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4"/>
    <p:sldMasterId id="2147483873" r:id="rId5"/>
    <p:sldMasterId id="2147483672" r:id="rId6"/>
    <p:sldMasterId id="2147483660" r:id="rId7"/>
    <p:sldMasterId id="2147483849" r:id="rId8"/>
    <p:sldMasterId id="2147483861" r:id="rId9"/>
  </p:sldMasterIdLst>
  <p:notesMasterIdLst>
    <p:notesMasterId r:id="rId47"/>
  </p:notesMasterIdLst>
  <p:handoutMasterIdLst>
    <p:handoutMasterId r:id="rId48"/>
  </p:handoutMasterIdLst>
  <p:sldIdLst>
    <p:sldId id="672" r:id="rId10"/>
    <p:sldId id="1272" r:id="rId11"/>
    <p:sldId id="880" r:id="rId12"/>
    <p:sldId id="882" r:id="rId13"/>
    <p:sldId id="1121" r:id="rId14"/>
    <p:sldId id="1282" r:id="rId15"/>
    <p:sldId id="1248" r:id="rId16"/>
    <p:sldId id="1283" r:id="rId17"/>
    <p:sldId id="1266" r:id="rId18"/>
    <p:sldId id="1267" r:id="rId19"/>
    <p:sldId id="1268" r:id="rId20"/>
    <p:sldId id="1269" r:id="rId21"/>
    <p:sldId id="1270" r:id="rId22"/>
    <p:sldId id="1271" r:id="rId23"/>
    <p:sldId id="1204" r:id="rId24"/>
    <p:sldId id="1205" r:id="rId25"/>
    <p:sldId id="1206" r:id="rId26"/>
    <p:sldId id="1207" r:id="rId27"/>
    <p:sldId id="1208" r:id="rId28"/>
    <p:sldId id="1209" r:id="rId29"/>
    <p:sldId id="1210" r:id="rId30"/>
    <p:sldId id="1211" r:id="rId31"/>
    <p:sldId id="1212" r:id="rId32"/>
    <p:sldId id="1213" r:id="rId33"/>
    <p:sldId id="1214" r:id="rId34"/>
    <p:sldId id="1215" r:id="rId35"/>
    <p:sldId id="1216" r:id="rId36"/>
    <p:sldId id="1217" r:id="rId37"/>
    <p:sldId id="1264" r:id="rId38"/>
    <p:sldId id="1265" r:id="rId39"/>
    <p:sldId id="1255" r:id="rId40"/>
    <p:sldId id="1226" r:id="rId41"/>
    <p:sldId id="1228" r:id="rId42"/>
    <p:sldId id="1227" r:id="rId43"/>
    <p:sldId id="1233" r:id="rId44"/>
    <p:sldId id="1251" r:id="rId45"/>
    <p:sldId id="1230" r:id="rId46"/>
  </p:sldIdLst>
  <p:sldSz cx="6858000" cy="9906000" type="A4"/>
  <p:notesSz cx="6797675" cy="992663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83" userDrawn="1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渡邊 成海" initials="渡邊" lastIdx="2" clrIdx="0">
    <p:extLst>
      <p:ext uri="{19B8F6BF-5375-455C-9EA6-DF929625EA0E}">
        <p15:presenceInfo xmlns:p15="http://schemas.microsoft.com/office/powerpoint/2012/main" userId="S::narumi.watanabe@jeb.dentsu.co.jp::89c5a5b3-9a8c-4366-bba8-c50ae54b0fc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9900"/>
    <a:srgbClr val="FF3399"/>
    <a:srgbClr val="0000FF"/>
    <a:srgbClr val="FABF8E"/>
    <a:srgbClr val="33CCFF"/>
    <a:srgbClr val="09528B"/>
    <a:srgbClr val="000099"/>
    <a:srgbClr val="0066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00C091-E550-49F1-800F-0244762BD854}" v="2434" dt="2021-02-22T08:05:48.740"/>
    <p1510:client id="{EDF9FAE4-30E2-422A-B5C5-EE216BF35292}" v="9863" dt="2021-02-19T07:15:43.998"/>
    <p1510:client id="{F01BFEE1-2873-4A75-92E6-C8E7B2163E41}" v="164" dt="2021-02-22T08:08:16.8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4" d="100"/>
          <a:sy n="74" d="100"/>
        </p:scale>
        <p:origin x="1428" y="-678"/>
      </p:cViewPr>
      <p:guideLst>
        <p:guide orient="horz" pos="3483"/>
        <p:guide pos="2160"/>
        <p:guide orient="horz" pos="3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6"/>
        <p:guide pos="214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commentAuthors" Target="commentAuthor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6135" cy="497838"/>
          </a:xfrm>
          <a:prstGeom prst="rect">
            <a:avLst/>
          </a:prstGeom>
        </p:spPr>
        <p:txBody>
          <a:bodyPr vert="horz" lIns="91304" tIns="45652" rIns="91304" bIns="45652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49955" y="2"/>
            <a:ext cx="2946135" cy="497838"/>
          </a:xfrm>
          <a:prstGeom prst="rect">
            <a:avLst/>
          </a:prstGeom>
        </p:spPr>
        <p:txBody>
          <a:bodyPr vert="horz" lIns="91304" tIns="45652" rIns="91304" bIns="45652" rtlCol="0"/>
          <a:lstStyle>
            <a:lvl1pPr algn="r">
              <a:defRPr sz="1200"/>
            </a:lvl1pPr>
          </a:lstStyle>
          <a:p>
            <a:fld id="{0663D200-46FF-4005-A006-A606C95127B2}" type="datetimeFigureOut">
              <a:rPr kumimoji="1" lang="ja-JP" altLang="en-US" smtClean="0"/>
              <a:pPr/>
              <a:t>2021/2/26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9428802"/>
            <a:ext cx="2946135" cy="497838"/>
          </a:xfrm>
          <a:prstGeom prst="rect">
            <a:avLst/>
          </a:prstGeom>
        </p:spPr>
        <p:txBody>
          <a:bodyPr vert="horz" lIns="91304" tIns="45652" rIns="91304" bIns="45652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49955" y="9428802"/>
            <a:ext cx="2946135" cy="497838"/>
          </a:xfrm>
          <a:prstGeom prst="rect">
            <a:avLst/>
          </a:prstGeom>
        </p:spPr>
        <p:txBody>
          <a:bodyPr vert="horz" lIns="91304" tIns="45652" rIns="91304" bIns="45652" rtlCol="0" anchor="b"/>
          <a:lstStyle>
            <a:lvl1pPr algn="r">
              <a:defRPr sz="1200"/>
            </a:lvl1pPr>
          </a:lstStyle>
          <a:p>
            <a:fld id="{8ECDF064-94EB-4848-A633-90A729A3AD2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80848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 bwMode="auto">
          <a:xfrm>
            <a:off x="7" y="0"/>
            <a:ext cx="2947034" cy="4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0" tIns="45628" rIns="91260" bIns="45628" numCol="1" anchor="t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 bwMode="auto">
          <a:xfrm>
            <a:off x="3850653" y="0"/>
            <a:ext cx="2945448" cy="4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0" tIns="45628" rIns="91260" bIns="45628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D37059D1-A37D-4703-AC90-7792A30E5CFE}" type="datetimeFigureOut">
              <a:rPr lang="ja-JP" altLang="en-US"/>
              <a:pPr>
                <a:defRPr/>
              </a:pPr>
              <a:t>2021/2/26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2111375" y="744538"/>
            <a:ext cx="25749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60" tIns="45628" rIns="91260" bIns="45628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 bwMode="auto">
          <a:xfrm>
            <a:off x="680088" y="4715194"/>
            <a:ext cx="5437507" cy="446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0" tIns="45628" rIns="91260" bIns="456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 bwMode="auto">
          <a:xfrm>
            <a:off x="7" y="9428813"/>
            <a:ext cx="2947034" cy="49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0" tIns="45628" rIns="91260" bIns="45628" numCol="1" anchor="b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 bwMode="auto">
          <a:xfrm>
            <a:off x="3850653" y="9428813"/>
            <a:ext cx="2945448" cy="49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0" tIns="45628" rIns="91260" bIns="45628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8615329D-86AC-4AA0-944D-01AC75635A3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858536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15329D-86AC-4AA0-944D-01AC75635A3C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1322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15329D-86AC-4AA0-944D-01AC75635A3C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51249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15329D-86AC-4AA0-944D-01AC75635A3C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24464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15329D-86AC-4AA0-944D-01AC75635A3C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63820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15329D-86AC-4AA0-944D-01AC75635A3C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37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15329D-86AC-4AA0-944D-01AC75635A3C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13110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15329D-86AC-4AA0-944D-01AC75635A3C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08964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15329D-86AC-4AA0-944D-01AC75635A3C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902992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15329D-86AC-4AA0-944D-01AC75635A3C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80118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15329D-86AC-4AA0-944D-01AC75635A3C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018419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111375" y="744538"/>
            <a:ext cx="2574925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2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ja-JP" altLang="en-US"/>
          </a:p>
        </p:txBody>
      </p:sp>
      <p:sp>
        <p:nvSpPr>
          <p:cNvPr id="148483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7923538-2C94-4E48-BE12-CC5B29712C3F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08935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15329D-86AC-4AA0-944D-01AC75635A3C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06147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15329D-86AC-4AA0-944D-01AC75635A3C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10345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15329D-86AC-4AA0-944D-01AC75635A3C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53498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15329D-86AC-4AA0-944D-01AC75635A3C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77148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15329D-86AC-4AA0-944D-01AC75635A3C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6022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15329D-86AC-4AA0-944D-01AC75635A3C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41256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15329D-86AC-4AA0-944D-01AC75635A3C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93959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15329D-86AC-4AA0-944D-01AC75635A3C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54678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－</a:t>
            </a:r>
            <a:fld id="{4BF57EE0-3A51-47BD-A6A8-9C3E8358D97D}" type="slidenum">
              <a:rPr lang="ja-JP" altLang="en-US"/>
              <a:pPr>
                <a:defRPr/>
              </a:pPr>
              <a:t>‹#›</a:t>
            </a:fld>
            <a:r>
              <a:rPr lang="ja-JP" altLang="en-US"/>
              <a:t>－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44216" y="6934201"/>
            <a:ext cx="4114800" cy="81862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344216" y="7752823"/>
            <a:ext cx="4114800" cy="11625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－</a:t>
            </a:r>
            <a:fld id="{73CB283A-29BC-4CA1-9B15-6E050E9DE67E}" type="slidenum">
              <a:rPr lang="ja-JP" altLang="en-US"/>
              <a:pPr>
                <a:defRPr/>
              </a:pPr>
              <a:t>‹#›</a:t>
            </a:fld>
            <a:r>
              <a:rPr lang="ja-JP" altLang="en-US"/>
              <a:t>－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7272"/>
            <a:ext cx="6172200" cy="1651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42900" y="2311400"/>
            <a:ext cx="6172200" cy="653692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－</a:t>
            </a:r>
            <a:fld id="{D34C6C41-1986-417E-9CEC-60CCF054EEC8}" type="slidenum">
              <a:rPr lang="ja-JP" altLang="en-US"/>
              <a:pPr>
                <a:defRPr/>
              </a:pPr>
              <a:t>‹#›</a:t>
            </a:fld>
            <a:r>
              <a:rPr lang="ja-JP" altLang="en-US"/>
              <a:t>－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3729037" y="529697"/>
            <a:ext cx="1157288" cy="11268075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257176" y="529697"/>
            <a:ext cx="3357563" cy="1126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－</a:t>
            </a:r>
            <a:fld id="{D3AA398D-0CB2-4CF6-A3B4-6FF1DE9282F6}" type="slidenum">
              <a:rPr lang="ja-JP" altLang="en-US"/>
              <a:pPr>
                <a:defRPr/>
              </a:pPr>
              <a:t>‹#›</a:t>
            </a:fld>
            <a:r>
              <a:rPr lang="ja-JP" altLang="en-US"/>
              <a:t>－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4350" y="3076575"/>
            <a:ext cx="5829300" cy="212407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2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C476-5A73-44B0-A8B7-6CDEA4E599C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C476-5A73-44B0-A8B7-6CDEA4E599C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1338" y="6365875"/>
            <a:ext cx="5829300" cy="19669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41338" y="4198938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C476-5A73-44B0-A8B7-6CDEA4E599C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342900" y="2311400"/>
            <a:ext cx="3009900" cy="6537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3505200" y="2311400"/>
            <a:ext cx="3009900" cy="6537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C476-5A73-44B0-A8B7-6CDEA4E599C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342900" y="2217738"/>
            <a:ext cx="3030538" cy="9239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342900" y="3141663"/>
            <a:ext cx="3030538" cy="57070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3484563" y="2217738"/>
            <a:ext cx="3030537" cy="9239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3484563" y="3141663"/>
            <a:ext cx="3030537" cy="57070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C476-5A73-44B0-A8B7-6CDEA4E599C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C476-5A73-44B0-A8B7-6CDEA4E599C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C476-5A73-44B0-A8B7-6CDEA4E599C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7272"/>
            <a:ext cx="6172200" cy="1651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42900" y="2311400"/>
            <a:ext cx="6172200" cy="65369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－</a:t>
            </a:r>
            <a:fld id="{BE8F692F-3531-4128-8E69-6C5DA1C41088}" type="slidenum">
              <a:rPr lang="ja-JP" altLang="en-US"/>
              <a:pPr>
                <a:defRPr/>
              </a:pPr>
              <a:t>‹#›</a:t>
            </a:fld>
            <a:r>
              <a:rPr lang="ja-JP" altLang="en-US"/>
              <a:t>－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3700"/>
            <a:ext cx="2255838" cy="16795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681288" y="393700"/>
            <a:ext cx="3833812" cy="8455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342900" y="2073275"/>
            <a:ext cx="2255838" cy="67754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C476-5A73-44B0-A8B7-6CDEA4E599C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44613" y="6934200"/>
            <a:ext cx="4114800" cy="8191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344613" y="885825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344613" y="7753350"/>
            <a:ext cx="4114800" cy="11620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C476-5A73-44B0-A8B7-6CDEA4E599C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C476-5A73-44B0-A8B7-6CDEA4E599C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4972050" y="396875"/>
            <a:ext cx="1543050" cy="8451850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42900" y="396875"/>
            <a:ext cx="4476750" cy="8451850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C476-5A73-44B0-A8B7-6CDEA4E599C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4350" y="3076708"/>
            <a:ext cx="5829300" cy="2123942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9181969"/>
            <a:ext cx="21717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2B82A-26B7-4373-8612-0E127E9071E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7272"/>
            <a:ext cx="6172200" cy="1651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42900" y="2311400"/>
            <a:ext cx="6172200" cy="65369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9181969"/>
            <a:ext cx="21717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D576E-D1ED-427E-9C95-7A1A409295C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1338" y="6364949"/>
            <a:ext cx="5829300" cy="1967442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41338" y="4198012"/>
            <a:ext cx="5829300" cy="21669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9181969"/>
            <a:ext cx="21717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EFA8F-5EC4-488B-8A22-6674B12F440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7272"/>
            <a:ext cx="6172200" cy="1651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342900" y="2311400"/>
            <a:ext cx="3009900" cy="653692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3505200" y="2311400"/>
            <a:ext cx="3009900" cy="653692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9181969"/>
            <a:ext cx="21717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BC600-2D87-4525-84AA-B5847B79BD1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7272"/>
            <a:ext cx="6172200" cy="165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342900" y="2216812"/>
            <a:ext cx="3030538" cy="92524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342900" y="3142060"/>
            <a:ext cx="3030538" cy="570626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3484564" y="2216812"/>
            <a:ext cx="3030537" cy="92524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3484564" y="3142060"/>
            <a:ext cx="3030537" cy="570626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9181969"/>
            <a:ext cx="21717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708D1-66CE-4646-BD94-020B7AA91B1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7272"/>
            <a:ext cx="6172200" cy="1651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9181969"/>
            <a:ext cx="21717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68FDA-13B1-4718-8B50-0BD267641C2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1735" y="6365522"/>
            <a:ext cx="5829300" cy="1967442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41735" y="4198587"/>
            <a:ext cx="5829300" cy="216693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－</a:t>
            </a:r>
            <a:fld id="{67B3D01A-31BE-4071-A498-64C608F3586B}" type="slidenum">
              <a:rPr lang="ja-JP" altLang="en-US"/>
              <a:pPr>
                <a:defRPr/>
              </a:pPr>
              <a:t>‹#›</a:t>
            </a:fld>
            <a:r>
              <a:rPr lang="ja-JP" altLang="en-US"/>
              <a:t>－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/>
          <p:cNvSpPr/>
          <p:nvPr userDrawn="1"/>
        </p:nvSpPr>
        <p:spPr>
          <a:xfrm>
            <a:off x="5703388" y="581794"/>
            <a:ext cx="1082674" cy="1610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</a:t>
            </a: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AA20E22F-752F-4374-885A-35563E3C0B31}"/>
              </a:ext>
            </a:extLst>
          </p:cNvPr>
          <p:cNvSpPr/>
          <p:nvPr userDrawn="1"/>
        </p:nvSpPr>
        <p:spPr>
          <a:xfrm>
            <a:off x="5656570" y="1608214"/>
            <a:ext cx="1176310" cy="335128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ja-JP" altLang="en-US" sz="80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1DABFBCB-A222-41B5-AFB4-568B3F55AB7E}"/>
              </a:ext>
            </a:extLst>
          </p:cNvPr>
          <p:cNvSpPr/>
          <p:nvPr userDrawn="1"/>
        </p:nvSpPr>
        <p:spPr>
          <a:xfrm>
            <a:off x="5656570" y="1464198"/>
            <a:ext cx="1176310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担　当</a:t>
            </a:r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6ED0D8BF-E64E-4F04-A6CE-20205163ADAA}"/>
              </a:ext>
            </a:extLst>
          </p:cNvPr>
          <p:cNvSpPr/>
          <p:nvPr userDrawn="1"/>
        </p:nvSpPr>
        <p:spPr>
          <a:xfrm>
            <a:off x="5656570" y="4952999"/>
            <a:ext cx="1176310" cy="44644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ja-JP" altLang="en-US" sz="80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8" name="Rectangle 6">
            <a:extLst>
              <a:ext uri="{FF2B5EF4-FFF2-40B4-BE49-F238E27FC236}">
                <a16:creationId xmlns:a16="http://schemas.microsoft.com/office/drawing/2014/main" id="{A7CA4F34-9544-4B34-9FBE-1DD09C14F7B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88564" y="5182773"/>
            <a:ext cx="46326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バイク</a:t>
            </a:r>
            <a:r>
              <a:rPr kumimoji="1" lang="ja-JP" altLang="ja-JP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コース</a:t>
            </a:r>
            <a:endParaRPr kumimoji="1" lang="ja-JP" altLang="ja-JP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9" name="Rectangle 31">
            <a:extLst>
              <a:ext uri="{FF2B5EF4-FFF2-40B4-BE49-F238E27FC236}">
                <a16:creationId xmlns:a16="http://schemas.microsoft.com/office/drawing/2014/main" id="{02396A34-45CD-4C9A-A5A3-C2C4D2096A5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00158" y="5228495"/>
            <a:ext cx="284880" cy="45719"/>
          </a:xfrm>
          <a:prstGeom prst="rect">
            <a:avLst/>
          </a:prstGeom>
          <a:ln w="47625">
            <a:solidFill>
              <a:srgbClr val="00660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1" name="Rectangle 7">
            <a:extLst>
              <a:ext uri="{FF2B5EF4-FFF2-40B4-BE49-F238E27FC236}">
                <a16:creationId xmlns:a16="http://schemas.microsoft.com/office/drawing/2014/main" id="{9B85B115-D65E-463A-B9DB-C394F455BFA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88564" y="5348396"/>
            <a:ext cx="37991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ランコース</a:t>
            </a:r>
            <a:endParaRPr kumimoji="1" lang="ja-JP" altLang="ja-JP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2" name="Rectangle 33">
            <a:extLst>
              <a:ext uri="{FF2B5EF4-FFF2-40B4-BE49-F238E27FC236}">
                <a16:creationId xmlns:a16="http://schemas.microsoft.com/office/drawing/2014/main" id="{B78BC63B-77E0-4A6A-A108-C6CD2C98F59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00158" y="5396625"/>
            <a:ext cx="284880" cy="45719"/>
          </a:xfrm>
          <a:prstGeom prst="rect">
            <a:avLst/>
          </a:prstGeom>
          <a:ln w="47625">
            <a:solidFill>
              <a:srgbClr val="FF000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FBBBA7F0-5EA3-4FBD-9994-D40B8186E3FD}"/>
              </a:ext>
            </a:extLst>
          </p:cNvPr>
          <p:cNvSpPr/>
          <p:nvPr userDrawn="1"/>
        </p:nvSpPr>
        <p:spPr>
          <a:xfrm>
            <a:off x="5656570" y="4953000"/>
            <a:ext cx="1176310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凡　例</a:t>
            </a:r>
          </a:p>
        </p:txBody>
      </p:sp>
      <p:sp>
        <p:nvSpPr>
          <p:cNvPr id="75" name="Rectangle 9">
            <a:extLst>
              <a:ext uri="{FF2B5EF4-FFF2-40B4-BE49-F238E27FC236}">
                <a16:creationId xmlns:a16="http://schemas.microsoft.com/office/drawing/2014/main" id="{66E23AF9-1444-4033-9142-DBBE6E54841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88564" y="6070914"/>
            <a:ext cx="41036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交通警備</a:t>
            </a:r>
            <a:endParaRPr kumimoji="1" lang="ja-JP" altLang="ja-JP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9116A8DF-F442-4A62-AF9E-9C8BEC161D0A}"/>
              </a:ext>
            </a:extLst>
          </p:cNvPr>
          <p:cNvSpPr>
            <a:spLocks noChangeAspect="1"/>
          </p:cNvSpPr>
          <p:nvPr userDrawn="1"/>
        </p:nvSpPr>
        <p:spPr>
          <a:xfrm>
            <a:off x="5786798" y="6079779"/>
            <a:ext cx="111600" cy="11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" rtlCol="0" anchor="ctr" anchorCtr="1"/>
          <a:lstStyle/>
          <a:p>
            <a:pPr algn="ctr"/>
            <a:r>
              <a:rPr kumimoji="1" lang="en-US" altLang="ja-JP" sz="80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Meiryo UI" panose="020B0604030504040204" pitchFamily="50" charset="-128"/>
              </a:rPr>
              <a:t>G</a:t>
            </a:r>
            <a:endParaRPr kumimoji="1" lang="ja-JP" altLang="en-US" sz="80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78" name="Rectangle 11">
            <a:extLst>
              <a:ext uri="{FF2B5EF4-FFF2-40B4-BE49-F238E27FC236}">
                <a16:creationId xmlns:a16="http://schemas.microsoft.com/office/drawing/2014/main" id="{8441C25F-98D8-4258-806F-C92526916E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88564" y="6259238"/>
            <a:ext cx="41036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雑踏警備</a:t>
            </a:r>
            <a:endParaRPr kumimoji="1" lang="ja-JP" altLang="ja-JP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583B9F4C-0EBC-45BB-82AE-B52B572F7E19}"/>
              </a:ext>
            </a:extLst>
          </p:cNvPr>
          <p:cNvSpPr>
            <a:spLocks noChangeAspect="1"/>
          </p:cNvSpPr>
          <p:nvPr userDrawn="1"/>
        </p:nvSpPr>
        <p:spPr>
          <a:xfrm>
            <a:off x="5786798" y="6271447"/>
            <a:ext cx="111600" cy="111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" rtlCol="0" anchor="ctr" anchorCtr="1"/>
          <a:lstStyle/>
          <a:p>
            <a:pPr algn="ctr"/>
            <a:r>
              <a:rPr kumimoji="1" lang="en-US" altLang="ja-JP" sz="80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Meiryo UI" panose="020B0604030504040204" pitchFamily="50" charset="-128"/>
              </a:rPr>
              <a:t>G</a:t>
            </a:r>
            <a:endParaRPr kumimoji="1" lang="ja-JP" altLang="en-US" sz="80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C770F1BE-BFBC-47CD-8961-7ADC404A4FA2}"/>
              </a:ext>
            </a:extLst>
          </p:cNvPr>
          <p:cNvSpPr/>
          <p:nvPr userDrawn="1"/>
        </p:nvSpPr>
        <p:spPr>
          <a:xfrm>
            <a:off x="5656570" y="1022578"/>
            <a:ext cx="1176310" cy="1610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所　轄</a:t>
            </a: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EB272AFD-0252-4E15-AC32-7CDD35402B4E}"/>
              </a:ext>
            </a:extLst>
          </p:cNvPr>
          <p:cNvSpPr/>
          <p:nvPr userDrawn="1"/>
        </p:nvSpPr>
        <p:spPr>
          <a:xfrm>
            <a:off x="5656570" y="581794"/>
            <a:ext cx="1176310" cy="1610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</a:t>
            </a:r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E8C818C5-85B7-4847-95B7-10940FCE06FA}"/>
              </a:ext>
            </a:extLst>
          </p:cNvPr>
          <p:cNvSpPr/>
          <p:nvPr userDrawn="1"/>
        </p:nvSpPr>
        <p:spPr>
          <a:xfrm>
            <a:off x="5656570" y="1176372"/>
            <a:ext cx="1176310" cy="299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ja-JP" altLang="en-US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882DE9D9-C7FF-488C-B547-83F47CF50E3B}"/>
              </a:ext>
            </a:extLst>
          </p:cNvPr>
          <p:cNvSpPr/>
          <p:nvPr userDrawn="1"/>
        </p:nvSpPr>
        <p:spPr>
          <a:xfrm>
            <a:off x="5656570" y="735588"/>
            <a:ext cx="1176310" cy="28699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ja-JP" altLang="en-US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5" name="Rectangle 13">
            <a:extLst>
              <a:ext uri="{FF2B5EF4-FFF2-40B4-BE49-F238E27FC236}">
                <a16:creationId xmlns:a16="http://schemas.microsoft.com/office/drawing/2014/main" id="{A9B615C4-BD91-41A8-BF9E-8435279B72A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88564" y="6447562"/>
            <a:ext cx="27571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鉄  柵</a:t>
            </a:r>
          </a:p>
        </p:txBody>
      </p:sp>
      <p:cxnSp>
        <p:nvCxnSpPr>
          <p:cNvPr id="86" name="直線コネクタ 85">
            <a:extLst>
              <a:ext uri="{FF2B5EF4-FFF2-40B4-BE49-F238E27FC236}">
                <a16:creationId xmlns:a16="http://schemas.microsoft.com/office/drawing/2014/main" id="{75D8E1D7-3696-4588-BAFA-6E6F3DCEB2C6}"/>
              </a:ext>
            </a:extLst>
          </p:cNvPr>
          <p:cNvCxnSpPr/>
          <p:nvPr/>
        </p:nvCxnSpPr>
        <p:spPr bwMode="auto">
          <a:xfrm>
            <a:off x="5745910" y="6514834"/>
            <a:ext cx="193377" cy="0"/>
          </a:xfrm>
          <a:prstGeom prst="line">
            <a:avLst/>
          </a:prstGeom>
          <a:ln w="28575">
            <a:solidFill>
              <a:srgbClr val="FFC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17">
            <a:extLst>
              <a:ext uri="{FF2B5EF4-FFF2-40B4-BE49-F238E27FC236}">
                <a16:creationId xmlns:a16="http://schemas.microsoft.com/office/drawing/2014/main" id="{24D78BED-08EA-4EF6-9BAB-69AA4FFEE7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88564" y="6635886"/>
            <a:ext cx="391133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8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プ  ラ  柵</a:t>
            </a:r>
          </a:p>
        </p:txBody>
      </p:sp>
      <p:grpSp>
        <p:nvGrpSpPr>
          <p:cNvPr id="89" name="グループ化 88">
            <a:extLst>
              <a:ext uri="{FF2B5EF4-FFF2-40B4-BE49-F238E27FC236}">
                <a16:creationId xmlns:a16="http://schemas.microsoft.com/office/drawing/2014/main" id="{60C2DE5E-1376-4CD8-862A-9023FCF0BC09}"/>
              </a:ext>
            </a:extLst>
          </p:cNvPr>
          <p:cNvGrpSpPr>
            <a:grpSpLocks/>
          </p:cNvGrpSpPr>
          <p:nvPr/>
        </p:nvGrpSpPr>
        <p:grpSpPr bwMode="auto">
          <a:xfrm rot="6773056">
            <a:off x="5781109" y="6611527"/>
            <a:ext cx="122979" cy="176108"/>
            <a:chOff x="-710923" y="4465454"/>
            <a:chExt cx="113464" cy="176071"/>
          </a:xfrm>
        </p:grpSpPr>
        <p:cxnSp>
          <p:nvCxnSpPr>
            <p:cNvPr id="90" name="直線コネクタ 89">
              <a:extLst>
                <a:ext uri="{FF2B5EF4-FFF2-40B4-BE49-F238E27FC236}">
                  <a16:creationId xmlns:a16="http://schemas.microsoft.com/office/drawing/2014/main" id="{CAC18B97-0874-4603-BF9E-EC0365F60640}"/>
                </a:ext>
              </a:extLst>
            </p:cNvPr>
            <p:cNvCxnSpPr/>
            <p:nvPr/>
          </p:nvCxnSpPr>
          <p:spPr>
            <a:xfrm rot="16200000" flipH="1">
              <a:off x="-710919" y="4535180"/>
              <a:ext cx="109514" cy="39668"/>
            </a:xfrm>
            <a:prstGeom prst="line">
              <a:avLst/>
            </a:prstGeom>
            <a:ln w="44450" cmpd="dbl">
              <a:solidFill>
                <a:srgbClr val="0000CC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円/楕円 29">
              <a:extLst>
                <a:ext uri="{FF2B5EF4-FFF2-40B4-BE49-F238E27FC236}">
                  <a16:creationId xmlns:a16="http://schemas.microsoft.com/office/drawing/2014/main" id="{6D1C8EB1-E57F-4620-BBDE-3F1010B074DF}"/>
                </a:ext>
              </a:extLst>
            </p:cNvPr>
            <p:cNvSpPr/>
            <p:nvPr/>
          </p:nvSpPr>
          <p:spPr>
            <a:xfrm>
              <a:off x="-710923" y="4465454"/>
              <a:ext cx="71402" cy="71422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92" name="円/楕円 30">
              <a:extLst>
                <a:ext uri="{FF2B5EF4-FFF2-40B4-BE49-F238E27FC236}">
                  <a16:creationId xmlns:a16="http://schemas.microsoft.com/office/drawing/2014/main" id="{1500A33D-D93B-4A48-9806-76D4E6EA6C14}"/>
                </a:ext>
              </a:extLst>
            </p:cNvPr>
            <p:cNvSpPr/>
            <p:nvPr/>
          </p:nvSpPr>
          <p:spPr>
            <a:xfrm>
              <a:off x="-668862" y="4570102"/>
              <a:ext cx="71403" cy="71423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</p:grpSp>
      <p:sp>
        <p:nvSpPr>
          <p:cNvPr id="94" name="Rectangle 17">
            <a:extLst>
              <a:ext uri="{FF2B5EF4-FFF2-40B4-BE49-F238E27FC236}">
                <a16:creationId xmlns:a16="http://schemas.microsoft.com/office/drawing/2014/main" id="{148A36F7-6C7A-4170-940F-038207C9A38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88564" y="7139302"/>
            <a:ext cx="41036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車両導線</a:t>
            </a:r>
            <a:endParaRPr kumimoji="1" lang="ja-JP" altLang="ja-JP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95" name="直線矢印コネクタ 94">
            <a:extLst>
              <a:ext uri="{FF2B5EF4-FFF2-40B4-BE49-F238E27FC236}">
                <a16:creationId xmlns:a16="http://schemas.microsoft.com/office/drawing/2014/main" id="{8C2E09CE-AA6F-48BF-BC13-035DF192F0D8}"/>
              </a:ext>
            </a:extLst>
          </p:cNvPr>
          <p:cNvCxnSpPr/>
          <p:nvPr/>
        </p:nvCxnSpPr>
        <p:spPr bwMode="auto">
          <a:xfrm>
            <a:off x="5733669" y="7200701"/>
            <a:ext cx="217859" cy="0"/>
          </a:xfrm>
          <a:prstGeom prst="straightConnector1">
            <a:avLst/>
          </a:prstGeom>
          <a:ln w="38100">
            <a:solidFill>
              <a:srgbClr val="000099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六角形 96">
            <a:extLst>
              <a:ext uri="{FF2B5EF4-FFF2-40B4-BE49-F238E27FC236}">
                <a16:creationId xmlns:a16="http://schemas.microsoft.com/office/drawing/2014/main" id="{914F2C28-6D2C-4D2B-A7CD-5F1E559FC504}"/>
              </a:ext>
            </a:extLst>
          </p:cNvPr>
          <p:cNvSpPr/>
          <p:nvPr/>
        </p:nvSpPr>
        <p:spPr bwMode="auto">
          <a:xfrm>
            <a:off x="5759254" y="5523007"/>
            <a:ext cx="166688" cy="156502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98" name="Rectangle 6">
            <a:extLst>
              <a:ext uri="{FF2B5EF4-FFF2-40B4-BE49-F238E27FC236}">
                <a16:creationId xmlns:a16="http://schemas.microsoft.com/office/drawing/2014/main" id="{644F1DF2-87C1-4C1C-8CB1-E43C02A219F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88564" y="5536720"/>
            <a:ext cx="14427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TO</a:t>
            </a:r>
            <a:endParaRPr kumimoji="1" lang="ja-JP" altLang="en-US" sz="800" kern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0" name="円/楕円 38">
            <a:extLst>
              <a:ext uri="{FF2B5EF4-FFF2-40B4-BE49-F238E27FC236}">
                <a16:creationId xmlns:a16="http://schemas.microsoft.com/office/drawing/2014/main" id="{5EEB469B-3B1A-4A0A-86C8-AEC5D8CB3953}"/>
              </a:ext>
            </a:extLst>
          </p:cNvPr>
          <p:cNvSpPr/>
          <p:nvPr/>
        </p:nvSpPr>
        <p:spPr bwMode="auto">
          <a:xfrm>
            <a:off x="5770367" y="5708787"/>
            <a:ext cx="144462" cy="15650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 b="1"/>
              <a:t>Ｓ</a:t>
            </a:r>
          </a:p>
        </p:txBody>
      </p:sp>
      <p:sp>
        <p:nvSpPr>
          <p:cNvPr id="101" name="Rectangle 7">
            <a:extLst>
              <a:ext uri="{FF2B5EF4-FFF2-40B4-BE49-F238E27FC236}">
                <a16:creationId xmlns:a16="http://schemas.microsoft.com/office/drawing/2014/main" id="{0652CC94-B60C-48D4-A624-BF273AD6C1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88564" y="5725044"/>
            <a:ext cx="30777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整理員</a:t>
            </a:r>
          </a:p>
        </p:txBody>
      </p:sp>
      <p:sp>
        <p:nvSpPr>
          <p:cNvPr id="103" name="ひし形 102">
            <a:extLst>
              <a:ext uri="{FF2B5EF4-FFF2-40B4-BE49-F238E27FC236}">
                <a16:creationId xmlns:a16="http://schemas.microsoft.com/office/drawing/2014/main" id="{55BD6E71-E614-416B-AFE5-D31862A8E515}"/>
              </a:ext>
            </a:extLst>
          </p:cNvPr>
          <p:cNvSpPr/>
          <p:nvPr/>
        </p:nvSpPr>
        <p:spPr bwMode="auto">
          <a:xfrm>
            <a:off x="5764789" y="5878145"/>
            <a:ext cx="155618" cy="170028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>
                <a:latin typeface="+mn-ea"/>
              </a:rPr>
              <a:t>V</a:t>
            </a:r>
            <a:endParaRPr lang="ja-JP" altLang="en-US" sz="1000" b="1">
              <a:latin typeface="+mn-ea"/>
            </a:endParaRPr>
          </a:p>
        </p:txBody>
      </p:sp>
      <p:sp>
        <p:nvSpPr>
          <p:cNvPr id="104" name="Rectangle 9">
            <a:extLst>
              <a:ext uri="{FF2B5EF4-FFF2-40B4-BE49-F238E27FC236}">
                <a16:creationId xmlns:a16="http://schemas.microsoft.com/office/drawing/2014/main" id="{02CDB433-92DE-4C65-8581-D84447CF2E9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88564" y="5913368"/>
            <a:ext cx="548227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スポーツ推進委員</a:t>
            </a:r>
          </a:p>
        </p:txBody>
      </p:sp>
      <p:cxnSp>
        <p:nvCxnSpPr>
          <p:cNvPr id="106" name="直線矢印コネクタ 105">
            <a:extLst>
              <a:ext uri="{FF2B5EF4-FFF2-40B4-BE49-F238E27FC236}">
                <a16:creationId xmlns:a16="http://schemas.microsoft.com/office/drawing/2014/main" id="{3498835A-6A51-4EB8-8933-089BE57A7757}"/>
              </a:ext>
            </a:extLst>
          </p:cNvPr>
          <p:cNvCxnSpPr/>
          <p:nvPr/>
        </p:nvCxnSpPr>
        <p:spPr bwMode="auto">
          <a:xfrm>
            <a:off x="5694728" y="7396336"/>
            <a:ext cx="295740" cy="43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17">
            <a:extLst>
              <a:ext uri="{FF2B5EF4-FFF2-40B4-BE49-F238E27FC236}">
                <a16:creationId xmlns:a16="http://schemas.microsoft.com/office/drawing/2014/main" id="{07B051E0-42BD-4C2A-B42F-53554A6BBEE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88564" y="7327626"/>
            <a:ext cx="30777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8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横断路</a:t>
            </a:r>
          </a:p>
        </p:txBody>
      </p:sp>
      <p:sp>
        <p:nvSpPr>
          <p:cNvPr id="109" name="アーチ 108">
            <a:extLst>
              <a:ext uri="{FF2B5EF4-FFF2-40B4-BE49-F238E27FC236}">
                <a16:creationId xmlns:a16="http://schemas.microsoft.com/office/drawing/2014/main" id="{A0059155-E636-48B8-B8C1-5788FF325453}"/>
              </a:ext>
            </a:extLst>
          </p:cNvPr>
          <p:cNvSpPr/>
          <p:nvPr/>
        </p:nvSpPr>
        <p:spPr bwMode="auto">
          <a:xfrm>
            <a:off x="5756079" y="7544615"/>
            <a:ext cx="173038" cy="154781"/>
          </a:xfrm>
          <a:prstGeom prst="blockArc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110" name="Rectangle 17">
            <a:extLst>
              <a:ext uri="{FF2B5EF4-FFF2-40B4-BE49-F238E27FC236}">
                <a16:creationId xmlns:a16="http://schemas.microsoft.com/office/drawing/2014/main" id="{6ADBA038-25CB-4097-B58E-E4CC56B02F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88564" y="7515950"/>
            <a:ext cx="38792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8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ローピング</a:t>
            </a:r>
          </a:p>
        </p:txBody>
      </p:sp>
      <p:sp>
        <p:nvSpPr>
          <p:cNvPr id="112" name="星 5 50">
            <a:extLst>
              <a:ext uri="{FF2B5EF4-FFF2-40B4-BE49-F238E27FC236}">
                <a16:creationId xmlns:a16="http://schemas.microsoft.com/office/drawing/2014/main" id="{B3F512BD-5E51-4EE5-88C1-99054639DF7E}"/>
              </a:ext>
            </a:extLst>
          </p:cNvPr>
          <p:cNvSpPr/>
          <p:nvPr/>
        </p:nvSpPr>
        <p:spPr bwMode="auto">
          <a:xfrm>
            <a:off x="5770575" y="7677227"/>
            <a:ext cx="144047" cy="156093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13" name="Rectangle 17">
            <a:extLst>
              <a:ext uri="{FF2B5EF4-FFF2-40B4-BE49-F238E27FC236}">
                <a16:creationId xmlns:a16="http://schemas.microsoft.com/office/drawing/2014/main" id="{6896FB81-E44C-48B2-99CE-1C2BCFE1A28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88564" y="7704274"/>
            <a:ext cx="41036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8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備品置場</a:t>
            </a:r>
          </a:p>
        </p:txBody>
      </p:sp>
      <p:sp>
        <p:nvSpPr>
          <p:cNvPr id="115" name="Rectangle 17">
            <a:extLst>
              <a:ext uri="{FF2B5EF4-FFF2-40B4-BE49-F238E27FC236}">
                <a16:creationId xmlns:a16="http://schemas.microsoft.com/office/drawing/2014/main" id="{E7B8E792-D63E-463A-8CA3-7AD83F86E25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88564" y="6824210"/>
            <a:ext cx="573875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競技用カラーコーン</a:t>
            </a:r>
          </a:p>
        </p:txBody>
      </p:sp>
      <p:grpSp>
        <p:nvGrpSpPr>
          <p:cNvPr id="116" name="グループ化 115">
            <a:extLst>
              <a:ext uri="{FF2B5EF4-FFF2-40B4-BE49-F238E27FC236}">
                <a16:creationId xmlns:a16="http://schemas.microsoft.com/office/drawing/2014/main" id="{AE3FD825-6C91-47A7-AE31-3F7DDF46FAB0}"/>
              </a:ext>
            </a:extLst>
          </p:cNvPr>
          <p:cNvGrpSpPr/>
          <p:nvPr userDrawn="1"/>
        </p:nvGrpSpPr>
        <p:grpSpPr>
          <a:xfrm>
            <a:off x="5743063" y="6833384"/>
            <a:ext cx="199070" cy="72008"/>
            <a:chOff x="5832696" y="8306158"/>
            <a:chExt cx="199070" cy="72008"/>
          </a:xfrm>
        </p:grpSpPr>
        <p:sp>
          <p:nvSpPr>
            <p:cNvPr id="117" name="二等辺三角形 116">
              <a:extLst>
                <a:ext uri="{FF2B5EF4-FFF2-40B4-BE49-F238E27FC236}">
                  <a16:creationId xmlns:a16="http://schemas.microsoft.com/office/drawing/2014/main" id="{F0A95414-7D7A-4626-8E49-0062C6C71230}"/>
                </a:ext>
              </a:extLst>
            </p:cNvPr>
            <p:cNvSpPr/>
            <p:nvPr/>
          </p:nvSpPr>
          <p:spPr>
            <a:xfrm>
              <a:off x="5832696" y="8306158"/>
              <a:ext cx="49052" cy="72008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" name="二等辺三角形 117">
              <a:extLst>
                <a:ext uri="{FF2B5EF4-FFF2-40B4-BE49-F238E27FC236}">
                  <a16:creationId xmlns:a16="http://schemas.microsoft.com/office/drawing/2014/main" id="{5A86D5A8-7708-48B0-BD8C-AF439D297116}"/>
                </a:ext>
              </a:extLst>
            </p:cNvPr>
            <p:cNvSpPr/>
            <p:nvPr userDrawn="1"/>
          </p:nvSpPr>
          <p:spPr>
            <a:xfrm>
              <a:off x="5907705" y="8306158"/>
              <a:ext cx="49052" cy="72008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二等辺三角形 118">
              <a:extLst>
                <a:ext uri="{FF2B5EF4-FFF2-40B4-BE49-F238E27FC236}">
                  <a16:creationId xmlns:a16="http://schemas.microsoft.com/office/drawing/2014/main" id="{71120FFC-5243-4093-865F-ABE02CCC2B10}"/>
                </a:ext>
              </a:extLst>
            </p:cNvPr>
            <p:cNvSpPr/>
            <p:nvPr userDrawn="1"/>
          </p:nvSpPr>
          <p:spPr>
            <a:xfrm>
              <a:off x="5982714" y="8306158"/>
              <a:ext cx="49052" cy="72008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1" name="Rectangle 17">
            <a:extLst>
              <a:ext uri="{FF2B5EF4-FFF2-40B4-BE49-F238E27FC236}">
                <a16:creationId xmlns:a16="http://schemas.microsoft.com/office/drawing/2014/main" id="{3792F5D2-9383-4BE0-B749-C42FDD3F793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88564" y="6981756"/>
            <a:ext cx="573875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6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規制用カラーコーン</a:t>
            </a:r>
          </a:p>
        </p:txBody>
      </p:sp>
      <p:grpSp>
        <p:nvGrpSpPr>
          <p:cNvPr id="122" name="グループ化 121">
            <a:extLst>
              <a:ext uri="{FF2B5EF4-FFF2-40B4-BE49-F238E27FC236}">
                <a16:creationId xmlns:a16="http://schemas.microsoft.com/office/drawing/2014/main" id="{95A26804-1640-432E-9972-EEA9249FD16D}"/>
              </a:ext>
            </a:extLst>
          </p:cNvPr>
          <p:cNvGrpSpPr/>
          <p:nvPr userDrawn="1"/>
        </p:nvGrpSpPr>
        <p:grpSpPr>
          <a:xfrm>
            <a:off x="5743063" y="6985974"/>
            <a:ext cx="199070" cy="72008"/>
            <a:chOff x="5832696" y="8306158"/>
            <a:chExt cx="199070" cy="72008"/>
          </a:xfrm>
          <a:solidFill>
            <a:srgbClr val="0000CC"/>
          </a:solidFill>
        </p:grpSpPr>
        <p:sp>
          <p:nvSpPr>
            <p:cNvPr id="123" name="二等辺三角形 122">
              <a:extLst>
                <a:ext uri="{FF2B5EF4-FFF2-40B4-BE49-F238E27FC236}">
                  <a16:creationId xmlns:a16="http://schemas.microsoft.com/office/drawing/2014/main" id="{505A6F60-E991-4AB8-9F95-970652B26E4B}"/>
                </a:ext>
              </a:extLst>
            </p:cNvPr>
            <p:cNvSpPr/>
            <p:nvPr/>
          </p:nvSpPr>
          <p:spPr>
            <a:xfrm>
              <a:off x="5832696" y="8306158"/>
              <a:ext cx="49052" cy="7200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" name="二等辺三角形 123">
              <a:extLst>
                <a:ext uri="{FF2B5EF4-FFF2-40B4-BE49-F238E27FC236}">
                  <a16:creationId xmlns:a16="http://schemas.microsoft.com/office/drawing/2014/main" id="{4228FF7D-2AF0-44C4-8EBB-73935CE04920}"/>
                </a:ext>
              </a:extLst>
            </p:cNvPr>
            <p:cNvSpPr/>
            <p:nvPr userDrawn="1"/>
          </p:nvSpPr>
          <p:spPr>
            <a:xfrm>
              <a:off x="5907705" y="8306158"/>
              <a:ext cx="49052" cy="7200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5" name="二等辺三角形 124">
              <a:extLst>
                <a:ext uri="{FF2B5EF4-FFF2-40B4-BE49-F238E27FC236}">
                  <a16:creationId xmlns:a16="http://schemas.microsoft.com/office/drawing/2014/main" id="{26BB03E8-B698-47D9-97DE-ADBE8F1F0496}"/>
                </a:ext>
              </a:extLst>
            </p:cNvPr>
            <p:cNvSpPr/>
            <p:nvPr userDrawn="1"/>
          </p:nvSpPr>
          <p:spPr>
            <a:xfrm>
              <a:off x="5982714" y="8306158"/>
              <a:ext cx="49052" cy="7200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6" name="正方形/長方形 125">
            <a:extLst>
              <a:ext uri="{FF2B5EF4-FFF2-40B4-BE49-F238E27FC236}">
                <a16:creationId xmlns:a16="http://schemas.microsoft.com/office/drawing/2014/main" id="{23545765-5514-4012-BAD0-0D6D73F885AF}"/>
              </a:ext>
            </a:extLst>
          </p:cNvPr>
          <p:cNvSpPr/>
          <p:nvPr userDrawn="1"/>
        </p:nvSpPr>
        <p:spPr>
          <a:xfrm>
            <a:off x="5656570" y="2288704"/>
            <a:ext cx="1176310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時　間</a:t>
            </a:r>
          </a:p>
        </p:txBody>
      </p:sp>
      <p:sp>
        <p:nvSpPr>
          <p:cNvPr id="127" name="正方形/長方形 126">
            <a:extLst>
              <a:ext uri="{FF2B5EF4-FFF2-40B4-BE49-F238E27FC236}">
                <a16:creationId xmlns:a16="http://schemas.microsoft.com/office/drawing/2014/main" id="{DD79503D-D8CD-4B7C-ADB5-1B6F8997849F}"/>
              </a:ext>
            </a:extLst>
          </p:cNvPr>
          <p:cNvSpPr/>
          <p:nvPr userDrawn="1"/>
        </p:nvSpPr>
        <p:spPr>
          <a:xfrm>
            <a:off x="5656570" y="3080792"/>
            <a:ext cx="1176310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業務内容</a:t>
            </a:r>
          </a:p>
        </p:txBody>
      </p:sp>
      <p:sp>
        <p:nvSpPr>
          <p:cNvPr id="139" name="二等辺三角形 138">
            <a:extLst>
              <a:ext uri="{FF2B5EF4-FFF2-40B4-BE49-F238E27FC236}">
                <a16:creationId xmlns:a16="http://schemas.microsoft.com/office/drawing/2014/main" id="{AFBB6046-2510-4D42-98EE-1B9B5F2D8724}"/>
              </a:ext>
            </a:extLst>
          </p:cNvPr>
          <p:cNvSpPr/>
          <p:nvPr/>
        </p:nvSpPr>
        <p:spPr>
          <a:xfrm>
            <a:off x="5761874" y="9202327"/>
            <a:ext cx="161448" cy="143161"/>
          </a:xfrm>
          <a:prstGeom prst="triangle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0" name="Rectangle 9">
            <a:extLst>
              <a:ext uri="{FF2B5EF4-FFF2-40B4-BE49-F238E27FC236}">
                <a16:creationId xmlns:a16="http://schemas.microsoft.com/office/drawing/2014/main" id="{F3F5A211-937B-4801-B47A-0E0D085AD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9280" y="9221174"/>
            <a:ext cx="86882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規制用カラーコーン数</a:t>
            </a:r>
            <a:endParaRPr kumimoji="1" lang="ja-JP" altLang="ja-JP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37" name="円/楕円 400">
            <a:extLst>
              <a:ext uri="{FF2B5EF4-FFF2-40B4-BE49-F238E27FC236}">
                <a16:creationId xmlns:a16="http://schemas.microsoft.com/office/drawing/2014/main" id="{CC22FBB0-4BDF-442C-8B5B-E4C2D19E6ACD}"/>
              </a:ext>
            </a:extLst>
          </p:cNvPr>
          <p:cNvSpPr/>
          <p:nvPr userDrawn="1"/>
        </p:nvSpPr>
        <p:spPr bwMode="auto">
          <a:xfrm>
            <a:off x="5755233" y="8265368"/>
            <a:ext cx="174731" cy="19378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>
              <a:solidFill>
                <a:schemeClr val="tx1"/>
              </a:solidFill>
            </a:endParaRPr>
          </a:p>
        </p:txBody>
      </p:sp>
      <p:sp>
        <p:nvSpPr>
          <p:cNvPr id="138" name="Rectangle 9">
            <a:extLst>
              <a:ext uri="{FF2B5EF4-FFF2-40B4-BE49-F238E27FC236}">
                <a16:creationId xmlns:a16="http://schemas.microsoft.com/office/drawing/2014/main" id="{31666037-7639-4E10-A7A5-85778732791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949280" y="8309527"/>
            <a:ext cx="86882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競技用カラーコーン数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35" name="円/楕円 404">
            <a:extLst>
              <a:ext uri="{FF2B5EF4-FFF2-40B4-BE49-F238E27FC236}">
                <a16:creationId xmlns:a16="http://schemas.microsoft.com/office/drawing/2014/main" id="{E427002C-A006-4DE2-981B-9F4921AD9DE5}"/>
              </a:ext>
            </a:extLst>
          </p:cNvPr>
          <p:cNvSpPr/>
          <p:nvPr userDrawn="1"/>
        </p:nvSpPr>
        <p:spPr bwMode="auto">
          <a:xfrm>
            <a:off x="5755233" y="7905328"/>
            <a:ext cx="174731" cy="19378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>
              <a:solidFill>
                <a:schemeClr val="tx1"/>
              </a:solidFill>
            </a:endParaRPr>
          </a:p>
        </p:txBody>
      </p:sp>
      <p:sp>
        <p:nvSpPr>
          <p:cNvPr id="136" name="Rectangle 9">
            <a:extLst>
              <a:ext uri="{FF2B5EF4-FFF2-40B4-BE49-F238E27FC236}">
                <a16:creationId xmlns:a16="http://schemas.microsoft.com/office/drawing/2014/main" id="{93F80B37-41D9-4756-8326-4631161AE02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88564" y="7949487"/>
            <a:ext cx="493725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鉄柵の本数</a:t>
            </a:r>
            <a:endParaRPr kumimoji="1" lang="ja-JP" altLang="ja-JP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33" name="円/楕円 421">
            <a:extLst>
              <a:ext uri="{FF2B5EF4-FFF2-40B4-BE49-F238E27FC236}">
                <a16:creationId xmlns:a16="http://schemas.microsoft.com/office/drawing/2014/main" id="{D1B7EE08-6C50-4EBA-A257-68248F489C9B}"/>
              </a:ext>
            </a:extLst>
          </p:cNvPr>
          <p:cNvSpPr/>
          <p:nvPr/>
        </p:nvSpPr>
        <p:spPr bwMode="auto">
          <a:xfrm>
            <a:off x="5755233" y="8575643"/>
            <a:ext cx="174731" cy="193781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>
              <a:solidFill>
                <a:schemeClr val="tx1"/>
              </a:solidFill>
            </a:endParaRPr>
          </a:p>
        </p:txBody>
      </p:sp>
      <p:sp>
        <p:nvSpPr>
          <p:cNvPr id="134" name="Rectangle 9">
            <a:extLst>
              <a:ext uri="{FF2B5EF4-FFF2-40B4-BE49-F238E27FC236}">
                <a16:creationId xmlns:a16="http://schemas.microsoft.com/office/drawing/2014/main" id="{4AF80306-BB00-4930-8201-3FB951DB9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8564" y="8619802"/>
            <a:ext cx="53860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プラ柵の本数</a:t>
            </a:r>
            <a:endParaRPr lang="ja-JP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07C8D31-0DB0-4C10-BA06-8DFD9E4EBF17}"/>
              </a:ext>
            </a:extLst>
          </p:cNvPr>
          <p:cNvSpPr/>
          <p:nvPr userDrawn="1"/>
        </p:nvSpPr>
        <p:spPr>
          <a:xfrm>
            <a:off x="5817336" y="8085579"/>
            <a:ext cx="114005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（パラ終了後に転換）</a:t>
            </a:r>
            <a:endParaRPr lang="ja-JP" altLang="en-US" sz="80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A36137D-9279-42BD-8F23-804919E04764}"/>
              </a:ext>
            </a:extLst>
          </p:cNvPr>
          <p:cNvSpPr/>
          <p:nvPr userDrawn="1"/>
        </p:nvSpPr>
        <p:spPr>
          <a:xfrm>
            <a:off x="5817336" y="8384064"/>
            <a:ext cx="114005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（パラ終了後に転換）</a:t>
            </a:r>
            <a:endParaRPr lang="ja-JP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30" name="円/楕円 421">
            <a:extLst>
              <a:ext uri="{FF2B5EF4-FFF2-40B4-BE49-F238E27FC236}">
                <a16:creationId xmlns:a16="http://schemas.microsoft.com/office/drawing/2014/main" id="{BACD272D-A3D7-4FC0-A6C7-CAB1CEC8383E}"/>
              </a:ext>
            </a:extLst>
          </p:cNvPr>
          <p:cNvSpPr/>
          <p:nvPr/>
        </p:nvSpPr>
        <p:spPr bwMode="auto">
          <a:xfrm>
            <a:off x="5755233" y="8841432"/>
            <a:ext cx="174731" cy="193781"/>
          </a:xfrm>
          <a:prstGeom prst="ellipse">
            <a:avLst/>
          </a:prstGeom>
          <a:solidFill>
            <a:srgbClr val="0000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>
              <a:solidFill>
                <a:schemeClr val="tx1"/>
              </a:solidFill>
            </a:endParaRPr>
          </a:p>
        </p:txBody>
      </p:sp>
      <p:sp>
        <p:nvSpPr>
          <p:cNvPr id="131" name="Rectangle 9">
            <a:extLst>
              <a:ext uri="{FF2B5EF4-FFF2-40B4-BE49-F238E27FC236}">
                <a16:creationId xmlns:a16="http://schemas.microsoft.com/office/drawing/2014/main" id="{87FBBD25-0579-493F-BD05-EEE1D1CE6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8564" y="8885591"/>
            <a:ext cx="53860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プラ柵の本数</a:t>
            </a:r>
            <a:endParaRPr lang="ja-JP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41" name="正方形/長方形 140">
            <a:extLst>
              <a:ext uri="{FF2B5EF4-FFF2-40B4-BE49-F238E27FC236}">
                <a16:creationId xmlns:a16="http://schemas.microsoft.com/office/drawing/2014/main" id="{03BA4D07-164B-4A31-A71C-989E1B9C30AC}"/>
              </a:ext>
            </a:extLst>
          </p:cNvPr>
          <p:cNvSpPr/>
          <p:nvPr userDrawn="1"/>
        </p:nvSpPr>
        <p:spPr>
          <a:xfrm>
            <a:off x="5817336" y="8996699"/>
            <a:ext cx="114005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（パラ終了後に転換）</a:t>
            </a:r>
            <a:endParaRPr lang="ja-JP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F6A26694-427A-4F86-A9D0-5C246649C3A9}"/>
              </a:ext>
            </a:extLst>
          </p:cNvPr>
          <p:cNvSpPr txBox="1"/>
          <p:nvPr userDrawn="1"/>
        </p:nvSpPr>
        <p:spPr>
          <a:xfrm>
            <a:off x="5611126" y="2411131"/>
            <a:ext cx="1004500" cy="525645"/>
          </a:xfrm>
          <a:prstGeom prst="rect">
            <a:avLst/>
          </a:prstGeom>
          <a:noFill/>
          <a:ln>
            <a:noFill/>
          </a:ln>
        </p:spPr>
        <p:txBody>
          <a:bodyPr wrap="none" lIns="36000" rIns="36000" rtlCol="0" anchor="ctr" anchorCtr="1">
            <a:noAutofit/>
          </a:bodyPr>
          <a:lstStyle/>
          <a:p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交通規制時間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6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30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～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15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3833"/>
            <a:ext cx="2255838" cy="167851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681288" y="393833"/>
            <a:ext cx="3833812" cy="845449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342900" y="2072350"/>
            <a:ext cx="2255838" cy="6775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9181969"/>
            <a:ext cx="21717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6A2DD-6402-4E1F-839B-E500334AA97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44613" y="6934200"/>
            <a:ext cx="4114800" cy="81862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344613" y="885693"/>
            <a:ext cx="4114800" cy="59436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344613" y="7752821"/>
            <a:ext cx="4114800" cy="11625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9181969"/>
            <a:ext cx="21717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033B4-FACD-4069-B74D-58B8BEF5A3E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7272"/>
            <a:ext cx="6172200" cy="1651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42900" y="2311400"/>
            <a:ext cx="6172200" cy="653692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9181969"/>
            <a:ext cx="21717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B42A4-5D9F-41D3-86D4-4CCDA29F0F0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4972050" y="397273"/>
            <a:ext cx="1543050" cy="8451056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42900" y="397273"/>
            <a:ext cx="4476750" cy="845105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9181969"/>
            <a:ext cx="21717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44B12-73CF-4BE6-9F43-24C4335517A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>
            <a:off x="1" y="9691710"/>
            <a:ext cx="6858000" cy="21429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8" name="タイトル 1"/>
          <p:cNvSpPr>
            <a:spLocks noGrp="1"/>
          </p:cNvSpPr>
          <p:nvPr>
            <p:ph type="ctrTitle"/>
          </p:nvPr>
        </p:nvSpPr>
        <p:spPr>
          <a:xfrm>
            <a:off x="0" y="1"/>
            <a:ext cx="5429264" cy="38096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9" name="サブタイトル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2343150" y="9216364"/>
            <a:ext cx="2171700" cy="52969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日付プレースホルダ 3"/>
          <p:cNvSpPr>
            <a:spLocks noGrp="1"/>
          </p:cNvSpPr>
          <p:nvPr>
            <p:ph type="dt" sz="half" idx="11"/>
          </p:nvPr>
        </p:nvSpPr>
        <p:spPr>
          <a:xfrm>
            <a:off x="-23813" y="9629115"/>
            <a:ext cx="928688" cy="313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2786063" y="9594719"/>
            <a:ext cx="704850" cy="3112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E564DBF-DD0B-44FB-B9F5-D781472685F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4350" y="3076708"/>
            <a:ext cx="5829300" cy="2123942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9181969"/>
            <a:ext cx="21717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CF12E-ADE7-4783-9125-69182B92E53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9181969"/>
            <a:ext cx="21717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9CF2C-D250-40B9-9521-A6507F89DA6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1338" y="6364949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41338" y="4198012"/>
            <a:ext cx="5829300" cy="21669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9181969"/>
            <a:ext cx="21717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6C5AA-7578-473D-8CE1-68EBE70EC5C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342900" y="2311400"/>
            <a:ext cx="3009900" cy="653692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3505200" y="2311400"/>
            <a:ext cx="3009900" cy="653692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9181969"/>
            <a:ext cx="21717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2D2B2-8983-47D7-8456-B46ED57FC89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7272"/>
            <a:ext cx="6172200" cy="1651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257176" y="3081867"/>
            <a:ext cx="2257425" cy="871590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2628901" y="3081867"/>
            <a:ext cx="2257425" cy="871590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－</a:t>
            </a:r>
            <a:fld id="{13ED845E-C206-46C8-BBE4-749417FE3387}" type="slidenum">
              <a:rPr lang="ja-JP" altLang="en-US"/>
              <a:pPr>
                <a:defRPr/>
              </a:pPr>
              <a:t>‹#›</a:t>
            </a:fld>
            <a:r>
              <a:rPr lang="ja-JP" altLang="en-US"/>
              <a:t>－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342900" y="2216812"/>
            <a:ext cx="3030538" cy="92524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342900" y="3142060"/>
            <a:ext cx="3030538" cy="57062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3484564" y="2216812"/>
            <a:ext cx="3030537" cy="92524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3484564" y="3142060"/>
            <a:ext cx="3030537" cy="57062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9181969"/>
            <a:ext cx="21717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7F9B9-AE19-49E4-8631-4F335EA0AAB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797F2BCB-B840-4054-97D0-365127CCA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CE9134F5-6DA1-455F-B7AA-1637909FF021}"/>
              </a:ext>
            </a:extLst>
          </p:cNvPr>
          <p:cNvSpPr/>
          <p:nvPr userDrawn="1"/>
        </p:nvSpPr>
        <p:spPr>
          <a:xfrm>
            <a:off x="5656570" y="1608214"/>
            <a:ext cx="1176310" cy="363138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ja-JP" altLang="en-US" sz="80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87F2929B-5893-4ED6-80E2-4AA16D59FFE9}"/>
              </a:ext>
            </a:extLst>
          </p:cNvPr>
          <p:cNvSpPr/>
          <p:nvPr userDrawn="1"/>
        </p:nvSpPr>
        <p:spPr>
          <a:xfrm>
            <a:off x="5656570" y="1464198"/>
            <a:ext cx="1176310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担　当</a:t>
            </a:r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EBC92A76-9F52-4913-B7A5-2D05497110F3}"/>
              </a:ext>
            </a:extLst>
          </p:cNvPr>
          <p:cNvSpPr/>
          <p:nvPr userDrawn="1"/>
        </p:nvSpPr>
        <p:spPr>
          <a:xfrm>
            <a:off x="5656570" y="5239599"/>
            <a:ext cx="1176310" cy="41778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ja-JP" altLang="en-US" sz="80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D5307970-A6C1-427E-A61A-D646A237903F}"/>
              </a:ext>
            </a:extLst>
          </p:cNvPr>
          <p:cNvSpPr/>
          <p:nvPr userDrawn="1"/>
        </p:nvSpPr>
        <p:spPr>
          <a:xfrm>
            <a:off x="5656570" y="5097016"/>
            <a:ext cx="1176310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凡　例</a:t>
            </a:r>
          </a:p>
        </p:txBody>
      </p: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826EB36B-3791-4E4F-A12B-31931EC04DDC}"/>
              </a:ext>
            </a:extLst>
          </p:cNvPr>
          <p:cNvSpPr/>
          <p:nvPr userDrawn="1"/>
        </p:nvSpPr>
        <p:spPr>
          <a:xfrm>
            <a:off x="5656570" y="1022578"/>
            <a:ext cx="1176310" cy="1610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所　轄</a:t>
            </a: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1452B399-F1FE-46B7-AD63-81C1123B05D0}"/>
              </a:ext>
            </a:extLst>
          </p:cNvPr>
          <p:cNvSpPr/>
          <p:nvPr userDrawn="1"/>
        </p:nvSpPr>
        <p:spPr>
          <a:xfrm>
            <a:off x="5656570" y="1176372"/>
            <a:ext cx="1176310" cy="299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ja-JP" altLang="en-US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64215A34-D2A4-4339-B4A2-73B4AF8D6C69}"/>
              </a:ext>
            </a:extLst>
          </p:cNvPr>
          <p:cNvSpPr/>
          <p:nvPr userDrawn="1"/>
        </p:nvSpPr>
        <p:spPr>
          <a:xfrm>
            <a:off x="5656570" y="735588"/>
            <a:ext cx="1176310" cy="28699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ja-JP" altLang="en-US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92" name="正方形/長方形 191">
            <a:extLst>
              <a:ext uri="{FF2B5EF4-FFF2-40B4-BE49-F238E27FC236}">
                <a16:creationId xmlns:a16="http://schemas.microsoft.com/office/drawing/2014/main" id="{6B9359E7-F507-48B7-91B8-5C7012E3E810}"/>
              </a:ext>
            </a:extLst>
          </p:cNvPr>
          <p:cNvSpPr/>
          <p:nvPr userDrawn="1"/>
        </p:nvSpPr>
        <p:spPr>
          <a:xfrm>
            <a:off x="5656570" y="2288704"/>
            <a:ext cx="1176310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時　間</a:t>
            </a:r>
          </a:p>
        </p:txBody>
      </p:sp>
      <p:sp>
        <p:nvSpPr>
          <p:cNvPr id="193" name="正方形/長方形 192">
            <a:extLst>
              <a:ext uri="{FF2B5EF4-FFF2-40B4-BE49-F238E27FC236}">
                <a16:creationId xmlns:a16="http://schemas.microsoft.com/office/drawing/2014/main" id="{23553C3F-F516-4EE1-85B7-3ED1A27C9247}"/>
              </a:ext>
            </a:extLst>
          </p:cNvPr>
          <p:cNvSpPr/>
          <p:nvPr userDrawn="1"/>
        </p:nvSpPr>
        <p:spPr>
          <a:xfrm>
            <a:off x="5656570" y="3944888"/>
            <a:ext cx="1176310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業務内容</a:t>
            </a:r>
          </a:p>
        </p:txBody>
      </p:sp>
      <p:sp>
        <p:nvSpPr>
          <p:cNvPr id="206" name="正方形/長方形 205">
            <a:extLst>
              <a:ext uri="{FF2B5EF4-FFF2-40B4-BE49-F238E27FC236}">
                <a16:creationId xmlns:a16="http://schemas.microsoft.com/office/drawing/2014/main" id="{72326C56-9349-4DA1-B8FD-7AD05277EB2A}"/>
              </a:ext>
            </a:extLst>
          </p:cNvPr>
          <p:cNvSpPr/>
          <p:nvPr userDrawn="1"/>
        </p:nvSpPr>
        <p:spPr>
          <a:xfrm>
            <a:off x="5656570" y="602069"/>
            <a:ext cx="1176310" cy="13850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</a:t>
            </a:r>
          </a:p>
        </p:txBody>
      </p:sp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D1C3DE23-CF5B-4032-8D99-7E872BC14AE6}"/>
              </a:ext>
            </a:extLst>
          </p:cNvPr>
          <p:cNvSpPr txBox="1"/>
          <p:nvPr userDrawn="1"/>
        </p:nvSpPr>
        <p:spPr>
          <a:xfrm>
            <a:off x="5611126" y="2411131"/>
            <a:ext cx="1004500" cy="525645"/>
          </a:xfrm>
          <a:prstGeom prst="rect">
            <a:avLst/>
          </a:prstGeom>
          <a:noFill/>
          <a:ln>
            <a:noFill/>
          </a:ln>
        </p:spPr>
        <p:txBody>
          <a:bodyPr wrap="none" lIns="36000" rIns="36000" rtlCol="0" anchor="ctr" anchorCtr="1">
            <a:noAutofit/>
          </a:bodyPr>
          <a:lstStyle/>
          <a:p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交通規制時間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7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00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～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13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9CF0D8F-2398-42E6-8137-CCB32BCAE79B}"/>
              </a:ext>
            </a:extLst>
          </p:cNvPr>
          <p:cNvGrpSpPr/>
          <p:nvPr userDrawn="1"/>
        </p:nvGrpSpPr>
        <p:grpSpPr>
          <a:xfrm>
            <a:off x="5656570" y="5239599"/>
            <a:ext cx="1176310" cy="4177898"/>
            <a:chOff x="8541568" y="5304088"/>
            <a:chExt cx="1176310" cy="4177898"/>
          </a:xfrm>
        </p:grpSpPr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FD8E2034-E274-4526-ADF4-CF983A70651B}"/>
                </a:ext>
              </a:extLst>
            </p:cNvPr>
            <p:cNvSpPr/>
            <p:nvPr userDrawn="1"/>
          </p:nvSpPr>
          <p:spPr>
            <a:xfrm>
              <a:off x="8541568" y="5304088"/>
              <a:ext cx="1176310" cy="41778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kumimoji="1" lang="ja-JP" alt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grpSp>
          <p:nvGrpSpPr>
            <p:cNvPr id="129" name="グループ化 128">
              <a:extLst>
                <a:ext uri="{FF2B5EF4-FFF2-40B4-BE49-F238E27FC236}">
                  <a16:creationId xmlns:a16="http://schemas.microsoft.com/office/drawing/2014/main" id="{9F13CBF4-A85B-4E57-98A4-2A6451918EB4}"/>
                </a:ext>
              </a:extLst>
            </p:cNvPr>
            <p:cNvGrpSpPr/>
            <p:nvPr userDrawn="1"/>
          </p:nvGrpSpPr>
          <p:grpSpPr>
            <a:xfrm>
              <a:off x="8620380" y="5368577"/>
              <a:ext cx="823371" cy="123111"/>
              <a:chOff x="5780003" y="6632846"/>
              <a:chExt cx="823371" cy="123111"/>
            </a:xfrm>
          </p:grpSpPr>
          <p:sp>
            <p:nvSpPr>
              <p:cNvPr id="130" name="Rectangle 6">
                <a:extLst>
                  <a:ext uri="{FF2B5EF4-FFF2-40B4-BE49-F238E27FC236}">
                    <a16:creationId xmlns:a16="http://schemas.microsoft.com/office/drawing/2014/main" id="{32CE0D6E-284E-4FB3-880C-7FA30FD1C01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140106" y="6632846"/>
                <a:ext cx="46326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ja-JP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バイク</a:t>
                </a:r>
                <a:r>
                  <a:rPr kumimoji="1" lang="ja-JP" altLang="ja-JP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コース</a:t>
                </a:r>
                <a:endParaRPr kumimoji="1" lang="ja-JP" altLang="ja-JP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31" name="Rectangle 31">
                <a:extLst>
                  <a:ext uri="{FF2B5EF4-FFF2-40B4-BE49-F238E27FC236}">
                    <a16:creationId xmlns:a16="http://schemas.microsoft.com/office/drawing/2014/main" id="{5483D703-24DA-487B-ABA7-B79372D3FB6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780003" y="6678568"/>
                <a:ext cx="284880" cy="45719"/>
              </a:xfrm>
              <a:prstGeom prst="rect">
                <a:avLst/>
              </a:prstGeom>
              <a:ln w="47625">
                <a:solidFill>
                  <a:srgbClr val="006600">
                    <a:alpha val="4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</p:grpSp>
        <p:grpSp>
          <p:nvGrpSpPr>
            <p:cNvPr id="132" name="グループ化 131">
              <a:extLst>
                <a:ext uri="{FF2B5EF4-FFF2-40B4-BE49-F238E27FC236}">
                  <a16:creationId xmlns:a16="http://schemas.microsoft.com/office/drawing/2014/main" id="{8A085478-73E0-4649-9C8B-353B432D88AD}"/>
                </a:ext>
              </a:extLst>
            </p:cNvPr>
            <p:cNvGrpSpPr/>
            <p:nvPr userDrawn="1"/>
          </p:nvGrpSpPr>
          <p:grpSpPr>
            <a:xfrm>
              <a:off x="8620735" y="5534200"/>
              <a:ext cx="739660" cy="123111"/>
              <a:chOff x="5780358" y="6821170"/>
              <a:chExt cx="739660" cy="123111"/>
            </a:xfrm>
          </p:grpSpPr>
          <p:sp>
            <p:nvSpPr>
              <p:cNvPr id="133" name="Rectangle 7">
                <a:extLst>
                  <a:ext uri="{FF2B5EF4-FFF2-40B4-BE49-F238E27FC236}">
                    <a16:creationId xmlns:a16="http://schemas.microsoft.com/office/drawing/2014/main" id="{DA9B4C09-3464-4CBF-9028-03A0D4A63D9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140106" y="6821170"/>
                <a:ext cx="379912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ja-JP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ランコース</a:t>
                </a:r>
                <a:endParaRPr kumimoji="1" lang="ja-JP" altLang="ja-JP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34" name="Rectangle 33">
                <a:extLst>
                  <a:ext uri="{FF2B5EF4-FFF2-40B4-BE49-F238E27FC236}">
                    <a16:creationId xmlns:a16="http://schemas.microsoft.com/office/drawing/2014/main" id="{B1A87512-380F-4667-883D-C6A400D770C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780358" y="6869399"/>
                <a:ext cx="284880" cy="45719"/>
              </a:xfrm>
              <a:prstGeom prst="rect">
                <a:avLst/>
              </a:prstGeom>
              <a:ln w="47625">
                <a:solidFill>
                  <a:srgbClr val="FF0000">
                    <a:alpha val="4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</p:grpSp>
        <p:grpSp>
          <p:nvGrpSpPr>
            <p:cNvPr id="135" name="グループ化 134">
              <a:extLst>
                <a:ext uri="{FF2B5EF4-FFF2-40B4-BE49-F238E27FC236}">
                  <a16:creationId xmlns:a16="http://schemas.microsoft.com/office/drawing/2014/main" id="{ED50FB71-27FB-4A37-AB85-7F5EC47C1144}"/>
                </a:ext>
              </a:extLst>
            </p:cNvPr>
            <p:cNvGrpSpPr/>
            <p:nvPr userDrawn="1"/>
          </p:nvGrpSpPr>
          <p:grpSpPr>
            <a:xfrm>
              <a:off x="8704687" y="6457649"/>
              <a:ext cx="686165" cy="123111"/>
              <a:chOff x="5864310" y="7543688"/>
              <a:chExt cx="686165" cy="123111"/>
            </a:xfrm>
          </p:grpSpPr>
          <p:sp>
            <p:nvSpPr>
              <p:cNvPr id="136" name="Rectangle 9">
                <a:extLst>
                  <a:ext uri="{FF2B5EF4-FFF2-40B4-BE49-F238E27FC236}">
                    <a16:creationId xmlns:a16="http://schemas.microsoft.com/office/drawing/2014/main" id="{196B8923-914B-439C-B45A-C96CC06F7FA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140106" y="7543688"/>
                <a:ext cx="410369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ja-JP" altLang="ja-JP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交通警備</a:t>
                </a:r>
                <a:endParaRPr kumimoji="1" lang="ja-JP" altLang="ja-JP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37" name="正方形/長方形 136">
                <a:extLst>
                  <a:ext uri="{FF2B5EF4-FFF2-40B4-BE49-F238E27FC236}">
                    <a16:creationId xmlns:a16="http://schemas.microsoft.com/office/drawing/2014/main" id="{281CA527-001A-4970-83D8-26C41D50E63B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5864310" y="7552553"/>
                <a:ext cx="111600" cy="1116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800" rtlCol="0" anchor="ctr" anchorCtr="1"/>
              <a:lstStyle/>
              <a:p>
                <a:pPr algn="ctr"/>
                <a:r>
                  <a:rPr kumimoji="1" lang="en-US" altLang="ja-JP" sz="800"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  <a:cs typeface="Meiryo UI" panose="020B0604030504040204" pitchFamily="50" charset="-128"/>
                  </a:rPr>
                  <a:t>G</a:t>
                </a:r>
                <a:endParaRPr kumimoji="1" lang="ja-JP" altLang="en-US" sz="80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Meiryo UI" panose="020B0604030504040204" pitchFamily="50" charset="-128"/>
                </a:endParaRPr>
              </a:p>
            </p:txBody>
          </p:sp>
        </p:grpSp>
        <p:grpSp>
          <p:nvGrpSpPr>
            <p:cNvPr id="138" name="グループ化 137">
              <a:extLst>
                <a:ext uri="{FF2B5EF4-FFF2-40B4-BE49-F238E27FC236}">
                  <a16:creationId xmlns:a16="http://schemas.microsoft.com/office/drawing/2014/main" id="{A3C768BA-AE47-4502-8396-61EEB4C150B8}"/>
                </a:ext>
              </a:extLst>
            </p:cNvPr>
            <p:cNvGrpSpPr/>
            <p:nvPr userDrawn="1"/>
          </p:nvGrpSpPr>
          <p:grpSpPr>
            <a:xfrm>
              <a:off x="8710569" y="6645973"/>
              <a:ext cx="680283" cy="123809"/>
              <a:chOff x="5870192" y="7732012"/>
              <a:chExt cx="680283" cy="123809"/>
            </a:xfrm>
          </p:grpSpPr>
          <p:sp>
            <p:nvSpPr>
              <p:cNvPr id="139" name="Rectangle 11">
                <a:extLst>
                  <a:ext uri="{FF2B5EF4-FFF2-40B4-BE49-F238E27FC236}">
                    <a16:creationId xmlns:a16="http://schemas.microsoft.com/office/drawing/2014/main" id="{C00977AE-05F9-4B6F-9B1B-69066260F22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140106" y="7732012"/>
                <a:ext cx="410369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ja-JP" altLang="ja-JP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雑踏警備</a:t>
                </a:r>
                <a:endParaRPr kumimoji="1" lang="ja-JP" altLang="ja-JP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40" name="正方形/長方形 139">
                <a:extLst>
                  <a:ext uri="{FF2B5EF4-FFF2-40B4-BE49-F238E27FC236}">
                    <a16:creationId xmlns:a16="http://schemas.microsoft.com/office/drawing/2014/main" id="{F1861F03-07DB-4EE6-8C30-06E97335C09F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5870192" y="7744221"/>
                <a:ext cx="111600" cy="1116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800" rtlCol="0" anchor="ctr" anchorCtr="1"/>
              <a:lstStyle/>
              <a:p>
                <a:pPr algn="ctr"/>
                <a:r>
                  <a:rPr kumimoji="1" lang="en-US" altLang="ja-JP" sz="800"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  <a:cs typeface="Meiryo UI" panose="020B0604030504040204" pitchFamily="50" charset="-128"/>
                  </a:rPr>
                  <a:t>G</a:t>
                </a:r>
                <a:endParaRPr kumimoji="1" lang="ja-JP" altLang="en-US" sz="80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Meiryo UI" panose="020B0604030504040204" pitchFamily="50" charset="-128"/>
                </a:endParaRPr>
              </a:p>
            </p:txBody>
          </p:sp>
        </p:grpSp>
        <p:grpSp>
          <p:nvGrpSpPr>
            <p:cNvPr id="141" name="グループ化 140">
              <a:extLst>
                <a:ext uri="{FF2B5EF4-FFF2-40B4-BE49-F238E27FC236}">
                  <a16:creationId xmlns:a16="http://schemas.microsoft.com/office/drawing/2014/main" id="{A1266A7C-5FF5-46E8-A815-898C34651796}"/>
                </a:ext>
              </a:extLst>
            </p:cNvPr>
            <p:cNvGrpSpPr/>
            <p:nvPr userDrawn="1"/>
          </p:nvGrpSpPr>
          <p:grpSpPr>
            <a:xfrm>
              <a:off x="8669324" y="6834297"/>
              <a:ext cx="586876" cy="123111"/>
              <a:chOff x="5828947" y="7920336"/>
              <a:chExt cx="586876" cy="123111"/>
            </a:xfrm>
          </p:grpSpPr>
          <p:sp>
            <p:nvSpPr>
              <p:cNvPr id="142" name="Rectangle 13">
                <a:extLst>
                  <a:ext uri="{FF2B5EF4-FFF2-40B4-BE49-F238E27FC236}">
                    <a16:creationId xmlns:a16="http://schemas.microsoft.com/office/drawing/2014/main" id="{15EDE43C-ADFD-4BF1-BFB4-3ABE143516E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140106" y="7920336"/>
                <a:ext cx="275717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800" b="0" i="0" u="none" strike="noStrike" kern="1200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鉄  柵</a:t>
                </a:r>
              </a:p>
            </p:txBody>
          </p:sp>
          <p:cxnSp>
            <p:nvCxnSpPr>
              <p:cNvPr id="143" name="直線コネクタ 142">
                <a:extLst>
                  <a:ext uri="{FF2B5EF4-FFF2-40B4-BE49-F238E27FC236}">
                    <a16:creationId xmlns:a16="http://schemas.microsoft.com/office/drawing/2014/main" id="{29FAF4DC-0678-45BC-92F8-C42A58AF262C}"/>
                  </a:ext>
                </a:extLst>
              </p:cNvPr>
              <p:cNvCxnSpPr/>
              <p:nvPr/>
            </p:nvCxnSpPr>
            <p:spPr bwMode="auto">
              <a:xfrm>
                <a:off x="5828947" y="7987608"/>
                <a:ext cx="193377" cy="0"/>
              </a:xfrm>
              <a:prstGeom prst="line">
                <a:avLst/>
              </a:prstGeom>
              <a:ln w="28575">
                <a:solidFill>
                  <a:srgbClr val="FFC00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グループ化 144">
              <a:extLst>
                <a:ext uri="{FF2B5EF4-FFF2-40B4-BE49-F238E27FC236}">
                  <a16:creationId xmlns:a16="http://schemas.microsoft.com/office/drawing/2014/main" id="{35D70CA4-1E50-4EB3-AB40-42661EA69E26}"/>
                </a:ext>
              </a:extLst>
            </p:cNvPr>
            <p:cNvGrpSpPr/>
            <p:nvPr userDrawn="1"/>
          </p:nvGrpSpPr>
          <p:grpSpPr>
            <a:xfrm>
              <a:off x="8677957" y="7022621"/>
              <a:ext cx="693659" cy="125184"/>
              <a:chOff x="5837580" y="8108660"/>
              <a:chExt cx="693659" cy="125184"/>
            </a:xfrm>
          </p:grpSpPr>
          <p:sp>
            <p:nvSpPr>
              <p:cNvPr id="146" name="Rectangle 17">
                <a:extLst>
                  <a:ext uri="{FF2B5EF4-FFF2-40B4-BE49-F238E27FC236}">
                    <a16:creationId xmlns:a16="http://schemas.microsoft.com/office/drawing/2014/main" id="{B4D47763-9A63-437B-AC96-A43FC24E368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140106" y="8108660"/>
                <a:ext cx="391133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ja-JP" altLang="en-US" sz="800" b="0" i="0" u="none" strike="noStrike" kern="1200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プ  ラ  柵</a:t>
                </a:r>
              </a:p>
            </p:txBody>
          </p:sp>
          <p:grpSp>
            <p:nvGrpSpPr>
              <p:cNvPr id="147" name="グループ化 146">
                <a:extLst>
                  <a:ext uri="{FF2B5EF4-FFF2-40B4-BE49-F238E27FC236}">
                    <a16:creationId xmlns:a16="http://schemas.microsoft.com/office/drawing/2014/main" id="{CDFE8E41-85F2-4DCC-BD37-CDF8DE3CFE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6773056">
                <a:off x="5864144" y="8084301"/>
                <a:ext cx="122979" cy="176108"/>
                <a:chOff x="-710923" y="4465454"/>
                <a:chExt cx="113464" cy="176071"/>
              </a:xfrm>
            </p:grpSpPr>
            <p:cxnSp>
              <p:nvCxnSpPr>
                <p:cNvPr id="148" name="直線コネクタ 147">
                  <a:extLst>
                    <a:ext uri="{FF2B5EF4-FFF2-40B4-BE49-F238E27FC236}">
                      <a16:creationId xmlns:a16="http://schemas.microsoft.com/office/drawing/2014/main" id="{B84A416E-2A3F-48FC-9E83-BC200D1D6AB2}"/>
                    </a:ext>
                  </a:extLst>
                </p:cNvPr>
                <p:cNvCxnSpPr/>
                <p:nvPr/>
              </p:nvCxnSpPr>
              <p:spPr>
                <a:xfrm rot="16200000" flipH="1">
                  <a:off x="-710919" y="4535180"/>
                  <a:ext cx="109514" cy="39668"/>
                </a:xfrm>
                <a:prstGeom prst="line">
                  <a:avLst/>
                </a:prstGeom>
                <a:ln w="44450" cmpd="dbl">
                  <a:solidFill>
                    <a:srgbClr val="0000CC"/>
                  </a:solidFill>
                  <a:headEnd type="non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9" name="円/楕円 29">
                  <a:extLst>
                    <a:ext uri="{FF2B5EF4-FFF2-40B4-BE49-F238E27FC236}">
                      <a16:creationId xmlns:a16="http://schemas.microsoft.com/office/drawing/2014/main" id="{E796A39E-40AA-4D0A-A2F0-5FCB95795D54}"/>
                    </a:ext>
                  </a:extLst>
                </p:cNvPr>
                <p:cNvSpPr/>
                <p:nvPr/>
              </p:nvSpPr>
              <p:spPr>
                <a:xfrm>
                  <a:off x="-710923" y="4465454"/>
                  <a:ext cx="71402" cy="71422"/>
                </a:xfrm>
                <a:prstGeom prst="ellipse">
                  <a:avLst/>
                </a:prstGeom>
                <a:solidFill>
                  <a:srgbClr val="0000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/>
                </a:p>
              </p:txBody>
            </p:sp>
            <p:sp>
              <p:nvSpPr>
                <p:cNvPr id="150" name="円/楕円 30">
                  <a:extLst>
                    <a:ext uri="{FF2B5EF4-FFF2-40B4-BE49-F238E27FC236}">
                      <a16:creationId xmlns:a16="http://schemas.microsoft.com/office/drawing/2014/main" id="{3A9FBA2D-006F-453B-98FF-54142558A964}"/>
                    </a:ext>
                  </a:extLst>
                </p:cNvPr>
                <p:cNvSpPr/>
                <p:nvPr/>
              </p:nvSpPr>
              <p:spPr>
                <a:xfrm>
                  <a:off x="-668862" y="4570102"/>
                  <a:ext cx="71403" cy="71423"/>
                </a:xfrm>
                <a:prstGeom prst="ellipse">
                  <a:avLst/>
                </a:prstGeom>
                <a:solidFill>
                  <a:srgbClr val="0000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/>
                </a:p>
              </p:txBody>
            </p:sp>
          </p:grpSp>
        </p:grpSp>
        <p:grpSp>
          <p:nvGrpSpPr>
            <p:cNvPr id="151" name="グループ化 150">
              <a:extLst>
                <a:ext uri="{FF2B5EF4-FFF2-40B4-BE49-F238E27FC236}">
                  <a16:creationId xmlns:a16="http://schemas.microsoft.com/office/drawing/2014/main" id="{EECE4EAF-3730-40BD-8B60-73579ADD3EB0}"/>
                </a:ext>
              </a:extLst>
            </p:cNvPr>
            <p:cNvGrpSpPr/>
            <p:nvPr userDrawn="1"/>
          </p:nvGrpSpPr>
          <p:grpSpPr>
            <a:xfrm>
              <a:off x="8669888" y="7526037"/>
              <a:ext cx="720964" cy="123111"/>
              <a:chOff x="5829511" y="8612076"/>
              <a:chExt cx="720964" cy="123111"/>
            </a:xfrm>
          </p:grpSpPr>
          <p:sp>
            <p:nvSpPr>
              <p:cNvPr id="152" name="Rectangle 17">
                <a:extLst>
                  <a:ext uri="{FF2B5EF4-FFF2-40B4-BE49-F238E27FC236}">
                    <a16:creationId xmlns:a16="http://schemas.microsoft.com/office/drawing/2014/main" id="{07E29E93-0E08-4018-9D6E-244C55CB043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140106" y="8612076"/>
                <a:ext cx="410369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ja-JP" altLang="en-US" sz="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車両導線</a:t>
                </a:r>
                <a:endParaRPr kumimoji="1" lang="ja-JP" altLang="ja-JP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cxnSp>
            <p:nvCxnSpPr>
              <p:cNvPr id="153" name="直線矢印コネクタ 152">
                <a:extLst>
                  <a:ext uri="{FF2B5EF4-FFF2-40B4-BE49-F238E27FC236}">
                    <a16:creationId xmlns:a16="http://schemas.microsoft.com/office/drawing/2014/main" id="{CFE972A1-992A-417A-B6B0-B661CE50E1E8}"/>
                  </a:ext>
                </a:extLst>
              </p:cNvPr>
              <p:cNvCxnSpPr/>
              <p:nvPr/>
            </p:nvCxnSpPr>
            <p:spPr bwMode="auto">
              <a:xfrm>
                <a:off x="5829511" y="8673475"/>
                <a:ext cx="217859" cy="0"/>
              </a:xfrm>
              <a:prstGeom prst="straightConnector1">
                <a:avLst/>
              </a:prstGeom>
              <a:ln w="38100">
                <a:solidFill>
                  <a:srgbClr val="000099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グループ化 153">
              <a:extLst>
                <a:ext uri="{FF2B5EF4-FFF2-40B4-BE49-F238E27FC236}">
                  <a16:creationId xmlns:a16="http://schemas.microsoft.com/office/drawing/2014/main" id="{A77AF87F-D32F-4374-A965-FD20823FD490}"/>
                </a:ext>
              </a:extLst>
            </p:cNvPr>
            <p:cNvGrpSpPr/>
            <p:nvPr userDrawn="1"/>
          </p:nvGrpSpPr>
          <p:grpSpPr>
            <a:xfrm>
              <a:off x="8683025" y="5708811"/>
              <a:ext cx="441728" cy="156502"/>
              <a:chOff x="5842648" y="6995781"/>
              <a:chExt cx="441728" cy="156502"/>
            </a:xfrm>
          </p:grpSpPr>
          <p:sp>
            <p:nvSpPr>
              <p:cNvPr id="155" name="六角形 154">
                <a:extLst>
                  <a:ext uri="{FF2B5EF4-FFF2-40B4-BE49-F238E27FC236}">
                    <a16:creationId xmlns:a16="http://schemas.microsoft.com/office/drawing/2014/main" id="{2F226751-96E7-4D2D-BBB0-387C38E49081}"/>
                  </a:ext>
                </a:extLst>
              </p:cNvPr>
              <p:cNvSpPr/>
              <p:nvPr/>
            </p:nvSpPr>
            <p:spPr bwMode="auto">
              <a:xfrm>
                <a:off x="5842648" y="6995781"/>
                <a:ext cx="166688" cy="156502"/>
              </a:xfrm>
              <a:prstGeom prst="hexagon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ja-JP" altLang="en-US" sz="1000">
                    <a:latin typeface="HGP創英角ｺﾞｼｯｸUB" pitchFamily="50" charset="-128"/>
                    <a:ea typeface="HGP創英角ｺﾞｼｯｸUB" pitchFamily="50" charset="-128"/>
                  </a:rPr>
                  <a:t>Ｔ</a:t>
                </a:r>
              </a:p>
            </p:txBody>
          </p:sp>
          <p:sp>
            <p:nvSpPr>
              <p:cNvPr id="156" name="Rectangle 6">
                <a:extLst>
                  <a:ext uri="{FF2B5EF4-FFF2-40B4-BE49-F238E27FC236}">
                    <a16:creationId xmlns:a16="http://schemas.microsoft.com/office/drawing/2014/main" id="{44FEE3E4-B14A-468F-B98C-B2E8137120D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140106" y="7009494"/>
                <a:ext cx="144270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kern="120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TO</a:t>
                </a:r>
                <a:endParaRPr kumimoji="1" lang="ja-JP" altLang="en-US" sz="800" kern="12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</p:grpSp>
        <p:grpSp>
          <p:nvGrpSpPr>
            <p:cNvPr id="157" name="グループ化 156">
              <a:extLst>
                <a:ext uri="{FF2B5EF4-FFF2-40B4-BE49-F238E27FC236}">
                  <a16:creationId xmlns:a16="http://schemas.microsoft.com/office/drawing/2014/main" id="{D36DA9BF-F56A-4090-ADE2-A1F2DAB7494D}"/>
                </a:ext>
              </a:extLst>
            </p:cNvPr>
            <p:cNvGrpSpPr/>
            <p:nvPr userDrawn="1"/>
          </p:nvGrpSpPr>
          <p:grpSpPr>
            <a:xfrm>
              <a:off x="8689788" y="5894591"/>
              <a:ext cx="598472" cy="156502"/>
              <a:chOff x="5849411" y="7181561"/>
              <a:chExt cx="598472" cy="156502"/>
            </a:xfrm>
          </p:grpSpPr>
          <p:sp>
            <p:nvSpPr>
              <p:cNvPr id="158" name="円/楕円 38">
                <a:extLst>
                  <a:ext uri="{FF2B5EF4-FFF2-40B4-BE49-F238E27FC236}">
                    <a16:creationId xmlns:a16="http://schemas.microsoft.com/office/drawing/2014/main" id="{6847390B-C54A-45AB-BC6D-DC034E3E1534}"/>
                  </a:ext>
                </a:extLst>
              </p:cNvPr>
              <p:cNvSpPr/>
              <p:nvPr/>
            </p:nvSpPr>
            <p:spPr bwMode="auto">
              <a:xfrm>
                <a:off x="5849411" y="7181561"/>
                <a:ext cx="144462" cy="15650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ja-JP" altLang="en-US" sz="1000" b="1"/>
                  <a:t>Ｓ</a:t>
                </a:r>
              </a:p>
            </p:txBody>
          </p:sp>
          <p:sp>
            <p:nvSpPr>
              <p:cNvPr id="159" name="Rectangle 7">
                <a:extLst>
                  <a:ext uri="{FF2B5EF4-FFF2-40B4-BE49-F238E27FC236}">
                    <a16:creationId xmlns:a16="http://schemas.microsoft.com/office/drawing/2014/main" id="{10B965B0-17F2-4D05-811B-956E7EBB506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140106" y="7197818"/>
                <a:ext cx="307777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800" b="0" i="0" u="none" strike="noStrike" kern="1200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整理員</a:t>
                </a:r>
              </a:p>
            </p:txBody>
          </p:sp>
        </p:grpSp>
        <p:grpSp>
          <p:nvGrpSpPr>
            <p:cNvPr id="160" name="グループ化 159">
              <a:extLst>
                <a:ext uri="{FF2B5EF4-FFF2-40B4-BE49-F238E27FC236}">
                  <a16:creationId xmlns:a16="http://schemas.microsoft.com/office/drawing/2014/main" id="{CE782E62-7D6B-4D76-86E7-21E008F976FD}"/>
                </a:ext>
              </a:extLst>
            </p:cNvPr>
            <p:cNvGrpSpPr/>
            <p:nvPr userDrawn="1"/>
          </p:nvGrpSpPr>
          <p:grpSpPr>
            <a:xfrm>
              <a:off x="8688560" y="6063949"/>
              <a:ext cx="840150" cy="170028"/>
              <a:chOff x="5848183" y="7350919"/>
              <a:chExt cx="840150" cy="170028"/>
            </a:xfrm>
          </p:grpSpPr>
          <p:sp>
            <p:nvSpPr>
              <p:cNvPr id="161" name="ひし形 160">
                <a:extLst>
                  <a:ext uri="{FF2B5EF4-FFF2-40B4-BE49-F238E27FC236}">
                    <a16:creationId xmlns:a16="http://schemas.microsoft.com/office/drawing/2014/main" id="{FDCC49BC-E3D6-429E-AC0D-A18DA2FF287F}"/>
                  </a:ext>
                </a:extLst>
              </p:cNvPr>
              <p:cNvSpPr/>
              <p:nvPr/>
            </p:nvSpPr>
            <p:spPr bwMode="auto">
              <a:xfrm>
                <a:off x="5848183" y="7350919"/>
                <a:ext cx="155618" cy="170028"/>
              </a:xfrm>
              <a:prstGeom prst="diamond">
                <a:avLst/>
              </a:prstGeom>
              <a:solidFill>
                <a:srgbClr val="00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000" b="1">
                    <a:latin typeface="+mn-ea"/>
                  </a:rPr>
                  <a:t>V</a:t>
                </a:r>
                <a:endParaRPr lang="ja-JP" altLang="en-US" sz="1000" b="1">
                  <a:latin typeface="+mn-ea"/>
                </a:endParaRPr>
              </a:p>
            </p:txBody>
          </p:sp>
          <p:sp>
            <p:nvSpPr>
              <p:cNvPr id="162" name="Rectangle 9">
                <a:extLst>
                  <a:ext uri="{FF2B5EF4-FFF2-40B4-BE49-F238E27FC236}">
                    <a16:creationId xmlns:a16="http://schemas.microsoft.com/office/drawing/2014/main" id="{802F17C8-936D-455A-AB9D-0E2444D1CB8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140106" y="7386142"/>
                <a:ext cx="548227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0" i="0" u="none" strike="noStrike" kern="1200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スポーツ推進委員</a:t>
                </a:r>
              </a:p>
            </p:txBody>
          </p:sp>
        </p:grpSp>
        <p:grpSp>
          <p:nvGrpSpPr>
            <p:cNvPr id="163" name="グループ化 162">
              <a:extLst>
                <a:ext uri="{FF2B5EF4-FFF2-40B4-BE49-F238E27FC236}">
                  <a16:creationId xmlns:a16="http://schemas.microsoft.com/office/drawing/2014/main" id="{10101B86-1673-445B-A497-0794CC30D344}"/>
                </a:ext>
              </a:extLst>
            </p:cNvPr>
            <p:cNvGrpSpPr/>
            <p:nvPr userDrawn="1"/>
          </p:nvGrpSpPr>
          <p:grpSpPr>
            <a:xfrm>
              <a:off x="8612617" y="7714361"/>
              <a:ext cx="675643" cy="123111"/>
              <a:chOff x="5772240" y="8800400"/>
              <a:chExt cx="675643" cy="123111"/>
            </a:xfrm>
          </p:grpSpPr>
          <p:cxnSp>
            <p:nvCxnSpPr>
              <p:cNvPr id="164" name="直線矢印コネクタ 163">
                <a:extLst>
                  <a:ext uri="{FF2B5EF4-FFF2-40B4-BE49-F238E27FC236}">
                    <a16:creationId xmlns:a16="http://schemas.microsoft.com/office/drawing/2014/main" id="{79985E5B-50DF-4416-9659-D2E23418E877}"/>
                  </a:ext>
                </a:extLst>
              </p:cNvPr>
              <p:cNvCxnSpPr/>
              <p:nvPr/>
            </p:nvCxnSpPr>
            <p:spPr bwMode="auto">
              <a:xfrm>
                <a:off x="5772240" y="8869110"/>
                <a:ext cx="295740" cy="43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Rectangle 17">
                <a:extLst>
                  <a:ext uri="{FF2B5EF4-FFF2-40B4-BE49-F238E27FC236}">
                    <a16:creationId xmlns:a16="http://schemas.microsoft.com/office/drawing/2014/main" id="{E3B207CE-A2D6-46FC-AE2A-D898695B323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140106" y="8800400"/>
                <a:ext cx="307777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ja-JP" altLang="en-US" sz="800" b="0" i="0" u="none" strike="noStrike" kern="1200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横断路</a:t>
                </a:r>
              </a:p>
            </p:txBody>
          </p:sp>
        </p:grpSp>
        <p:grpSp>
          <p:nvGrpSpPr>
            <p:cNvPr id="166" name="グループ化 165">
              <a:extLst>
                <a:ext uri="{FF2B5EF4-FFF2-40B4-BE49-F238E27FC236}">
                  <a16:creationId xmlns:a16="http://schemas.microsoft.com/office/drawing/2014/main" id="{4D88BF89-5565-4E77-BC0D-EA5242C684EA}"/>
                </a:ext>
              </a:extLst>
            </p:cNvPr>
            <p:cNvGrpSpPr/>
            <p:nvPr userDrawn="1"/>
          </p:nvGrpSpPr>
          <p:grpSpPr>
            <a:xfrm>
              <a:off x="8684671" y="7902685"/>
              <a:ext cx="683739" cy="183446"/>
              <a:chOff x="5844294" y="8988724"/>
              <a:chExt cx="683739" cy="183446"/>
            </a:xfrm>
          </p:grpSpPr>
          <p:sp>
            <p:nvSpPr>
              <p:cNvPr id="167" name="アーチ 166">
                <a:extLst>
                  <a:ext uri="{FF2B5EF4-FFF2-40B4-BE49-F238E27FC236}">
                    <a16:creationId xmlns:a16="http://schemas.microsoft.com/office/drawing/2014/main" id="{2B397355-FB4A-4D35-BAB6-85FC425C7D4C}"/>
                  </a:ext>
                </a:extLst>
              </p:cNvPr>
              <p:cNvSpPr/>
              <p:nvPr/>
            </p:nvSpPr>
            <p:spPr bwMode="auto">
              <a:xfrm>
                <a:off x="5844294" y="9017389"/>
                <a:ext cx="173038" cy="154781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Rectangle 17">
                <a:extLst>
                  <a:ext uri="{FF2B5EF4-FFF2-40B4-BE49-F238E27FC236}">
                    <a16:creationId xmlns:a16="http://schemas.microsoft.com/office/drawing/2014/main" id="{E167E777-4D74-41D0-9B61-D7195E511AB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140106" y="8988724"/>
                <a:ext cx="387927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ja-JP" altLang="en-US" sz="800" b="0" i="0" u="none" strike="noStrike" kern="1200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ローピング</a:t>
                </a:r>
              </a:p>
            </p:txBody>
          </p:sp>
        </p:grpSp>
        <p:sp>
          <p:nvSpPr>
            <p:cNvPr id="171" name="Rectangle 17">
              <a:extLst>
                <a:ext uri="{FF2B5EF4-FFF2-40B4-BE49-F238E27FC236}">
                  <a16:creationId xmlns:a16="http://schemas.microsoft.com/office/drawing/2014/main" id="{588FD9DE-DFCE-4D08-9BEC-6EE36FD4776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980483" y="8091009"/>
              <a:ext cx="410369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800" b="0" i="0" u="none" strike="noStrike" kern="1200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備品置場</a:t>
              </a:r>
            </a:p>
          </p:txBody>
        </p:sp>
        <p:grpSp>
          <p:nvGrpSpPr>
            <p:cNvPr id="172" name="グループ化 171">
              <a:extLst>
                <a:ext uri="{FF2B5EF4-FFF2-40B4-BE49-F238E27FC236}">
                  <a16:creationId xmlns:a16="http://schemas.microsoft.com/office/drawing/2014/main" id="{5A92C0CE-1A11-4282-9A7F-1030FF42E92F}"/>
                </a:ext>
              </a:extLst>
            </p:cNvPr>
            <p:cNvGrpSpPr/>
            <p:nvPr userDrawn="1"/>
          </p:nvGrpSpPr>
          <p:grpSpPr>
            <a:xfrm>
              <a:off x="8666477" y="7210945"/>
              <a:ext cx="887881" cy="92333"/>
              <a:chOff x="5826100" y="8296984"/>
              <a:chExt cx="887881" cy="92333"/>
            </a:xfrm>
          </p:grpSpPr>
          <p:sp>
            <p:nvSpPr>
              <p:cNvPr id="173" name="Rectangle 17">
                <a:extLst>
                  <a:ext uri="{FF2B5EF4-FFF2-40B4-BE49-F238E27FC236}">
                    <a16:creationId xmlns:a16="http://schemas.microsoft.com/office/drawing/2014/main" id="{6E95CDD1-9B16-42FD-A078-BF825700CB5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140106" y="8296984"/>
                <a:ext cx="573875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0" i="0" u="none" strike="noStrike" kern="1200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競技用カラーコーン</a:t>
                </a:r>
              </a:p>
            </p:txBody>
          </p:sp>
          <p:grpSp>
            <p:nvGrpSpPr>
              <p:cNvPr id="174" name="グループ化 173">
                <a:extLst>
                  <a:ext uri="{FF2B5EF4-FFF2-40B4-BE49-F238E27FC236}">
                    <a16:creationId xmlns:a16="http://schemas.microsoft.com/office/drawing/2014/main" id="{4CAD910A-B419-405A-AE84-E135F14D97ED}"/>
                  </a:ext>
                </a:extLst>
              </p:cNvPr>
              <p:cNvGrpSpPr/>
              <p:nvPr userDrawn="1"/>
            </p:nvGrpSpPr>
            <p:grpSpPr>
              <a:xfrm>
                <a:off x="5826100" y="8306158"/>
                <a:ext cx="199070" cy="72008"/>
                <a:chOff x="5832696" y="8306158"/>
                <a:chExt cx="199070" cy="72008"/>
              </a:xfrm>
            </p:grpSpPr>
            <p:sp>
              <p:nvSpPr>
                <p:cNvPr id="175" name="二等辺三角形 174">
                  <a:extLst>
                    <a:ext uri="{FF2B5EF4-FFF2-40B4-BE49-F238E27FC236}">
                      <a16:creationId xmlns:a16="http://schemas.microsoft.com/office/drawing/2014/main" id="{68652434-44CA-4E55-AB44-A7D6253AB5BC}"/>
                    </a:ext>
                  </a:extLst>
                </p:cNvPr>
                <p:cNvSpPr/>
                <p:nvPr/>
              </p:nvSpPr>
              <p:spPr>
                <a:xfrm>
                  <a:off x="5832696" y="8306158"/>
                  <a:ext cx="49052" cy="72008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76" name="二等辺三角形 175">
                  <a:extLst>
                    <a:ext uri="{FF2B5EF4-FFF2-40B4-BE49-F238E27FC236}">
                      <a16:creationId xmlns:a16="http://schemas.microsoft.com/office/drawing/2014/main" id="{70DAFAD7-2B87-4C50-9A22-0E84F139DDCA}"/>
                    </a:ext>
                  </a:extLst>
                </p:cNvPr>
                <p:cNvSpPr/>
                <p:nvPr userDrawn="1"/>
              </p:nvSpPr>
              <p:spPr>
                <a:xfrm>
                  <a:off x="5907705" y="8306158"/>
                  <a:ext cx="49052" cy="72008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77" name="二等辺三角形 176">
                  <a:extLst>
                    <a:ext uri="{FF2B5EF4-FFF2-40B4-BE49-F238E27FC236}">
                      <a16:creationId xmlns:a16="http://schemas.microsoft.com/office/drawing/2014/main" id="{A1046760-02BA-4392-B5B6-02F4884BC36F}"/>
                    </a:ext>
                  </a:extLst>
                </p:cNvPr>
                <p:cNvSpPr/>
                <p:nvPr userDrawn="1"/>
              </p:nvSpPr>
              <p:spPr>
                <a:xfrm>
                  <a:off x="5982714" y="8306158"/>
                  <a:ext cx="49052" cy="72008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78" name="グループ化 177">
              <a:extLst>
                <a:ext uri="{FF2B5EF4-FFF2-40B4-BE49-F238E27FC236}">
                  <a16:creationId xmlns:a16="http://schemas.microsoft.com/office/drawing/2014/main" id="{CCC0C594-6D98-42D2-97E7-A183EC1D0E32}"/>
                </a:ext>
              </a:extLst>
            </p:cNvPr>
            <p:cNvGrpSpPr/>
            <p:nvPr userDrawn="1"/>
          </p:nvGrpSpPr>
          <p:grpSpPr>
            <a:xfrm>
              <a:off x="8666477" y="7368491"/>
              <a:ext cx="887881" cy="92333"/>
              <a:chOff x="5826100" y="8454530"/>
              <a:chExt cx="887881" cy="92333"/>
            </a:xfrm>
          </p:grpSpPr>
          <p:sp>
            <p:nvSpPr>
              <p:cNvPr id="179" name="Rectangle 17">
                <a:extLst>
                  <a:ext uri="{FF2B5EF4-FFF2-40B4-BE49-F238E27FC236}">
                    <a16:creationId xmlns:a16="http://schemas.microsoft.com/office/drawing/2014/main" id="{0064204C-899A-43D3-B328-3BC8DD2335A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140106" y="8454530"/>
                <a:ext cx="573875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ja-JP" altLang="en-US" sz="600" b="0" i="0" u="none" strike="noStrike" kern="1200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規制用カラーコーン</a:t>
                </a:r>
              </a:p>
            </p:txBody>
          </p:sp>
          <p:grpSp>
            <p:nvGrpSpPr>
              <p:cNvPr id="180" name="グループ化 179">
                <a:extLst>
                  <a:ext uri="{FF2B5EF4-FFF2-40B4-BE49-F238E27FC236}">
                    <a16:creationId xmlns:a16="http://schemas.microsoft.com/office/drawing/2014/main" id="{724AB2C4-FB11-413F-9CE2-2D15DEFD2638}"/>
                  </a:ext>
                </a:extLst>
              </p:cNvPr>
              <p:cNvGrpSpPr/>
              <p:nvPr userDrawn="1"/>
            </p:nvGrpSpPr>
            <p:grpSpPr>
              <a:xfrm>
                <a:off x="5826100" y="8458748"/>
                <a:ext cx="199070" cy="72008"/>
                <a:chOff x="5832696" y="8306158"/>
                <a:chExt cx="199070" cy="72008"/>
              </a:xfrm>
              <a:solidFill>
                <a:srgbClr val="0000CC"/>
              </a:solidFill>
            </p:grpSpPr>
            <p:sp>
              <p:nvSpPr>
                <p:cNvPr id="181" name="二等辺三角形 180">
                  <a:extLst>
                    <a:ext uri="{FF2B5EF4-FFF2-40B4-BE49-F238E27FC236}">
                      <a16:creationId xmlns:a16="http://schemas.microsoft.com/office/drawing/2014/main" id="{C98EE11A-17B0-4DA5-92C9-06381226367D}"/>
                    </a:ext>
                  </a:extLst>
                </p:cNvPr>
                <p:cNvSpPr/>
                <p:nvPr/>
              </p:nvSpPr>
              <p:spPr>
                <a:xfrm>
                  <a:off x="5832696" y="8306158"/>
                  <a:ext cx="49052" cy="72008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82" name="二等辺三角形 181">
                  <a:extLst>
                    <a:ext uri="{FF2B5EF4-FFF2-40B4-BE49-F238E27FC236}">
                      <a16:creationId xmlns:a16="http://schemas.microsoft.com/office/drawing/2014/main" id="{41111837-BCA8-4264-9FA5-EBCE53D69690}"/>
                    </a:ext>
                  </a:extLst>
                </p:cNvPr>
                <p:cNvSpPr/>
                <p:nvPr userDrawn="1"/>
              </p:nvSpPr>
              <p:spPr>
                <a:xfrm>
                  <a:off x="5907705" y="8306158"/>
                  <a:ext cx="49052" cy="72008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83" name="二等辺三角形 182">
                  <a:extLst>
                    <a:ext uri="{FF2B5EF4-FFF2-40B4-BE49-F238E27FC236}">
                      <a16:creationId xmlns:a16="http://schemas.microsoft.com/office/drawing/2014/main" id="{D00C1C3A-F209-4B02-ADC9-30EF0A731863}"/>
                    </a:ext>
                  </a:extLst>
                </p:cNvPr>
                <p:cNvSpPr/>
                <p:nvPr userDrawn="1"/>
              </p:nvSpPr>
              <p:spPr>
                <a:xfrm>
                  <a:off x="5982714" y="8306158"/>
                  <a:ext cx="49052" cy="72008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84" name="グループ化 183">
              <a:extLst>
                <a:ext uri="{FF2B5EF4-FFF2-40B4-BE49-F238E27FC236}">
                  <a16:creationId xmlns:a16="http://schemas.microsoft.com/office/drawing/2014/main" id="{BCFF6CD2-BD43-42F0-8AA3-0C63A73DB8CB}"/>
                </a:ext>
              </a:extLst>
            </p:cNvPr>
            <p:cNvGrpSpPr/>
            <p:nvPr userDrawn="1"/>
          </p:nvGrpSpPr>
          <p:grpSpPr>
            <a:xfrm>
              <a:off x="8579726" y="9194808"/>
              <a:ext cx="1090728" cy="143161"/>
              <a:chOff x="570851" y="9107464"/>
              <a:chExt cx="1309660" cy="167114"/>
            </a:xfrm>
          </p:grpSpPr>
          <p:sp>
            <p:nvSpPr>
              <p:cNvPr id="185" name="二等辺三角形 184">
                <a:extLst>
                  <a:ext uri="{FF2B5EF4-FFF2-40B4-BE49-F238E27FC236}">
                    <a16:creationId xmlns:a16="http://schemas.microsoft.com/office/drawing/2014/main" id="{2FBE59E1-ED25-4D7D-835E-2F227FA6BEBA}"/>
                  </a:ext>
                </a:extLst>
              </p:cNvPr>
              <p:cNvSpPr/>
              <p:nvPr/>
            </p:nvSpPr>
            <p:spPr>
              <a:xfrm>
                <a:off x="570851" y="9107464"/>
                <a:ext cx="193854" cy="167114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6" name="Rectangle 9">
                <a:extLst>
                  <a:ext uri="{FF2B5EF4-FFF2-40B4-BE49-F238E27FC236}">
                    <a16:creationId xmlns:a16="http://schemas.microsoft.com/office/drawing/2014/main" id="{7937D779-8F95-46E0-BC4B-305191FDA2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7291" y="9129464"/>
                <a:ext cx="1043220" cy="143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ja-JP" altLang="en-US" sz="80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規制用カラーコーン数</a:t>
                </a:r>
                <a:endParaRPr kumimoji="1" lang="ja-JP" altLang="ja-JP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</p:grpSp>
        <p:sp>
          <p:nvSpPr>
            <p:cNvPr id="187" name="円/楕円 400">
              <a:extLst>
                <a:ext uri="{FF2B5EF4-FFF2-40B4-BE49-F238E27FC236}">
                  <a16:creationId xmlns:a16="http://schemas.microsoft.com/office/drawing/2014/main" id="{EA11892A-B0AD-4850-AC47-70BAFC0CF02B}"/>
                </a:ext>
              </a:extLst>
            </p:cNvPr>
            <p:cNvSpPr/>
            <p:nvPr userDrawn="1"/>
          </p:nvSpPr>
          <p:spPr bwMode="auto">
            <a:xfrm>
              <a:off x="8579726" y="8730408"/>
              <a:ext cx="174731" cy="19378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188" name="Rectangle 9">
              <a:extLst>
                <a:ext uri="{FF2B5EF4-FFF2-40B4-BE49-F238E27FC236}">
                  <a16:creationId xmlns:a16="http://schemas.microsoft.com/office/drawing/2014/main" id="{A4ADBC77-4419-4344-87CF-B4C22382F24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810522" y="8774567"/>
              <a:ext cx="868828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r>
                <a:rPr lang="ja-JP" altLang="en-US" sz="80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競技用カラーコーン数</a:t>
              </a:r>
              <a:endPara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89" name="円/楕円 404">
              <a:extLst>
                <a:ext uri="{FF2B5EF4-FFF2-40B4-BE49-F238E27FC236}">
                  <a16:creationId xmlns:a16="http://schemas.microsoft.com/office/drawing/2014/main" id="{0E900B01-DD25-4FC2-8E69-96E812697FDA}"/>
                </a:ext>
              </a:extLst>
            </p:cNvPr>
            <p:cNvSpPr/>
            <p:nvPr userDrawn="1"/>
          </p:nvSpPr>
          <p:spPr bwMode="auto">
            <a:xfrm>
              <a:off x="8571507" y="8366210"/>
              <a:ext cx="174731" cy="19378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190" name="Rectangle 9">
              <a:extLst>
                <a:ext uri="{FF2B5EF4-FFF2-40B4-BE49-F238E27FC236}">
                  <a16:creationId xmlns:a16="http://schemas.microsoft.com/office/drawing/2014/main" id="{FC697425-6A9D-47C8-8AA6-57C58B490F2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768245" y="8410369"/>
              <a:ext cx="493725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80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鉄柵の本数</a:t>
              </a:r>
              <a:endParaRPr kumimoji="1" lang="ja-JP" altLang="ja-JP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grpSp>
          <p:nvGrpSpPr>
            <p:cNvPr id="205" name="グループ化 204">
              <a:extLst>
                <a:ext uri="{FF2B5EF4-FFF2-40B4-BE49-F238E27FC236}">
                  <a16:creationId xmlns:a16="http://schemas.microsoft.com/office/drawing/2014/main" id="{A7758AB1-8D0B-4735-8687-D2FD1C67D4FF}"/>
                </a:ext>
              </a:extLst>
            </p:cNvPr>
            <p:cNvGrpSpPr/>
            <p:nvPr userDrawn="1"/>
          </p:nvGrpSpPr>
          <p:grpSpPr>
            <a:xfrm>
              <a:off x="8590899" y="8969861"/>
              <a:ext cx="769405" cy="193781"/>
              <a:chOff x="560170" y="8809695"/>
              <a:chExt cx="923841" cy="226203"/>
            </a:xfrm>
          </p:grpSpPr>
          <p:sp>
            <p:nvSpPr>
              <p:cNvPr id="207" name="円/楕円 421">
                <a:extLst>
                  <a:ext uri="{FF2B5EF4-FFF2-40B4-BE49-F238E27FC236}">
                    <a16:creationId xmlns:a16="http://schemas.microsoft.com/office/drawing/2014/main" id="{64A60FA8-6430-4D48-B19D-9FC4FFFB16C2}"/>
                  </a:ext>
                </a:extLst>
              </p:cNvPr>
              <p:cNvSpPr/>
              <p:nvPr/>
            </p:nvSpPr>
            <p:spPr bwMode="auto">
              <a:xfrm>
                <a:off x="560170" y="8809695"/>
                <a:ext cx="209803" cy="2262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208" name="Rectangle 9">
                <a:extLst>
                  <a:ext uri="{FF2B5EF4-FFF2-40B4-BE49-F238E27FC236}">
                    <a16:creationId xmlns:a16="http://schemas.microsoft.com/office/drawing/2014/main" id="{402EFECA-9266-425A-8E57-C3021E75B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7292" y="8861242"/>
                <a:ext cx="646719" cy="143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r>
                  <a:rPr lang="ja-JP" altLang="en-US" sz="80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プラ柵の本数</a:t>
                </a:r>
                <a:endParaRPr lang="ja-JP" altLang="ja-JP" sz="80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</p:grpSp>
        <p:sp>
          <p:nvSpPr>
            <p:cNvPr id="209" name="正方形/長方形 208">
              <a:extLst>
                <a:ext uri="{FF2B5EF4-FFF2-40B4-BE49-F238E27FC236}">
                  <a16:creationId xmlns:a16="http://schemas.microsoft.com/office/drawing/2014/main" id="{ACE9C544-6377-4654-AE12-F3701A111561}"/>
                </a:ext>
              </a:extLst>
            </p:cNvPr>
            <p:cNvSpPr/>
            <p:nvPr userDrawn="1"/>
          </p:nvSpPr>
          <p:spPr>
            <a:xfrm>
              <a:off x="8546246" y="8546461"/>
              <a:ext cx="1140056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80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（パラ終了後に転換）</a:t>
              </a:r>
              <a:endParaRPr lang="ja-JP" altLang="en-US" sz="800"/>
            </a:p>
          </p:txBody>
        </p:sp>
        <p:sp>
          <p:nvSpPr>
            <p:cNvPr id="210" name="ひし形 209">
              <a:extLst>
                <a:ext uri="{FF2B5EF4-FFF2-40B4-BE49-F238E27FC236}">
                  <a16:creationId xmlns:a16="http://schemas.microsoft.com/office/drawing/2014/main" id="{3C99877F-AED5-4BE3-A9E1-201074A71300}"/>
                </a:ext>
              </a:extLst>
            </p:cNvPr>
            <p:cNvSpPr/>
            <p:nvPr userDrawn="1"/>
          </p:nvSpPr>
          <p:spPr bwMode="auto">
            <a:xfrm>
              <a:off x="8688027" y="6246639"/>
              <a:ext cx="153508" cy="147024"/>
            </a:xfrm>
            <a:prstGeom prst="diamon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050" b="1">
                  <a:latin typeface="+mn-ea"/>
                </a:rPr>
                <a:t>V</a:t>
              </a:r>
              <a:endParaRPr lang="ja-JP" altLang="en-US" sz="1050" b="1">
                <a:latin typeface="+mn-ea"/>
              </a:endParaRPr>
            </a:p>
          </p:txBody>
        </p:sp>
        <p:sp>
          <p:nvSpPr>
            <p:cNvPr id="211" name="テキスト ボックス 210">
              <a:extLst>
                <a:ext uri="{FF2B5EF4-FFF2-40B4-BE49-F238E27FC236}">
                  <a16:creationId xmlns:a16="http://schemas.microsoft.com/office/drawing/2014/main" id="{AB7E010E-E95B-4D75-93F1-FC219E771B3F}"/>
                </a:ext>
              </a:extLst>
            </p:cNvPr>
            <p:cNvSpPr txBox="1"/>
            <p:nvPr userDrawn="1"/>
          </p:nvSpPr>
          <p:spPr bwMode="auto">
            <a:xfrm>
              <a:off x="8901571" y="6216730"/>
              <a:ext cx="671979" cy="1846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600">
                  <a:latin typeface="Meiryo UI" panose="020B0604030504040204" pitchFamily="50" charset="-128"/>
                  <a:ea typeface="Meiryo UI" panose="020B0604030504040204" pitchFamily="50" charset="-128"/>
                </a:rPr>
                <a:t>一般ボランティア</a:t>
              </a:r>
            </a:p>
          </p:txBody>
        </p:sp>
      </p:grpSp>
      <p:sp>
        <p:nvSpPr>
          <p:cNvPr id="82" name="フリーフォーム: 図形 81">
            <a:extLst>
              <a:ext uri="{FF2B5EF4-FFF2-40B4-BE49-F238E27FC236}">
                <a16:creationId xmlns:a16="http://schemas.microsoft.com/office/drawing/2014/main" id="{4F92AC60-B593-440F-A15A-49976D7FE076}"/>
              </a:ext>
            </a:extLst>
          </p:cNvPr>
          <p:cNvSpPr/>
          <p:nvPr userDrawn="1"/>
        </p:nvSpPr>
        <p:spPr>
          <a:xfrm>
            <a:off x="5794811" y="7980075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CE9134F5-6DA1-455F-B7AA-1637909FF021}"/>
              </a:ext>
            </a:extLst>
          </p:cNvPr>
          <p:cNvSpPr/>
          <p:nvPr userDrawn="1"/>
        </p:nvSpPr>
        <p:spPr>
          <a:xfrm>
            <a:off x="5656570" y="1608214"/>
            <a:ext cx="1176310" cy="363138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ja-JP" altLang="en-US" sz="80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87F2929B-5893-4ED6-80E2-4AA16D59FFE9}"/>
              </a:ext>
            </a:extLst>
          </p:cNvPr>
          <p:cNvSpPr/>
          <p:nvPr userDrawn="1"/>
        </p:nvSpPr>
        <p:spPr>
          <a:xfrm>
            <a:off x="5656570" y="1464198"/>
            <a:ext cx="1176310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担　当</a:t>
            </a:r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EBC92A76-9F52-4913-B7A5-2D05497110F3}"/>
              </a:ext>
            </a:extLst>
          </p:cNvPr>
          <p:cNvSpPr/>
          <p:nvPr userDrawn="1"/>
        </p:nvSpPr>
        <p:spPr>
          <a:xfrm>
            <a:off x="5656570" y="5239599"/>
            <a:ext cx="1176310" cy="41778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ja-JP" altLang="en-US" sz="80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617ECC0B-9818-4E67-8DF2-66D9EE776CF6}"/>
              </a:ext>
            </a:extLst>
          </p:cNvPr>
          <p:cNvGrpSpPr/>
          <p:nvPr userDrawn="1"/>
        </p:nvGrpSpPr>
        <p:grpSpPr>
          <a:xfrm>
            <a:off x="5817336" y="5304088"/>
            <a:ext cx="823371" cy="123111"/>
            <a:chOff x="5780003" y="6632846"/>
            <a:chExt cx="823371" cy="123111"/>
          </a:xfrm>
        </p:grpSpPr>
        <p:sp>
          <p:nvSpPr>
            <p:cNvPr id="72" name="Rectangle 6">
              <a:extLst>
                <a:ext uri="{FF2B5EF4-FFF2-40B4-BE49-F238E27FC236}">
                  <a16:creationId xmlns:a16="http://schemas.microsoft.com/office/drawing/2014/main" id="{8C6AEC7F-4342-4FE3-BB35-4C72C3467A0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40106" y="6632846"/>
              <a:ext cx="463268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バイク</a:t>
              </a:r>
              <a:r>
                <a:rPr kumimoji="1" lang="ja-JP" altLang="ja-JP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コース</a:t>
              </a:r>
              <a:endParaRPr kumimoji="1" lang="ja-JP" altLang="ja-JP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73" name="Rectangle 31">
              <a:extLst>
                <a:ext uri="{FF2B5EF4-FFF2-40B4-BE49-F238E27FC236}">
                  <a16:creationId xmlns:a16="http://schemas.microsoft.com/office/drawing/2014/main" id="{7958834B-DF37-49D3-A8E1-5E8BC60FF10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780003" y="6678568"/>
              <a:ext cx="284880" cy="45719"/>
            </a:xfrm>
            <a:prstGeom prst="rect">
              <a:avLst/>
            </a:prstGeom>
            <a:ln w="47625">
              <a:solidFill>
                <a:srgbClr val="0066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74" name="グループ化 73">
            <a:extLst>
              <a:ext uri="{FF2B5EF4-FFF2-40B4-BE49-F238E27FC236}">
                <a16:creationId xmlns:a16="http://schemas.microsoft.com/office/drawing/2014/main" id="{DD1E8EAE-AE50-434C-8703-2416C27243C8}"/>
              </a:ext>
            </a:extLst>
          </p:cNvPr>
          <p:cNvGrpSpPr/>
          <p:nvPr userDrawn="1"/>
        </p:nvGrpSpPr>
        <p:grpSpPr>
          <a:xfrm>
            <a:off x="5817336" y="5469711"/>
            <a:ext cx="739660" cy="123111"/>
            <a:chOff x="5780358" y="6821170"/>
            <a:chExt cx="739660" cy="123111"/>
          </a:xfrm>
        </p:grpSpPr>
        <p:sp>
          <p:nvSpPr>
            <p:cNvPr id="75" name="Rectangle 7">
              <a:extLst>
                <a:ext uri="{FF2B5EF4-FFF2-40B4-BE49-F238E27FC236}">
                  <a16:creationId xmlns:a16="http://schemas.microsoft.com/office/drawing/2014/main" id="{B7010250-E0BD-461E-8124-CDA187AA7A1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40106" y="6821170"/>
              <a:ext cx="379912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ランコース</a:t>
              </a:r>
              <a:endParaRPr kumimoji="1" lang="ja-JP" altLang="ja-JP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76" name="Rectangle 33">
              <a:extLst>
                <a:ext uri="{FF2B5EF4-FFF2-40B4-BE49-F238E27FC236}">
                  <a16:creationId xmlns:a16="http://schemas.microsoft.com/office/drawing/2014/main" id="{11B1397F-3156-43E0-A025-4686D4123F2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780358" y="6869399"/>
              <a:ext cx="284880" cy="45719"/>
            </a:xfrm>
            <a:prstGeom prst="rect">
              <a:avLst/>
            </a:prstGeom>
            <a:ln w="47625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D5307970-A6C1-427E-A61A-D646A237903F}"/>
              </a:ext>
            </a:extLst>
          </p:cNvPr>
          <p:cNvSpPr/>
          <p:nvPr userDrawn="1"/>
        </p:nvSpPr>
        <p:spPr>
          <a:xfrm>
            <a:off x="5656570" y="5097016"/>
            <a:ext cx="1176310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凡　例</a:t>
            </a:r>
          </a:p>
        </p:txBody>
      </p:sp>
      <p:grpSp>
        <p:nvGrpSpPr>
          <p:cNvPr id="78" name="グループ化 77">
            <a:extLst>
              <a:ext uri="{FF2B5EF4-FFF2-40B4-BE49-F238E27FC236}">
                <a16:creationId xmlns:a16="http://schemas.microsoft.com/office/drawing/2014/main" id="{00B00677-B200-4121-B713-8BD9A55A0378}"/>
              </a:ext>
            </a:extLst>
          </p:cNvPr>
          <p:cNvGrpSpPr/>
          <p:nvPr userDrawn="1"/>
        </p:nvGrpSpPr>
        <p:grpSpPr>
          <a:xfrm>
            <a:off x="5817336" y="6192229"/>
            <a:ext cx="686165" cy="123111"/>
            <a:chOff x="5864310" y="7543688"/>
            <a:chExt cx="686165" cy="123111"/>
          </a:xfrm>
        </p:grpSpPr>
        <p:sp>
          <p:nvSpPr>
            <p:cNvPr id="79" name="Rectangle 9">
              <a:extLst>
                <a:ext uri="{FF2B5EF4-FFF2-40B4-BE49-F238E27FC236}">
                  <a16:creationId xmlns:a16="http://schemas.microsoft.com/office/drawing/2014/main" id="{2BE4B6E6-114B-491D-A639-81F63DBB50A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40106" y="7543688"/>
              <a:ext cx="410369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交通警備</a:t>
              </a:r>
              <a:endParaRPr kumimoji="1" lang="ja-JP" altLang="ja-JP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9A0B0A73-19C6-4AE1-B550-9857483EE8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64310" y="7552553"/>
              <a:ext cx="111600" cy="111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" rtlCol="0" anchor="ctr" anchorCtr="1"/>
            <a:lstStyle/>
            <a:p>
              <a:pPr algn="ctr"/>
              <a:r>
                <a:rPr kumimoji="1" lang="en-US" altLang="ja-JP" sz="80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Meiryo UI" panose="020B0604030504040204" pitchFamily="50" charset="-128"/>
                </a:rPr>
                <a:t>G</a:t>
              </a:r>
              <a:endParaRPr kumimoji="1" lang="ja-JP" altLang="en-US" sz="80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E8AD81B7-7C73-4CA4-B0F6-44D3C42A82E4}"/>
              </a:ext>
            </a:extLst>
          </p:cNvPr>
          <p:cNvGrpSpPr/>
          <p:nvPr userDrawn="1"/>
        </p:nvGrpSpPr>
        <p:grpSpPr>
          <a:xfrm>
            <a:off x="5817336" y="6380553"/>
            <a:ext cx="680283" cy="123809"/>
            <a:chOff x="5870192" y="7732012"/>
            <a:chExt cx="680283" cy="123809"/>
          </a:xfrm>
        </p:grpSpPr>
        <p:sp>
          <p:nvSpPr>
            <p:cNvPr id="82" name="Rectangle 11">
              <a:extLst>
                <a:ext uri="{FF2B5EF4-FFF2-40B4-BE49-F238E27FC236}">
                  <a16:creationId xmlns:a16="http://schemas.microsoft.com/office/drawing/2014/main" id="{CAA1B679-B02A-4314-A79E-D014ABBAEC0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40106" y="7732012"/>
              <a:ext cx="410369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雑踏警備</a:t>
              </a:r>
              <a:endParaRPr kumimoji="1" lang="ja-JP" altLang="ja-JP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83" name="正方形/長方形 82">
              <a:extLst>
                <a:ext uri="{FF2B5EF4-FFF2-40B4-BE49-F238E27FC236}">
                  <a16:creationId xmlns:a16="http://schemas.microsoft.com/office/drawing/2014/main" id="{361CD346-6117-467B-BCFF-FC4A97648C2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70192" y="7744221"/>
              <a:ext cx="111600" cy="1116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" rtlCol="0" anchor="ctr" anchorCtr="1"/>
            <a:lstStyle/>
            <a:p>
              <a:pPr algn="ctr"/>
              <a:r>
                <a:rPr kumimoji="1" lang="en-US" altLang="ja-JP" sz="80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Meiryo UI" panose="020B0604030504040204" pitchFamily="50" charset="-128"/>
                </a:rPr>
                <a:t>G</a:t>
              </a:r>
              <a:endParaRPr kumimoji="1" lang="ja-JP" altLang="en-US" sz="80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826EB36B-3791-4E4F-A12B-31931EC04DDC}"/>
              </a:ext>
            </a:extLst>
          </p:cNvPr>
          <p:cNvSpPr/>
          <p:nvPr userDrawn="1"/>
        </p:nvSpPr>
        <p:spPr>
          <a:xfrm>
            <a:off x="5656570" y="1022578"/>
            <a:ext cx="1176310" cy="1610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所　轄</a:t>
            </a: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1452B399-F1FE-46B7-AD63-81C1123B05D0}"/>
              </a:ext>
            </a:extLst>
          </p:cNvPr>
          <p:cNvSpPr/>
          <p:nvPr userDrawn="1"/>
        </p:nvSpPr>
        <p:spPr>
          <a:xfrm>
            <a:off x="5656570" y="1176372"/>
            <a:ext cx="1176310" cy="299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ja-JP" altLang="en-US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64215A34-D2A4-4339-B4A2-73B4AF8D6C69}"/>
              </a:ext>
            </a:extLst>
          </p:cNvPr>
          <p:cNvSpPr/>
          <p:nvPr userDrawn="1"/>
        </p:nvSpPr>
        <p:spPr>
          <a:xfrm>
            <a:off x="5656570" y="735588"/>
            <a:ext cx="1176310" cy="28699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ja-JP" altLang="en-US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88" name="グループ化 87">
            <a:extLst>
              <a:ext uri="{FF2B5EF4-FFF2-40B4-BE49-F238E27FC236}">
                <a16:creationId xmlns:a16="http://schemas.microsoft.com/office/drawing/2014/main" id="{6EA1F1AB-7B14-4793-8EE9-E8CA2794D093}"/>
              </a:ext>
            </a:extLst>
          </p:cNvPr>
          <p:cNvGrpSpPr/>
          <p:nvPr userDrawn="1"/>
        </p:nvGrpSpPr>
        <p:grpSpPr>
          <a:xfrm>
            <a:off x="5817336" y="6568877"/>
            <a:ext cx="586876" cy="123111"/>
            <a:chOff x="5828947" y="7920336"/>
            <a:chExt cx="586876" cy="123111"/>
          </a:xfrm>
        </p:grpSpPr>
        <p:sp>
          <p:nvSpPr>
            <p:cNvPr id="89" name="Rectangle 13">
              <a:extLst>
                <a:ext uri="{FF2B5EF4-FFF2-40B4-BE49-F238E27FC236}">
                  <a16:creationId xmlns:a16="http://schemas.microsoft.com/office/drawing/2014/main" id="{D2EB650D-42FC-44BA-997E-4CBDF2E2838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40106" y="7920336"/>
              <a:ext cx="27571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800" b="0" i="0" u="none" strike="noStrike" kern="1200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鉄  柵</a:t>
              </a:r>
            </a:p>
          </p:txBody>
        </p:sp>
        <p:cxnSp>
          <p:nvCxnSpPr>
            <p:cNvPr id="90" name="直線コネクタ 89">
              <a:extLst>
                <a:ext uri="{FF2B5EF4-FFF2-40B4-BE49-F238E27FC236}">
                  <a16:creationId xmlns:a16="http://schemas.microsoft.com/office/drawing/2014/main" id="{A73FB357-5EAB-408C-BC1A-38C8043249A9}"/>
                </a:ext>
              </a:extLst>
            </p:cNvPr>
            <p:cNvCxnSpPr/>
            <p:nvPr/>
          </p:nvCxnSpPr>
          <p:spPr bwMode="auto">
            <a:xfrm>
              <a:off x="5828947" y="7987608"/>
              <a:ext cx="193377" cy="0"/>
            </a:xfrm>
            <a:prstGeom prst="line">
              <a:avLst/>
            </a:prstGeom>
            <a:ln w="28575">
              <a:solidFill>
                <a:srgbClr val="FFC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グループ化 90">
            <a:extLst>
              <a:ext uri="{FF2B5EF4-FFF2-40B4-BE49-F238E27FC236}">
                <a16:creationId xmlns:a16="http://schemas.microsoft.com/office/drawing/2014/main" id="{B649BF35-BF01-432C-ADCB-F3D918C35471}"/>
              </a:ext>
            </a:extLst>
          </p:cNvPr>
          <p:cNvGrpSpPr/>
          <p:nvPr userDrawn="1"/>
        </p:nvGrpSpPr>
        <p:grpSpPr>
          <a:xfrm>
            <a:off x="5817336" y="6757201"/>
            <a:ext cx="693659" cy="125184"/>
            <a:chOff x="5837580" y="8108660"/>
            <a:chExt cx="693659" cy="125184"/>
          </a:xfrm>
        </p:grpSpPr>
        <p:sp>
          <p:nvSpPr>
            <p:cNvPr id="92" name="Rectangle 17">
              <a:extLst>
                <a:ext uri="{FF2B5EF4-FFF2-40B4-BE49-F238E27FC236}">
                  <a16:creationId xmlns:a16="http://schemas.microsoft.com/office/drawing/2014/main" id="{98B99BF4-13C5-4114-9912-3DFCFAD15A8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40106" y="8108660"/>
              <a:ext cx="391133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800" b="0" i="0" u="none" strike="noStrike" kern="1200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プ  ラ  柵</a:t>
              </a:r>
            </a:p>
          </p:txBody>
        </p:sp>
        <p:grpSp>
          <p:nvGrpSpPr>
            <p:cNvPr id="93" name="グループ化 92">
              <a:extLst>
                <a:ext uri="{FF2B5EF4-FFF2-40B4-BE49-F238E27FC236}">
                  <a16:creationId xmlns:a16="http://schemas.microsoft.com/office/drawing/2014/main" id="{EEA6D711-ADFF-4CC4-A410-00372E3BCA06}"/>
                </a:ext>
              </a:extLst>
            </p:cNvPr>
            <p:cNvGrpSpPr>
              <a:grpSpLocks/>
            </p:cNvGrpSpPr>
            <p:nvPr/>
          </p:nvGrpSpPr>
          <p:grpSpPr bwMode="auto">
            <a:xfrm rot="6773056">
              <a:off x="5864144" y="8084301"/>
              <a:ext cx="122979" cy="176108"/>
              <a:chOff x="-710923" y="4465454"/>
              <a:chExt cx="113464" cy="176071"/>
            </a:xfrm>
          </p:grpSpPr>
          <p:cxnSp>
            <p:nvCxnSpPr>
              <p:cNvPr id="94" name="直線コネクタ 93">
                <a:extLst>
                  <a:ext uri="{FF2B5EF4-FFF2-40B4-BE49-F238E27FC236}">
                    <a16:creationId xmlns:a16="http://schemas.microsoft.com/office/drawing/2014/main" id="{9AEA3DB9-AAAE-4BC1-A507-C7FE424DEAC4}"/>
                  </a:ext>
                </a:extLst>
              </p:cNvPr>
              <p:cNvCxnSpPr/>
              <p:nvPr/>
            </p:nvCxnSpPr>
            <p:spPr>
              <a:xfrm rot="16200000" flipH="1">
                <a:off x="-710919" y="4535180"/>
                <a:ext cx="109514" cy="39668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円/楕円 29">
                <a:extLst>
                  <a:ext uri="{FF2B5EF4-FFF2-40B4-BE49-F238E27FC236}">
                    <a16:creationId xmlns:a16="http://schemas.microsoft.com/office/drawing/2014/main" id="{F5CD3F0C-F89E-4198-ACB4-D4E0DCCE708A}"/>
                  </a:ext>
                </a:extLst>
              </p:cNvPr>
              <p:cNvSpPr/>
              <p:nvPr/>
            </p:nvSpPr>
            <p:spPr>
              <a:xfrm>
                <a:off x="-710923" y="4465454"/>
                <a:ext cx="71402" cy="71422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96" name="円/楕円 30">
                <a:extLst>
                  <a:ext uri="{FF2B5EF4-FFF2-40B4-BE49-F238E27FC236}">
                    <a16:creationId xmlns:a16="http://schemas.microsoft.com/office/drawing/2014/main" id="{0DE7A4E8-8E0C-465E-B717-D35BC9D80399}"/>
                  </a:ext>
                </a:extLst>
              </p:cNvPr>
              <p:cNvSpPr/>
              <p:nvPr/>
            </p:nvSpPr>
            <p:spPr>
              <a:xfrm>
                <a:off x="-668862" y="4570102"/>
                <a:ext cx="71403" cy="71423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</p:grpSp>
      <p:grpSp>
        <p:nvGrpSpPr>
          <p:cNvPr id="97" name="グループ化 96">
            <a:extLst>
              <a:ext uri="{FF2B5EF4-FFF2-40B4-BE49-F238E27FC236}">
                <a16:creationId xmlns:a16="http://schemas.microsoft.com/office/drawing/2014/main" id="{1461DC4A-1E03-4868-A04C-0E30BB30CB13}"/>
              </a:ext>
            </a:extLst>
          </p:cNvPr>
          <p:cNvGrpSpPr/>
          <p:nvPr userDrawn="1"/>
        </p:nvGrpSpPr>
        <p:grpSpPr>
          <a:xfrm>
            <a:off x="5817336" y="7260617"/>
            <a:ext cx="720964" cy="123111"/>
            <a:chOff x="5829511" y="8612076"/>
            <a:chExt cx="720964" cy="123111"/>
          </a:xfrm>
        </p:grpSpPr>
        <p:sp>
          <p:nvSpPr>
            <p:cNvPr id="98" name="Rectangle 17">
              <a:extLst>
                <a:ext uri="{FF2B5EF4-FFF2-40B4-BE49-F238E27FC236}">
                  <a16:creationId xmlns:a16="http://schemas.microsoft.com/office/drawing/2014/main" id="{AD78D8F4-F609-44CF-90F4-9BC24139841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40106" y="8612076"/>
              <a:ext cx="410369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車両導線</a:t>
              </a:r>
              <a:endParaRPr kumimoji="1" lang="ja-JP" altLang="ja-JP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cxnSp>
          <p:nvCxnSpPr>
            <p:cNvPr id="99" name="直線矢印コネクタ 98">
              <a:extLst>
                <a:ext uri="{FF2B5EF4-FFF2-40B4-BE49-F238E27FC236}">
                  <a16:creationId xmlns:a16="http://schemas.microsoft.com/office/drawing/2014/main" id="{D6EED44F-19BC-4562-BCAB-44FFF9206603}"/>
                </a:ext>
              </a:extLst>
            </p:cNvPr>
            <p:cNvCxnSpPr/>
            <p:nvPr/>
          </p:nvCxnSpPr>
          <p:spPr bwMode="auto">
            <a:xfrm>
              <a:off x="5829511" y="8673475"/>
              <a:ext cx="217859" cy="0"/>
            </a:xfrm>
            <a:prstGeom prst="straightConnector1">
              <a:avLst/>
            </a:prstGeom>
            <a:ln w="38100">
              <a:solidFill>
                <a:srgbClr val="000099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グループ化 99">
            <a:extLst>
              <a:ext uri="{FF2B5EF4-FFF2-40B4-BE49-F238E27FC236}">
                <a16:creationId xmlns:a16="http://schemas.microsoft.com/office/drawing/2014/main" id="{2B769C98-0CBC-49EF-AB9F-A8F9569FE3B0}"/>
              </a:ext>
            </a:extLst>
          </p:cNvPr>
          <p:cNvGrpSpPr/>
          <p:nvPr userDrawn="1"/>
        </p:nvGrpSpPr>
        <p:grpSpPr>
          <a:xfrm>
            <a:off x="5817336" y="5644322"/>
            <a:ext cx="441728" cy="156502"/>
            <a:chOff x="5842648" y="6995781"/>
            <a:chExt cx="441728" cy="156502"/>
          </a:xfrm>
        </p:grpSpPr>
        <p:sp>
          <p:nvSpPr>
            <p:cNvPr id="101" name="六角形 100">
              <a:extLst>
                <a:ext uri="{FF2B5EF4-FFF2-40B4-BE49-F238E27FC236}">
                  <a16:creationId xmlns:a16="http://schemas.microsoft.com/office/drawing/2014/main" id="{6DAB8E42-8265-4611-9AF9-1BBABD7F5F2D}"/>
                </a:ext>
              </a:extLst>
            </p:cNvPr>
            <p:cNvSpPr/>
            <p:nvPr/>
          </p:nvSpPr>
          <p:spPr bwMode="auto">
            <a:xfrm>
              <a:off x="5842648" y="6995781"/>
              <a:ext cx="166688" cy="156502"/>
            </a:xfrm>
            <a:prstGeom prst="hexagon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1000">
                  <a:latin typeface="HGP創英角ｺﾞｼｯｸUB" pitchFamily="50" charset="-128"/>
                  <a:ea typeface="HGP創英角ｺﾞｼｯｸUB" pitchFamily="50" charset="-128"/>
                </a:rPr>
                <a:t>Ｔ</a:t>
              </a:r>
            </a:p>
          </p:txBody>
        </p:sp>
        <p:sp>
          <p:nvSpPr>
            <p:cNvPr id="102" name="Rectangle 6">
              <a:extLst>
                <a:ext uri="{FF2B5EF4-FFF2-40B4-BE49-F238E27FC236}">
                  <a16:creationId xmlns:a16="http://schemas.microsoft.com/office/drawing/2014/main" id="{BF729C50-0CE4-4962-BCCF-0A26C721D08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40106" y="7009494"/>
              <a:ext cx="144270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kern="12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TO</a:t>
              </a:r>
              <a:endParaRPr kumimoji="1" lang="ja-JP" altLang="en-US" sz="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103" name="グループ化 102">
            <a:extLst>
              <a:ext uri="{FF2B5EF4-FFF2-40B4-BE49-F238E27FC236}">
                <a16:creationId xmlns:a16="http://schemas.microsoft.com/office/drawing/2014/main" id="{E32906E7-287C-460D-BF21-4848C63D63AD}"/>
              </a:ext>
            </a:extLst>
          </p:cNvPr>
          <p:cNvGrpSpPr/>
          <p:nvPr userDrawn="1"/>
        </p:nvGrpSpPr>
        <p:grpSpPr>
          <a:xfrm>
            <a:off x="5817336" y="5830102"/>
            <a:ext cx="598472" cy="156502"/>
            <a:chOff x="5849411" y="7181561"/>
            <a:chExt cx="598472" cy="156502"/>
          </a:xfrm>
        </p:grpSpPr>
        <p:sp>
          <p:nvSpPr>
            <p:cNvPr id="104" name="円/楕円 38">
              <a:extLst>
                <a:ext uri="{FF2B5EF4-FFF2-40B4-BE49-F238E27FC236}">
                  <a16:creationId xmlns:a16="http://schemas.microsoft.com/office/drawing/2014/main" id="{3DC3DBFE-9547-47BA-865B-CBE6AC1A723D}"/>
                </a:ext>
              </a:extLst>
            </p:cNvPr>
            <p:cNvSpPr/>
            <p:nvPr/>
          </p:nvSpPr>
          <p:spPr bwMode="auto">
            <a:xfrm>
              <a:off x="5849411" y="7181561"/>
              <a:ext cx="144462" cy="15650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1000" b="1"/>
                <a:t>Ｓ</a:t>
              </a:r>
            </a:p>
          </p:txBody>
        </p:sp>
        <p:sp>
          <p:nvSpPr>
            <p:cNvPr id="105" name="Rectangle 7">
              <a:extLst>
                <a:ext uri="{FF2B5EF4-FFF2-40B4-BE49-F238E27FC236}">
                  <a16:creationId xmlns:a16="http://schemas.microsoft.com/office/drawing/2014/main" id="{5BF2B5B2-12FF-4EBB-8DAF-24A26F4AADF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40106" y="7197818"/>
              <a:ext cx="30777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800" b="0" i="0" u="none" strike="noStrike" kern="1200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整理員</a:t>
              </a:r>
            </a:p>
          </p:txBody>
        </p:sp>
      </p:grpSp>
      <p:grpSp>
        <p:nvGrpSpPr>
          <p:cNvPr id="106" name="グループ化 105">
            <a:extLst>
              <a:ext uri="{FF2B5EF4-FFF2-40B4-BE49-F238E27FC236}">
                <a16:creationId xmlns:a16="http://schemas.microsoft.com/office/drawing/2014/main" id="{C693D2FD-8A56-47C3-B49C-873784F12A1A}"/>
              </a:ext>
            </a:extLst>
          </p:cNvPr>
          <p:cNvGrpSpPr/>
          <p:nvPr userDrawn="1"/>
        </p:nvGrpSpPr>
        <p:grpSpPr>
          <a:xfrm>
            <a:off x="5817336" y="5999460"/>
            <a:ext cx="840150" cy="170028"/>
            <a:chOff x="5848183" y="7350919"/>
            <a:chExt cx="840150" cy="170028"/>
          </a:xfrm>
        </p:grpSpPr>
        <p:sp>
          <p:nvSpPr>
            <p:cNvPr id="107" name="ひし形 106">
              <a:extLst>
                <a:ext uri="{FF2B5EF4-FFF2-40B4-BE49-F238E27FC236}">
                  <a16:creationId xmlns:a16="http://schemas.microsoft.com/office/drawing/2014/main" id="{5A2F0518-EC71-43B8-96BE-2D6E62A0B097}"/>
                </a:ext>
              </a:extLst>
            </p:cNvPr>
            <p:cNvSpPr/>
            <p:nvPr/>
          </p:nvSpPr>
          <p:spPr bwMode="auto">
            <a:xfrm>
              <a:off x="5848183" y="7350919"/>
              <a:ext cx="155618" cy="170028"/>
            </a:xfrm>
            <a:prstGeom prst="diamond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000" b="1">
                  <a:latin typeface="+mn-ea"/>
                </a:rPr>
                <a:t>V</a:t>
              </a:r>
              <a:endParaRPr lang="ja-JP" altLang="en-US" sz="1000" b="1">
                <a:latin typeface="+mn-ea"/>
              </a:endParaRPr>
            </a:p>
          </p:txBody>
        </p:sp>
        <p:sp>
          <p:nvSpPr>
            <p:cNvPr id="108" name="Rectangle 9">
              <a:extLst>
                <a:ext uri="{FF2B5EF4-FFF2-40B4-BE49-F238E27FC236}">
                  <a16:creationId xmlns:a16="http://schemas.microsoft.com/office/drawing/2014/main" id="{BCCB7140-454D-4354-9680-866E9C4FCEF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40106" y="7386142"/>
              <a:ext cx="548227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600" b="0" i="0" u="none" strike="noStrike" kern="1200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スポーツ推進委員</a:t>
              </a:r>
            </a:p>
          </p:txBody>
        </p:sp>
      </p:grpSp>
      <p:grpSp>
        <p:nvGrpSpPr>
          <p:cNvPr id="109" name="グループ化 108">
            <a:extLst>
              <a:ext uri="{FF2B5EF4-FFF2-40B4-BE49-F238E27FC236}">
                <a16:creationId xmlns:a16="http://schemas.microsoft.com/office/drawing/2014/main" id="{096A9994-9648-43D5-8832-3752F950EC38}"/>
              </a:ext>
            </a:extLst>
          </p:cNvPr>
          <p:cNvGrpSpPr/>
          <p:nvPr userDrawn="1"/>
        </p:nvGrpSpPr>
        <p:grpSpPr>
          <a:xfrm>
            <a:off x="5817336" y="7448941"/>
            <a:ext cx="675643" cy="123111"/>
            <a:chOff x="5772240" y="8800400"/>
            <a:chExt cx="675643" cy="123111"/>
          </a:xfrm>
        </p:grpSpPr>
        <p:cxnSp>
          <p:nvCxnSpPr>
            <p:cNvPr id="110" name="直線矢印コネクタ 109">
              <a:extLst>
                <a:ext uri="{FF2B5EF4-FFF2-40B4-BE49-F238E27FC236}">
                  <a16:creationId xmlns:a16="http://schemas.microsoft.com/office/drawing/2014/main" id="{90A8868D-0E1C-4055-8A30-1F25577347D7}"/>
                </a:ext>
              </a:extLst>
            </p:cNvPr>
            <p:cNvCxnSpPr/>
            <p:nvPr/>
          </p:nvCxnSpPr>
          <p:spPr bwMode="auto">
            <a:xfrm>
              <a:off x="5772240" y="8869110"/>
              <a:ext cx="295740" cy="43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Rectangle 17">
              <a:extLst>
                <a:ext uri="{FF2B5EF4-FFF2-40B4-BE49-F238E27FC236}">
                  <a16:creationId xmlns:a16="http://schemas.microsoft.com/office/drawing/2014/main" id="{568A3357-4BFF-4922-A932-3FE3E093BE5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40106" y="8800400"/>
              <a:ext cx="30777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800" b="0" i="0" u="none" strike="noStrike" kern="1200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横断路</a:t>
              </a:r>
            </a:p>
          </p:txBody>
        </p:sp>
      </p:grpSp>
      <p:grpSp>
        <p:nvGrpSpPr>
          <p:cNvPr id="112" name="グループ化 111">
            <a:extLst>
              <a:ext uri="{FF2B5EF4-FFF2-40B4-BE49-F238E27FC236}">
                <a16:creationId xmlns:a16="http://schemas.microsoft.com/office/drawing/2014/main" id="{0CBECF28-14FF-4267-B4E6-B0720F8CCE65}"/>
              </a:ext>
            </a:extLst>
          </p:cNvPr>
          <p:cNvGrpSpPr/>
          <p:nvPr userDrawn="1"/>
        </p:nvGrpSpPr>
        <p:grpSpPr>
          <a:xfrm>
            <a:off x="5817336" y="7637265"/>
            <a:ext cx="683739" cy="183446"/>
            <a:chOff x="5844294" y="8988724"/>
            <a:chExt cx="683739" cy="183446"/>
          </a:xfrm>
        </p:grpSpPr>
        <p:sp>
          <p:nvSpPr>
            <p:cNvPr id="113" name="アーチ 112">
              <a:extLst>
                <a:ext uri="{FF2B5EF4-FFF2-40B4-BE49-F238E27FC236}">
                  <a16:creationId xmlns:a16="http://schemas.microsoft.com/office/drawing/2014/main" id="{0897E89B-B7E9-45F3-8236-0EC61BD11249}"/>
                </a:ext>
              </a:extLst>
            </p:cNvPr>
            <p:cNvSpPr/>
            <p:nvPr/>
          </p:nvSpPr>
          <p:spPr bwMode="auto">
            <a:xfrm>
              <a:off x="5844294" y="9017389"/>
              <a:ext cx="173038" cy="154781"/>
            </a:xfrm>
            <a:prstGeom prst="blockArc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14" name="Rectangle 17">
              <a:extLst>
                <a:ext uri="{FF2B5EF4-FFF2-40B4-BE49-F238E27FC236}">
                  <a16:creationId xmlns:a16="http://schemas.microsoft.com/office/drawing/2014/main" id="{A1FD80D8-86D9-4F91-B3B0-D2E0C56F56B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40106" y="8988724"/>
              <a:ext cx="38792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800" b="0" i="0" u="none" strike="noStrike" kern="1200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ローピング</a:t>
              </a:r>
            </a:p>
          </p:txBody>
        </p:sp>
      </p:grpSp>
      <p:grpSp>
        <p:nvGrpSpPr>
          <p:cNvPr id="115" name="グループ化 114">
            <a:extLst>
              <a:ext uri="{FF2B5EF4-FFF2-40B4-BE49-F238E27FC236}">
                <a16:creationId xmlns:a16="http://schemas.microsoft.com/office/drawing/2014/main" id="{8504B008-177B-4546-B57E-A843A3F5C5B1}"/>
              </a:ext>
            </a:extLst>
          </p:cNvPr>
          <p:cNvGrpSpPr/>
          <p:nvPr userDrawn="1"/>
        </p:nvGrpSpPr>
        <p:grpSpPr>
          <a:xfrm>
            <a:off x="5817336" y="7798542"/>
            <a:ext cx="681922" cy="156093"/>
            <a:chOff x="5868553" y="9150001"/>
            <a:chExt cx="681922" cy="156093"/>
          </a:xfrm>
        </p:grpSpPr>
        <p:sp>
          <p:nvSpPr>
            <p:cNvPr id="116" name="星 5 50">
              <a:extLst>
                <a:ext uri="{FF2B5EF4-FFF2-40B4-BE49-F238E27FC236}">
                  <a16:creationId xmlns:a16="http://schemas.microsoft.com/office/drawing/2014/main" id="{1754F983-4ECB-49D5-83C1-10C7B110AC98}"/>
                </a:ext>
              </a:extLst>
            </p:cNvPr>
            <p:cNvSpPr/>
            <p:nvPr/>
          </p:nvSpPr>
          <p:spPr bwMode="auto">
            <a:xfrm>
              <a:off x="5868553" y="9150001"/>
              <a:ext cx="144047" cy="156093"/>
            </a:xfrm>
            <a:prstGeom prst="star5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17" name="Rectangle 17">
              <a:extLst>
                <a:ext uri="{FF2B5EF4-FFF2-40B4-BE49-F238E27FC236}">
                  <a16:creationId xmlns:a16="http://schemas.microsoft.com/office/drawing/2014/main" id="{C59B1197-CCFD-40B0-8908-058EA604AD8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40106" y="9177048"/>
              <a:ext cx="410369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800" b="0" i="0" u="none" strike="noStrike" kern="1200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備品置場</a:t>
              </a:r>
            </a:p>
          </p:txBody>
        </p:sp>
      </p:grpSp>
      <p:grpSp>
        <p:nvGrpSpPr>
          <p:cNvPr id="118" name="グループ化 117">
            <a:extLst>
              <a:ext uri="{FF2B5EF4-FFF2-40B4-BE49-F238E27FC236}">
                <a16:creationId xmlns:a16="http://schemas.microsoft.com/office/drawing/2014/main" id="{78EEFAB0-C25F-47AB-81E8-FF7A38F81540}"/>
              </a:ext>
            </a:extLst>
          </p:cNvPr>
          <p:cNvGrpSpPr/>
          <p:nvPr userDrawn="1"/>
        </p:nvGrpSpPr>
        <p:grpSpPr>
          <a:xfrm>
            <a:off x="5817336" y="6945525"/>
            <a:ext cx="887881" cy="92333"/>
            <a:chOff x="5826100" y="8296984"/>
            <a:chExt cx="887881" cy="92333"/>
          </a:xfrm>
        </p:grpSpPr>
        <p:sp>
          <p:nvSpPr>
            <p:cNvPr id="119" name="Rectangle 17">
              <a:extLst>
                <a:ext uri="{FF2B5EF4-FFF2-40B4-BE49-F238E27FC236}">
                  <a16:creationId xmlns:a16="http://schemas.microsoft.com/office/drawing/2014/main" id="{1B6F24E2-BAEE-43AE-AA00-A77E4FB9A9F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40106" y="8296984"/>
              <a:ext cx="573875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600" b="0" i="0" u="none" strike="noStrike" kern="1200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競技用カラーコーン</a:t>
              </a:r>
            </a:p>
          </p:txBody>
        </p:sp>
        <p:grpSp>
          <p:nvGrpSpPr>
            <p:cNvPr id="120" name="グループ化 119">
              <a:extLst>
                <a:ext uri="{FF2B5EF4-FFF2-40B4-BE49-F238E27FC236}">
                  <a16:creationId xmlns:a16="http://schemas.microsoft.com/office/drawing/2014/main" id="{14DEC388-7FA2-48E8-804B-B3E8476EA3D4}"/>
                </a:ext>
              </a:extLst>
            </p:cNvPr>
            <p:cNvGrpSpPr/>
            <p:nvPr userDrawn="1"/>
          </p:nvGrpSpPr>
          <p:grpSpPr>
            <a:xfrm>
              <a:off x="5826100" y="8306158"/>
              <a:ext cx="199070" cy="72008"/>
              <a:chOff x="5832696" y="8306158"/>
              <a:chExt cx="199070" cy="72008"/>
            </a:xfrm>
          </p:grpSpPr>
          <p:sp>
            <p:nvSpPr>
              <p:cNvPr id="121" name="二等辺三角形 120">
                <a:extLst>
                  <a:ext uri="{FF2B5EF4-FFF2-40B4-BE49-F238E27FC236}">
                    <a16:creationId xmlns:a16="http://schemas.microsoft.com/office/drawing/2014/main" id="{94EC7AA0-6D93-4E6D-9151-997FD4B0B871}"/>
                  </a:ext>
                </a:extLst>
              </p:cNvPr>
              <p:cNvSpPr/>
              <p:nvPr/>
            </p:nvSpPr>
            <p:spPr>
              <a:xfrm>
                <a:off x="5832696" y="8306158"/>
                <a:ext cx="49052" cy="72008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2" name="二等辺三角形 121">
                <a:extLst>
                  <a:ext uri="{FF2B5EF4-FFF2-40B4-BE49-F238E27FC236}">
                    <a16:creationId xmlns:a16="http://schemas.microsoft.com/office/drawing/2014/main" id="{E129BBA8-75D8-4D89-828A-1FBAF6E78428}"/>
                  </a:ext>
                </a:extLst>
              </p:cNvPr>
              <p:cNvSpPr/>
              <p:nvPr userDrawn="1"/>
            </p:nvSpPr>
            <p:spPr>
              <a:xfrm>
                <a:off x="5907705" y="8306158"/>
                <a:ext cx="49052" cy="72008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3" name="二等辺三角形 122">
                <a:extLst>
                  <a:ext uri="{FF2B5EF4-FFF2-40B4-BE49-F238E27FC236}">
                    <a16:creationId xmlns:a16="http://schemas.microsoft.com/office/drawing/2014/main" id="{5766E605-8BF4-4635-B233-9604A8CEBC51}"/>
                  </a:ext>
                </a:extLst>
              </p:cNvPr>
              <p:cNvSpPr/>
              <p:nvPr userDrawn="1"/>
            </p:nvSpPr>
            <p:spPr>
              <a:xfrm>
                <a:off x="5982714" y="8306158"/>
                <a:ext cx="49052" cy="72008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124" name="グループ化 123">
            <a:extLst>
              <a:ext uri="{FF2B5EF4-FFF2-40B4-BE49-F238E27FC236}">
                <a16:creationId xmlns:a16="http://schemas.microsoft.com/office/drawing/2014/main" id="{70E412FE-5880-4A76-83C0-FF0659A7145E}"/>
              </a:ext>
            </a:extLst>
          </p:cNvPr>
          <p:cNvGrpSpPr/>
          <p:nvPr userDrawn="1"/>
        </p:nvGrpSpPr>
        <p:grpSpPr>
          <a:xfrm>
            <a:off x="5817336" y="7103071"/>
            <a:ext cx="887881" cy="92333"/>
            <a:chOff x="5826100" y="8454530"/>
            <a:chExt cx="887881" cy="92333"/>
          </a:xfrm>
        </p:grpSpPr>
        <p:sp>
          <p:nvSpPr>
            <p:cNvPr id="125" name="Rectangle 17">
              <a:extLst>
                <a:ext uri="{FF2B5EF4-FFF2-40B4-BE49-F238E27FC236}">
                  <a16:creationId xmlns:a16="http://schemas.microsoft.com/office/drawing/2014/main" id="{E18093EF-2C36-4912-A775-FF94067F8F1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40106" y="8454530"/>
              <a:ext cx="573875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600" b="0" i="0" u="none" strike="noStrike" kern="1200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規制用カラーコーン</a:t>
              </a:r>
            </a:p>
          </p:txBody>
        </p:sp>
        <p:grpSp>
          <p:nvGrpSpPr>
            <p:cNvPr id="126" name="グループ化 125">
              <a:extLst>
                <a:ext uri="{FF2B5EF4-FFF2-40B4-BE49-F238E27FC236}">
                  <a16:creationId xmlns:a16="http://schemas.microsoft.com/office/drawing/2014/main" id="{C93D4177-382C-4E9B-8422-105C2C711CC1}"/>
                </a:ext>
              </a:extLst>
            </p:cNvPr>
            <p:cNvGrpSpPr/>
            <p:nvPr userDrawn="1"/>
          </p:nvGrpSpPr>
          <p:grpSpPr>
            <a:xfrm>
              <a:off x="5826100" y="8458748"/>
              <a:ext cx="199070" cy="72008"/>
              <a:chOff x="5832696" y="8306158"/>
              <a:chExt cx="199070" cy="72008"/>
            </a:xfrm>
            <a:solidFill>
              <a:srgbClr val="0000CC"/>
            </a:solidFill>
          </p:grpSpPr>
          <p:sp>
            <p:nvSpPr>
              <p:cNvPr id="127" name="二等辺三角形 126">
                <a:extLst>
                  <a:ext uri="{FF2B5EF4-FFF2-40B4-BE49-F238E27FC236}">
                    <a16:creationId xmlns:a16="http://schemas.microsoft.com/office/drawing/2014/main" id="{438B0FBA-3C0B-4775-A90B-2418B15796BF}"/>
                  </a:ext>
                </a:extLst>
              </p:cNvPr>
              <p:cNvSpPr/>
              <p:nvPr/>
            </p:nvSpPr>
            <p:spPr>
              <a:xfrm>
                <a:off x="5832696" y="8306158"/>
                <a:ext cx="49052" cy="72008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8" name="二等辺三角形 127">
                <a:extLst>
                  <a:ext uri="{FF2B5EF4-FFF2-40B4-BE49-F238E27FC236}">
                    <a16:creationId xmlns:a16="http://schemas.microsoft.com/office/drawing/2014/main" id="{31C6D991-A539-42BF-AF69-B2AB69D025D8}"/>
                  </a:ext>
                </a:extLst>
              </p:cNvPr>
              <p:cNvSpPr/>
              <p:nvPr userDrawn="1"/>
            </p:nvSpPr>
            <p:spPr>
              <a:xfrm>
                <a:off x="5907705" y="8306158"/>
                <a:ext cx="49052" cy="72008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1" name="二等辺三角形 190">
                <a:extLst>
                  <a:ext uri="{FF2B5EF4-FFF2-40B4-BE49-F238E27FC236}">
                    <a16:creationId xmlns:a16="http://schemas.microsoft.com/office/drawing/2014/main" id="{F2BB4025-0AB4-4847-9B42-00189DEDF5FE}"/>
                  </a:ext>
                </a:extLst>
              </p:cNvPr>
              <p:cNvSpPr/>
              <p:nvPr userDrawn="1"/>
            </p:nvSpPr>
            <p:spPr>
              <a:xfrm>
                <a:off x="5982714" y="8306158"/>
                <a:ext cx="49052" cy="72008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92" name="正方形/長方形 191">
            <a:extLst>
              <a:ext uri="{FF2B5EF4-FFF2-40B4-BE49-F238E27FC236}">
                <a16:creationId xmlns:a16="http://schemas.microsoft.com/office/drawing/2014/main" id="{6B9359E7-F507-48B7-91B8-5C7012E3E810}"/>
              </a:ext>
            </a:extLst>
          </p:cNvPr>
          <p:cNvSpPr/>
          <p:nvPr userDrawn="1"/>
        </p:nvSpPr>
        <p:spPr>
          <a:xfrm>
            <a:off x="5656570" y="2288704"/>
            <a:ext cx="1176310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時　間</a:t>
            </a:r>
          </a:p>
        </p:txBody>
      </p:sp>
      <p:sp>
        <p:nvSpPr>
          <p:cNvPr id="193" name="正方形/長方形 192">
            <a:extLst>
              <a:ext uri="{FF2B5EF4-FFF2-40B4-BE49-F238E27FC236}">
                <a16:creationId xmlns:a16="http://schemas.microsoft.com/office/drawing/2014/main" id="{23553C3F-F516-4EE1-85B7-3ED1A27C9247}"/>
              </a:ext>
            </a:extLst>
          </p:cNvPr>
          <p:cNvSpPr/>
          <p:nvPr userDrawn="1"/>
        </p:nvSpPr>
        <p:spPr>
          <a:xfrm>
            <a:off x="5656570" y="3944888"/>
            <a:ext cx="1176310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業務内容</a:t>
            </a:r>
          </a:p>
        </p:txBody>
      </p:sp>
      <p:grpSp>
        <p:nvGrpSpPr>
          <p:cNvPr id="194" name="グループ化 193">
            <a:extLst>
              <a:ext uri="{FF2B5EF4-FFF2-40B4-BE49-F238E27FC236}">
                <a16:creationId xmlns:a16="http://schemas.microsoft.com/office/drawing/2014/main" id="{A082576A-0603-4607-A227-0543302DC6B5}"/>
              </a:ext>
            </a:extLst>
          </p:cNvPr>
          <p:cNvGrpSpPr/>
          <p:nvPr userDrawn="1"/>
        </p:nvGrpSpPr>
        <p:grpSpPr>
          <a:xfrm>
            <a:off x="5733256" y="8986303"/>
            <a:ext cx="1090728" cy="143161"/>
            <a:chOff x="570851" y="9107464"/>
            <a:chExt cx="1309660" cy="167114"/>
          </a:xfrm>
        </p:grpSpPr>
        <p:sp>
          <p:nvSpPr>
            <p:cNvPr id="195" name="二等辺三角形 194">
              <a:extLst>
                <a:ext uri="{FF2B5EF4-FFF2-40B4-BE49-F238E27FC236}">
                  <a16:creationId xmlns:a16="http://schemas.microsoft.com/office/drawing/2014/main" id="{B5258B9E-BE7B-4EF4-95E9-068C54195C7B}"/>
                </a:ext>
              </a:extLst>
            </p:cNvPr>
            <p:cNvSpPr/>
            <p:nvPr/>
          </p:nvSpPr>
          <p:spPr>
            <a:xfrm>
              <a:off x="570851" y="9107464"/>
              <a:ext cx="193854" cy="167114"/>
            </a:xfrm>
            <a:prstGeom prst="triangle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6" name="Rectangle 9">
              <a:extLst>
                <a:ext uri="{FF2B5EF4-FFF2-40B4-BE49-F238E27FC236}">
                  <a16:creationId xmlns:a16="http://schemas.microsoft.com/office/drawing/2014/main" id="{52027635-FE44-4964-A696-E183092F4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291" y="9129464"/>
              <a:ext cx="1043220" cy="143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80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規制用カラーコーン数</a:t>
              </a:r>
              <a:endParaRPr kumimoji="1" lang="ja-JP" altLang="ja-JP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197" name="円/楕円 400">
            <a:extLst>
              <a:ext uri="{FF2B5EF4-FFF2-40B4-BE49-F238E27FC236}">
                <a16:creationId xmlns:a16="http://schemas.microsoft.com/office/drawing/2014/main" id="{30065101-FAAA-4E7A-948C-FBF69357DA52}"/>
              </a:ext>
            </a:extLst>
          </p:cNvPr>
          <p:cNvSpPr/>
          <p:nvPr userDrawn="1"/>
        </p:nvSpPr>
        <p:spPr bwMode="auto">
          <a:xfrm>
            <a:off x="5727022" y="8439030"/>
            <a:ext cx="174731" cy="19378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>
              <a:solidFill>
                <a:schemeClr val="tx1"/>
              </a:solidFill>
            </a:endParaRPr>
          </a:p>
        </p:txBody>
      </p:sp>
      <p:sp>
        <p:nvSpPr>
          <p:cNvPr id="198" name="Rectangle 9">
            <a:extLst>
              <a:ext uri="{FF2B5EF4-FFF2-40B4-BE49-F238E27FC236}">
                <a16:creationId xmlns:a16="http://schemas.microsoft.com/office/drawing/2014/main" id="{06C43027-8979-4EF6-A3DB-1C27E9ED423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949280" y="8491046"/>
            <a:ext cx="86882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競技用カラーコーン数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99" name="円/楕円 404">
            <a:extLst>
              <a:ext uri="{FF2B5EF4-FFF2-40B4-BE49-F238E27FC236}">
                <a16:creationId xmlns:a16="http://schemas.microsoft.com/office/drawing/2014/main" id="{50D232B4-9F84-4A58-A1E6-56148A1A20F1}"/>
              </a:ext>
            </a:extLst>
          </p:cNvPr>
          <p:cNvSpPr/>
          <p:nvPr userDrawn="1"/>
        </p:nvSpPr>
        <p:spPr bwMode="auto">
          <a:xfrm>
            <a:off x="5713700" y="8062996"/>
            <a:ext cx="174731" cy="193781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>
              <a:solidFill>
                <a:schemeClr val="tx1"/>
              </a:solidFill>
            </a:endParaRPr>
          </a:p>
        </p:txBody>
      </p:sp>
      <p:sp>
        <p:nvSpPr>
          <p:cNvPr id="200" name="Rectangle 9">
            <a:extLst>
              <a:ext uri="{FF2B5EF4-FFF2-40B4-BE49-F238E27FC236}">
                <a16:creationId xmlns:a16="http://schemas.microsoft.com/office/drawing/2014/main" id="{9769C36C-4B0E-4AFE-8486-12A39759113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949280" y="8107155"/>
            <a:ext cx="493725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鉄柵の本数</a:t>
            </a:r>
            <a:endParaRPr kumimoji="1" lang="ja-JP" altLang="ja-JP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201" name="グループ化 200">
            <a:extLst>
              <a:ext uri="{FF2B5EF4-FFF2-40B4-BE49-F238E27FC236}">
                <a16:creationId xmlns:a16="http://schemas.microsoft.com/office/drawing/2014/main" id="{346320E4-C08B-40AD-ABCF-3D59989D4858}"/>
              </a:ext>
            </a:extLst>
          </p:cNvPr>
          <p:cNvGrpSpPr/>
          <p:nvPr userDrawn="1"/>
        </p:nvGrpSpPr>
        <p:grpSpPr>
          <a:xfrm>
            <a:off x="5733256" y="8697416"/>
            <a:ext cx="769405" cy="193781"/>
            <a:chOff x="560170" y="8809695"/>
            <a:chExt cx="923841" cy="226203"/>
          </a:xfrm>
        </p:grpSpPr>
        <p:sp>
          <p:nvSpPr>
            <p:cNvPr id="202" name="円/楕円 421">
              <a:extLst>
                <a:ext uri="{FF2B5EF4-FFF2-40B4-BE49-F238E27FC236}">
                  <a16:creationId xmlns:a16="http://schemas.microsoft.com/office/drawing/2014/main" id="{82C7A9A5-85B2-4EC9-AE83-02F8278DA165}"/>
                </a:ext>
              </a:extLst>
            </p:cNvPr>
            <p:cNvSpPr/>
            <p:nvPr/>
          </p:nvSpPr>
          <p:spPr bwMode="auto">
            <a:xfrm>
              <a:off x="560170" y="8809695"/>
              <a:ext cx="209803" cy="22620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03" name="Rectangle 9">
              <a:extLst>
                <a:ext uri="{FF2B5EF4-FFF2-40B4-BE49-F238E27FC236}">
                  <a16:creationId xmlns:a16="http://schemas.microsoft.com/office/drawing/2014/main" id="{2C172CE8-BAE4-4F7C-8CAA-6238ABAAF7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292" y="8861242"/>
              <a:ext cx="646719" cy="143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r>
                <a:rPr lang="ja-JP" altLang="en-US" sz="80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プラ柵の本数</a:t>
              </a:r>
              <a:endParaRPr lang="ja-JP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204" name="正方形/長方形 203">
            <a:extLst>
              <a:ext uri="{FF2B5EF4-FFF2-40B4-BE49-F238E27FC236}">
                <a16:creationId xmlns:a16="http://schemas.microsoft.com/office/drawing/2014/main" id="{95E0164D-9FEF-46EB-9D1C-019BA168B5C2}"/>
              </a:ext>
            </a:extLst>
          </p:cNvPr>
          <p:cNvSpPr/>
          <p:nvPr userDrawn="1"/>
        </p:nvSpPr>
        <p:spPr>
          <a:xfrm>
            <a:off x="5817336" y="8243247"/>
            <a:ext cx="114005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（パラ終了後に転換）</a:t>
            </a:r>
            <a:endParaRPr lang="ja-JP" altLang="en-US" sz="800"/>
          </a:p>
        </p:txBody>
      </p:sp>
      <p:sp>
        <p:nvSpPr>
          <p:cNvPr id="206" name="正方形/長方形 205">
            <a:extLst>
              <a:ext uri="{FF2B5EF4-FFF2-40B4-BE49-F238E27FC236}">
                <a16:creationId xmlns:a16="http://schemas.microsoft.com/office/drawing/2014/main" id="{72326C56-9349-4DA1-B8FD-7AD05277EB2A}"/>
              </a:ext>
            </a:extLst>
          </p:cNvPr>
          <p:cNvSpPr/>
          <p:nvPr userDrawn="1"/>
        </p:nvSpPr>
        <p:spPr>
          <a:xfrm>
            <a:off x="5656570" y="602069"/>
            <a:ext cx="1176310" cy="13850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</a:t>
            </a:r>
          </a:p>
        </p:txBody>
      </p:sp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D1C3DE23-CF5B-4032-8D99-7E872BC14AE6}"/>
              </a:ext>
            </a:extLst>
          </p:cNvPr>
          <p:cNvSpPr txBox="1"/>
          <p:nvPr userDrawn="1"/>
        </p:nvSpPr>
        <p:spPr>
          <a:xfrm>
            <a:off x="5611126" y="2411131"/>
            <a:ext cx="1004500" cy="525645"/>
          </a:xfrm>
          <a:prstGeom prst="rect">
            <a:avLst/>
          </a:prstGeom>
          <a:noFill/>
          <a:ln>
            <a:noFill/>
          </a:ln>
        </p:spPr>
        <p:txBody>
          <a:bodyPr wrap="none" lIns="36000" rIns="36000" rtlCol="0" anchor="ctr" anchorCtr="1">
            <a:noAutofit/>
          </a:bodyPr>
          <a:lstStyle/>
          <a:p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交通規制時間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7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00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～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13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</a:t>
            </a:r>
          </a:p>
        </p:txBody>
      </p:sp>
      <p:pic>
        <p:nvPicPr>
          <p:cNvPr id="84" name="Picture 2">
            <a:extLst>
              <a:ext uri="{FF2B5EF4-FFF2-40B4-BE49-F238E27FC236}">
                <a16:creationId xmlns:a16="http://schemas.microsoft.com/office/drawing/2014/main" id="{D5F44ECD-0990-4C63-9F55-B35C4EB911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3868" y="9231420"/>
            <a:ext cx="279635" cy="14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29" name="Rectangle 9">
            <a:extLst>
              <a:ext uri="{FF2B5EF4-FFF2-40B4-BE49-F238E27FC236}">
                <a16:creationId xmlns:a16="http://schemas.microsoft.com/office/drawing/2014/main" id="{12AF1B7B-242F-4FE3-8E6F-255DED34A7A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58947" y="9163246"/>
            <a:ext cx="51296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安全対策用</a:t>
            </a:r>
            <a:endParaRPr kumimoji="1" lang="en-US" altLang="ja-JP" sz="800" b="0" i="0" u="none" strike="noStrike" kern="1200" cap="none" normalizeH="0" baseline="0">
              <a:ln>
                <a:noFill/>
              </a:ln>
              <a:solidFill>
                <a:srgbClr val="00000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携帯カメラ</a:t>
            </a:r>
          </a:p>
        </p:txBody>
      </p:sp>
    </p:spTree>
    <p:extLst>
      <p:ext uri="{BB962C8B-B14F-4D97-AF65-F5344CB8AC3E}">
        <p14:creationId xmlns:p14="http://schemas.microsoft.com/office/powerpoint/2010/main" val="2563603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CE9134F5-6DA1-455F-B7AA-1637909FF021}"/>
              </a:ext>
            </a:extLst>
          </p:cNvPr>
          <p:cNvSpPr/>
          <p:nvPr userDrawn="1"/>
        </p:nvSpPr>
        <p:spPr>
          <a:xfrm>
            <a:off x="5656570" y="1608214"/>
            <a:ext cx="1176310" cy="363138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ja-JP" altLang="en-US" sz="80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87F2929B-5893-4ED6-80E2-4AA16D59FFE9}"/>
              </a:ext>
            </a:extLst>
          </p:cNvPr>
          <p:cNvSpPr/>
          <p:nvPr userDrawn="1"/>
        </p:nvSpPr>
        <p:spPr>
          <a:xfrm>
            <a:off x="5656570" y="1464198"/>
            <a:ext cx="1176310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担　当</a:t>
            </a:r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EBC92A76-9F52-4913-B7A5-2D05497110F3}"/>
              </a:ext>
            </a:extLst>
          </p:cNvPr>
          <p:cNvSpPr/>
          <p:nvPr userDrawn="1"/>
        </p:nvSpPr>
        <p:spPr>
          <a:xfrm>
            <a:off x="5656570" y="5239599"/>
            <a:ext cx="1176310" cy="41778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ja-JP" altLang="en-US" sz="80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826EB36B-3791-4E4F-A12B-31931EC04DDC}"/>
              </a:ext>
            </a:extLst>
          </p:cNvPr>
          <p:cNvSpPr/>
          <p:nvPr userDrawn="1"/>
        </p:nvSpPr>
        <p:spPr>
          <a:xfrm>
            <a:off x="5656570" y="1022578"/>
            <a:ext cx="1176310" cy="1610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所　轄</a:t>
            </a: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1452B399-F1FE-46B7-AD63-81C1123B05D0}"/>
              </a:ext>
            </a:extLst>
          </p:cNvPr>
          <p:cNvSpPr/>
          <p:nvPr userDrawn="1"/>
        </p:nvSpPr>
        <p:spPr>
          <a:xfrm>
            <a:off x="5656570" y="1176372"/>
            <a:ext cx="1176310" cy="299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ja-JP" altLang="en-US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64215A34-D2A4-4339-B4A2-73B4AF8D6C69}"/>
              </a:ext>
            </a:extLst>
          </p:cNvPr>
          <p:cNvSpPr/>
          <p:nvPr userDrawn="1"/>
        </p:nvSpPr>
        <p:spPr>
          <a:xfrm>
            <a:off x="5656570" y="735588"/>
            <a:ext cx="1176310" cy="28699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ja-JP" altLang="en-US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92" name="正方形/長方形 191">
            <a:extLst>
              <a:ext uri="{FF2B5EF4-FFF2-40B4-BE49-F238E27FC236}">
                <a16:creationId xmlns:a16="http://schemas.microsoft.com/office/drawing/2014/main" id="{6B9359E7-F507-48B7-91B8-5C7012E3E810}"/>
              </a:ext>
            </a:extLst>
          </p:cNvPr>
          <p:cNvSpPr/>
          <p:nvPr userDrawn="1"/>
        </p:nvSpPr>
        <p:spPr>
          <a:xfrm>
            <a:off x="5656570" y="2288704"/>
            <a:ext cx="1176310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時　間</a:t>
            </a:r>
          </a:p>
        </p:txBody>
      </p:sp>
      <p:sp>
        <p:nvSpPr>
          <p:cNvPr id="193" name="正方形/長方形 192">
            <a:extLst>
              <a:ext uri="{FF2B5EF4-FFF2-40B4-BE49-F238E27FC236}">
                <a16:creationId xmlns:a16="http://schemas.microsoft.com/office/drawing/2014/main" id="{23553C3F-F516-4EE1-85B7-3ED1A27C9247}"/>
              </a:ext>
            </a:extLst>
          </p:cNvPr>
          <p:cNvSpPr/>
          <p:nvPr userDrawn="1"/>
        </p:nvSpPr>
        <p:spPr>
          <a:xfrm>
            <a:off x="5656570" y="3944888"/>
            <a:ext cx="1176310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業務内容</a:t>
            </a:r>
          </a:p>
        </p:txBody>
      </p:sp>
      <p:sp>
        <p:nvSpPr>
          <p:cNvPr id="206" name="正方形/長方形 205">
            <a:extLst>
              <a:ext uri="{FF2B5EF4-FFF2-40B4-BE49-F238E27FC236}">
                <a16:creationId xmlns:a16="http://schemas.microsoft.com/office/drawing/2014/main" id="{72326C56-9349-4DA1-B8FD-7AD05277EB2A}"/>
              </a:ext>
            </a:extLst>
          </p:cNvPr>
          <p:cNvSpPr/>
          <p:nvPr userDrawn="1"/>
        </p:nvSpPr>
        <p:spPr>
          <a:xfrm>
            <a:off x="5656570" y="602069"/>
            <a:ext cx="1176310" cy="13850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</a:t>
            </a:r>
          </a:p>
        </p:txBody>
      </p:sp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D1C3DE23-CF5B-4032-8D99-7E872BC14AE6}"/>
              </a:ext>
            </a:extLst>
          </p:cNvPr>
          <p:cNvSpPr txBox="1"/>
          <p:nvPr userDrawn="1"/>
        </p:nvSpPr>
        <p:spPr>
          <a:xfrm>
            <a:off x="5611126" y="2411131"/>
            <a:ext cx="1004500" cy="525645"/>
          </a:xfrm>
          <a:prstGeom prst="rect">
            <a:avLst/>
          </a:prstGeom>
          <a:noFill/>
          <a:ln>
            <a:noFill/>
          </a:ln>
        </p:spPr>
        <p:txBody>
          <a:bodyPr wrap="none" lIns="36000" rIns="36000" rtlCol="0" anchor="ctr" anchorCtr="1">
            <a:noAutofit/>
          </a:bodyPr>
          <a:lstStyle/>
          <a:p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交通規制時間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7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00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～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13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9CF0D8F-2398-42E6-8137-CCB32BCAE79B}"/>
              </a:ext>
            </a:extLst>
          </p:cNvPr>
          <p:cNvGrpSpPr/>
          <p:nvPr userDrawn="1"/>
        </p:nvGrpSpPr>
        <p:grpSpPr>
          <a:xfrm>
            <a:off x="5656570" y="5167592"/>
            <a:ext cx="1176310" cy="4321912"/>
            <a:chOff x="8541568" y="5232081"/>
            <a:chExt cx="1176310" cy="4321912"/>
          </a:xfrm>
        </p:grpSpPr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FD8E2034-E274-4526-ADF4-CF983A70651B}"/>
                </a:ext>
              </a:extLst>
            </p:cNvPr>
            <p:cNvSpPr/>
            <p:nvPr userDrawn="1"/>
          </p:nvSpPr>
          <p:spPr>
            <a:xfrm>
              <a:off x="8541568" y="5232081"/>
              <a:ext cx="1176310" cy="43219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kumimoji="1" lang="ja-JP" alt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grpSp>
          <p:nvGrpSpPr>
            <p:cNvPr id="129" name="グループ化 128">
              <a:extLst>
                <a:ext uri="{FF2B5EF4-FFF2-40B4-BE49-F238E27FC236}">
                  <a16:creationId xmlns:a16="http://schemas.microsoft.com/office/drawing/2014/main" id="{9F13CBF4-A85B-4E57-98A4-2A6451918EB4}"/>
                </a:ext>
              </a:extLst>
            </p:cNvPr>
            <p:cNvGrpSpPr/>
            <p:nvPr userDrawn="1"/>
          </p:nvGrpSpPr>
          <p:grpSpPr>
            <a:xfrm>
              <a:off x="8620380" y="5368577"/>
              <a:ext cx="823371" cy="123111"/>
              <a:chOff x="5780003" y="6632846"/>
              <a:chExt cx="823371" cy="123111"/>
            </a:xfrm>
          </p:grpSpPr>
          <p:sp>
            <p:nvSpPr>
              <p:cNvPr id="130" name="Rectangle 6">
                <a:extLst>
                  <a:ext uri="{FF2B5EF4-FFF2-40B4-BE49-F238E27FC236}">
                    <a16:creationId xmlns:a16="http://schemas.microsoft.com/office/drawing/2014/main" id="{32CE0D6E-284E-4FB3-880C-7FA30FD1C01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140106" y="6632846"/>
                <a:ext cx="46326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ja-JP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バイク</a:t>
                </a:r>
                <a:r>
                  <a:rPr kumimoji="1" lang="ja-JP" altLang="ja-JP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コース</a:t>
                </a:r>
                <a:endParaRPr kumimoji="1" lang="ja-JP" altLang="ja-JP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31" name="Rectangle 31">
                <a:extLst>
                  <a:ext uri="{FF2B5EF4-FFF2-40B4-BE49-F238E27FC236}">
                    <a16:creationId xmlns:a16="http://schemas.microsoft.com/office/drawing/2014/main" id="{5483D703-24DA-487B-ABA7-B79372D3FB6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780003" y="6678568"/>
                <a:ext cx="284880" cy="45719"/>
              </a:xfrm>
              <a:prstGeom prst="rect">
                <a:avLst/>
              </a:prstGeom>
              <a:ln w="47625">
                <a:solidFill>
                  <a:srgbClr val="006600">
                    <a:alpha val="4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</p:grpSp>
        <p:grpSp>
          <p:nvGrpSpPr>
            <p:cNvPr id="132" name="グループ化 131">
              <a:extLst>
                <a:ext uri="{FF2B5EF4-FFF2-40B4-BE49-F238E27FC236}">
                  <a16:creationId xmlns:a16="http://schemas.microsoft.com/office/drawing/2014/main" id="{8A085478-73E0-4649-9C8B-353B432D88AD}"/>
                </a:ext>
              </a:extLst>
            </p:cNvPr>
            <p:cNvGrpSpPr/>
            <p:nvPr userDrawn="1"/>
          </p:nvGrpSpPr>
          <p:grpSpPr>
            <a:xfrm>
              <a:off x="8620735" y="5534200"/>
              <a:ext cx="739660" cy="123111"/>
              <a:chOff x="5780358" y="6821170"/>
              <a:chExt cx="739660" cy="123111"/>
            </a:xfrm>
          </p:grpSpPr>
          <p:sp>
            <p:nvSpPr>
              <p:cNvPr id="133" name="Rectangle 7">
                <a:extLst>
                  <a:ext uri="{FF2B5EF4-FFF2-40B4-BE49-F238E27FC236}">
                    <a16:creationId xmlns:a16="http://schemas.microsoft.com/office/drawing/2014/main" id="{DA9B4C09-3464-4CBF-9028-03A0D4A63D9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140106" y="6821170"/>
                <a:ext cx="379912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ja-JP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ランコース</a:t>
                </a:r>
                <a:endParaRPr kumimoji="1" lang="ja-JP" altLang="ja-JP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34" name="Rectangle 33">
                <a:extLst>
                  <a:ext uri="{FF2B5EF4-FFF2-40B4-BE49-F238E27FC236}">
                    <a16:creationId xmlns:a16="http://schemas.microsoft.com/office/drawing/2014/main" id="{B1A87512-380F-4667-883D-C6A400D770C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780358" y="6869399"/>
                <a:ext cx="284880" cy="45719"/>
              </a:xfrm>
              <a:prstGeom prst="rect">
                <a:avLst/>
              </a:prstGeom>
              <a:ln w="47625">
                <a:solidFill>
                  <a:srgbClr val="FF0000">
                    <a:alpha val="4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</p:grpSp>
        <p:grpSp>
          <p:nvGrpSpPr>
            <p:cNvPr id="135" name="グループ化 134">
              <a:extLst>
                <a:ext uri="{FF2B5EF4-FFF2-40B4-BE49-F238E27FC236}">
                  <a16:creationId xmlns:a16="http://schemas.microsoft.com/office/drawing/2014/main" id="{ED50FB71-27FB-4A37-AB85-7F5EC47C1144}"/>
                </a:ext>
              </a:extLst>
            </p:cNvPr>
            <p:cNvGrpSpPr/>
            <p:nvPr userDrawn="1"/>
          </p:nvGrpSpPr>
          <p:grpSpPr>
            <a:xfrm>
              <a:off x="8704687" y="6457649"/>
              <a:ext cx="686165" cy="123111"/>
              <a:chOff x="5864310" y="7543688"/>
              <a:chExt cx="686165" cy="123111"/>
            </a:xfrm>
          </p:grpSpPr>
          <p:sp>
            <p:nvSpPr>
              <p:cNvPr id="136" name="Rectangle 9">
                <a:extLst>
                  <a:ext uri="{FF2B5EF4-FFF2-40B4-BE49-F238E27FC236}">
                    <a16:creationId xmlns:a16="http://schemas.microsoft.com/office/drawing/2014/main" id="{196B8923-914B-439C-B45A-C96CC06F7FA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140106" y="7543688"/>
                <a:ext cx="410369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ja-JP" altLang="ja-JP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交通警備</a:t>
                </a:r>
                <a:endParaRPr kumimoji="1" lang="ja-JP" altLang="ja-JP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37" name="正方形/長方形 136">
                <a:extLst>
                  <a:ext uri="{FF2B5EF4-FFF2-40B4-BE49-F238E27FC236}">
                    <a16:creationId xmlns:a16="http://schemas.microsoft.com/office/drawing/2014/main" id="{281CA527-001A-4970-83D8-26C41D50E63B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5864310" y="7552553"/>
                <a:ext cx="111600" cy="1116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800" rtlCol="0" anchor="ctr" anchorCtr="1"/>
              <a:lstStyle/>
              <a:p>
                <a:pPr algn="ctr"/>
                <a:r>
                  <a:rPr kumimoji="1" lang="en-US" altLang="ja-JP" sz="800"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  <a:cs typeface="Meiryo UI" panose="020B0604030504040204" pitchFamily="50" charset="-128"/>
                  </a:rPr>
                  <a:t>G</a:t>
                </a:r>
                <a:endParaRPr kumimoji="1" lang="ja-JP" altLang="en-US" sz="80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Meiryo UI" panose="020B0604030504040204" pitchFamily="50" charset="-128"/>
                </a:endParaRPr>
              </a:p>
            </p:txBody>
          </p:sp>
        </p:grpSp>
        <p:grpSp>
          <p:nvGrpSpPr>
            <p:cNvPr id="138" name="グループ化 137">
              <a:extLst>
                <a:ext uri="{FF2B5EF4-FFF2-40B4-BE49-F238E27FC236}">
                  <a16:creationId xmlns:a16="http://schemas.microsoft.com/office/drawing/2014/main" id="{A3C768BA-AE47-4502-8396-61EEB4C150B8}"/>
                </a:ext>
              </a:extLst>
            </p:cNvPr>
            <p:cNvGrpSpPr/>
            <p:nvPr userDrawn="1"/>
          </p:nvGrpSpPr>
          <p:grpSpPr>
            <a:xfrm>
              <a:off x="8710569" y="6645973"/>
              <a:ext cx="680283" cy="123809"/>
              <a:chOff x="5870192" y="7732012"/>
              <a:chExt cx="680283" cy="123809"/>
            </a:xfrm>
          </p:grpSpPr>
          <p:sp>
            <p:nvSpPr>
              <p:cNvPr id="139" name="Rectangle 11">
                <a:extLst>
                  <a:ext uri="{FF2B5EF4-FFF2-40B4-BE49-F238E27FC236}">
                    <a16:creationId xmlns:a16="http://schemas.microsoft.com/office/drawing/2014/main" id="{C00977AE-05F9-4B6F-9B1B-69066260F22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140106" y="7732012"/>
                <a:ext cx="410369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ja-JP" altLang="ja-JP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雑踏警備</a:t>
                </a:r>
                <a:endParaRPr kumimoji="1" lang="ja-JP" altLang="ja-JP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40" name="正方形/長方形 139">
                <a:extLst>
                  <a:ext uri="{FF2B5EF4-FFF2-40B4-BE49-F238E27FC236}">
                    <a16:creationId xmlns:a16="http://schemas.microsoft.com/office/drawing/2014/main" id="{F1861F03-07DB-4EE6-8C30-06E97335C09F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5870192" y="7744221"/>
                <a:ext cx="111600" cy="1116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800" rtlCol="0" anchor="ctr" anchorCtr="1"/>
              <a:lstStyle/>
              <a:p>
                <a:pPr algn="ctr"/>
                <a:r>
                  <a:rPr kumimoji="1" lang="en-US" altLang="ja-JP" sz="800"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  <a:cs typeface="Meiryo UI" panose="020B0604030504040204" pitchFamily="50" charset="-128"/>
                  </a:rPr>
                  <a:t>G</a:t>
                </a:r>
                <a:endParaRPr kumimoji="1" lang="ja-JP" altLang="en-US" sz="80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Meiryo UI" panose="020B0604030504040204" pitchFamily="50" charset="-128"/>
                </a:endParaRPr>
              </a:p>
            </p:txBody>
          </p:sp>
        </p:grpSp>
        <p:grpSp>
          <p:nvGrpSpPr>
            <p:cNvPr id="141" name="グループ化 140">
              <a:extLst>
                <a:ext uri="{FF2B5EF4-FFF2-40B4-BE49-F238E27FC236}">
                  <a16:creationId xmlns:a16="http://schemas.microsoft.com/office/drawing/2014/main" id="{A1266A7C-5FF5-46E8-A815-898C34651796}"/>
                </a:ext>
              </a:extLst>
            </p:cNvPr>
            <p:cNvGrpSpPr/>
            <p:nvPr userDrawn="1"/>
          </p:nvGrpSpPr>
          <p:grpSpPr>
            <a:xfrm>
              <a:off x="8669324" y="6834297"/>
              <a:ext cx="586876" cy="123111"/>
              <a:chOff x="5828947" y="7920336"/>
              <a:chExt cx="586876" cy="123111"/>
            </a:xfrm>
          </p:grpSpPr>
          <p:sp>
            <p:nvSpPr>
              <p:cNvPr id="142" name="Rectangle 13">
                <a:extLst>
                  <a:ext uri="{FF2B5EF4-FFF2-40B4-BE49-F238E27FC236}">
                    <a16:creationId xmlns:a16="http://schemas.microsoft.com/office/drawing/2014/main" id="{15EDE43C-ADFD-4BF1-BFB4-3ABE143516E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140106" y="7920336"/>
                <a:ext cx="275717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800" b="0" i="0" u="none" strike="noStrike" kern="1200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鉄  柵</a:t>
                </a:r>
              </a:p>
            </p:txBody>
          </p:sp>
          <p:cxnSp>
            <p:nvCxnSpPr>
              <p:cNvPr id="143" name="直線コネクタ 142">
                <a:extLst>
                  <a:ext uri="{FF2B5EF4-FFF2-40B4-BE49-F238E27FC236}">
                    <a16:creationId xmlns:a16="http://schemas.microsoft.com/office/drawing/2014/main" id="{29FAF4DC-0678-45BC-92F8-C42A58AF262C}"/>
                  </a:ext>
                </a:extLst>
              </p:cNvPr>
              <p:cNvCxnSpPr/>
              <p:nvPr/>
            </p:nvCxnSpPr>
            <p:spPr bwMode="auto">
              <a:xfrm>
                <a:off x="5828947" y="7987608"/>
                <a:ext cx="193377" cy="0"/>
              </a:xfrm>
              <a:prstGeom prst="line">
                <a:avLst/>
              </a:prstGeom>
              <a:ln w="28575">
                <a:solidFill>
                  <a:srgbClr val="FFC00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グループ化 144">
              <a:extLst>
                <a:ext uri="{FF2B5EF4-FFF2-40B4-BE49-F238E27FC236}">
                  <a16:creationId xmlns:a16="http://schemas.microsoft.com/office/drawing/2014/main" id="{35D70CA4-1E50-4EB3-AB40-42661EA69E26}"/>
                </a:ext>
              </a:extLst>
            </p:cNvPr>
            <p:cNvGrpSpPr/>
            <p:nvPr userDrawn="1"/>
          </p:nvGrpSpPr>
          <p:grpSpPr>
            <a:xfrm>
              <a:off x="8677957" y="7022621"/>
              <a:ext cx="693659" cy="125184"/>
              <a:chOff x="5837580" y="8108660"/>
              <a:chExt cx="693659" cy="125184"/>
            </a:xfrm>
          </p:grpSpPr>
          <p:sp>
            <p:nvSpPr>
              <p:cNvPr id="146" name="Rectangle 17">
                <a:extLst>
                  <a:ext uri="{FF2B5EF4-FFF2-40B4-BE49-F238E27FC236}">
                    <a16:creationId xmlns:a16="http://schemas.microsoft.com/office/drawing/2014/main" id="{B4D47763-9A63-437B-AC96-A43FC24E368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140106" y="8108660"/>
                <a:ext cx="391133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ja-JP" altLang="en-US" sz="800" b="0" i="0" u="none" strike="noStrike" kern="1200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プ  ラ  柵</a:t>
                </a:r>
              </a:p>
            </p:txBody>
          </p:sp>
          <p:grpSp>
            <p:nvGrpSpPr>
              <p:cNvPr id="147" name="グループ化 146">
                <a:extLst>
                  <a:ext uri="{FF2B5EF4-FFF2-40B4-BE49-F238E27FC236}">
                    <a16:creationId xmlns:a16="http://schemas.microsoft.com/office/drawing/2014/main" id="{CDFE8E41-85F2-4DCC-BD37-CDF8DE3CFE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6773056">
                <a:off x="5864144" y="8084301"/>
                <a:ext cx="122979" cy="176108"/>
                <a:chOff x="-710923" y="4465454"/>
                <a:chExt cx="113464" cy="176071"/>
              </a:xfrm>
            </p:grpSpPr>
            <p:cxnSp>
              <p:nvCxnSpPr>
                <p:cNvPr id="148" name="直線コネクタ 147">
                  <a:extLst>
                    <a:ext uri="{FF2B5EF4-FFF2-40B4-BE49-F238E27FC236}">
                      <a16:creationId xmlns:a16="http://schemas.microsoft.com/office/drawing/2014/main" id="{B84A416E-2A3F-48FC-9E83-BC200D1D6AB2}"/>
                    </a:ext>
                  </a:extLst>
                </p:cNvPr>
                <p:cNvCxnSpPr/>
                <p:nvPr/>
              </p:nvCxnSpPr>
              <p:spPr>
                <a:xfrm rot="16200000" flipH="1">
                  <a:off x="-710919" y="4535180"/>
                  <a:ext cx="109514" cy="39668"/>
                </a:xfrm>
                <a:prstGeom prst="line">
                  <a:avLst/>
                </a:prstGeom>
                <a:ln w="44450" cmpd="dbl">
                  <a:solidFill>
                    <a:srgbClr val="0000CC"/>
                  </a:solidFill>
                  <a:headEnd type="non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9" name="円/楕円 29">
                  <a:extLst>
                    <a:ext uri="{FF2B5EF4-FFF2-40B4-BE49-F238E27FC236}">
                      <a16:creationId xmlns:a16="http://schemas.microsoft.com/office/drawing/2014/main" id="{E796A39E-40AA-4D0A-A2F0-5FCB95795D54}"/>
                    </a:ext>
                  </a:extLst>
                </p:cNvPr>
                <p:cNvSpPr/>
                <p:nvPr/>
              </p:nvSpPr>
              <p:spPr>
                <a:xfrm>
                  <a:off x="-710923" y="4465454"/>
                  <a:ext cx="71402" cy="71422"/>
                </a:xfrm>
                <a:prstGeom prst="ellipse">
                  <a:avLst/>
                </a:prstGeom>
                <a:solidFill>
                  <a:srgbClr val="0000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/>
                </a:p>
              </p:txBody>
            </p:sp>
            <p:sp>
              <p:nvSpPr>
                <p:cNvPr id="150" name="円/楕円 30">
                  <a:extLst>
                    <a:ext uri="{FF2B5EF4-FFF2-40B4-BE49-F238E27FC236}">
                      <a16:creationId xmlns:a16="http://schemas.microsoft.com/office/drawing/2014/main" id="{3A9FBA2D-006F-453B-98FF-54142558A964}"/>
                    </a:ext>
                  </a:extLst>
                </p:cNvPr>
                <p:cNvSpPr/>
                <p:nvPr/>
              </p:nvSpPr>
              <p:spPr>
                <a:xfrm>
                  <a:off x="-668862" y="4570102"/>
                  <a:ext cx="71403" cy="71423"/>
                </a:xfrm>
                <a:prstGeom prst="ellipse">
                  <a:avLst/>
                </a:prstGeom>
                <a:solidFill>
                  <a:srgbClr val="0000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/>
                </a:p>
              </p:txBody>
            </p:sp>
          </p:grpSp>
        </p:grpSp>
        <p:grpSp>
          <p:nvGrpSpPr>
            <p:cNvPr id="151" name="グループ化 150">
              <a:extLst>
                <a:ext uri="{FF2B5EF4-FFF2-40B4-BE49-F238E27FC236}">
                  <a16:creationId xmlns:a16="http://schemas.microsoft.com/office/drawing/2014/main" id="{EECE4EAF-3730-40BD-8B60-73579ADD3EB0}"/>
                </a:ext>
              </a:extLst>
            </p:cNvPr>
            <p:cNvGrpSpPr/>
            <p:nvPr userDrawn="1"/>
          </p:nvGrpSpPr>
          <p:grpSpPr>
            <a:xfrm>
              <a:off x="8669888" y="7526037"/>
              <a:ext cx="720964" cy="123111"/>
              <a:chOff x="5829511" y="8612076"/>
              <a:chExt cx="720964" cy="123111"/>
            </a:xfrm>
          </p:grpSpPr>
          <p:sp>
            <p:nvSpPr>
              <p:cNvPr id="152" name="Rectangle 17">
                <a:extLst>
                  <a:ext uri="{FF2B5EF4-FFF2-40B4-BE49-F238E27FC236}">
                    <a16:creationId xmlns:a16="http://schemas.microsoft.com/office/drawing/2014/main" id="{07E29E93-0E08-4018-9D6E-244C55CB043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140106" y="8612076"/>
                <a:ext cx="410369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ja-JP" altLang="en-US" sz="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車両導線</a:t>
                </a:r>
                <a:endParaRPr kumimoji="1" lang="ja-JP" altLang="ja-JP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cxnSp>
            <p:nvCxnSpPr>
              <p:cNvPr id="153" name="直線矢印コネクタ 152">
                <a:extLst>
                  <a:ext uri="{FF2B5EF4-FFF2-40B4-BE49-F238E27FC236}">
                    <a16:creationId xmlns:a16="http://schemas.microsoft.com/office/drawing/2014/main" id="{CFE972A1-992A-417A-B6B0-B661CE50E1E8}"/>
                  </a:ext>
                </a:extLst>
              </p:cNvPr>
              <p:cNvCxnSpPr/>
              <p:nvPr/>
            </p:nvCxnSpPr>
            <p:spPr bwMode="auto">
              <a:xfrm>
                <a:off x="5829511" y="8673475"/>
                <a:ext cx="217859" cy="0"/>
              </a:xfrm>
              <a:prstGeom prst="straightConnector1">
                <a:avLst/>
              </a:prstGeom>
              <a:ln w="38100">
                <a:solidFill>
                  <a:srgbClr val="000099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グループ化 153">
              <a:extLst>
                <a:ext uri="{FF2B5EF4-FFF2-40B4-BE49-F238E27FC236}">
                  <a16:creationId xmlns:a16="http://schemas.microsoft.com/office/drawing/2014/main" id="{A77AF87F-D32F-4374-A965-FD20823FD490}"/>
                </a:ext>
              </a:extLst>
            </p:cNvPr>
            <p:cNvGrpSpPr/>
            <p:nvPr userDrawn="1"/>
          </p:nvGrpSpPr>
          <p:grpSpPr>
            <a:xfrm>
              <a:off x="8683025" y="5708811"/>
              <a:ext cx="441728" cy="156502"/>
              <a:chOff x="5842648" y="6995781"/>
              <a:chExt cx="441728" cy="156502"/>
            </a:xfrm>
          </p:grpSpPr>
          <p:sp>
            <p:nvSpPr>
              <p:cNvPr id="155" name="六角形 154">
                <a:extLst>
                  <a:ext uri="{FF2B5EF4-FFF2-40B4-BE49-F238E27FC236}">
                    <a16:creationId xmlns:a16="http://schemas.microsoft.com/office/drawing/2014/main" id="{2F226751-96E7-4D2D-BBB0-387C38E49081}"/>
                  </a:ext>
                </a:extLst>
              </p:cNvPr>
              <p:cNvSpPr/>
              <p:nvPr/>
            </p:nvSpPr>
            <p:spPr bwMode="auto">
              <a:xfrm>
                <a:off x="5842648" y="6995781"/>
                <a:ext cx="166688" cy="156502"/>
              </a:xfrm>
              <a:prstGeom prst="hexagon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ja-JP" altLang="en-US" sz="1000">
                    <a:latin typeface="HGP創英角ｺﾞｼｯｸUB" pitchFamily="50" charset="-128"/>
                    <a:ea typeface="HGP創英角ｺﾞｼｯｸUB" pitchFamily="50" charset="-128"/>
                  </a:rPr>
                  <a:t>Ｔ</a:t>
                </a:r>
              </a:p>
            </p:txBody>
          </p:sp>
          <p:sp>
            <p:nvSpPr>
              <p:cNvPr id="156" name="Rectangle 6">
                <a:extLst>
                  <a:ext uri="{FF2B5EF4-FFF2-40B4-BE49-F238E27FC236}">
                    <a16:creationId xmlns:a16="http://schemas.microsoft.com/office/drawing/2014/main" id="{44FEE3E4-B14A-468F-B98C-B2E8137120D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140106" y="7009494"/>
                <a:ext cx="144270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kern="120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TO</a:t>
                </a:r>
                <a:endParaRPr kumimoji="1" lang="ja-JP" altLang="en-US" sz="800" kern="12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</p:grpSp>
        <p:grpSp>
          <p:nvGrpSpPr>
            <p:cNvPr id="157" name="グループ化 156">
              <a:extLst>
                <a:ext uri="{FF2B5EF4-FFF2-40B4-BE49-F238E27FC236}">
                  <a16:creationId xmlns:a16="http://schemas.microsoft.com/office/drawing/2014/main" id="{D36DA9BF-F56A-4090-ADE2-A1F2DAB7494D}"/>
                </a:ext>
              </a:extLst>
            </p:cNvPr>
            <p:cNvGrpSpPr/>
            <p:nvPr userDrawn="1"/>
          </p:nvGrpSpPr>
          <p:grpSpPr>
            <a:xfrm>
              <a:off x="8689788" y="5894591"/>
              <a:ext cx="598472" cy="156502"/>
              <a:chOff x="5849411" y="7181561"/>
              <a:chExt cx="598472" cy="156502"/>
            </a:xfrm>
          </p:grpSpPr>
          <p:sp>
            <p:nvSpPr>
              <p:cNvPr id="158" name="円/楕円 38">
                <a:extLst>
                  <a:ext uri="{FF2B5EF4-FFF2-40B4-BE49-F238E27FC236}">
                    <a16:creationId xmlns:a16="http://schemas.microsoft.com/office/drawing/2014/main" id="{6847390B-C54A-45AB-BC6D-DC034E3E1534}"/>
                  </a:ext>
                </a:extLst>
              </p:cNvPr>
              <p:cNvSpPr/>
              <p:nvPr/>
            </p:nvSpPr>
            <p:spPr bwMode="auto">
              <a:xfrm>
                <a:off x="5849411" y="7181561"/>
                <a:ext cx="144462" cy="15650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ja-JP" altLang="en-US" sz="1000" b="1"/>
                  <a:t>Ｓ</a:t>
                </a:r>
              </a:p>
            </p:txBody>
          </p:sp>
          <p:sp>
            <p:nvSpPr>
              <p:cNvPr id="159" name="Rectangle 7">
                <a:extLst>
                  <a:ext uri="{FF2B5EF4-FFF2-40B4-BE49-F238E27FC236}">
                    <a16:creationId xmlns:a16="http://schemas.microsoft.com/office/drawing/2014/main" id="{10B965B0-17F2-4D05-811B-956E7EBB506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140106" y="7197818"/>
                <a:ext cx="307777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800" b="0" i="0" u="none" strike="noStrike" kern="1200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整理員</a:t>
                </a:r>
              </a:p>
            </p:txBody>
          </p:sp>
        </p:grpSp>
        <p:grpSp>
          <p:nvGrpSpPr>
            <p:cNvPr id="160" name="グループ化 159">
              <a:extLst>
                <a:ext uri="{FF2B5EF4-FFF2-40B4-BE49-F238E27FC236}">
                  <a16:creationId xmlns:a16="http://schemas.microsoft.com/office/drawing/2014/main" id="{CE782E62-7D6B-4D76-86E7-21E008F976FD}"/>
                </a:ext>
              </a:extLst>
            </p:cNvPr>
            <p:cNvGrpSpPr/>
            <p:nvPr userDrawn="1"/>
          </p:nvGrpSpPr>
          <p:grpSpPr>
            <a:xfrm>
              <a:off x="8688560" y="6063949"/>
              <a:ext cx="840150" cy="170028"/>
              <a:chOff x="5848183" y="7350919"/>
              <a:chExt cx="840150" cy="170028"/>
            </a:xfrm>
          </p:grpSpPr>
          <p:sp>
            <p:nvSpPr>
              <p:cNvPr id="161" name="ひし形 160">
                <a:extLst>
                  <a:ext uri="{FF2B5EF4-FFF2-40B4-BE49-F238E27FC236}">
                    <a16:creationId xmlns:a16="http://schemas.microsoft.com/office/drawing/2014/main" id="{FDCC49BC-E3D6-429E-AC0D-A18DA2FF287F}"/>
                  </a:ext>
                </a:extLst>
              </p:cNvPr>
              <p:cNvSpPr/>
              <p:nvPr/>
            </p:nvSpPr>
            <p:spPr bwMode="auto">
              <a:xfrm>
                <a:off x="5848183" y="7350919"/>
                <a:ext cx="155618" cy="170028"/>
              </a:xfrm>
              <a:prstGeom prst="diamond">
                <a:avLst/>
              </a:prstGeom>
              <a:solidFill>
                <a:srgbClr val="00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000" b="1">
                    <a:latin typeface="+mn-ea"/>
                  </a:rPr>
                  <a:t>V</a:t>
                </a:r>
                <a:endParaRPr lang="ja-JP" altLang="en-US" sz="1000" b="1">
                  <a:latin typeface="+mn-ea"/>
                </a:endParaRPr>
              </a:p>
            </p:txBody>
          </p:sp>
          <p:sp>
            <p:nvSpPr>
              <p:cNvPr id="162" name="Rectangle 9">
                <a:extLst>
                  <a:ext uri="{FF2B5EF4-FFF2-40B4-BE49-F238E27FC236}">
                    <a16:creationId xmlns:a16="http://schemas.microsoft.com/office/drawing/2014/main" id="{802F17C8-936D-455A-AB9D-0E2444D1CB8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140106" y="7386142"/>
                <a:ext cx="548227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0" i="0" u="none" strike="noStrike" kern="1200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スポーツ推進委員</a:t>
                </a:r>
              </a:p>
            </p:txBody>
          </p:sp>
        </p:grpSp>
        <p:grpSp>
          <p:nvGrpSpPr>
            <p:cNvPr id="163" name="グループ化 162">
              <a:extLst>
                <a:ext uri="{FF2B5EF4-FFF2-40B4-BE49-F238E27FC236}">
                  <a16:creationId xmlns:a16="http://schemas.microsoft.com/office/drawing/2014/main" id="{10101B86-1673-445B-A497-0794CC30D344}"/>
                </a:ext>
              </a:extLst>
            </p:cNvPr>
            <p:cNvGrpSpPr/>
            <p:nvPr userDrawn="1"/>
          </p:nvGrpSpPr>
          <p:grpSpPr>
            <a:xfrm>
              <a:off x="8612617" y="7774698"/>
              <a:ext cx="675643" cy="123111"/>
              <a:chOff x="5772240" y="8860737"/>
              <a:chExt cx="675643" cy="123111"/>
            </a:xfrm>
          </p:grpSpPr>
          <p:cxnSp>
            <p:nvCxnSpPr>
              <p:cNvPr id="164" name="直線矢印コネクタ 163">
                <a:extLst>
                  <a:ext uri="{FF2B5EF4-FFF2-40B4-BE49-F238E27FC236}">
                    <a16:creationId xmlns:a16="http://schemas.microsoft.com/office/drawing/2014/main" id="{79985E5B-50DF-4416-9659-D2E23418E877}"/>
                  </a:ext>
                </a:extLst>
              </p:cNvPr>
              <p:cNvCxnSpPr/>
              <p:nvPr/>
            </p:nvCxnSpPr>
            <p:spPr bwMode="auto">
              <a:xfrm>
                <a:off x="5772240" y="8929447"/>
                <a:ext cx="295740" cy="43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Rectangle 17">
                <a:extLst>
                  <a:ext uri="{FF2B5EF4-FFF2-40B4-BE49-F238E27FC236}">
                    <a16:creationId xmlns:a16="http://schemas.microsoft.com/office/drawing/2014/main" id="{E3B207CE-A2D6-46FC-AE2A-D898695B323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140106" y="8860737"/>
                <a:ext cx="307777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ja-JP" altLang="en-US" sz="800" b="0" i="0" u="none" strike="noStrike" kern="1200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横断路</a:t>
                </a:r>
              </a:p>
            </p:txBody>
          </p:sp>
        </p:grpSp>
        <p:grpSp>
          <p:nvGrpSpPr>
            <p:cNvPr id="166" name="グループ化 165">
              <a:extLst>
                <a:ext uri="{FF2B5EF4-FFF2-40B4-BE49-F238E27FC236}">
                  <a16:creationId xmlns:a16="http://schemas.microsoft.com/office/drawing/2014/main" id="{4D88BF89-5565-4E77-BC0D-EA5242C684EA}"/>
                </a:ext>
              </a:extLst>
            </p:cNvPr>
            <p:cNvGrpSpPr/>
            <p:nvPr userDrawn="1"/>
          </p:nvGrpSpPr>
          <p:grpSpPr>
            <a:xfrm>
              <a:off x="8684671" y="8002395"/>
              <a:ext cx="683739" cy="183446"/>
              <a:chOff x="5844294" y="9088434"/>
              <a:chExt cx="683739" cy="183446"/>
            </a:xfrm>
          </p:grpSpPr>
          <p:sp>
            <p:nvSpPr>
              <p:cNvPr id="167" name="アーチ 166">
                <a:extLst>
                  <a:ext uri="{FF2B5EF4-FFF2-40B4-BE49-F238E27FC236}">
                    <a16:creationId xmlns:a16="http://schemas.microsoft.com/office/drawing/2014/main" id="{2B397355-FB4A-4D35-BAB6-85FC425C7D4C}"/>
                  </a:ext>
                </a:extLst>
              </p:cNvPr>
              <p:cNvSpPr/>
              <p:nvPr/>
            </p:nvSpPr>
            <p:spPr bwMode="auto">
              <a:xfrm>
                <a:off x="5844294" y="9117099"/>
                <a:ext cx="173038" cy="154781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Rectangle 17">
                <a:extLst>
                  <a:ext uri="{FF2B5EF4-FFF2-40B4-BE49-F238E27FC236}">
                    <a16:creationId xmlns:a16="http://schemas.microsoft.com/office/drawing/2014/main" id="{E167E777-4D74-41D0-9B61-D7195E511AB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140106" y="9088434"/>
                <a:ext cx="387927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ja-JP" altLang="en-US" sz="800" b="0" i="0" u="none" strike="noStrike" kern="1200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ローピング</a:t>
                </a:r>
              </a:p>
            </p:txBody>
          </p:sp>
        </p:grpSp>
        <p:grpSp>
          <p:nvGrpSpPr>
            <p:cNvPr id="169" name="グループ化 168">
              <a:extLst>
                <a:ext uri="{FF2B5EF4-FFF2-40B4-BE49-F238E27FC236}">
                  <a16:creationId xmlns:a16="http://schemas.microsoft.com/office/drawing/2014/main" id="{0C827ADC-F367-4B36-A2EF-2BDFB4F56D9C}"/>
                </a:ext>
              </a:extLst>
            </p:cNvPr>
            <p:cNvGrpSpPr/>
            <p:nvPr userDrawn="1"/>
          </p:nvGrpSpPr>
          <p:grpSpPr>
            <a:xfrm>
              <a:off x="8708930" y="8245772"/>
              <a:ext cx="681922" cy="156093"/>
              <a:chOff x="5868553" y="9331811"/>
              <a:chExt cx="681922" cy="156093"/>
            </a:xfrm>
          </p:grpSpPr>
          <p:sp>
            <p:nvSpPr>
              <p:cNvPr id="170" name="星 5 50">
                <a:extLst>
                  <a:ext uri="{FF2B5EF4-FFF2-40B4-BE49-F238E27FC236}">
                    <a16:creationId xmlns:a16="http://schemas.microsoft.com/office/drawing/2014/main" id="{7E6625FB-0FC8-4277-9570-766F7E944B35}"/>
                  </a:ext>
                </a:extLst>
              </p:cNvPr>
              <p:cNvSpPr/>
              <p:nvPr/>
            </p:nvSpPr>
            <p:spPr bwMode="auto">
              <a:xfrm>
                <a:off x="5868553" y="9331811"/>
                <a:ext cx="144047" cy="156093"/>
              </a:xfrm>
              <a:prstGeom prst="star5">
                <a:avLst/>
              </a:prstGeom>
              <a:solidFill>
                <a:srgbClr val="FF99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71" name="Rectangle 17">
                <a:extLst>
                  <a:ext uri="{FF2B5EF4-FFF2-40B4-BE49-F238E27FC236}">
                    <a16:creationId xmlns:a16="http://schemas.microsoft.com/office/drawing/2014/main" id="{588FD9DE-DFCE-4D08-9BEC-6EE36FD4776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140106" y="9358858"/>
                <a:ext cx="410369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ja-JP" altLang="en-US" sz="800" b="0" i="0" u="none" strike="noStrike" kern="1200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備品置場</a:t>
                </a:r>
              </a:p>
            </p:txBody>
          </p:sp>
        </p:grpSp>
        <p:grpSp>
          <p:nvGrpSpPr>
            <p:cNvPr id="172" name="グループ化 171">
              <a:extLst>
                <a:ext uri="{FF2B5EF4-FFF2-40B4-BE49-F238E27FC236}">
                  <a16:creationId xmlns:a16="http://schemas.microsoft.com/office/drawing/2014/main" id="{5A92C0CE-1A11-4282-9A7F-1030FF42E92F}"/>
                </a:ext>
              </a:extLst>
            </p:cNvPr>
            <p:cNvGrpSpPr/>
            <p:nvPr userDrawn="1"/>
          </p:nvGrpSpPr>
          <p:grpSpPr>
            <a:xfrm>
              <a:off x="8666477" y="7210945"/>
              <a:ext cx="887881" cy="92333"/>
              <a:chOff x="5826100" y="8296984"/>
              <a:chExt cx="887881" cy="92333"/>
            </a:xfrm>
          </p:grpSpPr>
          <p:sp>
            <p:nvSpPr>
              <p:cNvPr id="173" name="Rectangle 17">
                <a:extLst>
                  <a:ext uri="{FF2B5EF4-FFF2-40B4-BE49-F238E27FC236}">
                    <a16:creationId xmlns:a16="http://schemas.microsoft.com/office/drawing/2014/main" id="{6E95CDD1-9B16-42FD-A078-BF825700CB5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140106" y="8296984"/>
                <a:ext cx="573875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0" i="0" u="none" strike="noStrike" kern="1200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競技用カラーコーン</a:t>
                </a:r>
              </a:p>
            </p:txBody>
          </p:sp>
          <p:grpSp>
            <p:nvGrpSpPr>
              <p:cNvPr id="174" name="グループ化 173">
                <a:extLst>
                  <a:ext uri="{FF2B5EF4-FFF2-40B4-BE49-F238E27FC236}">
                    <a16:creationId xmlns:a16="http://schemas.microsoft.com/office/drawing/2014/main" id="{4CAD910A-B419-405A-AE84-E135F14D97ED}"/>
                  </a:ext>
                </a:extLst>
              </p:cNvPr>
              <p:cNvGrpSpPr/>
              <p:nvPr userDrawn="1"/>
            </p:nvGrpSpPr>
            <p:grpSpPr>
              <a:xfrm>
                <a:off x="5826100" y="8306158"/>
                <a:ext cx="199070" cy="72008"/>
                <a:chOff x="5832696" y="8306158"/>
                <a:chExt cx="199070" cy="72008"/>
              </a:xfrm>
            </p:grpSpPr>
            <p:sp>
              <p:nvSpPr>
                <p:cNvPr id="175" name="二等辺三角形 174">
                  <a:extLst>
                    <a:ext uri="{FF2B5EF4-FFF2-40B4-BE49-F238E27FC236}">
                      <a16:creationId xmlns:a16="http://schemas.microsoft.com/office/drawing/2014/main" id="{68652434-44CA-4E55-AB44-A7D6253AB5BC}"/>
                    </a:ext>
                  </a:extLst>
                </p:cNvPr>
                <p:cNvSpPr/>
                <p:nvPr/>
              </p:nvSpPr>
              <p:spPr>
                <a:xfrm>
                  <a:off x="5832696" y="8306158"/>
                  <a:ext cx="49052" cy="72008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76" name="二等辺三角形 175">
                  <a:extLst>
                    <a:ext uri="{FF2B5EF4-FFF2-40B4-BE49-F238E27FC236}">
                      <a16:creationId xmlns:a16="http://schemas.microsoft.com/office/drawing/2014/main" id="{70DAFAD7-2B87-4C50-9A22-0E84F139DDCA}"/>
                    </a:ext>
                  </a:extLst>
                </p:cNvPr>
                <p:cNvSpPr/>
                <p:nvPr userDrawn="1"/>
              </p:nvSpPr>
              <p:spPr>
                <a:xfrm>
                  <a:off x="5907705" y="8306158"/>
                  <a:ext cx="49052" cy="72008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77" name="二等辺三角形 176">
                  <a:extLst>
                    <a:ext uri="{FF2B5EF4-FFF2-40B4-BE49-F238E27FC236}">
                      <a16:creationId xmlns:a16="http://schemas.microsoft.com/office/drawing/2014/main" id="{A1046760-02BA-4392-B5B6-02F4884BC36F}"/>
                    </a:ext>
                  </a:extLst>
                </p:cNvPr>
                <p:cNvSpPr/>
                <p:nvPr userDrawn="1"/>
              </p:nvSpPr>
              <p:spPr>
                <a:xfrm>
                  <a:off x="5982714" y="8306158"/>
                  <a:ext cx="49052" cy="72008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78" name="グループ化 177">
              <a:extLst>
                <a:ext uri="{FF2B5EF4-FFF2-40B4-BE49-F238E27FC236}">
                  <a16:creationId xmlns:a16="http://schemas.microsoft.com/office/drawing/2014/main" id="{CCC0C594-6D98-42D2-97E7-A183EC1D0E32}"/>
                </a:ext>
              </a:extLst>
            </p:cNvPr>
            <p:cNvGrpSpPr/>
            <p:nvPr userDrawn="1"/>
          </p:nvGrpSpPr>
          <p:grpSpPr>
            <a:xfrm>
              <a:off x="8666477" y="7368491"/>
              <a:ext cx="887881" cy="92333"/>
              <a:chOff x="5826100" y="8454530"/>
              <a:chExt cx="887881" cy="92333"/>
            </a:xfrm>
          </p:grpSpPr>
          <p:sp>
            <p:nvSpPr>
              <p:cNvPr id="179" name="Rectangle 17">
                <a:extLst>
                  <a:ext uri="{FF2B5EF4-FFF2-40B4-BE49-F238E27FC236}">
                    <a16:creationId xmlns:a16="http://schemas.microsoft.com/office/drawing/2014/main" id="{0064204C-899A-43D3-B328-3BC8DD2335A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140106" y="8454530"/>
                <a:ext cx="573875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ja-JP" altLang="en-US" sz="600" b="0" i="0" u="none" strike="noStrike" kern="1200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規制用カラーコーン</a:t>
                </a:r>
              </a:p>
            </p:txBody>
          </p:sp>
          <p:grpSp>
            <p:nvGrpSpPr>
              <p:cNvPr id="180" name="グループ化 179">
                <a:extLst>
                  <a:ext uri="{FF2B5EF4-FFF2-40B4-BE49-F238E27FC236}">
                    <a16:creationId xmlns:a16="http://schemas.microsoft.com/office/drawing/2014/main" id="{724AB2C4-FB11-413F-9CE2-2D15DEFD2638}"/>
                  </a:ext>
                </a:extLst>
              </p:cNvPr>
              <p:cNvGrpSpPr/>
              <p:nvPr userDrawn="1"/>
            </p:nvGrpSpPr>
            <p:grpSpPr>
              <a:xfrm>
                <a:off x="5826100" y="8458748"/>
                <a:ext cx="199070" cy="72008"/>
                <a:chOff x="5832696" y="8306158"/>
                <a:chExt cx="199070" cy="72008"/>
              </a:xfrm>
              <a:solidFill>
                <a:srgbClr val="0000CC"/>
              </a:solidFill>
            </p:grpSpPr>
            <p:sp>
              <p:nvSpPr>
                <p:cNvPr id="181" name="二等辺三角形 180">
                  <a:extLst>
                    <a:ext uri="{FF2B5EF4-FFF2-40B4-BE49-F238E27FC236}">
                      <a16:creationId xmlns:a16="http://schemas.microsoft.com/office/drawing/2014/main" id="{C98EE11A-17B0-4DA5-92C9-06381226367D}"/>
                    </a:ext>
                  </a:extLst>
                </p:cNvPr>
                <p:cNvSpPr/>
                <p:nvPr/>
              </p:nvSpPr>
              <p:spPr>
                <a:xfrm>
                  <a:off x="5832696" y="8306158"/>
                  <a:ext cx="49052" cy="72008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82" name="二等辺三角形 181">
                  <a:extLst>
                    <a:ext uri="{FF2B5EF4-FFF2-40B4-BE49-F238E27FC236}">
                      <a16:creationId xmlns:a16="http://schemas.microsoft.com/office/drawing/2014/main" id="{41111837-BCA8-4264-9FA5-EBCE53D69690}"/>
                    </a:ext>
                  </a:extLst>
                </p:cNvPr>
                <p:cNvSpPr/>
                <p:nvPr userDrawn="1"/>
              </p:nvSpPr>
              <p:spPr>
                <a:xfrm>
                  <a:off x="5907705" y="8306158"/>
                  <a:ext cx="49052" cy="72008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83" name="二等辺三角形 182">
                  <a:extLst>
                    <a:ext uri="{FF2B5EF4-FFF2-40B4-BE49-F238E27FC236}">
                      <a16:creationId xmlns:a16="http://schemas.microsoft.com/office/drawing/2014/main" id="{D00C1C3A-F209-4B02-ADC9-30EF0A731863}"/>
                    </a:ext>
                  </a:extLst>
                </p:cNvPr>
                <p:cNvSpPr/>
                <p:nvPr userDrawn="1"/>
              </p:nvSpPr>
              <p:spPr>
                <a:xfrm>
                  <a:off x="5982714" y="8306158"/>
                  <a:ext cx="49052" cy="72008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84" name="グループ化 183">
              <a:extLst>
                <a:ext uri="{FF2B5EF4-FFF2-40B4-BE49-F238E27FC236}">
                  <a16:creationId xmlns:a16="http://schemas.microsoft.com/office/drawing/2014/main" id="{BCFF6CD2-BD43-42F0-8AA3-0C63A73DB8CB}"/>
                </a:ext>
              </a:extLst>
            </p:cNvPr>
            <p:cNvGrpSpPr/>
            <p:nvPr userDrawn="1"/>
          </p:nvGrpSpPr>
          <p:grpSpPr>
            <a:xfrm>
              <a:off x="8579726" y="9338824"/>
              <a:ext cx="1090728" cy="143161"/>
              <a:chOff x="570851" y="9275576"/>
              <a:chExt cx="1309660" cy="167114"/>
            </a:xfrm>
          </p:grpSpPr>
          <p:sp>
            <p:nvSpPr>
              <p:cNvPr id="185" name="二等辺三角形 184">
                <a:extLst>
                  <a:ext uri="{FF2B5EF4-FFF2-40B4-BE49-F238E27FC236}">
                    <a16:creationId xmlns:a16="http://schemas.microsoft.com/office/drawing/2014/main" id="{2FBE59E1-ED25-4D7D-835E-2F227FA6BEBA}"/>
                  </a:ext>
                </a:extLst>
              </p:cNvPr>
              <p:cNvSpPr/>
              <p:nvPr/>
            </p:nvSpPr>
            <p:spPr>
              <a:xfrm>
                <a:off x="570851" y="9275576"/>
                <a:ext cx="193854" cy="167114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6" name="Rectangle 9">
                <a:extLst>
                  <a:ext uri="{FF2B5EF4-FFF2-40B4-BE49-F238E27FC236}">
                    <a16:creationId xmlns:a16="http://schemas.microsoft.com/office/drawing/2014/main" id="{7937D779-8F95-46E0-BC4B-305191FDA2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7291" y="9297576"/>
                <a:ext cx="1043220" cy="1437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ja-JP" altLang="en-US" sz="80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規制用カラーコーン数</a:t>
                </a:r>
                <a:endParaRPr kumimoji="1" lang="ja-JP" altLang="ja-JP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</p:grpSp>
        <p:sp>
          <p:nvSpPr>
            <p:cNvPr id="187" name="円/楕円 400">
              <a:extLst>
                <a:ext uri="{FF2B5EF4-FFF2-40B4-BE49-F238E27FC236}">
                  <a16:creationId xmlns:a16="http://schemas.microsoft.com/office/drawing/2014/main" id="{EA11892A-B0AD-4850-AC47-70BAFC0CF02B}"/>
                </a:ext>
              </a:extLst>
            </p:cNvPr>
            <p:cNvSpPr/>
            <p:nvPr userDrawn="1"/>
          </p:nvSpPr>
          <p:spPr bwMode="auto">
            <a:xfrm>
              <a:off x="8579726" y="8874424"/>
              <a:ext cx="174731" cy="19378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188" name="Rectangle 9">
              <a:extLst>
                <a:ext uri="{FF2B5EF4-FFF2-40B4-BE49-F238E27FC236}">
                  <a16:creationId xmlns:a16="http://schemas.microsoft.com/office/drawing/2014/main" id="{A4ADBC77-4419-4344-87CF-B4C22382F24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810522" y="8918583"/>
              <a:ext cx="868828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r>
                <a:rPr lang="ja-JP" altLang="en-US" sz="80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競技用カラーコーン数</a:t>
              </a:r>
              <a:endPara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grpSp>
          <p:nvGrpSpPr>
            <p:cNvPr id="205" name="グループ化 204">
              <a:extLst>
                <a:ext uri="{FF2B5EF4-FFF2-40B4-BE49-F238E27FC236}">
                  <a16:creationId xmlns:a16="http://schemas.microsoft.com/office/drawing/2014/main" id="{A7758AB1-8D0B-4735-8687-D2FD1C67D4FF}"/>
                </a:ext>
              </a:extLst>
            </p:cNvPr>
            <p:cNvGrpSpPr/>
            <p:nvPr userDrawn="1"/>
          </p:nvGrpSpPr>
          <p:grpSpPr>
            <a:xfrm>
              <a:off x="8590899" y="9113878"/>
              <a:ext cx="769405" cy="193781"/>
              <a:chOff x="560170" y="8977807"/>
              <a:chExt cx="923841" cy="226203"/>
            </a:xfrm>
          </p:grpSpPr>
          <p:sp>
            <p:nvSpPr>
              <p:cNvPr id="207" name="円/楕円 421">
                <a:extLst>
                  <a:ext uri="{FF2B5EF4-FFF2-40B4-BE49-F238E27FC236}">
                    <a16:creationId xmlns:a16="http://schemas.microsoft.com/office/drawing/2014/main" id="{64A60FA8-6430-4D48-B19D-9FC4FFFB16C2}"/>
                  </a:ext>
                </a:extLst>
              </p:cNvPr>
              <p:cNvSpPr/>
              <p:nvPr/>
            </p:nvSpPr>
            <p:spPr bwMode="auto">
              <a:xfrm>
                <a:off x="560170" y="8977807"/>
                <a:ext cx="209803" cy="2262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208" name="Rectangle 9">
                <a:extLst>
                  <a:ext uri="{FF2B5EF4-FFF2-40B4-BE49-F238E27FC236}">
                    <a16:creationId xmlns:a16="http://schemas.microsoft.com/office/drawing/2014/main" id="{402EFECA-9266-425A-8E57-C3021E75B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7292" y="9029354"/>
                <a:ext cx="646719" cy="143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r>
                  <a:rPr lang="ja-JP" altLang="en-US" sz="80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プラ柵の本数</a:t>
                </a:r>
                <a:endParaRPr lang="ja-JP" altLang="ja-JP" sz="80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</p:grpSp>
        <p:sp>
          <p:nvSpPr>
            <p:cNvPr id="210" name="ひし形 209">
              <a:extLst>
                <a:ext uri="{FF2B5EF4-FFF2-40B4-BE49-F238E27FC236}">
                  <a16:creationId xmlns:a16="http://schemas.microsoft.com/office/drawing/2014/main" id="{3C99877F-AED5-4BE3-A9E1-201074A71300}"/>
                </a:ext>
              </a:extLst>
            </p:cNvPr>
            <p:cNvSpPr/>
            <p:nvPr userDrawn="1"/>
          </p:nvSpPr>
          <p:spPr bwMode="auto">
            <a:xfrm>
              <a:off x="8688027" y="6246639"/>
              <a:ext cx="153508" cy="147024"/>
            </a:xfrm>
            <a:prstGeom prst="diamon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050" b="1">
                  <a:latin typeface="+mn-ea"/>
                </a:rPr>
                <a:t>V</a:t>
              </a:r>
              <a:endParaRPr lang="ja-JP" altLang="en-US" sz="1050" b="1">
                <a:latin typeface="+mn-ea"/>
              </a:endParaRPr>
            </a:p>
          </p:txBody>
        </p:sp>
        <p:sp>
          <p:nvSpPr>
            <p:cNvPr id="211" name="テキスト ボックス 210">
              <a:extLst>
                <a:ext uri="{FF2B5EF4-FFF2-40B4-BE49-F238E27FC236}">
                  <a16:creationId xmlns:a16="http://schemas.microsoft.com/office/drawing/2014/main" id="{AB7E010E-E95B-4D75-93F1-FC219E771B3F}"/>
                </a:ext>
              </a:extLst>
            </p:cNvPr>
            <p:cNvSpPr txBox="1"/>
            <p:nvPr userDrawn="1"/>
          </p:nvSpPr>
          <p:spPr bwMode="auto">
            <a:xfrm>
              <a:off x="8901571" y="6216730"/>
              <a:ext cx="671979" cy="1846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600">
                  <a:latin typeface="Meiryo UI" panose="020B0604030504040204" pitchFamily="50" charset="-128"/>
                  <a:ea typeface="Meiryo UI" panose="020B0604030504040204" pitchFamily="50" charset="-128"/>
                </a:rPr>
                <a:t>一般ボランティア</a:t>
              </a: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0F84C08-4773-4DDF-A423-AC51F9FE964F}"/>
              </a:ext>
            </a:extLst>
          </p:cNvPr>
          <p:cNvGrpSpPr/>
          <p:nvPr userDrawn="1"/>
        </p:nvGrpSpPr>
        <p:grpSpPr>
          <a:xfrm>
            <a:off x="5694728" y="8685650"/>
            <a:ext cx="295275" cy="0"/>
            <a:chOff x="5743812" y="8267700"/>
            <a:chExt cx="295275" cy="0"/>
          </a:xfrm>
        </p:grpSpPr>
        <p:sp>
          <p:nvSpPr>
            <p:cNvPr id="3" name="フリーフォーム: 図形 2">
              <a:extLst>
                <a:ext uri="{FF2B5EF4-FFF2-40B4-BE49-F238E27FC236}">
                  <a16:creationId xmlns:a16="http://schemas.microsoft.com/office/drawing/2014/main" id="{C4E5509D-E6D4-4745-A4F3-ABC6031F113B}"/>
                </a:ext>
              </a:extLst>
            </p:cNvPr>
            <p:cNvSpPr/>
            <p:nvPr userDrawn="1"/>
          </p:nvSpPr>
          <p:spPr>
            <a:xfrm>
              <a:off x="5743812" y="8267700"/>
              <a:ext cx="295275" cy="0"/>
            </a:xfrm>
            <a:custGeom>
              <a:avLst/>
              <a:gdLst>
                <a:gd name="connsiteX0" fmla="*/ 0 w 295275"/>
                <a:gd name="connsiteY0" fmla="*/ 0 h 0"/>
                <a:gd name="connsiteX1" fmla="*/ 295275 w 2952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5275">
                  <a:moveTo>
                    <a:pt x="0" y="0"/>
                  </a:moveTo>
                  <a:lnTo>
                    <a:pt x="295275" y="0"/>
                  </a:lnTo>
                </a:path>
              </a:pathLst>
            </a:custGeom>
            <a:noFill/>
            <a:ln w="444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フリーフォーム: 図形 82">
              <a:extLst>
                <a:ext uri="{FF2B5EF4-FFF2-40B4-BE49-F238E27FC236}">
                  <a16:creationId xmlns:a16="http://schemas.microsoft.com/office/drawing/2014/main" id="{CECAF2AA-896F-4176-814C-9DD3A62C9570}"/>
                </a:ext>
              </a:extLst>
            </p:cNvPr>
            <p:cNvSpPr/>
            <p:nvPr userDrawn="1"/>
          </p:nvSpPr>
          <p:spPr>
            <a:xfrm>
              <a:off x="5743812" y="8267700"/>
              <a:ext cx="295275" cy="0"/>
            </a:xfrm>
            <a:custGeom>
              <a:avLst/>
              <a:gdLst>
                <a:gd name="connsiteX0" fmla="*/ 0 w 295275"/>
                <a:gd name="connsiteY0" fmla="*/ 0 h 0"/>
                <a:gd name="connsiteX1" fmla="*/ 295275 w 2952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5275">
                  <a:moveTo>
                    <a:pt x="0" y="0"/>
                  </a:moveTo>
                  <a:lnTo>
                    <a:pt x="295275" y="0"/>
                  </a:lnTo>
                </a:path>
              </a:pathLst>
            </a:custGeom>
            <a:noFill/>
            <a:ln w="444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8" name="Rectangle 17">
            <a:extLst>
              <a:ext uri="{FF2B5EF4-FFF2-40B4-BE49-F238E27FC236}">
                <a16:creationId xmlns:a16="http://schemas.microsoft.com/office/drawing/2014/main" id="{F00476E5-67CE-4F98-92C5-CC38D725C6A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45956" y="8625408"/>
            <a:ext cx="73097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8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カラーコーン＆バー</a:t>
            </a:r>
            <a:endParaRPr kumimoji="1" lang="en-US" altLang="ja-JP" sz="800" b="0" i="0" u="none" strike="noStrike" kern="1200" cap="none" normalizeH="0" baseline="0">
              <a:ln>
                <a:noFill/>
              </a:ln>
              <a:solidFill>
                <a:srgbClr val="00000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D5307970-A6C1-427E-A61A-D646A237903F}"/>
              </a:ext>
            </a:extLst>
          </p:cNvPr>
          <p:cNvSpPr/>
          <p:nvPr userDrawn="1"/>
        </p:nvSpPr>
        <p:spPr>
          <a:xfrm>
            <a:off x="5656570" y="5097016"/>
            <a:ext cx="1176310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凡　例</a:t>
            </a:r>
          </a:p>
        </p:txBody>
      </p:sp>
      <p:sp>
        <p:nvSpPr>
          <p:cNvPr id="89" name="フリーフォーム: 図形 88">
            <a:extLst>
              <a:ext uri="{FF2B5EF4-FFF2-40B4-BE49-F238E27FC236}">
                <a16:creationId xmlns:a16="http://schemas.microsoft.com/office/drawing/2014/main" id="{BBBAE177-030C-49FC-813D-91703F99F49A}"/>
              </a:ext>
            </a:extLst>
          </p:cNvPr>
          <p:cNvSpPr/>
          <p:nvPr userDrawn="1"/>
        </p:nvSpPr>
        <p:spPr>
          <a:xfrm rot="13069560">
            <a:off x="5814973" y="8403090"/>
            <a:ext cx="154781" cy="123825"/>
          </a:xfrm>
          <a:custGeom>
            <a:avLst/>
            <a:gdLst>
              <a:gd name="connsiteX0" fmla="*/ 0 w 154781"/>
              <a:gd name="connsiteY0" fmla="*/ 123825 h 123825"/>
              <a:gd name="connsiteX1" fmla="*/ 154781 w 154781"/>
              <a:gd name="connsiteY1" fmla="*/ 0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4781" h="123825">
                <a:moveTo>
                  <a:pt x="0" y="123825"/>
                </a:moveTo>
                <a:lnTo>
                  <a:pt x="154781" y="0"/>
                </a:lnTo>
              </a:path>
            </a:pathLst>
          </a:cu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Rectangle 17">
            <a:extLst>
              <a:ext uri="{FF2B5EF4-FFF2-40B4-BE49-F238E27FC236}">
                <a16:creationId xmlns:a16="http://schemas.microsoft.com/office/drawing/2014/main" id="{0C93260E-F30C-43D3-AC30-F37F40224C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8394452"/>
            <a:ext cx="72936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8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PP</a:t>
            </a:r>
            <a:r>
              <a:rPr kumimoji="1" lang="ja-JP" altLang="en-US" sz="8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ロープ（</a:t>
            </a:r>
            <a:r>
              <a:rPr kumimoji="1" lang="en-US" altLang="ja-JP" sz="8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10m)</a:t>
            </a:r>
          </a:p>
        </p:txBody>
      </p:sp>
    </p:spTree>
    <p:extLst>
      <p:ext uri="{BB962C8B-B14F-4D97-AF65-F5344CB8AC3E}">
        <p14:creationId xmlns:p14="http://schemas.microsoft.com/office/powerpoint/2010/main" val="6353272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3833"/>
            <a:ext cx="2255838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681288" y="393833"/>
            <a:ext cx="3833812" cy="84544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342900" y="2072350"/>
            <a:ext cx="2255838" cy="67759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9181969"/>
            <a:ext cx="21717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57ED4-9FC9-453D-9374-30BF2BFA8B9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44613" y="6934200"/>
            <a:ext cx="4114800" cy="81862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344613" y="885693"/>
            <a:ext cx="4114800" cy="5943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344613" y="7752821"/>
            <a:ext cx="4114800" cy="11625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9181969"/>
            <a:ext cx="21717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25324-72FC-41EE-8772-5CC031918A3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9181969"/>
            <a:ext cx="21717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7B858-4CDA-48E6-A4DB-E95829BAC03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4972050" y="397273"/>
            <a:ext cx="1543050" cy="8451056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42900" y="397273"/>
            <a:ext cx="4476750" cy="8451056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9181969"/>
            <a:ext cx="21717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9181969"/>
            <a:ext cx="1600200" cy="52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E4022-67A0-4443-A4AF-1D259B3A9EA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3483770" y="2217385"/>
            <a:ext cx="3031331" cy="92410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3483770" y="3141486"/>
            <a:ext cx="3031331" cy="570741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－</a:t>
            </a:r>
            <a:fld id="{DFF1FF8B-56A4-4A14-B704-F75D3E0C9768}" type="slidenum">
              <a:rPr lang="ja-JP" altLang="en-US"/>
              <a:pPr>
                <a:defRPr/>
              </a:pPr>
              <a:t>‹#›</a:t>
            </a:fld>
            <a:r>
              <a:rPr lang="ja-JP" altLang="en-US"/>
              <a:t>－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－</a:t>
            </a:r>
            <a:fld id="{08F19A17-0215-443A-B38F-64834A01E06C}" type="slidenum">
              <a:rPr lang="ja-JP" altLang="en-US"/>
              <a:pPr>
                <a:defRPr/>
              </a:pPr>
              <a:t>‹#›</a:t>
            </a:fld>
            <a:r>
              <a:rPr lang="ja-JP" altLang="en-US"/>
              <a:t>－</a:t>
            </a:r>
          </a:p>
        </p:txBody>
      </p:sp>
    </p:spTree>
    <p:extLst>
      <p:ext uri="{BB962C8B-B14F-4D97-AF65-F5344CB8AC3E}">
        <p14:creationId xmlns:p14="http://schemas.microsoft.com/office/powerpoint/2010/main" val="16420123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4350" y="3076708"/>
            <a:ext cx="5829300" cy="2123942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9181969"/>
            <a:ext cx="1600200" cy="526256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9181969"/>
            <a:ext cx="2171700" cy="526256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9181969"/>
            <a:ext cx="1600200" cy="526256"/>
          </a:xfrm>
          <a:prstGeom prst="rect">
            <a:avLst/>
          </a:prstGeom>
        </p:spPr>
        <p:txBody>
          <a:bodyPr/>
          <a:lstStyle/>
          <a:p>
            <a:fld id="{DFB54B2D-FED4-4192-B65A-185242171A0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9181969"/>
            <a:ext cx="1600200" cy="526256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9181969"/>
            <a:ext cx="2171700" cy="526256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9181969"/>
            <a:ext cx="1600200" cy="526256"/>
          </a:xfrm>
          <a:prstGeom prst="rect">
            <a:avLst/>
          </a:prstGeom>
        </p:spPr>
        <p:txBody>
          <a:bodyPr/>
          <a:lstStyle/>
          <a:p>
            <a:fld id="{DFB54B2D-FED4-4192-B65A-185242171A0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1338" y="6364949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41338" y="4198012"/>
            <a:ext cx="5829300" cy="21669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9181969"/>
            <a:ext cx="1600200" cy="526256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9181969"/>
            <a:ext cx="2171700" cy="526256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9181969"/>
            <a:ext cx="1600200" cy="526256"/>
          </a:xfrm>
          <a:prstGeom prst="rect">
            <a:avLst/>
          </a:prstGeom>
        </p:spPr>
        <p:txBody>
          <a:bodyPr/>
          <a:lstStyle/>
          <a:p>
            <a:fld id="{DFB54B2D-FED4-4192-B65A-185242171A0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342900" y="2311400"/>
            <a:ext cx="3009900" cy="653692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3505200" y="2311400"/>
            <a:ext cx="3009900" cy="653692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342900" y="9181969"/>
            <a:ext cx="1600200" cy="526256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2343150" y="9181969"/>
            <a:ext cx="2171700" cy="526256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4914900" y="9181969"/>
            <a:ext cx="1600200" cy="526256"/>
          </a:xfrm>
          <a:prstGeom prst="rect">
            <a:avLst/>
          </a:prstGeom>
        </p:spPr>
        <p:txBody>
          <a:bodyPr/>
          <a:lstStyle/>
          <a:p>
            <a:fld id="{DFB54B2D-FED4-4192-B65A-185242171A0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342900" y="2216812"/>
            <a:ext cx="3030538" cy="92524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342900" y="3142060"/>
            <a:ext cx="3030538" cy="57062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3484564" y="2216812"/>
            <a:ext cx="3030537" cy="92524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3484564" y="3142060"/>
            <a:ext cx="3030537" cy="57062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>
          <a:xfrm>
            <a:off x="342900" y="9181969"/>
            <a:ext cx="1600200" cy="526256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2343150" y="9181969"/>
            <a:ext cx="2171700" cy="526256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4914900" y="9181969"/>
            <a:ext cx="1600200" cy="526256"/>
          </a:xfrm>
          <a:prstGeom prst="rect">
            <a:avLst/>
          </a:prstGeom>
        </p:spPr>
        <p:txBody>
          <a:bodyPr/>
          <a:lstStyle/>
          <a:p>
            <a:fld id="{DFB54B2D-FED4-4192-B65A-185242171A0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342900" y="9181969"/>
            <a:ext cx="1600200" cy="526256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2343150" y="9181969"/>
            <a:ext cx="2171700" cy="526256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4914900" y="9181969"/>
            <a:ext cx="1600200" cy="526256"/>
          </a:xfrm>
          <a:prstGeom prst="rect">
            <a:avLst/>
          </a:prstGeom>
        </p:spPr>
        <p:txBody>
          <a:bodyPr/>
          <a:lstStyle/>
          <a:p>
            <a:fld id="{DFB54B2D-FED4-4192-B65A-185242171A0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正方形/長方形 203">
            <a:extLst>
              <a:ext uri="{FF2B5EF4-FFF2-40B4-BE49-F238E27FC236}">
                <a16:creationId xmlns:a16="http://schemas.microsoft.com/office/drawing/2014/main" id="{F077CA25-3319-4782-836D-8DA7A0DFB616}"/>
              </a:ext>
            </a:extLst>
          </p:cNvPr>
          <p:cNvSpPr/>
          <p:nvPr userDrawn="1"/>
        </p:nvSpPr>
        <p:spPr>
          <a:xfrm>
            <a:off x="5656570" y="5239599"/>
            <a:ext cx="1176310" cy="41778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ja-JP" altLang="en-US" sz="80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2B2EF8F7-F624-471C-9524-4A1D76F71C16}"/>
              </a:ext>
            </a:extLst>
          </p:cNvPr>
          <p:cNvSpPr/>
          <p:nvPr userDrawn="1"/>
        </p:nvSpPr>
        <p:spPr>
          <a:xfrm>
            <a:off x="5656570" y="1608214"/>
            <a:ext cx="1176310" cy="363138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ja-JP" altLang="en-US" sz="80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2469B379-B53E-4EC9-A809-57DAD7E9F1C5}"/>
              </a:ext>
            </a:extLst>
          </p:cNvPr>
          <p:cNvSpPr/>
          <p:nvPr userDrawn="1"/>
        </p:nvSpPr>
        <p:spPr>
          <a:xfrm>
            <a:off x="5656570" y="1464198"/>
            <a:ext cx="1176310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担　当</a:t>
            </a:r>
          </a:p>
        </p:txBody>
      </p:sp>
      <p:sp>
        <p:nvSpPr>
          <p:cNvPr id="70" name="Rectangle 6">
            <a:extLst>
              <a:ext uri="{FF2B5EF4-FFF2-40B4-BE49-F238E27FC236}">
                <a16:creationId xmlns:a16="http://schemas.microsoft.com/office/drawing/2014/main" id="{AFE47AEF-983C-4D36-8257-B2785F9F213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5304088"/>
            <a:ext cx="46326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バイク</a:t>
            </a:r>
            <a:r>
              <a:rPr kumimoji="1" lang="ja-JP" altLang="ja-JP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コース</a:t>
            </a:r>
            <a:endParaRPr kumimoji="1" lang="ja-JP" altLang="ja-JP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1" name="Rectangle 31">
            <a:extLst>
              <a:ext uri="{FF2B5EF4-FFF2-40B4-BE49-F238E27FC236}">
                <a16:creationId xmlns:a16="http://schemas.microsoft.com/office/drawing/2014/main" id="{AD481EC0-6A2A-421A-8E2A-1514C3DA7E9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12494" y="5349810"/>
            <a:ext cx="284880" cy="45719"/>
          </a:xfrm>
          <a:prstGeom prst="rect">
            <a:avLst/>
          </a:prstGeom>
          <a:ln w="47625">
            <a:solidFill>
              <a:srgbClr val="00660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3" name="Rectangle 7">
            <a:extLst>
              <a:ext uri="{FF2B5EF4-FFF2-40B4-BE49-F238E27FC236}">
                <a16:creationId xmlns:a16="http://schemas.microsoft.com/office/drawing/2014/main" id="{40AB8F63-B651-479A-9068-A3A63872CE9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5469711"/>
            <a:ext cx="37991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ランコース</a:t>
            </a:r>
            <a:endParaRPr kumimoji="1" lang="ja-JP" altLang="ja-JP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4" name="Rectangle 33">
            <a:extLst>
              <a:ext uri="{FF2B5EF4-FFF2-40B4-BE49-F238E27FC236}">
                <a16:creationId xmlns:a16="http://schemas.microsoft.com/office/drawing/2014/main" id="{983AB444-D789-43C6-8634-79F054B263C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12494" y="5517940"/>
            <a:ext cx="284880" cy="45719"/>
          </a:xfrm>
          <a:prstGeom prst="rect">
            <a:avLst/>
          </a:prstGeom>
          <a:ln w="47625">
            <a:solidFill>
              <a:srgbClr val="FF000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1B149DCB-1491-47A9-B78A-52DF8E743145}"/>
              </a:ext>
            </a:extLst>
          </p:cNvPr>
          <p:cNvSpPr/>
          <p:nvPr userDrawn="1"/>
        </p:nvSpPr>
        <p:spPr>
          <a:xfrm>
            <a:off x="5656570" y="5097016"/>
            <a:ext cx="1176310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凡　例</a:t>
            </a:r>
          </a:p>
        </p:txBody>
      </p:sp>
      <p:sp>
        <p:nvSpPr>
          <p:cNvPr id="77" name="Rectangle 9">
            <a:extLst>
              <a:ext uri="{FF2B5EF4-FFF2-40B4-BE49-F238E27FC236}">
                <a16:creationId xmlns:a16="http://schemas.microsoft.com/office/drawing/2014/main" id="{2F5A02ED-6D7A-42A9-BBF3-4AB4976BCF6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6192229"/>
            <a:ext cx="41036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交通警備</a:t>
            </a:r>
            <a:endParaRPr kumimoji="1" lang="ja-JP" altLang="ja-JP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EDF25C3F-C9E5-429B-BA89-E2D022124727}"/>
              </a:ext>
            </a:extLst>
          </p:cNvPr>
          <p:cNvSpPr>
            <a:spLocks noChangeAspect="1"/>
          </p:cNvSpPr>
          <p:nvPr userDrawn="1"/>
        </p:nvSpPr>
        <p:spPr>
          <a:xfrm>
            <a:off x="5799134" y="6201094"/>
            <a:ext cx="111600" cy="11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" rtlCol="0" anchor="ctr" anchorCtr="1"/>
          <a:lstStyle/>
          <a:p>
            <a:pPr algn="ctr"/>
            <a:r>
              <a:rPr kumimoji="1" lang="en-US" altLang="ja-JP" sz="80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Meiryo UI" panose="020B0604030504040204" pitchFamily="50" charset="-128"/>
              </a:rPr>
              <a:t>G</a:t>
            </a:r>
            <a:endParaRPr kumimoji="1" lang="ja-JP" altLang="en-US" sz="80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80" name="Rectangle 11">
            <a:extLst>
              <a:ext uri="{FF2B5EF4-FFF2-40B4-BE49-F238E27FC236}">
                <a16:creationId xmlns:a16="http://schemas.microsoft.com/office/drawing/2014/main" id="{C840140E-7938-4751-A0AA-27EDD60C7E8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6380553"/>
            <a:ext cx="41036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雑踏警備</a:t>
            </a:r>
            <a:endParaRPr kumimoji="1" lang="ja-JP" altLang="ja-JP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1CFA868D-8498-4025-9550-876F867E36AA}"/>
              </a:ext>
            </a:extLst>
          </p:cNvPr>
          <p:cNvSpPr>
            <a:spLocks noChangeAspect="1"/>
          </p:cNvSpPr>
          <p:nvPr userDrawn="1"/>
        </p:nvSpPr>
        <p:spPr>
          <a:xfrm>
            <a:off x="5799134" y="6392762"/>
            <a:ext cx="111600" cy="111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" rtlCol="0" anchor="ctr" anchorCtr="1"/>
          <a:lstStyle/>
          <a:p>
            <a:pPr algn="ctr"/>
            <a:r>
              <a:rPr kumimoji="1" lang="en-US" altLang="ja-JP" sz="80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Meiryo UI" panose="020B0604030504040204" pitchFamily="50" charset="-128"/>
              </a:rPr>
              <a:t>G</a:t>
            </a:r>
            <a:endParaRPr kumimoji="1" lang="ja-JP" altLang="en-US" sz="80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C9B9B717-F1EF-46E7-9ED7-470C31761983}"/>
              </a:ext>
            </a:extLst>
          </p:cNvPr>
          <p:cNvSpPr/>
          <p:nvPr userDrawn="1"/>
        </p:nvSpPr>
        <p:spPr>
          <a:xfrm>
            <a:off x="5656570" y="1022578"/>
            <a:ext cx="1176310" cy="1610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所　轄</a:t>
            </a:r>
          </a:p>
        </p:txBody>
      </p: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B08EA704-7584-4901-B435-7A605E36F1AC}"/>
              </a:ext>
            </a:extLst>
          </p:cNvPr>
          <p:cNvSpPr/>
          <p:nvPr userDrawn="1"/>
        </p:nvSpPr>
        <p:spPr>
          <a:xfrm>
            <a:off x="5656570" y="1176372"/>
            <a:ext cx="1176310" cy="299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ja-JP" altLang="en-US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D9EB981A-4E9C-4EF2-96DB-1C57A80ED9A6}"/>
              </a:ext>
            </a:extLst>
          </p:cNvPr>
          <p:cNvSpPr/>
          <p:nvPr userDrawn="1"/>
        </p:nvSpPr>
        <p:spPr>
          <a:xfrm>
            <a:off x="5656570" y="735588"/>
            <a:ext cx="1176310" cy="28699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ja-JP" altLang="en-US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7" name="Rectangle 13">
            <a:extLst>
              <a:ext uri="{FF2B5EF4-FFF2-40B4-BE49-F238E27FC236}">
                <a16:creationId xmlns:a16="http://schemas.microsoft.com/office/drawing/2014/main" id="{CD094A7F-FCA4-4DCB-9B05-1A450DB24B0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6568877"/>
            <a:ext cx="27571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鉄  柵</a:t>
            </a:r>
          </a:p>
        </p:txBody>
      </p:sp>
      <p:cxnSp>
        <p:nvCxnSpPr>
          <p:cNvPr id="88" name="直線コネクタ 87">
            <a:extLst>
              <a:ext uri="{FF2B5EF4-FFF2-40B4-BE49-F238E27FC236}">
                <a16:creationId xmlns:a16="http://schemas.microsoft.com/office/drawing/2014/main" id="{BADFBE5A-8ACD-44B7-B882-529AFF7BFE29}"/>
              </a:ext>
            </a:extLst>
          </p:cNvPr>
          <p:cNvCxnSpPr/>
          <p:nvPr/>
        </p:nvCxnSpPr>
        <p:spPr bwMode="auto">
          <a:xfrm>
            <a:off x="5758246" y="6636149"/>
            <a:ext cx="193377" cy="0"/>
          </a:xfrm>
          <a:prstGeom prst="line">
            <a:avLst/>
          </a:prstGeom>
          <a:ln w="28575">
            <a:solidFill>
              <a:srgbClr val="FFC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17">
            <a:extLst>
              <a:ext uri="{FF2B5EF4-FFF2-40B4-BE49-F238E27FC236}">
                <a16:creationId xmlns:a16="http://schemas.microsoft.com/office/drawing/2014/main" id="{FF8B4450-6B9A-4C8E-998A-A8D85B5AA96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6757201"/>
            <a:ext cx="391133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8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プ  ラ  柵</a:t>
            </a:r>
          </a:p>
        </p:txBody>
      </p:sp>
      <p:grpSp>
        <p:nvGrpSpPr>
          <p:cNvPr id="91" name="グループ化 90">
            <a:extLst>
              <a:ext uri="{FF2B5EF4-FFF2-40B4-BE49-F238E27FC236}">
                <a16:creationId xmlns:a16="http://schemas.microsoft.com/office/drawing/2014/main" id="{63D8B933-993D-4DE2-A3FA-5FFB4752E94B}"/>
              </a:ext>
            </a:extLst>
          </p:cNvPr>
          <p:cNvGrpSpPr>
            <a:grpSpLocks/>
          </p:cNvGrpSpPr>
          <p:nvPr/>
        </p:nvGrpSpPr>
        <p:grpSpPr bwMode="auto">
          <a:xfrm rot="6773056">
            <a:off x="5793445" y="6732842"/>
            <a:ext cx="122979" cy="176108"/>
            <a:chOff x="-710923" y="4465454"/>
            <a:chExt cx="113464" cy="176071"/>
          </a:xfrm>
        </p:grpSpPr>
        <p:cxnSp>
          <p:nvCxnSpPr>
            <p:cNvPr id="92" name="直線コネクタ 91">
              <a:extLst>
                <a:ext uri="{FF2B5EF4-FFF2-40B4-BE49-F238E27FC236}">
                  <a16:creationId xmlns:a16="http://schemas.microsoft.com/office/drawing/2014/main" id="{9A8B6668-8E63-4925-912F-28F57CBBD388}"/>
                </a:ext>
              </a:extLst>
            </p:cNvPr>
            <p:cNvCxnSpPr/>
            <p:nvPr/>
          </p:nvCxnSpPr>
          <p:spPr>
            <a:xfrm rot="16200000" flipH="1">
              <a:off x="-710919" y="4535180"/>
              <a:ext cx="109514" cy="39668"/>
            </a:xfrm>
            <a:prstGeom prst="line">
              <a:avLst/>
            </a:prstGeom>
            <a:ln w="44450" cmpd="dbl">
              <a:solidFill>
                <a:srgbClr val="0000CC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円/楕円 29">
              <a:extLst>
                <a:ext uri="{FF2B5EF4-FFF2-40B4-BE49-F238E27FC236}">
                  <a16:creationId xmlns:a16="http://schemas.microsoft.com/office/drawing/2014/main" id="{EE3518F0-1717-4FA2-A229-74D3AB33C006}"/>
                </a:ext>
              </a:extLst>
            </p:cNvPr>
            <p:cNvSpPr/>
            <p:nvPr/>
          </p:nvSpPr>
          <p:spPr>
            <a:xfrm>
              <a:off x="-710923" y="4465454"/>
              <a:ext cx="71402" cy="71422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94" name="円/楕円 30">
              <a:extLst>
                <a:ext uri="{FF2B5EF4-FFF2-40B4-BE49-F238E27FC236}">
                  <a16:creationId xmlns:a16="http://schemas.microsoft.com/office/drawing/2014/main" id="{A2A0DE9E-9CBD-4B9A-9691-196F45BE2C7C}"/>
                </a:ext>
              </a:extLst>
            </p:cNvPr>
            <p:cNvSpPr/>
            <p:nvPr/>
          </p:nvSpPr>
          <p:spPr>
            <a:xfrm>
              <a:off x="-668862" y="4570102"/>
              <a:ext cx="71403" cy="71423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</p:grpSp>
      <p:sp>
        <p:nvSpPr>
          <p:cNvPr id="96" name="Rectangle 17">
            <a:extLst>
              <a:ext uri="{FF2B5EF4-FFF2-40B4-BE49-F238E27FC236}">
                <a16:creationId xmlns:a16="http://schemas.microsoft.com/office/drawing/2014/main" id="{750116A3-F543-4B89-93E3-7B6B97E673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7260617"/>
            <a:ext cx="41036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車両導線</a:t>
            </a:r>
            <a:endParaRPr kumimoji="1" lang="ja-JP" altLang="ja-JP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97" name="直線矢印コネクタ 96">
            <a:extLst>
              <a:ext uri="{FF2B5EF4-FFF2-40B4-BE49-F238E27FC236}">
                <a16:creationId xmlns:a16="http://schemas.microsoft.com/office/drawing/2014/main" id="{1087A3D3-8B5B-4B49-B664-17E9C2AE5787}"/>
              </a:ext>
            </a:extLst>
          </p:cNvPr>
          <p:cNvCxnSpPr/>
          <p:nvPr/>
        </p:nvCxnSpPr>
        <p:spPr bwMode="auto">
          <a:xfrm>
            <a:off x="5746005" y="7322016"/>
            <a:ext cx="217859" cy="0"/>
          </a:xfrm>
          <a:prstGeom prst="straightConnector1">
            <a:avLst/>
          </a:prstGeom>
          <a:ln w="38100">
            <a:solidFill>
              <a:srgbClr val="000099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六角形 98">
            <a:extLst>
              <a:ext uri="{FF2B5EF4-FFF2-40B4-BE49-F238E27FC236}">
                <a16:creationId xmlns:a16="http://schemas.microsoft.com/office/drawing/2014/main" id="{F44227CE-F1F3-403C-8A4E-311FA33B13B0}"/>
              </a:ext>
            </a:extLst>
          </p:cNvPr>
          <p:cNvSpPr/>
          <p:nvPr/>
        </p:nvSpPr>
        <p:spPr bwMode="auto">
          <a:xfrm>
            <a:off x="5771590" y="5644322"/>
            <a:ext cx="166688" cy="156502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00" name="Rectangle 6">
            <a:extLst>
              <a:ext uri="{FF2B5EF4-FFF2-40B4-BE49-F238E27FC236}">
                <a16:creationId xmlns:a16="http://schemas.microsoft.com/office/drawing/2014/main" id="{7017F9AF-BF6B-4D5D-844D-203A35F8A2C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5658035"/>
            <a:ext cx="14427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TO</a:t>
            </a:r>
            <a:endParaRPr kumimoji="1" lang="ja-JP" altLang="en-US" sz="800" kern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2" name="円/楕円 38">
            <a:extLst>
              <a:ext uri="{FF2B5EF4-FFF2-40B4-BE49-F238E27FC236}">
                <a16:creationId xmlns:a16="http://schemas.microsoft.com/office/drawing/2014/main" id="{F692CBFC-4CCD-4E2C-8283-BD7BBFD96E08}"/>
              </a:ext>
            </a:extLst>
          </p:cNvPr>
          <p:cNvSpPr/>
          <p:nvPr/>
        </p:nvSpPr>
        <p:spPr bwMode="auto">
          <a:xfrm>
            <a:off x="5782703" y="5830102"/>
            <a:ext cx="144462" cy="15650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 b="1"/>
              <a:t>Ｓ</a:t>
            </a:r>
          </a:p>
        </p:txBody>
      </p:sp>
      <p:sp>
        <p:nvSpPr>
          <p:cNvPr id="103" name="Rectangle 7">
            <a:extLst>
              <a:ext uri="{FF2B5EF4-FFF2-40B4-BE49-F238E27FC236}">
                <a16:creationId xmlns:a16="http://schemas.microsoft.com/office/drawing/2014/main" id="{CDD34CF4-CFF2-4872-831B-ADD9FBD0152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5846359"/>
            <a:ext cx="30777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整理員</a:t>
            </a:r>
          </a:p>
        </p:txBody>
      </p:sp>
      <p:sp>
        <p:nvSpPr>
          <p:cNvPr id="105" name="ひし形 104">
            <a:extLst>
              <a:ext uri="{FF2B5EF4-FFF2-40B4-BE49-F238E27FC236}">
                <a16:creationId xmlns:a16="http://schemas.microsoft.com/office/drawing/2014/main" id="{21929F23-E223-437A-9EC1-7664AEC52715}"/>
              </a:ext>
            </a:extLst>
          </p:cNvPr>
          <p:cNvSpPr/>
          <p:nvPr/>
        </p:nvSpPr>
        <p:spPr bwMode="auto">
          <a:xfrm>
            <a:off x="5777125" y="5999460"/>
            <a:ext cx="155618" cy="170028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>
                <a:latin typeface="+mn-ea"/>
              </a:rPr>
              <a:t>V</a:t>
            </a:r>
            <a:endParaRPr lang="ja-JP" altLang="en-US" sz="1000" b="1">
              <a:latin typeface="+mn-ea"/>
            </a:endParaRPr>
          </a:p>
        </p:txBody>
      </p:sp>
      <p:sp>
        <p:nvSpPr>
          <p:cNvPr id="106" name="Rectangle 9">
            <a:extLst>
              <a:ext uri="{FF2B5EF4-FFF2-40B4-BE49-F238E27FC236}">
                <a16:creationId xmlns:a16="http://schemas.microsoft.com/office/drawing/2014/main" id="{697F05C4-7687-4070-84C0-A3DA3F1210D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6034683"/>
            <a:ext cx="548227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スポーツ推進委員</a:t>
            </a:r>
          </a:p>
        </p:txBody>
      </p:sp>
      <p:cxnSp>
        <p:nvCxnSpPr>
          <p:cNvPr id="108" name="直線矢印コネクタ 107">
            <a:extLst>
              <a:ext uri="{FF2B5EF4-FFF2-40B4-BE49-F238E27FC236}">
                <a16:creationId xmlns:a16="http://schemas.microsoft.com/office/drawing/2014/main" id="{B5191D14-AA3B-4F5C-9D3F-1AE43BB5A1A8}"/>
              </a:ext>
            </a:extLst>
          </p:cNvPr>
          <p:cNvCxnSpPr/>
          <p:nvPr/>
        </p:nvCxnSpPr>
        <p:spPr bwMode="auto">
          <a:xfrm>
            <a:off x="5707064" y="7517651"/>
            <a:ext cx="295740" cy="43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7">
            <a:extLst>
              <a:ext uri="{FF2B5EF4-FFF2-40B4-BE49-F238E27FC236}">
                <a16:creationId xmlns:a16="http://schemas.microsoft.com/office/drawing/2014/main" id="{4B2B8F63-DFE4-464E-81AF-E290643EAC2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7448941"/>
            <a:ext cx="30777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8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横断路</a:t>
            </a:r>
          </a:p>
        </p:txBody>
      </p:sp>
      <p:sp>
        <p:nvSpPr>
          <p:cNvPr id="111" name="アーチ 110">
            <a:extLst>
              <a:ext uri="{FF2B5EF4-FFF2-40B4-BE49-F238E27FC236}">
                <a16:creationId xmlns:a16="http://schemas.microsoft.com/office/drawing/2014/main" id="{817C7C8A-41CE-4B11-851E-B461DCDEB6DF}"/>
              </a:ext>
            </a:extLst>
          </p:cNvPr>
          <p:cNvSpPr/>
          <p:nvPr/>
        </p:nvSpPr>
        <p:spPr bwMode="auto">
          <a:xfrm>
            <a:off x="5768415" y="7665930"/>
            <a:ext cx="173038" cy="154781"/>
          </a:xfrm>
          <a:prstGeom prst="blockArc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112" name="Rectangle 17">
            <a:extLst>
              <a:ext uri="{FF2B5EF4-FFF2-40B4-BE49-F238E27FC236}">
                <a16:creationId xmlns:a16="http://schemas.microsoft.com/office/drawing/2014/main" id="{AD921D2E-060F-4BD0-9BF4-17DF1EB608E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7637265"/>
            <a:ext cx="38792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8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ローピング</a:t>
            </a:r>
          </a:p>
        </p:txBody>
      </p:sp>
      <p:sp>
        <p:nvSpPr>
          <p:cNvPr id="114" name="星 5 50">
            <a:extLst>
              <a:ext uri="{FF2B5EF4-FFF2-40B4-BE49-F238E27FC236}">
                <a16:creationId xmlns:a16="http://schemas.microsoft.com/office/drawing/2014/main" id="{DF9C8BD1-D2EA-480C-8098-94089DA981E3}"/>
              </a:ext>
            </a:extLst>
          </p:cNvPr>
          <p:cNvSpPr/>
          <p:nvPr/>
        </p:nvSpPr>
        <p:spPr bwMode="auto">
          <a:xfrm>
            <a:off x="5782911" y="7798542"/>
            <a:ext cx="144047" cy="156093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15" name="Rectangle 17">
            <a:extLst>
              <a:ext uri="{FF2B5EF4-FFF2-40B4-BE49-F238E27FC236}">
                <a16:creationId xmlns:a16="http://schemas.microsoft.com/office/drawing/2014/main" id="{24005BEC-7526-43C6-84E7-554DACB7AFB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58743" y="7825589"/>
            <a:ext cx="41036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8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備品置場</a:t>
            </a:r>
          </a:p>
        </p:txBody>
      </p:sp>
      <p:sp>
        <p:nvSpPr>
          <p:cNvPr id="117" name="Rectangle 17">
            <a:extLst>
              <a:ext uri="{FF2B5EF4-FFF2-40B4-BE49-F238E27FC236}">
                <a16:creationId xmlns:a16="http://schemas.microsoft.com/office/drawing/2014/main" id="{22AE3B9F-7603-4E5A-B8C1-1650266D14B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6945525"/>
            <a:ext cx="573875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競技用カラーコーン</a:t>
            </a:r>
          </a:p>
        </p:txBody>
      </p:sp>
      <p:grpSp>
        <p:nvGrpSpPr>
          <p:cNvPr id="118" name="グループ化 117">
            <a:extLst>
              <a:ext uri="{FF2B5EF4-FFF2-40B4-BE49-F238E27FC236}">
                <a16:creationId xmlns:a16="http://schemas.microsoft.com/office/drawing/2014/main" id="{BA7B7ECF-E639-473D-BBBF-0EA45033CD83}"/>
              </a:ext>
            </a:extLst>
          </p:cNvPr>
          <p:cNvGrpSpPr/>
          <p:nvPr userDrawn="1"/>
        </p:nvGrpSpPr>
        <p:grpSpPr>
          <a:xfrm>
            <a:off x="5755399" y="6954699"/>
            <a:ext cx="199070" cy="72008"/>
            <a:chOff x="5832696" y="8306158"/>
            <a:chExt cx="199070" cy="72008"/>
          </a:xfrm>
        </p:grpSpPr>
        <p:sp>
          <p:nvSpPr>
            <p:cNvPr id="119" name="二等辺三角形 118">
              <a:extLst>
                <a:ext uri="{FF2B5EF4-FFF2-40B4-BE49-F238E27FC236}">
                  <a16:creationId xmlns:a16="http://schemas.microsoft.com/office/drawing/2014/main" id="{60FCA544-8BEA-47D4-A90B-DF6C5F186978}"/>
                </a:ext>
              </a:extLst>
            </p:cNvPr>
            <p:cNvSpPr/>
            <p:nvPr/>
          </p:nvSpPr>
          <p:spPr>
            <a:xfrm>
              <a:off x="5832696" y="8306158"/>
              <a:ext cx="49052" cy="72008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" name="二等辺三角形 119">
              <a:extLst>
                <a:ext uri="{FF2B5EF4-FFF2-40B4-BE49-F238E27FC236}">
                  <a16:creationId xmlns:a16="http://schemas.microsoft.com/office/drawing/2014/main" id="{C6A9725B-53FE-4A8F-A73F-ED6FECE183F4}"/>
                </a:ext>
              </a:extLst>
            </p:cNvPr>
            <p:cNvSpPr/>
            <p:nvPr userDrawn="1"/>
          </p:nvSpPr>
          <p:spPr>
            <a:xfrm>
              <a:off x="5907705" y="8306158"/>
              <a:ext cx="49052" cy="72008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1" name="二等辺三角形 120">
              <a:extLst>
                <a:ext uri="{FF2B5EF4-FFF2-40B4-BE49-F238E27FC236}">
                  <a16:creationId xmlns:a16="http://schemas.microsoft.com/office/drawing/2014/main" id="{D738774B-45D7-48BF-A53B-522E16908989}"/>
                </a:ext>
              </a:extLst>
            </p:cNvPr>
            <p:cNvSpPr/>
            <p:nvPr userDrawn="1"/>
          </p:nvSpPr>
          <p:spPr>
            <a:xfrm>
              <a:off x="5982714" y="8306158"/>
              <a:ext cx="49052" cy="72008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3" name="Rectangle 17">
            <a:extLst>
              <a:ext uri="{FF2B5EF4-FFF2-40B4-BE49-F238E27FC236}">
                <a16:creationId xmlns:a16="http://schemas.microsoft.com/office/drawing/2014/main" id="{C78DFBB3-2315-4CEA-81A7-5063A79D220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7103071"/>
            <a:ext cx="573875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6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規制用カラーコーン</a:t>
            </a:r>
          </a:p>
        </p:txBody>
      </p:sp>
      <p:grpSp>
        <p:nvGrpSpPr>
          <p:cNvPr id="124" name="グループ化 123">
            <a:extLst>
              <a:ext uri="{FF2B5EF4-FFF2-40B4-BE49-F238E27FC236}">
                <a16:creationId xmlns:a16="http://schemas.microsoft.com/office/drawing/2014/main" id="{6C83C8A6-FBAE-409E-BE5D-06E2254BD312}"/>
              </a:ext>
            </a:extLst>
          </p:cNvPr>
          <p:cNvGrpSpPr/>
          <p:nvPr userDrawn="1"/>
        </p:nvGrpSpPr>
        <p:grpSpPr>
          <a:xfrm>
            <a:off x="5755399" y="7107289"/>
            <a:ext cx="199070" cy="72008"/>
            <a:chOff x="5832696" y="8306158"/>
            <a:chExt cx="199070" cy="72008"/>
          </a:xfrm>
          <a:solidFill>
            <a:srgbClr val="0000CC"/>
          </a:solidFill>
        </p:grpSpPr>
        <p:sp>
          <p:nvSpPr>
            <p:cNvPr id="125" name="二等辺三角形 124">
              <a:extLst>
                <a:ext uri="{FF2B5EF4-FFF2-40B4-BE49-F238E27FC236}">
                  <a16:creationId xmlns:a16="http://schemas.microsoft.com/office/drawing/2014/main" id="{DCC82A28-3D68-42B4-A15F-8BE0FBBACDD0}"/>
                </a:ext>
              </a:extLst>
            </p:cNvPr>
            <p:cNvSpPr/>
            <p:nvPr/>
          </p:nvSpPr>
          <p:spPr>
            <a:xfrm>
              <a:off x="5832696" y="8306158"/>
              <a:ext cx="49052" cy="7200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6" name="二等辺三角形 125">
              <a:extLst>
                <a:ext uri="{FF2B5EF4-FFF2-40B4-BE49-F238E27FC236}">
                  <a16:creationId xmlns:a16="http://schemas.microsoft.com/office/drawing/2014/main" id="{84DF7A59-6385-43B3-B62A-F5D2E46C7B8F}"/>
                </a:ext>
              </a:extLst>
            </p:cNvPr>
            <p:cNvSpPr/>
            <p:nvPr userDrawn="1"/>
          </p:nvSpPr>
          <p:spPr>
            <a:xfrm>
              <a:off x="5907705" y="8306158"/>
              <a:ext cx="49052" cy="7200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7" name="二等辺三角形 126">
              <a:extLst>
                <a:ext uri="{FF2B5EF4-FFF2-40B4-BE49-F238E27FC236}">
                  <a16:creationId xmlns:a16="http://schemas.microsoft.com/office/drawing/2014/main" id="{89B4F152-FA6C-41EC-8CB3-397D2E1F677D}"/>
                </a:ext>
              </a:extLst>
            </p:cNvPr>
            <p:cNvSpPr/>
            <p:nvPr userDrawn="1"/>
          </p:nvSpPr>
          <p:spPr>
            <a:xfrm>
              <a:off x="5982714" y="8306158"/>
              <a:ext cx="49052" cy="7200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8" name="正方形/長方形 127">
            <a:extLst>
              <a:ext uri="{FF2B5EF4-FFF2-40B4-BE49-F238E27FC236}">
                <a16:creationId xmlns:a16="http://schemas.microsoft.com/office/drawing/2014/main" id="{2988EF40-0446-4D41-8B6A-A4E67C02AA68}"/>
              </a:ext>
            </a:extLst>
          </p:cNvPr>
          <p:cNvSpPr/>
          <p:nvPr userDrawn="1"/>
        </p:nvSpPr>
        <p:spPr>
          <a:xfrm>
            <a:off x="5656570" y="2288704"/>
            <a:ext cx="1176310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時　間</a:t>
            </a:r>
          </a:p>
        </p:txBody>
      </p:sp>
      <p:sp>
        <p:nvSpPr>
          <p:cNvPr id="190" name="正方形/長方形 189">
            <a:extLst>
              <a:ext uri="{FF2B5EF4-FFF2-40B4-BE49-F238E27FC236}">
                <a16:creationId xmlns:a16="http://schemas.microsoft.com/office/drawing/2014/main" id="{45DD2FA3-F5D1-4996-88E9-17BA9401509C}"/>
              </a:ext>
            </a:extLst>
          </p:cNvPr>
          <p:cNvSpPr/>
          <p:nvPr userDrawn="1"/>
        </p:nvSpPr>
        <p:spPr>
          <a:xfrm>
            <a:off x="5656570" y="3296816"/>
            <a:ext cx="1176310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業務内容</a:t>
            </a:r>
          </a:p>
        </p:txBody>
      </p:sp>
      <p:sp>
        <p:nvSpPr>
          <p:cNvPr id="192" name="二等辺三角形 191">
            <a:extLst>
              <a:ext uri="{FF2B5EF4-FFF2-40B4-BE49-F238E27FC236}">
                <a16:creationId xmlns:a16="http://schemas.microsoft.com/office/drawing/2014/main" id="{24847C74-1F89-4B33-8141-7FAA1B10A6C5}"/>
              </a:ext>
            </a:extLst>
          </p:cNvPr>
          <p:cNvSpPr/>
          <p:nvPr/>
        </p:nvSpPr>
        <p:spPr>
          <a:xfrm>
            <a:off x="5774210" y="9130319"/>
            <a:ext cx="161448" cy="143161"/>
          </a:xfrm>
          <a:prstGeom prst="triangle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3" name="Rectangle 9">
            <a:extLst>
              <a:ext uri="{FF2B5EF4-FFF2-40B4-BE49-F238E27FC236}">
                <a16:creationId xmlns:a16="http://schemas.microsoft.com/office/drawing/2014/main" id="{31908834-6611-48E3-A614-190026429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4548" y="9149166"/>
            <a:ext cx="86882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規制用カラーコーン数</a:t>
            </a:r>
            <a:endParaRPr kumimoji="1" lang="ja-JP" altLang="ja-JP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99" name="円/楕円 421">
            <a:extLst>
              <a:ext uri="{FF2B5EF4-FFF2-40B4-BE49-F238E27FC236}">
                <a16:creationId xmlns:a16="http://schemas.microsoft.com/office/drawing/2014/main" id="{0D4B7CD8-E00C-4C4E-B06F-B7B0B5897923}"/>
              </a:ext>
            </a:extLst>
          </p:cNvPr>
          <p:cNvSpPr/>
          <p:nvPr/>
        </p:nvSpPr>
        <p:spPr bwMode="auto">
          <a:xfrm>
            <a:off x="5767569" y="8859664"/>
            <a:ext cx="174731" cy="193781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>
              <a:solidFill>
                <a:schemeClr val="tx1"/>
              </a:solidFill>
            </a:endParaRPr>
          </a:p>
        </p:txBody>
      </p:sp>
      <p:sp>
        <p:nvSpPr>
          <p:cNvPr id="200" name="Rectangle 9">
            <a:extLst>
              <a:ext uri="{FF2B5EF4-FFF2-40B4-BE49-F238E27FC236}">
                <a16:creationId xmlns:a16="http://schemas.microsoft.com/office/drawing/2014/main" id="{1E8877D6-E190-416C-A2F2-2DACA33C3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8743" y="8884773"/>
            <a:ext cx="53860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プラ柵の本数</a:t>
            </a:r>
            <a:endParaRPr lang="ja-JP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96" name="円/楕円 404">
            <a:extLst>
              <a:ext uri="{FF2B5EF4-FFF2-40B4-BE49-F238E27FC236}">
                <a16:creationId xmlns:a16="http://schemas.microsoft.com/office/drawing/2014/main" id="{15E353D9-768F-41A1-B769-663F6196677D}"/>
              </a:ext>
            </a:extLst>
          </p:cNvPr>
          <p:cNvSpPr/>
          <p:nvPr userDrawn="1"/>
        </p:nvSpPr>
        <p:spPr bwMode="auto">
          <a:xfrm>
            <a:off x="5767569" y="8062996"/>
            <a:ext cx="174731" cy="19378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>
              <a:solidFill>
                <a:schemeClr val="tx1"/>
              </a:solidFill>
            </a:endParaRPr>
          </a:p>
        </p:txBody>
      </p:sp>
      <p:sp>
        <p:nvSpPr>
          <p:cNvPr id="197" name="Rectangle 9">
            <a:extLst>
              <a:ext uri="{FF2B5EF4-FFF2-40B4-BE49-F238E27FC236}">
                <a16:creationId xmlns:a16="http://schemas.microsoft.com/office/drawing/2014/main" id="{B558D976-F04D-4DCA-A8DE-A65576563B1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58743" y="8088105"/>
            <a:ext cx="493725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鉄柵の本数</a:t>
            </a:r>
            <a:endParaRPr kumimoji="1" lang="ja-JP" altLang="ja-JP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01" name="正方形/長方形 200">
            <a:extLst>
              <a:ext uri="{FF2B5EF4-FFF2-40B4-BE49-F238E27FC236}">
                <a16:creationId xmlns:a16="http://schemas.microsoft.com/office/drawing/2014/main" id="{4E38665C-5B6A-4A96-A87C-03D0BC2F400E}"/>
              </a:ext>
            </a:extLst>
          </p:cNvPr>
          <p:cNvSpPr/>
          <p:nvPr userDrawn="1"/>
        </p:nvSpPr>
        <p:spPr>
          <a:xfrm>
            <a:off x="5817336" y="8181734"/>
            <a:ext cx="114005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（パラ終了後に転換）</a:t>
            </a:r>
            <a:endParaRPr lang="ja-JP" altLang="en-US" sz="800"/>
          </a:p>
        </p:txBody>
      </p:sp>
      <p:sp>
        <p:nvSpPr>
          <p:cNvPr id="194" name="円/楕円 400">
            <a:extLst>
              <a:ext uri="{FF2B5EF4-FFF2-40B4-BE49-F238E27FC236}">
                <a16:creationId xmlns:a16="http://schemas.microsoft.com/office/drawing/2014/main" id="{D7EA1204-11AB-4935-9620-DA249AFA84C8}"/>
              </a:ext>
            </a:extLst>
          </p:cNvPr>
          <p:cNvSpPr/>
          <p:nvPr userDrawn="1"/>
        </p:nvSpPr>
        <p:spPr bwMode="auto">
          <a:xfrm>
            <a:off x="5767569" y="8474051"/>
            <a:ext cx="174731" cy="19378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>
              <a:solidFill>
                <a:schemeClr val="tx1"/>
              </a:solidFill>
            </a:endParaRPr>
          </a:p>
        </p:txBody>
      </p:sp>
      <p:sp>
        <p:nvSpPr>
          <p:cNvPr id="195" name="Rectangle 9">
            <a:extLst>
              <a:ext uri="{FF2B5EF4-FFF2-40B4-BE49-F238E27FC236}">
                <a16:creationId xmlns:a16="http://schemas.microsoft.com/office/drawing/2014/main" id="{3587DE19-2968-4E31-99A9-66C49A6DA9C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949280" y="8492810"/>
            <a:ext cx="86882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競技用カラーコーン数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02" name="正方形/長方形 201">
            <a:extLst>
              <a:ext uri="{FF2B5EF4-FFF2-40B4-BE49-F238E27FC236}">
                <a16:creationId xmlns:a16="http://schemas.microsoft.com/office/drawing/2014/main" id="{BAE98BE2-5EAC-42AF-8DAA-C71864B940F3}"/>
              </a:ext>
            </a:extLst>
          </p:cNvPr>
          <p:cNvSpPr/>
          <p:nvPr userDrawn="1"/>
        </p:nvSpPr>
        <p:spPr>
          <a:xfrm>
            <a:off x="5817336" y="8567347"/>
            <a:ext cx="114005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（パラ終了後に転換）</a:t>
            </a:r>
            <a:endParaRPr lang="ja-JP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03" name="正方形/長方形 202">
            <a:extLst>
              <a:ext uri="{FF2B5EF4-FFF2-40B4-BE49-F238E27FC236}">
                <a16:creationId xmlns:a16="http://schemas.microsoft.com/office/drawing/2014/main" id="{E340FD6B-AFC0-4E37-8C52-240DEE754DAE}"/>
              </a:ext>
            </a:extLst>
          </p:cNvPr>
          <p:cNvSpPr/>
          <p:nvPr userDrawn="1"/>
        </p:nvSpPr>
        <p:spPr>
          <a:xfrm>
            <a:off x="5656570" y="602069"/>
            <a:ext cx="1176310" cy="13850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99B2461F-87A2-454B-8DAA-E87AD42D2C2D}"/>
              </a:ext>
            </a:extLst>
          </p:cNvPr>
          <p:cNvSpPr txBox="1"/>
          <p:nvPr userDrawn="1"/>
        </p:nvSpPr>
        <p:spPr>
          <a:xfrm>
            <a:off x="5611126" y="2411131"/>
            <a:ext cx="1004500" cy="525645"/>
          </a:xfrm>
          <a:prstGeom prst="rect">
            <a:avLst/>
          </a:prstGeom>
          <a:noFill/>
          <a:ln>
            <a:noFill/>
          </a:ln>
        </p:spPr>
        <p:txBody>
          <a:bodyPr wrap="none" lIns="36000" rIns="36000" rtlCol="0" anchor="ctr" anchorCtr="1">
            <a:noAutofit/>
          </a:bodyPr>
          <a:lstStyle/>
          <a:p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交通規制時間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6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30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～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15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正方形/長方形 203">
            <a:extLst>
              <a:ext uri="{FF2B5EF4-FFF2-40B4-BE49-F238E27FC236}">
                <a16:creationId xmlns:a16="http://schemas.microsoft.com/office/drawing/2014/main" id="{F077CA25-3319-4782-836D-8DA7A0DFB616}"/>
              </a:ext>
            </a:extLst>
          </p:cNvPr>
          <p:cNvSpPr/>
          <p:nvPr userDrawn="1"/>
        </p:nvSpPr>
        <p:spPr>
          <a:xfrm>
            <a:off x="5656570" y="5239599"/>
            <a:ext cx="1176310" cy="41778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ja-JP" altLang="en-US" sz="80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2B2EF8F7-F624-471C-9524-4A1D76F71C16}"/>
              </a:ext>
            </a:extLst>
          </p:cNvPr>
          <p:cNvSpPr/>
          <p:nvPr userDrawn="1"/>
        </p:nvSpPr>
        <p:spPr>
          <a:xfrm>
            <a:off x="5656570" y="1608214"/>
            <a:ext cx="1176310" cy="4234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ja-JP" altLang="en-US" sz="80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2469B379-B53E-4EC9-A809-57DAD7E9F1C5}"/>
              </a:ext>
            </a:extLst>
          </p:cNvPr>
          <p:cNvSpPr/>
          <p:nvPr userDrawn="1"/>
        </p:nvSpPr>
        <p:spPr>
          <a:xfrm>
            <a:off x="5656570" y="1464198"/>
            <a:ext cx="1176310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担　当</a:t>
            </a:r>
          </a:p>
        </p:txBody>
      </p:sp>
      <p:sp>
        <p:nvSpPr>
          <p:cNvPr id="70" name="Rectangle 6">
            <a:extLst>
              <a:ext uri="{FF2B5EF4-FFF2-40B4-BE49-F238E27FC236}">
                <a16:creationId xmlns:a16="http://schemas.microsoft.com/office/drawing/2014/main" id="{AFE47AEF-983C-4D36-8257-B2785F9F213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6118877"/>
            <a:ext cx="46326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バイク</a:t>
            </a:r>
            <a:r>
              <a:rPr kumimoji="1" lang="ja-JP" altLang="ja-JP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コース</a:t>
            </a:r>
            <a:endParaRPr kumimoji="1" lang="ja-JP" altLang="ja-JP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1" name="Rectangle 31">
            <a:extLst>
              <a:ext uri="{FF2B5EF4-FFF2-40B4-BE49-F238E27FC236}">
                <a16:creationId xmlns:a16="http://schemas.microsoft.com/office/drawing/2014/main" id="{AD481EC0-6A2A-421A-8E2A-1514C3DA7E9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12494" y="6164599"/>
            <a:ext cx="284880" cy="45719"/>
          </a:xfrm>
          <a:prstGeom prst="rect">
            <a:avLst/>
          </a:prstGeom>
          <a:ln w="47625">
            <a:solidFill>
              <a:srgbClr val="00660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3" name="Rectangle 7">
            <a:extLst>
              <a:ext uri="{FF2B5EF4-FFF2-40B4-BE49-F238E27FC236}">
                <a16:creationId xmlns:a16="http://schemas.microsoft.com/office/drawing/2014/main" id="{40AB8F63-B651-479A-9068-A3A63872CE9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6284500"/>
            <a:ext cx="37991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ランコース</a:t>
            </a:r>
            <a:endParaRPr kumimoji="1" lang="ja-JP" altLang="ja-JP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4" name="Rectangle 33">
            <a:extLst>
              <a:ext uri="{FF2B5EF4-FFF2-40B4-BE49-F238E27FC236}">
                <a16:creationId xmlns:a16="http://schemas.microsoft.com/office/drawing/2014/main" id="{983AB444-D789-43C6-8634-79F054B263C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12494" y="6332729"/>
            <a:ext cx="284880" cy="45719"/>
          </a:xfrm>
          <a:prstGeom prst="rect">
            <a:avLst/>
          </a:prstGeom>
          <a:ln w="47625">
            <a:solidFill>
              <a:srgbClr val="FF000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1B149DCB-1491-47A9-B78A-52DF8E743145}"/>
              </a:ext>
            </a:extLst>
          </p:cNvPr>
          <p:cNvSpPr/>
          <p:nvPr userDrawn="1"/>
        </p:nvSpPr>
        <p:spPr>
          <a:xfrm>
            <a:off x="5656570" y="5817096"/>
            <a:ext cx="1176310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凡　例</a:t>
            </a:r>
          </a:p>
        </p:txBody>
      </p:sp>
      <p:sp>
        <p:nvSpPr>
          <p:cNvPr id="77" name="Rectangle 9">
            <a:extLst>
              <a:ext uri="{FF2B5EF4-FFF2-40B4-BE49-F238E27FC236}">
                <a16:creationId xmlns:a16="http://schemas.microsoft.com/office/drawing/2014/main" id="{2F5A02ED-6D7A-42A9-BBF3-4AB4976BCF6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7007018"/>
            <a:ext cx="41036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交通警備</a:t>
            </a:r>
            <a:endParaRPr kumimoji="1" lang="ja-JP" altLang="ja-JP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EDF25C3F-C9E5-429B-BA89-E2D022124727}"/>
              </a:ext>
            </a:extLst>
          </p:cNvPr>
          <p:cNvSpPr>
            <a:spLocks noChangeAspect="1"/>
          </p:cNvSpPr>
          <p:nvPr userDrawn="1"/>
        </p:nvSpPr>
        <p:spPr>
          <a:xfrm>
            <a:off x="5799134" y="7015883"/>
            <a:ext cx="111600" cy="11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" rtlCol="0" anchor="ctr" anchorCtr="1"/>
          <a:lstStyle/>
          <a:p>
            <a:pPr algn="ctr"/>
            <a:r>
              <a:rPr kumimoji="1" lang="en-US" altLang="ja-JP" sz="80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Meiryo UI" panose="020B0604030504040204" pitchFamily="50" charset="-128"/>
              </a:rPr>
              <a:t>G</a:t>
            </a:r>
            <a:endParaRPr kumimoji="1" lang="ja-JP" altLang="en-US" sz="80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80" name="Rectangle 11">
            <a:extLst>
              <a:ext uri="{FF2B5EF4-FFF2-40B4-BE49-F238E27FC236}">
                <a16:creationId xmlns:a16="http://schemas.microsoft.com/office/drawing/2014/main" id="{C840140E-7938-4751-A0AA-27EDD60C7E8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7195342"/>
            <a:ext cx="41036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雑踏警備</a:t>
            </a:r>
            <a:endParaRPr kumimoji="1" lang="ja-JP" altLang="ja-JP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1CFA868D-8498-4025-9550-876F867E36AA}"/>
              </a:ext>
            </a:extLst>
          </p:cNvPr>
          <p:cNvSpPr>
            <a:spLocks noChangeAspect="1"/>
          </p:cNvSpPr>
          <p:nvPr userDrawn="1"/>
        </p:nvSpPr>
        <p:spPr>
          <a:xfrm>
            <a:off x="5799134" y="7207551"/>
            <a:ext cx="111600" cy="111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" rtlCol="0" anchor="ctr" anchorCtr="1"/>
          <a:lstStyle/>
          <a:p>
            <a:pPr algn="ctr"/>
            <a:r>
              <a:rPr kumimoji="1" lang="en-US" altLang="ja-JP" sz="80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Meiryo UI" panose="020B0604030504040204" pitchFamily="50" charset="-128"/>
              </a:rPr>
              <a:t>G</a:t>
            </a:r>
            <a:endParaRPr kumimoji="1" lang="ja-JP" altLang="en-US" sz="80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C9B9B717-F1EF-46E7-9ED7-470C31761983}"/>
              </a:ext>
            </a:extLst>
          </p:cNvPr>
          <p:cNvSpPr/>
          <p:nvPr userDrawn="1"/>
        </p:nvSpPr>
        <p:spPr>
          <a:xfrm>
            <a:off x="5656570" y="1022578"/>
            <a:ext cx="1176310" cy="1610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所　轄</a:t>
            </a:r>
          </a:p>
        </p:txBody>
      </p: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B08EA704-7584-4901-B435-7A605E36F1AC}"/>
              </a:ext>
            </a:extLst>
          </p:cNvPr>
          <p:cNvSpPr/>
          <p:nvPr userDrawn="1"/>
        </p:nvSpPr>
        <p:spPr>
          <a:xfrm>
            <a:off x="5656570" y="1176372"/>
            <a:ext cx="1176310" cy="299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ja-JP" altLang="en-US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D9EB981A-4E9C-4EF2-96DB-1C57A80ED9A6}"/>
              </a:ext>
            </a:extLst>
          </p:cNvPr>
          <p:cNvSpPr/>
          <p:nvPr userDrawn="1"/>
        </p:nvSpPr>
        <p:spPr>
          <a:xfrm>
            <a:off x="5656570" y="735588"/>
            <a:ext cx="1176310" cy="28699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ja-JP" altLang="en-US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7" name="Rectangle 13">
            <a:extLst>
              <a:ext uri="{FF2B5EF4-FFF2-40B4-BE49-F238E27FC236}">
                <a16:creationId xmlns:a16="http://schemas.microsoft.com/office/drawing/2014/main" id="{CD094A7F-FCA4-4DCB-9B05-1A450DB24B0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7383666"/>
            <a:ext cx="27571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鉄  柵</a:t>
            </a:r>
          </a:p>
        </p:txBody>
      </p:sp>
      <p:cxnSp>
        <p:nvCxnSpPr>
          <p:cNvPr id="88" name="直線コネクタ 87">
            <a:extLst>
              <a:ext uri="{FF2B5EF4-FFF2-40B4-BE49-F238E27FC236}">
                <a16:creationId xmlns:a16="http://schemas.microsoft.com/office/drawing/2014/main" id="{BADFBE5A-8ACD-44B7-B882-529AFF7BFE29}"/>
              </a:ext>
            </a:extLst>
          </p:cNvPr>
          <p:cNvCxnSpPr/>
          <p:nvPr/>
        </p:nvCxnSpPr>
        <p:spPr bwMode="auto">
          <a:xfrm>
            <a:off x="5758246" y="7450938"/>
            <a:ext cx="193377" cy="0"/>
          </a:xfrm>
          <a:prstGeom prst="line">
            <a:avLst/>
          </a:prstGeom>
          <a:ln w="28575">
            <a:solidFill>
              <a:srgbClr val="FFC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17">
            <a:extLst>
              <a:ext uri="{FF2B5EF4-FFF2-40B4-BE49-F238E27FC236}">
                <a16:creationId xmlns:a16="http://schemas.microsoft.com/office/drawing/2014/main" id="{FF8B4450-6B9A-4C8E-998A-A8D85B5AA96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7571990"/>
            <a:ext cx="391133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8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プ  ラ  柵</a:t>
            </a:r>
          </a:p>
        </p:txBody>
      </p:sp>
      <p:grpSp>
        <p:nvGrpSpPr>
          <p:cNvPr id="91" name="グループ化 90">
            <a:extLst>
              <a:ext uri="{FF2B5EF4-FFF2-40B4-BE49-F238E27FC236}">
                <a16:creationId xmlns:a16="http://schemas.microsoft.com/office/drawing/2014/main" id="{63D8B933-993D-4DE2-A3FA-5FFB4752E94B}"/>
              </a:ext>
            </a:extLst>
          </p:cNvPr>
          <p:cNvGrpSpPr>
            <a:grpSpLocks/>
          </p:cNvGrpSpPr>
          <p:nvPr/>
        </p:nvGrpSpPr>
        <p:grpSpPr bwMode="auto">
          <a:xfrm rot="6773056">
            <a:off x="5793445" y="7547631"/>
            <a:ext cx="122979" cy="176108"/>
            <a:chOff x="-710923" y="4465454"/>
            <a:chExt cx="113464" cy="176071"/>
          </a:xfrm>
        </p:grpSpPr>
        <p:cxnSp>
          <p:nvCxnSpPr>
            <p:cNvPr id="92" name="直線コネクタ 91">
              <a:extLst>
                <a:ext uri="{FF2B5EF4-FFF2-40B4-BE49-F238E27FC236}">
                  <a16:creationId xmlns:a16="http://schemas.microsoft.com/office/drawing/2014/main" id="{9A8B6668-8E63-4925-912F-28F57CBBD388}"/>
                </a:ext>
              </a:extLst>
            </p:cNvPr>
            <p:cNvCxnSpPr/>
            <p:nvPr/>
          </p:nvCxnSpPr>
          <p:spPr>
            <a:xfrm rot="16200000" flipH="1">
              <a:off x="-710919" y="4535180"/>
              <a:ext cx="109514" cy="39668"/>
            </a:xfrm>
            <a:prstGeom prst="line">
              <a:avLst/>
            </a:prstGeom>
            <a:ln w="44450" cmpd="dbl">
              <a:solidFill>
                <a:srgbClr val="0000CC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円/楕円 29">
              <a:extLst>
                <a:ext uri="{FF2B5EF4-FFF2-40B4-BE49-F238E27FC236}">
                  <a16:creationId xmlns:a16="http://schemas.microsoft.com/office/drawing/2014/main" id="{EE3518F0-1717-4FA2-A229-74D3AB33C006}"/>
                </a:ext>
              </a:extLst>
            </p:cNvPr>
            <p:cNvSpPr/>
            <p:nvPr/>
          </p:nvSpPr>
          <p:spPr>
            <a:xfrm>
              <a:off x="-710923" y="4465454"/>
              <a:ext cx="71402" cy="71422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94" name="円/楕円 30">
              <a:extLst>
                <a:ext uri="{FF2B5EF4-FFF2-40B4-BE49-F238E27FC236}">
                  <a16:creationId xmlns:a16="http://schemas.microsoft.com/office/drawing/2014/main" id="{A2A0DE9E-9CBD-4B9A-9691-196F45BE2C7C}"/>
                </a:ext>
              </a:extLst>
            </p:cNvPr>
            <p:cNvSpPr/>
            <p:nvPr/>
          </p:nvSpPr>
          <p:spPr>
            <a:xfrm>
              <a:off x="-668862" y="4570102"/>
              <a:ext cx="71403" cy="71423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</p:grpSp>
      <p:sp>
        <p:nvSpPr>
          <p:cNvPr id="96" name="Rectangle 17">
            <a:extLst>
              <a:ext uri="{FF2B5EF4-FFF2-40B4-BE49-F238E27FC236}">
                <a16:creationId xmlns:a16="http://schemas.microsoft.com/office/drawing/2014/main" id="{750116A3-F543-4B89-93E3-7B6B97E673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8075406"/>
            <a:ext cx="41036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車両導線</a:t>
            </a:r>
            <a:endParaRPr kumimoji="1" lang="ja-JP" altLang="ja-JP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97" name="直線矢印コネクタ 96">
            <a:extLst>
              <a:ext uri="{FF2B5EF4-FFF2-40B4-BE49-F238E27FC236}">
                <a16:creationId xmlns:a16="http://schemas.microsoft.com/office/drawing/2014/main" id="{1087A3D3-8B5B-4B49-B664-17E9C2AE5787}"/>
              </a:ext>
            </a:extLst>
          </p:cNvPr>
          <p:cNvCxnSpPr/>
          <p:nvPr/>
        </p:nvCxnSpPr>
        <p:spPr bwMode="auto">
          <a:xfrm>
            <a:off x="5746005" y="8136805"/>
            <a:ext cx="217859" cy="0"/>
          </a:xfrm>
          <a:prstGeom prst="straightConnector1">
            <a:avLst/>
          </a:prstGeom>
          <a:ln w="38100">
            <a:solidFill>
              <a:srgbClr val="000099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六角形 98">
            <a:extLst>
              <a:ext uri="{FF2B5EF4-FFF2-40B4-BE49-F238E27FC236}">
                <a16:creationId xmlns:a16="http://schemas.microsoft.com/office/drawing/2014/main" id="{F44227CE-F1F3-403C-8A4E-311FA33B13B0}"/>
              </a:ext>
            </a:extLst>
          </p:cNvPr>
          <p:cNvSpPr/>
          <p:nvPr/>
        </p:nvSpPr>
        <p:spPr bwMode="auto">
          <a:xfrm>
            <a:off x="5771590" y="6459111"/>
            <a:ext cx="166688" cy="156502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00" name="Rectangle 6">
            <a:extLst>
              <a:ext uri="{FF2B5EF4-FFF2-40B4-BE49-F238E27FC236}">
                <a16:creationId xmlns:a16="http://schemas.microsoft.com/office/drawing/2014/main" id="{7017F9AF-BF6B-4D5D-844D-203A35F8A2C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6472824"/>
            <a:ext cx="14427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TO</a:t>
            </a:r>
            <a:endParaRPr kumimoji="1" lang="ja-JP" altLang="en-US" sz="800" kern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2" name="円/楕円 38">
            <a:extLst>
              <a:ext uri="{FF2B5EF4-FFF2-40B4-BE49-F238E27FC236}">
                <a16:creationId xmlns:a16="http://schemas.microsoft.com/office/drawing/2014/main" id="{F692CBFC-4CCD-4E2C-8283-BD7BBFD96E08}"/>
              </a:ext>
            </a:extLst>
          </p:cNvPr>
          <p:cNvSpPr/>
          <p:nvPr/>
        </p:nvSpPr>
        <p:spPr bwMode="auto">
          <a:xfrm>
            <a:off x="5782703" y="6644891"/>
            <a:ext cx="144462" cy="15650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 b="1"/>
              <a:t>Ｓ</a:t>
            </a:r>
          </a:p>
        </p:txBody>
      </p:sp>
      <p:sp>
        <p:nvSpPr>
          <p:cNvPr id="103" name="Rectangle 7">
            <a:extLst>
              <a:ext uri="{FF2B5EF4-FFF2-40B4-BE49-F238E27FC236}">
                <a16:creationId xmlns:a16="http://schemas.microsoft.com/office/drawing/2014/main" id="{CDD34CF4-CFF2-4872-831B-ADD9FBD0152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6661148"/>
            <a:ext cx="30777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整理員</a:t>
            </a:r>
          </a:p>
        </p:txBody>
      </p:sp>
      <p:sp>
        <p:nvSpPr>
          <p:cNvPr id="105" name="ひし形 104">
            <a:extLst>
              <a:ext uri="{FF2B5EF4-FFF2-40B4-BE49-F238E27FC236}">
                <a16:creationId xmlns:a16="http://schemas.microsoft.com/office/drawing/2014/main" id="{21929F23-E223-437A-9EC1-7664AEC52715}"/>
              </a:ext>
            </a:extLst>
          </p:cNvPr>
          <p:cNvSpPr/>
          <p:nvPr/>
        </p:nvSpPr>
        <p:spPr bwMode="auto">
          <a:xfrm>
            <a:off x="5777125" y="6814249"/>
            <a:ext cx="155618" cy="170028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>
                <a:latin typeface="+mn-ea"/>
              </a:rPr>
              <a:t>V</a:t>
            </a:r>
            <a:endParaRPr lang="ja-JP" altLang="en-US" sz="1000" b="1">
              <a:latin typeface="+mn-ea"/>
            </a:endParaRPr>
          </a:p>
        </p:txBody>
      </p:sp>
      <p:sp>
        <p:nvSpPr>
          <p:cNvPr id="106" name="Rectangle 9">
            <a:extLst>
              <a:ext uri="{FF2B5EF4-FFF2-40B4-BE49-F238E27FC236}">
                <a16:creationId xmlns:a16="http://schemas.microsoft.com/office/drawing/2014/main" id="{697F05C4-7687-4070-84C0-A3DA3F1210D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6849472"/>
            <a:ext cx="548227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スポーツ推進委員</a:t>
            </a:r>
          </a:p>
        </p:txBody>
      </p:sp>
      <p:cxnSp>
        <p:nvCxnSpPr>
          <p:cNvPr id="108" name="直線矢印コネクタ 107">
            <a:extLst>
              <a:ext uri="{FF2B5EF4-FFF2-40B4-BE49-F238E27FC236}">
                <a16:creationId xmlns:a16="http://schemas.microsoft.com/office/drawing/2014/main" id="{B5191D14-AA3B-4F5C-9D3F-1AE43BB5A1A8}"/>
              </a:ext>
            </a:extLst>
          </p:cNvPr>
          <p:cNvCxnSpPr/>
          <p:nvPr/>
        </p:nvCxnSpPr>
        <p:spPr bwMode="auto">
          <a:xfrm>
            <a:off x="5707064" y="8332440"/>
            <a:ext cx="295740" cy="43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7">
            <a:extLst>
              <a:ext uri="{FF2B5EF4-FFF2-40B4-BE49-F238E27FC236}">
                <a16:creationId xmlns:a16="http://schemas.microsoft.com/office/drawing/2014/main" id="{4B2B8F63-DFE4-464E-81AF-E290643EAC2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8263730"/>
            <a:ext cx="30777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8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横断路</a:t>
            </a:r>
          </a:p>
        </p:txBody>
      </p:sp>
      <p:sp>
        <p:nvSpPr>
          <p:cNvPr id="111" name="アーチ 110">
            <a:extLst>
              <a:ext uri="{FF2B5EF4-FFF2-40B4-BE49-F238E27FC236}">
                <a16:creationId xmlns:a16="http://schemas.microsoft.com/office/drawing/2014/main" id="{817C7C8A-41CE-4B11-851E-B461DCDEB6DF}"/>
              </a:ext>
            </a:extLst>
          </p:cNvPr>
          <p:cNvSpPr/>
          <p:nvPr/>
        </p:nvSpPr>
        <p:spPr bwMode="auto">
          <a:xfrm>
            <a:off x="5768415" y="8480719"/>
            <a:ext cx="173038" cy="154781"/>
          </a:xfrm>
          <a:prstGeom prst="blockArc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112" name="Rectangle 17">
            <a:extLst>
              <a:ext uri="{FF2B5EF4-FFF2-40B4-BE49-F238E27FC236}">
                <a16:creationId xmlns:a16="http://schemas.microsoft.com/office/drawing/2014/main" id="{AD921D2E-060F-4BD0-9BF4-17DF1EB608E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8452054"/>
            <a:ext cx="38792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8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ローピング</a:t>
            </a:r>
          </a:p>
        </p:txBody>
      </p:sp>
      <p:sp>
        <p:nvSpPr>
          <p:cNvPr id="114" name="星 5 50">
            <a:extLst>
              <a:ext uri="{FF2B5EF4-FFF2-40B4-BE49-F238E27FC236}">
                <a16:creationId xmlns:a16="http://schemas.microsoft.com/office/drawing/2014/main" id="{DF9C8BD1-D2EA-480C-8098-94089DA981E3}"/>
              </a:ext>
            </a:extLst>
          </p:cNvPr>
          <p:cNvSpPr/>
          <p:nvPr/>
        </p:nvSpPr>
        <p:spPr bwMode="auto">
          <a:xfrm>
            <a:off x="5782911" y="8613331"/>
            <a:ext cx="144047" cy="156093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15" name="Rectangle 17">
            <a:extLst>
              <a:ext uri="{FF2B5EF4-FFF2-40B4-BE49-F238E27FC236}">
                <a16:creationId xmlns:a16="http://schemas.microsoft.com/office/drawing/2014/main" id="{24005BEC-7526-43C6-84E7-554DACB7AFB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58743" y="8640378"/>
            <a:ext cx="41036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8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備品置場</a:t>
            </a:r>
          </a:p>
        </p:txBody>
      </p:sp>
      <p:sp>
        <p:nvSpPr>
          <p:cNvPr id="117" name="Rectangle 17">
            <a:extLst>
              <a:ext uri="{FF2B5EF4-FFF2-40B4-BE49-F238E27FC236}">
                <a16:creationId xmlns:a16="http://schemas.microsoft.com/office/drawing/2014/main" id="{22AE3B9F-7603-4E5A-B8C1-1650266D14B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7760314"/>
            <a:ext cx="573875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競技用カラーコーン</a:t>
            </a:r>
          </a:p>
        </p:txBody>
      </p:sp>
      <p:grpSp>
        <p:nvGrpSpPr>
          <p:cNvPr id="118" name="グループ化 117">
            <a:extLst>
              <a:ext uri="{FF2B5EF4-FFF2-40B4-BE49-F238E27FC236}">
                <a16:creationId xmlns:a16="http://schemas.microsoft.com/office/drawing/2014/main" id="{BA7B7ECF-E639-473D-BBBF-0EA45033CD83}"/>
              </a:ext>
            </a:extLst>
          </p:cNvPr>
          <p:cNvGrpSpPr/>
          <p:nvPr userDrawn="1"/>
        </p:nvGrpSpPr>
        <p:grpSpPr>
          <a:xfrm>
            <a:off x="5755399" y="7769488"/>
            <a:ext cx="199070" cy="72008"/>
            <a:chOff x="5832696" y="8306158"/>
            <a:chExt cx="199070" cy="72008"/>
          </a:xfrm>
        </p:grpSpPr>
        <p:sp>
          <p:nvSpPr>
            <p:cNvPr id="119" name="二等辺三角形 118">
              <a:extLst>
                <a:ext uri="{FF2B5EF4-FFF2-40B4-BE49-F238E27FC236}">
                  <a16:creationId xmlns:a16="http://schemas.microsoft.com/office/drawing/2014/main" id="{60FCA544-8BEA-47D4-A90B-DF6C5F186978}"/>
                </a:ext>
              </a:extLst>
            </p:cNvPr>
            <p:cNvSpPr/>
            <p:nvPr/>
          </p:nvSpPr>
          <p:spPr>
            <a:xfrm>
              <a:off x="5832696" y="8306158"/>
              <a:ext cx="49052" cy="72008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" name="二等辺三角形 119">
              <a:extLst>
                <a:ext uri="{FF2B5EF4-FFF2-40B4-BE49-F238E27FC236}">
                  <a16:creationId xmlns:a16="http://schemas.microsoft.com/office/drawing/2014/main" id="{C6A9725B-53FE-4A8F-A73F-ED6FECE183F4}"/>
                </a:ext>
              </a:extLst>
            </p:cNvPr>
            <p:cNvSpPr/>
            <p:nvPr userDrawn="1"/>
          </p:nvSpPr>
          <p:spPr>
            <a:xfrm>
              <a:off x="5907705" y="8306158"/>
              <a:ext cx="49052" cy="72008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1" name="二等辺三角形 120">
              <a:extLst>
                <a:ext uri="{FF2B5EF4-FFF2-40B4-BE49-F238E27FC236}">
                  <a16:creationId xmlns:a16="http://schemas.microsoft.com/office/drawing/2014/main" id="{D738774B-45D7-48BF-A53B-522E16908989}"/>
                </a:ext>
              </a:extLst>
            </p:cNvPr>
            <p:cNvSpPr/>
            <p:nvPr userDrawn="1"/>
          </p:nvSpPr>
          <p:spPr>
            <a:xfrm>
              <a:off x="5982714" y="8306158"/>
              <a:ext cx="49052" cy="72008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3" name="Rectangle 17">
            <a:extLst>
              <a:ext uri="{FF2B5EF4-FFF2-40B4-BE49-F238E27FC236}">
                <a16:creationId xmlns:a16="http://schemas.microsoft.com/office/drawing/2014/main" id="{C78DFBB3-2315-4CEA-81A7-5063A79D220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7917860"/>
            <a:ext cx="573875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6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規制用カラーコーン</a:t>
            </a:r>
          </a:p>
        </p:txBody>
      </p:sp>
      <p:grpSp>
        <p:nvGrpSpPr>
          <p:cNvPr id="124" name="グループ化 123">
            <a:extLst>
              <a:ext uri="{FF2B5EF4-FFF2-40B4-BE49-F238E27FC236}">
                <a16:creationId xmlns:a16="http://schemas.microsoft.com/office/drawing/2014/main" id="{6C83C8A6-FBAE-409E-BE5D-06E2254BD312}"/>
              </a:ext>
            </a:extLst>
          </p:cNvPr>
          <p:cNvGrpSpPr/>
          <p:nvPr userDrawn="1"/>
        </p:nvGrpSpPr>
        <p:grpSpPr>
          <a:xfrm>
            <a:off x="5755399" y="7922078"/>
            <a:ext cx="199070" cy="72008"/>
            <a:chOff x="5832696" y="8306158"/>
            <a:chExt cx="199070" cy="72008"/>
          </a:xfrm>
          <a:solidFill>
            <a:srgbClr val="0000CC"/>
          </a:solidFill>
        </p:grpSpPr>
        <p:sp>
          <p:nvSpPr>
            <p:cNvPr id="125" name="二等辺三角形 124">
              <a:extLst>
                <a:ext uri="{FF2B5EF4-FFF2-40B4-BE49-F238E27FC236}">
                  <a16:creationId xmlns:a16="http://schemas.microsoft.com/office/drawing/2014/main" id="{DCC82A28-3D68-42B4-A15F-8BE0FBBACDD0}"/>
                </a:ext>
              </a:extLst>
            </p:cNvPr>
            <p:cNvSpPr/>
            <p:nvPr/>
          </p:nvSpPr>
          <p:spPr>
            <a:xfrm>
              <a:off x="5832696" y="8306158"/>
              <a:ext cx="49052" cy="7200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6" name="二等辺三角形 125">
              <a:extLst>
                <a:ext uri="{FF2B5EF4-FFF2-40B4-BE49-F238E27FC236}">
                  <a16:creationId xmlns:a16="http://schemas.microsoft.com/office/drawing/2014/main" id="{84DF7A59-6385-43B3-B62A-F5D2E46C7B8F}"/>
                </a:ext>
              </a:extLst>
            </p:cNvPr>
            <p:cNvSpPr/>
            <p:nvPr userDrawn="1"/>
          </p:nvSpPr>
          <p:spPr>
            <a:xfrm>
              <a:off x="5907705" y="8306158"/>
              <a:ext cx="49052" cy="7200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7" name="二等辺三角形 126">
              <a:extLst>
                <a:ext uri="{FF2B5EF4-FFF2-40B4-BE49-F238E27FC236}">
                  <a16:creationId xmlns:a16="http://schemas.microsoft.com/office/drawing/2014/main" id="{89B4F152-FA6C-41EC-8CB3-397D2E1F677D}"/>
                </a:ext>
              </a:extLst>
            </p:cNvPr>
            <p:cNvSpPr/>
            <p:nvPr userDrawn="1"/>
          </p:nvSpPr>
          <p:spPr>
            <a:xfrm>
              <a:off x="5982714" y="8306158"/>
              <a:ext cx="49052" cy="7200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8" name="正方形/長方形 127">
            <a:extLst>
              <a:ext uri="{FF2B5EF4-FFF2-40B4-BE49-F238E27FC236}">
                <a16:creationId xmlns:a16="http://schemas.microsoft.com/office/drawing/2014/main" id="{2988EF40-0446-4D41-8B6A-A4E67C02AA68}"/>
              </a:ext>
            </a:extLst>
          </p:cNvPr>
          <p:cNvSpPr/>
          <p:nvPr userDrawn="1"/>
        </p:nvSpPr>
        <p:spPr>
          <a:xfrm>
            <a:off x="5656570" y="2288704"/>
            <a:ext cx="1176310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時　間</a:t>
            </a:r>
          </a:p>
        </p:txBody>
      </p:sp>
      <p:sp>
        <p:nvSpPr>
          <p:cNvPr id="190" name="正方形/長方形 189">
            <a:extLst>
              <a:ext uri="{FF2B5EF4-FFF2-40B4-BE49-F238E27FC236}">
                <a16:creationId xmlns:a16="http://schemas.microsoft.com/office/drawing/2014/main" id="{45DD2FA3-F5D1-4996-88E9-17BA9401509C}"/>
              </a:ext>
            </a:extLst>
          </p:cNvPr>
          <p:cNvSpPr/>
          <p:nvPr userDrawn="1"/>
        </p:nvSpPr>
        <p:spPr>
          <a:xfrm>
            <a:off x="5656570" y="3296816"/>
            <a:ext cx="1176310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業務内容</a:t>
            </a:r>
          </a:p>
        </p:txBody>
      </p:sp>
      <p:sp>
        <p:nvSpPr>
          <p:cNvPr id="192" name="二等辺三角形 191">
            <a:extLst>
              <a:ext uri="{FF2B5EF4-FFF2-40B4-BE49-F238E27FC236}">
                <a16:creationId xmlns:a16="http://schemas.microsoft.com/office/drawing/2014/main" id="{24847C74-1F89-4B33-8141-7FAA1B10A6C5}"/>
              </a:ext>
            </a:extLst>
          </p:cNvPr>
          <p:cNvSpPr/>
          <p:nvPr/>
        </p:nvSpPr>
        <p:spPr>
          <a:xfrm>
            <a:off x="5774210" y="9130319"/>
            <a:ext cx="161448" cy="143161"/>
          </a:xfrm>
          <a:prstGeom prst="triangle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3" name="Rectangle 9">
            <a:extLst>
              <a:ext uri="{FF2B5EF4-FFF2-40B4-BE49-F238E27FC236}">
                <a16:creationId xmlns:a16="http://schemas.microsoft.com/office/drawing/2014/main" id="{31908834-6611-48E3-A614-190026429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4548" y="9149166"/>
            <a:ext cx="86882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規制用カラーコーン数</a:t>
            </a:r>
            <a:endParaRPr kumimoji="1" lang="ja-JP" altLang="ja-JP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99" name="円/楕円 421">
            <a:extLst>
              <a:ext uri="{FF2B5EF4-FFF2-40B4-BE49-F238E27FC236}">
                <a16:creationId xmlns:a16="http://schemas.microsoft.com/office/drawing/2014/main" id="{0D4B7CD8-E00C-4C4E-B06F-B7B0B5897923}"/>
              </a:ext>
            </a:extLst>
          </p:cNvPr>
          <p:cNvSpPr/>
          <p:nvPr/>
        </p:nvSpPr>
        <p:spPr bwMode="auto">
          <a:xfrm>
            <a:off x="5767569" y="8859664"/>
            <a:ext cx="174731" cy="193781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>
              <a:solidFill>
                <a:schemeClr val="tx1"/>
              </a:solidFill>
            </a:endParaRPr>
          </a:p>
        </p:txBody>
      </p:sp>
      <p:sp>
        <p:nvSpPr>
          <p:cNvPr id="200" name="Rectangle 9">
            <a:extLst>
              <a:ext uri="{FF2B5EF4-FFF2-40B4-BE49-F238E27FC236}">
                <a16:creationId xmlns:a16="http://schemas.microsoft.com/office/drawing/2014/main" id="{1E8877D6-E190-416C-A2F2-2DACA33C3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8743" y="8884773"/>
            <a:ext cx="53860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プラ柵の本数</a:t>
            </a:r>
            <a:endParaRPr lang="ja-JP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03" name="正方形/長方形 202">
            <a:extLst>
              <a:ext uri="{FF2B5EF4-FFF2-40B4-BE49-F238E27FC236}">
                <a16:creationId xmlns:a16="http://schemas.microsoft.com/office/drawing/2014/main" id="{E340FD6B-AFC0-4E37-8C52-240DEE754DAE}"/>
              </a:ext>
            </a:extLst>
          </p:cNvPr>
          <p:cNvSpPr/>
          <p:nvPr userDrawn="1"/>
        </p:nvSpPr>
        <p:spPr>
          <a:xfrm>
            <a:off x="5656570" y="602069"/>
            <a:ext cx="1176310" cy="13850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</a:t>
            </a: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8EB49021-D79A-48F9-BD23-749678314E27}"/>
              </a:ext>
            </a:extLst>
          </p:cNvPr>
          <p:cNvSpPr txBox="1"/>
          <p:nvPr userDrawn="1"/>
        </p:nvSpPr>
        <p:spPr>
          <a:xfrm>
            <a:off x="5611126" y="2411131"/>
            <a:ext cx="1004500" cy="525645"/>
          </a:xfrm>
          <a:prstGeom prst="rect">
            <a:avLst/>
          </a:prstGeom>
          <a:noFill/>
          <a:ln>
            <a:noFill/>
          </a:ln>
        </p:spPr>
        <p:txBody>
          <a:bodyPr wrap="none" lIns="36000" rIns="36000" rtlCol="0" anchor="ctr" anchorCtr="1">
            <a:noAutofit/>
          </a:bodyPr>
          <a:lstStyle/>
          <a:p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交通規制時間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6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30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～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15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7818385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正方形/長方形 203">
            <a:extLst>
              <a:ext uri="{FF2B5EF4-FFF2-40B4-BE49-F238E27FC236}">
                <a16:creationId xmlns:a16="http://schemas.microsoft.com/office/drawing/2014/main" id="{F077CA25-3319-4782-836D-8DA7A0DFB616}"/>
              </a:ext>
            </a:extLst>
          </p:cNvPr>
          <p:cNvSpPr/>
          <p:nvPr userDrawn="1"/>
        </p:nvSpPr>
        <p:spPr>
          <a:xfrm>
            <a:off x="5656570" y="5239599"/>
            <a:ext cx="1176310" cy="41778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ja-JP" altLang="en-US" sz="80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2B2EF8F7-F624-471C-9524-4A1D76F71C16}"/>
              </a:ext>
            </a:extLst>
          </p:cNvPr>
          <p:cNvSpPr/>
          <p:nvPr userDrawn="1"/>
        </p:nvSpPr>
        <p:spPr>
          <a:xfrm>
            <a:off x="5656570" y="1608214"/>
            <a:ext cx="1176310" cy="4234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ja-JP" altLang="en-US" sz="80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2469B379-B53E-4EC9-A809-57DAD7E9F1C5}"/>
              </a:ext>
            </a:extLst>
          </p:cNvPr>
          <p:cNvSpPr/>
          <p:nvPr userDrawn="1"/>
        </p:nvSpPr>
        <p:spPr>
          <a:xfrm>
            <a:off x="5656570" y="1464198"/>
            <a:ext cx="1176310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担　当</a:t>
            </a:r>
          </a:p>
        </p:txBody>
      </p:sp>
      <p:sp>
        <p:nvSpPr>
          <p:cNvPr id="70" name="Rectangle 6">
            <a:extLst>
              <a:ext uri="{FF2B5EF4-FFF2-40B4-BE49-F238E27FC236}">
                <a16:creationId xmlns:a16="http://schemas.microsoft.com/office/drawing/2014/main" id="{AFE47AEF-983C-4D36-8257-B2785F9F213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5961112"/>
            <a:ext cx="46326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バイク</a:t>
            </a:r>
            <a:r>
              <a:rPr kumimoji="1" lang="ja-JP" altLang="ja-JP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コース</a:t>
            </a:r>
            <a:endParaRPr kumimoji="1" lang="ja-JP" altLang="ja-JP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1" name="Rectangle 31">
            <a:extLst>
              <a:ext uri="{FF2B5EF4-FFF2-40B4-BE49-F238E27FC236}">
                <a16:creationId xmlns:a16="http://schemas.microsoft.com/office/drawing/2014/main" id="{AD481EC0-6A2A-421A-8E2A-1514C3DA7E9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07018" y="6006834"/>
            <a:ext cx="284880" cy="45719"/>
          </a:xfrm>
          <a:prstGeom prst="rect">
            <a:avLst/>
          </a:prstGeom>
          <a:ln w="47625">
            <a:solidFill>
              <a:srgbClr val="00660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3" name="Rectangle 7">
            <a:extLst>
              <a:ext uri="{FF2B5EF4-FFF2-40B4-BE49-F238E27FC236}">
                <a16:creationId xmlns:a16="http://schemas.microsoft.com/office/drawing/2014/main" id="{40AB8F63-B651-479A-9068-A3A63872CE9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6126735"/>
            <a:ext cx="37991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ランコース</a:t>
            </a:r>
            <a:endParaRPr kumimoji="1" lang="ja-JP" altLang="ja-JP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4" name="Rectangle 33">
            <a:extLst>
              <a:ext uri="{FF2B5EF4-FFF2-40B4-BE49-F238E27FC236}">
                <a16:creationId xmlns:a16="http://schemas.microsoft.com/office/drawing/2014/main" id="{983AB444-D789-43C6-8634-79F054B263C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14448" y="6174964"/>
            <a:ext cx="284880" cy="45719"/>
          </a:xfrm>
          <a:prstGeom prst="rect">
            <a:avLst/>
          </a:prstGeom>
          <a:ln w="47625">
            <a:solidFill>
              <a:srgbClr val="FF000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1B149DCB-1491-47A9-B78A-52DF8E743145}"/>
              </a:ext>
            </a:extLst>
          </p:cNvPr>
          <p:cNvSpPr/>
          <p:nvPr userDrawn="1"/>
        </p:nvSpPr>
        <p:spPr>
          <a:xfrm>
            <a:off x="5656570" y="5817096"/>
            <a:ext cx="1176310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凡　例</a:t>
            </a:r>
          </a:p>
        </p:txBody>
      </p:sp>
      <p:sp>
        <p:nvSpPr>
          <p:cNvPr id="77" name="Rectangle 9">
            <a:extLst>
              <a:ext uri="{FF2B5EF4-FFF2-40B4-BE49-F238E27FC236}">
                <a16:creationId xmlns:a16="http://schemas.microsoft.com/office/drawing/2014/main" id="{2F5A02ED-6D7A-42A9-BBF3-4AB4976BCF6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6849253"/>
            <a:ext cx="41036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交通警備</a:t>
            </a:r>
            <a:endParaRPr kumimoji="1" lang="ja-JP" altLang="ja-JP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EDF25C3F-C9E5-429B-BA89-E2D022124727}"/>
              </a:ext>
            </a:extLst>
          </p:cNvPr>
          <p:cNvSpPr>
            <a:spLocks noChangeAspect="1"/>
          </p:cNvSpPr>
          <p:nvPr userDrawn="1"/>
        </p:nvSpPr>
        <p:spPr>
          <a:xfrm>
            <a:off x="5801088" y="6858118"/>
            <a:ext cx="111600" cy="11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" rtlCol="0" anchor="ctr" anchorCtr="1"/>
          <a:lstStyle/>
          <a:p>
            <a:pPr algn="ctr"/>
            <a:r>
              <a:rPr kumimoji="1" lang="en-US" altLang="ja-JP" sz="80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Meiryo UI" panose="020B0604030504040204" pitchFamily="50" charset="-128"/>
              </a:rPr>
              <a:t>G</a:t>
            </a:r>
            <a:endParaRPr kumimoji="1" lang="ja-JP" altLang="en-US" sz="80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80" name="Rectangle 11">
            <a:extLst>
              <a:ext uri="{FF2B5EF4-FFF2-40B4-BE49-F238E27FC236}">
                <a16:creationId xmlns:a16="http://schemas.microsoft.com/office/drawing/2014/main" id="{C840140E-7938-4751-A0AA-27EDD60C7E8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7037577"/>
            <a:ext cx="41036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雑踏警備</a:t>
            </a:r>
            <a:endParaRPr kumimoji="1" lang="ja-JP" altLang="ja-JP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1CFA868D-8498-4025-9550-876F867E36AA}"/>
              </a:ext>
            </a:extLst>
          </p:cNvPr>
          <p:cNvSpPr>
            <a:spLocks noChangeAspect="1"/>
          </p:cNvSpPr>
          <p:nvPr userDrawn="1"/>
        </p:nvSpPr>
        <p:spPr>
          <a:xfrm>
            <a:off x="5801088" y="7049786"/>
            <a:ext cx="111600" cy="111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" rtlCol="0" anchor="ctr" anchorCtr="1"/>
          <a:lstStyle/>
          <a:p>
            <a:pPr algn="ctr"/>
            <a:r>
              <a:rPr kumimoji="1" lang="en-US" altLang="ja-JP" sz="80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Meiryo UI" panose="020B0604030504040204" pitchFamily="50" charset="-128"/>
              </a:rPr>
              <a:t>G</a:t>
            </a:r>
            <a:endParaRPr kumimoji="1" lang="ja-JP" altLang="en-US" sz="80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C9B9B717-F1EF-46E7-9ED7-470C31761983}"/>
              </a:ext>
            </a:extLst>
          </p:cNvPr>
          <p:cNvSpPr/>
          <p:nvPr userDrawn="1"/>
        </p:nvSpPr>
        <p:spPr>
          <a:xfrm>
            <a:off x="5656570" y="1022578"/>
            <a:ext cx="1176310" cy="1610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所　轄</a:t>
            </a:r>
          </a:p>
        </p:txBody>
      </p: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B08EA704-7584-4901-B435-7A605E36F1AC}"/>
              </a:ext>
            </a:extLst>
          </p:cNvPr>
          <p:cNvSpPr/>
          <p:nvPr userDrawn="1"/>
        </p:nvSpPr>
        <p:spPr>
          <a:xfrm>
            <a:off x="5656570" y="1176372"/>
            <a:ext cx="1176310" cy="299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ja-JP" altLang="en-US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D9EB981A-4E9C-4EF2-96DB-1C57A80ED9A6}"/>
              </a:ext>
            </a:extLst>
          </p:cNvPr>
          <p:cNvSpPr/>
          <p:nvPr userDrawn="1"/>
        </p:nvSpPr>
        <p:spPr>
          <a:xfrm>
            <a:off x="5656570" y="735588"/>
            <a:ext cx="1176310" cy="28699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ja-JP" altLang="en-US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7" name="Rectangle 13">
            <a:extLst>
              <a:ext uri="{FF2B5EF4-FFF2-40B4-BE49-F238E27FC236}">
                <a16:creationId xmlns:a16="http://schemas.microsoft.com/office/drawing/2014/main" id="{CD094A7F-FCA4-4DCB-9B05-1A450DB24B0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7225901"/>
            <a:ext cx="27571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鉄  柵</a:t>
            </a:r>
          </a:p>
        </p:txBody>
      </p:sp>
      <p:cxnSp>
        <p:nvCxnSpPr>
          <p:cNvPr id="88" name="直線コネクタ 87">
            <a:extLst>
              <a:ext uri="{FF2B5EF4-FFF2-40B4-BE49-F238E27FC236}">
                <a16:creationId xmlns:a16="http://schemas.microsoft.com/office/drawing/2014/main" id="{BADFBE5A-8ACD-44B7-B882-529AFF7BFE29}"/>
              </a:ext>
            </a:extLst>
          </p:cNvPr>
          <p:cNvCxnSpPr/>
          <p:nvPr/>
        </p:nvCxnSpPr>
        <p:spPr bwMode="auto">
          <a:xfrm>
            <a:off x="5760200" y="7293173"/>
            <a:ext cx="193377" cy="0"/>
          </a:xfrm>
          <a:prstGeom prst="line">
            <a:avLst/>
          </a:prstGeom>
          <a:ln w="28575">
            <a:solidFill>
              <a:srgbClr val="FFC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17">
            <a:extLst>
              <a:ext uri="{FF2B5EF4-FFF2-40B4-BE49-F238E27FC236}">
                <a16:creationId xmlns:a16="http://schemas.microsoft.com/office/drawing/2014/main" id="{FF8B4450-6B9A-4C8E-998A-A8D85B5AA96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7414225"/>
            <a:ext cx="391133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8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プ  ラ  柵</a:t>
            </a:r>
          </a:p>
        </p:txBody>
      </p:sp>
      <p:grpSp>
        <p:nvGrpSpPr>
          <p:cNvPr id="91" name="グループ化 90">
            <a:extLst>
              <a:ext uri="{FF2B5EF4-FFF2-40B4-BE49-F238E27FC236}">
                <a16:creationId xmlns:a16="http://schemas.microsoft.com/office/drawing/2014/main" id="{63D8B933-993D-4DE2-A3FA-5FFB4752E94B}"/>
              </a:ext>
            </a:extLst>
          </p:cNvPr>
          <p:cNvGrpSpPr>
            <a:grpSpLocks/>
          </p:cNvGrpSpPr>
          <p:nvPr/>
        </p:nvGrpSpPr>
        <p:grpSpPr bwMode="auto">
          <a:xfrm rot="6773056">
            <a:off x="5795399" y="7389866"/>
            <a:ext cx="122979" cy="176108"/>
            <a:chOff x="-710923" y="4465454"/>
            <a:chExt cx="113464" cy="176071"/>
          </a:xfrm>
        </p:grpSpPr>
        <p:cxnSp>
          <p:nvCxnSpPr>
            <p:cNvPr id="92" name="直線コネクタ 91">
              <a:extLst>
                <a:ext uri="{FF2B5EF4-FFF2-40B4-BE49-F238E27FC236}">
                  <a16:creationId xmlns:a16="http://schemas.microsoft.com/office/drawing/2014/main" id="{9A8B6668-8E63-4925-912F-28F57CBBD388}"/>
                </a:ext>
              </a:extLst>
            </p:cNvPr>
            <p:cNvCxnSpPr/>
            <p:nvPr/>
          </p:nvCxnSpPr>
          <p:spPr>
            <a:xfrm rot="16200000" flipH="1">
              <a:off x="-710919" y="4535180"/>
              <a:ext cx="109514" cy="39668"/>
            </a:xfrm>
            <a:prstGeom prst="line">
              <a:avLst/>
            </a:prstGeom>
            <a:ln w="44450" cmpd="dbl">
              <a:solidFill>
                <a:srgbClr val="0000CC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円/楕円 29">
              <a:extLst>
                <a:ext uri="{FF2B5EF4-FFF2-40B4-BE49-F238E27FC236}">
                  <a16:creationId xmlns:a16="http://schemas.microsoft.com/office/drawing/2014/main" id="{EE3518F0-1717-4FA2-A229-74D3AB33C006}"/>
                </a:ext>
              </a:extLst>
            </p:cNvPr>
            <p:cNvSpPr/>
            <p:nvPr/>
          </p:nvSpPr>
          <p:spPr>
            <a:xfrm>
              <a:off x="-710923" y="4465454"/>
              <a:ext cx="71402" cy="71422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94" name="円/楕円 30">
              <a:extLst>
                <a:ext uri="{FF2B5EF4-FFF2-40B4-BE49-F238E27FC236}">
                  <a16:creationId xmlns:a16="http://schemas.microsoft.com/office/drawing/2014/main" id="{A2A0DE9E-9CBD-4B9A-9691-196F45BE2C7C}"/>
                </a:ext>
              </a:extLst>
            </p:cNvPr>
            <p:cNvSpPr/>
            <p:nvPr/>
          </p:nvSpPr>
          <p:spPr>
            <a:xfrm>
              <a:off x="-668862" y="4570102"/>
              <a:ext cx="71403" cy="71423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</p:grpSp>
      <p:sp>
        <p:nvSpPr>
          <p:cNvPr id="96" name="Rectangle 17">
            <a:extLst>
              <a:ext uri="{FF2B5EF4-FFF2-40B4-BE49-F238E27FC236}">
                <a16:creationId xmlns:a16="http://schemas.microsoft.com/office/drawing/2014/main" id="{750116A3-F543-4B89-93E3-7B6B97E673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7917641"/>
            <a:ext cx="41036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車両導線</a:t>
            </a:r>
            <a:endParaRPr kumimoji="1" lang="ja-JP" altLang="ja-JP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97" name="直線矢印コネクタ 96">
            <a:extLst>
              <a:ext uri="{FF2B5EF4-FFF2-40B4-BE49-F238E27FC236}">
                <a16:creationId xmlns:a16="http://schemas.microsoft.com/office/drawing/2014/main" id="{1087A3D3-8B5B-4B49-B664-17E9C2AE5787}"/>
              </a:ext>
            </a:extLst>
          </p:cNvPr>
          <p:cNvCxnSpPr/>
          <p:nvPr/>
        </p:nvCxnSpPr>
        <p:spPr bwMode="auto">
          <a:xfrm>
            <a:off x="5747959" y="7979040"/>
            <a:ext cx="217859" cy="0"/>
          </a:xfrm>
          <a:prstGeom prst="straightConnector1">
            <a:avLst/>
          </a:prstGeom>
          <a:ln w="38100">
            <a:solidFill>
              <a:srgbClr val="000099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六角形 98">
            <a:extLst>
              <a:ext uri="{FF2B5EF4-FFF2-40B4-BE49-F238E27FC236}">
                <a16:creationId xmlns:a16="http://schemas.microsoft.com/office/drawing/2014/main" id="{F44227CE-F1F3-403C-8A4E-311FA33B13B0}"/>
              </a:ext>
            </a:extLst>
          </p:cNvPr>
          <p:cNvSpPr/>
          <p:nvPr/>
        </p:nvSpPr>
        <p:spPr bwMode="auto">
          <a:xfrm>
            <a:off x="5773544" y="6301346"/>
            <a:ext cx="166688" cy="156502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00" name="Rectangle 6">
            <a:extLst>
              <a:ext uri="{FF2B5EF4-FFF2-40B4-BE49-F238E27FC236}">
                <a16:creationId xmlns:a16="http://schemas.microsoft.com/office/drawing/2014/main" id="{7017F9AF-BF6B-4D5D-844D-203A35F8A2C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6315059"/>
            <a:ext cx="14427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TO</a:t>
            </a:r>
            <a:endParaRPr kumimoji="1" lang="ja-JP" altLang="en-US" sz="800" kern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2" name="円/楕円 38">
            <a:extLst>
              <a:ext uri="{FF2B5EF4-FFF2-40B4-BE49-F238E27FC236}">
                <a16:creationId xmlns:a16="http://schemas.microsoft.com/office/drawing/2014/main" id="{F692CBFC-4CCD-4E2C-8283-BD7BBFD96E08}"/>
              </a:ext>
            </a:extLst>
          </p:cNvPr>
          <p:cNvSpPr/>
          <p:nvPr/>
        </p:nvSpPr>
        <p:spPr bwMode="auto">
          <a:xfrm>
            <a:off x="5784657" y="6487126"/>
            <a:ext cx="144462" cy="15650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 b="1"/>
              <a:t>Ｓ</a:t>
            </a:r>
          </a:p>
        </p:txBody>
      </p:sp>
      <p:sp>
        <p:nvSpPr>
          <p:cNvPr id="103" name="Rectangle 7">
            <a:extLst>
              <a:ext uri="{FF2B5EF4-FFF2-40B4-BE49-F238E27FC236}">
                <a16:creationId xmlns:a16="http://schemas.microsoft.com/office/drawing/2014/main" id="{CDD34CF4-CFF2-4872-831B-ADD9FBD0152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6503383"/>
            <a:ext cx="30777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整理員</a:t>
            </a:r>
          </a:p>
        </p:txBody>
      </p:sp>
      <p:sp>
        <p:nvSpPr>
          <p:cNvPr id="105" name="ひし形 104">
            <a:extLst>
              <a:ext uri="{FF2B5EF4-FFF2-40B4-BE49-F238E27FC236}">
                <a16:creationId xmlns:a16="http://schemas.microsoft.com/office/drawing/2014/main" id="{21929F23-E223-437A-9EC1-7664AEC52715}"/>
              </a:ext>
            </a:extLst>
          </p:cNvPr>
          <p:cNvSpPr/>
          <p:nvPr/>
        </p:nvSpPr>
        <p:spPr bwMode="auto">
          <a:xfrm>
            <a:off x="5779079" y="6656484"/>
            <a:ext cx="155618" cy="170028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>
                <a:latin typeface="+mn-ea"/>
              </a:rPr>
              <a:t>V</a:t>
            </a:r>
            <a:endParaRPr lang="ja-JP" altLang="en-US" sz="1000" b="1">
              <a:latin typeface="+mn-ea"/>
            </a:endParaRPr>
          </a:p>
        </p:txBody>
      </p:sp>
      <p:sp>
        <p:nvSpPr>
          <p:cNvPr id="106" name="Rectangle 9">
            <a:extLst>
              <a:ext uri="{FF2B5EF4-FFF2-40B4-BE49-F238E27FC236}">
                <a16:creationId xmlns:a16="http://schemas.microsoft.com/office/drawing/2014/main" id="{697F05C4-7687-4070-84C0-A3DA3F1210D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6691707"/>
            <a:ext cx="548227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スポーツ推進委員</a:t>
            </a:r>
          </a:p>
        </p:txBody>
      </p:sp>
      <p:cxnSp>
        <p:nvCxnSpPr>
          <p:cNvPr id="108" name="直線矢印コネクタ 107">
            <a:extLst>
              <a:ext uri="{FF2B5EF4-FFF2-40B4-BE49-F238E27FC236}">
                <a16:creationId xmlns:a16="http://schemas.microsoft.com/office/drawing/2014/main" id="{B5191D14-AA3B-4F5C-9D3F-1AE43BB5A1A8}"/>
              </a:ext>
            </a:extLst>
          </p:cNvPr>
          <p:cNvCxnSpPr/>
          <p:nvPr/>
        </p:nvCxnSpPr>
        <p:spPr bwMode="auto">
          <a:xfrm>
            <a:off x="5709018" y="8174675"/>
            <a:ext cx="295740" cy="43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7">
            <a:extLst>
              <a:ext uri="{FF2B5EF4-FFF2-40B4-BE49-F238E27FC236}">
                <a16:creationId xmlns:a16="http://schemas.microsoft.com/office/drawing/2014/main" id="{4B2B8F63-DFE4-464E-81AF-E290643EAC2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8105965"/>
            <a:ext cx="30777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8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横断路</a:t>
            </a:r>
          </a:p>
        </p:txBody>
      </p:sp>
      <p:sp>
        <p:nvSpPr>
          <p:cNvPr id="111" name="アーチ 110">
            <a:extLst>
              <a:ext uri="{FF2B5EF4-FFF2-40B4-BE49-F238E27FC236}">
                <a16:creationId xmlns:a16="http://schemas.microsoft.com/office/drawing/2014/main" id="{817C7C8A-41CE-4B11-851E-B461DCDEB6DF}"/>
              </a:ext>
            </a:extLst>
          </p:cNvPr>
          <p:cNvSpPr/>
          <p:nvPr/>
        </p:nvSpPr>
        <p:spPr bwMode="auto">
          <a:xfrm>
            <a:off x="5770369" y="8322954"/>
            <a:ext cx="173038" cy="154781"/>
          </a:xfrm>
          <a:prstGeom prst="blockArc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112" name="Rectangle 17">
            <a:extLst>
              <a:ext uri="{FF2B5EF4-FFF2-40B4-BE49-F238E27FC236}">
                <a16:creationId xmlns:a16="http://schemas.microsoft.com/office/drawing/2014/main" id="{AD921D2E-060F-4BD0-9BF4-17DF1EB608E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8294289"/>
            <a:ext cx="38792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8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ローピング</a:t>
            </a:r>
          </a:p>
        </p:txBody>
      </p:sp>
      <p:sp>
        <p:nvSpPr>
          <p:cNvPr id="114" name="星 5 50">
            <a:extLst>
              <a:ext uri="{FF2B5EF4-FFF2-40B4-BE49-F238E27FC236}">
                <a16:creationId xmlns:a16="http://schemas.microsoft.com/office/drawing/2014/main" id="{DF9C8BD1-D2EA-480C-8098-94089DA981E3}"/>
              </a:ext>
            </a:extLst>
          </p:cNvPr>
          <p:cNvSpPr/>
          <p:nvPr/>
        </p:nvSpPr>
        <p:spPr bwMode="auto">
          <a:xfrm>
            <a:off x="5784865" y="8455566"/>
            <a:ext cx="144047" cy="156093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15" name="Rectangle 17">
            <a:extLst>
              <a:ext uri="{FF2B5EF4-FFF2-40B4-BE49-F238E27FC236}">
                <a16:creationId xmlns:a16="http://schemas.microsoft.com/office/drawing/2014/main" id="{24005BEC-7526-43C6-84E7-554DACB7AFB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58743" y="8482613"/>
            <a:ext cx="41036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8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備品置場</a:t>
            </a:r>
          </a:p>
        </p:txBody>
      </p:sp>
      <p:sp>
        <p:nvSpPr>
          <p:cNvPr id="117" name="Rectangle 17">
            <a:extLst>
              <a:ext uri="{FF2B5EF4-FFF2-40B4-BE49-F238E27FC236}">
                <a16:creationId xmlns:a16="http://schemas.microsoft.com/office/drawing/2014/main" id="{22AE3B9F-7603-4E5A-B8C1-1650266D14B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7602549"/>
            <a:ext cx="573875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競技用カラーコーン</a:t>
            </a:r>
          </a:p>
        </p:txBody>
      </p:sp>
      <p:grpSp>
        <p:nvGrpSpPr>
          <p:cNvPr id="118" name="グループ化 117">
            <a:extLst>
              <a:ext uri="{FF2B5EF4-FFF2-40B4-BE49-F238E27FC236}">
                <a16:creationId xmlns:a16="http://schemas.microsoft.com/office/drawing/2014/main" id="{BA7B7ECF-E639-473D-BBBF-0EA45033CD83}"/>
              </a:ext>
            </a:extLst>
          </p:cNvPr>
          <p:cNvGrpSpPr/>
          <p:nvPr userDrawn="1"/>
        </p:nvGrpSpPr>
        <p:grpSpPr>
          <a:xfrm>
            <a:off x="5757353" y="7611723"/>
            <a:ext cx="199070" cy="72008"/>
            <a:chOff x="5832696" y="8306158"/>
            <a:chExt cx="199070" cy="72008"/>
          </a:xfrm>
        </p:grpSpPr>
        <p:sp>
          <p:nvSpPr>
            <p:cNvPr id="119" name="二等辺三角形 118">
              <a:extLst>
                <a:ext uri="{FF2B5EF4-FFF2-40B4-BE49-F238E27FC236}">
                  <a16:creationId xmlns:a16="http://schemas.microsoft.com/office/drawing/2014/main" id="{60FCA544-8BEA-47D4-A90B-DF6C5F186978}"/>
                </a:ext>
              </a:extLst>
            </p:cNvPr>
            <p:cNvSpPr/>
            <p:nvPr/>
          </p:nvSpPr>
          <p:spPr>
            <a:xfrm>
              <a:off x="5832696" y="8306158"/>
              <a:ext cx="49052" cy="72008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" name="二等辺三角形 119">
              <a:extLst>
                <a:ext uri="{FF2B5EF4-FFF2-40B4-BE49-F238E27FC236}">
                  <a16:creationId xmlns:a16="http://schemas.microsoft.com/office/drawing/2014/main" id="{C6A9725B-53FE-4A8F-A73F-ED6FECE183F4}"/>
                </a:ext>
              </a:extLst>
            </p:cNvPr>
            <p:cNvSpPr/>
            <p:nvPr userDrawn="1"/>
          </p:nvSpPr>
          <p:spPr>
            <a:xfrm>
              <a:off x="5907705" y="8306158"/>
              <a:ext cx="49052" cy="72008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1" name="二等辺三角形 120">
              <a:extLst>
                <a:ext uri="{FF2B5EF4-FFF2-40B4-BE49-F238E27FC236}">
                  <a16:creationId xmlns:a16="http://schemas.microsoft.com/office/drawing/2014/main" id="{D738774B-45D7-48BF-A53B-522E16908989}"/>
                </a:ext>
              </a:extLst>
            </p:cNvPr>
            <p:cNvSpPr/>
            <p:nvPr userDrawn="1"/>
          </p:nvSpPr>
          <p:spPr>
            <a:xfrm>
              <a:off x="5982714" y="8306158"/>
              <a:ext cx="49052" cy="72008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3" name="Rectangle 17">
            <a:extLst>
              <a:ext uri="{FF2B5EF4-FFF2-40B4-BE49-F238E27FC236}">
                <a16:creationId xmlns:a16="http://schemas.microsoft.com/office/drawing/2014/main" id="{C78DFBB3-2315-4CEA-81A7-5063A79D220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3296" y="7760095"/>
            <a:ext cx="573875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600" b="0" i="0" u="none" strike="noStrike" kern="1200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規制用カラーコーン</a:t>
            </a:r>
          </a:p>
        </p:txBody>
      </p:sp>
      <p:grpSp>
        <p:nvGrpSpPr>
          <p:cNvPr id="124" name="グループ化 123">
            <a:extLst>
              <a:ext uri="{FF2B5EF4-FFF2-40B4-BE49-F238E27FC236}">
                <a16:creationId xmlns:a16="http://schemas.microsoft.com/office/drawing/2014/main" id="{6C83C8A6-FBAE-409E-BE5D-06E2254BD312}"/>
              </a:ext>
            </a:extLst>
          </p:cNvPr>
          <p:cNvGrpSpPr/>
          <p:nvPr userDrawn="1"/>
        </p:nvGrpSpPr>
        <p:grpSpPr>
          <a:xfrm>
            <a:off x="5757353" y="7764313"/>
            <a:ext cx="199070" cy="72008"/>
            <a:chOff x="5832696" y="8306158"/>
            <a:chExt cx="199070" cy="72008"/>
          </a:xfrm>
          <a:solidFill>
            <a:srgbClr val="0000CC"/>
          </a:solidFill>
        </p:grpSpPr>
        <p:sp>
          <p:nvSpPr>
            <p:cNvPr id="125" name="二等辺三角形 124">
              <a:extLst>
                <a:ext uri="{FF2B5EF4-FFF2-40B4-BE49-F238E27FC236}">
                  <a16:creationId xmlns:a16="http://schemas.microsoft.com/office/drawing/2014/main" id="{DCC82A28-3D68-42B4-A15F-8BE0FBBACDD0}"/>
                </a:ext>
              </a:extLst>
            </p:cNvPr>
            <p:cNvSpPr/>
            <p:nvPr/>
          </p:nvSpPr>
          <p:spPr>
            <a:xfrm>
              <a:off x="5832696" y="8306158"/>
              <a:ext cx="49052" cy="7200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6" name="二等辺三角形 125">
              <a:extLst>
                <a:ext uri="{FF2B5EF4-FFF2-40B4-BE49-F238E27FC236}">
                  <a16:creationId xmlns:a16="http://schemas.microsoft.com/office/drawing/2014/main" id="{84DF7A59-6385-43B3-B62A-F5D2E46C7B8F}"/>
                </a:ext>
              </a:extLst>
            </p:cNvPr>
            <p:cNvSpPr/>
            <p:nvPr userDrawn="1"/>
          </p:nvSpPr>
          <p:spPr>
            <a:xfrm>
              <a:off x="5907705" y="8306158"/>
              <a:ext cx="49052" cy="7200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7" name="二等辺三角形 126">
              <a:extLst>
                <a:ext uri="{FF2B5EF4-FFF2-40B4-BE49-F238E27FC236}">
                  <a16:creationId xmlns:a16="http://schemas.microsoft.com/office/drawing/2014/main" id="{89B4F152-FA6C-41EC-8CB3-397D2E1F677D}"/>
                </a:ext>
              </a:extLst>
            </p:cNvPr>
            <p:cNvSpPr/>
            <p:nvPr userDrawn="1"/>
          </p:nvSpPr>
          <p:spPr>
            <a:xfrm>
              <a:off x="5982714" y="8306158"/>
              <a:ext cx="49052" cy="7200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8" name="正方形/長方形 127">
            <a:extLst>
              <a:ext uri="{FF2B5EF4-FFF2-40B4-BE49-F238E27FC236}">
                <a16:creationId xmlns:a16="http://schemas.microsoft.com/office/drawing/2014/main" id="{2988EF40-0446-4D41-8B6A-A4E67C02AA68}"/>
              </a:ext>
            </a:extLst>
          </p:cNvPr>
          <p:cNvSpPr/>
          <p:nvPr userDrawn="1"/>
        </p:nvSpPr>
        <p:spPr>
          <a:xfrm>
            <a:off x="5656570" y="2288704"/>
            <a:ext cx="1176310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時　間</a:t>
            </a:r>
          </a:p>
        </p:txBody>
      </p:sp>
      <p:sp>
        <p:nvSpPr>
          <p:cNvPr id="190" name="正方形/長方形 189">
            <a:extLst>
              <a:ext uri="{FF2B5EF4-FFF2-40B4-BE49-F238E27FC236}">
                <a16:creationId xmlns:a16="http://schemas.microsoft.com/office/drawing/2014/main" id="{45DD2FA3-F5D1-4996-88E9-17BA9401509C}"/>
              </a:ext>
            </a:extLst>
          </p:cNvPr>
          <p:cNvSpPr/>
          <p:nvPr userDrawn="1"/>
        </p:nvSpPr>
        <p:spPr>
          <a:xfrm>
            <a:off x="5656570" y="3296816"/>
            <a:ext cx="1176310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業務内容</a:t>
            </a:r>
          </a:p>
        </p:txBody>
      </p:sp>
      <p:sp>
        <p:nvSpPr>
          <p:cNvPr id="192" name="二等辺三角形 191">
            <a:extLst>
              <a:ext uri="{FF2B5EF4-FFF2-40B4-BE49-F238E27FC236}">
                <a16:creationId xmlns:a16="http://schemas.microsoft.com/office/drawing/2014/main" id="{24847C74-1F89-4B33-8141-7FAA1B10A6C5}"/>
              </a:ext>
            </a:extLst>
          </p:cNvPr>
          <p:cNvSpPr/>
          <p:nvPr/>
        </p:nvSpPr>
        <p:spPr>
          <a:xfrm>
            <a:off x="5776164" y="8972554"/>
            <a:ext cx="161448" cy="143161"/>
          </a:xfrm>
          <a:prstGeom prst="triangle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3" name="Rectangle 9">
            <a:extLst>
              <a:ext uri="{FF2B5EF4-FFF2-40B4-BE49-F238E27FC236}">
                <a16:creationId xmlns:a16="http://schemas.microsoft.com/office/drawing/2014/main" id="{31908834-6611-48E3-A614-190026429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4548" y="8991401"/>
            <a:ext cx="86882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規制用カラーコーン数</a:t>
            </a:r>
            <a:endParaRPr kumimoji="1" lang="ja-JP" altLang="ja-JP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99" name="円/楕円 421">
            <a:extLst>
              <a:ext uri="{FF2B5EF4-FFF2-40B4-BE49-F238E27FC236}">
                <a16:creationId xmlns:a16="http://schemas.microsoft.com/office/drawing/2014/main" id="{0D4B7CD8-E00C-4C4E-B06F-B7B0B5897923}"/>
              </a:ext>
            </a:extLst>
          </p:cNvPr>
          <p:cNvSpPr/>
          <p:nvPr/>
        </p:nvSpPr>
        <p:spPr bwMode="auto">
          <a:xfrm>
            <a:off x="5769523" y="8701899"/>
            <a:ext cx="174731" cy="193781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>
              <a:solidFill>
                <a:schemeClr val="tx1"/>
              </a:solidFill>
            </a:endParaRPr>
          </a:p>
        </p:txBody>
      </p:sp>
      <p:sp>
        <p:nvSpPr>
          <p:cNvPr id="200" name="Rectangle 9">
            <a:extLst>
              <a:ext uri="{FF2B5EF4-FFF2-40B4-BE49-F238E27FC236}">
                <a16:creationId xmlns:a16="http://schemas.microsoft.com/office/drawing/2014/main" id="{1E8877D6-E190-416C-A2F2-2DACA33C3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8743" y="8727008"/>
            <a:ext cx="53860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プラ柵の本数</a:t>
            </a:r>
            <a:endParaRPr lang="ja-JP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03" name="正方形/長方形 202">
            <a:extLst>
              <a:ext uri="{FF2B5EF4-FFF2-40B4-BE49-F238E27FC236}">
                <a16:creationId xmlns:a16="http://schemas.microsoft.com/office/drawing/2014/main" id="{E340FD6B-AFC0-4E37-8C52-240DEE754DAE}"/>
              </a:ext>
            </a:extLst>
          </p:cNvPr>
          <p:cNvSpPr/>
          <p:nvPr userDrawn="1"/>
        </p:nvSpPr>
        <p:spPr>
          <a:xfrm>
            <a:off x="5656570" y="602069"/>
            <a:ext cx="1176310" cy="13850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</a:t>
            </a: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8EB49021-D79A-48F9-BD23-749678314E27}"/>
              </a:ext>
            </a:extLst>
          </p:cNvPr>
          <p:cNvSpPr txBox="1"/>
          <p:nvPr userDrawn="1"/>
        </p:nvSpPr>
        <p:spPr>
          <a:xfrm>
            <a:off x="5611126" y="2411131"/>
            <a:ext cx="1004500" cy="525645"/>
          </a:xfrm>
          <a:prstGeom prst="rect">
            <a:avLst/>
          </a:prstGeom>
          <a:noFill/>
          <a:ln>
            <a:noFill/>
          </a:ln>
        </p:spPr>
        <p:txBody>
          <a:bodyPr wrap="none" lIns="36000" rIns="36000" rtlCol="0" anchor="ctr" anchorCtr="1">
            <a:noAutofit/>
          </a:bodyPr>
          <a:lstStyle/>
          <a:p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交通規制時間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6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30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～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15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</a:t>
            </a:r>
          </a:p>
        </p:txBody>
      </p:sp>
      <p:pic>
        <p:nvPicPr>
          <p:cNvPr id="56" name="Picture 2">
            <a:extLst>
              <a:ext uri="{FF2B5EF4-FFF2-40B4-BE49-F238E27FC236}">
                <a16:creationId xmlns:a16="http://schemas.microsoft.com/office/drawing/2014/main" id="{0C06C0C9-AE62-4551-9C48-59FC5D6F94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7071" y="9245084"/>
            <a:ext cx="279635" cy="14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7" name="Rectangle 9">
            <a:extLst>
              <a:ext uri="{FF2B5EF4-FFF2-40B4-BE49-F238E27FC236}">
                <a16:creationId xmlns:a16="http://schemas.microsoft.com/office/drawing/2014/main" id="{A1AEA76E-937F-40F0-915E-1F0241CD092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58743" y="9178773"/>
            <a:ext cx="51296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安全対策用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携帯カメラ</a:t>
            </a:r>
            <a:endParaRPr lang="ja-JP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886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7272"/>
            <a:ext cx="6172200" cy="1651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スライド番号プレースホル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－</a:t>
            </a:r>
            <a:fld id="{08F19A17-0215-443A-B38F-64834A01E06C}" type="slidenum">
              <a:rPr lang="ja-JP" altLang="en-US"/>
              <a:pPr>
                <a:defRPr/>
              </a:pPr>
              <a:t>‹#›</a:t>
            </a:fld>
            <a:r>
              <a:rPr lang="ja-JP" altLang="en-US"/>
              <a:t>－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3833"/>
            <a:ext cx="2255838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681288" y="393833"/>
            <a:ext cx="3833812" cy="84544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342900" y="2072350"/>
            <a:ext cx="2255838" cy="67759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342900" y="9181969"/>
            <a:ext cx="1600200" cy="526256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2343150" y="9181969"/>
            <a:ext cx="2171700" cy="526256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4914900" y="9181969"/>
            <a:ext cx="1600200" cy="526256"/>
          </a:xfrm>
          <a:prstGeom prst="rect">
            <a:avLst/>
          </a:prstGeom>
        </p:spPr>
        <p:txBody>
          <a:bodyPr/>
          <a:lstStyle/>
          <a:p>
            <a:fld id="{DFB54B2D-FED4-4192-B65A-185242171A0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44613" y="6934200"/>
            <a:ext cx="4114800" cy="81862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344613" y="885693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344613" y="7752821"/>
            <a:ext cx="4114800" cy="11625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342900" y="9181969"/>
            <a:ext cx="1600200" cy="526256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2343150" y="9181969"/>
            <a:ext cx="2171700" cy="526256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4914900" y="9181969"/>
            <a:ext cx="1600200" cy="526256"/>
          </a:xfrm>
          <a:prstGeom prst="rect">
            <a:avLst/>
          </a:prstGeom>
        </p:spPr>
        <p:txBody>
          <a:bodyPr/>
          <a:lstStyle/>
          <a:p>
            <a:fld id="{DFB54B2D-FED4-4192-B65A-185242171A0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9181969"/>
            <a:ext cx="1600200" cy="526256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9181969"/>
            <a:ext cx="2171700" cy="526256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9181969"/>
            <a:ext cx="1600200" cy="526256"/>
          </a:xfrm>
          <a:prstGeom prst="rect">
            <a:avLst/>
          </a:prstGeom>
        </p:spPr>
        <p:txBody>
          <a:bodyPr/>
          <a:lstStyle/>
          <a:p>
            <a:fld id="{DFB54B2D-FED4-4192-B65A-185242171A0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4972050" y="397273"/>
            <a:ext cx="1543050" cy="8451056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42900" y="397273"/>
            <a:ext cx="4476750" cy="8451056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9181969"/>
            <a:ext cx="1600200" cy="526256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9181969"/>
            <a:ext cx="2171700" cy="526256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9181969"/>
            <a:ext cx="1600200" cy="526256"/>
          </a:xfrm>
          <a:prstGeom prst="rect">
            <a:avLst/>
          </a:prstGeom>
        </p:spPr>
        <p:txBody>
          <a:bodyPr/>
          <a:lstStyle/>
          <a:p>
            <a:fld id="{DFB54B2D-FED4-4192-B65A-185242171A0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9520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4350" y="3076575"/>
            <a:ext cx="5829300" cy="2124075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2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9182100"/>
            <a:ext cx="1600200" cy="527050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9182100"/>
            <a:ext cx="2171700" cy="527050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9182100"/>
            <a:ext cx="1600200" cy="527050"/>
          </a:xfrm>
          <a:prstGeom prst="rect">
            <a:avLst/>
          </a:prstGeom>
        </p:spPr>
        <p:txBody>
          <a:bodyPr/>
          <a:lstStyle/>
          <a:p>
            <a:fld id="{607E3588-521C-434B-B187-7DAA72C02B2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6875"/>
            <a:ext cx="6172200" cy="1651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9182100"/>
            <a:ext cx="1600200" cy="527050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9182100"/>
            <a:ext cx="2171700" cy="527050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9182100"/>
            <a:ext cx="1600200" cy="527050"/>
          </a:xfrm>
          <a:prstGeom prst="rect">
            <a:avLst/>
          </a:prstGeom>
        </p:spPr>
        <p:txBody>
          <a:bodyPr/>
          <a:lstStyle/>
          <a:p>
            <a:fld id="{607E3588-521C-434B-B187-7DAA72C02B2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1338" y="6365875"/>
            <a:ext cx="5829300" cy="1966913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41338" y="4198938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9182100"/>
            <a:ext cx="1600200" cy="527050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9182100"/>
            <a:ext cx="2171700" cy="527050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9182100"/>
            <a:ext cx="1600200" cy="527050"/>
          </a:xfrm>
          <a:prstGeom prst="rect">
            <a:avLst/>
          </a:prstGeom>
        </p:spPr>
        <p:txBody>
          <a:bodyPr/>
          <a:lstStyle/>
          <a:p>
            <a:fld id="{607E3588-521C-434B-B187-7DAA72C02B2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6875"/>
            <a:ext cx="6172200" cy="1651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342900" y="2311400"/>
            <a:ext cx="3009900" cy="6537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3505200" y="2311400"/>
            <a:ext cx="3009900" cy="6537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342900" y="9182100"/>
            <a:ext cx="1600200" cy="527050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2343150" y="9182100"/>
            <a:ext cx="2171700" cy="527050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4914900" y="9182100"/>
            <a:ext cx="1600200" cy="527050"/>
          </a:xfrm>
          <a:prstGeom prst="rect">
            <a:avLst/>
          </a:prstGeom>
        </p:spPr>
        <p:txBody>
          <a:bodyPr/>
          <a:lstStyle/>
          <a:p>
            <a:fld id="{607E3588-521C-434B-B187-7DAA72C02B2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6875"/>
            <a:ext cx="6172200" cy="165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342900" y="2217738"/>
            <a:ext cx="3030538" cy="9239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342900" y="3141663"/>
            <a:ext cx="3030538" cy="57070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3484563" y="2217738"/>
            <a:ext cx="3030537" cy="9239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3484563" y="3141663"/>
            <a:ext cx="3030537" cy="57070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>
          <a:xfrm>
            <a:off x="342900" y="9182100"/>
            <a:ext cx="1600200" cy="527050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2343150" y="9182100"/>
            <a:ext cx="2171700" cy="527050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4914900" y="9182100"/>
            <a:ext cx="1600200" cy="527050"/>
          </a:xfrm>
          <a:prstGeom prst="rect">
            <a:avLst/>
          </a:prstGeom>
        </p:spPr>
        <p:txBody>
          <a:bodyPr/>
          <a:lstStyle/>
          <a:p>
            <a:fld id="{607E3588-521C-434B-B187-7DAA72C02B2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－</a:t>
            </a:r>
            <a:fld id="{08F19A17-0215-443A-B38F-64834A01E06C}" type="slidenum">
              <a:rPr lang="ja-JP" altLang="en-US"/>
              <a:pPr>
                <a:defRPr/>
              </a:pPr>
              <a:t>‹#›</a:t>
            </a:fld>
            <a:r>
              <a:rPr lang="ja-JP" altLang="en-US"/>
              <a:t>－</a:t>
            </a:r>
          </a:p>
        </p:txBody>
      </p:sp>
    </p:spTree>
    <p:extLst>
      <p:ext uri="{BB962C8B-B14F-4D97-AF65-F5344CB8AC3E}">
        <p14:creationId xmlns:p14="http://schemas.microsoft.com/office/powerpoint/2010/main" val="1998617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6875"/>
            <a:ext cx="6172200" cy="1651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342900" y="9182100"/>
            <a:ext cx="1600200" cy="527050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2343150" y="9182100"/>
            <a:ext cx="2171700" cy="527050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4914900" y="9182100"/>
            <a:ext cx="1600200" cy="527050"/>
          </a:xfrm>
          <a:prstGeom prst="rect">
            <a:avLst/>
          </a:prstGeom>
        </p:spPr>
        <p:txBody>
          <a:bodyPr/>
          <a:lstStyle/>
          <a:p>
            <a:fld id="{607E3588-521C-434B-B187-7DAA72C02B2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正方形/長方形 130">
            <a:extLst>
              <a:ext uri="{FF2B5EF4-FFF2-40B4-BE49-F238E27FC236}">
                <a16:creationId xmlns:a16="http://schemas.microsoft.com/office/drawing/2014/main" id="{8FDFE30F-C20A-4521-BFE4-EB6825D2720A}"/>
              </a:ext>
            </a:extLst>
          </p:cNvPr>
          <p:cNvSpPr/>
          <p:nvPr userDrawn="1"/>
        </p:nvSpPr>
        <p:spPr>
          <a:xfrm>
            <a:off x="5656570" y="5239599"/>
            <a:ext cx="1176310" cy="41778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ja-JP" altLang="en-US" sz="80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32" name="正方形/長方形 131">
            <a:extLst>
              <a:ext uri="{FF2B5EF4-FFF2-40B4-BE49-F238E27FC236}">
                <a16:creationId xmlns:a16="http://schemas.microsoft.com/office/drawing/2014/main" id="{F10B13AA-F3E6-4197-9681-2D866E7D7114}"/>
              </a:ext>
            </a:extLst>
          </p:cNvPr>
          <p:cNvSpPr/>
          <p:nvPr userDrawn="1"/>
        </p:nvSpPr>
        <p:spPr>
          <a:xfrm>
            <a:off x="5656570" y="1608214"/>
            <a:ext cx="1176310" cy="363138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ja-JP" altLang="en-US" sz="80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33" name="正方形/長方形 132">
            <a:extLst>
              <a:ext uri="{FF2B5EF4-FFF2-40B4-BE49-F238E27FC236}">
                <a16:creationId xmlns:a16="http://schemas.microsoft.com/office/drawing/2014/main" id="{80D01F62-21D2-44E0-B9E3-1A1EF51B6DFE}"/>
              </a:ext>
            </a:extLst>
          </p:cNvPr>
          <p:cNvSpPr/>
          <p:nvPr userDrawn="1"/>
        </p:nvSpPr>
        <p:spPr>
          <a:xfrm>
            <a:off x="5656570" y="1464198"/>
            <a:ext cx="1176310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担　当</a:t>
            </a:r>
          </a:p>
        </p:txBody>
      </p:sp>
      <p:grpSp>
        <p:nvGrpSpPr>
          <p:cNvPr id="134" name="グループ化 133">
            <a:extLst>
              <a:ext uri="{FF2B5EF4-FFF2-40B4-BE49-F238E27FC236}">
                <a16:creationId xmlns:a16="http://schemas.microsoft.com/office/drawing/2014/main" id="{F3965AA1-4AAB-4A28-B03F-0E9F328B443F}"/>
              </a:ext>
            </a:extLst>
          </p:cNvPr>
          <p:cNvGrpSpPr/>
          <p:nvPr userDrawn="1"/>
        </p:nvGrpSpPr>
        <p:grpSpPr>
          <a:xfrm>
            <a:off x="5735382" y="5304088"/>
            <a:ext cx="823371" cy="123111"/>
            <a:chOff x="5780003" y="6632846"/>
            <a:chExt cx="823371" cy="123111"/>
          </a:xfrm>
        </p:grpSpPr>
        <p:sp>
          <p:nvSpPr>
            <p:cNvPr id="135" name="Rectangle 6">
              <a:extLst>
                <a:ext uri="{FF2B5EF4-FFF2-40B4-BE49-F238E27FC236}">
                  <a16:creationId xmlns:a16="http://schemas.microsoft.com/office/drawing/2014/main" id="{3C28EEA0-FABC-44FA-B157-06CE4877037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40106" y="6632846"/>
              <a:ext cx="463268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バイク</a:t>
              </a:r>
              <a:r>
                <a:rPr kumimoji="1" lang="ja-JP" altLang="ja-JP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コース</a:t>
              </a:r>
              <a:endParaRPr kumimoji="1" lang="ja-JP" altLang="ja-JP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36" name="Rectangle 31">
              <a:extLst>
                <a:ext uri="{FF2B5EF4-FFF2-40B4-BE49-F238E27FC236}">
                  <a16:creationId xmlns:a16="http://schemas.microsoft.com/office/drawing/2014/main" id="{28EA3E81-7E5C-47BE-A60A-4D58FFCC96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780003" y="6678568"/>
              <a:ext cx="284880" cy="45719"/>
            </a:xfrm>
            <a:prstGeom prst="rect">
              <a:avLst/>
            </a:prstGeom>
            <a:ln w="47625">
              <a:solidFill>
                <a:srgbClr val="0066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137" name="グループ化 136">
            <a:extLst>
              <a:ext uri="{FF2B5EF4-FFF2-40B4-BE49-F238E27FC236}">
                <a16:creationId xmlns:a16="http://schemas.microsoft.com/office/drawing/2014/main" id="{EA5900F6-D840-42C0-9282-D95898BA4129}"/>
              </a:ext>
            </a:extLst>
          </p:cNvPr>
          <p:cNvGrpSpPr/>
          <p:nvPr userDrawn="1"/>
        </p:nvGrpSpPr>
        <p:grpSpPr>
          <a:xfrm>
            <a:off x="5735737" y="5469711"/>
            <a:ext cx="739660" cy="123111"/>
            <a:chOff x="5780358" y="6821170"/>
            <a:chExt cx="739660" cy="123111"/>
          </a:xfrm>
        </p:grpSpPr>
        <p:sp>
          <p:nvSpPr>
            <p:cNvPr id="138" name="Rectangle 7">
              <a:extLst>
                <a:ext uri="{FF2B5EF4-FFF2-40B4-BE49-F238E27FC236}">
                  <a16:creationId xmlns:a16="http://schemas.microsoft.com/office/drawing/2014/main" id="{7C18AC56-C7E0-492A-9B6E-FC634EF88AB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40106" y="6821170"/>
              <a:ext cx="379912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ランコース</a:t>
              </a:r>
              <a:endParaRPr kumimoji="1" lang="ja-JP" altLang="ja-JP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39" name="Rectangle 33">
              <a:extLst>
                <a:ext uri="{FF2B5EF4-FFF2-40B4-BE49-F238E27FC236}">
                  <a16:creationId xmlns:a16="http://schemas.microsoft.com/office/drawing/2014/main" id="{9EAE8832-8B1E-43AD-9680-4D54B493A7E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780358" y="6869399"/>
              <a:ext cx="284880" cy="45719"/>
            </a:xfrm>
            <a:prstGeom prst="rect">
              <a:avLst/>
            </a:prstGeom>
            <a:ln w="47625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140" name="正方形/長方形 139">
            <a:extLst>
              <a:ext uri="{FF2B5EF4-FFF2-40B4-BE49-F238E27FC236}">
                <a16:creationId xmlns:a16="http://schemas.microsoft.com/office/drawing/2014/main" id="{7D4EF479-1BF4-4DA9-A7BF-01AAD5EA2308}"/>
              </a:ext>
            </a:extLst>
          </p:cNvPr>
          <p:cNvSpPr/>
          <p:nvPr userDrawn="1"/>
        </p:nvSpPr>
        <p:spPr>
          <a:xfrm>
            <a:off x="5656570" y="5097016"/>
            <a:ext cx="1176310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凡　例</a:t>
            </a:r>
          </a:p>
        </p:txBody>
      </p:sp>
      <p:grpSp>
        <p:nvGrpSpPr>
          <p:cNvPr id="141" name="グループ化 140">
            <a:extLst>
              <a:ext uri="{FF2B5EF4-FFF2-40B4-BE49-F238E27FC236}">
                <a16:creationId xmlns:a16="http://schemas.microsoft.com/office/drawing/2014/main" id="{75504431-4403-4D37-A093-E02E66988F27}"/>
              </a:ext>
            </a:extLst>
          </p:cNvPr>
          <p:cNvGrpSpPr/>
          <p:nvPr userDrawn="1"/>
        </p:nvGrpSpPr>
        <p:grpSpPr>
          <a:xfrm>
            <a:off x="5819689" y="6192229"/>
            <a:ext cx="686165" cy="123111"/>
            <a:chOff x="5864310" y="7543688"/>
            <a:chExt cx="686165" cy="123111"/>
          </a:xfrm>
        </p:grpSpPr>
        <p:sp>
          <p:nvSpPr>
            <p:cNvPr id="142" name="Rectangle 9">
              <a:extLst>
                <a:ext uri="{FF2B5EF4-FFF2-40B4-BE49-F238E27FC236}">
                  <a16:creationId xmlns:a16="http://schemas.microsoft.com/office/drawing/2014/main" id="{EEEEE3C2-60AB-4BA9-B445-91CF0F9A4B3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40106" y="7543688"/>
              <a:ext cx="410369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交通警備</a:t>
              </a:r>
              <a:endParaRPr kumimoji="1" lang="ja-JP" altLang="ja-JP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43" name="正方形/長方形 142">
              <a:extLst>
                <a:ext uri="{FF2B5EF4-FFF2-40B4-BE49-F238E27FC236}">
                  <a16:creationId xmlns:a16="http://schemas.microsoft.com/office/drawing/2014/main" id="{643DB9C7-92C7-4EB7-967F-03F3CEA386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64310" y="7552553"/>
              <a:ext cx="111600" cy="111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" rtlCol="0" anchor="ctr" anchorCtr="1"/>
            <a:lstStyle/>
            <a:p>
              <a:pPr algn="ctr"/>
              <a:r>
                <a:rPr kumimoji="1" lang="en-US" altLang="ja-JP" sz="80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Meiryo UI" panose="020B0604030504040204" pitchFamily="50" charset="-128"/>
                </a:rPr>
                <a:t>G</a:t>
              </a:r>
              <a:endParaRPr kumimoji="1" lang="ja-JP" altLang="en-US" sz="80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144" name="グループ化 143">
            <a:extLst>
              <a:ext uri="{FF2B5EF4-FFF2-40B4-BE49-F238E27FC236}">
                <a16:creationId xmlns:a16="http://schemas.microsoft.com/office/drawing/2014/main" id="{D3BC3A84-F93B-4F06-B655-A7DD02846AEB}"/>
              </a:ext>
            </a:extLst>
          </p:cNvPr>
          <p:cNvGrpSpPr/>
          <p:nvPr userDrawn="1"/>
        </p:nvGrpSpPr>
        <p:grpSpPr>
          <a:xfrm>
            <a:off x="5825571" y="6380553"/>
            <a:ext cx="680283" cy="123809"/>
            <a:chOff x="5870192" y="7732012"/>
            <a:chExt cx="680283" cy="123809"/>
          </a:xfrm>
        </p:grpSpPr>
        <p:sp>
          <p:nvSpPr>
            <p:cNvPr id="145" name="Rectangle 11">
              <a:extLst>
                <a:ext uri="{FF2B5EF4-FFF2-40B4-BE49-F238E27FC236}">
                  <a16:creationId xmlns:a16="http://schemas.microsoft.com/office/drawing/2014/main" id="{11EA817E-E6E3-431C-85A2-D1033B6116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40106" y="7732012"/>
              <a:ext cx="410369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雑踏警備</a:t>
              </a:r>
              <a:endParaRPr kumimoji="1" lang="ja-JP" altLang="ja-JP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46" name="正方形/長方形 145">
              <a:extLst>
                <a:ext uri="{FF2B5EF4-FFF2-40B4-BE49-F238E27FC236}">
                  <a16:creationId xmlns:a16="http://schemas.microsoft.com/office/drawing/2014/main" id="{CEE824DB-86B7-44FA-A1F3-CA7097A8F02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70192" y="7744221"/>
              <a:ext cx="111600" cy="1116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" rtlCol="0" anchor="ctr" anchorCtr="1"/>
            <a:lstStyle/>
            <a:p>
              <a:pPr algn="ctr"/>
              <a:r>
                <a:rPr kumimoji="1" lang="en-US" altLang="ja-JP" sz="80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Meiryo UI" panose="020B0604030504040204" pitchFamily="50" charset="-128"/>
                </a:rPr>
                <a:t>G</a:t>
              </a:r>
              <a:endParaRPr kumimoji="1" lang="ja-JP" altLang="en-US" sz="80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147" name="正方形/長方形 146">
            <a:extLst>
              <a:ext uri="{FF2B5EF4-FFF2-40B4-BE49-F238E27FC236}">
                <a16:creationId xmlns:a16="http://schemas.microsoft.com/office/drawing/2014/main" id="{71A8DD7E-AEC0-481E-91E2-EF719E6DBF6A}"/>
              </a:ext>
            </a:extLst>
          </p:cNvPr>
          <p:cNvSpPr/>
          <p:nvPr userDrawn="1"/>
        </p:nvSpPr>
        <p:spPr>
          <a:xfrm>
            <a:off x="5656570" y="1022578"/>
            <a:ext cx="1176310" cy="1610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所　轄</a:t>
            </a:r>
          </a:p>
        </p:txBody>
      </p:sp>
      <p:sp>
        <p:nvSpPr>
          <p:cNvPr id="148" name="正方形/長方形 147">
            <a:extLst>
              <a:ext uri="{FF2B5EF4-FFF2-40B4-BE49-F238E27FC236}">
                <a16:creationId xmlns:a16="http://schemas.microsoft.com/office/drawing/2014/main" id="{3813D00E-7070-4F80-9754-04718A2F750E}"/>
              </a:ext>
            </a:extLst>
          </p:cNvPr>
          <p:cNvSpPr/>
          <p:nvPr userDrawn="1"/>
        </p:nvSpPr>
        <p:spPr>
          <a:xfrm>
            <a:off x="5656570" y="1176372"/>
            <a:ext cx="1176310" cy="299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ja-JP" altLang="en-US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49" name="正方形/長方形 148">
            <a:extLst>
              <a:ext uri="{FF2B5EF4-FFF2-40B4-BE49-F238E27FC236}">
                <a16:creationId xmlns:a16="http://schemas.microsoft.com/office/drawing/2014/main" id="{414CBFB9-ABD7-4070-BFC5-73471716113E}"/>
              </a:ext>
            </a:extLst>
          </p:cNvPr>
          <p:cNvSpPr/>
          <p:nvPr userDrawn="1"/>
        </p:nvSpPr>
        <p:spPr>
          <a:xfrm>
            <a:off x="5656570" y="735588"/>
            <a:ext cx="1176310" cy="28699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ja-JP" altLang="en-US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150" name="グループ化 149">
            <a:extLst>
              <a:ext uri="{FF2B5EF4-FFF2-40B4-BE49-F238E27FC236}">
                <a16:creationId xmlns:a16="http://schemas.microsoft.com/office/drawing/2014/main" id="{902348E5-4A06-444B-B903-7530C6158782}"/>
              </a:ext>
            </a:extLst>
          </p:cNvPr>
          <p:cNvGrpSpPr/>
          <p:nvPr userDrawn="1"/>
        </p:nvGrpSpPr>
        <p:grpSpPr>
          <a:xfrm>
            <a:off x="5784326" y="6568877"/>
            <a:ext cx="586876" cy="123111"/>
            <a:chOff x="5828947" y="7920336"/>
            <a:chExt cx="586876" cy="123111"/>
          </a:xfrm>
        </p:grpSpPr>
        <p:sp>
          <p:nvSpPr>
            <p:cNvPr id="151" name="Rectangle 13">
              <a:extLst>
                <a:ext uri="{FF2B5EF4-FFF2-40B4-BE49-F238E27FC236}">
                  <a16:creationId xmlns:a16="http://schemas.microsoft.com/office/drawing/2014/main" id="{E7551A8B-CFC4-4930-A86A-7F7D00B76CA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40106" y="7920336"/>
              <a:ext cx="27571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800" b="0" i="0" u="none" strike="noStrike" kern="1200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鉄  柵</a:t>
              </a:r>
            </a:p>
          </p:txBody>
        </p:sp>
        <p:cxnSp>
          <p:nvCxnSpPr>
            <p:cNvPr id="152" name="直線コネクタ 151">
              <a:extLst>
                <a:ext uri="{FF2B5EF4-FFF2-40B4-BE49-F238E27FC236}">
                  <a16:creationId xmlns:a16="http://schemas.microsoft.com/office/drawing/2014/main" id="{F39A03B4-6D90-4DAD-BC31-5ED4EAF25509}"/>
                </a:ext>
              </a:extLst>
            </p:cNvPr>
            <p:cNvCxnSpPr/>
            <p:nvPr/>
          </p:nvCxnSpPr>
          <p:spPr bwMode="auto">
            <a:xfrm>
              <a:off x="5828947" y="7987608"/>
              <a:ext cx="193377" cy="0"/>
            </a:xfrm>
            <a:prstGeom prst="line">
              <a:avLst/>
            </a:prstGeom>
            <a:ln w="28575">
              <a:solidFill>
                <a:srgbClr val="FFC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グループ化 152">
            <a:extLst>
              <a:ext uri="{FF2B5EF4-FFF2-40B4-BE49-F238E27FC236}">
                <a16:creationId xmlns:a16="http://schemas.microsoft.com/office/drawing/2014/main" id="{385423FE-C99A-46EF-8DB3-F0BC409A01EA}"/>
              </a:ext>
            </a:extLst>
          </p:cNvPr>
          <p:cNvGrpSpPr/>
          <p:nvPr userDrawn="1"/>
        </p:nvGrpSpPr>
        <p:grpSpPr>
          <a:xfrm>
            <a:off x="5792959" y="6757201"/>
            <a:ext cx="693659" cy="125184"/>
            <a:chOff x="5837580" y="8108660"/>
            <a:chExt cx="693659" cy="125184"/>
          </a:xfrm>
        </p:grpSpPr>
        <p:sp>
          <p:nvSpPr>
            <p:cNvPr id="154" name="Rectangle 17">
              <a:extLst>
                <a:ext uri="{FF2B5EF4-FFF2-40B4-BE49-F238E27FC236}">
                  <a16:creationId xmlns:a16="http://schemas.microsoft.com/office/drawing/2014/main" id="{CBF3D743-F2D0-4030-AACA-DA8873AE2CE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40106" y="8108660"/>
              <a:ext cx="391133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800" b="0" i="0" u="none" strike="noStrike" kern="1200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プ  ラ  柵</a:t>
              </a:r>
            </a:p>
          </p:txBody>
        </p:sp>
        <p:grpSp>
          <p:nvGrpSpPr>
            <p:cNvPr id="155" name="グループ化 154">
              <a:extLst>
                <a:ext uri="{FF2B5EF4-FFF2-40B4-BE49-F238E27FC236}">
                  <a16:creationId xmlns:a16="http://schemas.microsoft.com/office/drawing/2014/main" id="{67CA4809-621E-4144-AA8D-D9BD6C53D95C}"/>
                </a:ext>
              </a:extLst>
            </p:cNvPr>
            <p:cNvGrpSpPr>
              <a:grpSpLocks/>
            </p:cNvGrpSpPr>
            <p:nvPr/>
          </p:nvGrpSpPr>
          <p:grpSpPr bwMode="auto">
            <a:xfrm rot="6773056">
              <a:off x="5864144" y="8084301"/>
              <a:ext cx="122979" cy="176108"/>
              <a:chOff x="-710923" y="4465454"/>
              <a:chExt cx="113464" cy="176071"/>
            </a:xfrm>
          </p:grpSpPr>
          <p:cxnSp>
            <p:nvCxnSpPr>
              <p:cNvPr id="156" name="直線コネクタ 155">
                <a:extLst>
                  <a:ext uri="{FF2B5EF4-FFF2-40B4-BE49-F238E27FC236}">
                    <a16:creationId xmlns:a16="http://schemas.microsoft.com/office/drawing/2014/main" id="{9A35C95B-0863-4C0D-9B1C-A090B4025400}"/>
                  </a:ext>
                </a:extLst>
              </p:cNvPr>
              <p:cNvCxnSpPr/>
              <p:nvPr/>
            </p:nvCxnSpPr>
            <p:spPr>
              <a:xfrm rot="16200000" flipH="1">
                <a:off x="-710919" y="4535180"/>
                <a:ext cx="109514" cy="39668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7" name="円/楕円 29">
                <a:extLst>
                  <a:ext uri="{FF2B5EF4-FFF2-40B4-BE49-F238E27FC236}">
                    <a16:creationId xmlns:a16="http://schemas.microsoft.com/office/drawing/2014/main" id="{6C0CB378-4AD5-4C29-89D4-372E6F521191}"/>
                  </a:ext>
                </a:extLst>
              </p:cNvPr>
              <p:cNvSpPr/>
              <p:nvPr/>
            </p:nvSpPr>
            <p:spPr>
              <a:xfrm>
                <a:off x="-710923" y="4465454"/>
                <a:ext cx="71402" cy="71422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58" name="円/楕円 30">
                <a:extLst>
                  <a:ext uri="{FF2B5EF4-FFF2-40B4-BE49-F238E27FC236}">
                    <a16:creationId xmlns:a16="http://schemas.microsoft.com/office/drawing/2014/main" id="{4D9AEBDD-48A1-4E52-A655-FBC3E14E0D87}"/>
                  </a:ext>
                </a:extLst>
              </p:cNvPr>
              <p:cNvSpPr/>
              <p:nvPr/>
            </p:nvSpPr>
            <p:spPr>
              <a:xfrm>
                <a:off x="-668862" y="4570102"/>
                <a:ext cx="71403" cy="71423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</p:grpSp>
      <p:grpSp>
        <p:nvGrpSpPr>
          <p:cNvPr id="159" name="グループ化 158">
            <a:extLst>
              <a:ext uri="{FF2B5EF4-FFF2-40B4-BE49-F238E27FC236}">
                <a16:creationId xmlns:a16="http://schemas.microsoft.com/office/drawing/2014/main" id="{2370FBAE-E1EC-4BC5-8B27-11E84D0F93DF}"/>
              </a:ext>
            </a:extLst>
          </p:cNvPr>
          <p:cNvGrpSpPr/>
          <p:nvPr userDrawn="1"/>
        </p:nvGrpSpPr>
        <p:grpSpPr>
          <a:xfrm>
            <a:off x="5784890" y="7260617"/>
            <a:ext cx="720964" cy="123111"/>
            <a:chOff x="5829511" y="8612076"/>
            <a:chExt cx="720964" cy="123111"/>
          </a:xfrm>
        </p:grpSpPr>
        <p:sp>
          <p:nvSpPr>
            <p:cNvPr id="160" name="Rectangle 17">
              <a:extLst>
                <a:ext uri="{FF2B5EF4-FFF2-40B4-BE49-F238E27FC236}">
                  <a16:creationId xmlns:a16="http://schemas.microsoft.com/office/drawing/2014/main" id="{E30582CD-9815-4438-8A3A-4ADF0D2C9FD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40106" y="8612076"/>
              <a:ext cx="410369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車両導線</a:t>
              </a:r>
              <a:endParaRPr kumimoji="1" lang="ja-JP" altLang="ja-JP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cxnSp>
          <p:nvCxnSpPr>
            <p:cNvPr id="161" name="直線矢印コネクタ 160">
              <a:extLst>
                <a:ext uri="{FF2B5EF4-FFF2-40B4-BE49-F238E27FC236}">
                  <a16:creationId xmlns:a16="http://schemas.microsoft.com/office/drawing/2014/main" id="{567C7639-7103-4D69-85AB-1E8D20719EC8}"/>
                </a:ext>
              </a:extLst>
            </p:cNvPr>
            <p:cNvCxnSpPr/>
            <p:nvPr/>
          </p:nvCxnSpPr>
          <p:spPr bwMode="auto">
            <a:xfrm>
              <a:off x="5829511" y="8673475"/>
              <a:ext cx="217859" cy="0"/>
            </a:xfrm>
            <a:prstGeom prst="straightConnector1">
              <a:avLst/>
            </a:prstGeom>
            <a:ln w="38100">
              <a:solidFill>
                <a:srgbClr val="000099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2" name="グループ化 161">
            <a:extLst>
              <a:ext uri="{FF2B5EF4-FFF2-40B4-BE49-F238E27FC236}">
                <a16:creationId xmlns:a16="http://schemas.microsoft.com/office/drawing/2014/main" id="{201E38E8-7294-464A-A8DB-5FC9A619E7D0}"/>
              </a:ext>
            </a:extLst>
          </p:cNvPr>
          <p:cNvGrpSpPr/>
          <p:nvPr userDrawn="1"/>
        </p:nvGrpSpPr>
        <p:grpSpPr>
          <a:xfrm>
            <a:off x="5798027" y="5644322"/>
            <a:ext cx="441728" cy="156502"/>
            <a:chOff x="5842648" y="6995781"/>
            <a:chExt cx="441728" cy="156502"/>
          </a:xfrm>
        </p:grpSpPr>
        <p:sp>
          <p:nvSpPr>
            <p:cNvPr id="163" name="六角形 162">
              <a:extLst>
                <a:ext uri="{FF2B5EF4-FFF2-40B4-BE49-F238E27FC236}">
                  <a16:creationId xmlns:a16="http://schemas.microsoft.com/office/drawing/2014/main" id="{EB734904-DBF3-4F9F-9571-13DCBAB8ADB3}"/>
                </a:ext>
              </a:extLst>
            </p:cNvPr>
            <p:cNvSpPr/>
            <p:nvPr/>
          </p:nvSpPr>
          <p:spPr bwMode="auto">
            <a:xfrm>
              <a:off x="5842648" y="6995781"/>
              <a:ext cx="166688" cy="156502"/>
            </a:xfrm>
            <a:prstGeom prst="hexagon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1000">
                  <a:latin typeface="HGP創英角ｺﾞｼｯｸUB" pitchFamily="50" charset="-128"/>
                  <a:ea typeface="HGP創英角ｺﾞｼｯｸUB" pitchFamily="50" charset="-128"/>
                </a:rPr>
                <a:t>Ｔ</a:t>
              </a:r>
            </a:p>
          </p:txBody>
        </p:sp>
        <p:sp>
          <p:nvSpPr>
            <p:cNvPr id="164" name="Rectangle 6">
              <a:extLst>
                <a:ext uri="{FF2B5EF4-FFF2-40B4-BE49-F238E27FC236}">
                  <a16:creationId xmlns:a16="http://schemas.microsoft.com/office/drawing/2014/main" id="{DF2B9077-82C8-4084-BDCE-8F176EB0C7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40106" y="7009494"/>
              <a:ext cx="144270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kern="12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TO</a:t>
              </a:r>
              <a:endParaRPr kumimoji="1" lang="ja-JP" altLang="en-US" sz="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165" name="グループ化 164">
            <a:extLst>
              <a:ext uri="{FF2B5EF4-FFF2-40B4-BE49-F238E27FC236}">
                <a16:creationId xmlns:a16="http://schemas.microsoft.com/office/drawing/2014/main" id="{233DBEC9-5DB7-4BB9-A166-266CAEBAFEF7}"/>
              </a:ext>
            </a:extLst>
          </p:cNvPr>
          <p:cNvGrpSpPr/>
          <p:nvPr userDrawn="1"/>
        </p:nvGrpSpPr>
        <p:grpSpPr>
          <a:xfrm>
            <a:off x="5804790" y="5830102"/>
            <a:ext cx="598472" cy="156502"/>
            <a:chOff x="5849411" y="7181561"/>
            <a:chExt cx="598472" cy="156502"/>
          </a:xfrm>
        </p:grpSpPr>
        <p:sp>
          <p:nvSpPr>
            <p:cNvPr id="166" name="円/楕円 38">
              <a:extLst>
                <a:ext uri="{FF2B5EF4-FFF2-40B4-BE49-F238E27FC236}">
                  <a16:creationId xmlns:a16="http://schemas.microsoft.com/office/drawing/2014/main" id="{A861ED9C-3901-4595-81DF-0C245E604EC7}"/>
                </a:ext>
              </a:extLst>
            </p:cNvPr>
            <p:cNvSpPr/>
            <p:nvPr/>
          </p:nvSpPr>
          <p:spPr bwMode="auto">
            <a:xfrm>
              <a:off x="5849411" y="7181561"/>
              <a:ext cx="144462" cy="15650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1000" b="1"/>
                <a:t>Ｓ</a:t>
              </a:r>
            </a:p>
          </p:txBody>
        </p:sp>
        <p:sp>
          <p:nvSpPr>
            <p:cNvPr id="167" name="Rectangle 7">
              <a:extLst>
                <a:ext uri="{FF2B5EF4-FFF2-40B4-BE49-F238E27FC236}">
                  <a16:creationId xmlns:a16="http://schemas.microsoft.com/office/drawing/2014/main" id="{EF99D487-CE78-4D6C-A955-21DFF5FE5D5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40106" y="7197818"/>
              <a:ext cx="30777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800" b="0" i="0" u="none" strike="noStrike" kern="1200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整理員</a:t>
              </a:r>
            </a:p>
          </p:txBody>
        </p:sp>
      </p:grpSp>
      <p:grpSp>
        <p:nvGrpSpPr>
          <p:cNvPr id="168" name="グループ化 167">
            <a:extLst>
              <a:ext uri="{FF2B5EF4-FFF2-40B4-BE49-F238E27FC236}">
                <a16:creationId xmlns:a16="http://schemas.microsoft.com/office/drawing/2014/main" id="{869FF469-54C8-4B8B-A229-1971B090250A}"/>
              </a:ext>
            </a:extLst>
          </p:cNvPr>
          <p:cNvGrpSpPr/>
          <p:nvPr userDrawn="1"/>
        </p:nvGrpSpPr>
        <p:grpSpPr>
          <a:xfrm>
            <a:off x="5803562" y="5999460"/>
            <a:ext cx="840150" cy="170028"/>
            <a:chOff x="5848183" y="7350919"/>
            <a:chExt cx="840150" cy="170028"/>
          </a:xfrm>
        </p:grpSpPr>
        <p:sp>
          <p:nvSpPr>
            <p:cNvPr id="169" name="ひし形 168">
              <a:extLst>
                <a:ext uri="{FF2B5EF4-FFF2-40B4-BE49-F238E27FC236}">
                  <a16:creationId xmlns:a16="http://schemas.microsoft.com/office/drawing/2014/main" id="{651D15C6-FAE3-459B-8035-BF7ADE709553}"/>
                </a:ext>
              </a:extLst>
            </p:cNvPr>
            <p:cNvSpPr/>
            <p:nvPr/>
          </p:nvSpPr>
          <p:spPr bwMode="auto">
            <a:xfrm>
              <a:off x="5848183" y="7350919"/>
              <a:ext cx="155618" cy="170028"/>
            </a:xfrm>
            <a:prstGeom prst="diamond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000" b="1">
                  <a:latin typeface="+mn-ea"/>
                </a:rPr>
                <a:t>V</a:t>
              </a:r>
              <a:endParaRPr lang="ja-JP" altLang="en-US" sz="1000" b="1">
                <a:latin typeface="+mn-ea"/>
              </a:endParaRPr>
            </a:p>
          </p:txBody>
        </p:sp>
        <p:sp>
          <p:nvSpPr>
            <p:cNvPr id="170" name="Rectangle 9">
              <a:extLst>
                <a:ext uri="{FF2B5EF4-FFF2-40B4-BE49-F238E27FC236}">
                  <a16:creationId xmlns:a16="http://schemas.microsoft.com/office/drawing/2014/main" id="{1A9A80CA-88FF-42E3-8110-5054B8F888F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40106" y="7386142"/>
              <a:ext cx="548227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600" b="0" i="0" u="none" strike="noStrike" kern="1200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スポーツ推進委員</a:t>
              </a:r>
            </a:p>
          </p:txBody>
        </p:sp>
      </p:grpSp>
      <p:grpSp>
        <p:nvGrpSpPr>
          <p:cNvPr id="171" name="グループ化 170">
            <a:extLst>
              <a:ext uri="{FF2B5EF4-FFF2-40B4-BE49-F238E27FC236}">
                <a16:creationId xmlns:a16="http://schemas.microsoft.com/office/drawing/2014/main" id="{781AB7BE-4F20-4B77-AAC6-CEA8D9C4AEF9}"/>
              </a:ext>
            </a:extLst>
          </p:cNvPr>
          <p:cNvGrpSpPr/>
          <p:nvPr userDrawn="1"/>
        </p:nvGrpSpPr>
        <p:grpSpPr>
          <a:xfrm>
            <a:off x="5727619" y="7448941"/>
            <a:ext cx="675643" cy="123111"/>
            <a:chOff x="5772240" y="8800400"/>
            <a:chExt cx="675643" cy="123111"/>
          </a:xfrm>
        </p:grpSpPr>
        <p:cxnSp>
          <p:nvCxnSpPr>
            <p:cNvPr id="172" name="直線矢印コネクタ 171">
              <a:extLst>
                <a:ext uri="{FF2B5EF4-FFF2-40B4-BE49-F238E27FC236}">
                  <a16:creationId xmlns:a16="http://schemas.microsoft.com/office/drawing/2014/main" id="{9ED598D0-CB9F-47EB-9D4C-EBE04A02CB5E}"/>
                </a:ext>
              </a:extLst>
            </p:cNvPr>
            <p:cNvCxnSpPr/>
            <p:nvPr/>
          </p:nvCxnSpPr>
          <p:spPr bwMode="auto">
            <a:xfrm>
              <a:off x="5772240" y="8869110"/>
              <a:ext cx="295740" cy="43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Rectangle 17">
              <a:extLst>
                <a:ext uri="{FF2B5EF4-FFF2-40B4-BE49-F238E27FC236}">
                  <a16:creationId xmlns:a16="http://schemas.microsoft.com/office/drawing/2014/main" id="{EDD014F7-704C-435B-880E-00BBA3670E1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40106" y="8800400"/>
              <a:ext cx="30777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800" b="0" i="0" u="none" strike="noStrike" kern="1200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横断路</a:t>
              </a:r>
            </a:p>
          </p:txBody>
        </p:sp>
      </p:grpSp>
      <p:grpSp>
        <p:nvGrpSpPr>
          <p:cNvPr id="174" name="グループ化 173">
            <a:extLst>
              <a:ext uri="{FF2B5EF4-FFF2-40B4-BE49-F238E27FC236}">
                <a16:creationId xmlns:a16="http://schemas.microsoft.com/office/drawing/2014/main" id="{614371C3-FF48-4740-98DE-D5407963C5F8}"/>
              </a:ext>
            </a:extLst>
          </p:cNvPr>
          <p:cNvGrpSpPr/>
          <p:nvPr userDrawn="1"/>
        </p:nvGrpSpPr>
        <p:grpSpPr>
          <a:xfrm>
            <a:off x="5799673" y="7637265"/>
            <a:ext cx="683739" cy="183446"/>
            <a:chOff x="5844294" y="8988724"/>
            <a:chExt cx="683739" cy="183446"/>
          </a:xfrm>
        </p:grpSpPr>
        <p:sp>
          <p:nvSpPr>
            <p:cNvPr id="175" name="アーチ 174">
              <a:extLst>
                <a:ext uri="{FF2B5EF4-FFF2-40B4-BE49-F238E27FC236}">
                  <a16:creationId xmlns:a16="http://schemas.microsoft.com/office/drawing/2014/main" id="{C1F62CDC-5ABC-45B1-A93D-BF578E5E280D}"/>
                </a:ext>
              </a:extLst>
            </p:cNvPr>
            <p:cNvSpPr/>
            <p:nvPr/>
          </p:nvSpPr>
          <p:spPr bwMode="auto">
            <a:xfrm>
              <a:off x="5844294" y="9017389"/>
              <a:ext cx="173038" cy="154781"/>
            </a:xfrm>
            <a:prstGeom prst="blockArc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76" name="Rectangle 17">
              <a:extLst>
                <a:ext uri="{FF2B5EF4-FFF2-40B4-BE49-F238E27FC236}">
                  <a16:creationId xmlns:a16="http://schemas.microsoft.com/office/drawing/2014/main" id="{E6E6D01A-F4DB-4E5C-9A26-3DB8AFF00D7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40106" y="8988724"/>
              <a:ext cx="38792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800" b="0" i="0" u="none" strike="noStrike" kern="1200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ローピング</a:t>
              </a:r>
            </a:p>
          </p:txBody>
        </p:sp>
      </p:grpSp>
      <p:grpSp>
        <p:nvGrpSpPr>
          <p:cNvPr id="177" name="グループ化 176">
            <a:extLst>
              <a:ext uri="{FF2B5EF4-FFF2-40B4-BE49-F238E27FC236}">
                <a16:creationId xmlns:a16="http://schemas.microsoft.com/office/drawing/2014/main" id="{EB8EAF0C-AFC3-41C5-9F13-F2CE398A6FC2}"/>
              </a:ext>
            </a:extLst>
          </p:cNvPr>
          <p:cNvGrpSpPr/>
          <p:nvPr userDrawn="1"/>
        </p:nvGrpSpPr>
        <p:grpSpPr>
          <a:xfrm>
            <a:off x="5823932" y="7798542"/>
            <a:ext cx="681922" cy="156093"/>
            <a:chOff x="5868553" y="9150001"/>
            <a:chExt cx="681922" cy="156093"/>
          </a:xfrm>
        </p:grpSpPr>
        <p:sp>
          <p:nvSpPr>
            <p:cNvPr id="178" name="星 5 50">
              <a:extLst>
                <a:ext uri="{FF2B5EF4-FFF2-40B4-BE49-F238E27FC236}">
                  <a16:creationId xmlns:a16="http://schemas.microsoft.com/office/drawing/2014/main" id="{F1C5664C-51CE-4E00-A1EB-A7A5E0CBEBD2}"/>
                </a:ext>
              </a:extLst>
            </p:cNvPr>
            <p:cNvSpPr/>
            <p:nvPr/>
          </p:nvSpPr>
          <p:spPr bwMode="auto">
            <a:xfrm>
              <a:off x="5868553" y="9150001"/>
              <a:ext cx="144047" cy="156093"/>
            </a:xfrm>
            <a:prstGeom prst="star5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79" name="Rectangle 17">
              <a:extLst>
                <a:ext uri="{FF2B5EF4-FFF2-40B4-BE49-F238E27FC236}">
                  <a16:creationId xmlns:a16="http://schemas.microsoft.com/office/drawing/2014/main" id="{E08A7FCA-6FB9-4FA3-9D7C-09338578F75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40106" y="9177048"/>
              <a:ext cx="410369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800" b="0" i="0" u="none" strike="noStrike" kern="1200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備品置場</a:t>
              </a:r>
            </a:p>
          </p:txBody>
        </p:sp>
      </p:grpSp>
      <p:grpSp>
        <p:nvGrpSpPr>
          <p:cNvPr id="180" name="グループ化 179">
            <a:extLst>
              <a:ext uri="{FF2B5EF4-FFF2-40B4-BE49-F238E27FC236}">
                <a16:creationId xmlns:a16="http://schemas.microsoft.com/office/drawing/2014/main" id="{4829DE9C-3546-4FC7-88CE-E86BF7A58A3E}"/>
              </a:ext>
            </a:extLst>
          </p:cNvPr>
          <p:cNvGrpSpPr/>
          <p:nvPr userDrawn="1"/>
        </p:nvGrpSpPr>
        <p:grpSpPr>
          <a:xfrm>
            <a:off x="5781479" y="6945525"/>
            <a:ext cx="887881" cy="92333"/>
            <a:chOff x="5826100" y="8296984"/>
            <a:chExt cx="887881" cy="92333"/>
          </a:xfrm>
        </p:grpSpPr>
        <p:sp>
          <p:nvSpPr>
            <p:cNvPr id="181" name="Rectangle 17">
              <a:extLst>
                <a:ext uri="{FF2B5EF4-FFF2-40B4-BE49-F238E27FC236}">
                  <a16:creationId xmlns:a16="http://schemas.microsoft.com/office/drawing/2014/main" id="{23146E04-7E76-4E2F-A7EA-36868D0181D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40106" y="8296984"/>
              <a:ext cx="573875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600" b="0" i="0" u="none" strike="noStrike" kern="1200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競技用カラーコーン</a:t>
              </a:r>
            </a:p>
          </p:txBody>
        </p:sp>
        <p:grpSp>
          <p:nvGrpSpPr>
            <p:cNvPr id="182" name="グループ化 181">
              <a:extLst>
                <a:ext uri="{FF2B5EF4-FFF2-40B4-BE49-F238E27FC236}">
                  <a16:creationId xmlns:a16="http://schemas.microsoft.com/office/drawing/2014/main" id="{36509DA1-ED0D-49BB-A861-706D2E97613F}"/>
                </a:ext>
              </a:extLst>
            </p:cNvPr>
            <p:cNvGrpSpPr/>
            <p:nvPr userDrawn="1"/>
          </p:nvGrpSpPr>
          <p:grpSpPr>
            <a:xfrm>
              <a:off x="5826100" y="8306158"/>
              <a:ext cx="199070" cy="72008"/>
              <a:chOff x="5832696" y="8306158"/>
              <a:chExt cx="199070" cy="72008"/>
            </a:xfrm>
          </p:grpSpPr>
          <p:sp>
            <p:nvSpPr>
              <p:cNvPr id="183" name="二等辺三角形 182">
                <a:extLst>
                  <a:ext uri="{FF2B5EF4-FFF2-40B4-BE49-F238E27FC236}">
                    <a16:creationId xmlns:a16="http://schemas.microsoft.com/office/drawing/2014/main" id="{C4283227-2699-4D92-8931-FA5DBECC4D2C}"/>
                  </a:ext>
                </a:extLst>
              </p:cNvPr>
              <p:cNvSpPr/>
              <p:nvPr/>
            </p:nvSpPr>
            <p:spPr>
              <a:xfrm>
                <a:off x="5832696" y="8306158"/>
                <a:ext cx="49052" cy="72008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4" name="二等辺三角形 183">
                <a:extLst>
                  <a:ext uri="{FF2B5EF4-FFF2-40B4-BE49-F238E27FC236}">
                    <a16:creationId xmlns:a16="http://schemas.microsoft.com/office/drawing/2014/main" id="{F5D9946A-225B-4ABF-A2D4-4B63F007979A}"/>
                  </a:ext>
                </a:extLst>
              </p:cNvPr>
              <p:cNvSpPr/>
              <p:nvPr userDrawn="1"/>
            </p:nvSpPr>
            <p:spPr>
              <a:xfrm>
                <a:off x="5907705" y="8306158"/>
                <a:ext cx="49052" cy="72008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5" name="二等辺三角形 184">
                <a:extLst>
                  <a:ext uri="{FF2B5EF4-FFF2-40B4-BE49-F238E27FC236}">
                    <a16:creationId xmlns:a16="http://schemas.microsoft.com/office/drawing/2014/main" id="{BF01CDD8-2F9D-496C-9434-61FF342B2994}"/>
                  </a:ext>
                </a:extLst>
              </p:cNvPr>
              <p:cNvSpPr/>
              <p:nvPr userDrawn="1"/>
            </p:nvSpPr>
            <p:spPr>
              <a:xfrm>
                <a:off x="5982714" y="8306158"/>
                <a:ext cx="49052" cy="72008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186" name="グループ化 185">
            <a:extLst>
              <a:ext uri="{FF2B5EF4-FFF2-40B4-BE49-F238E27FC236}">
                <a16:creationId xmlns:a16="http://schemas.microsoft.com/office/drawing/2014/main" id="{FCAE359E-E22B-4665-9095-C350503AAA32}"/>
              </a:ext>
            </a:extLst>
          </p:cNvPr>
          <p:cNvGrpSpPr/>
          <p:nvPr userDrawn="1"/>
        </p:nvGrpSpPr>
        <p:grpSpPr>
          <a:xfrm>
            <a:off x="5781479" y="7103071"/>
            <a:ext cx="887881" cy="92333"/>
            <a:chOff x="5826100" y="8454530"/>
            <a:chExt cx="887881" cy="92333"/>
          </a:xfrm>
        </p:grpSpPr>
        <p:sp>
          <p:nvSpPr>
            <p:cNvPr id="187" name="Rectangle 17">
              <a:extLst>
                <a:ext uri="{FF2B5EF4-FFF2-40B4-BE49-F238E27FC236}">
                  <a16:creationId xmlns:a16="http://schemas.microsoft.com/office/drawing/2014/main" id="{EC07475D-E890-45AE-AF5E-EDEADF2AD9B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40106" y="8454530"/>
              <a:ext cx="573875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600" b="0" i="0" u="none" strike="noStrike" kern="1200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規制用カラーコーン</a:t>
              </a:r>
            </a:p>
          </p:txBody>
        </p:sp>
        <p:grpSp>
          <p:nvGrpSpPr>
            <p:cNvPr id="188" name="グループ化 187">
              <a:extLst>
                <a:ext uri="{FF2B5EF4-FFF2-40B4-BE49-F238E27FC236}">
                  <a16:creationId xmlns:a16="http://schemas.microsoft.com/office/drawing/2014/main" id="{11BF5F0B-F75E-4FDC-B1D8-126CC27EB0E6}"/>
                </a:ext>
              </a:extLst>
            </p:cNvPr>
            <p:cNvGrpSpPr/>
            <p:nvPr userDrawn="1"/>
          </p:nvGrpSpPr>
          <p:grpSpPr>
            <a:xfrm>
              <a:off x="5826100" y="8458748"/>
              <a:ext cx="199070" cy="72008"/>
              <a:chOff x="5832696" y="8306158"/>
              <a:chExt cx="199070" cy="72008"/>
            </a:xfrm>
            <a:solidFill>
              <a:srgbClr val="0000CC"/>
            </a:solidFill>
          </p:grpSpPr>
          <p:sp>
            <p:nvSpPr>
              <p:cNvPr id="189" name="二等辺三角形 188">
                <a:extLst>
                  <a:ext uri="{FF2B5EF4-FFF2-40B4-BE49-F238E27FC236}">
                    <a16:creationId xmlns:a16="http://schemas.microsoft.com/office/drawing/2014/main" id="{EAFA4182-F46A-4860-AAC1-199333875682}"/>
                  </a:ext>
                </a:extLst>
              </p:cNvPr>
              <p:cNvSpPr/>
              <p:nvPr/>
            </p:nvSpPr>
            <p:spPr>
              <a:xfrm>
                <a:off x="5832696" y="8306158"/>
                <a:ext cx="49052" cy="72008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0" name="二等辺三角形 189">
                <a:extLst>
                  <a:ext uri="{FF2B5EF4-FFF2-40B4-BE49-F238E27FC236}">
                    <a16:creationId xmlns:a16="http://schemas.microsoft.com/office/drawing/2014/main" id="{65B8AB83-8850-4610-8915-677BD22E7910}"/>
                  </a:ext>
                </a:extLst>
              </p:cNvPr>
              <p:cNvSpPr/>
              <p:nvPr userDrawn="1"/>
            </p:nvSpPr>
            <p:spPr>
              <a:xfrm>
                <a:off x="5907705" y="8306158"/>
                <a:ext cx="49052" cy="72008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1" name="二等辺三角形 190">
                <a:extLst>
                  <a:ext uri="{FF2B5EF4-FFF2-40B4-BE49-F238E27FC236}">
                    <a16:creationId xmlns:a16="http://schemas.microsoft.com/office/drawing/2014/main" id="{D7E9902A-E775-45FB-B756-8BFF8E0B491E}"/>
                  </a:ext>
                </a:extLst>
              </p:cNvPr>
              <p:cNvSpPr/>
              <p:nvPr userDrawn="1"/>
            </p:nvSpPr>
            <p:spPr>
              <a:xfrm>
                <a:off x="5982714" y="8306158"/>
                <a:ext cx="49052" cy="72008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92" name="正方形/長方形 191">
            <a:extLst>
              <a:ext uri="{FF2B5EF4-FFF2-40B4-BE49-F238E27FC236}">
                <a16:creationId xmlns:a16="http://schemas.microsoft.com/office/drawing/2014/main" id="{63CD820C-4CE2-451F-94CA-79839308007F}"/>
              </a:ext>
            </a:extLst>
          </p:cNvPr>
          <p:cNvSpPr/>
          <p:nvPr userDrawn="1"/>
        </p:nvSpPr>
        <p:spPr>
          <a:xfrm>
            <a:off x="5656570" y="2288704"/>
            <a:ext cx="1176310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時　間</a:t>
            </a:r>
          </a:p>
        </p:txBody>
      </p:sp>
      <p:sp>
        <p:nvSpPr>
          <p:cNvPr id="193" name="正方形/長方形 192">
            <a:extLst>
              <a:ext uri="{FF2B5EF4-FFF2-40B4-BE49-F238E27FC236}">
                <a16:creationId xmlns:a16="http://schemas.microsoft.com/office/drawing/2014/main" id="{A600C557-885B-4AAB-8B19-D78225F336A9}"/>
              </a:ext>
            </a:extLst>
          </p:cNvPr>
          <p:cNvSpPr/>
          <p:nvPr userDrawn="1"/>
        </p:nvSpPr>
        <p:spPr>
          <a:xfrm>
            <a:off x="5656570" y="3944888"/>
            <a:ext cx="1176310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業務内容</a:t>
            </a:r>
          </a:p>
        </p:txBody>
      </p:sp>
      <p:grpSp>
        <p:nvGrpSpPr>
          <p:cNvPr id="194" name="グループ化 193">
            <a:extLst>
              <a:ext uri="{FF2B5EF4-FFF2-40B4-BE49-F238E27FC236}">
                <a16:creationId xmlns:a16="http://schemas.microsoft.com/office/drawing/2014/main" id="{ACA36CEA-308D-4AE6-99AB-855003DDFCE7}"/>
              </a:ext>
            </a:extLst>
          </p:cNvPr>
          <p:cNvGrpSpPr/>
          <p:nvPr userDrawn="1"/>
        </p:nvGrpSpPr>
        <p:grpSpPr>
          <a:xfrm>
            <a:off x="5694728" y="9130319"/>
            <a:ext cx="1090728" cy="143161"/>
            <a:chOff x="570851" y="9107464"/>
            <a:chExt cx="1309660" cy="167114"/>
          </a:xfrm>
        </p:grpSpPr>
        <p:sp>
          <p:nvSpPr>
            <p:cNvPr id="195" name="二等辺三角形 194">
              <a:extLst>
                <a:ext uri="{FF2B5EF4-FFF2-40B4-BE49-F238E27FC236}">
                  <a16:creationId xmlns:a16="http://schemas.microsoft.com/office/drawing/2014/main" id="{B64B8BC8-C3BF-41AE-9878-5CEC229BC33E}"/>
                </a:ext>
              </a:extLst>
            </p:cNvPr>
            <p:cNvSpPr/>
            <p:nvPr/>
          </p:nvSpPr>
          <p:spPr>
            <a:xfrm>
              <a:off x="570851" y="9107464"/>
              <a:ext cx="193854" cy="167114"/>
            </a:xfrm>
            <a:prstGeom prst="triangle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6" name="Rectangle 9">
              <a:extLst>
                <a:ext uri="{FF2B5EF4-FFF2-40B4-BE49-F238E27FC236}">
                  <a16:creationId xmlns:a16="http://schemas.microsoft.com/office/drawing/2014/main" id="{545C6FD5-FC59-4D58-A57F-8ED19224A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291" y="9129464"/>
              <a:ext cx="1043220" cy="143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80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規制用カラーコーン数</a:t>
              </a:r>
              <a:endParaRPr kumimoji="1" lang="ja-JP" altLang="ja-JP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197" name="円/楕円 400">
            <a:extLst>
              <a:ext uri="{FF2B5EF4-FFF2-40B4-BE49-F238E27FC236}">
                <a16:creationId xmlns:a16="http://schemas.microsoft.com/office/drawing/2014/main" id="{62430153-6E1A-430D-A862-C1B80AE3C96B}"/>
              </a:ext>
            </a:extLst>
          </p:cNvPr>
          <p:cNvSpPr/>
          <p:nvPr userDrawn="1"/>
        </p:nvSpPr>
        <p:spPr bwMode="auto">
          <a:xfrm>
            <a:off x="5694728" y="8446887"/>
            <a:ext cx="174731" cy="19378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>
              <a:solidFill>
                <a:schemeClr val="tx1"/>
              </a:solidFill>
            </a:endParaRPr>
          </a:p>
        </p:txBody>
      </p:sp>
      <p:sp>
        <p:nvSpPr>
          <p:cNvPr id="198" name="Rectangle 9">
            <a:extLst>
              <a:ext uri="{FF2B5EF4-FFF2-40B4-BE49-F238E27FC236}">
                <a16:creationId xmlns:a16="http://schemas.microsoft.com/office/drawing/2014/main" id="{82D27AB6-5754-4F35-B3E5-C35B194654B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925524" y="8491046"/>
            <a:ext cx="86882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競技用カラーコーン数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99" name="円/楕円 404">
            <a:extLst>
              <a:ext uri="{FF2B5EF4-FFF2-40B4-BE49-F238E27FC236}">
                <a16:creationId xmlns:a16="http://schemas.microsoft.com/office/drawing/2014/main" id="{AE30DCDE-9DCE-4030-A7A4-05861B1E0243}"/>
              </a:ext>
            </a:extLst>
          </p:cNvPr>
          <p:cNvSpPr/>
          <p:nvPr userDrawn="1"/>
        </p:nvSpPr>
        <p:spPr bwMode="auto">
          <a:xfrm>
            <a:off x="5686509" y="8062996"/>
            <a:ext cx="174731" cy="19378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>
              <a:solidFill>
                <a:schemeClr val="tx1"/>
              </a:solidFill>
            </a:endParaRPr>
          </a:p>
        </p:txBody>
      </p:sp>
      <p:sp>
        <p:nvSpPr>
          <p:cNvPr id="200" name="Rectangle 9">
            <a:extLst>
              <a:ext uri="{FF2B5EF4-FFF2-40B4-BE49-F238E27FC236}">
                <a16:creationId xmlns:a16="http://schemas.microsoft.com/office/drawing/2014/main" id="{78020371-04F2-41EE-9048-22E448C5F35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883247" y="8107155"/>
            <a:ext cx="493725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鉄柵の本数</a:t>
            </a:r>
            <a:endParaRPr kumimoji="1" lang="ja-JP" altLang="ja-JP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201" name="グループ化 200">
            <a:extLst>
              <a:ext uri="{FF2B5EF4-FFF2-40B4-BE49-F238E27FC236}">
                <a16:creationId xmlns:a16="http://schemas.microsoft.com/office/drawing/2014/main" id="{523AA982-95E0-4F28-B3F9-13FFDF81C59A}"/>
              </a:ext>
            </a:extLst>
          </p:cNvPr>
          <p:cNvGrpSpPr/>
          <p:nvPr userDrawn="1"/>
        </p:nvGrpSpPr>
        <p:grpSpPr>
          <a:xfrm>
            <a:off x="5694728" y="8792046"/>
            <a:ext cx="769405" cy="193781"/>
            <a:chOff x="560170" y="8809695"/>
            <a:chExt cx="923841" cy="226203"/>
          </a:xfrm>
        </p:grpSpPr>
        <p:sp>
          <p:nvSpPr>
            <p:cNvPr id="202" name="円/楕円 421">
              <a:extLst>
                <a:ext uri="{FF2B5EF4-FFF2-40B4-BE49-F238E27FC236}">
                  <a16:creationId xmlns:a16="http://schemas.microsoft.com/office/drawing/2014/main" id="{E4FF2DB2-DCC7-4C9A-9562-9A2BEA0A8BCA}"/>
                </a:ext>
              </a:extLst>
            </p:cNvPr>
            <p:cNvSpPr/>
            <p:nvPr/>
          </p:nvSpPr>
          <p:spPr bwMode="auto">
            <a:xfrm>
              <a:off x="560170" y="8809695"/>
              <a:ext cx="209803" cy="22620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03" name="Rectangle 9">
              <a:extLst>
                <a:ext uri="{FF2B5EF4-FFF2-40B4-BE49-F238E27FC236}">
                  <a16:creationId xmlns:a16="http://schemas.microsoft.com/office/drawing/2014/main" id="{75872919-B750-4003-B8A6-8D1464A566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292" y="8861242"/>
              <a:ext cx="646719" cy="143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r>
                <a:rPr lang="ja-JP" altLang="en-US" sz="80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プラ柵の本数</a:t>
              </a:r>
              <a:endParaRPr lang="ja-JP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204" name="正方形/長方形 203">
            <a:extLst>
              <a:ext uri="{FF2B5EF4-FFF2-40B4-BE49-F238E27FC236}">
                <a16:creationId xmlns:a16="http://schemas.microsoft.com/office/drawing/2014/main" id="{1E20F4F2-6C96-4E08-B5B2-16B4E62A0D8A}"/>
              </a:ext>
            </a:extLst>
          </p:cNvPr>
          <p:cNvSpPr/>
          <p:nvPr userDrawn="1"/>
        </p:nvSpPr>
        <p:spPr>
          <a:xfrm>
            <a:off x="5661248" y="8243247"/>
            <a:ext cx="114005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（パラ終了後に転換）</a:t>
            </a:r>
            <a:endParaRPr lang="ja-JP" altLang="en-US" sz="800"/>
          </a:p>
        </p:txBody>
      </p:sp>
      <p:sp>
        <p:nvSpPr>
          <p:cNvPr id="205" name="正方形/長方形 204">
            <a:extLst>
              <a:ext uri="{FF2B5EF4-FFF2-40B4-BE49-F238E27FC236}">
                <a16:creationId xmlns:a16="http://schemas.microsoft.com/office/drawing/2014/main" id="{6126588B-BDF9-4619-9359-C89651FBD0E2}"/>
              </a:ext>
            </a:extLst>
          </p:cNvPr>
          <p:cNvSpPr/>
          <p:nvPr userDrawn="1"/>
        </p:nvSpPr>
        <p:spPr>
          <a:xfrm>
            <a:off x="5745328" y="8565583"/>
            <a:ext cx="114005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（パラ終了後に転換）</a:t>
            </a:r>
            <a:endParaRPr lang="ja-JP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06" name="正方形/長方形 205">
            <a:extLst>
              <a:ext uri="{FF2B5EF4-FFF2-40B4-BE49-F238E27FC236}">
                <a16:creationId xmlns:a16="http://schemas.microsoft.com/office/drawing/2014/main" id="{B223273E-3D80-4B1A-93D6-FDC11CBE5369}"/>
              </a:ext>
            </a:extLst>
          </p:cNvPr>
          <p:cNvSpPr/>
          <p:nvPr userDrawn="1"/>
        </p:nvSpPr>
        <p:spPr>
          <a:xfrm>
            <a:off x="5656570" y="602069"/>
            <a:ext cx="1176310" cy="13850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3700"/>
            <a:ext cx="2255838" cy="16795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681288" y="393700"/>
            <a:ext cx="3833812" cy="8455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342900" y="2073275"/>
            <a:ext cx="2255838" cy="67754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342900" y="9182100"/>
            <a:ext cx="1600200" cy="527050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2343150" y="9182100"/>
            <a:ext cx="2171700" cy="527050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4914900" y="9182100"/>
            <a:ext cx="1600200" cy="527050"/>
          </a:xfrm>
          <a:prstGeom prst="rect">
            <a:avLst/>
          </a:prstGeom>
        </p:spPr>
        <p:txBody>
          <a:bodyPr/>
          <a:lstStyle/>
          <a:p>
            <a:fld id="{607E3588-521C-434B-B187-7DAA72C02B2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44613" y="6934200"/>
            <a:ext cx="4114800" cy="8191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344613" y="885825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344613" y="7753350"/>
            <a:ext cx="4114800" cy="11620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342900" y="9182100"/>
            <a:ext cx="1600200" cy="527050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2343150" y="9182100"/>
            <a:ext cx="2171700" cy="527050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4914900" y="9182100"/>
            <a:ext cx="1600200" cy="527050"/>
          </a:xfrm>
          <a:prstGeom prst="rect">
            <a:avLst/>
          </a:prstGeom>
        </p:spPr>
        <p:txBody>
          <a:bodyPr/>
          <a:lstStyle/>
          <a:p>
            <a:fld id="{607E3588-521C-434B-B187-7DAA72C02B2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6875"/>
            <a:ext cx="6172200" cy="1651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9182100"/>
            <a:ext cx="1600200" cy="527050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9182100"/>
            <a:ext cx="2171700" cy="527050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9182100"/>
            <a:ext cx="1600200" cy="527050"/>
          </a:xfrm>
          <a:prstGeom prst="rect">
            <a:avLst/>
          </a:prstGeom>
        </p:spPr>
        <p:txBody>
          <a:bodyPr/>
          <a:lstStyle/>
          <a:p>
            <a:fld id="{607E3588-521C-434B-B187-7DAA72C02B2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4972050" y="396875"/>
            <a:ext cx="1543050" cy="8451850"/>
          </a:xfrm>
          <a:prstGeom prst="rect">
            <a:avLst/>
          </a:prstGeo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42900" y="396875"/>
            <a:ext cx="4476750" cy="8451850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9182100"/>
            <a:ext cx="1600200" cy="527050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9182100"/>
            <a:ext cx="2171700" cy="527050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9182100"/>
            <a:ext cx="1600200" cy="527050"/>
          </a:xfrm>
          <a:prstGeom prst="rect">
            <a:avLst/>
          </a:prstGeom>
        </p:spPr>
        <p:txBody>
          <a:bodyPr/>
          <a:lstStyle/>
          <a:p>
            <a:fld id="{607E3588-521C-434B-B187-7DAA72C02B2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－</a:t>
            </a:r>
            <a:fld id="{9657A135-4D4B-4A82-BD96-17692BF1C022}" type="slidenum">
              <a:rPr lang="ja-JP" altLang="en-US"/>
              <a:pPr>
                <a:defRPr/>
              </a:pPr>
              <a:t>‹#›</a:t>
            </a:fld>
            <a:r>
              <a:rPr lang="ja-JP" altLang="en-US"/>
              <a:t>－</a:t>
            </a:r>
          </a:p>
        </p:txBody>
      </p:sp>
      <p:sp>
        <p:nvSpPr>
          <p:cNvPr id="3" name="正方形/長方形 2"/>
          <p:cNvSpPr/>
          <p:nvPr userDrawn="1"/>
        </p:nvSpPr>
        <p:spPr>
          <a:xfrm>
            <a:off x="5703388" y="1608214"/>
            <a:ext cx="1082674" cy="48049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ja-JP" altLang="en-US" sz="80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" name="正方形/長方形 3"/>
          <p:cNvSpPr/>
          <p:nvPr userDrawn="1"/>
        </p:nvSpPr>
        <p:spPr>
          <a:xfrm>
            <a:off x="5703388" y="1464198"/>
            <a:ext cx="1082674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担　当</a:t>
            </a:r>
          </a:p>
        </p:txBody>
      </p:sp>
      <p:sp>
        <p:nvSpPr>
          <p:cNvPr id="5" name="正方形/長方形 4"/>
          <p:cNvSpPr/>
          <p:nvPr userDrawn="1"/>
        </p:nvSpPr>
        <p:spPr>
          <a:xfrm>
            <a:off x="5703388" y="6557211"/>
            <a:ext cx="1082674" cy="286028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ja-JP" altLang="en-US" sz="80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5780003" y="6632846"/>
            <a:ext cx="823371" cy="123111"/>
            <a:chOff x="5780003" y="6632846"/>
            <a:chExt cx="823371" cy="123111"/>
          </a:xfrm>
        </p:grpSpPr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6140106" y="6632846"/>
              <a:ext cx="463268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バイク</a:t>
              </a:r>
              <a:r>
                <a:rPr kumimoji="1" lang="ja-JP" altLang="ja-JP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コース</a:t>
              </a:r>
              <a:endParaRPr kumimoji="1" lang="ja-JP" altLang="ja-JP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8" name="Rectangle 31"/>
            <p:cNvSpPr>
              <a:spLocks noChangeArrowheads="1"/>
            </p:cNvSpPr>
            <p:nvPr userDrawn="1"/>
          </p:nvSpPr>
          <p:spPr bwMode="auto">
            <a:xfrm>
              <a:off x="5780003" y="6678568"/>
              <a:ext cx="284880" cy="45719"/>
            </a:xfrm>
            <a:prstGeom prst="rect">
              <a:avLst/>
            </a:prstGeom>
            <a:ln w="47625">
              <a:solidFill>
                <a:srgbClr val="0066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9" name="グループ化 8"/>
          <p:cNvGrpSpPr/>
          <p:nvPr userDrawn="1"/>
        </p:nvGrpSpPr>
        <p:grpSpPr>
          <a:xfrm>
            <a:off x="5780358" y="6821170"/>
            <a:ext cx="739660" cy="123111"/>
            <a:chOff x="5780358" y="6821170"/>
            <a:chExt cx="739660" cy="123111"/>
          </a:xfrm>
        </p:grpSpPr>
        <p:sp>
          <p:nvSpPr>
            <p:cNvPr id="10" name="Rectangle 7"/>
            <p:cNvSpPr>
              <a:spLocks noChangeArrowheads="1"/>
            </p:cNvSpPr>
            <p:nvPr userDrawn="1"/>
          </p:nvSpPr>
          <p:spPr bwMode="auto">
            <a:xfrm>
              <a:off x="6140106" y="6821170"/>
              <a:ext cx="379912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ランコース</a:t>
              </a:r>
              <a:endParaRPr kumimoji="1" lang="ja-JP" altLang="ja-JP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1" name="Rectangle 33"/>
            <p:cNvSpPr>
              <a:spLocks noChangeArrowheads="1"/>
            </p:cNvSpPr>
            <p:nvPr userDrawn="1"/>
          </p:nvSpPr>
          <p:spPr bwMode="auto">
            <a:xfrm>
              <a:off x="5780358" y="6869399"/>
              <a:ext cx="284880" cy="45719"/>
            </a:xfrm>
            <a:prstGeom prst="rect">
              <a:avLst/>
            </a:prstGeom>
            <a:ln w="47625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12" name="正方形/長方形 11"/>
          <p:cNvSpPr/>
          <p:nvPr userDrawn="1"/>
        </p:nvSpPr>
        <p:spPr>
          <a:xfrm>
            <a:off x="5703388" y="6413195"/>
            <a:ext cx="1082674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凡　例</a:t>
            </a:r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5864310" y="7543688"/>
            <a:ext cx="686165" cy="123111"/>
            <a:chOff x="5864310" y="7543688"/>
            <a:chExt cx="686165" cy="123111"/>
          </a:xfrm>
        </p:grpSpPr>
        <p:sp>
          <p:nvSpPr>
            <p:cNvPr id="14" name="Rectangle 9"/>
            <p:cNvSpPr>
              <a:spLocks noChangeArrowheads="1"/>
            </p:cNvSpPr>
            <p:nvPr userDrawn="1"/>
          </p:nvSpPr>
          <p:spPr bwMode="auto">
            <a:xfrm>
              <a:off x="6140106" y="7543688"/>
              <a:ext cx="410369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交通警備</a:t>
              </a:r>
              <a:endParaRPr kumimoji="1" lang="ja-JP" altLang="ja-JP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5" name="正方形/長方形 14"/>
            <p:cNvSpPr>
              <a:spLocks noChangeAspect="1"/>
            </p:cNvSpPr>
            <p:nvPr userDrawn="1"/>
          </p:nvSpPr>
          <p:spPr>
            <a:xfrm>
              <a:off x="5864310" y="7552553"/>
              <a:ext cx="111600" cy="111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" rtlCol="0" anchor="ctr" anchorCtr="1"/>
            <a:lstStyle/>
            <a:p>
              <a:pPr algn="ctr"/>
              <a:r>
                <a:rPr kumimoji="1" lang="en-US" altLang="ja-JP" sz="80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Meiryo UI" panose="020B0604030504040204" pitchFamily="50" charset="-128"/>
                </a:rPr>
                <a:t>G</a:t>
              </a:r>
              <a:endParaRPr kumimoji="1" lang="ja-JP" altLang="en-US" sz="80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16" name="グループ化 15"/>
          <p:cNvGrpSpPr/>
          <p:nvPr userDrawn="1"/>
        </p:nvGrpSpPr>
        <p:grpSpPr>
          <a:xfrm>
            <a:off x="5870192" y="7732012"/>
            <a:ext cx="680283" cy="123809"/>
            <a:chOff x="5870192" y="7732012"/>
            <a:chExt cx="680283" cy="123809"/>
          </a:xfrm>
        </p:grpSpPr>
        <p:sp>
          <p:nvSpPr>
            <p:cNvPr id="17" name="Rectangle 11"/>
            <p:cNvSpPr>
              <a:spLocks noChangeArrowheads="1"/>
            </p:cNvSpPr>
            <p:nvPr userDrawn="1"/>
          </p:nvSpPr>
          <p:spPr bwMode="auto">
            <a:xfrm>
              <a:off x="6140106" y="7732012"/>
              <a:ext cx="410369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雑踏警備</a:t>
              </a:r>
              <a:endParaRPr kumimoji="1" lang="ja-JP" altLang="ja-JP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8" name="正方形/長方形 17"/>
            <p:cNvSpPr>
              <a:spLocks noChangeAspect="1"/>
            </p:cNvSpPr>
            <p:nvPr userDrawn="1"/>
          </p:nvSpPr>
          <p:spPr>
            <a:xfrm>
              <a:off x="5870192" y="7744221"/>
              <a:ext cx="111600" cy="1116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" rtlCol="0" anchor="ctr" anchorCtr="1"/>
            <a:lstStyle/>
            <a:p>
              <a:pPr algn="ctr"/>
              <a:r>
                <a:rPr kumimoji="1" lang="en-US" altLang="ja-JP" sz="80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Meiryo UI" panose="020B0604030504040204" pitchFamily="50" charset="-128"/>
                </a:rPr>
                <a:t>G</a:t>
              </a:r>
              <a:endParaRPr kumimoji="1" lang="ja-JP" altLang="en-US" sz="80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19" name="正方形/長方形 18"/>
          <p:cNvSpPr/>
          <p:nvPr userDrawn="1"/>
        </p:nvSpPr>
        <p:spPr>
          <a:xfrm>
            <a:off x="5703388" y="1022578"/>
            <a:ext cx="1082674" cy="1610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所　轄</a:t>
            </a:r>
          </a:p>
        </p:txBody>
      </p:sp>
      <p:sp>
        <p:nvSpPr>
          <p:cNvPr id="20" name="正方形/長方形 19"/>
          <p:cNvSpPr/>
          <p:nvPr userDrawn="1"/>
        </p:nvSpPr>
        <p:spPr>
          <a:xfrm>
            <a:off x="5703388" y="581794"/>
            <a:ext cx="1082674" cy="1610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</a:t>
            </a:r>
          </a:p>
        </p:txBody>
      </p:sp>
      <p:sp>
        <p:nvSpPr>
          <p:cNvPr id="21" name="正方形/長方形 20"/>
          <p:cNvSpPr/>
          <p:nvPr userDrawn="1"/>
        </p:nvSpPr>
        <p:spPr>
          <a:xfrm>
            <a:off x="5703388" y="1176372"/>
            <a:ext cx="1082674" cy="28699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ja-JP" altLang="en-US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2" name="正方形/長方形 21"/>
          <p:cNvSpPr/>
          <p:nvPr userDrawn="1"/>
        </p:nvSpPr>
        <p:spPr>
          <a:xfrm>
            <a:off x="5703388" y="735588"/>
            <a:ext cx="1082674" cy="28699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ja-JP" altLang="en-US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23" name="グループ化 22"/>
          <p:cNvGrpSpPr/>
          <p:nvPr userDrawn="1"/>
        </p:nvGrpSpPr>
        <p:grpSpPr>
          <a:xfrm>
            <a:off x="5828947" y="7920336"/>
            <a:ext cx="586876" cy="123111"/>
            <a:chOff x="5828947" y="7920336"/>
            <a:chExt cx="586876" cy="123111"/>
          </a:xfrm>
        </p:grpSpPr>
        <p:sp>
          <p:nvSpPr>
            <p:cNvPr id="24" name="Rectangle 13"/>
            <p:cNvSpPr>
              <a:spLocks noChangeArrowheads="1"/>
            </p:cNvSpPr>
            <p:nvPr userDrawn="1"/>
          </p:nvSpPr>
          <p:spPr bwMode="auto">
            <a:xfrm>
              <a:off x="6140106" y="7920336"/>
              <a:ext cx="27571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800" b="0" i="0" u="none" strike="noStrike" kern="1200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鉄  柵</a:t>
              </a:r>
            </a:p>
          </p:txBody>
        </p:sp>
        <p:cxnSp>
          <p:nvCxnSpPr>
            <p:cNvPr id="25" name="直線コネクタ 24"/>
            <p:cNvCxnSpPr/>
            <p:nvPr/>
          </p:nvCxnSpPr>
          <p:spPr bwMode="auto">
            <a:xfrm>
              <a:off x="5828947" y="7987608"/>
              <a:ext cx="193377" cy="0"/>
            </a:xfrm>
            <a:prstGeom prst="line">
              <a:avLst/>
            </a:prstGeom>
            <a:ln w="28575">
              <a:solidFill>
                <a:srgbClr val="FFC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グループ化 25"/>
          <p:cNvGrpSpPr/>
          <p:nvPr userDrawn="1"/>
        </p:nvGrpSpPr>
        <p:grpSpPr>
          <a:xfrm>
            <a:off x="5837580" y="8108660"/>
            <a:ext cx="693659" cy="125184"/>
            <a:chOff x="5837580" y="8108660"/>
            <a:chExt cx="693659" cy="125184"/>
          </a:xfrm>
        </p:grpSpPr>
        <p:sp>
          <p:nvSpPr>
            <p:cNvPr id="27" name="Rectangle 17"/>
            <p:cNvSpPr>
              <a:spLocks noChangeArrowheads="1"/>
            </p:cNvSpPr>
            <p:nvPr userDrawn="1"/>
          </p:nvSpPr>
          <p:spPr bwMode="auto">
            <a:xfrm>
              <a:off x="6140106" y="8108660"/>
              <a:ext cx="391133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800" b="0" i="0" u="none" strike="noStrike" kern="1200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プ  ラ  柵</a:t>
              </a:r>
            </a:p>
          </p:txBody>
        </p:sp>
        <p:grpSp>
          <p:nvGrpSpPr>
            <p:cNvPr id="28" name="グループ化 27"/>
            <p:cNvGrpSpPr>
              <a:grpSpLocks/>
            </p:cNvGrpSpPr>
            <p:nvPr/>
          </p:nvGrpSpPr>
          <p:grpSpPr bwMode="auto">
            <a:xfrm rot="6773056">
              <a:off x="5864144" y="8084301"/>
              <a:ext cx="122979" cy="176108"/>
              <a:chOff x="-710923" y="4465454"/>
              <a:chExt cx="113464" cy="176071"/>
            </a:xfrm>
          </p:grpSpPr>
          <p:cxnSp>
            <p:nvCxnSpPr>
              <p:cNvPr id="29" name="直線コネクタ 28"/>
              <p:cNvCxnSpPr/>
              <p:nvPr/>
            </p:nvCxnSpPr>
            <p:spPr>
              <a:xfrm rot="16200000" flipH="1">
                <a:off x="-710919" y="4535180"/>
                <a:ext cx="109514" cy="39668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円/楕円 29"/>
              <p:cNvSpPr/>
              <p:nvPr/>
            </p:nvSpPr>
            <p:spPr>
              <a:xfrm>
                <a:off x="-710923" y="4465454"/>
                <a:ext cx="71402" cy="71422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31" name="円/楕円 30"/>
              <p:cNvSpPr/>
              <p:nvPr/>
            </p:nvSpPr>
            <p:spPr>
              <a:xfrm>
                <a:off x="-668862" y="4570102"/>
                <a:ext cx="71403" cy="71423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</p:grpSp>
      <p:grpSp>
        <p:nvGrpSpPr>
          <p:cNvPr id="32" name="グループ化 31"/>
          <p:cNvGrpSpPr/>
          <p:nvPr userDrawn="1"/>
        </p:nvGrpSpPr>
        <p:grpSpPr>
          <a:xfrm>
            <a:off x="5829511" y="8612076"/>
            <a:ext cx="720964" cy="123111"/>
            <a:chOff x="5829511" y="8612076"/>
            <a:chExt cx="720964" cy="123111"/>
          </a:xfrm>
        </p:grpSpPr>
        <p:sp>
          <p:nvSpPr>
            <p:cNvPr id="33" name="Rectangle 17"/>
            <p:cNvSpPr>
              <a:spLocks noChangeArrowheads="1"/>
            </p:cNvSpPr>
            <p:nvPr userDrawn="1"/>
          </p:nvSpPr>
          <p:spPr bwMode="auto">
            <a:xfrm>
              <a:off x="6140106" y="8612076"/>
              <a:ext cx="410369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車両導線</a:t>
              </a:r>
              <a:endParaRPr kumimoji="1" lang="ja-JP" altLang="ja-JP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cxnSp>
          <p:nvCxnSpPr>
            <p:cNvPr id="34" name="直線矢印コネクタ 33"/>
            <p:cNvCxnSpPr/>
            <p:nvPr/>
          </p:nvCxnSpPr>
          <p:spPr bwMode="auto">
            <a:xfrm>
              <a:off x="5829511" y="8673475"/>
              <a:ext cx="217859" cy="0"/>
            </a:xfrm>
            <a:prstGeom prst="straightConnector1">
              <a:avLst/>
            </a:prstGeom>
            <a:ln w="38100">
              <a:solidFill>
                <a:srgbClr val="000099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グループ化 34"/>
          <p:cNvGrpSpPr/>
          <p:nvPr userDrawn="1"/>
        </p:nvGrpSpPr>
        <p:grpSpPr>
          <a:xfrm>
            <a:off x="5842648" y="6995781"/>
            <a:ext cx="441728" cy="156502"/>
            <a:chOff x="5842648" y="6995781"/>
            <a:chExt cx="441728" cy="156502"/>
          </a:xfrm>
        </p:grpSpPr>
        <p:sp>
          <p:nvSpPr>
            <p:cNvPr id="36" name="六角形 35"/>
            <p:cNvSpPr/>
            <p:nvPr/>
          </p:nvSpPr>
          <p:spPr bwMode="auto">
            <a:xfrm>
              <a:off x="5842648" y="6995781"/>
              <a:ext cx="166688" cy="156502"/>
            </a:xfrm>
            <a:prstGeom prst="hexagon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1000">
                  <a:latin typeface="HGP創英角ｺﾞｼｯｸUB" pitchFamily="50" charset="-128"/>
                  <a:ea typeface="HGP創英角ｺﾞｼｯｸUB" pitchFamily="50" charset="-128"/>
                </a:rPr>
                <a:t>Ｔ</a:t>
              </a:r>
            </a:p>
          </p:txBody>
        </p:sp>
        <p:sp>
          <p:nvSpPr>
            <p:cNvPr id="37" name="Rectangle 6"/>
            <p:cNvSpPr>
              <a:spLocks noChangeArrowheads="1"/>
            </p:cNvSpPr>
            <p:nvPr userDrawn="1"/>
          </p:nvSpPr>
          <p:spPr bwMode="auto">
            <a:xfrm>
              <a:off x="6140106" y="7009494"/>
              <a:ext cx="144270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kern="12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TO</a:t>
              </a:r>
              <a:endParaRPr kumimoji="1" lang="ja-JP" altLang="en-US" sz="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38" name="グループ化 37"/>
          <p:cNvGrpSpPr/>
          <p:nvPr userDrawn="1"/>
        </p:nvGrpSpPr>
        <p:grpSpPr>
          <a:xfrm>
            <a:off x="5849411" y="7181561"/>
            <a:ext cx="598472" cy="156502"/>
            <a:chOff x="5849411" y="7181561"/>
            <a:chExt cx="598472" cy="156502"/>
          </a:xfrm>
        </p:grpSpPr>
        <p:sp>
          <p:nvSpPr>
            <p:cNvPr id="39" name="円/楕円 38"/>
            <p:cNvSpPr/>
            <p:nvPr/>
          </p:nvSpPr>
          <p:spPr bwMode="auto">
            <a:xfrm>
              <a:off x="5849411" y="7181561"/>
              <a:ext cx="144462" cy="15650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1000" b="1"/>
                <a:t>Ｓ</a:t>
              </a:r>
            </a:p>
          </p:txBody>
        </p:sp>
        <p:sp>
          <p:nvSpPr>
            <p:cNvPr id="40" name="Rectangle 7"/>
            <p:cNvSpPr>
              <a:spLocks noChangeArrowheads="1"/>
            </p:cNvSpPr>
            <p:nvPr userDrawn="1"/>
          </p:nvSpPr>
          <p:spPr bwMode="auto">
            <a:xfrm>
              <a:off x="6140106" y="7197818"/>
              <a:ext cx="30777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800" b="0" i="0" u="none" strike="noStrike" kern="1200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整理員</a:t>
              </a:r>
            </a:p>
          </p:txBody>
        </p:sp>
      </p:grpSp>
      <p:grpSp>
        <p:nvGrpSpPr>
          <p:cNvPr id="41" name="グループ化 40"/>
          <p:cNvGrpSpPr/>
          <p:nvPr userDrawn="1"/>
        </p:nvGrpSpPr>
        <p:grpSpPr>
          <a:xfrm>
            <a:off x="5848183" y="7350919"/>
            <a:ext cx="840150" cy="170028"/>
            <a:chOff x="5848183" y="7350919"/>
            <a:chExt cx="840150" cy="170028"/>
          </a:xfrm>
        </p:grpSpPr>
        <p:sp>
          <p:nvSpPr>
            <p:cNvPr id="42" name="ひし形 41"/>
            <p:cNvSpPr/>
            <p:nvPr/>
          </p:nvSpPr>
          <p:spPr bwMode="auto">
            <a:xfrm>
              <a:off x="5848183" y="7350919"/>
              <a:ext cx="155618" cy="170028"/>
            </a:xfrm>
            <a:prstGeom prst="diamond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000" b="1">
                  <a:latin typeface="+mn-ea"/>
                </a:rPr>
                <a:t>V</a:t>
              </a:r>
              <a:endParaRPr lang="ja-JP" altLang="en-US" sz="1000" b="1">
                <a:latin typeface="+mn-ea"/>
              </a:endParaRPr>
            </a:p>
          </p:txBody>
        </p:sp>
        <p:sp>
          <p:nvSpPr>
            <p:cNvPr id="43" name="Rectangle 9"/>
            <p:cNvSpPr>
              <a:spLocks noChangeArrowheads="1"/>
            </p:cNvSpPr>
            <p:nvPr userDrawn="1"/>
          </p:nvSpPr>
          <p:spPr bwMode="auto">
            <a:xfrm>
              <a:off x="6140106" y="7386142"/>
              <a:ext cx="548227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600" b="0" i="0" u="none" strike="noStrike" kern="1200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スポーツ推進委員</a:t>
              </a:r>
            </a:p>
          </p:txBody>
        </p:sp>
      </p:grpSp>
      <p:grpSp>
        <p:nvGrpSpPr>
          <p:cNvPr id="44" name="グループ化 43"/>
          <p:cNvGrpSpPr/>
          <p:nvPr userDrawn="1"/>
        </p:nvGrpSpPr>
        <p:grpSpPr>
          <a:xfrm>
            <a:off x="5772240" y="8800400"/>
            <a:ext cx="675643" cy="123111"/>
            <a:chOff x="5772240" y="8800400"/>
            <a:chExt cx="675643" cy="123111"/>
          </a:xfrm>
        </p:grpSpPr>
        <p:cxnSp>
          <p:nvCxnSpPr>
            <p:cNvPr id="45" name="直線矢印コネクタ 44"/>
            <p:cNvCxnSpPr/>
            <p:nvPr/>
          </p:nvCxnSpPr>
          <p:spPr bwMode="auto">
            <a:xfrm>
              <a:off x="5772240" y="8869110"/>
              <a:ext cx="295740" cy="43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17"/>
            <p:cNvSpPr>
              <a:spLocks noChangeArrowheads="1"/>
            </p:cNvSpPr>
            <p:nvPr userDrawn="1"/>
          </p:nvSpPr>
          <p:spPr bwMode="auto">
            <a:xfrm>
              <a:off x="6140106" y="8800400"/>
              <a:ext cx="30777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800" b="0" i="0" u="none" strike="noStrike" kern="1200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横断路</a:t>
              </a:r>
            </a:p>
          </p:txBody>
        </p:sp>
      </p:grpSp>
      <p:grpSp>
        <p:nvGrpSpPr>
          <p:cNvPr id="47" name="グループ化 46"/>
          <p:cNvGrpSpPr/>
          <p:nvPr userDrawn="1"/>
        </p:nvGrpSpPr>
        <p:grpSpPr>
          <a:xfrm>
            <a:off x="5844294" y="8988724"/>
            <a:ext cx="683739" cy="183446"/>
            <a:chOff x="5844294" y="8988724"/>
            <a:chExt cx="683739" cy="183446"/>
          </a:xfrm>
        </p:grpSpPr>
        <p:sp>
          <p:nvSpPr>
            <p:cNvPr id="48" name="アーチ 47"/>
            <p:cNvSpPr/>
            <p:nvPr/>
          </p:nvSpPr>
          <p:spPr bwMode="auto">
            <a:xfrm>
              <a:off x="5844294" y="9017389"/>
              <a:ext cx="173038" cy="154781"/>
            </a:xfrm>
            <a:prstGeom prst="blockArc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9" name="Rectangle 17"/>
            <p:cNvSpPr>
              <a:spLocks noChangeArrowheads="1"/>
            </p:cNvSpPr>
            <p:nvPr userDrawn="1"/>
          </p:nvSpPr>
          <p:spPr bwMode="auto">
            <a:xfrm>
              <a:off x="6140106" y="8988724"/>
              <a:ext cx="38792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800" b="0" i="0" u="none" strike="noStrike" kern="1200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ローピング</a:t>
              </a:r>
            </a:p>
          </p:txBody>
        </p:sp>
      </p:grpSp>
      <p:grpSp>
        <p:nvGrpSpPr>
          <p:cNvPr id="50" name="グループ化 49"/>
          <p:cNvGrpSpPr/>
          <p:nvPr userDrawn="1"/>
        </p:nvGrpSpPr>
        <p:grpSpPr>
          <a:xfrm>
            <a:off x="5868553" y="9150001"/>
            <a:ext cx="681922" cy="156093"/>
            <a:chOff x="5868553" y="9150001"/>
            <a:chExt cx="681922" cy="156093"/>
          </a:xfrm>
        </p:grpSpPr>
        <p:sp>
          <p:nvSpPr>
            <p:cNvPr id="51" name="星 5 50"/>
            <p:cNvSpPr/>
            <p:nvPr/>
          </p:nvSpPr>
          <p:spPr bwMode="auto">
            <a:xfrm>
              <a:off x="5868553" y="9150001"/>
              <a:ext cx="144047" cy="156093"/>
            </a:xfrm>
            <a:prstGeom prst="star5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52" name="Rectangle 17"/>
            <p:cNvSpPr>
              <a:spLocks noChangeArrowheads="1"/>
            </p:cNvSpPr>
            <p:nvPr userDrawn="1"/>
          </p:nvSpPr>
          <p:spPr bwMode="auto">
            <a:xfrm>
              <a:off x="6140106" y="9177048"/>
              <a:ext cx="410369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800" b="0" i="0" u="none" strike="noStrike" kern="1200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備品置場</a:t>
              </a:r>
            </a:p>
          </p:txBody>
        </p:sp>
      </p:grpSp>
      <p:grpSp>
        <p:nvGrpSpPr>
          <p:cNvPr id="53" name="グループ化 52"/>
          <p:cNvGrpSpPr/>
          <p:nvPr userDrawn="1"/>
        </p:nvGrpSpPr>
        <p:grpSpPr>
          <a:xfrm>
            <a:off x="5826100" y="8296984"/>
            <a:ext cx="887881" cy="92333"/>
            <a:chOff x="5826100" y="8296984"/>
            <a:chExt cx="887881" cy="92333"/>
          </a:xfrm>
        </p:grpSpPr>
        <p:sp>
          <p:nvSpPr>
            <p:cNvPr id="54" name="Rectangle 17"/>
            <p:cNvSpPr>
              <a:spLocks noChangeArrowheads="1"/>
            </p:cNvSpPr>
            <p:nvPr userDrawn="1"/>
          </p:nvSpPr>
          <p:spPr bwMode="auto">
            <a:xfrm>
              <a:off x="6140106" y="8296984"/>
              <a:ext cx="573875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600" b="0" i="0" u="none" strike="noStrike" kern="1200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競技用カラーコーン</a:t>
              </a:r>
            </a:p>
          </p:txBody>
        </p:sp>
        <p:grpSp>
          <p:nvGrpSpPr>
            <p:cNvPr id="55" name="グループ化 54"/>
            <p:cNvGrpSpPr/>
            <p:nvPr userDrawn="1"/>
          </p:nvGrpSpPr>
          <p:grpSpPr>
            <a:xfrm>
              <a:off x="5826100" y="8306158"/>
              <a:ext cx="199070" cy="72008"/>
              <a:chOff x="5832696" y="8306158"/>
              <a:chExt cx="199070" cy="72008"/>
            </a:xfrm>
          </p:grpSpPr>
          <p:sp>
            <p:nvSpPr>
              <p:cNvPr id="56" name="二等辺三角形 55"/>
              <p:cNvSpPr/>
              <p:nvPr/>
            </p:nvSpPr>
            <p:spPr>
              <a:xfrm>
                <a:off x="5832696" y="8306158"/>
                <a:ext cx="49052" cy="72008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7" name="二等辺三角形 56"/>
              <p:cNvSpPr/>
              <p:nvPr userDrawn="1"/>
            </p:nvSpPr>
            <p:spPr>
              <a:xfrm>
                <a:off x="5907705" y="8306158"/>
                <a:ext cx="49052" cy="72008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8" name="二等辺三角形 57"/>
              <p:cNvSpPr/>
              <p:nvPr userDrawn="1"/>
            </p:nvSpPr>
            <p:spPr>
              <a:xfrm>
                <a:off x="5982714" y="8306158"/>
                <a:ext cx="49052" cy="72008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59" name="グループ化 58"/>
          <p:cNvGrpSpPr/>
          <p:nvPr userDrawn="1"/>
        </p:nvGrpSpPr>
        <p:grpSpPr>
          <a:xfrm>
            <a:off x="5826100" y="8454530"/>
            <a:ext cx="887881" cy="92333"/>
            <a:chOff x="5826100" y="8454530"/>
            <a:chExt cx="887881" cy="92333"/>
          </a:xfrm>
        </p:grpSpPr>
        <p:sp>
          <p:nvSpPr>
            <p:cNvPr id="60" name="Rectangle 17"/>
            <p:cNvSpPr>
              <a:spLocks noChangeArrowheads="1"/>
            </p:cNvSpPr>
            <p:nvPr userDrawn="1"/>
          </p:nvSpPr>
          <p:spPr bwMode="auto">
            <a:xfrm>
              <a:off x="6140106" y="8454530"/>
              <a:ext cx="573875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600" b="0" i="0" u="none" strike="noStrike" kern="1200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規制用カラーコーン</a:t>
              </a:r>
            </a:p>
          </p:txBody>
        </p:sp>
        <p:grpSp>
          <p:nvGrpSpPr>
            <p:cNvPr id="61" name="グループ化 60"/>
            <p:cNvGrpSpPr/>
            <p:nvPr userDrawn="1"/>
          </p:nvGrpSpPr>
          <p:grpSpPr>
            <a:xfrm>
              <a:off x="5826100" y="8458748"/>
              <a:ext cx="199070" cy="72008"/>
              <a:chOff x="5832696" y="8306158"/>
              <a:chExt cx="199070" cy="72008"/>
            </a:xfrm>
            <a:solidFill>
              <a:srgbClr val="0000CC"/>
            </a:solidFill>
          </p:grpSpPr>
          <p:sp>
            <p:nvSpPr>
              <p:cNvPr id="62" name="二等辺三角形 61"/>
              <p:cNvSpPr/>
              <p:nvPr/>
            </p:nvSpPr>
            <p:spPr>
              <a:xfrm>
                <a:off x="5832696" y="8306158"/>
                <a:ext cx="49052" cy="72008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" name="二等辺三角形 62"/>
              <p:cNvSpPr/>
              <p:nvPr userDrawn="1"/>
            </p:nvSpPr>
            <p:spPr>
              <a:xfrm>
                <a:off x="5907705" y="8306158"/>
                <a:ext cx="49052" cy="72008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4" name="二等辺三角形 63"/>
              <p:cNvSpPr/>
              <p:nvPr userDrawn="1"/>
            </p:nvSpPr>
            <p:spPr>
              <a:xfrm>
                <a:off x="5982714" y="8306158"/>
                <a:ext cx="49052" cy="72008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91131FF2-6FF6-4732-B9D3-1E11BFD77C4A}"/>
              </a:ext>
            </a:extLst>
          </p:cNvPr>
          <p:cNvSpPr/>
          <p:nvPr userDrawn="1"/>
        </p:nvSpPr>
        <p:spPr>
          <a:xfrm>
            <a:off x="5703388" y="2288704"/>
            <a:ext cx="1082674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時　間</a:t>
            </a:r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700CF607-D971-403F-BA9C-BD8B76060538}"/>
              </a:ext>
            </a:extLst>
          </p:cNvPr>
          <p:cNvSpPr/>
          <p:nvPr userDrawn="1"/>
        </p:nvSpPr>
        <p:spPr>
          <a:xfrm>
            <a:off x="5703388" y="3944888"/>
            <a:ext cx="1082674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業務内容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F2716300-0F9B-40B4-8AF0-F7C0CBBE2C85}"/>
              </a:ext>
            </a:extLst>
          </p:cNvPr>
          <p:cNvSpPr txBox="1"/>
          <p:nvPr userDrawn="1"/>
        </p:nvSpPr>
        <p:spPr>
          <a:xfrm>
            <a:off x="5611126" y="2411131"/>
            <a:ext cx="1004500" cy="525645"/>
          </a:xfrm>
          <a:prstGeom prst="rect">
            <a:avLst/>
          </a:prstGeom>
          <a:noFill/>
          <a:ln>
            <a:noFill/>
          </a:ln>
        </p:spPr>
        <p:txBody>
          <a:bodyPr wrap="none" lIns="36000" rIns="36000" rtlCol="0" anchor="ctr" anchorCtr="1">
            <a:noAutofit/>
          </a:bodyPr>
          <a:lstStyle/>
          <a:p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交通規制時間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6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30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～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15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1" y="394406"/>
            <a:ext cx="2256235" cy="167851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681288" y="394406"/>
            <a:ext cx="3833813" cy="845449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342901" y="2072923"/>
            <a:ext cx="2256235" cy="67759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－</a:t>
            </a:r>
            <a:fld id="{D9FFF6F4-5735-4471-8421-8BF3B33AE07D}" type="slidenum">
              <a:rPr lang="ja-JP" altLang="en-US"/>
              <a:pPr>
                <a:defRPr/>
              </a:pPr>
              <a:t>‹#›</a:t>
            </a:fld>
            <a:r>
              <a:rPr lang="ja-JP" altLang="en-US"/>
              <a:t>－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3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3033714" y="9378023"/>
            <a:ext cx="790575" cy="52797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ja-JP" altLang="en-US"/>
              <a:t>－</a:t>
            </a:r>
            <a:fld id="{A2E83A3E-5455-4BC0-A857-1214FC01D42F}" type="slidenum">
              <a:rPr lang="ja-JP" altLang="en-US" smtClean="0"/>
              <a:pPr>
                <a:defRPr/>
              </a:pPr>
              <a:t>‹#›</a:t>
            </a:fld>
            <a:r>
              <a:rPr lang="ja-JP" altLang="en-US"/>
              <a:t>－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260351" y="0"/>
            <a:ext cx="792163" cy="42822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260648" y="428497"/>
            <a:ext cx="6669360" cy="7800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332656" y="9519505"/>
            <a:ext cx="6192688" cy="15601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36856" y="11723"/>
            <a:ext cx="1242663" cy="38292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4" r:id="rId2"/>
    <p:sldLayoutId id="2147483773" r:id="rId3"/>
    <p:sldLayoutId id="2147483772" r:id="rId4"/>
    <p:sldLayoutId id="2147483771" r:id="rId5"/>
    <p:sldLayoutId id="2147483770" r:id="rId6"/>
    <p:sldLayoutId id="2147483885" r:id="rId7"/>
    <p:sldLayoutId id="2147483769" r:id="rId8"/>
    <p:sldLayoutId id="2147483768" r:id="rId9"/>
    <p:sldLayoutId id="2147483767" r:id="rId10"/>
    <p:sldLayoutId id="2147483766" r:id="rId11"/>
    <p:sldLayoutId id="2147483765" r:id="rId12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342900" y="396875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342900" y="2311400"/>
            <a:ext cx="6172200" cy="6537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42900" y="9182100"/>
            <a:ext cx="160020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2343150" y="9182100"/>
            <a:ext cx="217170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4914900" y="9182100"/>
            <a:ext cx="160020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9C476-5A73-44B0-A8B7-6CDEA4E599C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260351" y="0"/>
            <a:ext cx="792163" cy="4282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260648" y="428497"/>
            <a:ext cx="6669360" cy="78009"/>
          </a:xfrm>
          <a:prstGeom prst="rect">
            <a:avLst/>
          </a:prstGeom>
          <a:gradFill>
            <a:gsLst>
              <a:gs pos="0">
                <a:srgbClr val="FFFF00"/>
              </a:gs>
              <a:gs pos="63000">
                <a:srgbClr val="FFFF00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332656" y="9549511"/>
            <a:ext cx="6192688" cy="156017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FF00"/>
              </a:gs>
              <a:gs pos="100000">
                <a:srgbClr val="FFFF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" name="スライド番号プレースホルダ 5"/>
          <p:cNvSpPr txBox="1">
            <a:spLocks/>
          </p:cNvSpPr>
          <p:nvPr/>
        </p:nvSpPr>
        <p:spPr>
          <a:xfrm>
            <a:off x="3033714" y="9417580"/>
            <a:ext cx="790575" cy="527977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>
                <a:latin typeface="+mn-lt"/>
                <a:ea typeface="+mn-ea"/>
              </a:rPr>
              <a:t>－</a:t>
            </a:r>
            <a:fld id="{A35A9E24-4806-43BA-A0EB-1B3ED2E65C5F}" type="slidenum">
              <a:rPr lang="ja-JP" altLang="en-US" smtClean="0">
                <a:latin typeface="+mn-lt"/>
                <a:ea typeface="+mn-ea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ja-JP" altLang="en-US">
                <a:latin typeface="+mn-lt"/>
                <a:ea typeface="+mn-ea"/>
              </a:rPr>
              <a:t>－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36856" y="11723"/>
            <a:ext cx="1242663" cy="38292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5" r:id="rId2"/>
    <p:sldLayoutId id="2147483784" r:id="rId3"/>
    <p:sldLayoutId id="2147483783" r:id="rId4"/>
    <p:sldLayoutId id="2147483782" r:id="rId5"/>
    <p:sldLayoutId id="2147483781" r:id="rId6"/>
    <p:sldLayoutId id="2147483780" r:id="rId7"/>
    <p:sldLayoutId id="2147483779" r:id="rId8"/>
    <p:sldLayoutId id="2147483778" r:id="rId9"/>
    <p:sldLayoutId id="2147483777" r:id="rId10"/>
    <p:sldLayoutId id="2147483776" r:id="rId11"/>
    <p:sldLayoutId id="2147483816" r:id="rId12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342900" y="397272"/>
            <a:ext cx="61722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75779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342900" y="2311400"/>
            <a:ext cx="6172200" cy="6536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正方形/長方形 6"/>
          <p:cNvSpPr/>
          <p:nvPr userDrawn="1"/>
        </p:nvSpPr>
        <p:spPr>
          <a:xfrm>
            <a:off x="260351" y="0"/>
            <a:ext cx="792163" cy="4282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60350" y="428229"/>
            <a:ext cx="6669088" cy="791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6700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332656" y="9549511"/>
            <a:ext cx="6192688" cy="15601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6">
                  <a:lumMod val="75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" name="スライド番号プレースホルダ 5"/>
          <p:cNvSpPr txBox="1">
            <a:spLocks/>
          </p:cNvSpPr>
          <p:nvPr/>
        </p:nvSpPr>
        <p:spPr>
          <a:xfrm>
            <a:off x="3033714" y="9417580"/>
            <a:ext cx="790575" cy="527977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>
                <a:latin typeface="+mn-lt"/>
                <a:ea typeface="+mn-ea"/>
              </a:rPr>
              <a:t>－</a:t>
            </a:r>
            <a:fld id="{CBF5DC1F-B6C4-40B3-A391-B04DC4A6B3B5}" type="slidenum">
              <a:rPr lang="ja-JP" altLang="en-US" smtClean="0">
                <a:latin typeface="+mn-lt"/>
                <a:ea typeface="+mn-ea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ja-JP" altLang="en-US">
                <a:latin typeface="+mn-lt"/>
                <a:ea typeface="+mn-ea"/>
              </a:rPr>
              <a:t>－</a:t>
            </a:r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5636856" y="11723"/>
            <a:ext cx="1242663" cy="38292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7" r:id="rId2"/>
    <p:sldLayoutId id="2147483806" r:id="rId3"/>
    <p:sldLayoutId id="2147483805" r:id="rId4"/>
    <p:sldLayoutId id="2147483804" r:id="rId5"/>
    <p:sldLayoutId id="2147483803" r:id="rId6"/>
    <p:sldLayoutId id="2147483802" r:id="rId7"/>
    <p:sldLayoutId id="2147483888" r:id="rId8"/>
    <p:sldLayoutId id="2147483890" r:id="rId9"/>
    <p:sldLayoutId id="2147483801" r:id="rId10"/>
    <p:sldLayoutId id="2147483800" r:id="rId11"/>
    <p:sldLayoutId id="2147483799" r:id="rId12"/>
    <p:sldLayoutId id="2147483798" r:id="rId13"/>
    <p:sldLayoutId id="2147483846" r:id="rId14"/>
    <p:sldLayoutId id="2147483892" r:id="rId15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342900" y="397272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342900" y="2311400"/>
            <a:ext cx="6172200" cy="6536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260351" y="0"/>
            <a:ext cx="792163" cy="42822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260350" y="428229"/>
            <a:ext cx="6669088" cy="7911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332656" y="9477503"/>
            <a:ext cx="6192688" cy="15601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" name="スライド番号プレースホルダ 5"/>
          <p:cNvSpPr txBox="1">
            <a:spLocks/>
          </p:cNvSpPr>
          <p:nvPr/>
        </p:nvSpPr>
        <p:spPr>
          <a:xfrm>
            <a:off x="3033714" y="9417580"/>
            <a:ext cx="790575" cy="527977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>
                <a:latin typeface="+mn-lt"/>
                <a:ea typeface="+mn-ea"/>
              </a:rPr>
              <a:t>－</a:t>
            </a:r>
            <a:fld id="{CBF5DC1F-B6C4-40B3-A391-B04DC4A6B3B5}" type="slidenum">
              <a:rPr lang="ja-JP" altLang="en-US" smtClean="0">
                <a:latin typeface="+mn-lt"/>
                <a:ea typeface="+mn-ea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ja-JP" altLang="en-US">
                <a:latin typeface="+mn-lt"/>
                <a:ea typeface="+mn-ea"/>
              </a:rPr>
              <a:t>－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636856" y="11723"/>
            <a:ext cx="1242663" cy="38292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86" r:id="rId8"/>
    <p:sldLayoutId id="2147483887" r:id="rId9"/>
    <p:sldLayoutId id="2147483857" r:id="rId10"/>
    <p:sldLayoutId id="2147483858" r:id="rId11"/>
    <p:sldLayoutId id="2147483859" r:id="rId12"/>
    <p:sldLayoutId id="2147483860" r:id="rId13"/>
    <p:sldLayoutId id="2147483889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342900" y="2311400"/>
            <a:ext cx="6172200" cy="6537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260351" y="0"/>
            <a:ext cx="792163" cy="4282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260350" y="428229"/>
            <a:ext cx="6669088" cy="791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332656" y="9549511"/>
            <a:ext cx="6192688" cy="1560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1" name="スライド番号プレースホルダ 5"/>
          <p:cNvSpPr txBox="1">
            <a:spLocks/>
          </p:cNvSpPr>
          <p:nvPr/>
        </p:nvSpPr>
        <p:spPr>
          <a:xfrm>
            <a:off x="3033714" y="9417580"/>
            <a:ext cx="790575" cy="527977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>
                <a:latin typeface="+mn-lt"/>
                <a:ea typeface="+mn-ea"/>
              </a:rPr>
              <a:t>－</a:t>
            </a:r>
            <a:fld id="{CBF5DC1F-B6C4-40B3-A391-B04DC4A6B3B5}" type="slidenum">
              <a:rPr lang="ja-JP" altLang="en-US" smtClean="0">
                <a:latin typeface="+mn-lt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ja-JP" altLang="en-US">
                <a:latin typeface="+mn-lt"/>
                <a:ea typeface="+mn-ea"/>
              </a:rPr>
              <a:t>－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36856" y="11723"/>
            <a:ext cx="1242663" cy="38292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8.png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2.jpeg"/><Relationship Id="rId5" Type="http://schemas.openxmlformats.org/officeDocument/2006/relationships/image" Target="../media/image2.emf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6.emf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6.emf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6.emf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jpeg"/><Relationship Id="rId5" Type="http://schemas.openxmlformats.org/officeDocument/2006/relationships/image" Target="../media/image31.emf"/><Relationship Id="rId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5.jpeg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microsoft.com/office/2007/relationships/hdphoto" Target="../media/hdphoto1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microsoft.com/office/2007/relationships/hdphoto" Target="../media/hdphoto1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1.emf"/><Relationship Id="rId4" Type="http://schemas.microsoft.com/office/2007/relationships/hdphoto" Target="../media/hdphoto1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7.jpeg"/><Relationship Id="rId5" Type="http://schemas.openxmlformats.org/officeDocument/2006/relationships/image" Target="../media/image31.emf"/><Relationship Id="rId4" Type="http://schemas.microsoft.com/office/2007/relationships/hdphoto" Target="../media/hdphoto18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1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3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2.png"/><Relationship Id="rId5" Type="http://schemas.microsoft.com/office/2007/relationships/hdphoto" Target="../media/hdphoto19.wdp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9.xml"/><Relationship Id="rId5" Type="http://schemas.microsoft.com/office/2007/relationships/hdphoto" Target="../media/hdphoto20.wdp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49.xml"/><Relationship Id="rId4" Type="http://schemas.microsoft.com/office/2007/relationships/hdphoto" Target="../media/hdphoto2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49.xml"/><Relationship Id="rId4" Type="http://schemas.microsoft.com/office/2007/relationships/hdphoto" Target="../media/hdphoto2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4.xml"/><Relationship Id="rId6" Type="http://schemas.microsoft.com/office/2007/relationships/hdphoto" Target="../media/hdphoto24.wdp"/><Relationship Id="rId5" Type="http://schemas.openxmlformats.org/officeDocument/2006/relationships/image" Target="../media/image69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6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テキスト ボックス 4"/>
          <p:cNvSpPr txBox="1">
            <a:spLocks noChangeArrowheads="1"/>
          </p:cNvSpPr>
          <p:nvPr/>
        </p:nvSpPr>
        <p:spPr bwMode="auto">
          <a:xfrm>
            <a:off x="1123951" y="84270"/>
            <a:ext cx="18004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latin typeface="A-OTF 新ゴ Pro B"/>
                <a:ea typeface="A-OTF 新ゴ Pro B"/>
                <a:cs typeface="A-OTF 新ゴ Pro B"/>
              </a:rPr>
              <a:t>大会趣旨（案）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0" y="0"/>
            <a:ext cx="6858000" cy="8186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0" y="9087379"/>
            <a:ext cx="6858000" cy="8186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8552" name="テキスト ボックス 12"/>
          <p:cNvSpPr txBox="1">
            <a:spLocks noChangeArrowheads="1"/>
          </p:cNvSpPr>
          <p:nvPr/>
        </p:nvSpPr>
        <p:spPr bwMode="auto">
          <a:xfrm>
            <a:off x="177800" y="3393150"/>
            <a:ext cx="558037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2018</a:t>
            </a:r>
            <a:r>
              <a:rPr lang="ja-JP" altLang="en-US" sz="24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世界トライアスロンシリーズ横浜大会</a:t>
            </a:r>
            <a:endParaRPr lang="en-US" altLang="ja-JP" sz="240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endParaRPr lang="en-US" altLang="ja-JP" sz="240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en-US" altLang="ja-JP" sz="24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【</a:t>
            </a:r>
            <a:r>
              <a:rPr lang="ja-JP" altLang="en-US" sz="24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エイジの部（一般）</a:t>
            </a:r>
            <a:r>
              <a:rPr lang="en-US" altLang="ja-JP" sz="24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】</a:t>
            </a:r>
            <a:endParaRPr lang="ja-JP" altLang="en-US" sz="240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0" y="2555776"/>
            <a:ext cx="6381328" cy="2736304"/>
          </a:xfrm>
          <a:prstGeom prst="rect">
            <a:avLst/>
          </a:prstGeom>
          <a:gradFill>
            <a:gsLst>
              <a:gs pos="100000">
                <a:srgbClr val="FFC000"/>
              </a:gs>
              <a:gs pos="51000">
                <a:srgbClr val="FFC000"/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2" name="テキスト ボックス 12"/>
          <p:cNvSpPr txBox="1">
            <a:spLocks noChangeArrowheads="1"/>
          </p:cNvSpPr>
          <p:nvPr/>
        </p:nvSpPr>
        <p:spPr bwMode="auto">
          <a:xfrm>
            <a:off x="177800" y="3132138"/>
            <a:ext cx="558037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latin typeface="HGP創英角ｺﾞｼｯｸUB" pitchFamily="50" charset="-128"/>
                <a:ea typeface="HGP創英角ｺﾞｼｯｸUB" pitchFamily="50" charset="-128"/>
              </a:rPr>
              <a:t>2021</a:t>
            </a:r>
            <a:r>
              <a:rPr lang="ja-JP" altLang="en-US" sz="2400">
                <a:latin typeface="HGP創英角ｺﾞｼｯｸUB" pitchFamily="50" charset="-128"/>
                <a:ea typeface="HGP創英角ｺﾞｼｯｸUB" pitchFamily="50" charset="-128"/>
              </a:rPr>
              <a:t>世界トライアスロンシリーズ横浜大会</a:t>
            </a:r>
            <a:endParaRPr lang="en-US" altLang="ja-JP" sz="2400">
              <a:latin typeface="HGP創英角ｺﾞｼｯｸUB" pitchFamily="50" charset="-128"/>
              <a:ea typeface="HGP創英角ｺﾞｼｯｸUB" pitchFamily="50" charset="-128"/>
            </a:endParaRPr>
          </a:p>
          <a:p>
            <a:endParaRPr lang="en-US" altLang="ja-JP" sz="2400"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en-US" altLang="ja-JP" sz="2400">
                <a:latin typeface="HGP創英角ｺﾞｼｯｸUB" pitchFamily="50" charset="-128"/>
                <a:ea typeface="HGP創英角ｺﾞｼｯｸUB" pitchFamily="50" charset="-128"/>
              </a:rPr>
              <a:t>【</a:t>
            </a:r>
            <a:r>
              <a:rPr lang="ja-JP" altLang="en-US" sz="2400">
                <a:latin typeface="HGP創英角ｺﾞｼｯｸUB" pitchFamily="50" charset="-128"/>
                <a:ea typeface="HGP創英角ｺﾞｼｯｸUB" pitchFamily="50" charset="-128"/>
              </a:rPr>
              <a:t>エイジの部（一般）</a:t>
            </a:r>
            <a:r>
              <a:rPr lang="en-US" altLang="ja-JP" sz="2400">
                <a:latin typeface="HGP創英角ｺﾞｼｯｸUB" pitchFamily="50" charset="-128"/>
                <a:ea typeface="HGP創英角ｺﾞｼｯｸUB" pitchFamily="50" charset="-128"/>
              </a:rPr>
              <a:t>】</a:t>
            </a:r>
          </a:p>
          <a:p>
            <a:r>
              <a:rPr lang="en-US" altLang="ja-JP" sz="2400">
                <a:latin typeface="HGP創英角ｺﾞｼｯｸUB" pitchFamily="50" charset="-128"/>
                <a:ea typeface="HGP創英角ｺﾞｼｯｸUB" pitchFamily="50" charset="-128"/>
              </a:rPr>
              <a:t>【</a:t>
            </a:r>
            <a:r>
              <a:rPr lang="ja-JP" altLang="en-US" sz="2400">
                <a:latin typeface="HGP創英角ｺﾞｼｯｸUB" pitchFamily="50" charset="-128"/>
                <a:ea typeface="HGP創英角ｺﾞｼｯｸUB" pitchFamily="50" charset="-128"/>
              </a:rPr>
              <a:t>エイジパラトライアスロンの部（一般）</a:t>
            </a:r>
            <a:r>
              <a:rPr lang="en-US" altLang="ja-JP" sz="2400">
                <a:latin typeface="HGP創英角ｺﾞｼｯｸUB" pitchFamily="50" charset="-128"/>
                <a:ea typeface="HGP創英角ｺﾞｼｯｸUB" pitchFamily="50" charset="-128"/>
              </a:rPr>
              <a:t>】</a:t>
            </a:r>
          </a:p>
          <a:p>
            <a:endParaRPr lang="ja-JP" altLang="en-US" sz="24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正方形/長方形 179">
            <a:extLst>
              <a:ext uri="{FF2B5EF4-FFF2-40B4-BE49-F238E27FC236}">
                <a16:creationId xmlns:a16="http://schemas.microsoft.com/office/drawing/2014/main" id="{937FA02D-01EC-4695-AA2F-915A6CEC98D7}"/>
              </a:ext>
            </a:extLst>
          </p:cNvPr>
          <p:cNvSpPr/>
          <p:nvPr/>
        </p:nvSpPr>
        <p:spPr>
          <a:xfrm>
            <a:off x="3513280" y="2815083"/>
            <a:ext cx="2061451" cy="1004534"/>
          </a:xfrm>
          <a:prstGeom prst="rect">
            <a:avLst/>
          </a:prstGeom>
          <a:solidFill>
            <a:srgbClr val="FF0000">
              <a:alpha val="2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pic>
        <p:nvPicPr>
          <p:cNvPr id="192" name="Picture 2">
            <a:extLst>
              <a:ext uri="{FF2B5EF4-FFF2-40B4-BE49-F238E27FC236}">
                <a16:creationId xmlns:a16="http://schemas.microsoft.com/office/drawing/2014/main" id="{0620D1A9-24ED-4830-9CE8-2DC44CA3F5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" t="37752" r="34318" b="8124"/>
          <a:stretch/>
        </p:blipFill>
        <p:spPr bwMode="auto">
          <a:xfrm>
            <a:off x="172771" y="666576"/>
            <a:ext cx="5401960" cy="582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正方形/長方形 105">
            <a:extLst>
              <a:ext uri="{FF2B5EF4-FFF2-40B4-BE49-F238E27FC236}">
                <a16:creationId xmlns:a16="http://schemas.microsoft.com/office/drawing/2014/main" id="{A783547A-7380-429A-9AD0-90043D35E57A}"/>
              </a:ext>
            </a:extLst>
          </p:cNvPr>
          <p:cNvSpPr/>
          <p:nvPr/>
        </p:nvSpPr>
        <p:spPr>
          <a:xfrm>
            <a:off x="3514449" y="2815083"/>
            <a:ext cx="2061451" cy="1004534"/>
          </a:xfrm>
          <a:prstGeom prst="rect">
            <a:avLst/>
          </a:prstGeom>
          <a:solidFill>
            <a:srgbClr val="FF0000">
              <a:alpha val="2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9" name="正方形/長方形 108">
            <a:extLst>
              <a:ext uri="{FF2B5EF4-FFF2-40B4-BE49-F238E27FC236}">
                <a16:creationId xmlns:a16="http://schemas.microsoft.com/office/drawing/2014/main" id="{BEDE125F-7F50-4FAD-B5D3-EB64DB8F2665}"/>
              </a:ext>
            </a:extLst>
          </p:cNvPr>
          <p:cNvSpPr/>
          <p:nvPr/>
        </p:nvSpPr>
        <p:spPr>
          <a:xfrm>
            <a:off x="128932" y="2471412"/>
            <a:ext cx="387331" cy="1036800"/>
          </a:xfrm>
          <a:prstGeom prst="rect">
            <a:avLst/>
          </a:prstGeom>
          <a:solidFill>
            <a:schemeClr val="tx1">
              <a:alpha val="20000"/>
            </a:scheme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01" name="正方形/長方形 200">
            <a:extLst>
              <a:ext uri="{FF2B5EF4-FFF2-40B4-BE49-F238E27FC236}">
                <a16:creationId xmlns:a16="http://schemas.microsoft.com/office/drawing/2014/main" id="{DB267207-C0EE-4A7D-81CA-51C5057D51FF}"/>
              </a:ext>
            </a:extLst>
          </p:cNvPr>
          <p:cNvSpPr/>
          <p:nvPr/>
        </p:nvSpPr>
        <p:spPr>
          <a:xfrm>
            <a:off x="543247" y="2471412"/>
            <a:ext cx="2939671" cy="1035497"/>
          </a:xfrm>
          <a:prstGeom prst="rect">
            <a:avLst/>
          </a:prstGeom>
          <a:solidFill>
            <a:srgbClr val="FF0000">
              <a:alpha val="2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8" name="正方形/長方形 107">
            <a:extLst>
              <a:ext uri="{FF2B5EF4-FFF2-40B4-BE49-F238E27FC236}">
                <a16:creationId xmlns:a16="http://schemas.microsoft.com/office/drawing/2014/main" id="{56E81F44-3D93-4016-AADB-5629A4F23292}"/>
              </a:ext>
            </a:extLst>
          </p:cNvPr>
          <p:cNvSpPr/>
          <p:nvPr/>
        </p:nvSpPr>
        <p:spPr>
          <a:xfrm>
            <a:off x="1267802" y="4225350"/>
            <a:ext cx="1152076" cy="1046244"/>
          </a:xfrm>
          <a:prstGeom prst="rect">
            <a:avLst/>
          </a:prstGeom>
          <a:solidFill>
            <a:srgbClr val="FFFF00">
              <a:alpha val="40000"/>
            </a:srgbClr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7" name="正方形/長方形 106">
            <a:extLst>
              <a:ext uri="{FF2B5EF4-FFF2-40B4-BE49-F238E27FC236}">
                <a16:creationId xmlns:a16="http://schemas.microsoft.com/office/drawing/2014/main" id="{7AB5319A-B224-42DC-9ADB-151FC5D2A7FB}"/>
              </a:ext>
            </a:extLst>
          </p:cNvPr>
          <p:cNvSpPr/>
          <p:nvPr/>
        </p:nvSpPr>
        <p:spPr>
          <a:xfrm>
            <a:off x="4013224" y="4029674"/>
            <a:ext cx="1466079" cy="1758184"/>
          </a:xfrm>
          <a:prstGeom prst="rect">
            <a:avLst/>
          </a:prstGeom>
          <a:solidFill>
            <a:srgbClr val="FFFF00">
              <a:alpha val="40000"/>
            </a:srgbClr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84" name="テキスト ボックス 223">
            <a:extLst>
              <a:ext uri="{FF2B5EF4-FFF2-40B4-BE49-F238E27FC236}">
                <a16:creationId xmlns:a16="http://schemas.microsoft.com/office/drawing/2014/main" id="{465410EB-EEF7-4D91-8571-2D7FE58DC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37836"/>
            <a:ext cx="11432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-OTF 新ゴ Pro B"/>
              </a:rPr>
              <a:t>マリンタワー前</a:t>
            </a:r>
            <a:endParaRPr lang="ja-JP" altLang="en-US" sz="900">
              <a:latin typeface="Meiryo UI" panose="020B0604030504040204" pitchFamily="50" charset="-128"/>
              <a:ea typeface="Meiryo UI" panose="020B0604030504040204" pitchFamily="50" charset="-128"/>
              <a:cs typeface="A-OTF 新ゴ Pro B"/>
            </a:endParaRPr>
          </a:p>
        </p:txBody>
      </p:sp>
      <p:sp>
        <p:nvSpPr>
          <p:cNvPr id="186" name="正方形/長方形 185">
            <a:extLst>
              <a:ext uri="{FF2B5EF4-FFF2-40B4-BE49-F238E27FC236}">
                <a16:creationId xmlns:a16="http://schemas.microsoft.com/office/drawing/2014/main" id="{370418FE-65B4-4A6A-B3F8-D3D356A44DE7}"/>
              </a:ext>
            </a:extLst>
          </p:cNvPr>
          <p:cNvSpPr/>
          <p:nvPr/>
        </p:nvSpPr>
        <p:spPr>
          <a:xfrm>
            <a:off x="125527" y="584516"/>
            <a:ext cx="5449204" cy="59184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8" name="テキスト ボックス 187">
            <a:extLst>
              <a:ext uri="{FF2B5EF4-FFF2-40B4-BE49-F238E27FC236}">
                <a16:creationId xmlns:a16="http://schemas.microsoft.com/office/drawing/2014/main" id="{D9A66DBA-0B34-45E9-83EE-F85F364A4333}"/>
              </a:ext>
            </a:extLst>
          </p:cNvPr>
          <p:cNvSpPr txBox="1"/>
          <p:nvPr/>
        </p:nvSpPr>
        <p:spPr>
          <a:xfrm>
            <a:off x="5645373" y="4131295"/>
            <a:ext cx="12961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カラーコーン設置間隔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直線は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カーブは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誘導案内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公園の利用者、観戦者の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誘導案内。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89" name="テキスト ボックス 188">
            <a:extLst>
              <a:ext uri="{FF2B5EF4-FFF2-40B4-BE49-F238E27FC236}">
                <a16:creationId xmlns:a16="http://schemas.microsoft.com/office/drawing/2014/main" id="{1D11E8F0-1951-45E7-9D12-4405523E3FAB}"/>
              </a:ext>
            </a:extLst>
          </p:cNvPr>
          <p:cNvSpPr txBox="1"/>
          <p:nvPr/>
        </p:nvSpPr>
        <p:spPr>
          <a:xfrm>
            <a:off x="5993372" y="745599"/>
            <a:ext cx="5020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Ｃエリア</a:t>
            </a:r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20283076-54A1-4EC0-8569-C886EB283276}"/>
              </a:ext>
            </a:extLst>
          </p:cNvPr>
          <p:cNvSpPr txBox="1"/>
          <p:nvPr/>
        </p:nvSpPr>
        <p:spPr>
          <a:xfrm>
            <a:off x="5636364" y="1662118"/>
            <a:ext cx="1221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エリア管理： 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JEB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西田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警備会社：イスト</a:t>
            </a:r>
          </a:p>
        </p:txBody>
      </p:sp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14100C7B-77F2-418C-899B-E19494D03C97}"/>
              </a:ext>
            </a:extLst>
          </p:cNvPr>
          <p:cNvSpPr txBox="1"/>
          <p:nvPr/>
        </p:nvSpPr>
        <p:spPr>
          <a:xfrm>
            <a:off x="5731452" y="1193488"/>
            <a:ext cx="1080120" cy="223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加賀町警察署</a:t>
            </a:r>
          </a:p>
        </p:txBody>
      </p:sp>
      <p:sp>
        <p:nvSpPr>
          <p:cNvPr id="193" name="フリーフォーム 1">
            <a:extLst>
              <a:ext uri="{FF2B5EF4-FFF2-40B4-BE49-F238E27FC236}">
                <a16:creationId xmlns:a16="http://schemas.microsoft.com/office/drawing/2014/main" id="{32C1F1A5-A183-4049-8CDD-EFAAC0348588}"/>
              </a:ext>
            </a:extLst>
          </p:cNvPr>
          <p:cNvSpPr/>
          <p:nvPr/>
        </p:nvSpPr>
        <p:spPr>
          <a:xfrm>
            <a:off x="257442" y="2802582"/>
            <a:ext cx="5282301" cy="843977"/>
          </a:xfrm>
          <a:custGeom>
            <a:avLst/>
            <a:gdLst>
              <a:gd name="connsiteX0" fmla="*/ 6486144 w 6486144"/>
              <a:gd name="connsiteY0" fmla="*/ 1036320 h 1036320"/>
              <a:gd name="connsiteX1" fmla="*/ 0 w 6486144"/>
              <a:gd name="connsiteY1" fmla="*/ 0 h 1036320"/>
              <a:gd name="connsiteX2" fmla="*/ 0 w 6486144"/>
              <a:gd name="connsiteY2" fmla="*/ 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86144" h="1036320">
                <a:moveTo>
                  <a:pt x="6486144" y="103632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57150">
            <a:solidFill>
              <a:srgbClr val="006600">
                <a:alpha val="4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211" name="テキスト ボックス 172">
            <a:extLst>
              <a:ext uri="{FF2B5EF4-FFF2-40B4-BE49-F238E27FC236}">
                <a16:creationId xmlns:a16="http://schemas.microsoft.com/office/drawing/2014/main" id="{0ED351EC-8E60-4D4D-8D3F-C5E886DEC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183" y="3814230"/>
            <a:ext cx="728194" cy="21544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マリンタワー</a:t>
            </a:r>
          </a:p>
        </p:txBody>
      </p:sp>
      <p:sp>
        <p:nvSpPr>
          <p:cNvPr id="212" name="テキスト ボックス 174">
            <a:extLst>
              <a:ext uri="{FF2B5EF4-FFF2-40B4-BE49-F238E27FC236}">
                <a16:creationId xmlns:a16="http://schemas.microsoft.com/office/drawing/2014/main" id="{34426252-8B36-4FBF-89B5-A24BA1ED4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1413" y="4002455"/>
            <a:ext cx="728193" cy="33855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メルパルク</a:t>
            </a:r>
            <a:endParaRPr lang="en-US" altLang="ja-JP" sz="80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en-US" altLang="ja-JP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YOKOHAMA</a:t>
            </a:r>
            <a:endParaRPr lang="ja-JP" altLang="en-US" sz="80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13" name="テキスト ボックス 175">
            <a:extLst>
              <a:ext uri="{FF2B5EF4-FFF2-40B4-BE49-F238E27FC236}">
                <a16:creationId xmlns:a16="http://schemas.microsoft.com/office/drawing/2014/main" id="{B7FE6C10-69A0-4652-9E06-996AE357B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6977" y="4208253"/>
            <a:ext cx="623933" cy="21544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人形の家</a:t>
            </a:r>
          </a:p>
        </p:txBody>
      </p:sp>
      <p:cxnSp>
        <p:nvCxnSpPr>
          <p:cNvPr id="214" name="直線コネクタ 213">
            <a:extLst>
              <a:ext uri="{FF2B5EF4-FFF2-40B4-BE49-F238E27FC236}">
                <a16:creationId xmlns:a16="http://schemas.microsoft.com/office/drawing/2014/main" id="{D1EA7827-DB6F-4DFB-94F7-ACF56753C34D}"/>
              </a:ext>
            </a:extLst>
          </p:cNvPr>
          <p:cNvCxnSpPr/>
          <p:nvPr/>
        </p:nvCxnSpPr>
        <p:spPr>
          <a:xfrm rot="10800000">
            <a:off x="1950213" y="2800902"/>
            <a:ext cx="60764" cy="8404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直線コネクタ 215">
            <a:extLst>
              <a:ext uri="{FF2B5EF4-FFF2-40B4-BE49-F238E27FC236}">
                <a16:creationId xmlns:a16="http://schemas.microsoft.com/office/drawing/2014/main" id="{0FCE764A-52FE-4AF4-81BE-0DABA5FC357A}"/>
              </a:ext>
            </a:extLst>
          </p:cNvPr>
          <p:cNvCxnSpPr/>
          <p:nvPr/>
        </p:nvCxnSpPr>
        <p:spPr>
          <a:xfrm rot="10800000">
            <a:off x="2013564" y="2807905"/>
            <a:ext cx="60765" cy="8404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直線コネクタ 216">
            <a:extLst>
              <a:ext uri="{FF2B5EF4-FFF2-40B4-BE49-F238E27FC236}">
                <a16:creationId xmlns:a16="http://schemas.microsoft.com/office/drawing/2014/main" id="{BDD591BF-5B3F-4676-9797-87F6A0F730FF}"/>
              </a:ext>
            </a:extLst>
          </p:cNvPr>
          <p:cNvCxnSpPr/>
          <p:nvPr/>
        </p:nvCxnSpPr>
        <p:spPr>
          <a:xfrm rot="10800000">
            <a:off x="2304092" y="2864869"/>
            <a:ext cx="62057" cy="7002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直線コネクタ 217">
            <a:extLst>
              <a:ext uri="{FF2B5EF4-FFF2-40B4-BE49-F238E27FC236}">
                <a16:creationId xmlns:a16="http://schemas.microsoft.com/office/drawing/2014/main" id="{AA4282E3-557D-44A5-AA53-C12A95FCB5B9}"/>
              </a:ext>
            </a:extLst>
          </p:cNvPr>
          <p:cNvCxnSpPr/>
          <p:nvPr/>
        </p:nvCxnSpPr>
        <p:spPr>
          <a:xfrm rot="10800000">
            <a:off x="2367442" y="2871871"/>
            <a:ext cx="60765" cy="8404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直線コネクタ 218">
            <a:extLst>
              <a:ext uri="{FF2B5EF4-FFF2-40B4-BE49-F238E27FC236}">
                <a16:creationId xmlns:a16="http://schemas.microsoft.com/office/drawing/2014/main" id="{42028740-BA86-4B85-868C-4DEF0814DD11}"/>
              </a:ext>
            </a:extLst>
          </p:cNvPr>
          <p:cNvCxnSpPr/>
          <p:nvPr/>
        </p:nvCxnSpPr>
        <p:spPr>
          <a:xfrm rot="10800000">
            <a:off x="1885974" y="3150481"/>
            <a:ext cx="60764" cy="7002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直線コネクタ 219">
            <a:extLst>
              <a:ext uri="{FF2B5EF4-FFF2-40B4-BE49-F238E27FC236}">
                <a16:creationId xmlns:a16="http://schemas.microsoft.com/office/drawing/2014/main" id="{00B8D021-D878-4B1E-B4E3-58D7770BEFB6}"/>
              </a:ext>
            </a:extLst>
          </p:cNvPr>
          <p:cNvCxnSpPr/>
          <p:nvPr/>
        </p:nvCxnSpPr>
        <p:spPr>
          <a:xfrm rot="10800000">
            <a:off x="1948031" y="3157483"/>
            <a:ext cx="60764" cy="8404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直線コネクタ 220">
            <a:extLst>
              <a:ext uri="{FF2B5EF4-FFF2-40B4-BE49-F238E27FC236}">
                <a16:creationId xmlns:a16="http://schemas.microsoft.com/office/drawing/2014/main" id="{3540F177-549E-40A5-98B6-70E41E034BE2}"/>
              </a:ext>
            </a:extLst>
          </p:cNvPr>
          <p:cNvCxnSpPr/>
          <p:nvPr/>
        </p:nvCxnSpPr>
        <p:spPr>
          <a:xfrm rot="10800000">
            <a:off x="2257650" y="3221408"/>
            <a:ext cx="60764" cy="8404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直線コネクタ 221">
            <a:extLst>
              <a:ext uri="{FF2B5EF4-FFF2-40B4-BE49-F238E27FC236}">
                <a16:creationId xmlns:a16="http://schemas.microsoft.com/office/drawing/2014/main" id="{BF8B84EF-872D-4ADE-A0C6-D51E895D8322}"/>
              </a:ext>
            </a:extLst>
          </p:cNvPr>
          <p:cNvCxnSpPr/>
          <p:nvPr/>
        </p:nvCxnSpPr>
        <p:spPr>
          <a:xfrm rot="10800000">
            <a:off x="2319707" y="3229811"/>
            <a:ext cx="62057" cy="8404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直線コネクタ 223">
            <a:extLst>
              <a:ext uri="{FF2B5EF4-FFF2-40B4-BE49-F238E27FC236}">
                <a16:creationId xmlns:a16="http://schemas.microsoft.com/office/drawing/2014/main" id="{0B943824-9447-421A-AD3C-239B241AE36B}"/>
              </a:ext>
            </a:extLst>
          </p:cNvPr>
          <p:cNvCxnSpPr>
            <a:cxnSpLocks/>
          </p:cNvCxnSpPr>
          <p:nvPr/>
        </p:nvCxnSpPr>
        <p:spPr>
          <a:xfrm>
            <a:off x="2049984" y="3177706"/>
            <a:ext cx="177145" cy="34067"/>
          </a:xfrm>
          <a:prstGeom prst="line">
            <a:avLst/>
          </a:prstGeom>
          <a:ln w="31750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直線コネクタ 257">
            <a:extLst>
              <a:ext uri="{FF2B5EF4-FFF2-40B4-BE49-F238E27FC236}">
                <a16:creationId xmlns:a16="http://schemas.microsoft.com/office/drawing/2014/main" id="{163E4156-111C-44FE-84E4-00396242A31A}"/>
              </a:ext>
            </a:extLst>
          </p:cNvPr>
          <p:cNvCxnSpPr>
            <a:cxnSpLocks/>
            <a:stCxn id="385" idx="2"/>
          </p:cNvCxnSpPr>
          <p:nvPr/>
        </p:nvCxnSpPr>
        <p:spPr>
          <a:xfrm flipH="1">
            <a:off x="2178224" y="2430380"/>
            <a:ext cx="215820" cy="675844"/>
          </a:xfrm>
          <a:prstGeom prst="line">
            <a:avLst/>
          </a:prstGeom>
          <a:ln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直線コネクタ 266">
            <a:extLst>
              <a:ext uri="{FF2B5EF4-FFF2-40B4-BE49-F238E27FC236}">
                <a16:creationId xmlns:a16="http://schemas.microsoft.com/office/drawing/2014/main" id="{C2B23917-5759-4EFC-A072-1CA434140378}"/>
              </a:ext>
            </a:extLst>
          </p:cNvPr>
          <p:cNvCxnSpPr/>
          <p:nvPr/>
        </p:nvCxnSpPr>
        <p:spPr>
          <a:xfrm rot="10800000">
            <a:off x="3014000" y="2995710"/>
            <a:ext cx="60764" cy="8404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直線コネクタ 267">
            <a:extLst>
              <a:ext uri="{FF2B5EF4-FFF2-40B4-BE49-F238E27FC236}">
                <a16:creationId xmlns:a16="http://schemas.microsoft.com/office/drawing/2014/main" id="{F422AB0A-DE65-4864-8C55-6A6808AD6806}"/>
              </a:ext>
            </a:extLst>
          </p:cNvPr>
          <p:cNvCxnSpPr/>
          <p:nvPr/>
        </p:nvCxnSpPr>
        <p:spPr>
          <a:xfrm rot="10800000">
            <a:off x="2940307" y="2987307"/>
            <a:ext cx="60765" cy="8404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直線コネクタ 278">
            <a:extLst>
              <a:ext uri="{FF2B5EF4-FFF2-40B4-BE49-F238E27FC236}">
                <a16:creationId xmlns:a16="http://schemas.microsoft.com/office/drawing/2014/main" id="{D0BB97AA-9889-4C89-B4CD-1D192E9AEDFF}"/>
              </a:ext>
            </a:extLst>
          </p:cNvPr>
          <p:cNvCxnSpPr/>
          <p:nvPr/>
        </p:nvCxnSpPr>
        <p:spPr>
          <a:xfrm rot="10800000">
            <a:off x="3960039" y="3139230"/>
            <a:ext cx="84036" cy="15406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直線コネクタ 299">
            <a:extLst>
              <a:ext uri="{FF2B5EF4-FFF2-40B4-BE49-F238E27FC236}">
                <a16:creationId xmlns:a16="http://schemas.microsoft.com/office/drawing/2014/main" id="{6A61A54A-8131-464E-B769-CADAA598E99D}"/>
              </a:ext>
            </a:extLst>
          </p:cNvPr>
          <p:cNvCxnSpPr/>
          <p:nvPr/>
        </p:nvCxnSpPr>
        <p:spPr>
          <a:xfrm>
            <a:off x="4200653" y="3533715"/>
            <a:ext cx="60764" cy="19608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直線コネクタ 300">
            <a:extLst>
              <a:ext uri="{FF2B5EF4-FFF2-40B4-BE49-F238E27FC236}">
                <a16:creationId xmlns:a16="http://schemas.microsoft.com/office/drawing/2014/main" id="{4E9E2694-D982-415D-9BF7-6BC6C504F438}"/>
              </a:ext>
            </a:extLst>
          </p:cNvPr>
          <p:cNvCxnSpPr/>
          <p:nvPr/>
        </p:nvCxnSpPr>
        <p:spPr>
          <a:xfrm>
            <a:off x="4143767" y="3518308"/>
            <a:ext cx="60764" cy="19608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直線コネクタ 360">
            <a:extLst>
              <a:ext uri="{FF2B5EF4-FFF2-40B4-BE49-F238E27FC236}">
                <a16:creationId xmlns:a16="http://schemas.microsoft.com/office/drawing/2014/main" id="{C43C3A48-A597-4EEB-ABF5-F0DD57EFC500}"/>
              </a:ext>
            </a:extLst>
          </p:cNvPr>
          <p:cNvCxnSpPr/>
          <p:nvPr/>
        </p:nvCxnSpPr>
        <p:spPr>
          <a:xfrm>
            <a:off x="1772001" y="4618296"/>
            <a:ext cx="195221" cy="32213"/>
          </a:xfrm>
          <a:prstGeom prst="line">
            <a:avLst/>
          </a:prstGeom>
          <a:ln w="31750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2" name="正方形/長方形 361">
            <a:extLst>
              <a:ext uri="{FF2B5EF4-FFF2-40B4-BE49-F238E27FC236}">
                <a16:creationId xmlns:a16="http://schemas.microsoft.com/office/drawing/2014/main" id="{CA0728A4-409B-47BB-AF21-68083C2F9256}"/>
              </a:ext>
            </a:extLst>
          </p:cNvPr>
          <p:cNvSpPr/>
          <p:nvPr/>
        </p:nvSpPr>
        <p:spPr>
          <a:xfrm>
            <a:off x="1870259" y="4507254"/>
            <a:ext cx="73692" cy="812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cxnSp>
        <p:nvCxnSpPr>
          <p:cNvPr id="368" name="直線コネクタ 367">
            <a:extLst>
              <a:ext uri="{FF2B5EF4-FFF2-40B4-BE49-F238E27FC236}">
                <a16:creationId xmlns:a16="http://schemas.microsoft.com/office/drawing/2014/main" id="{7980D0E7-F302-4A08-A541-E65D878B4189}"/>
              </a:ext>
            </a:extLst>
          </p:cNvPr>
          <p:cNvCxnSpPr/>
          <p:nvPr/>
        </p:nvCxnSpPr>
        <p:spPr>
          <a:xfrm rot="10800000">
            <a:off x="4050540" y="3160239"/>
            <a:ext cx="85329" cy="15407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7" name="正方形/長方形 376">
            <a:extLst>
              <a:ext uri="{FF2B5EF4-FFF2-40B4-BE49-F238E27FC236}">
                <a16:creationId xmlns:a16="http://schemas.microsoft.com/office/drawing/2014/main" id="{AEA2BC4E-1C6D-40D6-8C40-168C27568327}"/>
              </a:ext>
            </a:extLst>
          </p:cNvPr>
          <p:cNvSpPr/>
          <p:nvPr/>
        </p:nvSpPr>
        <p:spPr>
          <a:xfrm>
            <a:off x="5379254" y="4522618"/>
            <a:ext cx="73692" cy="812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cxnSp>
        <p:nvCxnSpPr>
          <p:cNvPr id="378" name="直線コネクタ 377">
            <a:extLst>
              <a:ext uri="{FF2B5EF4-FFF2-40B4-BE49-F238E27FC236}">
                <a16:creationId xmlns:a16="http://schemas.microsoft.com/office/drawing/2014/main" id="{95FBAFDB-E1BD-499E-9B45-809A67DA1C31}"/>
              </a:ext>
            </a:extLst>
          </p:cNvPr>
          <p:cNvCxnSpPr/>
          <p:nvPr/>
        </p:nvCxnSpPr>
        <p:spPr>
          <a:xfrm>
            <a:off x="4177025" y="3346663"/>
            <a:ext cx="1184991" cy="210056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5" name="テキスト ボックス 384">
            <a:extLst>
              <a:ext uri="{FF2B5EF4-FFF2-40B4-BE49-F238E27FC236}">
                <a16:creationId xmlns:a16="http://schemas.microsoft.com/office/drawing/2014/main" id="{C75D934C-B199-4EBD-9425-937CDE5E04FF}"/>
              </a:ext>
            </a:extLst>
          </p:cNvPr>
          <p:cNvSpPr txBox="1"/>
          <p:nvPr/>
        </p:nvSpPr>
        <p:spPr>
          <a:xfrm flipH="1">
            <a:off x="1943951" y="2091826"/>
            <a:ext cx="900187" cy="338554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マリンタワー前</a:t>
            </a:r>
            <a:endParaRPr lang="en-US" altLang="ja-JP" sz="80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交差点</a:t>
            </a:r>
            <a:endParaRPr lang="ja-JP" altLang="en-US" sz="40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cxnSp>
        <p:nvCxnSpPr>
          <p:cNvPr id="398" name="直線コネクタ 397">
            <a:extLst>
              <a:ext uri="{FF2B5EF4-FFF2-40B4-BE49-F238E27FC236}">
                <a16:creationId xmlns:a16="http://schemas.microsoft.com/office/drawing/2014/main" id="{9FFA61FF-9CD5-43D4-9A3D-8C4E1A682904}"/>
              </a:ext>
            </a:extLst>
          </p:cNvPr>
          <p:cNvCxnSpPr/>
          <p:nvPr/>
        </p:nvCxnSpPr>
        <p:spPr>
          <a:xfrm>
            <a:off x="112078" y="2635938"/>
            <a:ext cx="4060510" cy="708752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0" name="正方形/長方形 399">
            <a:extLst>
              <a:ext uri="{FF2B5EF4-FFF2-40B4-BE49-F238E27FC236}">
                <a16:creationId xmlns:a16="http://schemas.microsoft.com/office/drawing/2014/main" id="{F64EC2CF-D712-410A-8FDF-A8DBBA3BDE6E}"/>
              </a:ext>
            </a:extLst>
          </p:cNvPr>
          <p:cNvSpPr/>
          <p:nvPr/>
        </p:nvSpPr>
        <p:spPr>
          <a:xfrm>
            <a:off x="2012063" y="3210305"/>
            <a:ext cx="74986" cy="79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402" name="フリーフォーム 2">
            <a:extLst>
              <a:ext uri="{FF2B5EF4-FFF2-40B4-BE49-F238E27FC236}">
                <a16:creationId xmlns:a16="http://schemas.microsoft.com/office/drawing/2014/main" id="{32B1A06A-1C24-4094-A0AE-D862864C28EC}"/>
              </a:ext>
            </a:extLst>
          </p:cNvPr>
          <p:cNvSpPr/>
          <p:nvPr/>
        </p:nvSpPr>
        <p:spPr>
          <a:xfrm>
            <a:off x="136725" y="2585447"/>
            <a:ext cx="5398968" cy="783880"/>
          </a:xfrm>
          <a:custGeom>
            <a:avLst/>
            <a:gdLst>
              <a:gd name="connsiteX0" fmla="*/ 0 w 6629400"/>
              <a:gd name="connsiteY0" fmla="*/ 0 h 962527"/>
              <a:gd name="connsiteX1" fmla="*/ 5606716 w 6629400"/>
              <a:gd name="connsiteY1" fmla="*/ 938463 h 962527"/>
              <a:gd name="connsiteX2" fmla="*/ 6629400 w 6629400"/>
              <a:gd name="connsiteY2" fmla="*/ 962527 h 96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29400" h="962527">
                <a:moveTo>
                  <a:pt x="0" y="0"/>
                </a:moveTo>
                <a:lnTo>
                  <a:pt x="5606716" y="938463"/>
                </a:lnTo>
                <a:lnTo>
                  <a:pt x="6629400" y="962527"/>
                </a:lnTo>
              </a:path>
            </a:pathLst>
          </a:custGeom>
          <a:ln w="57150">
            <a:solidFill>
              <a:srgbClr val="006600">
                <a:alpha val="4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405" name="フリーフォーム 557">
            <a:extLst>
              <a:ext uri="{FF2B5EF4-FFF2-40B4-BE49-F238E27FC236}">
                <a16:creationId xmlns:a16="http://schemas.microsoft.com/office/drawing/2014/main" id="{A71F7DE8-3AA9-4485-95BC-92F1806AB9B0}"/>
              </a:ext>
            </a:extLst>
          </p:cNvPr>
          <p:cNvSpPr/>
          <p:nvPr/>
        </p:nvSpPr>
        <p:spPr>
          <a:xfrm>
            <a:off x="4071595" y="2966104"/>
            <a:ext cx="165486" cy="590066"/>
          </a:xfrm>
          <a:custGeom>
            <a:avLst/>
            <a:gdLst>
              <a:gd name="connsiteX0" fmla="*/ 95250 w 107950"/>
              <a:gd name="connsiteY0" fmla="*/ 400050 h 400050"/>
              <a:gd name="connsiteX1" fmla="*/ 107950 w 107950"/>
              <a:gd name="connsiteY1" fmla="*/ 292100 h 400050"/>
              <a:gd name="connsiteX2" fmla="*/ 0 w 107950"/>
              <a:gd name="connsiteY2" fmla="*/ 165100 h 400050"/>
              <a:gd name="connsiteX3" fmla="*/ 0 w 107950"/>
              <a:gd name="connsiteY3" fmla="*/ 0 h 400050"/>
              <a:gd name="connsiteX0" fmla="*/ 176038 w 188738"/>
              <a:gd name="connsiteY0" fmla="*/ 668809 h 668809"/>
              <a:gd name="connsiteX1" fmla="*/ 188738 w 188738"/>
              <a:gd name="connsiteY1" fmla="*/ 560859 h 668809"/>
              <a:gd name="connsiteX2" fmla="*/ 80788 w 188738"/>
              <a:gd name="connsiteY2" fmla="*/ 433859 h 668809"/>
              <a:gd name="connsiteX3" fmla="*/ 0 w 188738"/>
              <a:gd name="connsiteY3" fmla="*/ 0 h 668809"/>
              <a:gd name="connsiteX0" fmla="*/ 190500 w 203200"/>
              <a:gd name="connsiteY0" fmla="*/ 668809 h 668809"/>
              <a:gd name="connsiteX1" fmla="*/ 203200 w 203200"/>
              <a:gd name="connsiteY1" fmla="*/ 560859 h 668809"/>
              <a:gd name="connsiteX2" fmla="*/ 0 w 203200"/>
              <a:gd name="connsiteY2" fmla="*/ 240184 h 668809"/>
              <a:gd name="connsiteX3" fmla="*/ 14462 w 203200"/>
              <a:gd name="connsiteY3" fmla="*/ 0 h 668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" h="668809">
                <a:moveTo>
                  <a:pt x="190500" y="668809"/>
                </a:moveTo>
                <a:lnTo>
                  <a:pt x="203200" y="560859"/>
                </a:lnTo>
                <a:lnTo>
                  <a:pt x="0" y="240184"/>
                </a:lnTo>
                <a:lnTo>
                  <a:pt x="14462" y="0"/>
                </a:lnTo>
              </a:path>
            </a:pathLst>
          </a:cu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06" name="正方形/長方形 405">
            <a:extLst>
              <a:ext uri="{FF2B5EF4-FFF2-40B4-BE49-F238E27FC236}">
                <a16:creationId xmlns:a16="http://schemas.microsoft.com/office/drawing/2014/main" id="{6EED61F9-DDF6-4870-958F-73E57098E81E}"/>
              </a:ext>
            </a:extLst>
          </p:cNvPr>
          <p:cNvSpPr/>
          <p:nvPr/>
        </p:nvSpPr>
        <p:spPr>
          <a:xfrm>
            <a:off x="4125998" y="3193518"/>
            <a:ext cx="73693" cy="798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407" name="正方形/長方形 406">
            <a:extLst>
              <a:ext uri="{FF2B5EF4-FFF2-40B4-BE49-F238E27FC236}">
                <a16:creationId xmlns:a16="http://schemas.microsoft.com/office/drawing/2014/main" id="{74A093E0-D572-4315-B356-720CFC73E7D3}"/>
              </a:ext>
            </a:extLst>
          </p:cNvPr>
          <p:cNvSpPr/>
          <p:nvPr/>
        </p:nvSpPr>
        <p:spPr>
          <a:xfrm>
            <a:off x="4257451" y="3388419"/>
            <a:ext cx="73692" cy="79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441" name="正方形/長方形 440">
            <a:extLst>
              <a:ext uri="{FF2B5EF4-FFF2-40B4-BE49-F238E27FC236}">
                <a16:creationId xmlns:a16="http://schemas.microsoft.com/office/drawing/2014/main" id="{B774ACDA-0C1C-4486-85D4-0E939E76446C}"/>
              </a:ext>
            </a:extLst>
          </p:cNvPr>
          <p:cNvSpPr/>
          <p:nvPr/>
        </p:nvSpPr>
        <p:spPr>
          <a:xfrm>
            <a:off x="125526" y="6556187"/>
            <a:ext cx="5450417" cy="292622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備品設置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　　　　　　　　　　　　　　　　　　　　　　　　　　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備品置場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　　　　　　　　　　　　　　　　　　　　　　　　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スポーツ推進委員はコース中央のカラーコーンの設置。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整理員、警備員は交通規制の為のプラ柵、カラーコーンの設置。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終わり次第スポーツ推進委員の補助。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規制解除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最後尾のモーターバイクが山下埠頭方面へ通過した後、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備品を撤去し、白バイの指示のもと規制解除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標識被覆について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メルパルク駐車場への出入りを可能にする為、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交通標識に被覆をして規制中は、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警備員とメルパルクスタッフによる交互通行を実施する。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交通規制開始後、被覆開始。競技終了後被覆解除。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その後、交通規制解除。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被覆対象看板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42" name="正方形/長方形 441">
            <a:extLst>
              <a:ext uri="{FF2B5EF4-FFF2-40B4-BE49-F238E27FC236}">
                <a16:creationId xmlns:a16="http://schemas.microsoft.com/office/drawing/2014/main" id="{BA01CC1E-7F8A-45B0-AE8E-332FB8EEF598}"/>
              </a:ext>
            </a:extLst>
          </p:cNvPr>
          <p:cNvSpPr/>
          <p:nvPr/>
        </p:nvSpPr>
        <p:spPr>
          <a:xfrm>
            <a:off x="125526" y="6566420"/>
            <a:ext cx="1396283" cy="1651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特記事項</a:t>
            </a:r>
          </a:p>
        </p:txBody>
      </p:sp>
      <p:cxnSp>
        <p:nvCxnSpPr>
          <p:cNvPr id="447" name="直線コネクタ 446">
            <a:extLst>
              <a:ext uri="{FF2B5EF4-FFF2-40B4-BE49-F238E27FC236}">
                <a16:creationId xmlns:a16="http://schemas.microsoft.com/office/drawing/2014/main" id="{8D03FFFB-2E22-4148-9C01-38EE72ABBAC7}"/>
              </a:ext>
            </a:extLst>
          </p:cNvPr>
          <p:cNvCxnSpPr>
            <a:cxnSpLocks/>
          </p:cNvCxnSpPr>
          <p:nvPr/>
        </p:nvCxnSpPr>
        <p:spPr>
          <a:xfrm>
            <a:off x="4740732" y="3089338"/>
            <a:ext cx="0" cy="156024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フリーフォーム: 図形 1">
            <a:extLst>
              <a:ext uri="{FF2B5EF4-FFF2-40B4-BE49-F238E27FC236}">
                <a16:creationId xmlns:a16="http://schemas.microsoft.com/office/drawing/2014/main" id="{EE870F8C-444D-45EA-82FE-E5B85A53DA3B}"/>
              </a:ext>
            </a:extLst>
          </p:cNvPr>
          <p:cNvSpPr/>
          <p:nvPr/>
        </p:nvSpPr>
        <p:spPr>
          <a:xfrm>
            <a:off x="355600" y="4584700"/>
            <a:ext cx="4457700" cy="711200"/>
          </a:xfrm>
          <a:custGeom>
            <a:avLst/>
            <a:gdLst>
              <a:gd name="connsiteX0" fmla="*/ 0 w 4457700"/>
              <a:gd name="connsiteY0" fmla="*/ 0 h 711200"/>
              <a:gd name="connsiteX1" fmla="*/ 4457700 w 4457700"/>
              <a:gd name="connsiteY1" fmla="*/ 711200 h 711200"/>
              <a:gd name="connsiteX2" fmla="*/ 4457700 w 4457700"/>
              <a:gd name="connsiteY2" fmla="*/ 711200 h 711200"/>
              <a:gd name="connsiteX3" fmla="*/ 4457700 w 4457700"/>
              <a:gd name="connsiteY3" fmla="*/ 711200 h 711200"/>
              <a:gd name="connsiteX4" fmla="*/ 4457700 w 4457700"/>
              <a:gd name="connsiteY4" fmla="*/ 71120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7700" h="711200">
                <a:moveTo>
                  <a:pt x="0" y="0"/>
                </a:moveTo>
                <a:lnTo>
                  <a:pt x="4457700" y="711200"/>
                </a:lnTo>
                <a:lnTo>
                  <a:pt x="4457700" y="711200"/>
                </a:lnTo>
                <a:lnTo>
                  <a:pt x="4457700" y="711200"/>
                </a:lnTo>
                <a:lnTo>
                  <a:pt x="4457700" y="711200"/>
                </a:lnTo>
              </a:path>
            </a:pathLst>
          </a:custGeom>
          <a:noFill/>
          <a:ln w="38100"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A0844CBE-BE77-4B2C-BB00-98AB37D30DB0}"/>
              </a:ext>
            </a:extLst>
          </p:cNvPr>
          <p:cNvSpPr/>
          <p:nvPr/>
        </p:nvSpPr>
        <p:spPr>
          <a:xfrm rot="6457624">
            <a:off x="4037456" y="5430578"/>
            <a:ext cx="1853334" cy="711200"/>
          </a:xfrm>
          <a:custGeom>
            <a:avLst/>
            <a:gdLst>
              <a:gd name="connsiteX0" fmla="*/ 0 w 4457700"/>
              <a:gd name="connsiteY0" fmla="*/ 0 h 711200"/>
              <a:gd name="connsiteX1" fmla="*/ 4457700 w 4457700"/>
              <a:gd name="connsiteY1" fmla="*/ 711200 h 711200"/>
              <a:gd name="connsiteX2" fmla="*/ 4457700 w 4457700"/>
              <a:gd name="connsiteY2" fmla="*/ 711200 h 711200"/>
              <a:gd name="connsiteX3" fmla="*/ 4457700 w 4457700"/>
              <a:gd name="connsiteY3" fmla="*/ 711200 h 711200"/>
              <a:gd name="connsiteX4" fmla="*/ 4457700 w 4457700"/>
              <a:gd name="connsiteY4" fmla="*/ 71120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7700" h="711200">
                <a:moveTo>
                  <a:pt x="0" y="0"/>
                </a:moveTo>
                <a:lnTo>
                  <a:pt x="4457700" y="711200"/>
                </a:lnTo>
                <a:lnTo>
                  <a:pt x="4457700" y="711200"/>
                </a:lnTo>
                <a:lnTo>
                  <a:pt x="4457700" y="711200"/>
                </a:lnTo>
                <a:lnTo>
                  <a:pt x="4457700" y="711200"/>
                </a:lnTo>
              </a:path>
            </a:pathLst>
          </a:custGeom>
          <a:noFill/>
          <a:ln w="38100"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リーフォーム: 図形 3">
            <a:extLst>
              <a:ext uri="{FF2B5EF4-FFF2-40B4-BE49-F238E27FC236}">
                <a16:creationId xmlns:a16="http://schemas.microsoft.com/office/drawing/2014/main" id="{EF91AC23-2084-43F8-8B82-3A23313AA040}"/>
              </a:ext>
            </a:extLst>
          </p:cNvPr>
          <p:cNvSpPr/>
          <p:nvPr/>
        </p:nvSpPr>
        <p:spPr>
          <a:xfrm rot="17445868">
            <a:off x="3780566" y="5354983"/>
            <a:ext cx="2027288" cy="711200"/>
          </a:xfrm>
          <a:custGeom>
            <a:avLst/>
            <a:gdLst>
              <a:gd name="connsiteX0" fmla="*/ 0 w 4457700"/>
              <a:gd name="connsiteY0" fmla="*/ 0 h 711200"/>
              <a:gd name="connsiteX1" fmla="*/ 4457700 w 4457700"/>
              <a:gd name="connsiteY1" fmla="*/ 711200 h 711200"/>
              <a:gd name="connsiteX2" fmla="*/ 4457700 w 4457700"/>
              <a:gd name="connsiteY2" fmla="*/ 711200 h 711200"/>
              <a:gd name="connsiteX3" fmla="*/ 4457700 w 4457700"/>
              <a:gd name="connsiteY3" fmla="*/ 711200 h 711200"/>
              <a:gd name="connsiteX4" fmla="*/ 4457700 w 4457700"/>
              <a:gd name="connsiteY4" fmla="*/ 71120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7700" h="711200">
                <a:moveTo>
                  <a:pt x="0" y="0"/>
                </a:moveTo>
                <a:lnTo>
                  <a:pt x="4457700" y="711200"/>
                </a:lnTo>
                <a:lnTo>
                  <a:pt x="4457700" y="711200"/>
                </a:lnTo>
                <a:lnTo>
                  <a:pt x="4457700" y="711200"/>
                </a:lnTo>
                <a:lnTo>
                  <a:pt x="4457700" y="711200"/>
                </a:lnTo>
              </a:path>
            </a:pathLst>
          </a:custGeom>
          <a:noFill/>
          <a:ln w="38100"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A1AC7E28-9D1E-4353-8334-24D39346E6B2}"/>
              </a:ext>
            </a:extLst>
          </p:cNvPr>
          <p:cNvGrpSpPr/>
          <p:nvPr/>
        </p:nvGrpSpPr>
        <p:grpSpPr>
          <a:xfrm rot="12346840">
            <a:off x="4884102" y="5235745"/>
            <a:ext cx="152098" cy="107167"/>
            <a:chOff x="-3605111" y="1807211"/>
            <a:chExt cx="277711" cy="186689"/>
          </a:xfrm>
        </p:grpSpPr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41EDB538-FCC4-4A33-83B2-9F19896C4D4B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E1FC90AE-949A-4B7C-8EE4-CE6FDEBC125F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C60AE77F-D1E0-4B0B-AAC8-A6D898BB3629}"/>
              </a:ext>
            </a:extLst>
          </p:cNvPr>
          <p:cNvGrpSpPr/>
          <p:nvPr/>
        </p:nvGrpSpPr>
        <p:grpSpPr>
          <a:xfrm>
            <a:off x="925941" y="2515112"/>
            <a:ext cx="4562298" cy="1262290"/>
            <a:chOff x="1128683" y="1662947"/>
            <a:chExt cx="4562298" cy="1262290"/>
          </a:xfrm>
        </p:grpSpPr>
        <p:sp>
          <p:nvSpPr>
            <p:cNvPr id="54" name="ひし形 53">
              <a:extLst>
                <a:ext uri="{FF2B5EF4-FFF2-40B4-BE49-F238E27FC236}">
                  <a16:creationId xmlns:a16="http://schemas.microsoft.com/office/drawing/2014/main" id="{1D8D4462-EF04-49BD-B5C5-4A27DA1B04F8}"/>
                </a:ext>
              </a:extLst>
            </p:cNvPr>
            <p:cNvSpPr/>
            <p:nvPr/>
          </p:nvSpPr>
          <p:spPr>
            <a:xfrm>
              <a:off x="3345327" y="2486036"/>
              <a:ext cx="95671" cy="103644"/>
            </a:xfrm>
            <a:prstGeom prst="diamond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600" b="1">
                  <a:latin typeface="+mn-ea"/>
                </a:rPr>
                <a:t>V</a:t>
              </a:r>
              <a:endParaRPr lang="ja-JP" altLang="en-US" sz="600" b="1">
                <a:latin typeface="+mn-ea"/>
              </a:endParaRPr>
            </a:p>
          </p:txBody>
        </p:sp>
        <p:sp>
          <p:nvSpPr>
            <p:cNvPr id="55" name="ひし形 54">
              <a:extLst>
                <a:ext uri="{FF2B5EF4-FFF2-40B4-BE49-F238E27FC236}">
                  <a16:creationId xmlns:a16="http://schemas.microsoft.com/office/drawing/2014/main" id="{B4D48014-3690-45E0-AB8C-0EB5B136A2AC}"/>
                </a:ext>
              </a:extLst>
            </p:cNvPr>
            <p:cNvSpPr/>
            <p:nvPr/>
          </p:nvSpPr>
          <p:spPr>
            <a:xfrm>
              <a:off x="2922845" y="1962918"/>
              <a:ext cx="95671" cy="103644"/>
            </a:xfrm>
            <a:prstGeom prst="diamond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600" b="1">
                  <a:latin typeface="+mn-ea"/>
                </a:rPr>
                <a:t>V</a:t>
              </a:r>
              <a:endParaRPr lang="ja-JP" altLang="en-US" sz="600" b="1">
                <a:latin typeface="+mn-ea"/>
              </a:endParaRPr>
            </a:p>
          </p:txBody>
        </p:sp>
        <p:sp>
          <p:nvSpPr>
            <p:cNvPr id="56" name="ひし形 55">
              <a:extLst>
                <a:ext uri="{FF2B5EF4-FFF2-40B4-BE49-F238E27FC236}">
                  <a16:creationId xmlns:a16="http://schemas.microsoft.com/office/drawing/2014/main" id="{AD912082-068B-488D-8E53-784D57140B52}"/>
                </a:ext>
              </a:extLst>
            </p:cNvPr>
            <p:cNvSpPr/>
            <p:nvPr/>
          </p:nvSpPr>
          <p:spPr>
            <a:xfrm>
              <a:off x="5595310" y="2821593"/>
              <a:ext cx="95671" cy="103644"/>
            </a:xfrm>
            <a:prstGeom prst="diamond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600" b="1">
                  <a:latin typeface="+mn-ea"/>
                </a:rPr>
                <a:t>V</a:t>
              </a:r>
              <a:endParaRPr lang="ja-JP" altLang="en-US" sz="600" b="1">
                <a:latin typeface="+mn-ea"/>
              </a:endParaRPr>
            </a:p>
          </p:txBody>
        </p:sp>
        <p:sp>
          <p:nvSpPr>
            <p:cNvPr id="59" name="ひし形 58">
              <a:extLst>
                <a:ext uri="{FF2B5EF4-FFF2-40B4-BE49-F238E27FC236}">
                  <a16:creationId xmlns:a16="http://schemas.microsoft.com/office/drawing/2014/main" id="{E42515E7-924F-4E44-B9FF-5A1FB4ECB9AC}"/>
                </a:ext>
              </a:extLst>
            </p:cNvPr>
            <p:cNvSpPr/>
            <p:nvPr/>
          </p:nvSpPr>
          <p:spPr>
            <a:xfrm>
              <a:off x="4701639" y="2302436"/>
              <a:ext cx="95671" cy="103644"/>
            </a:xfrm>
            <a:prstGeom prst="diamond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600" b="1">
                  <a:latin typeface="+mn-ea"/>
                </a:rPr>
                <a:t>V</a:t>
              </a:r>
              <a:endParaRPr lang="ja-JP" altLang="en-US" sz="600" b="1">
                <a:latin typeface="+mn-ea"/>
              </a:endParaRPr>
            </a:p>
          </p:txBody>
        </p:sp>
        <p:sp>
          <p:nvSpPr>
            <p:cNvPr id="60" name="ひし形 59">
              <a:extLst>
                <a:ext uri="{FF2B5EF4-FFF2-40B4-BE49-F238E27FC236}">
                  <a16:creationId xmlns:a16="http://schemas.microsoft.com/office/drawing/2014/main" id="{6D195CDB-8A7C-472A-A282-F4088BA5D002}"/>
                </a:ext>
              </a:extLst>
            </p:cNvPr>
            <p:cNvSpPr/>
            <p:nvPr/>
          </p:nvSpPr>
          <p:spPr>
            <a:xfrm>
              <a:off x="1442329" y="2157696"/>
              <a:ext cx="95671" cy="103644"/>
            </a:xfrm>
            <a:prstGeom prst="diamond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600" b="1">
                  <a:latin typeface="+mn-ea"/>
                </a:rPr>
                <a:t>V</a:t>
              </a:r>
              <a:endParaRPr lang="ja-JP" altLang="en-US" sz="600" b="1">
                <a:latin typeface="+mn-ea"/>
              </a:endParaRPr>
            </a:p>
          </p:txBody>
        </p:sp>
        <p:sp>
          <p:nvSpPr>
            <p:cNvPr id="61" name="ひし形 60">
              <a:extLst>
                <a:ext uri="{FF2B5EF4-FFF2-40B4-BE49-F238E27FC236}">
                  <a16:creationId xmlns:a16="http://schemas.microsoft.com/office/drawing/2014/main" id="{76731140-A477-4D87-82C3-73151BB93696}"/>
                </a:ext>
              </a:extLst>
            </p:cNvPr>
            <p:cNvSpPr/>
            <p:nvPr/>
          </p:nvSpPr>
          <p:spPr>
            <a:xfrm>
              <a:off x="1128683" y="1662947"/>
              <a:ext cx="95671" cy="103644"/>
            </a:xfrm>
            <a:prstGeom prst="diamond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600" b="1">
                  <a:latin typeface="+mn-ea"/>
                </a:rPr>
                <a:t>V</a:t>
              </a:r>
              <a:endParaRPr lang="ja-JP" altLang="en-US" sz="600" b="1">
                <a:latin typeface="+mn-ea"/>
              </a:endParaRPr>
            </a:p>
          </p:txBody>
        </p:sp>
      </p:grpSp>
      <p:sp>
        <p:nvSpPr>
          <p:cNvPr id="80" name="円/楕円 542">
            <a:extLst>
              <a:ext uri="{FF2B5EF4-FFF2-40B4-BE49-F238E27FC236}">
                <a16:creationId xmlns:a16="http://schemas.microsoft.com/office/drawing/2014/main" id="{D5E48DD1-B6D7-4734-8DC9-9B3BC21F3E8A}"/>
              </a:ext>
            </a:extLst>
          </p:cNvPr>
          <p:cNvSpPr/>
          <p:nvPr/>
        </p:nvSpPr>
        <p:spPr>
          <a:xfrm>
            <a:off x="1931495" y="3192982"/>
            <a:ext cx="72400" cy="784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81" name="円/楕円 543">
            <a:extLst>
              <a:ext uri="{FF2B5EF4-FFF2-40B4-BE49-F238E27FC236}">
                <a16:creationId xmlns:a16="http://schemas.microsoft.com/office/drawing/2014/main" id="{7A89794D-2C44-4F1D-A6CE-0BD65707E843}"/>
              </a:ext>
            </a:extLst>
          </p:cNvPr>
          <p:cNvSpPr/>
          <p:nvPr/>
        </p:nvSpPr>
        <p:spPr>
          <a:xfrm>
            <a:off x="2003673" y="2707504"/>
            <a:ext cx="72400" cy="7983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82" name="円/楕円 544">
            <a:extLst>
              <a:ext uri="{FF2B5EF4-FFF2-40B4-BE49-F238E27FC236}">
                <a16:creationId xmlns:a16="http://schemas.microsoft.com/office/drawing/2014/main" id="{8CE73D8D-1B17-43E4-BB23-2D2ED36F2776}"/>
              </a:ext>
            </a:extLst>
          </p:cNvPr>
          <p:cNvSpPr/>
          <p:nvPr/>
        </p:nvSpPr>
        <p:spPr>
          <a:xfrm>
            <a:off x="2349674" y="2770373"/>
            <a:ext cx="72400" cy="7983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83" name="円/楕円 545">
            <a:extLst>
              <a:ext uri="{FF2B5EF4-FFF2-40B4-BE49-F238E27FC236}">
                <a16:creationId xmlns:a16="http://schemas.microsoft.com/office/drawing/2014/main" id="{8EB39D00-AECD-40BE-96B1-955D82F03852}"/>
              </a:ext>
            </a:extLst>
          </p:cNvPr>
          <p:cNvSpPr/>
          <p:nvPr/>
        </p:nvSpPr>
        <p:spPr>
          <a:xfrm>
            <a:off x="2279463" y="3258245"/>
            <a:ext cx="73693" cy="784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84" name="円/楕円 546">
            <a:extLst>
              <a:ext uri="{FF2B5EF4-FFF2-40B4-BE49-F238E27FC236}">
                <a16:creationId xmlns:a16="http://schemas.microsoft.com/office/drawing/2014/main" id="{74FE4AE8-A465-4E80-B4A5-855187F5EA7C}"/>
              </a:ext>
            </a:extLst>
          </p:cNvPr>
          <p:cNvSpPr/>
          <p:nvPr/>
        </p:nvSpPr>
        <p:spPr>
          <a:xfrm>
            <a:off x="4617398" y="3160499"/>
            <a:ext cx="72400" cy="7983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85" name="円/楕円 547">
            <a:extLst>
              <a:ext uri="{FF2B5EF4-FFF2-40B4-BE49-F238E27FC236}">
                <a16:creationId xmlns:a16="http://schemas.microsoft.com/office/drawing/2014/main" id="{F95505F4-A180-4903-A379-41AA04AEA96F}"/>
              </a:ext>
            </a:extLst>
          </p:cNvPr>
          <p:cNvSpPr/>
          <p:nvPr/>
        </p:nvSpPr>
        <p:spPr>
          <a:xfrm>
            <a:off x="4071367" y="3578121"/>
            <a:ext cx="72400" cy="7983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86" name="円/楕円 613">
            <a:extLst>
              <a:ext uri="{FF2B5EF4-FFF2-40B4-BE49-F238E27FC236}">
                <a16:creationId xmlns:a16="http://schemas.microsoft.com/office/drawing/2014/main" id="{8011B5A8-40B2-4953-8E88-EF079EFA7963}"/>
              </a:ext>
            </a:extLst>
          </p:cNvPr>
          <p:cNvSpPr/>
          <p:nvPr/>
        </p:nvSpPr>
        <p:spPr>
          <a:xfrm>
            <a:off x="1786222" y="4503053"/>
            <a:ext cx="72400" cy="784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87" name="円/楕円 615">
            <a:extLst>
              <a:ext uri="{FF2B5EF4-FFF2-40B4-BE49-F238E27FC236}">
                <a16:creationId xmlns:a16="http://schemas.microsoft.com/office/drawing/2014/main" id="{5CE08885-181A-45D4-8C5B-E415A2103F96}"/>
              </a:ext>
            </a:extLst>
          </p:cNvPr>
          <p:cNvSpPr/>
          <p:nvPr/>
        </p:nvSpPr>
        <p:spPr>
          <a:xfrm>
            <a:off x="4788175" y="5080886"/>
            <a:ext cx="72400" cy="784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88" name="六角形 87">
            <a:extLst>
              <a:ext uri="{FF2B5EF4-FFF2-40B4-BE49-F238E27FC236}">
                <a16:creationId xmlns:a16="http://schemas.microsoft.com/office/drawing/2014/main" id="{62C81295-38C9-41D4-BCF5-9969CFC84F58}"/>
              </a:ext>
            </a:extLst>
          </p:cNvPr>
          <p:cNvSpPr/>
          <p:nvPr/>
        </p:nvSpPr>
        <p:spPr>
          <a:xfrm>
            <a:off x="2146787" y="2800200"/>
            <a:ext cx="81450" cy="77033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91" name="円/楕円 647">
            <a:extLst>
              <a:ext uri="{FF2B5EF4-FFF2-40B4-BE49-F238E27FC236}">
                <a16:creationId xmlns:a16="http://schemas.microsoft.com/office/drawing/2014/main" id="{DD529F39-7255-480E-B28E-EF1E19F010FF}"/>
              </a:ext>
            </a:extLst>
          </p:cNvPr>
          <p:cNvSpPr/>
          <p:nvPr/>
        </p:nvSpPr>
        <p:spPr>
          <a:xfrm>
            <a:off x="4696120" y="5350478"/>
            <a:ext cx="72400" cy="784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120" name="正方形/長方形 119">
            <a:extLst>
              <a:ext uri="{FF2B5EF4-FFF2-40B4-BE49-F238E27FC236}">
                <a16:creationId xmlns:a16="http://schemas.microsoft.com/office/drawing/2014/main" id="{A601AF50-8D9F-48B8-8F0E-9ED5F3922E94}"/>
              </a:ext>
            </a:extLst>
          </p:cNvPr>
          <p:cNvSpPr/>
          <p:nvPr/>
        </p:nvSpPr>
        <p:spPr>
          <a:xfrm>
            <a:off x="3148322" y="2500769"/>
            <a:ext cx="306000" cy="115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/>
              <a:t>B</a:t>
            </a:r>
            <a:r>
              <a:rPr kumimoji="1" lang="en-US" altLang="ja-JP" sz="600" b="1"/>
              <a:t>-2</a:t>
            </a:r>
            <a:endParaRPr kumimoji="1" lang="ja-JP" altLang="en-US" sz="600" b="1"/>
          </a:p>
        </p:txBody>
      </p:sp>
      <p:sp>
        <p:nvSpPr>
          <p:cNvPr id="122" name="正方形/長方形 121">
            <a:extLst>
              <a:ext uri="{FF2B5EF4-FFF2-40B4-BE49-F238E27FC236}">
                <a16:creationId xmlns:a16="http://schemas.microsoft.com/office/drawing/2014/main" id="{3CE58F51-19EF-4B3A-97DF-A08A5B6FFF73}"/>
              </a:ext>
            </a:extLst>
          </p:cNvPr>
          <p:cNvSpPr/>
          <p:nvPr/>
        </p:nvSpPr>
        <p:spPr>
          <a:xfrm>
            <a:off x="2073668" y="4269731"/>
            <a:ext cx="304140" cy="11614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chemeClr val="tx1"/>
                </a:solidFill>
              </a:rPr>
              <a:t>C-3</a:t>
            </a:r>
            <a:endParaRPr kumimoji="1" lang="ja-JP" altLang="en-US" sz="600" b="1">
              <a:solidFill>
                <a:schemeClr val="tx1"/>
              </a:solidFill>
            </a:endParaRPr>
          </a:p>
        </p:txBody>
      </p:sp>
      <p:sp>
        <p:nvSpPr>
          <p:cNvPr id="125" name="円/楕円 259">
            <a:extLst>
              <a:ext uri="{FF2B5EF4-FFF2-40B4-BE49-F238E27FC236}">
                <a16:creationId xmlns:a16="http://schemas.microsoft.com/office/drawing/2014/main" id="{65AE614B-7149-4074-8C3A-054155615A8D}"/>
              </a:ext>
            </a:extLst>
          </p:cNvPr>
          <p:cNvSpPr/>
          <p:nvPr/>
        </p:nvSpPr>
        <p:spPr bwMode="auto">
          <a:xfrm>
            <a:off x="2087946" y="258830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4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27" name="円/楕円 259">
            <a:extLst>
              <a:ext uri="{FF2B5EF4-FFF2-40B4-BE49-F238E27FC236}">
                <a16:creationId xmlns:a16="http://schemas.microsoft.com/office/drawing/2014/main" id="{16B6A410-4C67-4D6A-AEDA-9B5E029E0F09}"/>
              </a:ext>
            </a:extLst>
          </p:cNvPr>
          <p:cNvSpPr/>
          <p:nvPr/>
        </p:nvSpPr>
        <p:spPr bwMode="auto">
          <a:xfrm>
            <a:off x="2421823" y="264862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3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28" name="円/楕円 259">
            <a:extLst>
              <a:ext uri="{FF2B5EF4-FFF2-40B4-BE49-F238E27FC236}">
                <a16:creationId xmlns:a16="http://schemas.microsoft.com/office/drawing/2014/main" id="{60630D54-0A8B-4C5A-B66C-7D9EC07EA48E}"/>
              </a:ext>
            </a:extLst>
          </p:cNvPr>
          <p:cNvSpPr/>
          <p:nvPr/>
        </p:nvSpPr>
        <p:spPr bwMode="auto">
          <a:xfrm>
            <a:off x="3040701" y="2781526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6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29" name="円/楕円 259">
            <a:extLst>
              <a:ext uri="{FF2B5EF4-FFF2-40B4-BE49-F238E27FC236}">
                <a16:creationId xmlns:a16="http://schemas.microsoft.com/office/drawing/2014/main" id="{FD1EE652-06F9-473C-BAB4-E7F013866B9A}"/>
              </a:ext>
            </a:extLst>
          </p:cNvPr>
          <p:cNvSpPr/>
          <p:nvPr/>
        </p:nvSpPr>
        <p:spPr bwMode="auto">
          <a:xfrm>
            <a:off x="4132119" y="2969469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7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30" name="円/楕円 259">
            <a:extLst>
              <a:ext uri="{FF2B5EF4-FFF2-40B4-BE49-F238E27FC236}">
                <a16:creationId xmlns:a16="http://schemas.microsoft.com/office/drawing/2014/main" id="{7FAD9621-2CE7-4151-8266-6E23AFECBDE4}"/>
              </a:ext>
            </a:extLst>
          </p:cNvPr>
          <p:cNvSpPr/>
          <p:nvPr/>
        </p:nvSpPr>
        <p:spPr bwMode="auto">
          <a:xfrm>
            <a:off x="4151251" y="3598657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7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31" name="円/楕円 259">
            <a:extLst>
              <a:ext uri="{FF2B5EF4-FFF2-40B4-BE49-F238E27FC236}">
                <a16:creationId xmlns:a16="http://schemas.microsoft.com/office/drawing/2014/main" id="{D297FF72-9E31-4010-96DD-04106C4D6878}"/>
              </a:ext>
            </a:extLst>
          </p:cNvPr>
          <p:cNvSpPr/>
          <p:nvPr/>
        </p:nvSpPr>
        <p:spPr bwMode="auto">
          <a:xfrm>
            <a:off x="2384282" y="327316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4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32" name="円/楕円 259">
            <a:extLst>
              <a:ext uri="{FF2B5EF4-FFF2-40B4-BE49-F238E27FC236}">
                <a16:creationId xmlns:a16="http://schemas.microsoft.com/office/drawing/2014/main" id="{58A44DC4-DF2F-4871-8B38-2F87AEB1FFB9}"/>
              </a:ext>
            </a:extLst>
          </p:cNvPr>
          <p:cNvSpPr/>
          <p:nvPr/>
        </p:nvSpPr>
        <p:spPr bwMode="auto">
          <a:xfrm>
            <a:off x="1694559" y="315551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3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93ABD306-867A-4F26-A898-81C4EE8ECFA0}"/>
              </a:ext>
            </a:extLst>
          </p:cNvPr>
          <p:cNvGrpSpPr/>
          <p:nvPr/>
        </p:nvGrpSpPr>
        <p:grpSpPr>
          <a:xfrm>
            <a:off x="1829922" y="4290578"/>
            <a:ext cx="189782" cy="236345"/>
            <a:chOff x="2195333" y="3407090"/>
            <a:chExt cx="189782" cy="236345"/>
          </a:xfrm>
        </p:grpSpPr>
        <p:sp>
          <p:nvSpPr>
            <p:cNvPr id="138" name="二等辺三角形 137">
              <a:extLst>
                <a:ext uri="{FF2B5EF4-FFF2-40B4-BE49-F238E27FC236}">
                  <a16:creationId xmlns:a16="http://schemas.microsoft.com/office/drawing/2014/main" id="{2DEE5716-5DC0-413F-8CC4-879340EDD706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139" name="テキスト ボックス 138">
              <a:extLst>
                <a:ext uri="{FF2B5EF4-FFF2-40B4-BE49-F238E27FC236}">
                  <a16:creationId xmlns:a16="http://schemas.microsoft.com/office/drawing/2014/main" id="{8C836F1E-B93B-474A-A2E0-FB223C4C8CF4}"/>
                </a:ext>
              </a:extLst>
            </p:cNvPr>
            <p:cNvSpPr txBox="1"/>
            <p:nvPr/>
          </p:nvSpPr>
          <p:spPr>
            <a:xfrm>
              <a:off x="2195333" y="3412603"/>
              <a:ext cx="12999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b="1"/>
                <a:t>5</a:t>
              </a:r>
              <a:endParaRPr kumimoji="1" lang="ja-JP" altLang="en-US" sz="900" b="1"/>
            </a:p>
          </p:txBody>
        </p:sp>
      </p:grpSp>
      <p:sp>
        <p:nvSpPr>
          <p:cNvPr id="34" name="フリーフォーム: 図形 33">
            <a:extLst>
              <a:ext uri="{FF2B5EF4-FFF2-40B4-BE49-F238E27FC236}">
                <a16:creationId xmlns:a16="http://schemas.microsoft.com/office/drawing/2014/main" id="{09E4619F-A19A-4E1C-BE20-01F5CDAC887A}"/>
              </a:ext>
            </a:extLst>
          </p:cNvPr>
          <p:cNvSpPr/>
          <p:nvPr/>
        </p:nvSpPr>
        <p:spPr>
          <a:xfrm>
            <a:off x="1966219" y="4545715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rgbClr val="FF0000"/>
                </a:solidFill>
              </a:rPr>
              <a:t>6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46" name="フリーフォーム: 図形 145">
            <a:extLst>
              <a:ext uri="{FF2B5EF4-FFF2-40B4-BE49-F238E27FC236}">
                <a16:creationId xmlns:a16="http://schemas.microsoft.com/office/drawing/2014/main" id="{0F7BE0B8-1420-44D0-930D-51B4631F9ECC}"/>
              </a:ext>
            </a:extLst>
          </p:cNvPr>
          <p:cNvSpPr/>
          <p:nvPr/>
        </p:nvSpPr>
        <p:spPr>
          <a:xfrm>
            <a:off x="1302046" y="2462575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1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47" name="フリーフォーム: 図形 146">
            <a:extLst>
              <a:ext uri="{FF2B5EF4-FFF2-40B4-BE49-F238E27FC236}">
                <a16:creationId xmlns:a16="http://schemas.microsoft.com/office/drawing/2014/main" id="{7F47951B-1AA3-49C2-A1E6-A8F5209D58D9}"/>
              </a:ext>
            </a:extLst>
          </p:cNvPr>
          <p:cNvSpPr/>
          <p:nvPr/>
        </p:nvSpPr>
        <p:spPr>
          <a:xfrm>
            <a:off x="2815565" y="2724022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3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48" name="フリーフォーム: 図形 147">
            <a:extLst>
              <a:ext uri="{FF2B5EF4-FFF2-40B4-BE49-F238E27FC236}">
                <a16:creationId xmlns:a16="http://schemas.microsoft.com/office/drawing/2014/main" id="{A746480E-10A0-4604-BD77-0CEB1A066F94}"/>
              </a:ext>
            </a:extLst>
          </p:cNvPr>
          <p:cNvSpPr/>
          <p:nvPr/>
        </p:nvSpPr>
        <p:spPr>
          <a:xfrm>
            <a:off x="3824064" y="2890224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4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49" name="フリーフォーム: 図形 148">
            <a:extLst>
              <a:ext uri="{FF2B5EF4-FFF2-40B4-BE49-F238E27FC236}">
                <a16:creationId xmlns:a16="http://schemas.microsoft.com/office/drawing/2014/main" id="{8A293F51-7439-43BC-A747-993AEADF67F3}"/>
              </a:ext>
            </a:extLst>
          </p:cNvPr>
          <p:cNvSpPr/>
          <p:nvPr/>
        </p:nvSpPr>
        <p:spPr>
          <a:xfrm>
            <a:off x="3875052" y="3398328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rgbClr val="FF0000"/>
                </a:solidFill>
              </a:rPr>
              <a:t>5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50" name="フリーフォーム: 図形 149">
            <a:extLst>
              <a:ext uri="{FF2B5EF4-FFF2-40B4-BE49-F238E27FC236}">
                <a16:creationId xmlns:a16="http://schemas.microsoft.com/office/drawing/2014/main" id="{9AC872D6-8A2B-4E39-8ABE-0937692000B3}"/>
              </a:ext>
            </a:extLst>
          </p:cNvPr>
          <p:cNvSpPr/>
          <p:nvPr/>
        </p:nvSpPr>
        <p:spPr>
          <a:xfrm>
            <a:off x="1797352" y="3296198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rgbClr val="FF0000"/>
                </a:solidFill>
              </a:rPr>
              <a:t>2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grpSp>
        <p:nvGrpSpPr>
          <p:cNvPr id="152" name="グループ化 151">
            <a:extLst>
              <a:ext uri="{FF2B5EF4-FFF2-40B4-BE49-F238E27FC236}">
                <a16:creationId xmlns:a16="http://schemas.microsoft.com/office/drawing/2014/main" id="{4C43940D-EFF7-4A84-8A49-5B44BAB4D569}"/>
              </a:ext>
            </a:extLst>
          </p:cNvPr>
          <p:cNvGrpSpPr/>
          <p:nvPr/>
        </p:nvGrpSpPr>
        <p:grpSpPr>
          <a:xfrm rot="3737350">
            <a:off x="1999490" y="3303118"/>
            <a:ext cx="76359" cy="75864"/>
            <a:chOff x="2445304" y="3846628"/>
            <a:chExt cx="76359" cy="75864"/>
          </a:xfrm>
        </p:grpSpPr>
        <p:sp>
          <p:nvSpPr>
            <p:cNvPr id="153" name="二等辺三角形 152">
              <a:extLst>
                <a:ext uri="{FF2B5EF4-FFF2-40B4-BE49-F238E27FC236}">
                  <a16:creationId xmlns:a16="http://schemas.microsoft.com/office/drawing/2014/main" id="{6C238584-EE38-41FF-8842-BA62035CD669}"/>
                </a:ext>
              </a:extLst>
            </p:cNvPr>
            <p:cNvSpPr/>
            <p:nvPr/>
          </p:nvSpPr>
          <p:spPr>
            <a:xfrm rot="7657465">
              <a:off x="2445342" y="3846590"/>
              <a:ext cx="63134" cy="6321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54" name="直線コネクタ 153">
              <a:extLst>
                <a:ext uri="{FF2B5EF4-FFF2-40B4-BE49-F238E27FC236}">
                  <a16:creationId xmlns:a16="http://schemas.microsoft.com/office/drawing/2014/main" id="{99BDAF45-5719-4B34-9B59-2B98ED5D96A3}"/>
                </a:ext>
              </a:extLst>
            </p:cNvPr>
            <p:cNvCxnSpPr/>
            <p:nvPr/>
          </p:nvCxnSpPr>
          <p:spPr>
            <a:xfrm rot="10800000" flipV="1">
              <a:off x="2477359" y="3863641"/>
              <a:ext cx="44304" cy="588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5" name="グループ化 154">
            <a:extLst>
              <a:ext uri="{FF2B5EF4-FFF2-40B4-BE49-F238E27FC236}">
                <a16:creationId xmlns:a16="http://schemas.microsoft.com/office/drawing/2014/main" id="{2F1CC4A0-6C08-486F-BC35-A6AED8199BC4}"/>
              </a:ext>
            </a:extLst>
          </p:cNvPr>
          <p:cNvGrpSpPr/>
          <p:nvPr/>
        </p:nvGrpSpPr>
        <p:grpSpPr>
          <a:xfrm rot="3737350">
            <a:off x="2257631" y="3344363"/>
            <a:ext cx="76359" cy="75864"/>
            <a:chOff x="2445304" y="3846628"/>
            <a:chExt cx="76359" cy="75864"/>
          </a:xfrm>
        </p:grpSpPr>
        <p:sp>
          <p:nvSpPr>
            <p:cNvPr id="156" name="二等辺三角形 155">
              <a:extLst>
                <a:ext uri="{FF2B5EF4-FFF2-40B4-BE49-F238E27FC236}">
                  <a16:creationId xmlns:a16="http://schemas.microsoft.com/office/drawing/2014/main" id="{7AF101BF-4401-40B6-8B3D-CC81EFD6B1B0}"/>
                </a:ext>
              </a:extLst>
            </p:cNvPr>
            <p:cNvSpPr/>
            <p:nvPr/>
          </p:nvSpPr>
          <p:spPr>
            <a:xfrm rot="7657465">
              <a:off x="2445342" y="3846590"/>
              <a:ext cx="63134" cy="6321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57" name="直線コネクタ 156">
              <a:extLst>
                <a:ext uri="{FF2B5EF4-FFF2-40B4-BE49-F238E27FC236}">
                  <a16:creationId xmlns:a16="http://schemas.microsoft.com/office/drawing/2014/main" id="{A8EC460F-E23B-4856-AFD4-8E0D174DBFF7}"/>
                </a:ext>
              </a:extLst>
            </p:cNvPr>
            <p:cNvCxnSpPr/>
            <p:nvPr/>
          </p:nvCxnSpPr>
          <p:spPr>
            <a:xfrm rot="10800000" flipV="1">
              <a:off x="2477359" y="3863641"/>
              <a:ext cx="44304" cy="588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グループ化 157">
            <a:extLst>
              <a:ext uri="{FF2B5EF4-FFF2-40B4-BE49-F238E27FC236}">
                <a16:creationId xmlns:a16="http://schemas.microsoft.com/office/drawing/2014/main" id="{E19D84D8-3CEB-4C6A-83C4-9FB449AC78F5}"/>
              </a:ext>
            </a:extLst>
          </p:cNvPr>
          <p:cNvGrpSpPr/>
          <p:nvPr/>
        </p:nvGrpSpPr>
        <p:grpSpPr>
          <a:xfrm rot="9217043">
            <a:off x="1984981" y="3419008"/>
            <a:ext cx="76359" cy="75864"/>
            <a:chOff x="2445304" y="3846628"/>
            <a:chExt cx="76359" cy="75864"/>
          </a:xfrm>
        </p:grpSpPr>
        <p:sp>
          <p:nvSpPr>
            <p:cNvPr id="159" name="二等辺三角形 158">
              <a:extLst>
                <a:ext uri="{FF2B5EF4-FFF2-40B4-BE49-F238E27FC236}">
                  <a16:creationId xmlns:a16="http://schemas.microsoft.com/office/drawing/2014/main" id="{D78D29F2-6DAC-431B-8F60-36E21B81BC57}"/>
                </a:ext>
              </a:extLst>
            </p:cNvPr>
            <p:cNvSpPr/>
            <p:nvPr/>
          </p:nvSpPr>
          <p:spPr>
            <a:xfrm rot="7657465">
              <a:off x="2445342" y="3846590"/>
              <a:ext cx="63134" cy="6321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60" name="直線コネクタ 159">
              <a:extLst>
                <a:ext uri="{FF2B5EF4-FFF2-40B4-BE49-F238E27FC236}">
                  <a16:creationId xmlns:a16="http://schemas.microsoft.com/office/drawing/2014/main" id="{477B7FDE-03E1-453A-8F0C-CAB49434A022}"/>
                </a:ext>
              </a:extLst>
            </p:cNvPr>
            <p:cNvCxnSpPr/>
            <p:nvPr/>
          </p:nvCxnSpPr>
          <p:spPr>
            <a:xfrm rot="10800000" flipV="1">
              <a:off x="2477359" y="3863641"/>
              <a:ext cx="44304" cy="588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1" name="グループ化 160">
            <a:extLst>
              <a:ext uri="{FF2B5EF4-FFF2-40B4-BE49-F238E27FC236}">
                <a16:creationId xmlns:a16="http://schemas.microsoft.com/office/drawing/2014/main" id="{39E3379A-B4F7-49E1-8607-E991B594FBED}"/>
              </a:ext>
            </a:extLst>
          </p:cNvPr>
          <p:cNvGrpSpPr/>
          <p:nvPr/>
        </p:nvGrpSpPr>
        <p:grpSpPr>
          <a:xfrm rot="9087229">
            <a:off x="1680443" y="4571579"/>
            <a:ext cx="76359" cy="75864"/>
            <a:chOff x="2445304" y="3846628"/>
            <a:chExt cx="76359" cy="75864"/>
          </a:xfrm>
        </p:grpSpPr>
        <p:sp>
          <p:nvSpPr>
            <p:cNvPr id="162" name="二等辺三角形 161">
              <a:extLst>
                <a:ext uri="{FF2B5EF4-FFF2-40B4-BE49-F238E27FC236}">
                  <a16:creationId xmlns:a16="http://schemas.microsoft.com/office/drawing/2014/main" id="{75EAF0C3-E0BE-4C73-BD2C-1C996A27ACAA}"/>
                </a:ext>
              </a:extLst>
            </p:cNvPr>
            <p:cNvSpPr/>
            <p:nvPr/>
          </p:nvSpPr>
          <p:spPr>
            <a:xfrm rot="7657465">
              <a:off x="2445342" y="3846590"/>
              <a:ext cx="63134" cy="6321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63" name="直線コネクタ 162">
              <a:extLst>
                <a:ext uri="{FF2B5EF4-FFF2-40B4-BE49-F238E27FC236}">
                  <a16:creationId xmlns:a16="http://schemas.microsoft.com/office/drawing/2014/main" id="{69DCAF4E-31A6-44D8-94E9-459A233CC871}"/>
                </a:ext>
              </a:extLst>
            </p:cNvPr>
            <p:cNvCxnSpPr/>
            <p:nvPr/>
          </p:nvCxnSpPr>
          <p:spPr>
            <a:xfrm rot="10800000" flipV="1">
              <a:off x="2477359" y="3863641"/>
              <a:ext cx="44304" cy="588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5" name="円/楕円 259">
            <a:extLst>
              <a:ext uri="{FF2B5EF4-FFF2-40B4-BE49-F238E27FC236}">
                <a16:creationId xmlns:a16="http://schemas.microsoft.com/office/drawing/2014/main" id="{9FA3637B-5198-4FF4-96D1-187BAB04D392}"/>
              </a:ext>
            </a:extLst>
          </p:cNvPr>
          <p:cNvSpPr/>
          <p:nvPr/>
        </p:nvSpPr>
        <p:spPr bwMode="auto">
          <a:xfrm>
            <a:off x="4953733" y="342490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9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66" name="円/楕円 259">
            <a:extLst>
              <a:ext uri="{FF2B5EF4-FFF2-40B4-BE49-F238E27FC236}">
                <a16:creationId xmlns:a16="http://schemas.microsoft.com/office/drawing/2014/main" id="{FE25C8A9-8522-4E26-BB02-49172E08C71B}"/>
              </a:ext>
            </a:extLst>
          </p:cNvPr>
          <p:cNvSpPr/>
          <p:nvPr/>
        </p:nvSpPr>
        <p:spPr bwMode="auto">
          <a:xfrm>
            <a:off x="2920798" y="3058216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7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67" name="円/楕円 259">
            <a:extLst>
              <a:ext uri="{FF2B5EF4-FFF2-40B4-BE49-F238E27FC236}">
                <a16:creationId xmlns:a16="http://schemas.microsoft.com/office/drawing/2014/main" id="{A6592F97-A9D9-4617-BEB5-10A6607280AF}"/>
              </a:ext>
            </a:extLst>
          </p:cNvPr>
          <p:cNvSpPr/>
          <p:nvPr/>
        </p:nvSpPr>
        <p:spPr bwMode="auto">
          <a:xfrm>
            <a:off x="1142791" y="276020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6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74" name="正方形/長方形 173">
            <a:extLst>
              <a:ext uri="{FF2B5EF4-FFF2-40B4-BE49-F238E27FC236}">
                <a16:creationId xmlns:a16="http://schemas.microsoft.com/office/drawing/2014/main" id="{6C7E27ED-228C-4695-908F-2DD9A9490212}"/>
              </a:ext>
            </a:extLst>
          </p:cNvPr>
          <p:cNvSpPr/>
          <p:nvPr/>
        </p:nvSpPr>
        <p:spPr>
          <a:xfrm>
            <a:off x="2254284" y="3536765"/>
            <a:ext cx="272657" cy="9802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b="1">
                <a:solidFill>
                  <a:srgbClr val="FF0000"/>
                </a:solidFill>
              </a:rPr>
              <a:t>A-1</a:t>
            </a:r>
            <a:endParaRPr kumimoji="1" lang="ja-JP" altLang="en-US" sz="500" b="1">
              <a:solidFill>
                <a:srgbClr val="FF0000"/>
              </a:solidFill>
            </a:endParaRPr>
          </a:p>
        </p:txBody>
      </p:sp>
      <p:pic>
        <p:nvPicPr>
          <p:cNvPr id="175" name="Picture 5" descr="ãè»ä¸¡é²å¥ç¦æ­¢ãã®ç»åæ¤ç´¢çµæ">
            <a:extLst>
              <a:ext uri="{FF2B5EF4-FFF2-40B4-BE49-F238E27FC236}">
                <a16:creationId xmlns:a16="http://schemas.microsoft.com/office/drawing/2014/main" id="{735ED7A7-897B-4ACC-98E1-448D1226A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399" y="3913030"/>
            <a:ext cx="206372" cy="20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2" name="グループ化 181">
            <a:extLst>
              <a:ext uri="{FF2B5EF4-FFF2-40B4-BE49-F238E27FC236}">
                <a16:creationId xmlns:a16="http://schemas.microsoft.com/office/drawing/2014/main" id="{66CDE6E9-C9E2-4E34-939E-84EBFBEBB9AE}"/>
              </a:ext>
            </a:extLst>
          </p:cNvPr>
          <p:cNvGrpSpPr/>
          <p:nvPr/>
        </p:nvGrpSpPr>
        <p:grpSpPr>
          <a:xfrm>
            <a:off x="2065331" y="3223924"/>
            <a:ext cx="189782" cy="236345"/>
            <a:chOff x="2195333" y="3407090"/>
            <a:chExt cx="189782" cy="236345"/>
          </a:xfrm>
        </p:grpSpPr>
        <p:sp>
          <p:nvSpPr>
            <p:cNvPr id="183" name="二等辺三角形 182">
              <a:extLst>
                <a:ext uri="{FF2B5EF4-FFF2-40B4-BE49-F238E27FC236}">
                  <a16:creationId xmlns:a16="http://schemas.microsoft.com/office/drawing/2014/main" id="{39DE3436-E52B-4C5E-9C77-02DF41A5C55E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185" name="テキスト ボックス 184">
              <a:extLst>
                <a:ext uri="{FF2B5EF4-FFF2-40B4-BE49-F238E27FC236}">
                  <a16:creationId xmlns:a16="http://schemas.microsoft.com/office/drawing/2014/main" id="{9A40FD61-3995-4A74-AE57-31D39B6F497B}"/>
                </a:ext>
              </a:extLst>
            </p:cNvPr>
            <p:cNvSpPr txBox="1"/>
            <p:nvPr/>
          </p:nvSpPr>
          <p:spPr>
            <a:xfrm>
              <a:off x="2195333" y="3412603"/>
              <a:ext cx="12999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b="1"/>
                <a:t>5</a:t>
              </a:r>
              <a:endParaRPr kumimoji="1" lang="ja-JP" altLang="en-US" sz="900" b="1"/>
            </a:p>
          </p:txBody>
        </p:sp>
      </p:grp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5E3934CD-49AA-4D7F-A5BA-0B6FEAEE6D14}"/>
              </a:ext>
            </a:extLst>
          </p:cNvPr>
          <p:cNvCxnSpPr>
            <a:cxnSpLocks/>
            <a:stCxn id="174" idx="0"/>
          </p:cNvCxnSpPr>
          <p:nvPr/>
        </p:nvCxnSpPr>
        <p:spPr>
          <a:xfrm flipH="1" flipV="1">
            <a:off x="2291615" y="3395889"/>
            <a:ext cx="98998" cy="1408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直線コネクタ 193">
            <a:extLst>
              <a:ext uri="{FF2B5EF4-FFF2-40B4-BE49-F238E27FC236}">
                <a16:creationId xmlns:a16="http://schemas.microsoft.com/office/drawing/2014/main" id="{6928CB7E-9920-425A-A6F7-6E2F335CFF89}"/>
              </a:ext>
            </a:extLst>
          </p:cNvPr>
          <p:cNvCxnSpPr>
            <a:cxnSpLocks/>
            <a:stCxn id="174" idx="0"/>
          </p:cNvCxnSpPr>
          <p:nvPr/>
        </p:nvCxnSpPr>
        <p:spPr>
          <a:xfrm flipH="1" flipV="1">
            <a:off x="2033617" y="3353843"/>
            <a:ext cx="356996" cy="1829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8" name="グループ化 197">
            <a:extLst>
              <a:ext uri="{FF2B5EF4-FFF2-40B4-BE49-F238E27FC236}">
                <a16:creationId xmlns:a16="http://schemas.microsoft.com/office/drawing/2014/main" id="{54F46A15-E980-429A-985A-B105A6A1C790}"/>
              </a:ext>
            </a:extLst>
          </p:cNvPr>
          <p:cNvGrpSpPr/>
          <p:nvPr/>
        </p:nvGrpSpPr>
        <p:grpSpPr>
          <a:xfrm rot="9087229">
            <a:off x="1673748" y="4659765"/>
            <a:ext cx="76359" cy="75864"/>
            <a:chOff x="2445304" y="3846628"/>
            <a:chExt cx="76359" cy="75864"/>
          </a:xfrm>
        </p:grpSpPr>
        <p:sp>
          <p:nvSpPr>
            <p:cNvPr id="199" name="二等辺三角形 198">
              <a:extLst>
                <a:ext uri="{FF2B5EF4-FFF2-40B4-BE49-F238E27FC236}">
                  <a16:creationId xmlns:a16="http://schemas.microsoft.com/office/drawing/2014/main" id="{3638DAD3-C5D4-4447-87AF-DC5746CC1DE2}"/>
                </a:ext>
              </a:extLst>
            </p:cNvPr>
            <p:cNvSpPr/>
            <p:nvPr/>
          </p:nvSpPr>
          <p:spPr>
            <a:xfrm rot="7657465">
              <a:off x="2445342" y="3846590"/>
              <a:ext cx="63134" cy="6321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00" name="直線コネクタ 199">
              <a:extLst>
                <a:ext uri="{FF2B5EF4-FFF2-40B4-BE49-F238E27FC236}">
                  <a16:creationId xmlns:a16="http://schemas.microsoft.com/office/drawing/2014/main" id="{669BFE74-1B5C-4C2D-A160-B27A1FE634DB}"/>
                </a:ext>
              </a:extLst>
            </p:cNvPr>
            <p:cNvCxnSpPr/>
            <p:nvPr/>
          </p:nvCxnSpPr>
          <p:spPr>
            <a:xfrm rot="10800000" flipV="1">
              <a:off x="2477359" y="3863641"/>
              <a:ext cx="44304" cy="588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0" name="正方形/長方形 209">
            <a:extLst>
              <a:ext uri="{FF2B5EF4-FFF2-40B4-BE49-F238E27FC236}">
                <a16:creationId xmlns:a16="http://schemas.microsoft.com/office/drawing/2014/main" id="{505D1123-E2FC-4076-BFF0-2E93E13F2AAE}"/>
              </a:ext>
            </a:extLst>
          </p:cNvPr>
          <p:cNvSpPr/>
          <p:nvPr/>
        </p:nvSpPr>
        <p:spPr>
          <a:xfrm>
            <a:off x="1949530" y="3537593"/>
            <a:ext cx="272657" cy="97200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b="1">
                <a:solidFill>
                  <a:srgbClr val="FF0000"/>
                </a:solidFill>
              </a:rPr>
              <a:t>A-2</a:t>
            </a:r>
            <a:endParaRPr kumimoji="1" lang="ja-JP" altLang="en-US" sz="500" b="1">
              <a:solidFill>
                <a:srgbClr val="FF0000"/>
              </a:solidFill>
            </a:endParaRPr>
          </a:p>
        </p:txBody>
      </p:sp>
      <p:sp>
        <p:nvSpPr>
          <p:cNvPr id="215" name="正方形/長方形 214">
            <a:extLst>
              <a:ext uri="{FF2B5EF4-FFF2-40B4-BE49-F238E27FC236}">
                <a16:creationId xmlns:a16="http://schemas.microsoft.com/office/drawing/2014/main" id="{978A9A82-F4E1-443F-9DA9-EEF6E76C97CB}"/>
              </a:ext>
            </a:extLst>
          </p:cNvPr>
          <p:cNvSpPr/>
          <p:nvPr/>
        </p:nvSpPr>
        <p:spPr>
          <a:xfrm>
            <a:off x="1395752" y="4514303"/>
            <a:ext cx="272657" cy="93654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b="1">
                <a:solidFill>
                  <a:srgbClr val="FF0000"/>
                </a:solidFill>
              </a:rPr>
              <a:t>A-2</a:t>
            </a:r>
            <a:endParaRPr kumimoji="1" lang="ja-JP" altLang="en-US" sz="500" b="1">
              <a:solidFill>
                <a:srgbClr val="FF0000"/>
              </a:solidFill>
            </a:endParaRPr>
          </a:p>
        </p:txBody>
      </p:sp>
      <p:sp>
        <p:nvSpPr>
          <p:cNvPr id="223" name="正方形/長方形 222">
            <a:extLst>
              <a:ext uri="{FF2B5EF4-FFF2-40B4-BE49-F238E27FC236}">
                <a16:creationId xmlns:a16="http://schemas.microsoft.com/office/drawing/2014/main" id="{14B717FD-FC3D-4673-A7FB-D2941C431AAB}"/>
              </a:ext>
            </a:extLst>
          </p:cNvPr>
          <p:cNvSpPr/>
          <p:nvPr/>
        </p:nvSpPr>
        <p:spPr>
          <a:xfrm>
            <a:off x="1394701" y="4634539"/>
            <a:ext cx="272657" cy="93654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b="1">
                <a:solidFill>
                  <a:srgbClr val="FF0000"/>
                </a:solidFill>
              </a:rPr>
              <a:t>A-3</a:t>
            </a:r>
            <a:endParaRPr kumimoji="1" lang="ja-JP" altLang="en-US" sz="500" b="1">
              <a:solidFill>
                <a:srgbClr val="FF0000"/>
              </a:solidFill>
            </a:endParaRPr>
          </a:p>
        </p:txBody>
      </p:sp>
      <p:sp>
        <p:nvSpPr>
          <p:cNvPr id="225" name="正方形/長方形 224">
            <a:extLst>
              <a:ext uri="{FF2B5EF4-FFF2-40B4-BE49-F238E27FC236}">
                <a16:creationId xmlns:a16="http://schemas.microsoft.com/office/drawing/2014/main" id="{1A1D63A1-5D1D-432C-9351-25736083B115}"/>
              </a:ext>
            </a:extLst>
          </p:cNvPr>
          <p:cNvSpPr/>
          <p:nvPr/>
        </p:nvSpPr>
        <p:spPr>
          <a:xfrm>
            <a:off x="5145281" y="4073256"/>
            <a:ext cx="304140" cy="11614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chemeClr val="tx1"/>
                </a:solidFill>
              </a:rPr>
              <a:t>C-4</a:t>
            </a:r>
            <a:endParaRPr kumimoji="1" lang="ja-JP" altLang="en-US" sz="600" b="1">
              <a:solidFill>
                <a:schemeClr val="tx1"/>
              </a:solidFill>
            </a:endParaRPr>
          </a:p>
        </p:txBody>
      </p:sp>
      <p:sp>
        <p:nvSpPr>
          <p:cNvPr id="226" name="正方形/長方形 225">
            <a:extLst>
              <a:ext uri="{FF2B5EF4-FFF2-40B4-BE49-F238E27FC236}">
                <a16:creationId xmlns:a16="http://schemas.microsoft.com/office/drawing/2014/main" id="{430C7B96-DEB2-42D1-AE1A-843C04FA15B3}"/>
              </a:ext>
            </a:extLst>
          </p:cNvPr>
          <p:cNvSpPr/>
          <p:nvPr/>
        </p:nvSpPr>
        <p:spPr>
          <a:xfrm>
            <a:off x="5237942" y="2843268"/>
            <a:ext cx="306000" cy="115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/>
              <a:t>B</a:t>
            </a:r>
            <a:r>
              <a:rPr kumimoji="1" lang="en-US" altLang="ja-JP" sz="600" b="1"/>
              <a:t>-3</a:t>
            </a:r>
            <a:endParaRPr kumimoji="1" lang="ja-JP" altLang="en-US" sz="600" b="1"/>
          </a:p>
        </p:txBody>
      </p:sp>
      <p:sp>
        <p:nvSpPr>
          <p:cNvPr id="227" name="正方形/長方形 226">
            <a:extLst>
              <a:ext uri="{FF2B5EF4-FFF2-40B4-BE49-F238E27FC236}">
                <a16:creationId xmlns:a16="http://schemas.microsoft.com/office/drawing/2014/main" id="{6FE96533-4144-4AF8-82A4-738D8D88C459}"/>
              </a:ext>
            </a:extLst>
          </p:cNvPr>
          <p:cNvSpPr/>
          <p:nvPr/>
        </p:nvSpPr>
        <p:spPr>
          <a:xfrm>
            <a:off x="174551" y="3348621"/>
            <a:ext cx="306000" cy="115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/>
              <a:t>B</a:t>
            </a:r>
            <a:r>
              <a:rPr kumimoji="1" lang="en-US" altLang="ja-JP" sz="600" b="1"/>
              <a:t>-1</a:t>
            </a:r>
            <a:endParaRPr kumimoji="1" lang="ja-JP" altLang="en-US" sz="600" b="1"/>
          </a:p>
        </p:txBody>
      </p:sp>
      <p:pic>
        <p:nvPicPr>
          <p:cNvPr id="231" name="Picture 3">
            <a:extLst>
              <a:ext uri="{FF2B5EF4-FFF2-40B4-BE49-F238E27FC236}">
                <a16:creationId xmlns:a16="http://schemas.microsoft.com/office/drawing/2014/main" id="{F73E5FE5-7785-474D-AEB4-E10EC7BE5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55" y="9037270"/>
            <a:ext cx="340203" cy="19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6" name="Picture 5" descr="ãè»ä¸¡é²å¥ç¦æ­¢ãã®ç»åæ¤ç´¢çµæ">
            <a:extLst>
              <a:ext uri="{FF2B5EF4-FFF2-40B4-BE49-F238E27FC236}">
                <a16:creationId xmlns:a16="http://schemas.microsoft.com/office/drawing/2014/main" id="{13764130-A05D-4A02-A61F-1AEB71A93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7" y="9038874"/>
            <a:ext cx="252120" cy="25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2C32E14-D455-4992-A34B-144603385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541" y="8687247"/>
            <a:ext cx="326322" cy="76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" name="正方形/長方形 242">
            <a:extLst>
              <a:ext uri="{FF2B5EF4-FFF2-40B4-BE49-F238E27FC236}">
                <a16:creationId xmlns:a16="http://schemas.microsoft.com/office/drawing/2014/main" id="{B2C039A5-3A76-437D-9FEE-97E58FD144D0}"/>
              </a:ext>
            </a:extLst>
          </p:cNvPr>
          <p:cNvSpPr/>
          <p:nvPr/>
        </p:nvSpPr>
        <p:spPr>
          <a:xfrm>
            <a:off x="532978" y="8891832"/>
            <a:ext cx="272657" cy="9802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b="1">
                <a:solidFill>
                  <a:srgbClr val="FF0000"/>
                </a:solidFill>
              </a:rPr>
              <a:t>A-1</a:t>
            </a:r>
            <a:endParaRPr kumimoji="1" lang="ja-JP" altLang="en-US" sz="500" b="1">
              <a:solidFill>
                <a:srgbClr val="FF0000"/>
              </a:solidFill>
            </a:endParaRPr>
          </a:p>
        </p:txBody>
      </p:sp>
      <p:sp>
        <p:nvSpPr>
          <p:cNvPr id="244" name="正方形/長方形 243">
            <a:extLst>
              <a:ext uri="{FF2B5EF4-FFF2-40B4-BE49-F238E27FC236}">
                <a16:creationId xmlns:a16="http://schemas.microsoft.com/office/drawing/2014/main" id="{FFEC7D03-A50D-4BD7-BF54-E4AE6936CFF2}"/>
              </a:ext>
            </a:extLst>
          </p:cNvPr>
          <p:cNvSpPr/>
          <p:nvPr/>
        </p:nvSpPr>
        <p:spPr>
          <a:xfrm>
            <a:off x="1028826" y="8893572"/>
            <a:ext cx="272657" cy="97200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b="1">
                <a:solidFill>
                  <a:srgbClr val="FF0000"/>
                </a:solidFill>
              </a:rPr>
              <a:t>A-2</a:t>
            </a:r>
            <a:endParaRPr kumimoji="1" lang="ja-JP" altLang="en-US" sz="500" b="1">
              <a:solidFill>
                <a:srgbClr val="FF0000"/>
              </a:solidFill>
            </a:endParaRPr>
          </a:p>
        </p:txBody>
      </p:sp>
      <p:sp>
        <p:nvSpPr>
          <p:cNvPr id="245" name="正方形/長方形 244">
            <a:extLst>
              <a:ext uri="{FF2B5EF4-FFF2-40B4-BE49-F238E27FC236}">
                <a16:creationId xmlns:a16="http://schemas.microsoft.com/office/drawing/2014/main" id="{4CCCABBE-E26D-4083-A84F-5CA76C80DA08}"/>
              </a:ext>
            </a:extLst>
          </p:cNvPr>
          <p:cNvSpPr/>
          <p:nvPr/>
        </p:nvSpPr>
        <p:spPr>
          <a:xfrm>
            <a:off x="1529301" y="8542392"/>
            <a:ext cx="272657" cy="93654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b="1">
                <a:solidFill>
                  <a:srgbClr val="FF0000"/>
                </a:solidFill>
              </a:rPr>
              <a:t>A-3</a:t>
            </a:r>
            <a:endParaRPr kumimoji="1" lang="ja-JP" altLang="en-US" sz="500" b="1">
              <a:solidFill>
                <a:srgbClr val="FF0000"/>
              </a:solidFill>
            </a:endParaRPr>
          </a:p>
        </p:txBody>
      </p:sp>
      <p:graphicFrame>
        <p:nvGraphicFramePr>
          <p:cNvPr id="141" name="表 5">
            <a:extLst>
              <a:ext uri="{FF2B5EF4-FFF2-40B4-BE49-F238E27FC236}">
                <a16:creationId xmlns:a16="http://schemas.microsoft.com/office/drawing/2014/main" id="{0964B682-0785-400F-9B75-BA9833EFE4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213258"/>
              </p:ext>
            </p:extLst>
          </p:nvPr>
        </p:nvGraphicFramePr>
        <p:xfrm>
          <a:off x="2783564" y="6930111"/>
          <a:ext cx="2663380" cy="236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836">
                  <a:extLst>
                    <a:ext uri="{9D8B030D-6E8A-4147-A177-3AD203B41FA5}">
                      <a16:colId xmlns:a16="http://schemas.microsoft.com/office/drawing/2014/main" val="3215615149"/>
                    </a:ext>
                  </a:extLst>
                </a:gridCol>
                <a:gridCol w="299166">
                  <a:extLst>
                    <a:ext uri="{9D8B030D-6E8A-4147-A177-3AD203B41FA5}">
                      <a16:colId xmlns:a16="http://schemas.microsoft.com/office/drawing/2014/main" val="3016791116"/>
                    </a:ext>
                  </a:extLst>
                </a:gridCol>
                <a:gridCol w="970834">
                  <a:extLst>
                    <a:ext uri="{9D8B030D-6E8A-4147-A177-3AD203B41FA5}">
                      <a16:colId xmlns:a16="http://schemas.microsoft.com/office/drawing/2014/main" val="698547106"/>
                    </a:ext>
                  </a:extLst>
                </a:gridCol>
                <a:gridCol w="1103544">
                  <a:extLst>
                    <a:ext uri="{9D8B030D-6E8A-4147-A177-3AD203B41FA5}">
                      <a16:colId xmlns:a16="http://schemas.microsoft.com/office/drawing/2014/main" val="768166756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>
                          <a:solidFill>
                            <a:schemeClr val="bg1"/>
                          </a:solidFill>
                        </a:rPr>
                        <a:t>B2 </a:t>
                      </a:r>
                    </a:p>
                    <a:p>
                      <a:endParaRPr kumimoji="1" lang="en-US" altLang="ja-JP" sz="7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■栄区備品置場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競技用カラーコーン　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299752"/>
                  </a:ext>
                </a:extLst>
              </a:tr>
              <a:tr h="182880">
                <a:tc rowSpan="2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>
                          <a:solidFill>
                            <a:schemeClr val="bg1"/>
                          </a:solidFill>
                        </a:rPr>
                        <a:t>B2 </a:t>
                      </a:r>
                    </a:p>
                    <a:p>
                      <a:endParaRPr kumimoji="1" lang="ja-JP" altLang="en-US" sz="7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■栄区備品置場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</a:p>
                    <a:p>
                      <a:endParaRPr kumimoji="1" lang="ja-JP" altLang="en-US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プラ柵　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90551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b="1">
                          <a:solidFill>
                            <a:schemeClr val="bg1"/>
                          </a:solidFill>
                        </a:rPr>
                        <a:t>B2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■警備員備品置場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</a:t>
                      </a:r>
                      <a:endParaRPr kumimoji="1" lang="ja-JP" altLang="en-US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規制用カラーコーン　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2467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b="1">
                          <a:solidFill>
                            <a:schemeClr val="bg1"/>
                          </a:solidFill>
                        </a:rPr>
                        <a:t>B2 </a:t>
                      </a:r>
                      <a:endParaRPr kumimoji="1" lang="en-US" altLang="ja-JP" sz="700"/>
                    </a:p>
                    <a:p>
                      <a:endParaRPr kumimoji="1" lang="ja-JP" altLang="en-US" sz="7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■栄区備品置場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</a:t>
                      </a:r>
                      <a:endParaRPr kumimoji="1" lang="ja-JP" altLang="en-US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競技用カラーコーン　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en-US" altLang="ja-JP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プラ柵　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13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177242"/>
                  </a:ext>
                </a:extLst>
              </a:tr>
              <a:tr h="182880">
                <a:tc rowSpan="2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b="1">
                          <a:solidFill>
                            <a:schemeClr val="bg1"/>
                          </a:solidFill>
                        </a:rPr>
                        <a:t>B3  </a:t>
                      </a:r>
                      <a:endParaRPr kumimoji="1" lang="ja-JP" altLang="en-US" sz="7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■栄区備品置場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プラ柵　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en-US" altLang="ja-JP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101142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■警備員備品置場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  <a:endParaRPr kumimoji="1" lang="ja-JP" altLang="en-US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規制用カラーコーン　</a:t>
                      </a:r>
                      <a:r>
                        <a:rPr kumimoji="1" lang="en-US" altLang="ja-JP" sz="700" b="0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en-US" altLang="ja-JP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8407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b="1">
                          <a:solidFill>
                            <a:schemeClr val="bg1"/>
                          </a:solidFill>
                        </a:rPr>
                        <a:t>B3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■栄区備品置場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競技用カラーコーン　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en-US" altLang="ja-JP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プラ柵　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00963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b="1">
                          <a:solidFill>
                            <a:schemeClr val="tx1"/>
                          </a:solidFill>
                        </a:rPr>
                        <a:t>C1</a:t>
                      </a:r>
                      <a:endParaRPr kumimoji="1" lang="ja-JP" altLang="en-US" sz="700" b="1">
                        <a:solidFill>
                          <a:schemeClr val="tx1"/>
                        </a:solidFill>
                      </a:endParaRPr>
                    </a:p>
                    <a:p>
                      <a:endParaRPr kumimoji="1" lang="ja-JP" altLang="en-US" sz="7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■警備員備品置場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</a:t>
                      </a:r>
                      <a:endParaRPr kumimoji="1" lang="ja-JP" altLang="en-US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規制用カラーコーン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865770"/>
                  </a:ext>
                </a:extLst>
              </a:tr>
            </a:tbl>
          </a:graphicData>
        </a:graphic>
      </p:graphicFrame>
      <p:sp>
        <p:nvSpPr>
          <p:cNvPr id="142" name="フリーフォーム: 図形 141">
            <a:extLst>
              <a:ext uri="{FF2B5EF4-FFF2-40B4-BE49-F238E27FC236}">
                <a16:creationId xmlns:a16="http://schemas.microsoft.com/office/drawing/2014/main" id="{891103B3-FB30-413B-807D-06A089F93C4B}"/>
              </a:ext>
            </a:extLst>
          </p:cNvPr>
          <p:cNvSpPr/>
          <p:nvPr/>
        </p:nvSpPr>
        <p:spPr>
          <a:xfrm>
            <a:off x="2815565" y="7005263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1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43" name="フリーフォーム: 図形 142">
            <a:extLst>
              <a:ext uri="{FF2B5EF4-FFF2-40B4-BE49-F238E27FC236}">
                <a16:creationId xmlns:a16="http://schemas.microsoft.com/office/drawing/2014/main" id="{891D5D6E-27A8-4380-81FC-E75BA29AA033}"/>
              </a:ext>
            </a:extLst>
          </p:cNvPr>
          <p:cNvSpPr/>
          <p:nvPr/>
        </p:nvSpPr>
        <p:spPr>
          <a:xfrm>
            <a:off x="2815565" y="7439723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2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44" name="フリーフォーム: 図形 143">
            <a:extLst>
              <a:ext uri="{FF2B5EF4-FFF2-40B4-BE49-F238E27FC236}">
                <a16:creationId xmlns:a16="http://schemas.microsoft.com/office/drawing/2014/main" id="{026E220A-ED3B-4A2A-BA4F-EB1000E01828}"/>
              </a:ext>
            </a:extLst>
          </p:cNvPr>
          <p:cNvSpPr/>
          <p:nvPr/>
        </p:nvSpPr>
        <p:spPr>
          <a:xfrm>
            <a:off x="2815565" y="7868360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3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45" name="フリーフォーム: 図形 144">
            <a:extLst>
              <a:ext uri="{FF2B5EF4-FFF2-40B4-BE49-F238E27FC236}">
                <a16:creationId xmlns:a16="http://schemas.microsoft.com/office/drawing/2014/main" id="{E6C76F02-944F-48D4-A2CF-8DEBB09074E2}"/>
              </a:ext>
            </a:extLst>
          </p:cNvPr>
          <p:cNvSpPr/>
          <p:nvPr/>
        </p:nvSpPr>
        <p:spPr>
          <a:xfrm>
            <a:off x="2815565" y="8255911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4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51" name="フリーフォーム: 図形 150">
            <a:extLst>
              <a:ext uri="{FF2B5EF4-FFF2-40B4-BE49-F238E27FC236}">
                <a16:creationId xmlns:a16="http://schemas.microsoft.com/office/drawing/2014/main" id="{5B58B8A5-F7F2-40F6-89E9-59D29CAA99FF}"/>
              </a:ext>
            </a:extLst>
          </p:cNvPr>
          <p:cNvSpPr/>
          <p:nvPr/>
        </p:nvSpPr>
        <p:spPr>
          <a:xfrm>
            <a:off x="2814887" y="8618462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rgbClr val="FF0000"/>
                </a:solidFill>
              </a:rPr>
              <a:t>5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68" name="フリーフォーム: 図形 167">
            <a:extLst>
              <a:ext uri="{FF2B5EF4-FFF2-40B4-BE49-F238E27FC236}">
                <a16:creationId xmlns:a16="http://schemas.microsoft.com/office/drawing/2014/main" id="{C7CC291F-3E51-4ACB-99B8-6B43C59AB6F2}"/>
              </a:ext>
            </a:extLst>
          </p:cNvPr>
          <p:cNvSpPr/>
          <p:nvPr/>
        </p:nvSpPr>
        <p:spPr>
          <a:xfrm>
            <a:off x="2811544" y="8980116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6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70" name="正方形/長方形 169">
            <a:extLst>
              <a:ext uri="{FF2B5EF4-FFF2-40B4-BE49-F238E27FC236}">
                <a16:creationId xmlns:a16="http://schemas.microsoft.com/office/drawing/2014/main" id="{35CD483B-041E-4784-A782-970E5B55B8D2}"/>
              </a:ext>
            </a:extLst>
          </p:cNvPr>
          <p:cNvSpPr/>
          <p:nvPr/>
        </p:nvSpPr>
        <p:spPr>
          <a:xfrm>
            <a:off x="5676666" y="550365"/>
            <a:ext cx="1135495" cy="892633"/>
          </a:xfrm>
          <a:prstGeom prst="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/>
              <a:t>New</a:t>
            </a:r>
          </a:p>
        </p:txBody>
      </p:sp>
      <p:sp>
        <p:nvSpPr>
          <p:cNvPr id="140" name="正方形/長方形 139">
            <a:extLst>
              <a:ext uri="{FF2B5EF4-FFF2-40B4-BE49-F238E27FC236}">
                <a16:creationId xmlns:a16="http://schemas.microsoft.com/office/drawing/2014/main" id="{4B37F6B1-46EB-4191-9A76-E5E69A3D8849}"/>
              </a:ext>
            </a:extLst>
          </p:cNvPr>
          <p:cNvSpPr/>
          <p:nvPr/>
        </p:nvSpPr>
        <p:spPr>
          <a:xfrm>
            <a:off x="2977114" y="1982965"/>
            <a:ext cx="1530718" cy="392909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b="1">
                <a:solidFill>
                  <a:schemeClr val="tx1"/>
                </a:solidFill>
                <a:latin typeface="+mn-ea"/>
              </a:rPr>
              <a:t>【</a:t>
            </a:r>
            <a:r>
              <a:rPr lang="zh-TW" altLang="en-US" sz="8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業務内容</a:t>
            </a:r>
            <a:r>
              <a:rPr lang="en-US" altLang="ja-JP" sz="800" b="1">
                <a:solidFill>
                  <a:schemeClr val="tx1"/>
                </a:solidFill>
                <a:latin typeface="+mn-ea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solidFill>
                  <a:schemeClr val="tx1"/>
                </a:solidFill>
                <a:latin typeface="+mn-ea"/>
              </a:rPr>
              <a:t>ポーリン橋滞留防止誘導案内</a:t>
            </a:r>
            <a:endParaRPr lang="en-US" altLang="ja-JP" sz="800">
              <a:solidFill>
                <a:schemeClr val="tx1"/>
              </a:solidFill>
              <a:latin typeface="+mn-ea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BC22298F-9C80-4B53-ADE0-DB062722BEBD}"/>
              </a:ext>
            </a:extLst>
          </p:cNvPr>
          <p:cNvCxnSpPr>
            <a:cxnSpLocks/>
          </p:cNvCxnSpPr>
          <p:nvPr/>
        </p:nvCxnSpPr>
        <p:spPr>
          <a:xfrm flipV="1">
            <a:off x="4180382" y="2235070"/>
            <a:ext cx="406227" cy="10535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1153456-F493-4CFB-9E9D-9222506E59B6}"/>
              </a:ext>
            </a:extLst>
          </p:cNvPr>
          <p:cNvSpPr/>
          <p:nvPr/>
        </p:nvSpPr>
        <p:spPr>
          <a:xfrm>
            <a:off x="126225" y="7857629"/>
            <a:ext cx="2258057" cy="1576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9" name="直線コネクタ 168">
            <a:extLst>
              <a:ext uri="{FF2B5EF4-FFF2-40B4-BE49-F238E27FC236}">
                <a16:creationId xmlns:a16="http://schemas.microsoft.com/office/drawing/2014/main" id="{93ED1F02-F654-4BB2-9EB6-5F2D79620412}"/>
              </a:ext>
            </a:extLst>
          </p:cNvPr>
          <p:cNvCxnSpPr>
            <a:cxnSpLocks/>
            <a:stCxn id="173" idx="0"/>
          </p:cNvCxnSpPr>
          <p:nvPr/>
        </p:nvCxnSpPr>
        <p:spPr>
          <a:xfrm flipH="1" flipV="1">
            <a:off x="1839706" y="4728195"/>
            <a:ext cx="1096956" cy="69749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線コネクタ 170">
            <a:extLst>
              <a:ext uri="{FF2B5EF4-FFF2-40B4-BE49-F238E27FC236}">
                <a16:creationId xmlns:a16="http://schemas.microsoft.com/office/drawing/2014/main" id="{7B5A0FB9-0F60-473C-9705-9212865C6EFB}"/>
              </a:ext>
            </a:extLst>
          </p:cNvPr>
          <p:cNvCxnSpPr>
            <a:cxnSpLocks/>
            <a:endCxn id="173" idx="0"/>
          </p:cNvCxnSpPr>
          <p:nvPr/>
        </p:nvCxnSpPr>
        <p:spPr>
          <a:xfrm flipH="1">
            <a:off x="2936662" y="5118811"/>
            <a:ext cx="1868562" cy="30687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線コネクタ 171">
            <a:extLst>
              <a:ext uri="{FF2B5EF4-FFF2-40B4-BE49-F238E27FC236}">
                <a16:creationId xmlns:a16="http://schemas.microsoft.com/office/drawing/2014/main" id="{2FF05B20-AF77-470C-9CC7-AD2B9E006C8B}"/>
              </a:ext>
            </a:extLst>
          </p:cNvPr>
          <p:cNvCxnSpPr>
            <a:cxnSpLocks/>
            <a:endCxn id="173" idx="0"/>
          </p:cNvCxnSpPr>
          <p:nvPr/>
        </p:nvCxnSpPr>
        <p:spPr>
          <a:xfrm flipH="1">
            <a:off x="2936662" y="5366717"/>
            <a:ext cx="1752204" cy="5897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正方形/長方形 172">
            <a:extLst>
              <a:ext uri="{FF2B5EF4-FFF2-40B4-BE49-F238E27FC236}">
                <a16:creationId xmlns:a16="http://schemas.microsoft.com/office/drawing/2014/main" id="{593F4984-A783-4747-BDB2-C24B4485517E}"/>
              </a:ext>
            </a:extLst>
          </p:cNvPr>
          <p:cNvSpPr/>
          <p:nvPr/>
        </p:nvSpPr>
        <p:spPr>
          <a:xfrm>
            <a:off x="2304091" y="5425689"/>
            <a:ext cx="1265141" cy="393567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b="1">
                <a:solidFill>
                  <a:schemeClr val="tx1"/>
                </a:solidFill>
                <a:latin typeface="+mn-ea"/>
              </a:rPr>
              <a:t>【</a:t>
            </a:r>
            <a:r>
              <a:rPr lang="zh-TW" altLang="en-US" sz="8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業務内容</a:t>
            </a:r>
            <a:r>
              <a:rPr lang="en-US" altLang="ja-JP" sz="800" b="1">
                <a:solidFill>
                  <a:schemeClr val="tx1"/>
                </a:solidFill>
                <a:latin typeface="+mn-ea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solidFill>
                  <a:schemeClr val="tx1"/>
                </a:solidFill>
                <a:latin typeface="+mn-ea"/>
              </a:rPr>
              <a:t>山下公園へ誘導案内はポーリン橋へ誘導</a:t>
            </a:r>
            <a:endParaRPr lang="en-US" altLang="ja-JP" sz="8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76" name="正方形/長方形 175">
            <a:extLst>
              <a:ext uri="{FF2B5EF4-FFF2-40B4-BE49-F238E27FC236}">
                <a16:creationId xmlns:a16="http://schemas.microsoft.com/office/drawing/2014/main" id="{C5A05939-8DB2-4DDD-AAF2-5ADA29A1FC75}"/>
              </a:ext>
            </a:extLst>
          </p:cNvPr>
          <p:cNvSpPr/>
          <p:nvPr/>
        </p:nvSpPr>
        <p:spPr>
          <a:xfrm>
            <a:off x="3332509" y="722341"/>
            <a:ext cx="2046745" cy="103262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b="1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【</a:t>
            </a:r>
            <a:r>
              <a:rPr lang="ja-JP" altLang="en-US" sz="800" b="1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業務</a:t>
            </a:r>
            <a:r>
              <a:rPr lang="zh-TW" altLang="en-US" sz="800" b="1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内容</a:t>
            </a:r>
            <a:r>
              <a:rPr lang="en-US" altLang="ja-JP" sz="800" b="1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山下埠頭へは立ち入りできないことを広報する。</a:t>
            </a:r>
            <a:endParaRPr lang="en-US" altLang="ja-JP" sz="800">
              <a:solidFill>
                <a:schemeClr val="tx1"/>
              </a:solidFill>
              <a:latin typeface="MS UI Gothic" pitchFamily="50" charset="-128"/>
              <a:ea typeface="MS UI Gothic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横断したい方に対しては、横断歩道を渡って</a:t>
            </a:r>
            <a:endParaRPr lang="en-US" altLang="ja-JP" sz="800">
              <a:solidFill>
                <a:schemeClr val="tx1"/>
              </a:solidFill>
              <a:latin typeface="MS UI Gothic" pitchFamily="50" charset="-128"/>
              <a:ea typeface="MS UI Gothic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反対側へと案内する。</a:t>
            </a:r>
            <a:endParaRPr lang="en-US" altLang="ja-JP" sz="800">
              <a:solidFill>
                <a:schemeClr val="tx1"/>
              </a:solidFill>
              <a:latin typeface="MS UI Gothic" pitchFamily="50" charset="-128"/>
              <a:ea typeface="MS UI Gothic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800">
              <a:solidFill>
                <a:schemeClr val="tx1"/>
              </a:solidFill>
              <a:latin typeface="MS UI Gothic" pitchFamily="50" charset="-128"/>
              <a:ea typeface="MS UI Gothic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右記</a:t>
            </a:r>
            <a:r>
              <a:rPr lang="en-US" altLang="ja-JP" sz="800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A3</a:t>
            </a:r>
            <a:r>
              <a:rPr lang="ja-JP" altLang="en-US" sz="800">
                <a:solidFill>
                  <a:schemeClr val="tx1"/>
                </a:solidFill>
              </a:rPr>
              <a:t>サイズ</a:t>
            </a:r>
            <a:r>
              <a:rPr lang="ja-JP" altLang="en-US" sz="800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ラミを</a:t>
            </a:r>
            <a:endParaRPr lang="en-US" altLang="ja-JP" sz="800">
              <a:solidFill>
                <a:schemeClr val="tx1"/>
              </a:solidFill>
              <a:latin typeface="MS UI Gothic" pitchFamily="50" charset="-128"/>
              <a:ea typeface="MS UI Gothic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カラーコーンに貼り付ける</a:t>
            </a:r>
            <a:endParaRPr lang="en-US" altLang="ja-JP" sz="800">
              <a:solidFill>
                <a:schemeClr val="tx1"/>
              </a:solidFill>
              <a:latin typeface="MS UI Gothic" pitchFamily="50" charset="-128"/>
              <a:ea typeface="MS UI Gothic" pitchFamily="50" charset="-128"/>
            </a:endParaRPr>
          </a:p>
        </p:txBody>
      </p:sp>
      <p:pic>
        <p:nvPicPr>
          <p:cNvPr id="177" name="Picture 2">
            <a:extLst>
              <a:ext uri="{FF2B5EF4-FFF2-40B4-BE49-F238E27FC236}">
                <a16:creationId xmlns:a16="http://schemas.microsoft.com/office/drawing/2014/main" id="{5FF286CC-1364-4DEA-A4F0-C7EAF5356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290" y="1194674"/>
            <a:ext cx="658783" cy="466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78" name="直線コネクタ 177">
            <a:extLst>
              <a:ext uri="{FF2B5EF4-FFF2-40B4-BE49-F238E27FC236}">
                <a16:creationId xmlns:a16="http://schemas.microsoft.com/office/drawing/2014/main" id="{C7035B54-038B-4725-8D79-B8599523BD2F}"/>
              </a:ext>
            </a:extLst>
          </p:cNvPr>
          <p:cNvCxnSpPr>
            <a:cxnSpLocks/>
          </p:cNvCxnSpPr>
          <p:nvPr/>
        </p:nvCxnSpPr>
        <p:spPr>
          <a:xfrm flipV="1">
            <a:off x="4750911" y="1739872"/>
            <a:ext cx="416216" cy="13331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吹き出し: 四角形 27">
            <a:extLst>
              <a:ext uri="{FF2B5EF4-FFF2-40B4-BE49-F238E27FC236}">
                <a16:creationId xmlns:a16="http://schemas.microsoft.com/office/drawing/2014/main" id="{0ADEE5A2-61B4-4079-B74E-95A4823C4086}"/>
              </a:ext>
            </a:extLst>
          </p:cNvPr>
          <p:cNvSpPr/>
          <p:nvPr/>
        </p:nvSpPr>
        <p:spPr>
          <a:xfrm>
            <a:off x="6941517" y="1193488"/>
            <a:ext cx="2223232" cy="1530534"/>
          </a:xfrm>
          <a:prstGeom prst="wedgeRectCallout">
            <a:avLst>
              <a:gd name="adj1" fmla="val -137836"/>
              <a:gd name="adj2" fmla="val -486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/>
              <a:t>【</a:t>
            </a:r>
            <a:r>
              <a:rPr kumimoji="1" lang="ja-JP" altLang="en-US"/>
              <a:t>ラミ内容変更</a:t>
            </a:r>
            <a:r>
              <a:rPr kumimoji="1" lang="en-US" altLang="ja-JP"/>
              <a:t>】</a:t>
            </a:r>
          </a:p>
          <a:p>
            <a:pPr algn="ctr"/>
            <a:r>
              <a:rPr kumimoji="1" lang="ja-JP" altLang="en-US"/>
              <a:t>この先の横断歩道は利用できません。</a:t>
            </a:r>
            <a:endParaRPr kumimoji="1" lang="en-US" altLang="ja-JP"/>
          </a:p>
          <a:p>
            <a:pPr algn="ctr"/>
            <a:r>
              <a:rPr kumimoji="1" lang="ja-JP" altLang="en-US"/>
              <a:t>ドンキ</a:t>
            </a:r>
            <a:endParaRPr kumimoji="1" lang="en-US" altLang="ja-JP"/>
          </a:p>
          <a:p>
            <a:pPr algn="ctr"/>
            <a:r>
              <a:rPr kumimoji="1" lang="ja-JP" altLang="en-US"/>
              <a:t>人形の家方面</a:t>
            </a:r>
          </a:p>
        </p:txBody>
      </p:sp>
      <p:sp>
        <p:nvSpPr>
          <p:cNvPr id="179" name="吹き出し: 四角形 178">
            <a:extLst>
              <a:ext uri="{FF2B5EF4-FFF2-40B4-BE49-F238E27FC236}">
                <a16:creationId xmlns:a16="http://schemas.microsoft.com/office/drawing/2014/main" id="{DF93F026-2046-49C7-9A7E-04CA6BB1C56D}"/>
              </a:ext>
            </a:extLst>
          </p:cNvPr>
          <p:cNvSpPr/>
          <p:nvPr/>
        </p:nvSpPr>
        <p:spPr>
          <a:xfrm>
            <a:off x="6954995" y="5296412"/>
            <a:ext cx="2453880" cy="1530534"/>
          </a:xfrm>
          <a:prstGeom prst="wedgeRectCallout">
            <a:avLst>
              <a:gd name="adj1" fmla="val -137836"/>
              <a:gd name="adj2" fmla="val -486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ポーリン橋へ誘導するサイン（</a:t>
            </a:r>
            <a:r>
              <a:rPr kumimoji="1" lang="en-US" altLang="ja-JP"/>
              <a:t>A3</a:t>
            </a:r>
            <a:r>
              <a:rPr kumimoji="1" lang="ja-JP" altLang="en-US"/>
              <a:t>ラミ）を作成</a:t>
            </a:r>
          </a:p>
        </p:txBody>
      </p:sp>
      <p:grpSp>
        <p:nvGrpSpPr>
          <p:cNvPr id="196" name="グループ化 195">
            <a:extLst>
              <a:ext uri="{FF2B5EF4-FFF2-40B4-BE49-F238E27FC236}">
                <a16:creationId xmlns:a16="http://schemas.microsoft.com/office/drawing/2014/main" id="{4DE0B7A1-E800-474C-8873-BAB72F1A25D2}"/>
              </a:ext>
            </a:extLst>
          </p:cNvPr>
          <p:cNvGrpSpPr/>
          <p:nvPr/>
        </p:nvGrpSpPr>
        <p:grpSpPr>
          <a:xfrm>
            <a:off x="4787977" y="3041390"/>
            <a:ext cx="189782" cy="236345"/>
            <a:chOff x="2195333" y="3407090"/>
            <a:chExt cx="189782" cy="236345"/>
          </a:xfrm>
        </p:grpSpPr>
        <p:sp>
          <p:nvSpPr>
            <p:cNvPr id="197" name="二等辺三角形 196">
              <a:extLst>
                <a:ext uri="{FF2B5EF4-FFF2-40B4-BE49-F238E27FC236}">
                  <a16:creationId xmlns:a16="http://schemas.microsoft.com/office/drawing/2014/main" id="{7E115DD2-8CAE-46A7-8ED4-B8CAE4B62AD5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202" name="テキスト ボックス 201">
              <a:extLst>
                <a:ext uri="{FF2B5EF4-FFF2-40B4-BE49-F238E27FC236}">
                  <a16:creationId xmlns:a16="http://schemas.microsoft.com/office/drawing/2014/main" id="{862C4BCB-4405-4A1B-B49D-D8EEB8A66762}"/>
                </a:ext>
              </a:extLst>
            </p:cNvPr>
            <p:cNvSpPr txBox="1"/>
            <p:nvPr/>
          </p:nvSpPr>
          <p:spPr>
            <a:xfrm>
              <a:off x="2195333" y="3412603"/>
              <a:ext cx="12999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b="1"/>
                <a:t>3</a:t>
              </a:r>
              <a:endParaRPr kumimoji="1" lang="ja-JP" altLang="en-US" sz="900" b="1"/>
            </a:p>
          </p:txBody>
        </p:sp>
      </p:grpSp>
    </p:spTree>
    <p:extLst>
      <p:ext uri="{BB962C8B-B14F-4D97-AF65-F5344CB8AC3E}">
        <p14:creationId xmlns:p14="http://schemas.microsoft.com/office/powerpoint/2010/main" val="3215062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1" t="5028" r="7816" b="29567"/>
          <a:stretch/>
        </p:blipFill>
        <p:spPr bwMode="auto">
          <a:xfrm>
            <a:off x="84654" y="574724"/>
            <a:ext cx="5516038" cy="608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フリーフォーム 12"/>
          <p:cNvSpPr/>
          <p:nvPr/>
        </p:nvSpPr>
        <p:spPr>
          <a:xfrm>
            <a:off x="735974" y="1637680"/>
            <a:ext cx="1823409" cy="2329273"/>
          </a:xfrm>
          <a:custGeom>
            <a:avLst/>
            <a:gdLst>
              <a:gd name="connsiteX0" fmla="*/ 2209800 w 2209800"/>
              <a:gd name="connsiteY0" fmla="*/ 68580 h 2583180"/>
              <a:gd name="connsiteX1" fmla="*/ 1844040 w 2209800"/>
              <a:gd name="connsiteY1" fmla="*/ 693420 h 2583180"/>
              <a:gd name="connsiteX2" fmla="*/ 708660 w 2209800"/>
              <a:gd name="connsiteY2" fmla="*/ 0 h 2583180"/>
              <a:gd name="connsiteX3" fmla="*/ 205740 w 2209800"/>
              <a:gd name="connsiteY3" fmla="*/ 91440 h 2583180"/>
              <a:gd name="connsiteX4" fmla="*/ 0 w 2209800"/>
              <a:gd name="connsiteY4" fmla="*/ 1097280 h 2583180"/>
              <a:gd name="connsiteX5" fmla="*/ 419100 w 2209800"/>
              <a:gd name="connsiteY5" fmla="*/ 1752600 h 2583180"/>
              <a:gd name="connsiteX6" fmla="*/ 731520 w 2209800"/>
              <a:gd name="connsiteY6" fmla="*/ 2118360 h 2583180"/>
              <a:gd name="connsiteX7" fmla="*/ 563880 w 2209800"/>
              <a:gd name="connsiteY7" fmla="*/ 2583180 h 2583180"/>
              <a:gd name="connsiteX0" fmla="*/ 2209800 w 2209800"/>
              <a:gd name="connsiteY0" fmla="*/ 125639 h 2640239"/>
              <a:gd name="connsiteX1" fmla="*/ 1844040 w 2209800"/>
              <a:gd name="connsiteY1" fmla="*/ 750479 h 2640239"/>
              <a:gd name="connsiteX2" fmla="*/ 708660 w 2209800"/>
              <a:gd name="connsiteY2" fmla="*/ 57059 h 2640239"/>
              <a:gd name="connsiteX3" fmla="*/ 205740 w 2209800"/>
              <a:gd name="connsiteY3" fmla="*/ 148499 h 2640239"/>
              <a:gd name="connsiteX4" fmla="*/ 0 w 2209800"/>
              <a:gd name="connsiteY4" fmla="*/ 1154339 h 2640239"/>
              <a:gd name="connsiteX5" fmla="*/ 419100 w 2209800"/>
              <a:gd name="connsiteY5" fmla="*/ 1809659 h 2640239"/>
              <a:gd name="connsiteX6" fmla="*/ 731520 w 2209800"/>
              <a:gd name="connsiteY6" fmla="*/ 2175419 h 2640239"/>
              <a:gd name="connsiteX7" fmla="*/ 563880 w 2209800"/>
              <a:gd name="connsiteY7" fmla="*/ 2640239 h 2640239"/>
              <a:gd name="connsiteX0" fmla="*/ 2209800 w 2209800"/>
              <a:gd name="connsiteY0" fmla="*/ 171450 h 2686050"/>
              <a:gd name="connsiteX1" fmla="*/ 1844040 w 2209800"/>
              <a:gd name="connsiteY1" fmla="*/ 796290 h 2686050"/>
              <a:gd name="connsiteX2" fmla="*/ 708660 w 2209800"/>
              <a:gd name="connsiteY2" fmla="*/ 102870 h 2686050"/>
              <a:gd name="connsiteX3" fmla="*/ 205740 w 2209800"/>
              <a:gd name="connsiteY3" fmla="*/ 194310 h 2686050"/>
              <a:gd name="connsiteX4" fmla="*/ 0 w 2209800"/>
              <a:gd name="connsiteY4" fmla="*/ 1200150 h 2686050"/>
              <a:gd name="connsiteX5" fmla="*/ 419100 w 2209800"/>
              <a:gd name="connsiteY5" fmla="*/ 1855470 h 2686050"/>
              <a:gd name="connsiteX6" fmla="*/ 731520 w 2209800"/>
              <a:gd name="connsiteY6" fmla="*/ 2221230 h 2686050"/>
              <a:gd name="connsiteX7" fmla="*/ 563880 w 2209800"/>
              <a:gd name="connsiteY7" fmla="*/ 2686050 h 2686050"/>
              <a:gd name="connsiteX0" fmla="*/ 2209800 w 2209800"/>
              <a:gd name="connsiteY0" fmla="*/ 171450 h 2686050"/>
              <a:gd name="connsiteX1" fmla="*/ 1844040 w 2209800"/>
              <a:gd name="connsiteY1" fmla="*/ 796290 h 2686050"/>
              <a:gd name="connsiteX2" fmla="*/ 708660 w 2209800"/>
              <a:gd name="connsiteY2" fmla="*/ 102870 h 2686050"/>
              <a:gd name="connsiteX3" fmla="*/ 205740 w 2209800"/>
              <a:gd name="connsiteY3" fmla="*/ 194310 h 2686050"/>
              <a:gd name="connsiteX4" fmla="*/ 0 w 2209800"/>
              <a:gd name="connsiteY4" fmla="*/ 1200150 h 2686050"/>
              <a:gd name="connsiteX5" fmla="*/ 419100 w 2209800"/>
              <a:gd name="connsiteY5" fmla="*/ 1855470 h 2686050"/>
              <a:gd name="connsiteX6" fmla="*/ 731520 w 2209800"/>
              <a:gd name="connsiteY6" fmla="*/ 2221230 h 2686050"/>
              <a:gd name="connsiteX7" fmla="*/ 563880 w 2209800"/>
              <a:gd name="connsiteY7" fmla="*/ 2686050 h 2686050"/>
              <a:gd name="connsiteX0" fmla="*/ 2210435 w 2210435"/>
              <a:gd name="connsiteY0" fmla="*/ 171450 h 2686050"/>
              <a:gd name="connsiteX1" fmla="*/ 1844675 w 2210435"/>
              <a:gd name="connsiteY1" fmla="*/ 796290 h 2686050"/>
              <a:gd name="connsiteX2" fmla="*/ 709295 w 2210435"/>
              <a:gd name="connsiteY2" fmla="*/ 102870 h 2686050"/>
              <a:gd name="connsiteX3" fmla="*/ 206375 w 2210435"/>
              <a:gd name="connsiteY3" fmla="*/ 194310 h 2686050"/>
              <a:gd name="connsiteX4" fmla="*/ 635 w 2210435"/>
              <a:gd name="connsiteY4" fmla="*/ 1200150 h 2686050"/>
              <a:gd name="connsiteX5" fmla="*/ 419735 w 2210435"/>
              <a:gd name="connsiteY5" fmla="*/ 1855470 h 2686050"/>
              <a:gd name="connsiteX6" fmla="*/ 732155 w 2210435"/>
              <a:gd name="connsiteY6" fmla="*/ 2221230 h 2686050"/>
              <a:gd name="connsiteX7" fmla="*/ 564515 w 2210435"/>
              <a:gd name="connsiteY7" fmla="*/ 2686050 h 2686050"/>
              <a:gd name="connsiteX0" fmla="*/ 2190673 w 2190673"/>
              <a:gd name="connsiteY0" fmla="*/ 171450 h 2686050"/>
              <a:gd name="connsiteX1" fmla="*/ 1824913 w 2190673"/>
              <a:gd name="connsiteY1" fmla="*/ 796290 h 2686050"/>
              <a:gd name="connsiteX2" fmla="*/ 689533 w 2190673"/>
              <a:gd name="connsiteY2" fmla="*/ 102870 h 2686050"/>
              <a:gd name="connsiteX3" fmla="*/ 186613 w 2190673"/>
              <a:gd name="connsiteY3" fmla="*/ 194310 h 2686050"/>
              <a:gd name="connsiteX4" fmla="*/ 3733 w 2190673"/>
              <a:gd name="connsiteY4" fmla="*/ 1253490 h 2686050"/>
              <a:gd name="connsiteX5" fmla="*/ 399973 w 2190673"/>
              <a:gd name="connsiteY5" fmla="*/ 1855470 h 2686050"/>
              <a:gd name="connsiteX6" fmla="*/ 712393 w 2190673"/>
              <a:gd name="connsiteY6" fmla="*/ 2221230 h 2686050"/>
              <a:gd name="connsiteX7" fmla="*/ 544753 w 2190673"/>
              <a:gd name="connsiteY7" fmla="*/ 2686050 h 2686050"/>
              <a:gd name="connsiteX0" fmla="*/ 2217580 w 2217580"/>
              <a:gd name="connsiteY0" fmla="*/ 171450 h 2686050"/>
              <a:gd name="connsiteX1" fmla="*/ 1851820 w 2217580"/>
              <a:gd name="connsiteY1" fmla="*/ 796290 h 2686050"/>
              <a:gd name="connsiteX2" fmla="*/ 716440 w 2217580"/>
              <a:gd name="connsiteY2" fmla="*/ 102870 h 2686050"/>
              <a:gd name="connsiteX3" fmla="*/ 213520 w 2217580"/>
              <a:gd name="connsiteY3" fmla="*/ 194310 h 2686050"/>
              <a:gd name="connsiteX4" fmla="*/ 30640 w 2217580"/>
              <a:gd name="connsiteY4" fmla="*/ 1253490 h 2686050"/>
              <a:gd name="connsiteX5" fmla="*/ 426880 w 2217580"/>
              <a:gd name="connsiteY5" fmla="*/ 1855470 h 2686050"/>
              <a:gd name="connsiteX6" fmla="*/ 739300 w 2217580"/>
              <a:gd name="connsiteY6" fmla="*/ 2221230 h 2686050"/>
              <a:gd name="connsiteX7" fmla="*/ 571660 w 2217580"/>
              <a:gd name="connsiteY7" fmla="*/ 2686050 h 2686050"/>
              <a:gd name="connsiteX0" fmla="*/ 2217580 w 2217580"/>
              <a:gd name="connsiteY0" fmla="*/ 171450 h 2686050"/>
              <a:gd name="connsiteX1" fmla="*/ 1851820 w 2217580"/>
              <a:gd name="connsiteY1" fmla="*/ 796290 h 2686050"/>
              <a:gd name="connsiteX2" fmla="*/ 716440 w 2217580"/>
              <a:gd name="connsiteY2" fmla="*/ 102870 h 2686050"/>
              <a:gd name="connsiteX3" fmla="*/ 213520 w 2217580"/>
              <a:gd name="connsiteY3" fmla="*/ 194310 h 2686050"/>
              <a:gd name="connsiteX4" fmla="*/ 30640 w 2217580"/>
              <a:gd name="connsiteY4" fmla="*/ 1253490 h 2686050"/>
              <a:gd name="connsiteX5" fmla="*/ 464980 w 2217580"/>
              <a:gd name="connsiteY5" fmla="*/ 1847850 h 2686050"/>
              <a:gd name="connsiteX6" fmla="*/ 739300 w 2217580"/>
              <a:gd name="connsiteY6" fmla="*/ 2221230 h 2686050"/>
              <a:gd name="connsiteX7" fmla="*/ 571660 w 2217580"/>
              <a:gd name="connsiteY7" fmla="*/ 2686050 h 2686050"/>
              <a:gd name="connsiteX0" fmla="*/ 2217580 w 2217580"/>
              <a:gd name="connsiteY0" fmla="*/ 171450 h 2510460"/>
              <a:gd name="connsiteX1" fmla="*/ 1851820 w 2217580"/>
              <a:gd name="connsiteY1" fmla="*/ 796290 h 2510460"/>
              <a:gd name="connsiteX2" fmla="*/ 716440 w 2217580"/>
              <a:gd name="connsiteY2" fmla="*/ 102870 h 2510460"/>
              <a:gd name="connsiteX3" fmla="*/ 213520 w 2217580"/>
              <a:gd name="connsiteY3" fmla="*/ 194310 h 2510460"/>
              <a:gd name="connsiteX4" fmla="*/ 30640 w 2217580"/>
              <a:gd name="connsiteY4" fmla="*/ 1253490 h 2510460"/>
              <a:gd name="connsiteX5" fmla="*/ 464980 w 2217580"/>
              <a:gd name="connsiteY5" fmla="*/ 1847850 h 2510460"/>
              <a:gd name="connsiteX6" fmla="*/ 739300 w 2217580"/>
              <a:gd name="connsiteY6" fmla="*/ 2221230 h 2510460"/>
              <a:gd name="connsiteX7" fmla="*/ 571659 w 2217580"/>
              <a:gd name="connsiteY7" fmla="*/ 2510460 h 2510460"/>
              <a:gd name="connsiteX0" fmla="*/ 2217580 w 2217580"/>
              <a:gd name="connsiteY0" fmla="*/ 171450 h 2510460"/>
              <a:gd name="connsiteX1" fmla="*/ 1851820 w 2217580"/>
              <a:gd name="connsiteY1" fmla="*/ 796290 h 2510460"/>
              <a:gd name="connsiteX2" fmla="*/ 716440 w 2217580"/>
              <a:gd name="connsiteY2" fmla="*/ 102870 h 2510460"/>
              <a:gd name="connsiteX3" fmla="*/ 213520 w 2217580"/>
              <a:gd name="connsiteY3" fmla="*/ 194310 h 2510460"/>
              <a:gd name="connsiteX4" fmla="*/ 30640 w 2217580"/>
              <a:gd name="connsiteY4" fmla="*/ 1253490 h 2510460"/>
              <a:gd name="connsiteX5" fmla="*/ 464980 w 2217580"/>
              <a:gd name="connsiteY5" fmla="*/ 1847850 h 2510460"/>
              <a:gd name="connsiteX6" fmla="*/ 819885 w 2217580"/>
              <a:gd name="connsiteY6" fmla="*/ 2301813 h 2510460"/>
              <a:gd name="connsiteX7" fmla="*/ 571659 w 2217580"/>
              <a:gd name="connsiteY7" fmla="*/ 2510460 h 2510460"/>
              <a:gd name="connsiteX0" fmla="*/ 2217580 w 2217580"/>
              <a:gd name="connsiteY0" fmla="*/ 171450 h 2832798"/>
              <a:gd name="connsiteX1" fmla="*/ 1851820 w 2217580"/>
              <a:gd name="connsiteY1" fmla="*/ 796290 h 2832798"/>
              <a:gd name="connsiteX2" fmla="*/ 716440 w 2217580"/>
              <a:gd name="connsiteY2" fmla="*/ 102870 h 2832798"/>
              <a:gd name="connsiteX3" fmla="*/ 213520 w 2217580"/>
              <a:gd name="connsiteY3" fmla="*/ 194310 h 2832798"/>
              <a:gd name="connsiteX4" fmla="*/ 30640 w 2217580"/>
              <a:gd name="connsiteY4" fmla="*/ 1253490 h 2832798"/>
              <a:gd name="connsiteX5" fmla="*/ 464980 w 2217580"/>
              <a:gd name="connsiteY5" fmla="*/ 1847850 h 2832798"/>
              <a:gd name="connsiteX6" fmla="*/ 819885 w 2217580"/>
              <a:gd name="connsiteY6" fmla="*/ 2301813 h 2832798"/>
              <a:gd name="connsiteX7" fmla="*/ 571659 w 2217580"/>
              <a:gd name="connsiteY7" fmla="*/ 2832798 h 283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7580" h="2832798">
                <a:moveTo>
                  <a:pt x="2217580" y="171450"/>
                </a:moveTo>
                <a:lnTo>
                  <a:pt x="1851820" y="796290"/>
                </a:lnTo>
                <a:lnTo>
                  <a:pt x="716440" y="102870"/>
                </a:lnTo>
                <a:cubicBezTo>
                  <a:pt x="419260" y="-3810"/>
                  <a:pt x="381160" y="-95250"/>
                  <a:pt x="213520" y="194310"/>
                </a:cubicBezTo>
                <a:cubicBezTo>
                  <a:pt x="-15080" y="666750"/>
                  <a:pt x="-30320" y="1162050"/>
                  <a:pt x="30640" y="1253490"/>
                </a:cubicBezTo>
                <a:lnTo>
                  <a:pt x="464980" y="1847850"/>
                </a:lnTo>
                <a:lnTo>
                  <a:pt x="819885" y="2301813"/>
                </a:lnTo>
                <a:cubicBezTo>
                  <a:pt x="764005" y="2456753"/>
                  <a:pt x="627539" y="2677858"/>
                  <a:pt x="571659" y="2832798"/>
                </a:cubicBezTo>
              </a:path>
            </a:pathLst>
          </a:custGeom>
          <a:ln w="38100">
            <a:solidFill>
              <a:srgbClr val="000099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141" name="正方形/長方形 140">
            <a:extLst>
              <a:ext uri="{FF2B5EF4-FFF2-40B4-BE49-F238E27FC236}">
                <a16:creationId xmlns:a16="http://schemas.microsoft.com/office/drawing/2014/main" id="{51D238ED-A2A5-469C-B8C7-BBC5AFB086DF}"/>
              </a:ext>
            </a:extLst>
          </p:cNvPr>
          <p:cNvSpPr/>
          <p:nvPr/>
        </p:nvSpPr>
        <p:spPr>
          <a:xfrm>
            <a:off x="3982542" y="663392"/>
            <a:ext cx="1621045" cy="2066040"/>
          </a:xfrm>
          <a:prstGeom prst="rect">
            <a:avLst/>
          </a:prstGeom>
          <a:solidFill>
            <a:srgbClr val="FF0000">
              <a:alpha val="2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84" name="正方形/長方形 383">
            <a:extLst>
              <a:ext uri="{FF2B5EF4-FFF2-40B4-BE49-F238E27FC236}">
                <a16:creationId xmlns:a16="http://schemas.microsoft.com/office/drawing/2014/main" id="{BB60E872-F1DC-44F5-910C-5B5C064E560E}"/>
              </a:ext>
            </a:extLst>
          </p:cNvPr>
          <p:cNvSpPr/>
          <p:nvPr/>
        </p:nvSpPr>
        <p:spPr>
          <a:xfrm rot="19723759">
            <a:off x="-287019" y="1633560"/>
            <a:ext cx="5002677" cy="2003470"/>
          </a:xfrm>
          <a:custGeom>
            <a:avLst/>
            <a:gdLst>
              <a:gd name="connsiteX0" fmla="*/ 0 w 2980720"/>
              <a:gd name="connsiteY0" fmla="*/ 0 h 1779147"/>
              <a:gd name="connsiteX1" fmla="*/ 2980720 w 2980720"/>
              <a:gd name="connsiteY1" fmla="*/ 0 h 1779147"/>
              <a:gd name="connsiteX2" fmla="*/ 2980720 w 2980720"/>
              <a:gd name="connsiteY2" fmla="*/ 1779147 h 1779147"/>
              <a:gd name="connsiteX3" fmla="*/ 0 w 2980720"/>
              <a:gd name="connsiteY3" fmla="*/ 1779147 h 1779147"/>
              <a:gd name="connsiteX4" fmla="*/ 0 w 2980720"/>
              <a:gd name="connsiteY4" fmla="*/ 0 h 1779147"/>
              <a:gd name="connsiteX0" fmla="*/ 0 w 2980720"/>
              <a:gd name="connsiteY0" fmla="*/ 0 h 1780784"/>
              <a:gd name="connsiteX1" fmla="*/ 2980720 w 2980720"/>
              <a:gd name="connsiteY1" fmla="*/ 0 h 1780784"/>
              <a:gd name="connsiteX2" fmla="*/ 2980720 w 2980720"/>
              <a:gd name="connsiteY2" fmla="*/ 1779147 h 1780784"/>
              <a:gd name="connsiteX3" fmla="*/ 712218 w 2980720"/>
              <a:gd name="connsiteY3" fmla="*/ 1780784 h 1780784"/>
              <a:gd name="connsiteX4" fmla="*/ 0 w 2980720"/>
              <a:gd name="connsiteY4" fmla="*/ 0 h 1780784"/>
              <a:gd name="connsiteX0" fmla="*/ 0 w 2980720"/>
              <a:gd name="connsiteY0" fmla="*/ 0 h 1780784"/>
              <a:gd name="connsiteX1" fmla="*/ 2980720 w 2980720"/>
              <a:gd name="connsiteY1" fmla="*/ 0 h 1780784"/>
              <a:gd name="connsiteX2" fmla="*/ 2980720 w 2980720"/>
              <a:gd name="connsiteY2" fmla="*/ 1779147 h 1780784"/>
              <a:gd name="connsiteX3" fmla="*/ 712218 w 2980720"/>
              <a:gd name="connsiteY3" fmla="*/ 1780784 h 1780784"/>
              <a:gd name="connsiteX4" fmla="*/ 125977 w 2980720"/>
              <a:gd name="connsiteY4" fmla="*/ 302718 h 1780784"/>
              <a:gd name="connsiteX5" fmla="*/ 0 w 2980720"/>
              <a:gd name="connsiteY5" fmla="*/ 0 h 1780784"/>
              <a:gd name="connsiteX0" fmla="*/ 972066 w 3952786"/>
              <a:gd name="connsiteY0" fmla="*/ 0 h 1780784"/>
              <a:gd name="connsiteX1" fmla="*/ 3952786 w 3952786"/>
              <a:gd name="connsiteY1" fmla="*/ 0 h 1780784"/>
              <a:gd name="connsiteX2" fmla="*/ 3952786 w 3952786"/>
              <a:gd name="connsiteY2" fmla="*/ 1779147 h 1780784"/>
              <a:gd name="connsiteX3" fmla="*/ 1684284 w 3952786"/>
              <a:gd name="connsiteY3" fmla="*/ 1780784 h 1780784"/>
              <a:gd name="connsiteX4" fmla="*/ 0 w 3952786"/>
              <a:gd name="connsiteY4" fmla="*/ 765119 h 1780784"/>
              <a:gd name="connsiteX5" fmla="*/ 972066 w 3952786"/>
              <a:gd name="connsiteY5" fmla="*/ 0 h 1780784"/>
              <a:gd name="connsiteX0" fmla="*/ 972066 w 3952786"/>
              <a:gd name="connsiteY0" fmla="*/ 0 h 1780784"/>
              <a:gd name="connsiteX1" fmla="*/ 3952786 w 3952786"/>
              <a:gd name="connsiteY1" fmla="*/ 0 h 1780784"/>
              <a:gd name="connsiteX2" fmla="*/ 3952786 w 3952786"/>
              <a:gd name="connsiteY2" fmla="*/ 1779147 h 1780784"/>
              <a:gd name="connsiteX3" fmla="*/ 1684284 w 3952786"/>
              <a:gd name="connsiteY3" fmla="*/ 1780784 h 1780784"/>
              <a:gd name="connsiteX4" fmla="*/ 0 w 3952786"/>
              <a:gd name="connsiteY4" fmla="*/ 765119 h 1780784"/>
              <a:gd name="connsiteX5" fmla="*/ 780919 w 3952786"/>
              <a:gd name="connsiteY5" fmla="*/ 139842 h 1780784"/>
              <a:gd name="connsiteX6" fmla="*/ 972066 w 3952786"/>
              <a:gd name="connsiteY6" fmla="*/ 0 h 1780784"/>
              <a:gd name="connsiteX0" fmla="*/ 972066 w 3952786"/>
              <a:gd name="connsiteY0" fmla="*/ 0 h 1780784"/>
              <a:gd name="connsiteX1" fmla="*/ 3952786 w 3952786"/>
              <a:gd name="connsiteY1" fmla="*/ 0 h 1780784"/>
              <a:gd name="connsiteX2" fmla="*/ 3941462 w 3952786"/>
              <a:gd name="connsiteY2" fmla="*/ 513976 h 1780784"/>
              <a:gd name="connsiteX3" fmla="*/ 3952786 w 3952786"/>
              <a:gd name="connsiteY3" fmla="*/ 1779147 h 1780784"/>
              <a:gd name="connsiteX4" fmla="*/ 1684284 w 3952786"/>
              <a:gd name="connsiteY4" fmla="*/ 1780784 h 1780784"/>
              <a:gd name="connsiteX5" fmla="*/ 0 w 3952786"/>
              <a:gd name="connsiteY5" fmla="*/ 765119 h 1780784"/>
              <a:gd name="connsiteX6" fmla="*/ 780919 w 3952786"/>
              <a:gd name="connsiteY6" fmla="*/ 139842 h 1780784"/>
              <a:gd name="connsiteX7" fmla="*/ 972066 w 3952786"/>
              <a:gd name="connsiteY7" fmla="*/ 0 h 1780784"/>
              <a:gd name="connsiteX0" fmla="*/ 972066 w 5013532"/>
              <a:gd name="connsiteY0" fmla="*/ 0 h 1780784"/>
              <a:gd name="connsiteX1" fmla="*/ 3952786 w 5013532"/>
              <a:gd name="connsiteY1" fmla="*/ 0 h 1780784"/>
              <a:gd name="connsiteX2" fmla="*/ 5013532 w 5013532"/>
              <a:gd name="connsiteY2" fmla="*/ 20943 h 1780784"/>
              <a:gd name="connsiteX3" fmla="*/ 3952786 w 5013532"/>
              <a:gd name="connsiteY3" fmla="*/ 1779147 h 1780784"/>
              <a:gd name="connsiteX4" fmla="*/ 1684284 w 5013532"/>
              <a:gd name="connsiteY4" fmla="*/ 1780784 h 1780784"/>
              <a:gd name="connsiteX5" fmla="*/ 0 w 5013532"/>
              <a:gd name="connsiteY5" fmla="*/ 765119 h 1780784"/>
              <a:gd name="connsiteX6" fmla="*/ 780919 w 5013532"/>
              <a:gd name="connsiteY6" fmla="*/ 139842 h 1780784"/>
              <a:gd name="connsiteX7" fmla="*/ 972066 w 5013532"/>
              <a:gd name="connsiteY7" fmla="*/ 0 h 1780784"/>
              <a:gd name="connsiteX0" fmla="*/ 972066 w 5013532"/>
              <a:gd name="connsiteY0" fmla="*/ 211831 h 1992615"/>
              <a:gd name="connsiteX1" fmla="*/ 3952786 w 5013532"/>
              <a:gd name="connsiteY1" fmla="*/ 211831 h 1992615"/>
              <a:gd name="connsiteX2" fmla="*/ 5013532 w 5013532"/>
              <a:gd name="connsiteY2" fmla="*/ 232774 h 1992615"/>
              <a:gd name="connsiteX3" fmla="*/ 3952786 w 5013532"/>
              <a:gd name="connsiteY3" fmla="*/ 1990978 h 1992615"/>
              <a:gd name="connsiteX4" fmla="*/ 1684284 w 5013532"/>
              <a:gd name="connsiteY4" fmla="*/ 1992615 h 1992615"/>
              <a:gd name="connsiteX5" fmla="*/ 0 w 5013532"/>
              <a:gd name="connsiteY5" fmla="*/ 976950 h 1992615"/>
              <a:gd name="connsiteX6" fmla="*/ 593311 w 5013532"/>
              <a:gd name="connsiteY6" fmla="*/ 0 h 1992615"/>
              <a:gd name="connsiteX7" fmla="*/ 972066 w 5013532"/>
              <a:gd name="connsiteY7" fmla="*/ 211831 h 1992615"/>
              <a:gd name="connsiteX0" fmla="*/ 972066 w 5013532"/>
              <a:gd name="connsiteY0" fmla="*/ 211831 h 1992615"/>
              <a:gd name="connsiteX1" fmla="*/ 3952786 w 5013532"/>
              <a:gd name="connsiteY1" fmla="*/ 211831 h 1992615"/>
              <a:gd name="connsiteX2" fmla="*/ 5013532 w 5013532"/>
              <a:gd name="connsiteY2" fmla="*/ 232774 h 1992615"/>
              <a:gd name="connsiteX3" fmla="*/ 3952786 w 5013532"/>
              <a:gd name="connsiteY3" fmla="*/ 1990978 h 1992615"/>
              <a:gd name="connsiteX4" fmla="*/ 1684285 w 5013532"/>
              <a:gd name="connsiteY4" fmla="*/ 1992615 h 1992615"/>
              <a:gd name="connsiteX5" fmla="*/ 0 w 5013532"/>
              <a:gd name="connsiteY5" fmla="*/ 976950 h 1992615"/>
              <a:gd name="connsiteX6" fmla="*/ 593311 w 5013532"/>
              <a:gd name="connsiteY6" fmla="*/ 0 h 1992615"/>
              <a:gd name="connsiteX7" fmla="*/ 972066 w 5013532"/>
              <a:gd name="connsiteY7" fmla="*/ 211831 h 1992615"/>
              <a:gd name="connsiteX0" fmla="*/ 972066 w 5013532"/>
              <a:gd name="connsiteY0" fmla="*/ 211831 h 2003470"/>
              <a:gd name="connsiteX1" fmla="*/ 3952786 w 5013532"/>
              <a:gd name="connsiteY1" fmla="*/ 211831 h 2003470"/>
              <a:gd name="connsiteX2" fmla="*/ 5013532 w 5013532"/>
              <a:gd name="connsiteY2" fmla="*/ 232774 h 2003470"/>
              <a:gd name="connsiteX3" fmla="*/ 3952786 w 5013532"/>
              <a:gd name="connsiteY3" fmla="*/ 1990978 h 2003470"/>
              <a:gd name="connsiteX4" fmla="*/ 1677693 w 5013532"/>
              <a:gd name="connsiteY4" fmla="*/ 2003470 h 2003470"/>
              <a:gd name="connsiteX5" fmla="*/ 0 w 5013532"/>
              <a:gd name="connsiteY5" fmla="*/ 976950 h 2003470"/>
              <a:gd name="connsiteX6" fmla="*/ 593311 w 5013532"/>
              <a:gd name="connsiteY6" fmla="*/ 0 h 2003470"/>
              <a:gd name="connsiteX7" fmla="*/ 972066 w 5013532"/>
              <a:gd name="connsiteY7" fmla="*/ 211831 h 2003470"/>
              <a:gd name="connsiteX0" fmla="*/ 972066 w 5013532"/>
              <a:gd name="connsiteY0" fmla="*/ 211831 h 2003470"/>
              <a:gd name="connsiteX1" fmla="*/ 5013532 w 5013532"/>
              <a:gd name="connsiteY1" fmla="*/ 232774 h 2003470"/>
              <a:gd name="connsiteX2" fmla="*/ 3952786 w 5013532"/>
              <a:gd name="connsiteY2" fmla="*/ 1990978 h 2003470"/>
              <a:gd name="connsiteX3" fmla="*/ 1677693 w 5013532"/>
              <a:gd name="connsiteY3" fmla="*/ 2003470 h 2003470"/>
              <a:gd name="connsiteX4" fmla="*/ 0 w 5013532"/>
              <a:gd name="connsiteY4" fmla="*/ 976950 h 2003470"/>
              <a:gd name="connsiteX5" fmla="*/ 593311 w 5013532"/>
              <a:gd name="connsiteY5" fmla="*/ 0 h 2003470"/>
              <a:gd name="connsiteX6" fmla="*/ 972066 w 5013532"/>
              <a:gd name="connsiteY6" fmla="*/ 211831 h 2003470"/>
              <a:gd name="connsiteX0" fmla="*/ 972066 w 5002677"/>
              <a:gd name="connsiteY0" fmla="*/ 211831 h 2003470"/>
              <a:gd name="connsiteX1" fmla="*/ 5002677 w 5002677"/>
              <a:gd name="connsiteY1" fmla="*/ 226181 h 2003470"/>
              <a:gd name="connsiteX2" fmla="*/ 3952786 w 5002677"/>
              <a:gd name="connsiteY2" fmla="*/ 1990978 h 2003470"/>
              <a:gd name="connsiteX3" fmla="*/ 1677693 w 5002677"/>
              <a:gd name="connsiteY3" fmla="*/ 2003470 h 2003470"/>
              <a:gd name="connsiteX4" fmla="*/ 0 w 5002677"/>
              <a:gd name="connsiteY4" fmla="*/ 976950 h 2003470"/>
              <a:gd name="connsiteX5" fmla="*/ 593311 w 5002677"/>
              <a:gd name="connsiteY5" fmla="*/ 0 h 2003470"/>
              <a:gd name="connsiteX6" fmla="*/ 972066 w 5002677"/>
              <a:gd name="connsiteY6" fmla="*/ 211831 h 2003470"/>
              <a:gd name="connsiteX0" fmla="*/ 972066 w 5002677"/>
              <a:gd name="connsiteY0" fmla="*/ 211831 h 2003470"/>
              <a:gd name="connsiteX1" fmla="*/ 5002677 w 5002677"/>
              <a:gd name="connsiteY1" fmla="*/ 226181 h 2003470"/>
              <a:gd name="connsiteX2" fmla="*/ 3941931 w 5002677"/>
              <a:gd name="connsiteY2" fmla="*/ 1984385 h 2003470"/>
              <a:gd name="connsiteX3" fmla="*/ 1677693 w 5002677"/>
              <a:gd name="connsiteY3" fmla="*/ 2003470 h 2003470"/>
              <a:gd name="connsiteX4" fmla="*/ 0 w 5002677"/>
              <a:gd name="connsiteY4" fmla="*/ 976950 h 2003470"/>
              <a:gd name="connsiteX5" fmla="*/ 593311 w 5002677"/>
              <a:gd name="connsiteY5" fmla="*/ 0 h 2003470"/>
              <a:gd name="connsiteX6" fmla="*/ 972066 w 5002677"/>
              <a:gd name="connsiteY6" fmla="*/ 211831 h 2003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2677" h="2003470">
                <a:moveTo>
                  <a:pt x="972066" y="211831"/>
                </a:moveTo>
                <a:lnTo>
                  <a:pt x="5002677" y="226181"/>
                </a:lnTo>
                <a:lnTo>
                  <a:pt x="3941931" y="1984385"/>
                </a:lnTo>
                <a:lnTo>
                  <a:pt x="1677693" y="2003470"/>
                </a:lnTo>
                <a:lnTo>
                  <a:pt x="0" y="976950"/>
                </a:lnTo>
                <a:lnTo>
                  <a:pt x="593311" y="0"/>
                </a:lnTo>
                <a:lnTo>
                  <a:pt x="972066" y="211831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2" name="正方形/長方形 141">
            <a:extLst>
              <a:ext uri="{FF2B5EF4-FFF2-40B4-BE49-F238E27FC236}">
                <a16:creationId xmlns:a16="http://schemas.microsoft.com/office/drawing/2014/main" id="{D61DC443-7B2B-4C09-8859-A4281057A448}"/>
              </a:ext>
            </a:extLst>
          </p:cNvPr>
          <p:cNvSpPr/>
          <p:nvPr/>
        </p:nvSpPr>
        <p:spPr>
          <a:xfrm>
            <a:off x="45230" y="3950716"/>
            <a:ext cx="1984771" cy="2657790"/>
          </a:xfrm>
          <a:prstGeom prst="rect">
            <a:avLst/>
          </a:prstGeom>
          <a:solidFill>
            <a:srgbClr val="FF0000">
              <a:alpha val="2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3" name="正方形/長方形 142">
            <a:extLst>
              <a:ext uri="{FF2B5EF4-FFF2-40B4-BE49-F238E27FC236}">
                <a16:creationId xmlns:a16="http://schemas.microsoft.com/office/drawing/2014/main" id="{34387E39-E15A-4B96-BBF9-E84B02D80FD0}"/>
              </a:ext>
            </a:extLst>
          </p:cNvPr>
          <p:cNvSpPr/>
          <p:nvPr/>
        </p:nvSpPr>
        <p:spPr>
          <a:xfrm>
            <a:off x="2378843" y="4743141"/>
            <a:ext cx="1738922" cy="1154268"/>
          </a:xfrm>
          <a:prstGeom prst="rect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8F63AA10-95F7-434E-B516-F77CE464C306}"/>
              </a:ext>
            </a:extLst>
          </p:cNvPr>
          <p:cNvSpPr/>
          <p:nvPr/>
        </p:nvSpPr>
        <p:spPr>
          <a:xfrm>
            <a:off x="48125" y="1357137"/>
            <a:ext cx="5534527" cy="5390147"/>
          </a:xfrm>
          <a:custGeom>
            <a:avLst/>
            <a:gdLst>
              <a:gd name="connsiteX0" fmla="*/ 519764 w 5486400"/>
              <a:gd name="connsiteY0" fmla="*/ 3561348 h 5524901"/>
              <a:gd name="connsiteX1" fmla="*/ 683393 w 5486400"/>
              <a:gd name="connsiteY1" fmla="*/ 2329314 h 5524901"/>
              <a:gd name="connsiteX2" fmla="*/ 1020278 w 5486400"/>
              <a:gd name="connsiteY2" fmla="*/ 1607419 h 5524901"/>
              <a:gd name="connsiteX3" fmla="*/ 2964581 w 5486400"/>
              <a:gd name="connsiteY3" fmla="*/ 779647 h 5524901"/>
              <a:gd name="connsiteX4" fmla="*/ 4485372 w 5486400"/>
              <a:gd name="connsiteY4" fmla="*/ 211756 h 5524901"/>
              <a:gd name="connsiteX5" fmla="*/ 5486400 w 5486400"/>
              <a:gd name="connsiteY5" fmla="*/ 0 h 5524901"/>
              <a:gd name="connsiteX6" fmla="*/ 5486400 w 5486400"/>
              <a:gd name="connsiteY6" fmla="*/ 192506 h 5524901"/>
              <a:gd name="connsiteX7" fmla="*/ 4552749 w 5486400"/>
              <a:gd name="connsiteY7" fmla="*/ 404261 h 5524901"/>
              <a:gd name="connsiteX8" fmla="*/ 2810576 w 5486400"/>
              <a:gd name="connsiteY8" fmla="*/ 1068405 h 5524901"/>
              <a:gd name="connsiteX9" fmla="*/ 1713296 w 5486400"/>
              <a:gd name="connsiteY9" fmla="*/ 1540042 h 5524901"/>
              <a:gd name="connsiteX10" fmla="*/ 1366787 w 5486400"/>
              <a:gd name="connsiteY10" fmla="*/ 1819175 h 5524901"/>
              <a:gd name="connsiteX11" fmla="*/ 2242686 w 5486400"/>
              <a:gd name="connsiteY11" fmla="*/ 1530417 h 5524901"/>
              <a:gd name="connsiteX12" fmla="*/ 3667225 w 5486400"/>
              <a:gd name="connsiteY12" fmla="*/ 1010653 h 5524901"/>
              <a:gd name="connsiteX13" fmla="*/ 4138863 w 5486400"/>
              <a:gd name="connsiteY13" fmla="*/ 847023 h 5524901"/>
              <a:gd name="connsiteX14" fmla="*/ 4716379 w 5486400"/>
              <a:gd name="connsiteY14" fmla="*/ 712270 h 5524901"/>
              <a:gd name="connsiteX15" fmla="*/ 5476774 w 5486400"/>
              <a:gd name="connsiteY15" fmla="*/ 606392 h 5524901"/>
              <a:gd name="connsiteX16" fmla="*/ 5476774 w 5486400"/>
              <a:gd name="connsiteY16" fmla="*/ 673769 h 5524901"/>
              <a:gd name="connsiteX17" fmla="*/ 4957010 w 5486400"/>
              <a:gd name="connsiteY17" fmla="*/ 943276 h 5524901"/>
              <a:gd name="connsiteX18" fmla="*/ 4225490 w 5486400"/>
              <a:gd name="connsiteY18" fmla="*/ 1126156 h 5524901"/>
              <a:gd name="connsiteX19" fmla="*/ 3436219 w 5486400"/>
              <a:gd name="connsiteY19" fmla="*/ 1386038 h 5524901"/>
              <a:gd name="connsiteX20" fmla="*/ 2444816 w 5486400"/>
              <a:gd name="connsiteY20" fmla="*/ 1761423 h 5524901"/>
              <a:gd name="connsiteX21" fmla="*/ 1694046 w 5486400"/>
              <a:gd name="connsiteY21" fmla="*/ 2069432 h 5524901"/>
              <a:gd name="connsiteX22" fmla="*/ 1203158 w 5486400"/>
              <a:gd name="connsiteY22" fmla="*/ 2425567 h 5524901"/>
              <a:gd name="connsiteX23" fmla="*/ 1078029 w 5486400"/>
              <a:gd name="connsiteY23" fmla="*/ 2897205 h 5524901"/>
              <a:gd name="connsiteX24" fmla="*/ 962526 w 5486400"/>
              <a:gd name="connsiteY24" fmla="*/ 3484346 h 5524901"/>
              <a:gd name="connsiteX25" fmla="*/ 856648 w 5486400"/>
              <a:gd name="connsiteY25" fmla="*/ 4581626 h 5524901"/>
              <a:gd name="connsiteX26" fmla="*/ 404261 w 5486400"/>
              <a:gd name="connsiteY26" fmla="*/ 5139891 h 5524901"/>
              <a:gd name="connsiteX27" fmla="*/ 67376 w 5486400"/>
              <a:gd name="connsiteY27" fmla="*/ 5524901 h 5524901"/>
              <a:gd name="connsiteX28" fmla="*/ 9625 w 5486400"/>
              <a:gd name="connsiteY28" fmla="*/ 5082139 h 5524901"/>
              <a:gd name="connsiteX29" fmla="*/ 404261 w 5486400"/>
              <a:gd name="connsiteY29" fmla="*/ 4456497 h 5524901"/>
              <a:gd name="connsiteX30" fmla="*/ 0 w 5486400"/>
              <a:gd name="connsiteY30" fmla="*/ 4283242 h 5524901"/>
              <a:gd name="connsiteX31" fmla="*/ 0 w 5486400"/>
              <a:gd name="connsiteY31" fmla="*/ 3821230 h 5524901"/>
              <a:gd name="connsiteX32" fmla="*/ 385010 w 5486400"/>
              <a:gd name="connsiteY32" fmla="*/ 3744228 h 5524901"/>
              <a:gd name="connsiteX33" fmla="*/ 519764 w 5486400"/>
              <a:gd name="connsiteY33" fmla="*/ 3561348 h 5524901"/>
              <a:gd name="connsiteX0" fmla="*/ 519764 w 5486400"/>
              <a:gd name="connsiteY0" fmla="*/ 3561348 h 5524901"/>
              <a:gd name="connsiteX1" fmla="*/ 683393 w 5486400"/>
              <a:gd name="connsiteY1" fmla="*/ 2329314 h 5524901"/>
              <a:gd name="connsiteX2" fmla="*/ 1020278 w 5486400"/>
              <a:gd name="connsiteY2" fmla="*/ 1607419 h 5524901"/>
              <a:gd name="connsiteX3" fmla="*/ 2964581 w 5486400"/>
              <a:gd name="connsiteY3" fmla="*/ 779647 h 5524901"/>
              <a:gd name="connsiteX4" fmla="*/ 4485372 w 5486400"/>
              <a:gd name="connsiteY4" fmla="*/ 211756 h 5524901"/>
              <a:gd name="connsiteX5" fmla="*/ 5486400 w 5486400"/>
              <a:gd name="connsiteY5" fmla="*/ 0 h 5524901"/>
              <a:gd name="connsiteX6" fmla="*/ 5486400 w 5486400"/>
              <a:gd name="connsiteY6" fmla="*/ 192506 h 5524901"/>
              <a:gd name="connsiteX7" fmla="*/ 4552749 w 5486400"/>
              <a:gd name="connsiteY7" fmla="*/ 404261 h 5524901"/>
              <a:gd name="connsiteX8" fmla="*/ 2810576 w 5486400"/>
              <a:gd name="connsiteY8" fmla="*/ 1068405 h 5524901"/>
              <a:gd name="connsiteX9" fmla="*/ 1713296 w 5486400"/>
              <a:gd name="connsiteY9" fmla="*/ 1540042 h 5524901"/>
              <a:gd name="connsiteX10" fmla="*/ 1366787 w 5486400"/>
              <a:gd name="connsiteY10" fmla="*/ 1819175 h 5524901"/>
              <a:gd name="connsiteX11" fmla="*/ 2242686 w 5486400"/>
              <a:gd name="connsiteY11" fmla="*/ 1530417 h 5524901"/>
              <a:gd name="connsiteX12" fmla="*/ 3667225 w 5486400"/>
              <a:gd name="connsiteY12" fmla="*/ 1010653 h 5524901"/>
              <a:gd name="connsiteX13" fmla="*/ 4138863 w 5486400"/>
              <a:gd name="connsiteY13" fmla="*/ 847023 h 5524901"/>
              <a:gd name="connsiteX14" fmla="*/ 4716379 w 5486400"/>
              <a:gd name="connsiteY14" fmla="*/ 712270 h 5524901"/>
              <a:gd name="connsiteX15" fmla="*/ 5476774 w 5486400"/>
              <a:gd name="connsiteY15" fmla="*/ 606392 h 5524901"/>
              <a:gd name="connsiteX16" fmla="*/ 5476774 w 5486400"/>
              <a:gd name="connsiteY16" fmla="*/ 673769 h 5524901"/>
              <a:gd name="connsiteX17" fmla="*/ 4957010 w 5486400"/>
              <a:gd name="connsiteY17" fmla="*/ 943276 h 5524901"/>
              <a:gd name="connsiteX18" fmla="*/ 4225490 w 5486400"/>
              <a:gd name="connsiteY18" fmla="*/ 1126156 h 5524901"/>
              <a:gd name="connsiteX19" fmla="*/ 3436219 w 5486400"/>
              <a:gd name="connsiteY19" fmla="*/ 1386038 h 5524901"/>
              <a:gd name="connsiteX20" fmla="*/ 2444816 w 5486400"/>
              <a:gd name="connsiteY20" fmla="*/ 1761423 h 5524901"/>
              <a:gd name="connsiteX21" fmla="*/ 1694046 w 5486400"/>
              <a:gd name="connsiteY21" fmla="*/ 2069432 h 5524901"/>
              <a:gd name="connsiteX22" fmla="*/ 1203158 w 5486400"/>
              <a:gd name="connsiteY22" fmla="*/ 2425567 h 5524901"/>
              <a:gd name="connsiteX23" fmla="*/ 1078029 w 5486400"/>
              <a:gd name="connsiteY23" fmla="*/ 2897205 h 5524901"/>
              <a:gd name="connsiteX24" fmla="*/ 962526 w 5486400"/>
              <a:gd name="connsiteY24" fmla="*/ 3484346 h 5524901"/>
              <a:gd name="connsiteX25" fmla="*/ 596766 w 5486400"/>
              <a:gd name="connsiteY25" fmla="*/ 4523874 h 5524901"/>
              <a:gd name="connsiteX26" fmla="*/ 404261 w 5486400"/>
              <a:gd name="connsiteY26" fmla="*/ 5139891 h 5524901"/>
              <a:gd name="connsiteX27" fmla="*/ 67376 w 5486400"/>
              <a:gd name="connsiteY27" fmla="*/ 5524901 h 5524901"/>
              <a:gd name="connsiteX28" fmla="*/ 9625 w 5486400"/>
              <a:gd name="connsiteY28" fmla="*/ 5082139 h 5524901"/>
              <a:gd name="connsiteX29" fmla="*/ 404261 w 5486400"/>
              <a:gd name="connsiteY29" fmla="*/ 4456497 h 5524901"/>
              <a:gd name="connsiteX30" fmla="*/ 0 w 5486400"/>
              <a:gd name="connsiteY30" fmla="*/ 4283242 h 5524901"/>
              <a:gd name="connsiteX31" fmla="*/ 0 w 5486400"/>
              <a:gd name="connsiteY31" fmla="*/ 3821230 h 5524901"/>
              <a:gd name="connsiteX32" fmla="*/ 385010 w 5486400"/>
              <a:gd name="connsiteY32" fmla="*/ 3744228 h 5524901"/>
              <a:gd name="connsiteX33" fmla="*/ 519764 w 5486400"/>
              <a:gd name="connsiteY33" fmla="*/ 3561348 h 5524901"/>
              <a:gd name="connsiteX0" fmla="*/ 519764 w 5486400"/>
              <a:gd name="connsiteY0" fmla="*/ 3561348 h 5524901"/>
              <a:gd name="connsiteX1" fmla="*/ 683393 w 5486400"/>
              <a:gd name="connsiteY1" fmla="*/ 2329314 h 5524901"/>
              <a:gd name="connsiteX2" fmla="*/ 1020278 w 5486400"/>
              <a:gd name="connsiteY2" fmla="*/ 1607419 h 5524901"/>
              <a:gd name="connsiteX3" fmla="*/ 2964581 w 5486400"/>
              <a:gd name="connsiteY3" fmla="*/ 779647 h 5524901"/>
              <a:gd name="connsiteX4" fmla="*/ 4485372 w 5486400"/>
              <a:gd name="connsiteY4" fmla="*/ 211756 h 5524901"/>
              <a:gd name="connsiteX5" fmla="*/ 5486400 w 5486400"/>
              <a:gd name="connsiteY5" fmla="*/ 0 h 5524901"/>
              <a:gd name="connsiteX6" fmla="*/ 5486400 w 5486400"/>
              <a:gd name="connsiteY6" fmla="*/ 192506 h 5524901"/>
              <a:gd name="connsiteX7" fmla="*/ 4552749 w 5486400"/>
              <a:gd name="connsiteY7" fmla="*/ 404261 h 5524901"/>
              <a:gd name="connsiteX8" fmla="*/ 2810576 w 5486400"/>
              <a:gd name="connsiteY8" fmla="*/ 1068405 h 5524901"/>
              <a:gd name="connsiteX9" fmla="*/ 1713296 w 5486400"/>
              <a:gd name="connsiteY9" fmla="*/ 1540042 h 5524901"/>
              <a:gd name="connsiteX10" fmla="*/ 1366787 w 5486400"/>
              <a:gd name="connsiteY10" fmla="*/ 1819175 h 5524901"/>
              <a:gd name="connsiteX11" fmla="*/ 2242686 w 5486400"/>
              <a:gd name="connsiteY11" fmla="*/ 1530417 h 5524901"/>
              <a:gd name="connsiteX12" fmla="*/ 3667225 w 5486400"/>
              <a:gd name="connsiteY12" fmla="*/ 1010653 h 5524901"/>
              <a:gd name="connsiteX13" fmla="*/ 4138863 w 5486400"/>
              <a:gd name="connsiteY13" fmla="*/ 847023 h 5524901"/>
              <a:gd name="connsiteX14" fmla="*/ 4716379 w 5486400"/>
              <a:gd name="connsiteY14" fmla="*/ 712270 h 5524901"/>
              <a:gd name="connsiteX15" fmla="*/ 5476774 w 5486400"/>
              <a:gd name="connsiteY15" fmla="*/ 606392 h 5524901"/>
              <a:gd name="connsiteX16" fmla="*/ 5476774 w 5486400"/>
              <a:gd name="connsiteY16" fmla="*/ 673769 h 5524901"/>
              <a:gd name="connsiteX17" fmla="*/ 4957010 w 5486400"/>
              <a:gd name="connsiteY17" fmla="*/ 943276 h 5524901"/>
              <a:gd name="connsiteX18" fmla="*/ 4225490 w 5486400"/>
              <a:gd name="connsiteY18" fmla="*/ 1126156 h 5524901"/>
              <a:gd name="connsiteX19" fmla="*/ 3436219 w 5486400"/>
              <a:gd name="connsiteY19" fmla="*/ 1386038 h 5524901"/>
              <a:gd name="connsiteX20" fmla="*/ 2444816 w 5486400"/>
              <a:gd name="connsiteY20" fmla="*/ 1761423 h 5524901"/>
              <a:gd name="connsiteX21" fmla="*/ 1694046 w 5486400"/>
              <a:gd name="connsiteY21" fmla="*/ 2069432 h 5524901"/>
              <a:gd name="connsiteX22" fmla="*/ 1203158 w 5486400"/>
              <a:gd name="connsiteY22" fmla="*/ 2425567 h 5524901"/>
              <a:gd name="connsiteX23" fmla="*/ 1078029 w 5486400"/>
              <a:gd name="connsiteY23" fmla="*/ 2897205 h 5524901"/>
              <a:gd name="connsiteX24" fmla="*/ 962526 w 5486400"/>
              <a:gd name="connsiteY24" fmla="*/ 3484346 h 5524901"/>
              <a:gd name="connsiteX25" fmla="*/ 596766 w 5486400"/>
              <a:gd name="connsiteY25" fmla="*/ 4523874 h 5524901"/>
              <a:gd name="connsiteX26" fmla="*/ 298383 w 5486400"/>
              <a:gd name="connsiteY26" fmla="*/ 5024387 h 5524901"/>
              <a:gd name="connsiteX27" fmla="*/ 67376 w 5486400"/>
              <a:gd name="connsiteY27" fmla="*/ 5524901 h 5524901"/>
              <a:gd name="connsiteX28" fmla="*/ 9625 w 5486400"/>
              <a:gd name="connsiteY28" fmla="*/ 5082139 h 5524901"/>
              <a:gd name="connsiteX29" fmla="*/ 404261 w 5486400"/>
              <a:gd name="connsiteY29" fmla="*/ 4456497 h 5524901"/>
              <a:gd name="connsiteX30" fmla="*/ 0 w 5486400"/>
              <a:gd name="connsiteY30" fmla="*/ 4283242 h 5524901"/>
              <a:gd name="connsiteX31" fmla="*/ 0 w 5486400"/>
              <a:gd name="connsiteY31" fmla="*/ 3821230 h 5524901"/>
              <a:gd name="connsiteX32" fmla="*/ 385010 w 5486400"/>
              <a:gd name="connsiteY32" fmla="*/ 3744228 h 5524901"/>
              <a:gd name="connsiteX33" fmla="*/ 519764 w 5486400"/>
              <a:gd name="connsiteY33" fmla="*/ 3561348 h 5524901"/>
              <a:gd name="connsiteX0" fmla="*/ 519764 w 5486400"/>
              <a:gd name="connsiteY0" fmla="*/ 3561348 h 5380522"/>
              <a:gd name="connsiteX1" fmla="*/ 683393 w 5486400"/>
              <a:gd name="connsiteY1" fmla="*/ 2329314 h 5380522"/>
              <a:gd name="connsiteX2" fmla="*/ 1020278 w 5486400"/>
              <a:gd name="connsiteY2" fmla="*/ 1607419 h 5380522"/>
              <a:gd name="connsiteX3" fmla="*/ 2964581 w 5486400"/>
              <a:gd name="connsiteY3" fmla="*/ 779647 h 5380522"/>
              <a:gd name="connsiteX4" fmla="*/ 4485372 w 5486400"/>
              <a:gd name="connsiteY4" fmla="*/ 211756 h 5380522"/>
              <a:gd name="connsiteX5" fmla="*/ 5486400 w 5486400"/>
              <a:gd name="connsiteY5" fmla="*/ 0 h 5380522"/>
              <a:gd name="connsiteX6" fmla="*/ 5486400 w 5486400"/>
              <a:gd name="connsiteY6" fmla="*/ 192506 h 5380522"/>
              <a:gd name="connsiteX7" fmla="*/ 4552749 w 5486400"/>
              <a:gd name="connsiteY7" fmla="*/ 404261 h 5380522"/>
              <a:gd name="connsiteX8" fmla="*/ 2810576 w 5486400"/>
              <a:gd name="connsiteY8" fmla="*/ 1068405 h 5380522"/>
              <a:gd name="connsiteX9" fmla="*/ 1713296 w 5486400"/>
              <a:gd name="connsiteY9" fmla="*/ 1540042 h 5380522"/>
              <a:gd name="connsiteX10" fmla="*/ 1366787 w 5486400"/>
              <a:gd name="connsiteY10" fmla="*/ 1819175 h 5380522"/>
              <a:gd name="connsiteX11" fmla="*/ 2242686 w 5486400"/>
              <a:gd name="connsiteY11" fmla="*/ 1530417 h 5380522"/>
              <a:gd name="connsiteX12" fmla="*/ 3667225 w 5486400"/>
              <a:gd name="connsiteY12" fmla="*/ 1010653 h 5380522"/>
              <a:gd name="connsiteX13" fmla="*/ 4138863 w 5486400"/>
              <a:gd name="connsiteY13" fmla="*/ 847023 h 5380522"/>
              <a:gd name="connsiteX14" fmla="*/ 4716379 w 5486400"/>
              <a:gd name="connsiteY14" fmla="*/ 712270 h 5380522"/>
              <a:gd name="connsiteX15" fmla="*/ 5476774 w 5486400"/>
              <a:gd name="connsiteY15" fmla="*/ 606392 h 5380522"/>
              <a:gd name="connsiteX16" fmla="*/ 5476774 w 5486400"/>
              <a:gd name="connsiteY16" fmla="*/ 673769 h 5380522"/>
              <a:gd name="connsiteX17" fmla="*/ 4957010 w 5486400"/>
              <a:gd name="connsiteY17" fmla="*/ 943276 h 5380522"/>
              <a:gd name="connsiteX18" fmla="*/ 4225490 w 5486400"/>
              <a:gd name="connsiteY18" fmla="*/ 1126156 h 5380522"/>
              <a:gd name="connsiteX19" fmla="*/ 3436219 w 5486400"/>
              <a:gd name="connsiteY19" fmla="*/ 1386038 h 5380522"/>
              <a:gd name="connsiteX20" fmla="*/ 2444816 w 5486400"/>
              <a:gd name="connsiteY20" fmla="*/ 1761423 h 5380522"/>
              <a:gd name="connsiteX21" fmla="*/ 1694046 w 5486400"/>
              <a:gd name="connsiteY21" fmla="*/ 2069432 h 5380522"/>
              <a:gd name="connsiteX22" fmla="*/ 1203158 w 5486400"/>
              <a:gd name="connsiteY22" fmla="*/ 2425567 h 5380522"/>
              <a:gd name="connsiteX23" fmla="*/ 1078029 w 5486400"/>
              <a:gd name="connsiteY23" fmla="*/ 2897205 h 5380522"/>
              <a:gd name="connsiteX24" fmla="*/ 962526 w 5486400"/>
              <a:gd name="connsiteY24" fmla="*/ 3484346 h 5380522"/>
              <a:gd name="connsiteX25" fmla="*/ 596766 w 5486400"/>
              <a:gd name="connsiteY25" fmla="*/ 4523874 h 5380522"/>
              <a:gd name="connsiteX26" fmla="*/ 298383 w 5486400"/>
              <a:gd name="connsiteY26" fmla="*/ 5024387 h 5380522"/>
              <a:gd name="connsiteX27" fmla="*/ 9625 w 5486400"/>
              <a:gd name="connsiteY27" fmla="*/ 5380522 h 5380522"/>
              <a:gd name="connsiteX28" fmla="*/ 9625 w 5486400"/>
              <a:gd name="connsiteY28" fmla="*/ 5082139 h 5380522"/>
              <a:gd name="connsiteX29" fmla="*/ 404261 w 5486400"/>
              <a:gd name="connsiteY29" fmla="*/ 4456497 h 5380522"/>
              <a:gd name="connsiteX30" fmla="*/ 0 w 5486400"/>
              <a:gd name="connsiteY30" fmla="*/ 4283242 h 5380522"/>
              <a:gd name="connsiteX31" fmla="*/ 0 w 5486400"/>
              <a:gd name="connsiteY31" fmla="*/ 3821230 h 5380522"/>
              <a:gd name="connsiteX32" fmla="*/ 385010 w 5486400"/>
              <a:gd name="connsiteY32" fmla="*/ 3744228 h 5380522"/>
              <a:gd name="connsiteX33" fmla="*/ 519764 w 5486400"/>
              <a:gd name="connsiteY33" fmla="*/ 3561348 h 5380522"/>
              <a:gd name="connsiteX0" fmla="*/ 558265 w 5524901"/>
              <a:gd name="connsiteY0" fmla="*/ 3561348 h 5390147"/>
              <a:gd name="connsiteX1" fmla="*/ 721894 w 5524901"/>
              <a:gd name="connsiteY1" fmla="*/ 2329314 h 5390147"/>
              <a:gd name="connsiteX2" fmla="*/ 1058779 w 5524901"/>
              <a:gd name="connsiteY2" fmla="*/ 1607419 h 5390147"/>
              <a:gd name="connsiteX3" fmla="*/ 3003082 w 5524901"/>
              <a:gd name="connsiteY3" fmla="*/ 779647 h 5390147"/>
              <a:gd name="connsiteX4" fmla="*/ 4523873 w 5524901"/>
              <a:gd name="connsiteY4" fmla="*/ 211756 h 5390147"/>
              <a:gd name="connsiteX5" fmla="*/ 5524901 w 5524901"/>
              <a:gd name="connsiteY5" fmla="*/ 0 h 5390147"/>
              <a:gd name="connsiteX6" fmla="*/ 5524901 w 5524901"/>
              <a:gd name="connsiteY6" fmla="*/ 192506 h 5390147"/>
              <a:gd name="connsiteX7" fmla="*/ 4591250 w 5524901"/>
              <a:gd name="connsiteY7" fmla="*/ 404261 h 5390147"/>
              <a:gd name="connsiteX8" fmla="*/ 2849077 w 5524901"/>
              <a:gd name="connsiteY8" fmla="*/ 1068405 h 5390147"/>
              <a:gd name="connsiteX9" fmla="*/ 1751797 w 5524901"/>
              <a:gd name="connsiteY9" fmla="*/ 1540042 h 5390147"/>
              <a:gd name="connsiteX10" fmla="*/ 1405288 w 5524901"/>
              <a:gd name="connsiteY10" fmla="*/ 1819175 h 5390147"/>
              <a:gd name="connsiteX11" fmla="*/ 2281187 w 5524901"/>
              <a:gd name="connsiteY11" fmla="*/ 1530417 h 5390147"/>
              <a:gd name="connsiteX12" fmla="*/ 3705726 w 5524901"/>
              <a:gd name="connsiteY12" fmla="*/ 1010653 h 5390147"/>
              <a:gd name="connsiteX13" fmla="*/ 4177364 w 5524901"/>
              <a:gd name="connsiteY13" fmla="*/ 847023 h 5390147"/>
              <a:gd name="connsiteX14" fmla="*/ 4754880 w 5524901"/>
              <a:gd name="connsiteY14" fmla="*/ 712270 h 5390147"/>
              <a:gd name="connsiteX15" fmla="*/ 5515275 w 5524901"/>
              <a:gd name="connsiteY15" fmla="*/ 606392 h 5390147"/>
              <a:gd name="connsiteX16" fmla="*/ 5515275 w 5524901"/>
              <a:gd name="connsiteY16" fmla="*/ 673769 h 5390147"/>
              <a:gd name="connsiteX17" fmla="*/ 4995511 w 5524901"/>
              <a:gd name="connsiteY17" fmla="*/ 943276 h 5390147"/>
              <a:gd name="connsiteX18" fmla="*/ 4263991 w 5524901"/>
              <a:gd name="connsiteY18" fmla="*/ 1126156 h 5390147"/>
              <a:gd name="connsiteX19" fmla="*/ 3474720 w 5524901"/>
              <a:gd name="connsiteY19" fmla="*/ 1386038 h 5390147"/>
              <a:gd name="connsiteX20" fmla="*/ 2483317 w 5524901"/>
              <a:gd name="connsiteY20" fmla="*/ 1761423 h 5390147"/>
              <a:gd name="connsiteX21" fmla="*/ 1732547 w 5524901"/>
              <a:gd name="connsiteY21" fmla="*/ 2069432 h 5390147"/>
              <a:gd name="connsiteX22" fmla="*/ 1241659 w 5524901"/>
              <a:gd name="connsiteY22" fmla="*/ 2425567 h 5390147"/>
              <a:gd name="connsiteX23" fmla="*/ 1116530 w 5524901"/>
              <a:gd name="connsiteY23" fmla="*/ 2897205 h 5390147"/>
              <a:gd name="connsiteX24" fmla="*/ 1001027 w 5524901"/>
              <a:gd name="connsiteY24" fmla="*/ 3484346 h 5390147"/>
              <a:gd name="connsiteX25" fmla="*/ 635267 w 5524901"/>
              <a:gd name="connsiteY25" fmla="*/ 4523874 h 5390147"/>
              <a:gd name="connsiteX26" fmla="*/ 336884 w 5524901"/>
              <a:gd name="connsiteY26" fmla="*/ 5024387 h 5390147"/>
              <a:gd name="connsiteX27" fmla="*/ 0 w 5524901"/>
              <a:gd name="connsiteY27" fmla="*/ 5390147 h 5390147"/>
              <a:gd name="connsiteX28" fmla="*/ 48126 w 5524901"/>
              <a:gd name="connsiteY28" fmla="*/ 5082139 h 5390147"/>
              <a:gd name="connsiteX29" fmla="*/ 442762 w 5524901"/>
              <a:gd name="connsiteY29" fmla="*/ 4456497 h 5390147"/>
              <a:gd name="connsiteX30" fmla="*/ 38501 w 5524901"/>
              <a:gd name="connsiteY30" fmla="*/ 4283242 h 5390147"/>
              <a:gd name="connsiteX31" fmla="*/ 38501 w 5524901"/>
              <a:gd name="connsiteY31" fmla="*/ 3821230 h 5390147"/>
              <a:gd name="connsiteX32" fmla="*/ 423511 w 5524901"/>
              <a:gd name="connsiteY32" fmla="*/ 3744228 h 5390147"/>
              <a:gd name="connsiteX33" fmla="*/ 558265 w 5524901"/>
              <a:gd name="connsiteY33" fmla="*/ 3561348 h 5390147"/>
              <a:gd name="connsiteX0" fmla="*/ 567891 w 5534527"/>
              <a:gd name="connsiteY0" fmla="*/ 3561348 h 5390147"/>
              <a:gd name="connsiteX1" fmla="*/ 731520 w 5534527"/>
              <a:gd name="connsiteY1" fmla="*/ 2329314 h 5390147"/>
              <a:gd name="connsiteX2" fmla="*/ 1068405 w 5534527"/>
              <a:gd name="connsiteY2" fmla="*/ 1607419 h 5390147"/>
              <a:gd name="connsiteX3" fmla="*/ 3012708 w 5534527"/>
              <a:gd name="connsiteY3" fmla="*/ 779647 h 5390147"/>
              <a:gd name="connsiteX4" fmla="*/ 4533499 w 5534527"/>
              <a:gd name="connsiteY4" fmla="*/ 211756 h 5390147"/>
              <a:gd name="connsiteX5" fmla="*/ 5534527 w 5534527"/>
              <a:gd name="connsiteY5" fmla="*/ 0 h 5390147"/>
              <a:gd name="connsiteX6" fmla="*/ 5534527 w 5534527"/>
              <a:gd name="connsiteY6" fmla="*/ 192506 h 5390147"/>
              <a:gd name="connsiteX7" fmla="*/ 4600876 w 5534527"/>
              <a:gd name="connsiteY7" fmla="*/ 404261 h 5390147"/>
              <a:gd name="connsiteX8" fmla="*/ 2858703 w 5534527"/>
              <a:gd name="connsiteY8" fmla="*/ 1068405 h 5390147"/>
              <a:gd name="connsiteX9" fmla="*/ 1761423 w 5534527"/>
              <a:gd name="connsiteY9" fmla="*/ 1540042 h 5390147"/>
              <a:gd name="connsiteX10" fmla="*/ 1414914 w 5534527"/>
              <a:gd name="connsiteY10" fmla="*/ 1819175 h 5390147"/>
              <a:gd name="connsiteX11" fmla="*/ 2290813 w 5534527"/>
              <a:gd name="connsiteY11" fmla="*/ 1530417 h 5390147"/>
              <a:gd name="connsiteX12" fmla="*/ 3715352 w 5534527"/>
              <a:gd name="connsiteY12" fmla="*/ 1010653 h 5390147"/>
              <a:gd name="connsiteX13" fmla="*/ 4186990 w 5534527"/>
              <a:gd name="connsiteY13" fmla="*/ 847023 h 5390147"/>
              <a:gd name="connsiteX14" fmla="*/ 4764506 w 5534527"/>
              <a:gd name="connsiteY14" fmla="*/ 712270 h 5390147"/>
              <a:gd name="connsiteX15" fmla="*/ 5524901 w 5534527"/>
              <a:gd name="connsiteY15" fmla="*/ 606392 h 5390147"/>
              <a:gd name="connsiteX16" fmla="*/ 5524901 w 5534527"/>
              <a:gd name="connsiteY16" fmla="*/ 673769 h 5390147"/>
              <a:gd name="connsiteX17" fmla="*/ 5005137 w 5534527"/>
              <a:gd name="connsiteY17" fmla="*/ 943276 h 5390147"/>
              <a:gd name="connsiteX18" fmla="*/ 4273617 w 5534527"/>
              <a:gd name="connsiteY18" fmla="*/ 1126156 h 5390147"/>
              <a:gd name="connsiteX19" fmla="*/ 3484346 w 5534527"/>
              <a:gd name="connsiteY19" fmla="*/ 1386038 h 5390147"/>
              <a:gd name="connsiteX20" fmla="*/ 2492943 w 5534527"/>
              <a:gd name="connsiteY20" fmla="*/ 1761423 h 5390147"/>
              <a:gd name="connsiteX21" fmla="*/ 1742173 w 5534527"/>
              <a:gd name="connsiteY21" fmla="*/ 2069432 h 5390147"/>
              <a:gd name="connsiteX22" fmla="*/ 1251285 w 5534527"/>
              <a:gd name="connsiteY22" fmla="*/ 2425567 h 5390147"/>
              <a:gd name="connsiteX23" fmla="*/ 1126156 w 5534527"/>
              <a:gd name="connsiteY23" fmla="*/ 2897205 h 5390147"/>
              <a:gd name="connsiteX24" fmla="*/ 1010653 w 5534527"/>
              <a:gd name="connsiteY24" fmla="*/ 3484346 h 5390147"/>
              <a:gd name="connsiteX25" fmla="*/ 644893 w 5534527"/>
              <a:gd name="connsiteY25" fmla="*/ 4523874 h 5390147"/>
              <a:gd name="connsiteX26" fmla="*/ 346510 w 5534527"/>
              <a:gd name="connsiteY26" fmla="*/ 5024387 h 5390147"/>
              <a:gd name="connsiteX27" fmla="*/ 9626 w 5534527"/>
              <a:gd name="connsiteY27" fmla="*/ 5390147 h 5390147"/>
              <a:gd name="connsiteX28" fmla="*/ 0 w 5534527"/>
              <a:gd name="connsiteY28" fmla="*/ 5082139 h 5390147"/>
              <a:gd name="connsiteX29" fmla="*/ 452388 w 5534527"/>
              <a:gd name="connsiteY29" fmla="*/ 4456497 h 5390147"/>
              <a:gd name="connsiteX30" fmla="*/ 48127 w 5534527"/>
              <a:gd name="connsiteY30" fmla="*/ 4283242 h 5390147"/>
              <a:gd name="connsiteX31" fmla="*/ 48127 w 5534527"/>
              <a:gd name="connsiteY31" fmla="*/ 3821230 h 5390147"/>
              <a:gd name="connsiteX32" fmla="*/ 433137 w 5534527"/>
              <a:gd name="connsiteY32" fmla="*/ 3744228 h 5390147"/>
              <a:gd name="connsiteX33" fmla="*/ 567891 w 5534527"/>
              <a:gd name="connsiteY33" fmla="*/ 3561348 h 5390147"/>
              <a:gd name="connsiteX0" fmla="*/ 567891 w 5534527"/>
              <a:gd name="connsiteY0" fmla="*/ 3561348 h 5390147"/>
              <a:gd name="connsiteX1" fmla="*/ 731520 w 5534527"/>
              <a:gd name="connsiteY1" fmla="*/ 2329314 h 5390147"/>
              <a:gd name="connsiteX2" fmla="*/ 1068405 w 5534527"/>
              <a:gd name="connsiteY2" fmla="*/ 1607419 h 5390147"/>
              <a:gd name="connsiteX3" fmla="*/ 3012708 w 5534527"/>
              <a:gd name="connsiteY3" fmla="*/ 779647 h 5390147"/>
              <a:gd name="connsiteX4" fmla="*/ 4533499 w 5534527"/>
              <a:gd name="connsiteY4" fmla="*/ 211756 h 5390147"/>
              <a:gd name="connsiteX5" fmla="*/ 5534527 w 5534527"/>
              <a:gd name="connsiteY5" fmla="*/ 0 h 5390147"/>
              <a:gd name="connsiteX6" fmla="*/ 5534527 w 5534527"/>
              <a:gd name="connsiteY6" fmla="*/ 192506 h 5390147"/>
              <a:gd name="connsiteX7" fmla="*/ 4600876 w 5534527"/>
              <a:gd name="connsiteY7" fmla="*/ 404261 h 5390147"/>
              <a:gd name="connsiteX8" fmla="*/ 2858703 w 5534527"/>
              <a:gd name="connsiteY8" fmla="*/ 1068405 h 5390147"/>
              <a:gd name="connsiteX9" fmla="*/ 1761423 w 5534527"/>
              <a:gd name="connsiteY9" fmla="*/ 1540042 h 5390147"/>
              <a:gd name="connsiteX10" fmla="*/ 1414914 w 5534527"/>
              <a:gd name="connsiteY10" fmla="*/ 1819175 h 5390147"/>
              <a:gd name="connsiteX11" fmla="*/ 2290813 w 5534527"/>
              <a:gd name="connsiteY11" fmla="*/ 1530417 h 5390147"/>
              <a:gd name="connsiteX12" fmla="*/ 3715352 w 5534527"/>
              <a:gd name="connsiteY12" fmla="*/ 1010653 h 5390147"/>
              <a:gd name="connsiteX13" fmla="*/ 4186990 w 5534527"/>
              <a:gd name="connsiteY13" fmla="*/ 847023 h 5390147"/>
              <a:gd name="connsiteX14" fmla="*/ 4764506 w 5534527"/>
              <a:gd name="connsiteY14" fmla="*/ 712270 h 5390147"/>
              <a:gd name="connsiteX15" fmla="*/ 5524901 w 5534527"/>
              <a:gd name="connsiteY15" fmla="*/ 606392 h 5390147"/>
              <a:gd name="connsiteX16" fmla="*/ 5524901 w 5534527"/>
              <a:gd name="connsiteY16" fmla="*/ 673769 h 5390147"/>
              <a:gd name="connsiteX17" fmla="*/ 5005137 w 5534527"/>
              <a:gd name="connsiteY17" fmla="*/ 943276 h 5390147"/>
              <a:gd name="connsiteX18" fmla="*/ 4273617 w 5534527"/>
              <a:gd name="connsiteY18" fmla="*/ 1126156 h 5390147"/>
              <a:gd name="connsiteX19" fmla="*/ 3484346 w 5534527"/>
              <a:gd name="connsiteY19" fmla="*/ 1386038 h 5390147"/>
              <a:gd name="connsiteX20" fmla="*/ 2492943 w 5534527"/>
              <a:gd name="connsiteY20" fmla="*/ 1761423 h 5390147"/>
              <a:gd name="connsiteX21" fmla="*/ 1713298 w 5534527"/>
              <a:gd name="connsiteY21" fmla="*/ 1953929 h 5390147"/>
              <a:gd name="connsiteX22" fmla="*/ 1251285 w 5534527"/>
              <a:gd name="connsiteY22" fmla="*/ 2425567 h 5390147"/>
              <a:gd name="connsiteX23" fmla="*/ 1126156 w 5534527"/>
              <a:gd name="connsiteY23" fmla="*/ 2897205 h 5390147"/>
              <a:gd name="connsiteX24" fmla="*/ 1010653 w 5534527"/>
              <a:gd name="connsiteY24" fmla="*/ 3484346 h 5390147"/>
              <a:gd name="connsiteX25" fmla="*/ 644893 w 5534527"/>
              <a:gd name="connsiteY25" fmla="*/ 4523874 h 5390147"/>
              <a:gd name="connsiteX26" fmla="*/ 346510 w 5534527"/>
              <a:gd name="connsiteY26" fmla="*/ 5024387 h 5390147"/>
              <a:gd name="connsiteX27" fmla="*/ 9626 w 5534527"/>
              <a:gd name="connsiteY27" fmla="*/ 5390147 h 5390147"/>
              <a:gd name="connsiteX28" fmla="*/ 0 w 5534527"/>
              <a:gd name="connsiteY28" fmla="*/ 5082139 h 5390147"/>
              <a:gd name="connsiteX29" fmla="*/ 452388 w 5534527"/>
              <a:gd name="connsiteY29" fmla="*/ 4456497 h 5390147"/>
              <a:gd name="connsiteX30" fmla="*/ 48127 w 5534527"/>
              <a:gd name="connsiteY30" fmla="*/ 4283242 h 5390147"/>
              <a:gd name="connsiteX31" fmla="*/ 48127 w 5534527"/>
              <a:gd name="connsiteY31" fmla="*/ 3821230 h 5390147"/>
              <a:gd name="connsiteX32" fmla="*/ 433137 w 5534527"/>
              <a:gd name="connsiteY32" fmla="*/ 3744228 h 5390147"/>
              <a:gd name="connsiteX33" fmla="*/ 567891 w 5534527"/>
              <a:gd name="connsiteY33" fmla="*/ 3561348 h 5390147"/>
              <a:gd name="connsiteX0" fmla="*/ 567891 w 5534527"/>
              <a:gd name="connsiteY0" fmla="*/ 3561348 h 5390147"/>
              <a:gd name="connsiteX1" fmla="*/ 731520 w 5534527"/>
              <a:gd name="connsiteY1" fmla="*/ 2329314 h 5390147"/>
              <a:gd name="connsiteX2" fmla="*/ 1068405 w 5534527"/>
              <a:gd name="connsiteY2" fmla="*/ 1607419 h 5390147"/>
              <a:gd name="connsiteX3" fmla="*/ 3012708 w 5534527"/>
              <a:gd name="connsiteY3" fmla="*/ 779647 h 5390147"/>
              <a:gd name="connsiteX4" fmla="*/ 4533499 w 5534527"/>
              <a:gd name="connsiteY4" fmla="*/ 211756 h 5390147"/>
              <a:gd name="connsiteX5" fmla="*/ 5534527 w 5534527"/>
              <a:gd name="connsiteY5" fmla="*/ 0 h 5390147"/>
              <a:gd name="connsiteX6" fmla="*/ 5534527 w 5534527"/>
              <a:gd name="connsiteY6" fmla="*/ 192506 h 5390147"/>
              <a:gd name="connsiteX7" fmla="*/ 4600876 w 5534527"/>
              <a:gd name="connsiteY7" fmla="*/ 404261 h 5390147"/>
              <a:gd name="connsiteX8" fmla="*/ 2858703 w 5534527"/>
              <a:gd name="connsiteY8" fmla="*/ 1068405 h 5390147"/>
              <a:gd name="connsiteX9" fmla="*/ 1761423 w 5534527"/>
              <a:gd name="connsiteY9" fmla="*/ 1540042 h 5390147"/>
              <a:gd name="connsiteX10" fmla="*/ 1414914 w 5534527"/>
              <a:gd name="connsiteY10" fmla="*/ 1819175 h 5390147"/>
              <a:gd name="connsiteX11" fmla="*/ 2290813 w 5534527"/>
              <a:gd name="connsiteY11" fmla="*/ 1530417 h 5390147"/>
              <a:gd name="connsiteX12" fmla="*/ 3715352 w 5534527"/>
              <a:gd name="connsiteY12" fmla="*/ 1010653 h 5390147"/>
              <a:gd name="connsiteX13" fmla="*/ 4186990 w 5534527"/>
              <a:gd name="connsiteY13" fmla="*/ 847023 h 5390147"/>
              <a:gd name="connsiteX14" fmla="*/ 4764506 w 5534527"/>
              <a:gd name="connsiteY14" fmla="*/ 712270 h 5390147"/>
              <a:gd name="connsiteX15" fmla="*/ 5524901 w 5534527"/>
              <a:gd name="connsiteY15" fmla="*/ 606392 h 5390147"/>
              <a:gd name="connsiteX16" fmla="*/ 5524901 w 5534527"/>
              <a:gd name="connsiteY16" fmla="*/ 673769 h 5390147"/>
              <a:gd name="connsiteX17" fmla="*/ 5005137 w 5534527"/>
              <a:gd name="connsiteY17" fmla="*/ 943276 h 5390147"/>
              <a:gd name="connsiteX18" fmla="*/ 4273617 w 5534527"/>
              <a:gd name="connsiteY18" fmla="*/ 1126156 h 5390147"/>
              <a:gd name="connsiteX19" fmla="*/ 3484346 w 5534527"/>
              <a:gd name="connsiteY19" fmla="*/ 1386038 h 5390147"/>
              <a:gd name="connsiteX20" fmla="*/ 2492943 w 5534527"/>
              <a:gd name="connsiteY20" fmla="*/ 1761423 h 5390147"/>
              <a:gd name="connsiteX21" fmla="*/ 1713298 w 5534527"/>
              <a:gd name="connsiteY21" fmla="*/ 1953929 h 5390147"/>
              <a:gd name="connsiteX22" fmla="*/ 1241660 w 5534527"/>
              <a:gd name="connsiteY22" fmla="*/ 2281188 h 5390147"/>
              <a:gd name="connsiteX23" fmla="*/ 1126156 w 5534527"/>
              <a:gd name="connsiteY23" fmla="*/ 2897205 h 5390147"/>
              <a:gd name="connsiteX24" fmla="*/ 1010653 w 5534527"/>
              <a:gd name="connsiteY24" fmla="*/ 3484346 h 5390147"/>
              <a:gd name="connsiteX25" fmla="*/ 644893 w 5534527"/>
              <a:gd name="connsiteY25" fmla="*/ 4523874 h 5390147"/>
              <a:gd name="connsiteX26" fmla="*/ 346510 w 5534527"/>
              <a:gd name="connsiteY26" fmla="*/ 5024387 h 5390147"/>
              <a:gd name="connsiteX27" fmla="*/ 9626 w 5534527"/>
              <a:gd name="connsiteY27" fmla="*/ 5390147 h 5390147"/>
              <a:gd name="connsiteX28" fmla="*/ 0 w 5534527"/>
              <a:gd name="connsiteY28" fmla="*/ 5082139 h 5390147"/>
              <a:gd name="connsiteX29" fmla="*/ 452388 w 5534527"/>
              <a:gd name="connsiteY29" fmla="*/ 4456497 h 5390147"/>
              <a:gd name="connsiteX30" fmla="*/ 48127 w 5534527"/>
              <a:gd name="connsiteY30" fmla="*/ 4283242 h 5390147"/>
              <a:gd name="connsiteX31" fmla="*/ 48127 w 5534527"/>
              <a:gd name="connsiteY31" fmla="*/ 3821230 h 5390147"/>
              <a:gd name="connsiteX32" fmla="*/ 433137 w 5534527"/>
              <a:gd name="connsiteY32" fmla="*/ 3744228 h 5390147"/>
              <a:gd name="connsiteX33" fmla="*/ 567891 w 5534527"/>
              <a:gd name="connsiteY33" fmla="*/ 3561348 h 5390147"/>
              <a:gd name="connsiteX0" fmla="*/ 567891 w 5534527"/>
              <a:gd name="connsiteY0" fmla="*/ 3561348 h 5390147"/>
              <a:gd name="connsiteX1" fmla="*/ 731520 w 5534527"/>
              <a:gd name="connsiteY1" fmla="*/ 2329314 h 5390147"/>
              <a:gd name="connsiteX2" fmla="*/ 1068405 w 5534527"/>
              <a:gd name="connsiteY2" fmla="*/ 1607419 h 5390147"/>
              <a:gd name="connsiteX3" fmla="*/ 3012708 w 5534527"/>
              <a:gd name="connsiteY3" fmla="*/ 779647 h 5390147"/>
              <a:gd name="connsiteX4" fmla="*/ 4533499 w 5534527"/>
              <a:gd name="connsiteY4" fmla="*/ 211756 h 5390147"/>
              <a:gd name="connsiteX5" fmla="*/ 5534527 w 5534527"/>
              <a:gd name="connsiteY5" fmla="*/ 0 h 5390147"/>
              <a:gd name="connsiteX6" fmla="*/ 5534527 w 5534527"/>
              <a:gd name="connsiteY6" fmla="*/ 192506 h 5390147"/>
              <a:gd name="connsiteX7" fmla="*/ 4600876 w 5534527"/>
              <a:gd name="connsiteY7" fmla="*/ 404261 h 5390147"/>
              <a:gd name="connsiteX8" fmla="*/ 2858703 w 5534527"/>
              <a:gd name="connsiteY8" fmla="*/ 1068405 h 5390147"/>
              <a:gd name="connsiteX9" fmla="*/ 1761423 w 5534527"/>
              <a:gd name="connsiteY9" fmla="*/ 1540042 h 5390147"/>
              <a:gd name="connsiteX10" fmla="*/ 1414914 w 5534527"/>
              <a:gd name="connsiteY10" fmla="*/ 1819175 h 5390147"/>
              <a:gd name="connsiteX11" fmla="*/ 2290813 w 5534527"/>
              <a:gd name="connsiteY11" fmla="*/ 1530417 h 5390147"/>
              <a:gd name="connsiteX12" fmla="*/ 3715352 w 5534527"/>
              <a:gd name="connsiteY12" fmla="*/ 1010653 h 5390147"/>
              <a:gd name="connsiteX13" fmla="*/ 4186990 w 5534527"/>
              <a:gd name="connsiteY13" fmla="*/ 847023 h 5390147"/>
              <a:gd name="connsiteX14" fmla="*/ 4764506 w 5534527"/>
              <a:gd name="connsiteY14" fmla="*/ 712270 h 5390147"/>
              <a:gd name="connsiteX15" fmla="*/ 5524901 w 5534527"/>
              <a:gd name="connsiteY15" fmla="*/ 606392 h 5390147"/>
              <a:gd name="connsiteX16" fmla="*/ 5524901 w 5534527"/>
              <a:gd name="connsiteY16" fmla="*/ 673769 h 5390147"/>
              <a:gd name="connsiteX17" fmla="*/ 5005137 w 5534527"/>
              <a:gd name="connsiteY17" fmla="*/ 943276 h 5390147"/>
              <a:gd name="connsiteX18" fmla="*/ 4273617 w 5534527"/>
              <a:gd name="connsiteY18" fmla="*/ 1126156 h 5390147"/>
              <a:gd name="connsiteX19" fmla="*/ 3484346 w 5534527"/>
              <a:gd name="connsiteY19" fmla="*/ 1386038 h 5390147"/>
              <a:gd name="connsiteX20" fmla="*/ 2492943 w 5534527"/>
              <a:gd name="connsiteY20" fmla="*/ 1761423 h 5390147"/>
              <a:gd name="connsiteX21" fmla="*/ 1549669 w 5534527"/>
              <a:gd name="connsiteY21" fmla="*/ 1992430 h 5390147"/>
              <a:gd name="connsiteX22" fmla="*/ 1241660 w 5534527"/>
              <a:gd name="connsiteY22" fmla="*/ 2281188 h 5390147"/>
              <a:gd name="connsiteX23" fmla="*/ 1126156 w 5534527"/>
              <a:gd name="connsiteY23" fmla="*/ 2897205 h 5390147"/>
              <a:gd name="connsiteX24" fmla="*/ 1010653 w 5534527"/>
              <a:gd name="connsiteY24" fmla="*/ 3484346 h 5390147"/>
              <a:gd name="connsiteX25" fmla="*/ 644893 w 5534527"/>
              <a:gd name="connsiteY25" fmla="*/ 4523874 h 5390147"/>
              <a:gd name="connsiteX26" fmla="*/ 346510 w 5534527"/>
              <a:gd name="connsiteY26" fmla="*/ 5024387 h 5390147"/>
              <a:gd name="connsiteX27" fmla="*/ 9626 w 5534527"/>
              <a:gd name="connsiteY27" fmla="*/ 5390147 h 5390147"/>
              <a:gd name="connsiteX28" fmla="*/ 0 w 5534527"/>
              <a:gd name="connsiteY28" fmla="*/ 5082139 h 5390147"/>
              <a:gd name="connsiteX29" fmla="*/ 452388 w 5534527"/>
              <a:gd name="connsiteY29" fmla="*/ 4456497 h 5390147"/>
              <a:gd name="connsiteX30" fmla="*/ 48127 w 5534527"/>
              <a:gd name="connsiteY30" fmla="*/ 4283242 h 5390147"/>
              <a:gd name="connsiteX31" fmla="*/ 48127 w 5534527"/>
              <a:gd name="connsiteY31" fmla="*/ 3821230 h 5390147"/>
              <a:gd name="connsiteX32" fmla="*/ 433137 w 5534527"/>
              <a:gd name="connsiteY32" fmla="*/ 3744228 h 5390147"/>
              <a:gd name="connsiteX33" fmla="*/ 567891 w 5534527"/>
              <a:gd name="connsiteY33" fmla="*/ 3561348 h 5390147"/>
              <a:gd name="connsiteX0" fmla="*/ 567891 w 5534527"/>
              <a:gd name="connsiteY0" fmla="*/ 3561348 h 5390147"/>
              <a:gd name="connsiteX1" fmla="*/ 731520 w 5534527"/>
              <a:gd name="connsiteY1" fmla="*/ 2329314 h 5390147"/>
              <a:gd name="connsiteX2" fmla="*/ 1068405 w 5534527"/>
              <a:gd name="connsiteY2" fmla="*/ 1607419 h 5390147"/>
              <a:gd name="connsiteX3" fmla="*/ 3012708 w 5534527"/>
              <a:gd name="connsiteY3" fmla="*/ 779647 h 5390147"/>
              <a:gd name="connsiteX4" fmla="*/ 4533499 w 5534527"/>
              <a:gd name="connsiteY4" fmla="*/ 211756 h 5390147"/>
              <a:gd name="connsiteX5" fmla="*/ 5534527 w 5534527"/>
              <a:gd name="connsiteY5" fmla="*/ 0 h 5390147"/>
              <a:gd name="connsiteX6" fmla="*/ 5534527 w 5534527"/>
              <a:gd name="connsiteY6" fmla="*/ 192506 h 5390147"/>
              <a:gd name="connsiteX7" fmla="*/ 4600876 w 5534527"/>
              <a:gd name="connsiteY7" fmla="*/ 404261 h 5390147"/>
              <a:gd name="connsiteX8" fmla="*/ 2858703 w 5534527"/>
              <a:gd name="connsiteY8" fmla="*/ 1068405 h 5390147"/>
              <a:gd name="connsiteX9" fmla="*/ 1761423 w 5534527"/>
              <a:gd name="connsiteY9" fmla="*/ 1540042 h 5390147"/>
              <a:gd name="connsiteX10" fmla="*/ 1414914 w 5534527"/>
              <a:gd name="connsiteY10" fmla="*/ 1819175 h 5390147"/>
              <a:gd name="connsiteX11" fmla="*/ 2290813 w 5534527"/>
              <a:gd name="connsiteY11" fmla="*/ 1530417 h 5390147"/>
              <a:gd name="connsiteX12" fmla="*/ 3715352 w 5534527"/>
              <a:gd name="connsiteY12" fmla="*/ 1010653 h 5390147"/>
              <a:gd name="connsiteX13" fmla="*/ 4186990 w 5534527"/>
              <a:gd name="connsiteY13" fmla="*/ 847023 h 5390147"/>
              <a:gd name="connsiteX14" fmla="*/ 4764506 w 5534527"/>
              <a:gd name="connsiteY14" fmla="*/ 712270 h 5390147"/>
              <a:gd name="connsiteX15" fmla="*/ 5524901 w 5534527"/>
              <a:gd name="connsiteY15" fmla="*/ 606392 h 5390147"/>
              <a:gd name="connsiteX16" fmla="*/ 5524901 w 5534527"/>
              <a:gd name="connsiteY16" fmla="*/ 673769 h 5390147"/>
              <a:gd name="connsiteX17" fmla="*/ 5005137 w 5534527"/>
              <a:gd name="connsiteY17" fmla="*/ 943276 h 5390147"/>
              <a:gd name="connsiteX18" fmla="*/ 4273617 w 5534527"/>
              <a:gd name="connsiteY18" fmla="*/ 1126156 h 5390147"/>
              <a:gd name="connsiteX19" fmla="*/ 3484346 w 5534527"/>
              <a:gd name="connsiteY19" fmla="*/ 1386038 h 5390147"/>
              <a:gd name="connsiteX20" fmla="*/ 2387065 w 5534527"/>
              <a:gd name="connsiteY20" fmla="*/ 1655545 h 5390147"/>
              <a:gd name="connsiteX21" fmla="*/ 1549669 w 5534527"/>
              <a:gd name="connsiteY21" fmla="*/ 1992430 h 5390147"/>
              <a:gd name="connsiteX22" fmla="*/ 1241660 w 5534527"/>
              <a:gd name="connsiteY22" fmla="*/ 2281188 h 5390147"/>
              <a:gd name="connsiteX23" fmla="*/ 1126156 w 5534527"/>
              <a:gd name="connsiteY23" fmla="*/ 2897205 h 5390147"/>
              <a:gd name="connsiteX24" fmla="*/ 1010653 w 5534527"/>
              <a:gd name="connsiteY24" fmla="*/ 3484346 h 5390147"/>
              <a:gd name="connsiteX25" fmla="*/ 644893 w 5534527"/>
              <a:gd name="connsiteY25" fmla="*/ 4523874 h 5390147"/>
              <a:gd name="connsiteX26" fmla="*/ 346510 w 5534527"/>
              <a:gd name="connsiteY26" fmla="*/ 5024387 h 5390147"/>
              <a:gd name="connsiteX27" fmla="*/ 9626 w 5534527"/>
              <a:gd name="connsiteY27" fmla="*/ 5390147 h 5390147"/>
              <a:gd name="connsiteX28" fmla="*/ 0 w 5534527"/>
              <a:gd name="connsiteY28" fmla="*/ 5082139 h 5390147"/>
              <a:gd name="connsiteX29" fmla="*/ 452388 w 5534527"/>
              <a:gd name="connsiteY29" fmla="*/ 4456497 h 5390147"/>
              <a:gd name="connsiteX30" fmla="*/ 48127 w 5534527"/>
              <a:gd name="connsiteY30" fmla="*/ 4283242 h 5390147"/>
              <a:gd name="connsiteX31" fmla="*/ 48127 w 5534527"/>
              <a:gd name="connsiteY31" fmla="*/ 3821230 h 5390147"/>
              <a:gd name="connsiteX32" fmla="*/ 433137 w 5534527"/>
              <a:gd name="connsiteY32" fmla="*/ 3744228 h 5390147"/>
              <a:gd name="connsiteX33" fmla="*/ 567891 w 5534527"/>
              <a:gd name="connsiteY33" fmla="*/ 3561348 h 5390147"/>
              <a:gd name="connsiteX0" fmla="*/ 567891 w 5534527"/>
              <a:gd name="connsiteY0" fmla="*/ 3561348 h 5390147"/>
              <a:gd name="connsiteX1" fmla="*/ 731520 w 5534527"/>
              <a:gd name="connsiteY1" fmla="*/ 2329314 h 5390147"/>
              <a:gd name="connsiteX2" fmla="*/ 1068405 w 5534527"/>
              <a:gd name="connsiteY2" fmla="*/ 1607419 h 5390147"/>
              <a:gd name="connsiteX3" fmla="*/ 3012708 w 5534527"/>
              <a:gd name="connsiteY3" fmla="*/ 779647 h 5390147"/>
              <a:gd name="connsiteX4" fmla="*/ 4533499 w 5534527"/>
              <a:gd name="connsiteY4" fmla="*/ 211756 h 5390147"/>
              <a:gd name="connsiteX5" fmla="*/ 5534527 w 5534527"/>
              <a:gd name="connsiteY5" fmla="*/ 0 h 5390147"/>
              <a:gd name="connsiteX6" fmla="*/ 5534527 w 5534527"/>
              <a:gd name="connsiteY6" fmla="*/ 192506 h 5390147"/>
              <a:gd name="connsiteX7" fmla="*/ 4600876 w 5534527"/>
              <a:gd name="connsiteY7" fmla="*/ 404261 h 5390147"/>
              <a:gd name="connsiteX8" fmla="*/ 2858703 w 5534527"/>
              <a:gd name="connsiteY8" fmla="*/ 1068405 h 5390147"/>
              <a:gd name="connsiteX9" fmla="*/ 1761423 w 5534527"/>
              <a:gd name="connsiteY9" fmla="*/ 1540042 h 5390147"/>
              <a:gd name="connsiteX10" fmla="*/ 1414914 w 5534527"/>
              <a:gd name="connsiteY10" fmla="*/ 1819175 h 5390147"/>
              <a:gd name="connsiteX11" fmla="*/ 2290813 w 5534527"/>
              <a:gd name="connsiteY11" fmla="*/ 1530417 h 5390147"/>
              <a:gd name="connsiteX12" fmla="*/ 3715352 w 5534527"/>
              <a:gd name="connsiteY12" fmla="*/ 1010653 h 5390147"/>
              <a:gd name="connsiteX13" fmla="*/ 4186990 w 5534527"/>
              <a:gd name="connsiteY13" fmla="*/ 847023 h 5390147"/>
              <a:gd name="connsiteX14" fmla="*/ 4764506 w 5534527"/>
              <a:gd name="connsiteY14" fmla="*/ 712270 h 5390147"/>
              <a:gd name="connsiteX15" fmla="*/ 5524901 w 5534527"/>
              <a:gd name="connsiteY15" fmla="*/ 606392 h 5390147"/>
              <a:gd name="connsiteX16" fmla="*/ 5524901 w 5534527"/>
              <a:gd name="connsiteY16" fmla="*/ 673769 h 5390147"/>
              <a:gd name="connsiteX17" fmla="*/ 5005137 w 5534527"/>
              <a:gd name="connsiteY17" fmla="*/ 943276 h 5390147"/>
              <a:gd name="connsiteX18" fmla="*/ 4273617 w 5534527"/>
              <a:gd name="connsiteY18" fmla="*/ 1126156 h 5390147"/>
              <a:gd name="connsiteX19" fmla="*/ 3397718 w 5534527"/>
              <a:gd name="connsiteY19" fmla="*/ 1241659 h 5390147"/>
              <a:gd name="connsiteX20" fmla="*/ 2387065 w 5534527"/>
              <a:gd name="connsiteY20" fmla="*/ 1655545 h 5390147"/>
              <a:gd name="connsiteX21" fmla="*/ 1549669 w 5534527"/>
              <a:gd name="connsiteY21" fmla="*/ 1992430 h 5390147"/>
              <a:gd name="connsiteX22" fmla="*/ 1241660 w 5534527"/>
              <a:gd name="connsiteY22" fmla="*/ 2281188 h 5390147"/>
              <a:gd name="connsiteX23" fmla="*/ 1126156 w 5534527"/>
              <a:gd name="connsiteY23" fmla="*/ 2897205 h 5390147"/>
              <a:gd name="connsiteX24" fmla="*/ 1010653 w 5534527"/>
              <a:gd name="connsiteY24" fmla="*/ 3484346 h 5390147"/>
              <a:gd name="connsiteX25" fmla="*/ 644893 w 5534527"/>
              <a:gd name="connsiteY25" fmla="*/ 4523874 h 5390147"/>
              <a:gd name="connsiteX26" fmla="*/ 346510 w 5534527"/>
              <a:gd name="connsiteY26" fmla="*/ 5024387 h 5390147"/>
              <a:gd name="connsiteX27" fmla="*/ 9626 w 5534527"/>
              <a:gd name="connsiteY27" fmla="*/ 5390147 h 5390147"/>
              <a:gd name="connsiteX28" fmla="*/ 0 w 5534527"/>
              <a:gd name="connsiteY28" fmla="*/ 5082139 h 5390147"/>
              <a:gd name="connsiteX29" fmla="*/ 452388 w 5534527"/>
              <a:gd name="connsiteY29" fmla="*/ 4456497 h 5390147"/>
              <a:gd name="connsiteX30" fmla="*/ 48127 w 5534527"/>
              <a:gd name="connsiteY30" fmla="*/ 4283242 h 5390147"/>
              <a:gd name="connsiteX31" fmla="*/ 48127 w 5534527"/>
              <a:gd name="connsiteY31" fmla="*/ 3821230 h 5390147"/>
              <a:gd name="connsiteX32" fmla="*/ 433137 w 5534527"/>
              <a:gd name="connsiteY32" fmla="*/ 3744228 h 5390147"/>
              <a:gd name="connsiteX33" fmla="*/ 567891 w 5534527"/>
              <a:gd name="connsiteY33" fmla="*/ 3561348 h 5390147"/>
              <a:gd name="connsiteX0" fmla="*/ 567891 w 5534527"/>
              <a:gd name="connsiteY0" fmla="*/ 3561348 h 5390147"/>
              <a:gd name="connsiteX1" fmla="*/ 731520 w 5534527"/>
              <a:gd name="connsiteY1" fmla="*/ 2329314 h 5390147"/>
              <a:gd name="connsiteX2" fmla="*/ 1068405 w 5534527"/>
              <a:gd name="connsiteY2" fmla="*/ 1607419 h 5390147"/>
              <a:gd name="connsiteX3" fmla="*/ 3012708 w 5534527"/>
              <a:gd name="connsiteY3" fmla="*/ 779647 h 5390147"/>
              <a:gd name="connsiteX4" fmla="*/ 4533499 w 5534527"/>
              <a:gd name="connsiteY4" fmla="*/ 211756 h 5390147"/>
              <a:gd name="connsiteX5" fmla="*/ 5534527 w 5534527"/>
              <a:gd name="connsiteY5" fmla="*/ 0 h 5390147"/>
              <a:gd name="connsiteX6" fmla="*/ 5534527 w 5534527"/>
              <a:gd name="connsiteY6" fmla="*/ 192506 h 5390147"/>
              <a:gd name="connsiteX7" fmla="*/ 4600876 w 5534527"/>
              <a:gd name="connsiteY7" fmla="*/ 404261 h 5390147"/>
              <a:gd name="connsiteX8" fmla="*/ 2858703 w 5534527"/>
              <a:gd name="connsiteY8" fmla="*/ 1068405 h 5390147"/>
              <a:gd name="connsiteX9" fmla="*/ 1761423 w 5534527"/>
              <a:gd name="connsiteY9" fmla="*/ 1540042 h 5390147"/>
              <a:gd name="connsiteX10" fmla="*/ 1414914 w 5534527"/>
              <a:gd name="connsiteY10" fmla="*/ 1819175 h 5390147"/>
              <a:gd name="connsiteX11" fmla="*/ 2290813 w 5534527"/>
              <a:gd name="connsiteY11" fmla="*/ 1530417 h 5390147"/>
              <a:gd name="connsiteX12" fmla="*/ 3715352 w 5534527"/>
              <a:gd name="connsiteY12" fmla="*/ 1010653 h 5390147"/>
              <a:gd name="connsiteX13" fmla="*/ 4186990 w 5534527"/>
              <a:gd name="connsiteY13" fmla="*/ 847023 h 5390147"/>
              <a:gd name="connsiteX14" fmla="*/ 4764506 w 5534527"/>
              <a:gd name="connsiteY14" fmla="*/ 712270 h 5390147"/>
              <a:gd name="connsiteX15" fmla="*/ 5524901 w 5534527"/>
              <a:gd name="connsiteY15" fmla="*/ 606392 h 5390147"/>
              <a:gd name="connsiteX16" fmla="*/ 5524901 w 5534527"/>
              <a:gd name="connsiteY16" fmla="*/ 673769 h 5390147"/>
              <a:gd name="connsiteX17" fmla="*/ 5005137 w 5534527"/>
              <a:gd name="connsiteY17" fmla="*/ 943276 h 5390147"/>
              <a:gd name="connsiteX18" fmla="*/ 4186990 w 5534527"/>
              <a:gd name="connsiteY18" fmla="*/ 943276 h 5390147"/>
              <a:gd name="connsiteX19" fmla="*/ 3397718 w 5534527"/>
              <a:gd name="connsiteY19" fmla="*/ 1241659 h 5390147"/>
              <a:gd name="connsiteX20" fmla="*/ 2387065 w 5534527"/>
              <a:gd name="connsiteY20" fmla="*/ 1655545 h 5390147"/>
              <a:gd name="connsiteX21" fmla="*/ 1549669 w 5534527"/>
              <a:gd name="connsiteY21" fmla="*/ 1992430 h 5390147"/>
              <a:gd name="connsiteX22" fmla="*/ 1241660 w 5534527"/>
              <a:gd name="connsiteY22" fmla="*/ 2281188 h 5390147"/>
              <a:gd name="connsiteX23" fmla="*/ 1126156 w 5534527"/>
              <a:gd name="connsiteY23" fmla="*/ 2897205 h 5390147"/>
              <a:gd name="connsiteX24" fmla="*/ 1010653 w 5534527"/>
              <a:gd name="connsiteY24" fmla="*/ 3484346 h 5390147"/>
              <a:gd name="connsiteX25" fmla="*/ 644893 w 5534527"/>
              <a:gd name="connsiteY25" fmla="*/ 4523874 h 5390147"/>
              <a:gd name="connsiteX26" fmla="*/ 346510 w 5534527"/>
              <a:gd name="connsiteY26" fmla="*/ 5024387 h 5390147"/>
              <a:gd name="connsiteX27" fmla="*/ 9626 w 5534527"/>
              <a:gd name="connsiteY27" fmla="*/ 5390147 h 5390147"/>
              <a:gd name="connsiteX28" fmla="*/ 0 w 5534527"/>
              <a:gd name="connsiteY28" fmla="*/ 5082139 h 5390147"/>
              <a:gd name="connsiteX29" fmla="*/ 452388 w 5534527"/>
              <a:gd name="connsiteY29" fmla="*/ 4456497 h 5390147"/>
              <a:gd name="connsiteX30" fmla="*/ 48127 w 5534527"/>
              <a:gd name="connsiteY30" fmla="*/ 4283242 h 5390147"/>
              <a:gd name="connsiteX31" fmla="*/ 48127 w 5534527"/>
              <a:gd name="connsiteY31" fmla="*/ 3821230 h 5390147"/>
              <a:gd name="connsiteX32" fmla="*/ 433137 w 5534527"/>
              <a:gd name="connsiteY32" fmla="*/ 3744228 h 5390147"/>
              <a:gd name="connsiteX33" fmla="*/ 567891 w 5534527"/>
              <a:gd name="connsiteY33" fmla="*/ 3561348 h 5390147"/>
              <a:gd name="connsiteX0" fmla="*/ 567891 w 5534527"/>
              <a:gd name="connsiteY0" fmla="*/ 3561348 h 5390147"/>
              <a:gd name="connsiteX1" fmla="*/ 731520 w 5534527"/>
              <a:gd name="connsiteY1" fmla="*/ 2329314 h 5390147"/>
              <a:gd name="connsiteX2" fmla="*/ 1068405 w 5534527"/>
              <a:gd name="connsiteY2" fmla="*/ 1607419 h 5390147"/>
              <a:gd name="connsiteX3" fmla="*/ 3012708 w 5534527"/>
              <a:gd name="connsiteY3" fmla="*/ 779647 h 5390147"/>
              <a:gd name="connsiteX4" fmla="*/ 4533499 w 5534527"/>
              <a:gd name="connsiteY4" fmla="*/ 211756 h 5390147"/>
              <a:gd name="connsiteX5" fmla="*/ 5534527 w 5534527"/>
              <a:gd name="connsiteY5" fmla="*/ 0 h 5390147"/>
              <a:gd name="connsiteX6" fmla="*/ 5534527 w 5534527"/>
              <a:gd name="connsiteY6" fmla="*/ 192506 h 5390147"/>
              <a:gd name="connsiteX7" fmla="*/ 4600876 w 5534527"/>
              <a:gd name="connsiteY7" fmla="*/ 404261 h 5390147"/>
              <a:gd name="connsiteX8" fmla="*/ 2858703 w 5534527"/>
              <a:gd name="connsiteY8" fmla="*/ 1068405 h 5390147"/>
              <a:gd name="connsiteX9" fmla="*/ 1761423 w 5534527"/>
              <a:gd name="connsiteY9" fmla="*/ 1540042 h 5390147"/>
              <a:gd name="connsiteX10" fmla="*/ 1414914 w 5534527"/>
              <a:gd name="connsiteY10" fmla="*/ 1819175 h 5390147"/>
              <a:gd name="connsiteX11" fmla="*/ 2290813 w 5534527"/>
              <a:gd name="connsiteY11" fmla="*/ 1530417 h 5390147"/>
              <a:gd name="connsiteX12" fmla="*/ 3715352 w 5534527"/>
              <a:gd name="connsiteY12" fmla="*/ 1010653 h 5390147"/>
              <a:gd name="connsiteX13" fmla="*/ 4186990 w 5534527"/>
              <a:gd name="connsiteY13" fmla="*/ 847023 h 5390147"/>
              <a:gd name="connsiteX14" fmla="*/ 4764506 w 5534527"/>
              <a:gd name="connsiteY14" fmla="*/ 712270 h 5390147"/>
              <a:gd name="connsiteX15" fmla="*/ 5524901 w 5534527"/>
              <a:gd name="connsiteY15" fmla="*/ 606392 h 5390147"/>
              <a:gd name="connsiteX16" fmla="*/ 5524901 w 5534527"/>
              <a:gd name="connsiteY16" fmla="*/ 673769 h 5390147"/>
              <a:gd name="connsiteX17" fmla="*/ 4918510 w 5534527"/>
              <a:gd name="connsiteY17" fmla="*/ 770022 h 5390147"/>
              <a:gd name="connsiteX18" fmla="*/ 4186990 w 5534527"/>
              <a:gd name="connsiteY18" fmla="*/ 943276 h 5390147"/>
              <a:gd name="connsiteX19" fmla="*/ 3397718 w 5534527"/>
              <a:gd name="connsiteY19" fmla="*/ 1241659 h 5390147"/>
              <a:gd name="connsiteX20" fmla="*/ 2387065 w 5534527"/>
              <a:gd name="connsiteY20" fmla="*/ 1655545 h 5390147"/>
              <a:gd name="connsiteX21" fmla="*/ 1549669 w 5534527"/>
              <a:gd name="connsiteY21" fmla="*/ 1992430 h 5390147"/>
              <a:gd name="connsiteX22" fmla="*/ 1241660 w 5534527"/>
              <a:gd name="connsiteY22" fmla="*/ 2281188 h 5390147"/>
              <a:gd name="connsiteX23" fmla="*/ 1126156 w 5534527"/>
              <a:gd name="connsiteY23" fmla="*/ 2897205 h 5390147"/>
              <a:gd name="connsiteX24" fmla="*/ 1010653 w 5534527"/>
              <a:gd name="connsiteY24" fmla="*/ 3484346 h 5390147"/>
              <a:gd name="connsiteX25" fmla="*/ 644893 w 5534527"/>
              <a:gd name="connsiteY25" fmla="*/ 4523874 h 5390147"/>
              <a:gd name="connsiteX26" fmla="*/ 346510 w 5534527"/>
              <a:gd name="connsiteY26" fmla="*/ 5024387 h 5390147"/>
              <a:gd name="connsiteX27" fmla="*/ 9626 w 5534527"/>
              <a:gd name="connsiteY27" fmla="*/ 5390147 h 5390147"/>
              <a:gd name="connsiteX28" fmla="*/ 0 w 5534527"/>
              <a:gd name="connsiteY28" fmla="*/ 5082139 h 5390147"/>
              <a:gd name="connsiteX29" fmla="*/ 452388 w 5534527"/>
              <a:gd name="connsiteY29" fmla="*/ 4456497 h 5390147"/>
              <a:gd name="connsiteX30" fmla="*/ 48127 w 5534527"/>
              <a:gd name="connsiteY30" fmla="*/ 4283242 h 5390147"/>
              <a:gd name="connsiteX31" fmla="*/ 48127 w 5534527"/>
              <a:gd name="connsiteY31" fmla="*/ 3821230 h 5390147"/>
              <a:gd name="connsiteX32" fmla="*/ 433137 w 5534527"/>
              <a:gd name="connsiteY32" fmla="*/ 3744228 h 5390147"/>
              <a:gd name="connsiteX33" fmla="*/ 567891 w 5534527"/>
              <a:gd name="connsiteY33" fmla="*/ 3561348 h 5390147"/>
              <a:gd name="connsiteX0" fmla="*/ 567891 w 5534527"/>
              <a:gd name="connsiteY0" fmla="*/ 3561348 h 5390147"/>
              <a:gd name="connsiteX1" fmla="*/ 731520 w 5534527"/>
              <a:gd name="connsiteY1" fmla="*/ 2329314 h 5390147"/>
              <a:gd name="connsiteX2" fmla="*/ 1068405 w 5534527"/>
              <a:gd name="connsiteY2" fmla="*/ 1607419 h 5390147"/>
              <a:gd name="connsiteX3" fmla="*/ 3012708 w 5534527"/>
              <a:gd name="connsiteY3" fmla="*/ 779647 h 5390147"/>
              <a:gd name="connsiteX4" fmla="*/ 4533499 w 5534527"/>
              <a:gd name="connsiteY4" fmla="*/ 211756 h 5390147"/>
              <a:gd name="connsiteX5" fmla="*/ 5534527 w 5534527"/>
              <a:gd name="connsiteY5" fmla="*/ 0 h 5390147"/>
              <a:gd name="connsiteX6" fmla="*/ 5534527 w 5534527"/>
              <a:gd name="connsiteY6" fmla="*/ 192506 h 5390147"/>
              <a:gd name="connsiteX7" fmla="*/ 4600876 w 5534527"/>
              <a:gd name="connsiteY7" fmla="*/ 404261 h 5390147"/>
              <a:gd name="connsiteX8" fmla="*/ 2858703 w 5534527"/>
              <a:gd name="connsiteY8" fmla="*/ 1068405 h 5390147"/>
              <a:gd name="connsiteX9" fmla="*/ 1761423 w 5534527"/>
              <a:gd name="connsiteY9" fmla="*/ 1540042 h 5390147"/>
              <a:gd name="connsiteX10" fmla="*/ 1414914 w 5534527"/>
              <a:gd name="connsiteY10" fmla="*/ 1819175 h 5390147"/>
              <a:gd name="connsiteX11" fmla="*/ 2290813 w 5534527"/>
              <a:gd name="connsiteY11" fmla="*/ 1530417 h 5390147"/>
              <a:gd name="connsiteX12" fmla="*/ 3715352 w 5534527"/>
              <a:gd name="connsiteY12" fmla="*/ 1010653 h 5390147"/>
              <a:gd name="connsiteX13" fmla="*/ 4186990 w 5534527"/>
              <a:gd name="connsiteY13" fmla="*/ 847023 h 5390147"/>
              <a:gd name="connsiteX14" fmla="*/ 4764506 w 5534527"/>
              <a:gd name="connsiteY14" fmla="*/ 712270 h 5390147"/>
              <a:gd name="connsiteX15" fmla="*/ 5524901 w 5534527"/>
              <a:gd name="connsiteY15" fmla="*/ 606392 h 5390147"/>
              <a:gd name="connsiteX16" fmla="*/ 5524901 w 5534527"/>
              <a:gd name="connsiteY16" fmla="*/ 673769 h 5390147"/>
              <a:gd name="connsiteX17" fmla="*/ 4918510 w 5534527"/>
              <a:gd name="connsiteY17" fmla="*/ 770022 h 5390147"/>
              <a:gd name="connsiteX18" fmla="*/ 4186990 w 5534527"/>
              <a:gd name="connsiteY18" fmla="*/ 943276 h 5390147"/>
              <a:gd name="connsiteX19" fmla="*/ 3397718 w 5534527"/>
              <a:gd name="connsiteY19" fmla="*/ 1241659 h 5390147"/>
              <a:gd name="connsiteX20" fmla="*/ 2387065 w 5534527"/>
              <a:gd name="connsiteY20" fmla="*/ 1655545 h 5390147"/>
              <a:gd name="connsiteX21" fmla="*/ 1549669 w 5534527"/>
              <a:gd name="connsiteY21" fmla="*/ 1992430 h 5390147"/>
              <a:gd name="connsiteX22" fmla="*/ 1241660 w 5534527"/>
              <a:gd name="connsiteY22" fmla="*/ 2281188 h 5390147"/>
              <a:gd name="connsiteX23" fmla="*/ 1020278 w 5534527"/>
              <a:gd name="connsiteY23" fmla="*/ 2743201 h 5390147"/>
              <a:gd name="connsiteX24" fmla="*/ 1010653 w 5534527"/>
              <a:gd name="connsiteY24" fmla="*/ 3484346 h 5390147"/>
              <a:gd name="connsiteX25" fmla="*/ 644893 w 5534527"/>
              <a:gd name="connsiteY25" fmla="*/ 4523874 h 5390147"/>
              <a:gd name="connsiteX26" fmla="*/ 346510 w 5534527"/>
              <a:gd name="connsiteY26" fmla="*/ 5024387 h 5390147"/>
              <a:gd name="connsiteX27" fmla="*/ 9626 w 5534527"/>
              <a:gd name="connsiteY27" fmla="*/ 5390147 h 5390147"/>
              <a:gd name="connsiteX28" fmla="*/ 0 w 5534527"/>
              <a:gd name="connsiteY28" fmla="*/ 5082139 h 5390147"/>
              <a:gd name="connsiteX29" fmla="*/ 452388 w 5534527"/>
              <a:gd name="connsiteY29" fmla="*/ 4456497 h 5390147"/>
              <a:gd name="connsiteX30" fmla="*/ 48127 w 5534527"/>
              <a:gd name="connsiteY30" fmla="*/ 4283242 h 5390147"/>
              <a:gd name="connsiteX31" fmla="*/ 48127 w 5534527"/>
              <a:gd name="connsiteY31" fmla="*/ 3821230 h 5390147"/>
              <a:gd name="connsiteX32" fmla="*/ 433137 w 5534527"/>
              <a:gd name="connsiteY32" fmla="*/ 3744228 h 5390147"/>
              <a:gd name="connsiteX33" fmla="*/ 567891 w 5534527"/>
              <a:gd name="connsiteY33" fmla="*/ 3561348 h 5390147"/>
              <a:gd name="connsiteX0" fmla="*/ 567891 w 5534527"/>
              <a:gd name="connsiteY0" fmla="*/ 3561348 h 5390147"/>
              <a:gd name="connsiteX1" fmla="*/ 731520 w 5534527"/>
              <a:gd name="connsiteY1" fmla="*/ 2329314 h 5390147"/>
              <a:gd name="connsiteX2" fmla="*/ 1068405 w 5534527"/>
              <a:gd name="connsiteY2" fmla="*/ 1607419 h 5390147"/>
              <a:gd name="connsiteX3" fmla="*/ 3012708 w 5534527"/>
              <a:gd name="connsiteY3" fmla="*/ 779647 h 5390147"/>
              <a:gd name="connsiteX4" fmla="*/ 4533499 w 5534527"/>
              <a:gd name="connsiteY4" fmla="*/ 211756 h 5390147"/>
              <a:gd name="connsiteX5" fmla="*/ 5534527 w 5534527"/>
              <a:gd name="connsiteY5" fmla="*/ 0 h 5390147"/>
              <a:gd name="connsiteX6" fmla="*/ 5534527 w 5534527"/>
              <a:gd name="connsiteY6" fmla="*/ 192506 h 5390147"/>
              <a:gd name="connsiteX7" fmla="*/ 4600876 w 5534527"/>
              <a:gd name="connsiteY7" fmla="*/ 404261 h 5390147"/>
              <a:gd name="connsiteX8" fmla="*/ 2858703 w 5534527"/>
              <a:gd name="connsiteY8" fmla="*/ 1068405 h 5390147"/>
              <a:gd name="connsiteX9" fmla="*/ 1761423 w 5534527"/>
              <a:gd name="connsiteY9" fmla="*/ 1540042 h 5390147"/>
              <a:gd name="connsiteX10" fmla="*/ 1414914 w 5534527"/>
              <a:gd name="connsiteY10" fmla="*/ 1819175 h 5390147"/>
              <a:gd name="connsiteX11" fmla="*/ 2290813 w 5534527"/>
              <a:gd name="connsiteY11" fmla="*/ 1530417 h 5390147"/>
              <a:gd name="connsiteX12" fmla="*/ 3715352 w 5534527"/>
              <a:gd name="connsiteY12" fmla="*/ 1010653 h 5390147"/>
              <a:gd name="connsiteX13" fmla="*/ 4186990 w 5534527"/>
              <a:gd name="connsiteY13" fmla="*/ 847023 h 5390147"/>
              <a:gd name="connsiteX14" fmla="*/ 4764506 w 5534527"/>
              <a:gd name="connsiteY14" fmla="*/ 712270 h 5390147"/>
              <a:gd name="connsiteX15" fmla="*/ 5524901 w 5534527"/>
              <a:gd name="connsiteY15" fmla="*/ 606392 h 5390147"/>
              <a:gd name="connsiteX16" fmla="*/ 5524901 w 5534527"/>
              <a:gd name="connsiteY16" fmla="*/ 673769 h 5390147"/>
              <a:gd name="connsiteX17" fmla="*/ 4918510 w 5534527"/>
              <a:gd name="connsiteY17" fmla="*/ 770022 h 5390147"/>
              <a:gd name="connsiteX18" fmla="*/ 4186990 w 5534527"/>
              <a:gd name="connsiteY18" fmla="*/ 943276 h 5390147"/>
              <a:gd name="connsiteX19" fmla="*/ 3397718 w 5534527"/>
              <a:gd name="connsiteY19" fmla="*/ 1241659 h 5390147"/>
              <a:gd name="connsiteX20" fmla="*/ 2387065 w 5534527"/>
              <a:gd name="connsiteY20" fmla="*/ 1655545 h 5390147"/>
              <a:gd name="connsiteX21" fmla="*/ 1549669 w 5534527"/>
              <a:gd name="connsiteY21" fmla="*/ 1992430 h 5390147"/>
              <a:gd name="connsiteX22" fmla="*/ 1203159 w 5534527"/>
              <a:gd name="connsiteY22" fmla="*/ 2233062 h 5390147"/>
              <a:gd name="connsiteX23" fmla="*/ 1020278 w 5534527"/>
              <a:gd name="connsiteY23" fmla="*/ 2743201 h 5390147"/>
              <a:gd name="connsiteX24" fmla="*/ 1010653 w 5534527"/>
              <a:gd name="connsiteY24" fmla="*/ 3484346 h 5390147"/>
              <a:gd name="connsiteX25" fmla="*/ 644893 w 5534527"/>
              <a:gd name="connsiteY25" fmla="*/ 4523874 h 5390147"/>
              <a:gd name="connsiteX26" fmla="*/ 346510 w 5534527"/>
              <a:gd name="connsiteY26" fmla="*/ 5024387 h 5390147"/>
              <a:gd name="connsiteX27" fmla="*/ 9626 w 5534527"/>
              <a:gd name="connsiteY27" fmla="*/ 5390147 h 5390147"/>
              <a:gd name="connsiteX28" fmla="*/ 0 w 5534527"/>
              <a:gd name="connsiteY28" fmla="*/ 5082139 h 5390147"/>
              <a:gd name="connsiteX29" fmla="*/ 452388 w 5534527"/>
              <a:gd name="connsiteY29" fmla="*/ 4456497 h 5390147"/>
              <a:gd name="connsiteX30" fmla="*/ 48127 w 5534527"/>
              <a:gd name="connsiteY30" fmla="*/ 4283242 h 5390147"/>
              <a:gd name="connsiteX31" fmla="*/ 48127 w 5534527"/>
              <a:gd name="connsiteY31" fmla="*/ 3821230 h 5390147"/>
              <a:gd name="connsiteX32" fmla="*/ 433137 w 5534527"/>
              <a:gd name="connsiteY32" fmla="*/ 3744228 h 5390147"/>
              <a:gd name="connsiteX33" fmla="*/ 567891 w 5534527"/>
              <a:gd name="connsiteY33" fmla="*/ 3561348 h 5390147"/>
              <a:gd name="connsiteX0" fmla="*/ 567891 w 5534527"/>
              <a:gd name="connsiteY0" fmla="*/ 3561348 h 5390147"/>
              <a:gd name="connsiteX1" fmla="*/ 731520 w 5534527"/>
              <a:gd name="connsiteY1" fmla="*/ 2329314 h 5390147"/>
              <a:gd name="connsiteX2" fmla="*/ 1068405 w 5534527"/>
              <a:gd name="connsiteY2" fmla="*/ 1607419 h 5390147"/>
              <a:gd name="connsiteX3" fmla="*/ 3012708 w 5534527"/>
              <a:gd name="connsiteY3" fmla="*/ 779647 h 5390147"/>
              <a:gd name="connsiteX4" fmla="*/ 4533499 w 5534527"/>
              <a:gd name="connsiteY4" fmla="*/ 211756 h 5390147"/>
              <a:gd name="connsiteX5" fmla="*/ 5534527 w 5534527"/>
              <a:gd name="connsiteY5" fmla="*/ 0 h 5390147"/>
              <a:gd name="connsiteX6" fmla="*/ 5534527 w 5534527"/>
              <a:gd name="connsiteY6" fmla="*/ 192506 h 5390147"/>
              <a:gd name="connsiteX7" fmla="*/ 4600876 w 5534527"/>
              <a:gd name="connsiteY7" fmla="*/ 404261 h 5390147"/>
              <a:gd name="connsiteX8" fmla="*/ 2858703 w 5534527"/>
              <a:gd name="connsiteY8" fmla="*/ 1068405 h 5390147"/>
              <a:gd name="connsiteX9" fmla="*/ 1761423 w 5534527"/>
              <a:gd name="connsiteY9" fmla="*/ 1540042 h 5390147"/>
              <a:gd name="connsiteX10" fmla="*/ 1414914 w 5534527"/>
              <a:gd name="connsiteY10" fmla="*/ 1819175 h 5390147"/>
              <a:gd name="connsiteX11" fmla="*/ 2290813 w 5534527"/>
              <a:gd name="connsiteY11" fmla="*/ 1530417 h 5390147"/>
              <a:gd name="connsiteX12" fmla="*/ 3715352 w 5534527"/>
              <a:gd name="connsiteY12" fmla="*/ 1010653 h 5390147"/>
              <a:gd name="connsiteX13" fmla="*/ 4186990 w 5534527"/>
              <a:gd name="connsiteY13" fmla="*/ 847023 h 5390147"/>
              <a:gd name="connsiteX14" fmla="*/ 4764506 w 5534527"/>
              <a:gd name="connsiteY14" fmla="*/ 712270 h 5390147"/>
              <a:gd name="connsiteX15" fmla="*/ 5524901 w 5534527"/>
              <a:gd name="connsiteY15" fmla="*/ 606392 h 5390147"/>
              <a:gd name="connsiteX16" fmla="*/ 5524901 w 5534527"/>
              <a:gd name="connsiteY16" fmla="*/ 673769 h 5390147"/>
              <a:gd name="connsiteX17" fmla="*/ 4918510 w 5534527"/>
              <a:gd name="connsiteY17" fmla="*/ 770022 h 5390147"/>
              <a:gd name="connsiteX18" fmla="*/ 4186990 w 5534527"/>
              <a:gd name="connsiteY18" fmla="*/ 943276 h 5390147"/>
              <a:gd name="connsiteX19" fmla="*/ 3397718 w 5534527"/>
              <a:gd name="connsiteY19" fmla="*/ 1241659 h 5390147"/>
              <a:gd name="connsiteX20" fmla="*/ 2387065 w 5534527"/>
              <a:gd name="connsiteY20" fmla="*/ 1655545 h 5390147"/>
              <a:gd name="connsiteX21" fmla="*/ 1549669 w 5534527"/>
              <a:gd name="connsiteY21" fmla="*/ 1992430 h 5390147"/>
              <a:gd name="connsiteX22" fmla="*/ 1203159 w 5534527"/>
              <a:gd name="connsiteY22" fmla="*/ 2233062 h 5390147"/>
              <a:gd name="connsiteX23" fmla="*/ 1020278 w 5534527"/>
              <a:gd name="connsiteY23" fmla="*/ 2637323 h 5390147"/>
              <a:gd name="connsiteX24" fmla="*/ 1010653 w 5534527"/>
              <a:gd name="connsiteY24" fmla="*/ 3484346 h 5390147"/>
              <a:gd name="connsiteX25" fmla="*/ 644893 w 5534527"/>
              <a:gd name="connsiteY25" fmla="*/ 4523874 h 5390147"/>
              <a:gd name="connsiteX26" fmla="*/ 346510 w 5534527"/>
              <a:gd name="connsiteY26" fmla="*/ 5024387 h 5390147"/>
              <a:gd name="connsiteX27" fmla="*/ 9626 w 5534527"/>
              <a:gd name="connsiteY27" fmla="*/ 5390147 h 5390147"/>
              <a:gd name="connsiteX28" fmla="*/ 0 w 5534527"/>
              <a:gd name="connsiteY28" fmla="*/ 5082139 h 5390147"/>
              <a:gd name="connsiteX29" fmla="*/ 452388 w 5534527"/>
              <a:gd name="connsiteY29" fmla="*/ 4456497 h 5390147"/>
              <a:gd name="connsiteX30" fmla="*/ 48127 w 5534527"/>
              <a:gd name="connsiteY30" fmla="*/ 4283242 h 5390147"/>
              <a:gd name="connsiteX31" fmla="*/ 48127 w 5534527"/>
              <a:gd name="connsiteY31" fmla="*/ 3821230 h 5390147"/>
              <a:gd name="connsiteX32" fmla="*/ 433137 w 5534527"/>
              <a:gd name="connsiteY32" fmla="*/ 3744228 h 5390147"/>
              <a:gd name="connsiteX33" fmla="*/ 567891 w 5534527"/>
              <a:gd name="connsiteY33" fmla="*/ 3561348 h 5390147"/>
              <a:gd name="connsiteX0" fmla="*/ 567891 w 5534527"/>
              <a:gd name="connsiteY0" fmla="*/ 3561348 h 5390147"/>
              <a:gd name="connsiteX1" fmla="*/ 731520 w 5534527"/>
              <a:gd name="connsiteY1" fmla="*/ 2329314 h 5390147"/>
              <a:gd name="connsiteX2" fmla="*/ 1068405 w 5534527"/>
              <a:gd name="connsiteY2" fmla="*/ 1607419 h 5390147"/>
              <a:gd name="connsiteX3" fmla="*/ 3012708 w 5534527"/>
              <a:gd name="connsiteY3" fmla="*/ 779647 h 5390147"/>
              <a:gd name="connsiteX4" fmla="*/ 4533499 w 5534527"/>
              <a:gd name="connsiteY4" fmla="*/ 211756 h 5390147"/>
              <a:gd name="connsiteX5" fmla="*/ 5534527 w 5534527"/>
              <a:gd name="connsiteY5" fmla="*/ 0 h 5390147"/>
              <a:gd name="connsiteX6" fmla="*/ 5534527 w 5534527"/>
              <a:gd name="connsiteY6" fmla="*/ 192506 h 5390147"/>
              <a:gd name="connsiteX7" fmla="*/ 4600876 w 5534527"/>
              <a:gd name="connsiteY7" fmla="*/ 404261 h 5390147"/>
              <a:gd name="connsiteX8" fmla="*/ 2858703 w 5534527"/>
              <a:gd name="connsiteY8" fmla="*/ 1068405 h 5390147"/>
              <a:gd name="connsiteX9" fmla="*/ 1761423 w 5534527"/>
              <a:gd name="connsiteY9" fmla="*/ 1540042 h 5390147"/>
              <a:gd name="connsiteX10" fmla="*/ 1414914 w 5534527"/>
              <a:gd name="connsiteY10" fmla="*/ 1819175 h 5390147"/>
              <a:gd name="connsiteX11" fmla="*/ 2290813 w 5534527"/>
              <a:gd name="connsiteY11" fmla="*/ 1530417 h 5390147"/>
              <a:gd name="connsiteX12" fmla="*/ 3715352 w 5534527"/>
              <a:gd name="connsiteY12" fmla="*/ 1010653 h 5390147"/>
              <a:gd name="connsiteX13" fmla="*/ 4186990 w 5534527"/>
              <a:gd name="connsiteY13" fmla="*/ 847023 h 5390147"/>
              <a:gd name="connsiteX14" fmla="*/ 4764506 w 5534527"/>
              <a:gd name="connsiteY14" fmla="*/ 712270 h 5390147"/>
              <a:gd name="connsiteX15" fmla="*/ 5524901 w 5534527"/>
              <a:gd name="connsiteY15" fmla="*/ 606392 h 5390147"/>
              <a:gd name="connsiteX16" fmla="*/ 5524901 w 5534527"/>
              <a:gd name="connsiteY16" fmla="*/ 673769 h 5390147"/>
              <a:gd name="connsiteX17" fmla="*/ 4918510 w 5534527"/>
              <a:gd name="connsiteY17" fmla="*/ 770022 h 5390147"/>
              <a:gd name="connsiteX18" fmla="*/ 4186990 w 5534527"/>
              <a:gd name="connsiteY18" fmla="*/ 943276 h 5390147"/>
              <a:gd name="connsiteX19" fmla="*/ 3397718 w 5534527"/>
              <a:gd name="connsiteY19" fmla="*/ 1241659 h 5390147"/>
              <a:gd name="connsiteX20" fmla="*/ 2387065 w 5534527"/>
              <a:gd name="connsiteY20" fmla="*/ 1655545 h 5390147"/>
              <a:gd name="connsiteX21" fmla="*/ 1549669 w 5534527"/>
              <a:gd name="connsiteY21" fmla="*/ 1992430 h 5390147"/>
              <a:gd name="connsiteX22" fmla="*/ 1203159 w 5534527"/>
              <a:gd name="connsiteY22" fmla="*/ 2233062 h 5390147"/>
              <a:gd name="connsiteX23" fmla="*/ 1020278 w 5534527"/>
              <a:gd name="connsiteY23" fmla="*/ 2637323 h 5390147"/>
              <a:gd name="connsiteX24" fmla="*/ 885525 w 5534527"/>
              <a:gd name="connsiteY24" fmla="*/ 3455470 h 5390147"/>
              <a:gd name="connsiteX25" fmla="*/ 644893 w 5534527"/>
              <a:gd name="connsiteY25" fmla="*/ 4523874 h 5390147"/>
              <a:gd name="connsiteX26" fmla="*/ 346510 w 5534527"/>
              <a:gd name="connsiteY26" fmla="*/ 5024387 h 5390147"/>
              <a:gd name="connsiteX27" fmla="*/ 9626 w 5534527"/>
              <a:gd name="connsiteY27" fmla="*/ 5390147 h 5390147"/>
              <a:gd name="connsiteX28" fmla="*/ 0 w 5534527"/>
              <a:gd name="connsiteY28" fmla="*/ 5082139 h 5390147"/>
              <a:gd name="connsiteX29" fmla="*/ 452388 w 5534527"/>
              <a:gd name="connsiteY29" fmla="*/ 4456497 h 5390147"/>
              <a:gd name="connsiteX30" fmla="*/ 48127 w 5534527"/>
              <a:gd name="connsiteY30" fmla="*/ 4283242 h 5390147"/>
              <a:gd name="connsiteX31" fmla="*/ 48127 w 5534527"/>
              <a:gd name="connsiteY31" fmla="*/ 3821230 h 5390147"/>
              <a:gd name="connsiteX32" fmla="*/ 433137 w 5534527"/>
              <a:gd name="connsiteY32" fmla="*/ 3744228 h 5390147"/>
              <a:gd name="connsiteX33" fmla="*/ 567891 w 5534527"/>
              <a:gd name="connsiteY33" fmla="*/ 3561348 h 539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534527" h="5390147">
                <a:moveTo>
                  <a:pt x="567891" y="3561348"/>
                </a:moveTo>
                <a:lnTo>
                  <a:pt x="731520" y="2329314"/>
                </a:lnTo>
                <a:lnTo>
                  <a:pt x="1068405" y="1607419"/>
                </a:lnTo>
                <a:lnTo>
                  <a:pt x="3012708" y="779647"/>
                </a:lnTo>
                <a:lnTo>
                  <a:pt x="4533499" y="211756"/>
                </a:lnTo>
                <a:lnTo>
                  <a:pt x="5534527" y="0"/>
                </a:lnTo>
                <a:lnTo>
                  <a:pt x="5534527" y="192506"/>
                </a:lnTo>
                <a:lnTo>
                  <a:pt x="4600876" y="404261"/>
                </a:lnTo>
                <a:lnTo>
                  <a:pt x="2858703" y="1068405"/>
                </a:lnTo>
                <a:lnTo>
                  <a:pt x="1761423" y="1540042"/>
                </a:lnTo>
                <a:lnTo>
                  <a:pt x="1414914" y="1819175"/>
                </a:lnTo>
                <a:lnTo>
                  <a:pt x="2290813" y="1530417"/>
                </a:lnTo>
                <a:lnTo>
                  <a:pt x="3715352" y="1010653"/>
                </a:lnTo>
                <a:lnTo>
                  <a:pt x="4186990" y="847023"/>
                </a:lnTo>
                <a:lnTo>
                  <a:pt x="4764506" y="712270"/>
                </a:lnTo>
                <a:lnTo>
                  <a:pt x="5524901" y="606392"/>
                </a:lnTo>
                <a:lnTo>
                  <a:pt x="5524901" y="673769"/>
                </a:lnTo>
                <a:lnTo>
                  <a:pt x="4918510" y="770022"/>
                </a:lnTo>
                <a:lnTo>
                  <a:pt x="4186990" y="943276"/>
                </a:lnTo>
                <a:lnTo>
                  <a:pt x="3397718" y="1241659"/>
                </a:lnTo>
                <a:lnTo>
                  <a:pt x="2387065" y="1655545"/>
                </a:lnTo>
                <a:lnTo>
                  <a:pt x="1549669" y="1992430"/>
                </a:lnTo>
                <a:lnTo>
                  <a:pt x="1203159" y="2233062"/>
                </a:lnTo>
                <a:lnTo>
                  <a:pt x="1020278" y="2637323"/>
                </a:lnTo>
                <a:lnTo>
                  <a:pt x="885525" y="3455470"/>
                </a:lnTo>
                <a:lnTo>
                  <a:pt x="644893" y="4523874"/>
                </a:lnTo>
                <a:lnTo>
                  <a:pt x="346510" y="5024387"/>
                </a:lnTo>
                <a:lnTo>
                  <a:pt x="9626" y="5390147"/>
                </a:lnTo>
                <a:lnTo>
                  <a:pt x="0" y="5082139"/>
                </a:lnTo>
                <a:lnTo>
                  <a:pt x="452388" y="4456497"/>
                </a:lnTo>
                <a:lnTo>
                  <a:pt x="48127" y="4283242"/>
                </a:lnTo>
                <a:lnTo>
                  <a:pt x="48127" y="3821230"/>
                </a:lnTo>
                <a:lnTo>
                  <a:pt x="433137" y="3744228"/>
                </a:lnTo>
                <a:lnTo>
                  <a:pt x="567891" y="3561348"/>
                </a:lnTo>
                <a:close/>
              </a:path>
            </a:pathLst>
          </a:custGeom>
          <a:solidFill>
            <a:srgbClr val="FF000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テキスト ボックス 92"/>
          <p:cNvSpPr txBox="1">
            <a:spLocks noChangeArrowheads="1"/>
          </p:cNvSpPr>
          <p:nvPr/>
        </p:nvSpPr>
        <p:spPr bwMode="auto">
          <a:xfrm>
            <a:off x="1095375" y="37836"/>
            <a:ext cx="16209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-OTF 新ゴ Pro B"/>
              </a:rPr>
              <a:t>山下ふ頭入口付近</a:t>
            </a:r>
          </a:p>
        </p:txBody>
      </p:sp>
      <p:sp>
        <p:nvSpPr>
          <p:cNvPr id="5" name="フリーフォーム 4"/>
          <p:cNvSpPr/>
          <p:nvPr/>
        </p:nvSpPr>
        <p:spPr>
          <a:xfrm>
            <a:off x="192025" y="1640156"/>
            <a:ext cx="5313709" cy="3902040"/>
          </a:xfrm>
          <a:custGeom>
            <a:avLst/>
            <a:gdLst>
              <a:gd name="connsiteX0" fmla="*/ 6472990 w 6472990"/>
              <a:gd name="connsiteY0" fmla="*/ 0 h 4848726"/>
              <a:gd name="connsiteX1" fmla="*/ 5510464 w 6472990"/>
              <a:gd name="connsiteY1" fmla="*/ 204537 h 4848726"/>
              <a:gd name="connsiteX2" fmla="*/ 3922295 w 6472990"/>
              <a:gd name="connsiteY2" fmla="*/ 733926 h 4848726"/>
              <a:gd name="connsiteX3" fmla="*/ 2610853 w 6472990"/>
              <a:gd name="connsiteY3" fmla="*/ 1287379 h 4848726"/>
              <a:gd name="connsiteX4" fmla="*/ 1720516 w 6472990"/>
              <a:gd name="connsiteY4" fmla="*/ 1756610 h 4848726"/>
              <a:gd name="connsiteX5" fmla="*/ 1311443 w 6472990"/>
              <a:gd name="connsiteY5" fmla="*/ 2105526 h 4848726"/>
              <a:gd name="connsiteX6" fmla="*/ 1070811 w 6472990"/>
              <a:gd name="connsiteY6" fmla="*/ 2526631 h 4848726"/>
              <a:gd name="connsiteX7" fmla="*/ 986590 w 6472990"/>
              <a:gd name="connsiteY7" fmla="*/ 2875547 h 4848726"/>
              <a:gd name="connsiteX8" fmla="*/ 782053 w 6472990"/>
              <a:gd name="connsiteY8" fmla="*/ 4186989 h 4848726"/>
              <a:gd name="connsiteX9" fmla="*/ 673769 w 6472990"/>
              <a:gd name="connsiteY9" fmla="*/ 4511842 h 4848726"/>
              <a:gd name="connsiteX10" fmla="*/ 529390 w 6472990"/>
              <a:gd name="connsiteY10" fmla="*/ 4764505 h 4848726"/>
              <a:gd name="connsiteX11" fmla="*/ 348916 w 6472990"/>
              <a:gd name="connsiteY11" fmla="*/ 4836695 h 4848726"/>
              <a:gd name="connsiteX12" fmla="*/ 0 w 6472990"/>
              <a:gd name="connsiteY12" fmla="*/ 4848726 h 4848726"/>
              <a:gd name="connsiteX0" fmla="*/ 6472990 w 6472990"/>
              <a:gd name="connsiteY0" fmla="*/ 0 h 4848726"/>
              <a:gd name="connsiteX1" fmla="*/ 5510464 w 6472990"/>
              <a:gd name="connsiteY1" fmla="*/ 204537 h 4848726"/>
              <a:gd name="connsiteX2" fmla="*/ 3922295 w 6472990"/>
              <a:gd name="connsiteY2" fmla="*/ 733926 h 4848726"/>
              <a:gd name="connsiteX3" fmla="*/ 2610853 w 6472990"/>
              <a:gd name="connsiteY3" fmla="*/ 1287379 h 4848726"/>
              <a:gd name="connsiteX4" fmla="*/ 1720516 w 6472990"/>
              <a:gd name="connsiteY4" fmla="*/ 1756610 h 4848726"/>
              <a:gd name="connsiteX5" fmla="*/ 1311443 w 6472990"/>
              <a:gd name="connsiteY5" fmla="*/ 2105526 h 4848726"/>
              <a:gd name="connsiteX6" fmla="*/ 986590 w 6472990"/>
              <a:gd name="connsiteY6" fmla="*/ 2875547 h 4848726"/>
              <a:gd name="connsiteX7" fmla="*/ 782053 w 6472990"/>
              <a:gd name="connsiteY7" fmla="*/ 4186989 h 4848726"/>
              <a:gd name="connsiteX8" fmla="*/ 673769 w 6472990"/>
              <a:gd name="connsiteY8" fmla="*/ 4511842 h 4848726"/>
              <a:gd name="connsiteX9" fmla="*/ 529390 w 6472990"/>
              <a:gd name="connsiteY9" fmla="*/ 4764505 h 4848726"/>
              <a:gd name="connsiteX10" fmla="*/ 348916 w 6472990"/>
              <a:gd name="connsiteY10" fmla="*/ 4836695 h 4848726"/>
              <a:gd name="connsiteX11" fmla="*/ 0 w 6472990"/>
              <a:gd name="connsiteY11" fmla="*/ 4848726 h 4848726"/>
              <a:gd name="connsiteX0" fmla="*/ 6472990 w 6472990"/>
              <a:gd name="connsiteY0" fmla="*/ 0 h 4848726"/>
              <a:gd name="connsiteX1" fmla="*/ 5510464 w 6472990"/>
              <a:gd name="connsiteY1" fmla="*/ 204537 h 4848726"/>
              <a:gd name="connsiteX2" fmla="*/ 3922295 w 6472990"/>
              <a:gd name="connsiteY2" fmla="*/ 733926 h 4848726"/>
              <a:gd name="connsiteX3" fmla="*/ 2610853 w 6472990"/>
              <a:gd name="connsiteY3" fmla="*/ 1287379 h 4848726"/>
              <a:gd name="connsiteX4" fmla="*/ 1720516 w 6472990"/>
              <a:gd name="connsiteY4" fmla="*/ 1756610 h 4848726"/>
              <a:gd name="connsiteX5" fmla="*/ 1311443 w 6472990"/>
              <a:gd name="connsiteY5" fmla="*/ 2105526 h 4848726"/>
              <a:gd name="connsiteX6" fmla="*/ 986590 w 6472990"/>
              <a:gd name="connsiteY6" fmla="*/ 2875547 h 4848726"/>
              <a:gd name="connsiteX7" fmla="*/ 782053 w 6472990"/>
              <a:gd name="connsiteY7" fmla="*/ 4186989 h 4848726"/>
              <a:gd name="connsiteX8" fmla="*/ 673769 w 6472990"/>
              <a:gd name="connsiteY8" fmla="*/ 4511842 h 4848726"/>
              <a:gd name="connsiteX9" fmla="*/ 529390 w 6472990"/>
              <a:gd name="connsiteY9" fmla="*/ 4764505 h 4848726"/>
              <a:gd name="connsiteX10" fmla="*/ 348916 w 6472990"/>
              <a:gd name="connsiteY10" fmla="*/ 4836695 h 4848726"/>
              <a:gd name="connsiteX11" fmla="*/ 0 w 6472990"/>
              <a:gd name="connsiteY11" fmla="*/ 4848726 h 4848726"/>
              <a:gd name="connsiteX0" fmla="*/ 6472990 w 6472990"/>
              <a:gd name="connsiteY0" fmla="*/ 0 h 4848726"/>
              <a:gd name="connsiteX1" fmla="*/ 5510464 w 6472990"/>
              <a:gd name="connsiteY1" fmla="*/ 204537 h 4848726"/>
              <a:gd name="connsiteX2" fmla="*/ 3922295 w 6472990"/>
              <a:gd name="connsiteY2" fmla="*/ 733926 h 4848726"/>
              <a:gd name="connsiteX3" fmla="*/ 2610853 w 6472990"/>
              <a:gd name="connsiteY3" fmla="*/ 1287379 h 4848726"/>
              <a:gd name="connsiteX4" fmla="*/ 1720516 w 6472990"/>
              <a:gd name="connsiteY4" fmla="*/ 1756610 h 4848726"/>
              <a:gd name="connsiteX5" fmla="*/ 1311443 w 6472990"/>
              <a:gd name="connsiteY5" fmla="*/ 2105526 h 4848726"/>
              <a:gd name="connsiteX6" fmla="*/ 986590 w 6472990"/>
              <a:gd name="connsiteY6" fmla="*/ 2875547 h 4848726"/>
              <a:gd name="connsiteX7" fmla="*/ 782053 w 6472990"/>
              <a:gd name="connsiteY7" fmla="*/ 4186989 h 4848726"/>
              <a:gd name="connsiteX8" fmla="*/ 673769 w 6472990"/>
              <a:gd name="connsiteY8" fmla="*/ 4511842 h 4848726"/>
              <a:gd name="connsiteX9" fmla="*/ 529390 w 6472990"/>
              <a:gd name="connsiteY9" fmla="*/ 4764505 h 4848726"/>
              <a:gd name="connsiteX10" fmla="*/ 348916 w 6472990"/>
              <a:gd name="connsiteY10" fmla="*/ 4836695 h 4848726"/>
              <a:gd name="connsiteX11" fmla="*/ 0 w 6472990"/>
              <a:gd name="connsiteY11" fmla="*/ 4848726 h 4848726"/>
              <a:gd name="connsiteX0" fmla="*/ 6472990 w 6472990"/>
              <a:gd name="connsiteY0" fmla="*/ 0 h 4848726"/>
              <a:gd name="connsiteX1" fmla="*/ 5510464 w 6472990"/>
              <a:gd name="connsiteY1" fmla="*/ 204537 h 4848726"/>
              <a:gd name="connsiteX2" fmla="*/ 3922295 w 6472990"/>
              <a:gd name="connsiteY2" fmla="*/ 733926 h 4848726"/>
              <a:gd name="connsiteX3" fmla="*/ 2610853 w 6472990"/>
              <a:gd name="connsiteY3" fmla="*/ 1287379 h 4848726"/>
              <a:gd name="connsiteX4" fmla="*/ 1720516 w 6472990"/>
              <a:gd name="connsiteY4" fmla="*/ 1756610 h 4848726"/>
              <a:gd name="connsiteX5" fmla="*/ 1311443 w 6472990"/>
              <a:gd name="connsiteY5" fmla="*/ 2105526 h 4848726"/>
              <a:gd name="connsiteX6" fmla="*/ 986590 w 6472990"/>
              <a:gd name="connsiteY6" fmla="*/ 2875547 h 4848726"/>
              <a:gd name="connsiteX7" fmla="*/ 782053 w 6472990"/>
              <a:gd name="connsiteY7" fmla="*/ 4186989 h 4848726"/>
              <a:gd name="connsiteX8" fmla="*/ 673769 w 6472990"/>
              <a:gd name="connsiteY8" fmla="*/ 4511842 h 4848726"/>
              <a:gd name="connsiteX9" fmla="*/ 529390 w 6472990"/>
              <a:gd name="connsiteY9" fmla="*/ 4764505 h 4848726"/>
              <a:gd name="connsiteX10" fmla="*/ 348916 w 6472990"/>
              <a:gd name="connsiteY10" fmla="*/ 4836695 h 4848726"/>
              <a:gd name="connsiteX11" fmla="*/ 0 w 6472990"/>
              <a:gd name="connsiteY11" fmla="*/ 4848726 h 4848726"/>
              <a:gd name="connsiteX0" fmla="*/ 6472990 w 6472990"/>
              <a:gd name="connsiteY0" fmla="*/ 0 h 4848726"/>
              <a:gd name="connsiteX1" fmla="*/ 5510464 w 6472990"/>
              <a:gd name="connsiteY1" fmla="*/ 204537 h 4848726"/>
              <a:gd name="connsiteX2" fmla="*/ 3922295 w 6472990"/>
              <a:gd name="connsiteY2" fmla="*/ 733926 h 4848726"/>
              <a:gd name="connsiteX3" fmla="*/ 2610853 w 6472990"/>
              <a:gd name="connsiteY3" fmla="*/ 1287379 h 4848726"/>
              <a:gd name="connsiteX4" fmla="*/ 1720516 w 6472990"/>
              <a:gd name="connsiteY4" fmla="*/ 1756610 h 4848726"/>
              <a:gd name="connsiteX5" fmla="*/ 1311443 w 6472990"/>
              <a:gd name="connsiteY5" fmla="*/ 2045368 h 4848726"/>
              <a:gd name="connsiteX6" fmla="*/ 986590 w 6472990"/>
              <a:gd name="connsiteY6" fmla="*/ 2875547 h 4848726"/>
              <a:gd name="connsiteX7" fmla="*/ 782053 w 6472990"/>
              <a:gd name="connsiteY7" fmla="*/ 4186989 h 4848726"/>
              <a:gd name="connsiteX8" fmla="*/ 673769 w 6472990"/>
              <a:gd name="connsiteY8" fmla="*/ 4511842 h 4848726"/>
              <a:gd name="connsiteX9" fmla="*/ 529390 w 6472990"/>
              <a:gd name="connsiteY9" fmla="*/ 4764505 h 4848726"/>
              <a:gd name="connsiteX10" fmla="*/ 348916 w 6472990"/>
              <a:gd name="connsiteY10" fmla="*/ 4836695 h 4848726"/>
              <a:gd name="connsiteX11" fmla="*/ 0 w 6472990"/>
              <a:gd name="connsiteY11" fmla="*/ 4848726 h 4848726"/>
              <a:gd name="connsiteX0" fmla="*/ 6472990 w 6472990"/>
              <a:gd name="connsiteY0" fmla="*/ 0 h 4848726"/>
              <a:gd name="connsiteX1" fmla="*/ 5510464 w 6472990"/>
              <a:gd name="connsiteY1" fmla="*/ 204537 h 4848726"/>
              <a:gd name="connsiteX2" fmla="*/ 3922295 w 6472990"/>
              <a:gd name="connsiteY2" fmla="*/ 733926 h 4848726"/>
              <a:gd name="connsiteX3" fmla="*/ 2610853 w 6472990"/>
              <a:gd name="connsiteY3" fmla="*/ 1287379 h 4848726"/>
              <a:gd name="connsiteX4" fmla="*/ 1720516 w 6472990"/>
              <a:gd name="connsiteY4" fmla="*/ 1756610 h 4848726"/>
              <a:gd name="connsiteX5" fmla="*/ 1311443 w 6472990"/>
              <a:gd name="connsiteY5" fmla="*/ 2045368 h 4848726"/>
              <a:gd name="connsiteX6" fmla="*/ 986590 w 6472990"/>
              <a:gd name="connsiteY6" fmla="*/ 2875547 h 4848726"/>
              <a:gd name="connsiteX7" fmla="*/ 782053 w 6472990"/>
              <a:gd name="connsiteY7" fmla="*/ 4186989 h 4848726"/>
              <a:gd name="connsiteX8" fmla="*/ 673769 w 6472990"/>
              <a:gd name="connsiteY8" fmla="*/ 4511842 h 4848726"/>
              <a:gd name="connsiteX9" fmla="*/ 529390 w 6472990"/>
              <a:gd name="connsiteY9" fmla="*/ 4764505 h 4848726"/>
              <a:gd name="connsiteX10" fmla="*/ 348916 w 6472990"/>
              <a:gd name="connsiteY10" fmla="*/ 4836695 h 4848726"/>
              <a:gd name="connsiteX11" fmla="*/ 0 w 6472990"/>
              <a:gd name="connsiteY11" fmla="*/ 4848726 h 4848726"/>
              <a:gd name="connsiteX0" fmla="*/ 6472990 w 6472990"/>
              <a:gd name="connsiteY0" fmla="*/ 0 h 4848726"/>
              <a:gd name="connsiteX1" fmla="*/ 5510464 w 6472990"/>
              <a:gd name="connsiteY1" fmla="*/ 204537 h 4848726"/>
              <a:gd name="connsiteX2" fmla="*/ 2610853 w 6472990"/>
              <a:gd name="connsiteY2" fmla="*/ 1287379 h 4848726"/>
              <a:gd name="connsiteX3" fmla="*/ 1720516 w 6472990"/>
              <a:gd name="connsiteY3" fmla="*/ 1756610 h 4848726"/>
              <a:gd name="connsiteX4" fmla="*/ 1311443 w 6472990"/>
              <a:gd name="connsiteY4" fmla="*/ 2045368 h 4848726"/>
              <a:gd name="connsiteX5" fmla="*/ 986590 w 6472990"/>
              <a:gd name="connsiteY5" fmla="*/ 2875547 h 4848726"/>
              <a:gd name="connsiteX6" fmla="*/ 782053 w 6472990"/>
              <a:gd name="connsiteY6" fmla="*/ 4186989 h 4848726"/>
              <a:gd name="connsiteX7" fmla="*/ 673769 w 6472990"/>
              <a:gd name="connsiteY7" fmla="*/ 4511842 h 4848726"/>
              <a:gd name="connsiteX8" fmla="*/ 529390 w 6472990"/>
              <a:gd name="connsiteY8" fmla="*/ 4764505 h 4848726"/>
              <a:gd name="connsiteX9" fmla="*/ 348916 w 6472990"/>
              <a:gd name="connsiteY9" fmla="*/ 4836695 h 4848726"/>
              <a:gd name="connsiteX10" fmla="*/ 0 w 6472990"/>
              <a:gd name="connsiteY10" fmla="*/ 4848726 h 4848726"/>
              <a:gd name="connsiteX0" fmla="*/ 6472990 w 6472990"/>
              <a:gd name="connsiteY0" fmla="*/ 0 h 4848726"/>
              <a:gd name="connsiteX1" fmla="*/ 5510464 w 6472990"/>
              <a:gd name="connsiteY1" fmla="*/ 204537 h 4848726"/>
              <a:gd name="connsiteX2" fmla="*/ 2610853 w 6472990"/>
              <a:gd name="connsiteY2" fmla="*/ 1287379 h 4848726"/>
              <a:gd name="connsiteX3" fmla="*/ 1720516 w 6472990"/>
              <a:gd name="connsiteY3" fmla="*/ 1756610 h 4848726"/>
              <a:gd name="connsiteX4" fmla="*/ 1311443 w 6472990"/>
              <a:gd name="connsiteY4" fmla="*/ 2045368 h 4848726"/>
              <a:gd name="connsiteX5" fmla="*/ 986590 w 6472990"/>
              <a:gd name="connsiteY5" fmla="*/ 2875547 h 4848726"/>
              <a:gd name="connsiteX6" fmla="*/ 782053 w 6472990"/>
              <a:gd name="connsiteY6" fmla="*/ 4186989 h 4848726"/>
              <a:gd name="connsiteX7" fmla="*/ 673769 w 6472990"/>
              <a:gd name="connsiteY7" fmla="*/ 4511842 h 4848726"/>
              <a:gd name="connsiteX8" fmla="*/ 529390 w 6472990"/>
              <a:gd name="connsiteY8" fmla="*/ 4764505 h 4848726"/>
              <a:gd name="connsiteX9" fmla="*/ 348916 w 6472990"/>
              <a:gd name="connsiteY9" fmla="*/ 4836695 h 4848726"/>
              <a:gd name="connsiteX10" fmla="*/ 0 w 6472990"/>
              <a:gd name="connsiteY10" fmla="*/ 4848726 h 4848726"/>
              <a:gd name="connsiteX0" fmla="*/ 6472990 w 6472990"/>
              <a:gd name="connsiteY0" fmla="*/ 0 h 4848726"/>
              <a:gd name="connsiteX1" fmla="*/ 5510464 w 6472990"/>
              <a:gd name="connsiteY1" fmla="*/ 204537 h 4848726"/>
              <a:gd name="connsiteX2" fmla="*/ 2610853 w 6472990"/>
              <a:gd name="connsiteY2" fmla="*/ 1287379 h 4848726"/>
              <a:gd name="connsiteX3" fmla="*/ 1720516 w 6472990"/>
              <a:gd name="connsiteY3" fmla="*/ 1756610 h 4848726"/>
              <a:gd name="connsiteX4" fmla="*/ 1311443 w 6472990"/>
              <a:gd name="connsiteY4" fmla="*/ 2045368 h 4848726"/>
              <a:gd name="connsiteX5" fmla="*/ 986590 w 6472990"/>
              <a:gd name="connsiteY5" fmla="*/ 2875547 h 4848726"/>
              <a:gd name="connsiteX6" fmla="*/ 782053 w 6472990"/>
              <a:gd name="connsiteY6" fmla="*/ 4186989 h 4848726"/>
              <a:gd name="connsiteX7" fmla="*/ 673769 w 6472990"/>
              <a:gd name="connsiteY7" fmla="*/ 4511842 h 4848726"/>
              <a:gd name="connsiteX8" fmla="*/ 529390 w 6472990"/>
              <a:gd name="connsiteY8" fmla="*/ 4764505 h 4848726"/>
              <a:gd name="connsiteX9" fmla="*/ 348916 w 6472990"/>
              <a:gd name="connsiteY9" fmla="*/ 4836695 h 4848726"/>
              <a:gd name="connsiteX10" fmla="*/ 0 w 6472990"/>
              <a:gd name="connsiteY10" fmla="*/ 4848726 h 4848726"/>
              <a:gd name="connsiteX0" fmla="*/ 6472990 w 6472990"/>
              <a:gd name="connsiteY0" fmla="*/ 0 h 4848726"/>
              <a:gd name="connsiteX1" fmla="*/ 5495224 w 6472990"/>
              <a:gd name="connsiteY1" fmla="*/ 204537 h 4848726"/>
              <a:gd name="connsiteX2" fmla="*/ 2610853 w 6472990"/>
              <a:gd name="connsiteY2" fmla="*/ 1287379 h 4848726"/>
              <a:gd name="connsiteX3" fmla="*/ 1720516 w 6472990"/>
              <a:gd name="connsiteY3" fmla="*/ 1756610 h 4848726"/>
              <a:gd name="connsiteX4" fmla="*/ 1311443 w 6472990"/>
              <a:gd name="connsiteY4" fmla="*/ 2045368 h 4848726"/>
              <a:gd name="connsiteX5" fmla="*/ 986590 w 6472990"/>
              <a:gd name="connsiteY5" fmla="*/ 2875547 h 4848726"/>
              <a:gd name="connsiteX6" fmla="*/ 782053 w 6472990"/>
              <a:gd name="connsiteY6" fmla="*/ 4186989 h 4848726"/>
              <a:gd name="connsiteX7" fmla="*/ 673769 w 6472990"/>
              <a:gd name="connsiteY7" fmla="*/ 4511842 h 4848726"/>
              <a:gd name="connsiteX8" fmla="*/ 529390 w 6472990"/>
              <a:gd name="connsiteY8" fmla="*/ 4764505 h 4848726"/>
              <a:gd name="connsiteX9" fmla="*/ 348916 w 6472990"/>
              <a:gd name="connsiteY9" fmla="*/ 4836695 h 4848726"/>
              <a:gd name="connsiteX10" fmla="*/ 0 w 6472990"/>
              <a:gd name="connsiteY10" fmla="*/ 4848726 h 4848726"/>
              <a:gd name="connsiteX0" fmla="*/ 6472990 w 6472990"/>
              <a:gd name="connsiteY0" fmla="*/ 0 h 4848726"/>
              <a:gd name="connsiteX1" fmla="*/ 5533324 w 6472990"/>
              <a:gd name="connsiteY1" fmla="*/ 189297 h 4848726"/>
              <a:gd name="connsiteX2" fmla="*/ 2610853 w 6472990"/>
              <a:gd name="connsiteY2" fmla="*/ 1287379 h 4848726"/>
              <a:gd name="connsiteX3" fmla="*/ 1720516 w 6472990"/>
              <a:gd name="connsiteY3" fmla="*/ 1756610 h 4848726"/>
              <a:gd name="connsiteX4" fmla="*/ 1311443 w 6472990"/>
              <a:gd name="connsiteY4" fmla="*/ 2045368 h 4848726"/>
              <a:gd name="connsiteX5" fmla="*/ 986590 w 6472990"/>
              <a:gd name="connsiteY5" fmla="*/ 2875547 h 4848726"/>
              <a:gd name="connsiteX6" fmla="*/ 782053 w 6472990"/>
              <a:gd name="connsiteY6" fmla="*/ 4186989 h 4848726"/>
              <a:gd name="connsiteX7" fmla="*/ 673769 w 6472990"/>
              <a:gd name="connsiteY7" fmla="*/ 4511842 h 4848726"/>
              <a:gd name="connsiteX8" fmla="*/ 529390 w 6472990"/>
              <a:gd name="connsiteY8" fmla="*/ 4764505 h 4848726"/>
              <a:gd name="connsiteX9" fmla="*/ 348916 w 6472990"/>
              <a:gd name="connsiteY9" fmla="*/ 4836695 h 4848726"/>
              <a:gd name="connsiteX10" fmla="*/ 0 w 6472990"/>
              <a:gd name="connsiteY10" fmla="*/ 4848726 h 4848726"/>
              <a:gd name="connsiteX0" fmla="*/ 6472990 w 6472990"/>
              <a:gd name="connsiteY0" fmla="*/ 0 h 4848726"/>
              <a:gd name="connsiteX1" fmla="*/ 5533324 w 6472990"/>
              <a:gd name="connsiteY1" fmla="*/ 189297 h 4848726"/>
              <a:gd name="connsiteX2" fmla="*/ 2610853 w 6472990"/>
              <a:gd name="connsiteY2" fmla="*/ 1287379 h 4848726"/>
              <a:gd name="connsiteX3" fmla="*/ 1720516 w 6472990"/>
              <a:gd name="connsiteY3" fmla="*/ 1756610 h 4848726"/>
              <a:gd name="connsiteX4" fmla="*/ 1311443 w 6472990"/>
              <a:gd name="connsiteY4" fmla="*/ 2045368 h 4848726"/>
              <a:gd name="connsiteX5" fmla="*/ 986590 w 6472990"/>
              <a:gd name="connsiteY5" fmla="*/ 2875547 h 4848726"/>
              <a:gd name="connsiteX6" fmla="*/ 782053 w 6472990"/>
              <a:gd name="connsiteY6" fmla="*/ 4186989 h 4848726"/>
              <a:gd name="connsiteX7" fmla="*/ 673769 w 6472990"/>
              <a:gd name="connsiteY7" fmla="*/ 4511842 h 4848726"/>
              <a:gd name="connsiteX8" fmla="*/ 529390 w 6472990"/>
              <a:gd name="connsiteY8" fmla="*/ 4764505 h 4848726"/>
              <a:gd name="connsiteX9" fmla="*/ 0 w 6472990"/>
              <a:gd name="connsiteY9" fmla="*/ 4848726 h 4848726"/>
              <a:gd name="connsiteX0" fmla="*/ 6472990 w 6472990"/>
              <a:gd name="connsiteY0" fmla="*/ 0 h 4848726"/>
              <a:gd name="connsiteX1" fmla="*/ 5533324 w 6472990"/>
              <a:gd name="connsiteY1" fmla="*/ 189297 h 4848726"/>
              <a:gd name="connsiteX2" fmla="*/ 2610853 w 6472990"/>
              <a:gd name="connsiteY2" fmla="*/ 1287379 h 4848726"/>
              <a:gd name="connsiteX3" fmla="*/ 1720516 w 6472990"/>
              <a:gd name="connsiteY3" fmla="*/ 1756610 h 4848726"/>
              <a:gd name="connsiteX4" fmla="*/ 1311443 w 6472990"/>
              <a:gd name="connsiteY4" fmla="*/ 2045368 h 4848726"/>
              <a:gd name="connsiteX5" fmla="*/ 986590 w 6472990"/>
              <a:gd name="connsiteY5" fmla="*/ 2875547 h 4848726"/>
              <a:gd name="connsiteX6" fmla="*/ 782053 w 6472990"/>
              <a:gd name="connsiteY6" fmla="*/ 4186989 h 4848726"/>
              <a:gd name="connsiteX7" fmla="*/ 673769 w 6472990"/>
              <a:gd name="connsiteY7" fmla="*/ 4511842 h 4848726"/>
              <a:gd name="connsiteX8" fmla="*/ 0 w 6472990"/>
              <a:gd name="connsiteY8" fmla="*/ 4848726 h 4848726"/>
              <a:gd name="connsiteX0" fmla="*/ 6472990 w 6472990"/>
              <a:gd name="connsiteY0" fmla="*/ 0 h 4848726"/>
              <a:gd name="connsiteX1" fmla="*/ 5533324 w 6472990"/>
              <a:gd name="connsiteY1" fmla="*/ 189297 h 4848726"/>
              <a:gd name="connsiteX2" fmla="*/ 2610853 w 6472990"/>
              <a:gd name="connsiteY2" fmla="*/ 1287379 h 4848726"/>
              <a:gd name="connsiteX3" fmla="*/ 1720516 w 6472990"/>
              <a:gd name="connsiteY3" fmla="*/ 1756610 h 4848726"/>
              <a:gd name="connsiteX4" fmla="*/ 1311443 w 6472990"/>
              <a:gd name="connsiteY4" fmla="*/ 2045368 h 4848726"/>
              <a:gd name="connsiteX5" fmla="*/ 986590 w 6472990"/>
              <a:gd name="connsiteY5" fmla="*/ 2875547 h 4848726"/>
              <a:gd name="connsiteX6" fmla="*/ 782053 w 6472990"/>
              <a:gd name="connsiteY6" fmla="*/ 4186989 h 4848726"/>
              <a:gd name="connsiteX7" fmla="*/ 673769 w 6472990"/>
              <a:gd name="connsiteY7" fmla="*/ 4511842 h 4848726"/>
              <a:gd name="connsiteX8" fmla="*/ 0 w 6472990"/>
              <a:gd name="connsiteY8" fmla="*/ 4848726 h 4848726"/>
              <a:gd name="connsiteX0" fmla="*/ 6472990 w 6472990"/>
              <a:gd name="connsiteY0" fmla="*/ 0 h 4848726"/>
              <a:gd name="connsiteX1" fmla="*/ 5533324 w 6472990"/>
              <a:gd name="connsiteY1" fmla="*/ 189297 h 4848726"/>
              <a:gd name="connsiteX2" fmla="*/ 2610853 w 6472990"/>
              <a:gd name="connsiteY2" fmla="*/ 1287379 h 4848726"/>
              <a:gd name="connsiteX3" fmla="*/ 1720516 w 6472990"/>
              <a:gd name="connsiteY3" fmla="*/ 1756610 h 4848726"/>
              <a:gd name="connsiteX4" fmla="*/ 1311443 w 6472990"/>
              <a:gd name="connsiteY4" fmla="*/ 2045368 h 4848726"/>
              <a:gd name="connsiteX5" fmla="*/ 986590 w 6472990"/>
              <a:gd name="connsiteY5" fmla="*/ 2875547 h 4848726"/>
              <a:gd name="connsiteX6" fmla="*/ 782053 w 6472990"/>
              <a:gd name="connsiteY6" fmla="*/ 4186989 h 4848726"/>
              <a:gd name="connsiteX7" fmla="*/ 673769 w 6472990"/>
              <a:gd name="connsiteY7" fmla="*/ 4511842 h 4848726"/>
              <a:gd name="connsiteX8" fmla="*/ 0 w 6472990"/>
              <a:gd name="connsiteY8" fmla="*/ 4848726 h 4848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72990" h="4848726">
                <a:moveTo>
                  <a:pt x="6472990" y="0"/>
                </a:moveTo>
                <a:lnTo>
                  <a:pt x="5533324" y="189297"/>
                </a:lnTo>
                <a:cubicBezTo>
                  <a:pt x="4578818" y="478055"/>
                  <a:pt x="3854117" y="685800"/>
                  <a:pt x="2610853" y="1287379"/>
                </a:cubicBezTo>
                <a:lnTo>
                  <a:pt x="1720516" y="1756610"/>
                </a:lnTo>
                <a:cubicBezTo>
                  <a:pt x="1487906" y="1884946"/>
                  <a:pt x="1459832" y="1844842"/>
                  <a:pt x="1311443" y="2045368"/>
                </a:cubicBezTo>
                <a:cubicBezTo>
                  <a:pt x="1143001" y="2217821"/>
                  <a:pt x="1094874" y="2342146"/>
                  <a:pt x="986590" y="2875547"/>
                </a:cubicBezTo>
                <a:lnTo>
                  <a:pt x="782053" y="4186989"/>
                </a:lnTo>
                <a:lnTo>
                  <a:pt x="673769" y="4511842"/>
                </a:lnTo>
                <a:cubicBezTo>
                  <a:pt x="461879" y="4833687"/>
                  <a:pt x="300790" y="4831681"/>
                  <a:pt x="0" y="4848726"/>
                </a:cubicBezTo>
              </a:path>
            </a:pathLst>
          </a:custGeom>
          <a:ln w="57150">
            <a:solidFill>
              <a:srgbClr val="006600">
                <a:alpha val="4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cxnSp>
        <p:nvCxnSpPr>
          <p:cNvPr id="118" name="直線コネクタ 117"/>
          <p:cNvCxnSpPr/>
          <p:nvPr/>
        </p:nvCxnSpPr>
        <p:spPr>
          <a:xfrm flipV="1">
            <a:off x="1068796" y="3137068"/>
            <a:ext cx="199964" cy="311377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コネクタ 130"/>
          <p:cNvCxnSpPr/>
          <p:nvPr/>
        </p:nvCxnSpPr>
        <p:spPr>
          <a:xfrm flipV="1">
            <a:off x="914802" y="3484512"/>
            <a:ext cx="140073" cy="561372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コネクタ 132"/>
          <p:cNvCxnSpPr>
            <a:endCxn id="4" idx="0"/>
          </p:cNvCxnSpPr>
          <p:nvPr/>
        </p:nvCxnSpPr>
        <p:spPr>
          <a:xfrm flipV="1">
            <a:off x="1112966" y="3407664"/>
            <a:ext cx="376618" cy="399431"/>
          </a:xfrm>
          <a:prstGeom prst="line">
            <a:avLst/>
          </a:prstGeom>
          <a:ln w="31750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正方形/長方形 96"/>
          <p:cNvSpPr/>
          <p:nvPr/>
        </p:nvSpPr>
        <p:spPr>
          <a:xfrm>
            <a:off x="5092489" y="2111262"/>
            <a:ext cx="74403" cy="806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50" name="正方形/長方形 149"/>
          <p:cNvSpPr/>
          <p:nvPr/>
        </p:nvSpPr>
        <p:spPr>
          <a:xfrm>
            <a:off x="1656666" y="3196117"/>
            <a:ext cx="74403" cy="806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55" name="正方形/長方形 154"/>
          <p:cNvSpPr/>
          <p:nvPr/>
        </p:nvSpPr>
        <p:spPr>
          <a:xfrm>
            <a:off x="893041" y="2900798"/>
            <a:ext cx="74403" cy="806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84" name="正方形/長方形 183"/>
          <p:cNvSpPr/>
          <p:nvPr/>
        </p:nvSpPr>
        <p:spPr>
          <a:xfrm>
            <a:off x="45230" y="574149"/>
            <a:ext cx="5555462" cy="608382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6" name="二等辺三角形 235"/>
          <p:cNvSpPr/>
          <p:nvPr/>
        </p:nvSpPr>
        <p:spPr>
          <a:xfrm rot="10800000">
            <a:off x="204102" y="1151171"/>
            <a:ext cx="137059" cy="127269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cxnSp>
        <p:nvCxnSpPr>
          <p:cNvPr id="241" name="直線コネクタ 240"/>
          <p:cNvCxnSpPr/>
          <p:nvPr/>
        </p:nvCxnSpPr>
        <p:spPr>
          <a:xfrm flipV="1">
            <a:off x="745080" y="4018042"/>
            <a:ext cx="181519" cy="1098318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直線コネクタ 243"/>
          <p:cNvCxnSpPr/>
          <p:nvPr/>
        </p:nvCxnSpPr>
        <p:spPr>
          <a:xfrm flipV="1">
            <a:off x="502890" y="5138989"/>
            <a:ext cx="220807" cy="250470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直線コネクタ 248"/>
          <p:cNvCxnSpPr/>
          <p:nvPr/>
        </p:nvCxnSpPr>
        <p:spPr>
          <a:xfrm flipV="1">
            <a:off x="138462" y="5456818"/>
            <a:ext cx="224965" cy="10318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直線コネクタ 250"/>
          <p:cNvCxnSpPr/>
          <p:nvPr/>
        </p:nvCxnSpPr>
        <p:spPr>
          <a:xfrm flipV="1">
            <a:off x="358651" y="5383665"/>
            <a:ext cx="154518" cy="71132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直線コネクタ 252"/>
          <p:cNvCxnSpPr/>
          <p:nvPr/>
        </p:nvCxnSpPr>
        <p:spPr>
          <a:xfrm rot="10800000" flipV="1">
            <a:off x="420064" y="5664044"/>
            <a:ext cx="79624" cy="32525"/>
          </a:xfrm>
          <a:prstGeom prst="line">
            <a:avLst/>
          </a:prstGeom>
          <a:ln w="12700">
            <a:solidFill>
              <a:srgbClr val="FFC000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直線コネクタ 253"/>
          <p:cNvCxnSpPr/>
          <p:nvPr/>
        </p:nvCxnSpPr>
        <p:spPr>
          <a:xfrm flipH="1">
            <a:off x="500648" y="5621163"/>
            <a:ext cx="86558" cy="39682"/>
          </a:xfrm>
          <a:prstGeom prst="line">
            <a:avLst/>
          </a:prstGeom>
          <a:ln w="12700">
            <a:solidFill>
              <a:srgbClr val="FFC000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直線コネクタ 258"/>
          <p:cNvCxnSpPr/>
          <p:nvPr/>
        </p:nvCxnSpPr>
        <p:spPr>
          <a:xfrm flipH="1">
            <a:off x="603301" y="5559884"/>
            <a:ext cx="67141" cy="48843"/>
          </a:xfrm>
          <a:prstGeom prst="line">
            <a:avLst/>
          </a:prstGeom>
          <a:ln w="12700">
            <a:solidFill>
              <a:srgbClr val="FFC000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直線コネクタ 265"/>
          <p:cNvCxnSpPr/>
          <p:nvPr/>
        </p:nvCxnSpPr>
        <p:spPr>
          <a:xfrm flipH="1">
            <a:off x="672879" y="5493082"/>
            <a:ext cx="88043" cy="59251"/>
          </a:xfrm>
          <a:prstGeom prst="line">
            <a:avLst/>
          </a:prstGeom>
          <a:ln w="12700">
            <a:solidFill>
              <a:srgbClr val="FFC000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直線コネクタ 277"/>
          <p:cNvCxnSpPr/>
          <p:nvPr/>
        </p:nvCxnSpPr>
        <p:spPr>
          <a:xfrm flipH="1">
            <a:off x="766079" y="5391227"/>
            <a:ext cx="32488" cy="95366"/>
          </a:xfrm>
          <a:prstGeom prst="line">
            <a:avLst/>
          </a:prstGeom>
          <a:ln w="12700">
            <a:solidFill>
              <a:srgbClr val="FFC000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直線コネクタ 279"/>
          <p:cNvCxnSpPr/>
          <p:nvPr/>
        </p:nvCxnSpPr>
        <p:spPr>
          <a:xfrm flipH="1">
            <a:off x="806003" y="5291422"/>
            <a:ext cx="24819" cy="96095"/>
          </a:xfrm>
          <a:prstGeom prst="line">
            <a:avLst/>
          </a:prstGeom>
          <a:ln w="12700">
            <a:solidFill>
              <a:srgbClr val="FFC000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直線コネクタ 284"/>
          <p:cNvCxnSpPr/>
          <p:nvPr/>
        </p:nvCxnSpPr>
        <p:spPr>
          <a:xfrm flipH="1">
            <a:off x="831559" y="5193363"/>
            <a:ext cx="24819" cy="96095"/>
          </a:xfrm>
          <a:prstGeom prst="line">
            <a:avLst/>
          </a:prstGeom>
          <a:ln w="12700">
            <a:solidFill>
              <a:srgbClr val="FFC000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直線コネクタ 287"/>
          <p:cNvCxnSpPr/>
          <p:nvPr/>
        </p:nvCxnSpPr>
        <p:spPr>
          <a:xfrm flipH="1">
            <a:off x="240703" y="5144573"/>
            <a:ext cx="72261" cy="2829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直線コネクタ 298"/>
          <p:cNvCxnSpPr/>
          <p:nvPr/>
        </p:nvCxnSpPr>
        <p:spPr>
          <a:xfrm flipH="1">
            <a:off x="316167" y="5137017"/>
            <a:ext cx="72261" cy="2829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直線コネクタ 299"/>
          <p:cNvCxnSpPr/>
          <p:nvPr/>
        </p:nvCxnSpPr>
        <p:spPr>
          <a:xfrm flipH="1">
            <a:off x="394487" y="5134188"/>
            <a:ext cx="72261" cy="2829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直線コネクタ 300"/>
          <p:cNvCxnSpPr/>
          <p:nvPr/>
        </p:nvCxnSpPr>
        <p:spPr>
          <a:xfrm flipH="1" flipV="1">
            <a:off x="116632" y="5639406"/>
            <a:ext cx="68468" cy="17941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直線コネクタ 302"/>
          <p:cNvCxnSpPr/>
          <p:nvPr/>
        </p:nvCxnSpPr>
        <p:spPr>
          <a:xfrm flipH="1" flipV="1">
            <a:off x="270071" y="5679568"/>
            <a:ext cx="58741" cy="17622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直線コネクタ 304"/>
          <p:cNvCxnSpPr/>
          <p:nvPr/>
        </p:nvCxnSpPr>
        <p:spPr>
          <a:xfrm flipH="1" flipV="1">
            <a:off x="1039318" y="4893087"/>
            <a:ext cx="2019" cy="61997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直線コネクタ 306"/>
          <p:cNvCxnSpPr/>
          <p:nvPr/>
        </p:nvCxnSpPr>
        <p:spPr>
          <a:xfrm flipH="1" flipV="1">
            <a:off x="1039685" y="4955463"/>
            <a:ext cx="27758" cy="70326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直線コネクタ 308"/>
          <p:cNvCxnSpPr/>
          <p:nvPr/>
        </p:nvCxnSpPr>
        <p:spPr>
          <a:xfrm flipH="1" flipV="1">
            <a:off x="1065975" y="5027208"/>
            <a:ext cx="45849" cy="49489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直線コネクタ 310"/>
          <p:cNvCxnSpPr/>
          <p:nvPr/>
        </p:nvCxnSpPr>
        <p:spPr>
          <a:xfrm flipH="1" flipV="1">
            <a:off x="1112966" y="5075287"/>
            <a:ext cx="51070" cy="43832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直線コネクタ 312"/>
          <p:cNvCxnSpPr/>
          <p:nvPr/>
        </p:nvCxnSpPr>
        <p:spPr>
          <a:xfrm flipH="1">
            <a:off x="463791" y="5090838"/>
            <a:ext cx="55415" cy="44279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直線コネクタ 314"/>
          <p:cNvCxnSpPr/>
          <p:nvPr/>
        </p:nvCxnSpPr>
        <p:spPr>
          <a:xfrm flipH="1">
            <a:off x="523489" y="5034273"/>
            <a:ext cx="40098" cy="55615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直線コネクタ 316"/>
          <p:cNvCxnSpPr/>
          <p:nvPr/>
        </p:nvCxnSpPr>
        <p:spPr>
          <a:xfrm flipH="1">
            <a:off x="563138" y="4969246"/>
            <a:ext cx="40098" cy="55615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直線コネクタ 317"/>
          <p:cNvCxnSpPr/>
          <p:nvPr/>
        </p:nvCxnSpPr>
        <p:spPr>
          <a:xfrm flipH="1" flipV="1">
            <a:off x="192025" y="5656647"/>
            <a:ext cx="68468" cy="17941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直線コネクタ 324"/>
          <p:cNvCxnSpPr/>
          <p:nvPr/>
        </p:nvCxnSpPr>
        <p:spPr>
          <a:xfrm flipV="1">
            <a:off x="106963" y="5951855"/>
            <a:ext cx="412243" cy="623224"/>
          </a:xfrm>
          <a:prstGeom prst="line">
            <a:avLst/>
          </a:prstGeom>
          <a:ln w="31750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直線コネクタ 326"/>
          <p:cNvCxnSpPr/>
          <p:nvPr/>
        </p:nvCxnSpPr>
        <p:spPr>
          <a:xfrm flipV="1">
            <a:off x="531073" y="5789404"/>
            <a:ext cx="22435" cy="146501"/>
          </a:xfrm>
          <a:prstGeom prst="line">
            <a:avLst/>
          </a:prstGeom>
          <a:ln w="31750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2" name="正方形/長方形 331"/>
          <p:cNvSpPr/>
          <p:nvPr/>
        </p:nvSpPr>
        <p:spPr>
          <a:xfrm>
            <a:off x="463845" y="5804079"/>
            <a:ext cx="74403" cy="820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336" name="正方形/長方形 335"/>
          <p:cNvSpPr/>
          <p:nvPr/>
        </p:nvSpPr>
        <p:spPr>
          <a:xfrm>
            <a:off x="718946" y="5431635"/>
            <a:ext cx="74403" cy="820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337" name="正方形/長方形 336"/>
          <p:cNvSpPr/>
          <p:nvPr/>
        </p:nvSpPr>
        <p:spPr>
          <a:xfrm>
            <a:off x="1236926" y="5428296"/>
            <a:ext cx="74403" cy="820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338" name="正方形/長方形 337"/>
          <p:cNvSpPr/>
          <p:nvPr/>
        </p:nvSpPr>
        <p:spPr>
          <a:xfrm>
            <a:off x="853362" y="4969934"/>
            <a:ext cx="74403" cy="820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cxnSp>
        <p:nvCxnSpPr>
          <p:cNvPr id="339" name="直線コネクタ 338"/>
          <p:cNvCxnSpPr/>
          <p:nvPr/>
        </p:nvCxnSpPr>
        <p:spPr>
          <a:xfrm flipV="1">
            <a:off x="1803646" y="5268144"/>
            <a:ext cx="117479" cy="74403"/>
          </a:xfrm>
          <a:prstGeom prst="line">
            <a:avLst/>
          </a:prstGeom>
          <a:ln w="31750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直線コネクタ 340"/>
          <p:cNvCxnSpPr/>
          <p:nvPr/>
        </p:nvCxnSpPr>
        <p:spPr>
          <a:xfrm flipV="1">
            <a:off x="1214291" y="5344455"/>
            <a:ext cx="595881" cy="39211"/>
          </a:xfrm>
          <a:prstGeom prst="line">
            <a:avLst/>
          </a:prstGeom>
          <a:ln w="31750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3" name="正方形/長方形 342"/>
          <p:cNvSpPr/>
          <p:nvPr/>
        </p:nvSpPr>
        <p:spPr>
          <a:xfrm>
            <a:off x="1758352" y="5258185"/>
            <a:ext cx="74403" cy="820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345" name="正方形/長方形 344"/>
          <p:cNvSpPr/>
          <p:nvPr/>
        </p:nvSpPr>
        <p:spPr>
          <a:xfrm>
            <a:off x="593329" y="3505110"/>
            <a:ext cx="74403" cy="806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cxnSp>
        <p:nvCxnSpPr>
          <p:cNvPr id="360" name="直線コネクタ 359"/>
          <p:cNvCxnSpPr/>
          <p:nvPr/>
        </p:nvCxnSpPr>
        <p:spPr>
          <a:xfrm flipV="1">
            <a:off x="913954" y="4239495"/>
            <a:ext cx="91740" cy="769979"/>
          </a:xfrm>
          <a:prstGeom prst="line">
            <a:avLst/>
          </a:prstGeom>
          <a:ln w="31750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直線コネクタ 361"/>
          <p:cNvCxnSpPr/>
          <p:nvPr/>
        </p:nvCxnSpPr>
        <p:spPr>
          <a:xfrm flipV="1">
            <a:off x="1004004" y="3766793"/>
            <a:ext cx="92895" cy="472702"/>
          </a:xfrm>
          <a:prstGeom prst="line">
            <a:avLst/>
          </a:prstGeom>
          <a:ln w="31750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正方形/長方形 239"/>
          <p:cNvSpPr/>
          <p:nvPr/>
        </p:nvSpPr>
        <p:spPr>
          <a:xfrm rot="1158651">
            <a:off x="3860259" y="5281260"/>
            <a:ext cx="88667" cy="407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2" name="正方形/長方形 241"/>
          <p:cNvSpPr/>
          <p:nvPr/>
        </p:nvSpPr>
        <p:spPr>
          <a:xfrm rot="1158651">
            <a:off x="3841556" y="5336520"/>
            <a:ext cx="88667" cy="407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7" name="正方形/長方形 246"/>
          <p:cNvSpPr/>
          <p:nvPr/>
        </p:nvSpPr>
        <p:spPr>
          <a:xfrm rot="1158651">
            <a:off x="3821976" y="5393792"/>
            <a:ext cx="88667" cy="407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8" name="正方形/長方形 247"/>
          <p:cNvSpPr/>
          <p:nvPr/>
        </p:nvSpPr>
        <p:spPr>
          <a:xfrm rot="1158651">
            <a:off x="3804353" y="5448943"/>
            <a:ext cx="88667" cy="407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0" name="正方形/長方形 249"/>
          <p:cNvSpPr/>
          <p:nvPr/>
        </p:nvSpPr>
        <p:spPr>
          <a:xfrm rot="1158651">
            <a:off x="3782816" y="5508336"/>
            <a:ext cx="88667" cy="407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90" name="直線コネクタ 289"/>
          <p:cNvCxnSpPr/>
          <p:nvPr/>
        </p:nvCxnSpPr>
        <p:spPr>
          <a:xfrm flipH="1">
            <a:off x="429140" y="5712647"/>
            <a:ext cx="84029" cy="1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直線コネクタ 292"/>
          <p:cNvCxnSpPr/>
          <p:nvPr/>
        </p:nvCxnSpPr>
        <p:spPr>
          <a:xfrm flipV="1">
            <a:off x="512869" y="5641875"/>
            <a:ext cx="12558" cy="70771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フリーフォーム 3"/>
          <p:cNvSpPr/>
          <p:nvPr/>
        </p:nvSpPr>
        <p:spPr>
          <a:xfrm>
            <a:off x="1489585" y="2008879"/>
            <a:ext cx="3878381" cy="1398786"/>
          </a:xfrm>
          <a:custGeom>
            <a:avLst/>
            <a:gdLst>
              <a:gd name="connsiteX0" fmla="*/ 0 w 4716780"/>
              <a:gd name="connsiteY0" fmla="*/ 1653540 h 1653540"/>
              <a:gd name="connsiteX1" fmla="*/ 1188720 w 4716780"/>
              <a:gd name="connsiteY1" fmla="*/ 1150620 h 1653540"/>
              <a:gd name="connsiteX2" fmla="*/ 2552700 w 4716780"/>
              <a:gd name="connsiteY2" fmla="*/ 632460 h 1653540"/>
              <a:gd name="connsiteX3" fmla="*/ 3794760 w 4716780"/>
              <a:gd name="connsiteY3" fmla="*/ 198120 h 1653540"/>
              <a:gd name="connsiteX4" fmla="*/ 4716780 w 4716780"/>
              <a:gd name="connsiteY4" fmla="*/ 0 h 1653540"/>
              <a:gd name="connsiteX0" fmla="*/ 0 w 4716780"/>
              <a:gd name="connsiteY0" fmla="*/ 1701165 h 1701165"/>
              <a:gd name="connsiteX1" fmla="*/ 1188720 w 4716780"/>
              <a:gd name="connsiteY1" fmla="*/ 1150620 h 1701165"/>
              <a:gd name="connsiteX2" fmla="*/ 2552700 w 4716780"/>
              <a:gd name="connsiteY2" fmla="*/ 632460 h 1701165"/>
              <a:gd name="connsiteX3" fmla="*/ 3794760 w 4716780"/>
              <a:gd name="connsiteY3" fmla="*/ 198120 h 1701165"/>
              <a:gd name="connsiteX4" fmla="*/ 4716780 w 4716780"/>
              <a:gd name="connsiteY4" fmla="*/ 0 h 1701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6780" h="1701165">
                <a:moveTo>
                  <a:pt x="0" y="1701165"/>
                </a:moveTo>
                <a:cubicBezTo>
                  <a:pt x="381635" y="1534795"/>
                  <a:pt x="763270" y="1328737"/>
                  <a:pt x="1188720" y="1150620"/>
                </a:cubicBezTo>
                <a:cubicBezTo>
                  <a:pt x="1614170" y="972503"/>
                  <a:pt x="2118360" y="791210"/>
                  <a:pt x="2552700" y="632460"/>
                </a:cubicBezTo>
                <a:cubicBezTo>
                  <a:pt x="2987040" y="473710"/>
                  <a:pt x="3434080" y="303530"/>
                  <a:pt x="3794760" y="198120"/>
                </a:cubicBezTo>
                <a:cubicBezTo>
                  <a:pt x="4155440" y="92710"/>
                  <a:pt x="4436110" y="46355"/>
                  <a:pt x="4716780" y="0"/>
                </a:cubicBezTo>
              </a:path>
            </a:pathLst>
          </a:custGeom>
          <a:ln w="31750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6" name="直線コネクタ 225"/>
          <p:cNvCxnSpPr>
            <a:cxnSpLocks/>
          </p:cNvCxnSpPr>
          <p:nvPr/>
        </p:nvCxnSpPr>
        <p:spPr>
          <a:xfrm flipV="1">
            <a:off x="1100749" y="3225724"/>
            <a:ext cx="320833" cy="515283"/>
          </a:xfrm>
          <a:prstGeom prst="line">
            <a:avLst/>
          </a:prstGeom>
          <a:ln w="31750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直線コネクタ 238"/>
          <p:cNvCxnSpPr/>
          <p:nvPr/>
        </p:nvCxnSpPr>
        <p:spPr>
          <a:xfrm flipH="1">
            <a:off x="861184" y="5091798"/>
            <a:ext cx="24819" cy="96095"/>
          </a:xfrm>
          <a:prstGeom prst="line">
            <a:avLst/>
          </a:prstGeom>
          <a:ln w="12700">
            <a:solidFill>
              <a:srgbClr val="FFC000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正方形/長方形 272">
            <a:extLst>
              <a:ext uri="{FF2B5EF4-FFF2-40B4-BE49-F238E27FC236}">
                <a16:creationId xmlns:a16="http://schemas.microsoft.com/office/drawing/2014/main" id="{B380496E-77BE-4D01-8760-CFB92AAC0669}"/>
              </a:ext>
            </a:extLst>
          </p:cNvPr>
          <p:cNvSpPr/>
          <p:nvPr/>
        </p:nvSpPr>
        <p:spPr>
          <a:xfrm>
            <a:off x="38136" y="6684615"/>
            <a:ext cx="5537808" cy="282996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備品設置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スポーツ推進委員はコース中央のカラーコーンの設置。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整理員、警備員は交通規制の為のプラ柵、カラーコーンの設置。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終わり次第スポーツ推進委員の補助。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業務内容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直進信号時では停止線でしっかり停止させる。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左折信号時に左折誘導。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規制解除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〇時〇分頃最後尾のモーターバイクが山下ふ頭方面へ通過後、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</a:t>
            </a:r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エリア（ニューグランド～山下橋）の備品を撤収し、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白バイの先頭固定で規制解除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山下ふ頭搬入搬出車両について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規制前に搬入、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7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時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分までに搬出。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キョクレイ車両（アルファード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台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/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バン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台）計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台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ヤットー車両　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台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ja-JP" altLang="en-US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75" name="正方形/長方形 274">
            <a:extLst>
              <a:ext uri="{FF2B5EF4-FFF2-40B4-BE49-F238E27FC236}">
                <a16:creationId xmlns:a16="http://schemas.microsoft.com/office/drawing/2014/main" id="{31688BC6-7724-4CD5-8FCC-7A663044E930}"/>
              </a:ext>
            </a:extLst>
          </p:cNvPr>
          <p:cNvSpPr/>
          <p:nvPr/>
        </p:nvSpPr>
        <p:spPr>
          <a:xfrm>
            <a:off x="35001" y="6685274"/>
            <a:ext cx="1396283" cy="1651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特記事項</a:t>
            </a:r>
          </a:p>
        </p:txBody>
      </p:sp>
      <p:sp>
        <p:nvSpPr>
          <p:cNvPr id="193" name="テキスト ボックス 192">
            <a:extLst>
              <a:ext uri="{FF2B5EF4-FFF2-40B4-BE49-F238E27FC236}">
                <a16:creationId xmlns:a16="http://schemas.microsoft.com/office/drawing/2014/main" id="{A9564892-2683-4FEA-8CA7-96FA4B194FF5}"/>
              </a:ext>
            </a:extLst>
          </p:cNvPr>
          <p:cNvSpPr txBox="1"/>
          <p:nvPr/>
        </p:nvSpPr>
        <p:spPr>
          <a:xfrm>
            <a:off x="5645373" y="4131295"/>
            <a:ext cx="12961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カラーコーン設置間隔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直線は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カーブは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誘導案内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誘導看板の告知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埠頭外に出る車両の誘導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96" name="テキスト ボックス 195">
            <a:extLst>
              <a:ext uri="{FF2B5EF4-FFF2-40B4-BE49-F238E27FC236}">
                <a16:creationId xmlns:a16="http://schemas.microsoft.com/office/drawing/2014/main" id="{98FBE40D-A1E9-4999-9206-2059E985C36D}"/>
              </a:ext>
            </a:extLst>
          </p:cNvPr>
          <p:cNvSpPr txBox="1"/>
          <p:nvPr/>
        </p:nvSpPr>
        <p:spPr>
          <a:xfrm>
            <a:off x="5993372" y="745599"/>
            <a:ext cx="5020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Ｃエリア</a:t>
            </a:r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97" name="テキスト ボックス 196">
            <a:extLst>
              <a:ext uri="{FF2B5EF4-FFF2-40B4-BE49-F238E27FC236}">
                <a16:creationId xmlns:a16="http://schemas.microsoft.com/office/drawing/2014/main" id="{33CB2EC7-B24E-4918-80D8-8FC158892E1B}"/>
              </a:ext>
            </a:extLst>
          </p:cNvPr>
          <p:cNvSpPr txBox="1"/>
          <p:nvPr/>
        </p:nvSpPr>
        <p:spPr>
          <a:xfrm>
            <a:off x="5589241" y="1621135"/>
            <a:ext cx="1268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エリア管理： 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JEB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西田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警備会社：</a:t>
            </a:r>
            <a:endParaRPr kumimoji="1"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日動警備横浜</a:t>
            </a:r>
            <a:endParaRPr kumimoji="1"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オールエース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イスト</a:t>
            </a:r>
          </a:p>
        </p:txBody>
      </p:sp>
      <p:sp>
        <p:nvSpPr>
          <p:cNvPr id="198" name="正方形/長方形 197">
            <a:extLst>
              <a:ext uri="{FF2B5EF4-FFF2-40B4-BE49-F238E27FC236}">
                <a16:creationId xmlns:a16="http://schemas.microsoft.com/office/drawing/2014/main" id="{B1CA7762-D520-496C-8D73-DD040C259849}"/>
              </a:ext>
            </a:extLst>
          </p:cNvPr>
          <p:cNvSpPr/>
          <p:nvPr/>
        </p:nvSpPr>
        <p:spPr>
          <a:xfrm>
            <a:off x="123373" y="7503844"/>
            <a:ext cx="123454" cy="1227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 b="1"/>
              <a:t>Ｇ</a:t>
            </a:r>
          </a:p>
        </p:txBody>
      </p:sp>
      <p:sp>
        <p:nvSpPr>
          <p:cNvPr id="199" name="正方形/長方形 198">
            <a:extLst>
              <a:ext uri="{FF2B5EF4-FFF2-40B4-BE49-F238E27FC236}">
                <a16:creationId xmlns:a16="http://schemas.microsoft.com/office/drawing/2014/main" id="{2CCAD9CA-2CA2-43AE-8C71-976B72ADC941}"/>
              </a:ext>
            </a:extLst>
          </p:cNvPr>
          <p:cNvSpPr/>
          <p:nvPr/>
        </p:nvSpPr>
        <p:spPr>
          <a:xfrm>
            <a:off x="1145920" y="5292621"/>
            <a:ext cx="74403" cy="820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200" name="テキスト ボックス 199">
            <a:extLst>
              <a:ext uri="{FF2B5EF4-FFF2-40B4-BE49-F238E27FC236}">
                <a16:creationId xmlns:a16="http://schemas.microsoft.com/office/drawing/2014/main" id="{D46E1A62-6C47-43BE-A838-383664439846}"/>
              </a:ext>
            </a:extLst>
          </p:cNvPr>
          <p:cNvSpPr txBox="1"/>
          <p:nvPr/>
        </p:nvSpPr>
        <p:spPr>
          <a:xfrm>
            <a:off x="5731452" y="1152213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横浜水上警察署</a:t>
            </a:r>
            <a:endParaRPr kumimoji="1"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加賀町警察署</a:t>
            </a:r>
            <a:endParaRPr kumimoji="1"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223" name="直線コネクタ 222"/>
          <p:cNvCxnSpPr/>
          <p:nvPr/>
        </p:nvCxnSpPr>
        <p:spPr>
          <a:xfrm flipV="1">
            <a:off x="1291829" y="2826082"/>
            <a:ext cx="466523" cy="298516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直線コネクタ 228"/>
          <p:cNvCxnSpPr/>
          <p:nvPr/>
        </p:nvCxnSpPr>
        <p:spPr>
          <a:xfrm flipV="1">
            <a:off x="2441935" y="2134510"/>
            <a:ext cx="939280" cy="405514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直線コネクタ 244"/>
          <p:cNvCxnSpPr/>
          <p:nvPr/>
        </p:nvCxnSpPr>
        <p:spPr>
          <a:xfrm flipV="1">
            <a:off x="3471925" y="1720945"/>
            <a:ext cx="1203663" cy="385667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直線コネクタ 245"/>
          <p:cNvCxnSpPr/>
          <p:nvPr/>
        </p:nvCxnSpPr>
        <p:spPr>
          <a:xfrm flipV="1">
            <a:off x="4673474" y="1525046"/>
            <a:ext cx="892636" cy="190477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フリーフォーム 27"/>
          <p:cNvSpPr/>
          <p:nvPr/>
        </p:nvSpPr>
        <p:spPr>
          <a:xfrm>
            <a:off x="114300" y="1453791"/>
            <a:ext cx="5402580" cy="3878580"/>
          </a:xfrm>
          <a:custGeom>
            <a:avLst/>
            <a:gdLst>
              <a:gd name="connsiteX0" fmla="*/ 0 w 5402580"/>
              <a:gd name="connsiteY0" fmla="*/ 3878580 h 3878580"/>
              <a:gd name="connsiteX1" fmla="*/ 320040 w 5402580"/>
              <a:gd name="connsiteY1" fmla="*/ 3832860 h 3878580"/>
              <a:gd name="connsiteX2" fmla="*/ 571500 w 5402580"/>
              <a:gd name="connsiteY2" fmla="*/ 3550920 h 3878580"/>
              <a:gd name="connsiteX3" fmla="*/ 815340 w 5402580"/>
              <a:gd name="connsiteY3" fmla="*/ 2186940 h 3878580"/>
              <a:gd name="connsiteX4" fmla="*/ 1028700 w 5402580"/>
              <a:gd name="connsiteY4" fmla="*/ 1714500 h 3878580"/>
              <a:gd name="connsiteX5" fmla="*/ 1318260 w 5402580"/>
              <a:gd name="connsiteY5" fmla="*/ 1455420 h 3878580"/>
              <a:gd name="connsiteX6" fmla="*/ 2895600 w 5402580"/>
              <a:gd name="connsiteY6" fmla="*/ 777240 h 3878580"/>
              <a:gd name="connsiteX7" fmla="*/ 3863340 w 5402580"/>
              <a:gd name="connsiteY7" fmla="*/ 403860 h 3878580"/>
              <a:gd name="connsiteX8" fmla="*/ 4526280 w 5402580"/>
              <a:gd name="connsiteY8" fmla="*/ 205740 h 3878580"/>
              <a:gd name="connsiteX9" fmla="*/ 5402580 w 5402580"/>
              <a:gd name="connsiteY9" fmla="*/ 0 h 387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02580" h="3878580">
                <a:moveTo>
                  <a:pt x="0" y="3878580"/>
                </a:moveTo>
                <a:lnTo>
                  <a:pt x="320040" y="3832860"/>
                </a:lnTo>
                <a:lnTo>
                  <a:pt x="571500" y="3550920"/>
                </a:lnTo>
                <a:lnTo>
                  <a:pt x="815340" y="2186940"/>
                </a:lnTo>
                <a:lnTo>
                  <a:pt x="1028700" y="1714500"/>
                </a:lnTo>
                <a:lnTo>
                  <a:pt x="1318260" y="1455420"/>
                </a:lnTo>
                <a:lnTo>
                  <a:pt x="2895600" y="777240"/>
                </a:lnTo>
                <a:lnTo>
                  <a:pt x="3863340" y="403860"/>
                </a:lnTo>
                <a:lnTo>
                  <a:pt x="4526280" y="205740"/>
                </a:lnTo>
                <a:lnTo>
                  <a:pt x="5402580" y="0"/>
                </a:lnTo>
              </a:path>
            </a:pathLst>
          </a:custGeom>
          <a:noFill/>
          <a:ln w="50800">
            <a:solidFill>
              <a:srgbClr val="93BD8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7" name="直線コネクタ 256"/>
          <p:cNvCxnSpPr/>
          <p:nvPr/>
        </p:nvCxnSpPr>
        <p:spPr>
          <a:xfrm flipV="1">
            <a:off x="1219248" y="2865584"/>
            <a:ext cx="154007" cy="134455"/>
          </a:xfrm>
          <a:prstGeom prst="line">
            <a:avLst/>
          </a:prstGeom>
          <a:ln w="3175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直線コネクタ 257"/>
          <p:cNvCxnSpPr/>
          <p:nvPr/>
        </p:nvCxnSpPr>
        <p:spPr>
          <a:xfrm flipV="1">
            <a:off x="818245" y="3373266"/>
            <a:ext cx="134961" cy="327792"/>
          </a:xfrm>
          <a:prstGeom prst="line">
            <a:avLst/>
          </a:prstGeom>
          <a:ln w="3175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直線コネクタ 261"/>
          <p:cNvCxnSpPr/>
          <p:nvPr/>
        </p:nvCxnSpPr>
        <p:spPr>
          <a:xfrm flipV="1">
            <a:off x="987000" y="3117101"/>
            <a:ext cx="132128" cy="198451"/>
          </a:xfrm>
          <a:prstGeom prst="line">
            <a:avLst/>
          </a:prstGeom>
          <a:ln w="3175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直線コネクタ 262"/>
          <p:cNvCxnSpPr/>
          <p:nvPr/>
        </p:nvCxnSpPr>
        <p:spPr>
          <a:xfrm flipV="1">
            <a:off x="1774818" y="2534244"/>
            <a:ext cx="669817" cy="289157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フリーフォーム: 図形 15">
            <a:extLst>
              <a:ext uri="{FF2B5EF4-FFF2-40B4-BE49-F238E27FC236}">
                <a16:creationId xmlns:a16="http://schemas.microsoft.com/office/drawing/2014/main" id="{6C1C33DE-FF79-4130-8B55-1F0DD7E6286E}"/>
              </a:ext>
            </a:extLst>
          </p:cNvPr>
          <p:cNvSpPr/>
          <p:nvPr/>
        </p:nvSpPr>
        <p:spPr>
          <a:xfrm>
            <a:off x="1453416" y="2252286"/>
            <a:ext cx="3580598" cy="1260909"/>
          </a:xfrm>
          <a:custGeom>
            <a:avLst/>
            <a:gdLst>
              <a:gd name="connsiteX0" fmla="*/ 4013735 w 4013735"/>
              <a:gd name="connsiteY0" fmla="*/ 0 h 2435191"/>
              <a:gd name="connsiteX1" fmla="*/ 2887579 w 4013735"/>
              <a:gd name="connsiteY1" fmla="*/ 269507 h 2435191"/>
              <a:gd name="connsiteX2" fmla="*/ 1087655 w 4013735"/>
              <a:gd name="connsiteY2" fmla="*/ 972151 h 2435191"/>
              <a:gd name="connsiteX3" fmla="*/ 1087655 w 4013735"/>
              <a:gd name="connsiteY3" fmla="*/ 972151 h 2435191"/>
              <a:gd name="connsiteX4" fmla="*/ 433137 w 4013735"/>
              <a:gd name="connsiteY4" fmla="*/ 1260909 h 2435191"/>
              <a:gd name="connsiteX5" fmla="*/ 250257 w 4013735"/>
              <a:gd name="connsiteY5" fmla="*/ 1520791 h 2435191"/>
              <a:gd name="connsiteX6" fmla="*/ 154004 w 4013735"/>
              <a:gd name="connsiteY6" fmla="*/ 1742172 h 2435191"/>
              <a:gd name="connsiteX7" fmla="*/ 0 w 4013735"/>
              <a:gd name="connsiteY7" fmla="*/ 2435191 h 2435191"/>
              <a:gd name="connsiteX8" fmla="*/ 0 w 4013735"/>
              <a:gd name="connsiteY8" fmla="*/ 2435191 h 2435191"/>
              <a:gd name="connsiteX9" fmla="*/ 0 w 4013735"/>
              <a:gd name="connsiteY9" fmla="*/ 2435191 h 2435191"/>
              <a:gd name="connsiteX0" fmla="*/ 4013735 w 4013735"/>
              <a:gd name="connsiteY0" fmla="*/ 0 h 2435191"/>
              <a:gd name="connsiteX1" fmla="*/ 2887579 w 4013735"/>
              <a:gd name="connsiteY1" fmla="*/ 269507 h 2435191"/>
              <a:gd name="connsiteX2" fmla="*/ 1087655 w 4013735"/>
              <a:gd name="connsiteY2" fmla="*/ 972151 h 2435191"/>
              <a:gd name="connsiteX3" fmla="*/ 1087655 w 4013735"/>
              <a:gd name="connsiteY3" fmla="*/ 972151 h 2435191"/>
              <a:gd name="connsiteX4" fmla="*/ 433137 w 4013735"/>
              <a:gd name="connsiteY4" fmla="*/ 1260909 h 2435191"/>
              <a:gd name="connsiteX5" fmla="*/ 250257 w 4013735"/>
              <a:gd name="connsiteY5" fmla="*/ 1520791 h 2435191"/>
              <a:gd name="connsiteX6" fmla="*/ 154004 w 4013735"/>
              <a:gd name="connsiteY6" fmla="*/ 1742172 h 2435191"/>
              <a:gd name="connsiteX7" fmla="*/ 0 w 4013735"/>
              <a:gd name="connsiteY7" fmla="*/ 2435191 h 2435191"/>
              <a:gd name="connsiteX8" fmla="*/ 0 w 4013735"/>
              <a:gd name="connsiteY8" fmla="*/ 2435191 h 2435191"/>
              <a:gd name="connsiteX0" fmla="*/ 4013735 w 4013735"/>
              <a:gd name="connsiteY0" fmla="*/ 0 h 2435191"/>
              <a:gd name="connsiteX1" fmla="*/ 2887579 w 4013735"/>
              <a:gd name="connsiteY1" fmla="*/ 269507 h 2435191"/>
              <a:gd name="connsiteX2" fmla="*/ 1087655 w 4013735"/>
              <a:gd name="connsiteY2" fmla="*/ 972151 h 2435191"/>
              <a:gd name="connsiteX3" fmla="*/ 1087655 w 4013735"/>
              <a:gd name="connsiteY3" fmla="*/ 972151 h 2435191"/>
              <a:gd name="connsiteX4" fmla="*/ 433137 w 4013735"/>
              <a:gd name="connsiteY4" fmla="*/ 1260909 h 2435191"/>
              <a:gd name="connsiteX5" fmla="*/ 250257 w 4013735"/>
              <a:gd name="connsiteY5" fmla="*/ 1520791 h 2435191"/>
              <a:gd name="connsiteX6" fmla="*/ 154004 w 4013735"/>
              <a:gd name="connsiteY6" fmla="*/ 1742172 h 2435191"/>
              <a:gd name="connsiteX7" fmla="*/ 0 w 4013735"/>
              <a:gd name="connsiteY7" fmla="*/ 2435191 h 2435191"/>
              <a:gd name="connsiteX0" fmla="*/ 3859731 w 3859731"/>
              <a:gd name="connsiteY0" fmla="*/ 0 h 1742172"/>
              <a:gd name="connsiteX1" fmla="*/ 2733575 w 3859731"/>
              <a:gd name="connsiteY1" fmla="*/ 269507 h 1742172"/>
              <a:gd name="connsiteX2" fmla="*/ 933651 w 3859731"/>
              <a:gd name="connsiteY2" fmla="*/ 972151 h 1742172"/>
              <a:gd name="connsiteX3" fmla="*/ 933651 w 3859731"/>
              <a:gd name="connsiteY3" fmla="*/ 972151 h 1742172"/>
              <a:gd name="connsiteX4" fmla="*/ 279133 w 3859731"/>
              <a:gd name="connsiteY4" fmla="*/ 1260909 h 1742172"/>
              <a:gd name="connsiteX5" fmla="*/ 96253 w 3859731"/>
              <a:gd name="connsiteY5" fmla="*/ 1520791 h 1742172"/>
              <a:gd name="connsiteX6" fmla="*/ 0 w 3859731"/>
              <a:gd name="connsiteY6" fmla="*/ 1742172 h 1742172"/>
              <a:gd name="connsiteX0" fmla="*/ 3763478 w 3763478"/>
              <a:gd name="connsiteY0" fmla="*/ 0 h 1520791"/>
              <a:gd name="connsiteX1" fmla="*/ 2637322 w 3763478"/>
              <a:gd name="connsiteY1" fmla="*/ 269507 h 1520791"/>
              <a:gd name="connsiteX2" fmla="*/ 837398 w 3763478"/>
              <a:gd name="connsiteY2" fmla="*/ 972151 h 1520791"/>
              <a:gd name="connsiteX3" fmla="*/ 837398 w 3763478"/>
              <a:gd name="connsiteY3" fmla="*/ 972151 h 1520791"/>
              <a:gd name="connsiteX4" fmla="*/ 182880 w 3763478"/>
              <a:gd name="connsiteY4" fmla="*/ 1260909 h 1520791"/>
              <a:gd name="connsiteX5" fmla="*/ 0 w 3763478"/>
              <a:gd name="connsiteY5" fmla="*/ 1520791 h 1520791"/>
              <a:gd name="connsiteX0" fmla="*/ 3580598 w 3580598"/>
              <a:gd name="connsiteY0" fmla="*/ 0 h 1260909"/>
              <a:gd name="connsiteX1" fmla="*/ 2454442 w 3580598"/>
              <a:gd name="connsiteY1" fmla="*/ 269507 h 1260909"/>
              <a:gd name="connsiteX2" fmla="*/ 654518 w 3580598"/>
              <a:gd name="connsiteY2" fmla="*/ 972151 h 1260909"/>
              <a:gd name="connsiteX3" fmla="*/ 654518 w 3580598"/>
              <a:gd name="connsiteY3" fmla="*/ 972151 h 1260909"/>
              <a:gd name="connsiteX4" fmla="*/ 0 w 3580598"/>
              <a:gd name="connsiteY4" fmla="*/ 1260909 h 1260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0598" h="1260909">
                <a:moveTo>
                  <a:pt x="3580598" y="0"/>
                </a:moveTo>
                <a:lnTo>
                  <a:pt x="2454442" y="269507"/>
                </a:lnTo>
                <a:lnTo>
                  <a:pt x="654518" y="972151"/>
                </a:lnTo>
                <a:lnTo>
                  <a:pt x="654518" y="972151"/>
                </a:lnTo>
                <a:lnTo>
                  <a:pt x="0" y="1260909"/>
                </a:lnTo>
              </a:path>
            </a:pathLst>
          </a:custGeom>
          <a:noFill/>
          <a:ln w="38100"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リーフォーム: 図形 16">
            <a:extLst>
              <a:ext uri="{FF2B5EF4-FFF2-40B4-BE49-F238E27FC236}">
                <a16:creationId xmlns:a16="http://schemas.microsoft.com/office/drawing/2014/main" id="{075E7596-6990-4642-8C87-3452C631852E}"/>
              </a:ext>
            </a:extLst>
          </p:cNvPr>
          <p:cNvSpPr/>
          <p:nvPr/>
        </p:nvSpPr>
        <p:spPr>
          <a:xfrm>
            <a:off x="115503" y="5178367"/>
            <a:ext cx="1347537" cy="1540042"/>
          </a:xfrm>
          <a:custGeom>
            <a:avLst/>
            <a:gdLst>
              <a:gd name="connsiteX0" fmla="*/ 1347537 w 1347537"/>
              <a:gd name="connsiteY0" fmla="*/ 0 h 1540042"/>
              <a:gd name="connsiteX1" fmla="*/ 875899 w 1347537"/>
              <a:gd name="connsiteY1" fmla="*/ 19250 h 1540042"/>
              <a:gd name="connsiteX2" fmla="*/ 644893 w 1347537"/>
              <a:gd name="connsiteY2" fmla="*/ 644892 h 1540042"/>
              <a:gd name="connsiteX3" fmla="*/ 0 w 1347537"/>
              <a:gd name="connsiteY3" fmla="*/ 1540042 h 1540042"/>
              <a:gd name="connsiteX4" fmla="*/ 0 w 1347537"/>
              <a:gd name="connsiteY4" fmla="*/ 1540042 h 1540042"/>
              <a:gd name="connsiteX5" fmla="*/ 0 w 1347537"/>
              <a:gd name="connsiteY5" fmla="*/ 1540042 h 154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7537" h="1540042">
                <a:moveTo>
                  <a:pt x="1347537" y="0"/>
                </a:moveTo>
                <a:lnTo>
                  <a:pt x="875899" y="19250"/>
                </a:lnTo>
                <a:lnTo>
                  <a:pt x="644893" y="644892"/>
                </a:lnTo>
                <a:lnTo>
                  <a:pt x="0" y="1540042"/>
                </a:lnTo>
                <a:lnTo>
                  <a:pt x="0" y="1540042"/>
                </a:lnTo>
                <a:lnTo>
                  <a:pt x="0" y="1540042"/>
                </a:lnTo>
              </a:path>
            </a:pathLst>
          </a:custGeom>
          <a:noFill/>
          <a:ln w="38100">
            <a:solidFill>
              <a:srgbClr val="000099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599B0E68-4920-4CCB-B373-608A7A824326}"/>
              </a:ext>
            </a:extLst>
          </p:cNvPr>
          <p:cNvSpPr/>
          <p:nvPr/>
        </p:nvSpPr>
        <p:spPr>
          <a:xfrm>
            <a:off x="162025" y="5263390"/>
            <a:ext cx="1347537" cy="1540042"/>
          </a:xfrm>
          <a:custGeom>
            <a:avLst/>
            <a:gdLst>
              <a:gd name="connsiteX0" fmla="*/ 1347537 w 1347537"/>
              <a:gd name="connsiteY0" fmla="*/ 0 h 1540042"/>
              <a:gd name="connsiteX1" fmla="*/ 875899 w 1347537"/>
              <a:gd name="connsiteY1" fmla="*/ 19250 h 1540042"/>
              <a:gd name="connsiteX2" fmla="*/ 644893 w 1347537"/>
              <a:gd name="connsiteY2" fmla="*/ 644892 h 1540042"/>
              <a:gd name="connsiteX3" fmla="*/ 0 w 1347537"/>
              <a:gd name="connsiteY3" fmla="*/ 1540042 h 1540042"/>
              <a:gd name="connsiteX4" fmla="*/ 0 w 1347537"/>
              <a:gd name="connsiteY4" fmla="*/ 1540042 h 1540042"/>
              <a:gd name="connsiteX5" fmla="*/ 0 w 1347537"/>
              <a:gd name="connsiteY5" fmla="*/ 1540042 h 154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7537" h="1540042">
                <a:moveTo>
                  <a:pt x="1347537" y="0"/>
                </a:moveTo>
                <a:lnTo>
                  <a:pt x="875899" y="19250"/>
                </a:lnTo>
                <a:lnTo>
                  <a:pt x="644893" y="644892"/>
                </a:lnTo>
                <a:lnTo>
                  <a:pt x="0" y="1540042"/>
                </a:lnTo>
                <a:lnTo>
                  <a:pt x="0" y="1540042"/>
                </a:lnTo>
                <a:lnTo>
                  <a:pt x="0" y="1540042"/>
                </a:lnTo>
              </a:path>
            </a:pathLst>
          </a:custGeom>
          <a:noFill/>
          <a:ln w="38100"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66" name="グループ化 365">
            <a:extLst>
              <a:ext uri="{FF2B5EF4-FFF2-40B4-BE49-F238E27FC236}">
                <a16:creationId xmlns:a16="http://schemas.microsoft.com/office/drawing/2014/main" id="{A0998BAA-F39A-4D13-A738-7F8A27739BFA}"/>
              </a:ext>
            </a:extLst>
          </p:cNvPr>
          <p:cNvGrpSpPr/>
          <p:nvPr/>
        </p:nvGrpSpPr>
        <p:grpSpPr>
          <a:xfrm rot="4662187">
            <a:off x="4912632" y="2049282"/>
            <a:ext cx="152098" cy="107167"/>
            <a:chOff x="-3605111" y="1807211"/>
            <a:chExt cx="277711" cy="186689"/>
          </a:xfrm>
        </p:grpSpPr>
        <p:sp>
          <p:nvSpPr>
            <p:cNvPr id="367" name="正方形/長方形 366">
              <a:extLst>
                <a:ext uri="{FF2B5EF4-FFF2-40B4-BE49-F238E27FC236}">
                  <a16:creationId xmlns:a16="http://schemas.microsoft.com/office/drawing/2014/main" id="{060ED67F-7CA7-468F-8AF4-4B7B4E0218DC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8" name="正方形/長方形 367">
              <a:extLst>
                <a:ext uri="{FF2B5EF4-FFF2-40B4-BE49-F238E27FC236}">
                  <a16:creationId xmlns:a16="http://schemas.microsoft.com/office/drawing/2014/main" id="{6F74ACAB-56E0-4152-AD74-E17D9104EE14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69" name="グループ化 368">
            <a:extLst>
              <a:ext uri="{FF2B5EF4-FFF2-40B4-BE49-F238E27FC236}">
                <a16:creationId xmlns:a16="http://schemas.microsoft.com/office/drawing/2014/main" id="{96E0A0D8-E864-4EC4-9CC8-4AA4F79D11E0}"/>
              </a:ext>
            </a:extLst>
          </p:cNvPr>
          <p:cNvGrpSpPr/>
          <p:nvPr/>
        </p:nvGrpSpPr>
        <p:grpSpPr>
          <a:xfrm rot="3671284">
            <a:off x="1457162" y="3204313"/>
            <a:ext cx="152098" cy="107167"/>
            <a:chOff x="-3605111" y="1807211"/>
            <a:chExt cx="277711" cy="186689"/>
          </a:xfrm>
        </p:grpSpPr>
        <p:sp>
          <p:nvSpPr>
            <p:cNvPr id="370" name="正方形/長方形 369">
              <a:extLst>
                <a:ext uri="{FF2B5EF4-FFF2-40B4-BE49-F238E27FC236}">
                  <a16:creationId xmlns:a16="http://schemas.microsoft.com/office/drawing/2014/main" id="{EED3724D-4842-4614-814A-6ED7472626F8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2" name="正方形/長方形 371">
              <a:extLst>
                <a:ext uri="{FF2B5EF4-FFF2-40B4-BE49-F238E27FC236}">
                  <a16:creationId xmlns:a16="http://schemas.microsoft.com/office/drawing/2014/main" id="{3B032D9C-45D2-4B8D-94D5-667BAD0EE4DE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8" name="グループ化 87">
            <a:extLst>
              <a:ext uri="{FF2B5EF4-FFF2-40B4-BE49-F238E27FC236}">
                <a16:creationId xmlns:a16="http://schemas.microsoft.com/office/drawing/2014/main" id="{A137D6A8-45BF-47D1-A3EA-88825010BBC5}"/>
              </a:ext>
            </a:extLst>
          </p:cNvPr>
          <p:cNvGrpSpPr/>
          <p:nvPr/>
        </p:nvGrpSpPr>
        <p:grpSpPr>
          <a:xfrm rot="12346840">
            <a:off x="320340" y="5873372"/>
            <a:ext cx="152098" cy="107167"/>
            <a:chOff x="-3605111" y="1807211"/>
            <a:chExt cx="277711" cy="186689"/>
          </a:xfrm>
        </p:grpSpPr>
        <p:sp>
          <p:nvSpPr>
            <p:cNvPr id="89" name="正方形/長方形 88">
              <a:extLst>
                <a:ext uri="{FF2B5EF4-FFF2-40B4-BE49-F238E27FC236}">
                  <a16:creationId xmlns:a16="http://schemas.microsoft.com/office/drawing/2014/main" id="{7370B5E4-A552-4410-9FE2-55E609B2E7BB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正方形/長方形 89">
              <a:extLst>
                <a:ext uri="{FF2B5EF4-FFF2-40B4-BE49-F238E27FC236}">
                  <a16:creationId xmlns:a16="http://schemas.microsoft.com/office/drawing/2014/main" id="{6E4B14A3-FB9C-4D60-A828-3FB0890CB624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1" name="グループ化 90">
            <a:extLst>
              <a:ext uri="{FF2B5EF4-FFF2-40B4-BE49-F238E27FC236}">
                <a16:creationId xmlns:a16="http://schemas.microsoft.com/office/drawing/2014/main" id="{B49606D4-5CEA-48CB-885E-43ADB86EDEED}"/>
              </a:ext>
            </a:extLst>
          </p:cNvPr>
          <p:cNvGrpSpPr/>
          <p:nvPr/>
        </p:nvGrpSpPr>
        <p:grpSpPr>
          <a:xfrm rot="5400000">
            <a:off x="1016438" y="5407936"/>
            <a:ext cx="152098" cy="107167"/>
            <a:chOff x="-3605111" y="1807211"/>
            <a:chExt cx="277711" cy="186689"/>
          </a:xfrm>
        </p:grpSpPr>
        <p:sp>
          <p:nvSpPr>
            <p:cNvPr id="92" name="正方形/長方形 91">
              <a:extLst>
                <a:ext uri="{FF2B5EF4-FFF2-40B4-BE49-F238E27FC236}">
                  <a16:creationId xmlns:a16="http://schemas.microsoft.com/office/drawing/2014/main" id="{2E820806-5B11-4256-84F1-0129E2A678BB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正方形/長方形 92">
              <a:extLst>
                <a:ext uri="{FF2B5EF4-FFF2-40B4-BE49-F238E27FC236}">
                  <a16:creationId xmlns:a16="http://schemas.microsoft.com/office/drawing/2014/main" id="{1E6E32D9-58DD-4D23-95F4-6577270FBFE4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688FB3A3-DCE4-417E-904B-AF1C617B9BCA}"/>
              </a:ext>
            </a:extLst>
          </p:cNvPr>
          <p:cNvGrpSpPr/>
          <p:nvPr/>
        </p:nvGrpSpPr>
        <p:grpSpPr>
          <a:xfrm rot="5400000">
            <a:off x="1366546" y="5412056"/>
            <a:ext cx="152098" cy="107167"/>
            <a:chOff x="-3605111" y="1807211"/>
            <a:chExt cx="277711" cy="186689"/>
          </a:xfrm>
        </p:grpSpPr>
        <p:sp>
          <p:nvSpPr>
            <p:cNvPr id="95" name="正方形/長方形 94">
              <a:extLst>
                <a:ext uri="{FF2B5EF4-FFF2-40B4-BE49-F238E27FC236}">
                  <a16:creationId xmlns:a16="http://schemas.microsoft.com/office/drawing/2014/main" id="{E7E1739B-8F4A-4926-A889-FF3B34BBC715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正方形/長方形 95">
              <a:extLst>
                <a:ext uri="{FF2B5EF4-FFF2-40B4-BE49-F238E27FC236}">
                  <a16:creationId xmlns:a16="http://schemas.microsoft.com/office/drawing/2014/main" id="{068ED804-F912-40EB-8CE6-7198ACC73558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8" name="ひし形 97">
            <a:extLst>
              <a:ext uri="{FF2B5EF4-FFF2-40B4-BE49-F238E27FC236}">
                <a16:creationId xmlns:a16="http://schemas.microsoft.com/office/drawing/2014/main" id="{DF060E13-AE46-403B-8DBF-C3115518EE6B}"/>
              </a:ext>
            </a:extLst>
          </p:cNvPr>
          <p:cNvSpPr/>
          <p:nvPr/>
        </p:nvSpPr>
        <p:spPr>
          <a:xfrm>
            <a:off x="385768" y="2941100"/>
            <a:ext cx="96594" cy="104644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99" name="ひし形 98">
            <a:extLst>
              <a:ext uri="{FF2B5EF4-FFF2-40B4-BE49-F238E27FC236}">
                <a16:creationId xmlns:a16="http://schemas.microsoft.com/office/drawing/2014/main" id="{B2FA2984-984A-4848-8525-3563E48D56A5}"/>
              </a:ext>
            </a:extLst>
          </p:cNvPr>
          <p:cNvSpPr/>
          <p:nvPr/>
        </p:nvSpPr>
        <p:spPr>
          <a:xfrm>
            <a:off x="907410" y="2545640"/>
            <a:ext cx="96594" cy="104644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100" name="ひし形 99">
            <a:extLst>
              <a:ext uri="{FF2B5EF4-FFF2-40B4-BE49-F238E27FC236}">
                <a16:creationId xmlns:a16="http://schemas.microsoft.com/office/drawing/2014/main" id="{0E764093-FB20-4ADB-841D-52BEE32EF512}"/>
              </a:ext>
            </a:extLst>
          </p:cNvPr>
          <p:cNvSpPr/>
          <p:nvPr/>
        </p:nvSpPr>
        <p:spPr>
          <a:xfrm>
            <a:off x="2253407" y="2380726"/>
            <a:ext cx="96594" cy="104644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101" name="ひし形 100">
            <a:extLst>
              <a:ext uri="{FF2B5EF4-FFF2-40B4-BE49-F238E27FC236}">
                <a16:creationId xmlns:a16="http://schemas.microsoft.com/office/drawing/2014/main" id="{0A69B0BB-9DD8-4741-B207-C55BD63F39FC}"/>
              </a:ext>
            </a:extLst>
          </p:cNvPr>
          <p:cNvSpPr/>
          <p:nvPr/>
        </p:nvSpPr>
        <p:spPr>
          <a:xfrm>
            <a:off x="3317081" y="1916074"/>
            <a:ext cx="96594" cy="104644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102" name="ひし形 101">
            <a:extLst>
              <a:ext uri="{FF2B5EF4-FFF2-40B4-BE49-F238E27FC236}">
                <a16:creationId xmlns:a16="http://schemas.microsoft.com/office/drawing/2014/main" id="{0E7D73F4-8DC1-42DE-AC02-A965C5240650}"/>
              </a:ext>
            </a:extLst>
          </p:cNvPr>
          <p:cNvSpPr/>
          <p:nvPr/>
        </p:nvSpPr>
        <p:spPr>
          <a:xfrm>
            <a:off x="4147782" y="1643122"/>
            <a:ext cx="96594" cy="104644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103" name="ひし形 102">
            <a:extLst>
              <a:ext uri="{FF2B5EF4-FFF2-40B4-BE49-F238E27FC236}">
                <a16:creationId xmlns:a16="http://schemas.microsoft.com/office/drawing/2014/main" id="{0DBB67C1-C65A-4A06-B2F9-4DAE7F11ADB1}"/>
              </a:ext>
            </a:extLst>
          </p:cNvPr>
          <p:cNvSpPr/>
          <p:nvPr/>
        </p:nvSpPr>
        <p:spPr>
          <a:xfrm>
            <a:off x="5059607" y="1372497"/>
            <a:ext cx="96594" cy="104644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104" name="ひし形 103">
            <a:extLst>
              <a:ext uri="{FF2B5EF4-FFF2-40B4-BE49-F238E27FC236}">
                <a16:creationId xmlns:a16="http://schemas.microsoft.com/office/drawing/2014/main" id="{776ADBA8-C10C-430C-BD4B-CDF9F7096DF4}"/>
              </a:ext>
            </a:extLst>
          </p:cNvPr>
          <p:cNvSpPr/>
          <p:nvPr/>
        </p:nvSpPr>
        <p:spPr>
          <a:xfrm>
            <a:off x="603236" y="4766672"/>
            <a:ext cx="96594" cy="104644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105" name="ひし形 104">
            <a:extLst>
              <a:ext uri="{FF2B5EF4-FFF2-40B4-BE49-F238E27FC236}">
                <a16:creationId xmlns:a16="http://schemas.microsoft.com/office/drawing/2014/main" id="{3031F4B8-01DE-420D-B403-8A86133A63C2}"/>
              </a:ext>
            </a:extLst>
          </p:cNvPr>
          <p:cNvSpPr/>
          <p:nvPr/>
        </p:nvSpPr>
        <p:spPr>
          <a:xfrm>
            <a:off x="660221" y="4235937"/>
            <a:ext cx="96594" cy="104644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115" name="六角形 114">
            <a:extLst>
              <a:ext uri="{FF2B5EF4-FFF2-40B4-BE49-F238E27FC236}">
                <a16:creationId xmlns:a16="http://schemas.microsoft.com/office/drawing/2014/main" id="{62798BA1-0AAA-4D5F-9A2D-62327F5C38D2}"/>
              </a:ext>
            </a:extLst>
          </p:cNvPr>
          <p:cNvSpPr/>
          <p:nvPr/>
        </p:nvSpPr>
        <p:spPr>
          <a:xfrm>
            <a:off x="1096899" y="2990007"/>
            <a:ext cx="83541" cy="77775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16" name="六角形 115">
            <a:extLst>
              <a:ext uri="{FF2B5EF4-FFF2-40B4-BE49-F238E27FC236}">
                <a16:creationId xmlns:a16="http://schemas.microsoft.com/office/drawing/2014/main" id="{73D6DCF6-A9A7-4F5D-AF2C-DF1D2BC359AC}"/>
              </a:ext>
            </a:extLst>
          </p:cNvPr>
          <p:cNvSpPr/>
          <p:nvPr/>
        </p:nvSpPr>
        <p:spPr>
          <a:xfrm>
            <a:off x="883346" y="3271736"/>
            <a:ext cx="83541" cy="77775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17" name="六角形 116">
            <a:extLst>
              <a:ext uri="{FF2B5EF4-FFF2-40B4-BE49-F238E27FC236}">
                <a16:creationId xmlns:a16="http://schemas.microsoft.com/office/drawing/2014/main" id="{A85B0A6B-D32D-4AF4-9B46-FB8EBF7ABF67}"/>
              </a:ext>
            </a:extLst>
          </p:cNvPr>
          <p:cNvSpPr/>
          <p:nvPr/>
        </p:nvSpPr>
        <p:spPr>
          <a:xfrm>
            <a:off x="4520020" y="1601275"/>
            <a:ext cx="83541" cy="77775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20" name="円/楕円 329">
            <a:extLst>
              <a:ext uri="{FF2B5EF4-FFF2-40B4-BE49-F238E27FC236}">
                <a16:creationId xmlns:a16="http://schemas.microsoft.com/office/drawing/2014/main" id="{E6831B58-8B10-425B-BEB3-D3C2BFCFFF79}"/>
              </a:ext>
            </a:extLst>
          </p:cNvPr>
          <p:cNvSpPr/>
          <p:nvPr/>
        </p:nvSpPr>
        <p:spPr>
          <a:xfrm>
            <a:off x="332387" y="5689795"/>
            <a:ext cx="73098" cy="7918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123" name="円/楕円 334">
            <a:extLst>
              <a:ext uri="{FF2B5EF4-FFF2-40B4-BE49-F238E27FC236}">
                <a16:creationId xmlns:a16="http://schemas.microsoft.com/office/drawing/2014/main" id="{BF582C77-534F-4A7A-A376-B6AFDF7DA863}"/>
              </a:ext>
            </a:extLst>
          </p:cNvPr>
          <p:cNvSpPr/>
          <p:nvPr/>
        </p:nvSpPr>
        <p:spPr>
          <a:xfrm>
            <a:off x="1096899" y="4959548"/>
            <a:ext cx="73098" cy="7918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124" name="正方形/長方形 123">
            <a:extLst>
              <a:ext uri="{FF2B5EF4-FFF2-40B4-BE49-F238E27FC236}">
                <a16:creationId xmlns:a16="http://schemas.microsoft.com/office/drawing/2014/main" id="{D8964689-DB4B-4165-8BA3-9A85CC5E5941}"/>
              </a:ext>
            </a:extLst>
          </p:cNvPr>
          <p:cNvSpPr/>
          <p:nvPr/>
        </p:nvSpPr>
        <p:spPr>
          <a:xfrm>
            <a:off x="1236926" y="5428296"/>
            <a:ext cx="74403" cy="820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25" name="六角形 124">
            <a:extLst>
              <a:ext uri="{FF2B5EF4-FFF2-40B4-BE49-F238E27FC236}">
                <a16:creationId xmlns:a16="http://schemas.microsoft.com/office/drawing/2014/main" id="{3D2B3F4E-6837-4CA9-9F6D-B6F48EDA716F}"/>
              </a:ext>
            </a:extLst>
          </p:cNvPr>
          <p:cNvSpPr/>
          <p:nvPr/>
        </p:nvSpPr>
        <p:spPr>
          <a:xfrm>
            <a:off x="663067" y="5563137"/>
            <a:ext cx="83541" cy="77775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26" name="円/楕円 236">
            <a:extLst>
              <a:ext uri="{FF2B5EF4-FFF2-40B4-BE49-F238E27FC236}">
                <a16:creationId xmlns:a16="http://schemas.microsoft.com/office/drawing/2014/main" id="{CAECE768-7646-41D9-928C-D1C961F5D6DD}"/>
              </a:ext>
            </a:extLst>
          </p:cNvPr>
          <p:cNvSpPr/>
          <p:nvPr/>
        </p:nvSpPr>
        <p:spPr>
          <a:xfrm>
            <a:off x="3138407" y="4977115"/>
            <a:ext cx="73098" cy="7918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127" name="円/楕円 237">
            <a:extLst>
              <a:ext uri="{FF2B5EF4-FFF2-40B4-BE49-F238E27FC236}">
                <a16:creationId xmlns:a16="http://schemas.microsoft.com/office/drawing/2014/main" id="{91AD0BA3-7B4F-4FD8-84A6-3CDFC510E60A}"/>
              </a:ext>
            </a:extLst>
          </p:cNvPr>
          <p:cNvSpPr/>
          <p:nvPr/>
        </p:nvSpPr>
        <p:spPr>
          <a:xfrm>
            <a:off x="3897229" y="5200422"/>
            <a:ext cx="73098" cy="7918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128" name="正方形/長方形 127">
            <a:extLst>
              <a:ext uri="{FF2B5EF4-FFF2-40B4-BE49-F238E27FC236}">
                <a16:creationId xmlns:a16="http://schemas.microsoft.com/office/drawing/2014/main" id="{A7B411D1-C7AE-4119-BA19-E2EE5FDEA33E}"/>
              </a:ext>
            </a:extLst>
          </p:cNvPr>
          <p:cNvSpPr/>
          <p:nvPr/>
        </p:nvSpPr>
        <p:spPr>
          <a:xfrm>
            <a:off x="3110588" y="3946895"/>
            <a:ext cx="2307225" cy="698876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8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業務</a:t>
            </a:r>
            <a:r>
              <a:rPr lang="zh-TW" altLang="en-US" sz="8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内容</a:t>
            </a:r>
            <a:r>
              <a:rPr lang="en-US" altLang="ja-JP" sz="8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山下公園側へは横断できない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ことを広報する。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行きたい方は、横断歩道を渡って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反対側へ案内する。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29" name="直線コネクタ 128">
            <a:extLst>
              <a:ext uri="{FF2B5EF4-FFF2-40B4-BE49-F238E27FC236}">
                <a16:creationId xmlns:a16="http://schemas.microsoft.com/office/drawing/2014/main" id="{119615C1-E330-4FEF-85BA-CF590EE3925E}"/>
              </a:ext>
            </a:extLst>
          </p:cNvPr>
          <p:cNvCxnSpPr>
            <a:cxnSpLocks/>
            <a:stCxn id="126" idx="5"/>
            <a:endCxn id="128" idx="2"/>
          </p:cNvCxnSpPr>
          <p:nvPr/>
        </p:nvCxnSpPr>
        <p:spPr>
          <a:xfrm flipV="1">
            <a:off x="3200800" y="4645771"/>
            <a:ext cx="1063401" cy="39893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線コネクタ 129">
            <a:extLst>
              <a:ext uri="{FF2B5EF4-FFF2-40B4-BE49-F238E27FC236}">
                <a16:creationId xmlns:a16="http://schemas.microsoft.com/office/drawing/2014/main" id="{60F06132-9408-4988-ADD1-577661C61A85}"/>
              </a:ext>
            </a:extLst>
          </p:cNvPr>
          <p:cNvCxnSpPr>
            <a:cxnSpLocks/>
            <a:stCxn id="127" idx="3"/>
            <a:endCxn id="128" idx="2"/>
          </p:cNvCxnSpPr>
          <p:nvPr/>
        </p:nvCxnSpPr>
        <p:spPr>
          <a:xfrm flipV="1">
            <a:off x="3907934" y="4645771"/>
            <a:ext cx="356267" cy="62224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ひし形 121">
            <a:extLst>
              <a:ext uri="{FF2B5EF4-FFF2-40B4-BE49-F238E27FC236}">
                <a16:creationId xmlns:a16="http://schemas.microsoft.com/office/drawing/2014/main" id="{804B6403-9F6A-41A7-9DD4-D45E36FB0C68}"/>
              </a:ext>
            </a:extLst>
          </p:cNvPr>
          <p:cNvSpPr/>
          <p:nvPr/>
        </p:nvSpPr>
        <p:spPr>
          <a:xfrm>
            <a:off x="1324729" y="2729432"/>
            <a:ext cx="96594" cy="104644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144" name="正方形/長方形 143">
            <a:extLst>
              <a:ext uri="{FF2B5EF4-FFF2-40B4-BE49-F238E27FC236}">
                <a16:creationId xmlns:a16="http://schemas.microsoft.com/office/drawing/2014/main" id="{1859A376-A886-4701-B309-282EC33A2327}"/>
              </a:ext>
            </a:extLst>
          </p:cNvPr>
          <p:cNvSpPr/>
          <p:nvPr/>
        </p:nvSpPr>
        <p:spPr>
          <a:xfrm>
            <a:off x="1642553" y="4000612"/>
            <a:ext cx="306000" cy="115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/>
              <a:t>B</a:t>
            </a:r>
            <a:r>
              <a:rPr kumimoji="1" lang="en-US" altLang="ja-JP" sz="600" b="1"/>
              <a:t>-3</a:t>
            </a:r>
            <a:endParaRPr kumimoji="1" lang="ja-JP" altLang="en-US" sz="600" b="1"/>
          </a:p>
        </p:txBody>
      </p:sp>
      <p:sp>
        <p:nvSpPr>
          <p:cNvPr id="385" name="正方形/長方形 384">
            <a:extLst>
              <a:ext uri="{FF2B5EF4-FFF2-40B4-BE49-F238E27FC236}">
                <a16:creationId xmlns:a16="http://schemas.microsoft.com/office/drawing/2014/main" id="{6D9CD81D-071A-403A-9930-57FB57AE960C}"/>
              </a:ext>
            </a:extLst>
          </p:cNvPr>
          <p:cNvSpPr/>
          <p:nvPr/>
        </p:nvSpPr>
        <p:spPr>
          <a:xfrm>
            <a:off x="3585119" y="952422"/>
            <a:ext cx="306000" cy="115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/>
              <a:t>B</a:t>
            </a:r>
            <a:r>
              <a:rPr kumimoji="1" lang="en-US" altLang="ja-JP" sz="600" b="1"/>
              <a:t>-4</a:t>
            </a:r>
            <a:endParaRPr kumimoji="1" lang="ja-JP" altLang="en-US" sz="600" b="1"/>
          </a:p>
        </p:txBody>
      </p:sp>
      <p:sp>
        <p:nvSpPr>
          <p:cNvPr id="386" name="正方形/長方形 385">
            <a:extLst>
              <a:ext uri="{FF2B5EF4-FFF2-40B4-BE49-F238E27FC236}">
                <a16:creationId xmlns:a16="http://schemas.microsoft.com/office/drawing/2014/main" id="{F710673F-64B3-4ADC-AFA6-73F039E88E1F}"/>
              </a:ext>
            </a:extLst>
          </p:cNvPr>
          <p:cNvSpPr/>
          <p:nvPr/>
        </p:nvSpPr>
        <p:spPr>
          <a:xfrm>
            <a:off x="5252062" y="695480"/>
            <a:ext cx="306000" cy="115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/>
              <a:t>B</a:t>
            </a:r>
            <a:r>
              <a:rPr kumimoji="1" lang="en-US" altLang="ja-JP" sz="600" b="1"/>
              <a:t>-5</a:t>
            </a:r>
            <a:endParaRPr kumimoji="1" lang="ja-JP" altLang="en-US" sz="600" b="1"/>
          </a:p>
        </p:txBody>
      </p:sp>
      <p:sp>
        <p:nvSpPr>
          <p:cNvPr id="387" name="正方形/長方形 386">
            <a:extLst>
              <a:ext uri="{FF2B5EF4-FFF2-40B4-BE49-F238E27FC236}">
                <a16:creationId xmlns:a16="http://schemas.microsoft.com/office/drawing/2014/main" id="{B6DD94B4-83B2-49B8-81A2-E76A56E58BB8}"/>
              </a:ext>
            </a:extLst>
          </p:cNvPr>
          <p:cNvSpPr/>
          <p:nvPr/>
        </p:nvSpPr>
        <p:spPr>
          <a:xfrm>
            <a:off x="3770425" y="4778208"/>
            <a:ext cx="304140" cy="11614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chemeClr val="tx1"/>
                </a:solidFill>
              </a:rPr>
              <a:t>C-7</a:t>
            </a:r>
            <a:endParaRPr kumimoji="1" lang="ja-JP" altLang="en-US" sz="600" b="1">
              <a:solidFill>
                <a:schemeClr val="tx1"/>
              </a:solidFill>
            </a:endParaRPr>
          </a:p>
        </p:txBody>
      </p:sp>
      <p:sp>
        <p:nvSpPr>
          <p:cNvPr id="388" name="円/楕円 259">
            <a:extLst>
              <a:ext uri="{FF2B5EF4-FFF2-40B4-BE49-F238E27FC236}">
                <a16:creationId xmlns:a16="http://schemas.microsoft.com/office/drawing/2014/main" id="{E6AE4883-CC47-403B-B9B3-D6CE4A59FF4F}"/>
              </a:ext>
            </a:extLst>
          </p:cNvPr>
          <p:cNvSpPr/>
          <p:nvPr/>
        </p:nvSpPr>
        <p:spPr bwMode="auto">
          <a:xfrm>
            <a:off x="103851" y="571671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 b="1">
              <a:solidFill>
                <a:schemeClr val="tx1"/>
              </a:solidFill>
            </a:endParaRPr>
          </a:p>
        </p:txBody>
      </p:sp>
      <p:grpSp>
        <p:nvGrpSpPr>
          <p:cNvPr id="389" name="グループ化 388">
            <a:extLst>
              <a:ext uri="{FF2B5EF4-FFF2-40B4-BE49-F238E27FC236}">
                <a16:creationId xmlns:a16="http://schemas.microsoft.com/office/drawing/2014/main" id="{061CA1A9-D1DA-4BFC-B792-DA73DB085214}"/>
              </a:ext>
            </a:extLst>
          </p:cNvPr>
          <p:cNvGrpSpPr/>
          <p:nvPr/>
        </p:nvGrpSpPr>
        <p:grpSpPr>
          <a:xfrm>
            <a:off x="979316" y="4220141"/>
            <a:ext cx="407852" cy="236348"/>
            <a:chOff x="2139292" y="3407090"/>
            <a:chExt cx="407852" cy="236348"/>
          </a:xfrm>
        </p:grpSpPr>
        <p:sp>
          <p:nvSpPr>
            <p:cNvPr id="390" name="二等辺三角形 389">
              <a:extLst>
                <a:ext uri="{FF2B5EF4-FFF2-40B4-BE49-F238E27FC236}">
                  <a16:creationId xmlns:a16="http://schemas.microsoft.com/office/drawing/2014/main" id="{07978538-B9E8-4035-A657-716276A5D1CA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391" name="テキスト ボックス 390">
              <a:extLst>
                <a:ext uri="{FF2B5EF4-FFF2-40B4-BE49-F238E27FC236}">
                  <a16:creationId xmlns:a16="http://schemas.microsoft.com/office/drawing/2014/main" id="{693096B4-B409-4A2F-8350-02B95900FA6D}"/>
                </a:ext>
              </a:extLst>
            </p:cNvPr>
            <p:cNvSpPr txBox="1"/>
            <p:nvPr/>
          </p:nvSpPr>
          <p:spPr>
            <a:xfrm>
              <a:off x="2139292" y="3412606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b="1"/>
                <a:t>20</a:t>
              </a:r>
              <a:endParaRPr kumimoji="1" lang="ja-JP" altLang="en-US" sz="900" b="1"/>
            </a:p>
          </p:txBody>
        </p:sp>
      </p:grpSp>
      <p:sp>
        <p:nvSpPr>
          <p:cNvPr id="392" name="フリーフォーム: 図形 391">
            <a:extLst>
              <a:ext uri="{FF2B5EF4-FFF2-40B4-BE49-F238E27FC236}">
                <a16:creationId xmlns:a16="http://schemas.microsoft.com/office/drawing/2014/main" id="{932545E8-EAA6-4AAF-8332-B5BF7319C8E8}"/>
              </a:ext>
            </a:extLst>
          </p:cNvPr>
          <p:cNvSpPr/>
          <p:nvPr/>
        </p:nvSpPr>
        <p:spPr>
          <a:xfrm>
            <a:off x="111622" y="5918476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2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393" name="円/楕円 259">
            <a:extLst>
              <a:ext uri="{FF2B5EF4-FFF2-40B4-BE49-F238E27FC236}">
                <a16:creationId xmlns:a16="http://schemas.microsoft.com/office/drawing/2014/main" id="{18A1F577-D655-42B9-99B2-D2C622D6267F}"/>
              </a:ext>
            </a:extLst>
          </p:cNvPr>
          <p:cNvSpPr/>
          <p:nvPr/>
        </p:nvSpPr>
        <p:spPr bwMode="auto">
          <a:xfrm>
            <a:off x="4898581" y="1547759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395" name="テキスト ボックス 394">
            <a:extLst>
              <a:ext uri="{FF2B5EF4-FFF2-40B4-BE49-F238E27FC236}">
                <a16:creationId xmlns:a16="http://schemas.microsoft.com/office/drawing/2014/main" id="{BDB0B2A3-B709-47C8-81D9-75E1166A5D40}"/>
              </a:ext>
            </a:extLst>
          </p:cNvPr>
          <p:cNvSpPr txBox="1"/>
          <p:nvPr/>
        </p:nvSpPr>
        <p:spPr>
          <a:xfrm>
            <a:off x="38136" y="5688034"/>
            <a:ext cx="3439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b="1"/>
              <a:t>12</a:t>
            </a:r>
            <a:endParaRPr kumimoji="1" lang="ja-JP" altLang="en-US" sz="900" b="1"/>
          </a:p>
        </p:txBody>
      </p:sp>
      <p:sp>
        <p:nvSpPr>
          <p:cNvPr id="400" name="円/楕円 259">
            <a:extLst>
              <a:ext uri="{FF2B5EF4-FFF2-40B4-BE49-F238E27FC236}">
                <a16:creationId xmlns:a16="http://schemas.microsoft.com/office/drawing/2014/main" id="{6F11EDF3-C573-4D89-84A2-A25B9866212B}"/>
              </a:ext>
            </a:extLst>
          </p:cNvPr>
          <p:cNvSpPr/>
          <p:nvPr/>
        </p:nvSpPr>
        <p:spPr bwMode="auto">
          <a:xfrm>
            <a:off x="133842" y="490645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399" name="テキスト ボックス 398">
            <a:extLst>
              <a:ext uri="{FF2B5EF4-FFF2-40B4-BE49-F238E27FC236}">
                <a16:creationId xmlns:a16="http://schemas.microsoft.com/office/drawing/2014/main" id="{CFBDF698-614A-402E-8D84-9E49630310FE}"/>
              </a:ext>
            </a:extLst>
          </p:cNvPr>
          <p:cNvSpPr txBox="1"/>
          <p:nvPr/>
        </p:nvSpPr>
        <p:spPr>
          <a:xfrm>
            <a:off x="67926" y="4885125"/>
            <a:ext cx="3439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b="1"/>
              <a:t>12</a:t>
            </a:r>
            <a:endParaRPr kumimoji="1" lang="ja-JP" altLang="en-US" sz="900" b="1"/>
          </a:p>
        </p:txBody>
      </p:sp>
      <p:sp>
        <p:nvSpPr>
          <p:cNvPr id="402" name="円/楕円 259">
            <a:extLst>
              <a:ext uri="{FF2B5EF4-FFF2-40B4-BE49-F238E27FC236}">
                <a16:creationId xmlns:a16="http://schemas.microsoft.com/office/drawing/2014/main" id="{BF671C3C-9716-4473-9B7A-D992764339C3}"/>
              </a:ext>
            </a:extLst>
          </p:cNvPr>
          <p:cNvSpPr/>
          <p:nvPr/>
        </p:nvSpPr>
        <p:spPr bwMode="auto">
          <a:xfrm>
            <a:off x="1111829" y="4759007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8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403" name="フリーフォーム: 図形 402">
            <a:extLst>
              <a:ext uri="{FF2B5EF4-FFF2-40B4-BE49-F238E27FC236}">
                <a16:creationId xmlns:a16="http://schemas.microsoft.com/office/drawing/2014/main" id="{421ED836-871F-45D7-B3EE-8A84DD351635}"/>
              </a:ext>
            </a:extLst>
          </p:cNvPr>
          <p:cNvSpPr/>
          <p:nvPr/>
        </p:nvSpPr>
        <p:spPr>
          <a:xfrm>
            <a:off x="930126" y="5499736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rgbClr val="FF0000"/>
                </a:solidFill>
              </a:rPr>
              <a:t>1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404" name="フリーフォーム: 図形 403">
            <a:extLst>
              <a:ext uri="{FF2B5EF4-FFF2-40B4-BE49-F238E27FC236}">
                <a16:creationId xmlns:a16="http://schemas.microsoft.com/office/drawing/2014/main" id="{23B9A5C0-9437-4681-8F76-0BE11A3EC1A0}"/>
              </a:ext>
            </a:extLst>
          </p:cNvPr>
          <p:cNvSpPr/>
          <p:nvPr/>
        </p:nvSpPr>
        <p:spPr>
          <a:xfrm>
            <a:off x="1243501" y="4899160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4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405" name="フリーフォーム: 図形 404">
            <a:extLst>
              <a:ext uri="{FF2B5EF4-FFF2-40B4-BE49-F238E27FC236}">
                <a16:creationId xmlns:a16="http://schemas.microsoft.com/office/drawing/2014/main" id="{6A4B0D62-D0E9-4D39-8A5E-B9D281A78EFB}"/>
              </a:ext>
            </a:extLst>
          </p:cNvPr>
          <p:cNvSpPr/>
          <p:nvPr/>
        </p:nvSpPr>
        <p:spPr>
          <a:xfrm>
            <a:off x="303292" y="4869632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3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406" name="フリーフォーム: 図形 405">
            <a:extLst>
              <a:ext uri="{FF2B5EF4-FFF2-40B4-BE49-F238E27FC236}">
                <a16:creationId xmlns:a16="http://schemas.microsoft.com/office/drawing/2014/main" id="{241999E0-48B4-4133-A7F0-3D3E144E45A7}"/>
              </a:ext>
            </a:extLst>
          </p:cNvPr>
          <p:cNvSpPr/>
          <p:nvPr/>
        </p:nvSpPr>
        <p:spPr>
          <a:xfrm>
            <a:off x="447067" y="3174207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6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408" name="フリーフォーム: 図形 407">
            <a:extLst>
              <a:ext uri="{FF2B5EF4-FFF2-40B4-BE49-F238E27FC236}">
                <a16:creationId xmlns:a16="http://schemas.microsoft.com/office/drawing/2014/main" id="{34DE2B64-8032-45FC-B5D5-9692D5438C44}"/>
              </a:ext>
            </a:extLst>
          </p:cNvPr>
          <p:cNvSpPr/>
          <p:nvPr/>
        </p:nvSpPr>
        <p:spPr>
          <a:xfrm>
            <a:off x="1447519" y="3556741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5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396" name="円/楕円 259">
            <a:extLst>
              <a:ext uri="{FF2B5EF4-FFF2-40B4-BE49-F238E27FC236}">
                <a16:creationId xmlns:a16="http://schemas.microsoft.com/office/drawing/2014/main" id="{A2168B26-301C-401F-B684-FC334302CF53}"/>
              </a:ext>
            </a:extLst>
          </p:cNvPr>
          <p:cNvSpPr/>
          <p:nvPr/>
        </p:nvSpPr>
        <p:spPr bwMode="auto">
          <a:xfrm>
            <a:off x="553143" y="567048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397" name="テキスト ボックス 396">
            <a:extLst>
              <a:ext uri="{FF2B5EF4-FFF2-40B4-BE49-F238E27FC236}">
                <a16:creationId xmlns:a16="http://schemas.microsoft.com/office/drawing/2014/main" id="{97E40FDD-EC0E-4FF2-BD5F-27AB93AE632E}"/>
              </a:ext>
            </a:extLst>
          </p:cNvPr>
          <p:cNvSpPr txBox="1"/>
          <p:nvPr/>
        </p:nvSpPr>
        <p:spPr>
          <a:xfrm>
            <a:off x="477036" y="5645889"/>
            <a:ext cx="3439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b="1"/>
              <a:t>18</a:t>
            </a:r>
            <a:endParaRPr kumimoji="1" lang="ja-JP" altLang="en-US" sz="900" b="1"/>
          </a:p>
        </p:txBody>
      </p:sp>
      <p:grpSp>
        <p:nvGrpSpPr>
          <p:cNvPr id="409" name="グループ化 408">
            <a:extLst>
              <a:ext uri="{FF2B5EF4-FFF2-40B4-BE49-F238E27FC236}">
                <a16:creationId xmlns:a16="http://schemas.microsoft.com/office/drawing/2014/main" id="{A6C68779-41CF-4FDF-B66D-74EC620BC53A}"/>
              </a:ext>
            </a:extLst>
          </p:cNvPr>
          <p:cNvGrpSpPr/>
          <p:nvPr/>
        </p:nvGrpSpPr>
        <p:grpSpPr>
          <a:xfrm>
            <a:off x="1151432" y="3591596"/>
            <a:ext cx="407852" cy="236348"/>
            <a:chOff x="2139292" y="3407090"/>
            <a:chExt cx="407852" cy="236348"/>
          </a:xfrm>
        </p:grpSpPr>
        <p:sp>
          <p:nvSpPr>
            <p:cNvPr id="410" name="二等辺三角形 409">
              <a:extLst>
                <a:ext uri="{FF2B5EF4-FFF2-40B4-BE49-F238E27FC236}">
                  <a16:creationId xmlns:a16="http://schemas.microsoft.com/office/drawing/2014/main" id="{C4459BB5-7108-46B8-A33B-7804C3D3C7F6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411" name="テキスト ボックス 410">
              <a:extLst>
                <a:ext uri="{FF2B5EF4-FFF2-40B4-BE49-F238E27FC236}">
                  <a16:creationId xmlns:a16="http://schemas.microsoft.com/office/drawing/2014/main" id="{3D621A0B-FD0C-4E7B-A3AE-9A0F67147F10}"/>
                </a:ext>
              </a:extLst>
            </p:cNvPr>
            <p:cNvSpPr txBox="1"/>
            <p:nvPr/>
          </p:nvSpPr>
          <p:spPr>
            <a:xfrm>
              <a:off x="2139292" y="3412606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b="1"/>
                <a:t>10</a:t>
              </a:r>
              <a:endParaRPr kumimoji="1" lang="ja-JP" altLang="en-US" sz="900" b="1"/>
            </a:p>
          </p:txBody>
        </p:sp>
      </p:grpSp>
      <p:grpSp>
        <p:nvGrpSpPr>
          <p:cNvPr id="412" name="グループ化 411">
            <a:extLst>
              <a:ext uri="{FF2B5EF4-FFF2-40B4-BE49-F238E27FC236}">
                <a16:creationId xmlns:a16="http://schemas.microsoft.com/office/drawing/2014/main" id="{19B82CF6-7B06-4266-AD49-81CD28F14617}"/>
              </a:ext>
            </a:extLst>
          </p:cNvPr>
          <p:cNvGrpSpPr/>
          <p:nvPr/>
        </p:nvGrpSpPr>
        <p:grpSpPr>
          <a:xfrm>
            <a:off x="1139920" y="3349041"/>
            <a:ext cx="407852" cy="230832"/>
            <a:chOff x="2171555" y="3405857"/>
            <a:chExt cx="407852" cy="230832"/>
          </a:xfrm>
        </p:grpSpPr>
        <p:sp>
          <p:nvSpPr>
            <p:cNvPr id="413" name="二等辺三角形 412">
              <a:extLst>
                <a:ext uri="{FF2B5EF4-FFF2-40B4-BE49-F238E27FC236}">
                  <a16:creationId xmlns:a16="http://schemas.microsoft.com/office/drawing/2014/main" id="{8B9199B3-B3E5-4C44-8FC9-398DA8B49BDB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414" name="テキスト ボックス 413">
              <a:extLst>
                <a:ext uri="{FF2B5EF4-FFF2-40B4-BE49-F238E27FC236}">
                  <a16:creationId xmlns:a16="http://schemas.microsoft.com/office/drawing/2014/main" id="{84953845-E75A-43E2-83E2-A46516D8B7E9}"/>
                </a:ext>
              </a:extLst>
            </p:cNvPr>
            <p:cNvSpPr txBox="1"/>
            <p:nvPr/>
          </p:nvSpPr>
          <p:spPr>
            <a:xfrm>
              <a:off x="2171555" y="3405857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b="1"/>
                <a:t>5</a:t>
              </a:r>
              <a:endParaRPr kumimoji="1" lang="ja-JP" altLang="en-US" sz="900" b="1"/>
            </a:p>
          </p:txBody>
        </p:sp>
      </p:grpSp>
      <p:grpSp>
        <p:nvGrpSpPr>
          <p:cNvPr id="415" name="グループ化 414">
            <a:extLst>
              <a:ext uri="{FF2B5EF4-FFF2-40B4-BE49-F238E27FC236}">
                <a16:creationId xmlns:a16="http://schemas.microsoft.com/office/drawing/2014/main" id="{7CA86215-3B87-4F83-AD65-82479FC1CCD0}"/>
              </a:ext>
            </a:extLst>
          </p:cNvPr>
          <p:cNvGrpSpPr/>
          <p:nvPr/>
        </p:nvGrpSpPr>
        <p:grpSpPr>
          <a:xfrm>
            <a:off x="2161978" y="2885423"/>
            <a:ext cx="407852" cy="236348"/>
            <a:chOff x="2139292" y="3407090"/>
            <a:chExt cx="407852" cy="236348"/>
          </a:xfrm>
        </p:grpSpPr>
        <p:sp>
          <p:nvSpPr>
            <p:cNvPr id="416" name="二等辺三角形 415">
              <a:extLst>
                <a:ext uri="{FF2B5EF4-FFF2-40B4-BE49-F238E27FC236}">
                  <a16:creationId xmlns:a16="http://schemas.microsoft.com/office/drawing/2014/main" id="{4BFBFFB1-6A70-40E9-B3DE-1FE6B23CB32F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417" name="テキスト ボックス 416">
              <a:extLst>
                <a:ext uri="{FF2B5EF4-FFF2-40B4-BE49-F238E27FC236}">
                  <a16:creationId xmlns:a16="http://schemas.microsoft.com/office/drawing/2014/main" id="{B83FC216-8C68-4007-9955-445712876A0B}"/>
                </a:ext>
              </a:extLst>
            </p:cNvPr>
            <p:cNvSpPr txBox="1"/>
            <p:nvPr/>
          </p:nvSpPr>
          <p:spPr>
            <a:xfrm>
              <a:off x="2139292" y="3412606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b="1"/>
                <a:t>25</a:t>
              </a:r>
              <a:endParaRPr kumimoji="1" lang="ja-JP" altLang="en-US" sz="900" b="1"/>
            </a:p>
          </p:txBody>
        </p:sp>
      </p:grpSp>
      <p:grpSp>
        <p:nvGrpSpPr>
          <p:cNvPr id="418" name="グループ化 417">
            <a:extLst>
              <a:ext uri="{FF2B5EF4-FFF2-40B4-BE49-F238E27FC236}">
                <a16:creationId xmlns:a16="http://schemas.microsoft.com/office/drawing/2014/main" id="{27536258-D61E-4445-B643-9C958266039F}"/>
              </a:ext>
            </a:extLst>
          </p:cNvPr>
          <p:cNvGrpSpPr/>
          <p:nvPr/>
        </p:nvGrpSpPr>
        <p:grpSpPr>
          <a:xfrm>
            <a:off x="4609946" y="2015042"/>
            <a:ext cx="407852" cy="236348"/>
            <a:chOff x="2139292" y="3407090"/>
            <a:chExt cx="407852" cy="236348"/>
          </a:xfrm>
        </p:grpSpPr>
        <p:sp>
          <p:nvSpPr>
            <p:cNvPr id="419" name="二等辺三角形 418">
              <a:extLst>
                <a:ext uri="{FF2B5EF4-FFF2-40B4-BE49-F238E27FC236}">
                  <a16:creationId xmlns:a16="http://schemas.microsoft.com/office/drawing/2014/main" id="{6A4AA4D4-B823-4FD0-87FE-1B3FCA5FA8F1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420" name="テキスト ボックス 419">
              <a:extLst>
                <a:ext uri="{FF2B5EF4-FFF2-40B4-BE49-F238E27FC236}">
                  <a16:creationId xmlns:a16="http://schemas.microsoft.com/office/drawing/2014/main" id="{5D11C9BF-1DBF-41C0-9D4F-8637B9286B87}"/>
                </a:ext>
              </a:extLst>
            </p:cNvPr>
            <p:cNvSpPr txBox="1"/>
            <p:nvPr/>
          </p:nvSpPr>
          <p:spPr>
            <a:xfrm>
              <a:off x="2139292" y="3412606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b="1"/>
                <a:t>20</a:t>
              </a:r>
              <a:endParaRPr kumimoji="1" lang="ja-JP" altLang="en-US" sz="900" b="1"/>
            </a:p>
          </p:txBody>
        </p:sp>
      </p:grpSp>
      <p:sp>
        <p:nvSpPr>
          <p:cNvPr id="421" name="テキスト ボックス 420">
            <a:extLst>
              <a:ext uri="{FF2B5EF4-FFF2-40B4-BE49-F238E27FC236}">
                <a16:creationId xmlns:a16="http://schemas.microsoft.com/office/drawing/2014/main" id="{C454AFE9-49DF-463D-B161-13E8B9CDC488}"/>
              </a:ext>
            </a:extLst>
          </p:cNvPr>
          <p:cNvSpPr txBox="1"/>
          <p:nvPr/>
        </p:nvSpPr>
        <p:spPr>
          <a:xfrm>
            <a:off x="4830088" y="1522478"/>
            <a:ext cx="407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b="1"/>
              <a:t>10</a:t>
            </a:r>
            <a:endParaRPr kumimoji="1" lang="ja-JP" altLang="en-US" sz="900" b="1"/>
          </a:p>
        </p:txBody>
      </p:sp>
      <p:sp>
        <p:nvSpPr>
          <p:cNvPr id="423" name="円/楕円 259">
            <a:extLst>
              <a:ext uri="{FF2B5EF4-FFF2-40B4-BE49-F238E27FC236}">
                <a16:creationId xmlns:a16="http://schemas.microsoft.com/office/drawing/2014/main" id="{FE905AF9-E6B6-42F7-8660-1A9C0C5B81DF}"/>
              </a:ext>
            </a:extLst>
          </p:cNvPr>
          <p:cNvSpPr/>
          <p:nvPr/>
        </p:nvSpPr>
        <p:spPr bwMode="auto">
          <a:xfrm>
            <a:off x="2297988" y="2449999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424" name="テキスト ボックス 423">
            <a:extLst>
              <a:ext uri="{FF2B5EF4-FFF2-40B4-BE49-F238E27FC236}">
                <a16:creationId xmlns:a16="http://schemas.microsoft.com/office/drawing/2014/main" id="{76D7E65D-44C5-46F0-81CD-03D54D2E7FA8}"/>
              </a:ext>
            </a:extLst>
          </p:cNvPr>
          <p:cNvSpPr txBox="1"/>
          <p:nvPr/>
        </p:nvSpPr>
        <p:spPr>
          <a:xfrm>
            <a:off x="2235114" y="2427833"/>
            <a:ext cx="407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b="1"/>
              <a:t>38</a:t>
            </a:r>
            <a:endParaRPr kumimoji="1" lang="ja-JP" altLang="en-US" sz="900" b="1"/>
          </a:p>
        </p:txBody>
      </p:sp>
      <p:sp>
        <p:nvSpPr>
          <p:cNvPr id="431" name="円/楕円 259">
            <a:extLst>
              <a:ext uri="{FF2B5EF4-FFF2-40B4-BE49-F238E27FC236}">
                <a16:creationId xmlns:a16="http://schemas.microsoft.com/office/drawing/2014/main" id="{FE897F7B-E2BA-4753-9E4B-2DBD10794018}"/>
              </a:ext>
            </a:extLst>
          </p:cNvPr>
          <p:cNvSpPr/>
          <p:nvPr/>
        </p:nvSpPr>
        <p:spPr bwMode="auto">
          <a:xfrm>
            <a:off x="714242" y="4672746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432" name="テキスト ボックス 431">
            <a:extLst>
              <a:ext uri="{FF2B5EF4-FFF2-40B4-BE49-F238E27FC236}">
                <a16:creationId xmlns:a16="http://schemas.microsoft.com/office/drawing/2014/main" id="{0751B3D9-3979-46C4-905B-19303E05D479}"/>
              </a:ext>
            </a:extLst>
          </p:cNvPr>
          <p:cNvSpPr txBox="1"/>
          <p:nvPr/>
        </p:nvSpPr>
        <p:spPr>
          <a:xfrm>
            <a:off x="643670" y="4650100"/>
            <a:ext cx="407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b="1"/>
              <a:t>15</a:t>
            </a:r>
            <a:endParaRPr kumimoji="1" lang="ja-JP" altLang="en-US" sz="900" b="1"/>
          </a:p>
        </p:txBody>
      </p:sp>
      <p:grpSp>
        <p:nvGrpSpPr>
          <p:cNvPr id="433" name="グループ化 432">
            <a:extLst>
              <a:ext uri="{FF2B5EF4-FFF2-40B4-BE49-F238E27FC236}">
                <a16:creationId xmlns:a16="http://schemas.microsoft.com/office/drawing/2014/main" id="{F88CD922-076E-4939-9003-1CA87CE6E267}"/>
              </a:ext>
            </a:extLst>
          </p:cNvPr>
          <p:cNvGrpSpPr/>
          <p:nvPr/>
        </p:nvGrpSpPr>
        <p:grpSpPr>
          <a:xfrm>
            <a:off x="141338" y="6162080"/>
            <a:ext cx="407852" cy="235913"/>
            <a:chOff x="2179221" y="3407090"/>
            <a:chExt cx="407852" cy="235913"/>
          </a:xfrm>
        </p:grpSpPr>
        <p:sp>
          <p:nvSpPr>
            <p:cNvPr id="434" name="二等辺三角形 433">
              <a:extLst>
                <a:ext uri="{FF2B5EF4-FFF2-40B4-BE49-F238E27FC236}">
                  <a16:creationId xmlns:a16="http://schemas.microsoft.com/office/drawing/2014/main" id="{757DD219-9D54-4AF1-8E95-BF8526062AF7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435" name="テキスト ボックス 434">
              <a:extLst>
                <a:ext uri="{FF2B5EF4-FFF2-40B4-BE49-F238E27FC236}">
                  <a16:creationId xmlns:a16="http://schemas.microsoft.com/office/drawing/2014/main" id="{0376BFAB-4045-4D73-A426-A47406231E8A}"/>
                </a:ext>
              </a:extLst>
            </p:cNvPr>
            <p:cNvSpPr txBox="1"/>
            <p:nvPr/>
          </p:nvSpPr>
          <p:spPr>
            <a:xfrm>
              <a:off x="2179221" y="3412171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b="1">
                  <a:solidFill>
                    <a:srgbClr val="FF0000"/>
                  </a:solidFill>
                </a:rPr>
                <a:t>7</a:t>
              </a:r>
              <a:endParaRPr kumimoji="1" lang="ja-JP" altLang="en-US" sz="9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436" name="グループ化 435">
            <a:extLst>
              <a:ext uri="{FF2B5EF4-FFF2-40B4-BE49-F238E27FC236}">
                <a16:creationId xmlns:a16="http://schemas.microsoft.com/office/drawing/2014/main" id="{1407B402-E441-44C3-9D32-65B4BAD26EA5}"/>
              </a:ext>
            </a:extLst>
          </p:cNvPr>
          <p:cNvGrpSpPr/>
          <p:nvPr/>
        </p:nvGrpSpPr>
        <p:grpSpPr>
          <a:xfrm>
            <a:off x="1497110" y="5401288"/>
            <a:ext cx="407852" cy="236348"/>
            <a:chOff x="2139292" y="3407090"/>
            <a:chExt cx="407852" cy="236348"/>
          </a:xfrm>
        </p:grpSpPr>
        <p:sp>
          <p:nvSpPr>
            <p:cNvPr id="437" name="二等辺三角形 436">
              <a:extLst>
                <a:ext uri="{FF2B5EF4-FFF2-40B4-BE49-F238E27FC236}">
                  <a16:creationId xmlns:a16="http://schemas.microsoft.com/office/drawing/2014/main" id="{AAE62D01-24DE-45F3-B743-F7906A7BC40E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438" name="テキスト ボックス 437">
              <a:extLst>
                <a:ext uri="{FF2B5EF4-FFF2-40B4-BE49-F238E27FC236}">
                  <a16:creationId xmlns:a16="http://schemas.microsoft.com/office/drawing/2014/main" id="{98631420-B005-453A-8B0C-8B63ED8160B9}"/>
                </a:ext>
              </a:extLst>
            </p:cNvPr>
            <p:cNvSpPr txBox="1"/>
            <p:nvPr/>
          </p:nvSpPr>
          <p:spPr>
            <a:xfrm>
              <a:off x="2139292" y="3412606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b="1"/>
                <a:t>15</a:t>
              </a:r>
              <a:endParaRPr kumimoji="1" lang="ja-JP" altLang="en-US" sz="900" b="1"/>
            </a:p>
          </p:txBody>
        </p:sp>
      </p:grpSp>
      <p:cxnSp>
        <p:nvCxnSpPr>
          <p:cNvPr id="439" name="直線コネクタ 438">
            <a:extLst>
              <a:ext uri="{FF2B5EF4-FFF2-40B4-BE49-F238E27FC236}">
                <a16:creationId xmlns:a16="http://schemas.microsoft.com/office/drawing/2014/main" id="{7D6A0502-28F6-47B8-8723-5DAE1C842A59}"/>
              </a:ext>
            </a:extLst>
          </p:cNvPr>
          <p:cNvCxnSpPr/>
          <p:nvPr/>
        </p:nvCxnSpPr>
        <p:spPr>
          <a:xfrm flipV="1">
            <a:off x="3524716" y="5063811"/>
            <a:ext cx="28597" cy="79022"/>
          </a:xfrm>
          <a:prstGeom prst="line">
            <a:avLst/>
          </a:prstGeom>
          <a:ln w="3175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直線コネクタ 440">
            <a:extLst>
              <a:ext uri="{FF2B5EF4-FFF2-40B4-BE49-F238E27FC236}">
                <a16:creationId xmlns:a16="http://schemas.microsoft.com/office/drawing/2014/main" id="{3EADDAAF-AFCE-4D95-8EAD-5FCCC6F71F8E}"/>
              </a:ext>
            </a:extLst>
          </p:cNvPr>
          <p:cNvCxnSpPr>
            <a:cxnSpLocks/>
            <a:stCxn id="155" idx="0"/>
            <a:endCxn id="442" idx="2"/>
          </p:cNvCxnSpPr>
          <p:nvPr/>
        </p:nvCxnSpPr>
        <p:spPr>
          <a:xfrm flipV="1">
            <a:off x="930243" y="1369820"/>
            <a:ext cx="1890955" cy="153097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2" name="正方形/長方形 441">
            <a:extLst>
              <a:ext uri="{FF2B5EF4-FFF2-40B4-BE49-F238E27FC236}">
                <a16:creationId xmlns:a16="http://schemas.microsoft.com/office/drawing/2014/main" id="{9A318475-57C5-4300-87BF-1B3614F39B98}"/>
              </a:ext>
            </a:extLst>
          </p:cNvPr>
          <p:cNvSpPr/>
          <p:nvPr/>
        </p:nvSpPr>
        <p:spPr>
          <a:xfrm>
            <a:off x="2210945" y="662010"/>
            <a:ext cx="1220506" cy="70781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zh-TW" altLang="en-US" sz="8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警備業務内容</a:t>
            </a:r>
            <a:r>
              <a:rPr lang="en-US" altLang="ja-JP" sz="8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ふ頭外に荷物を搬出するため、通過する選手に注意して車両の誘導を行う。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203" name="表 5">
            <a:extLst>
              <a:ext uri="{FF2B5EF4-FFF2-40B4-BE49-F238E27FC236}">
                <a16:creationId xmlns:a16="http://schemas.microsoft.com/office/drawing/2014/main" id="{92FEC8EF-3FFC-4DA2-AE49-6725341D3B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489184"/>
              </p:ext>
            </p:extLst>
          </p:nvPr>
        </p:nvGraphicFramePr>
        <p:xfrm>
          <a:off x="2696417" y="6405246"/>
          <a:ext cx="2842696" cy="309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499">
                  <a:extLst>
                    <a:ext uri="{9D8B030D-6E8A-4147-A177-3AD203B41FA5}">
                      <a16:colId xmlns:a16="http://schemas.microsoft.com/office/drawing/2014/main" val="3215615149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3658323982"/>
                    </a:ext>
                  </a:extLst>
                </a:gridCol>
                <a:gridCol w="1005649">
                  <a:extLst>
                    <a:ext uri="{9D8B030D-6E8A-4147-A177-3AD203B41FA5}">
                      <a16:colId xmlns:a16="http://schemas.microsoft.com/office/drawing/2014/main" val="698547106"/>
                    </a:ext>
                  </a:extLst>
                </a:gridCol>
                <a:gridCol w="1109988">
                  <a:extLst>
                    <a:ext uri="{9D8B030D-6E8A-4147-A177-3AD203B41FA5}">
                      <a16:colId xmlns:a16="http://schemas.microsoft.com/office/drawing/2014/main" val="768166756"/>
                    </a:ext>
                  </a:extLst>
                </a:gridCol>
              </a:tblGrid>
              <a:tr h="298508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/>
                        <a:t>B3</a:t>
                      </a:r>
                      <a:endParaRPr kumimoji="1" lang="ja-JP" altLang="en-US" sz="7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■警備員備品置場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</a:t>
                      </a:r>
                      <a:endParaRPr kumimoji="1" lang="ja-JP" altLang="en-US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規制用カラーコーン　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15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en-US" altLang="ja-JP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299752"/>
                  </a:ext>
                </a:extLst>
              </a:tr>
              <a:tr h="248756">
                <a:tc rowSpan="2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700">
                          <a:solidFill>
                            <a:schemeClr val="bg1"/>
                          </a:solidFill>
                        </a:rPr>
                        <a:t>B3</a:t>
                      </a:r>
                      <a:endParaRPr kumimoji="1" lang="ja-JP" altLang="en-US" sz="7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■栄区備品置場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</a:t>
                      </a:r>
                    </a:p>
                    <a:p>
                      <a:endParaRPr kumimoji="1" lang="ja-JP" altLang="en-US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鉄柵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18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en-US" altLang="ja-JP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プラ柵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12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en-US" altLang="ja-JP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905511"/>
                  </a:ext>
                </a:extLst>
              </a:tr>
              <a:tr h="16169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■警備員備品置場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</a:t>
                      </a:r>
                      <a:endParaRPr kumimoji="1" lang="ja-JP" altLang="en-US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規制用カラーコーン　</a:t>
                      </a:r>
                      <a:r>
                        <a:rPr kumimoji="1" lang="en-US" altLang="ja-JP" sz="700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246763"/>
                  </a:ext>
                </a:extLst>
              </a:tr>
              <a:tr h="298508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>
                          <a:solidFill>
                            <a:schemeClr val="bg1"/>
                          </a:solidFill>
                        </a:rPr>
                        <a:t>B3</a:t>
                      </a:r>
                      <a:r>
                        <a:rPr kumimoji="1" lang="ja-JP" altLang="en-US" sz="7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■栄区備品置場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競技用カラーコーン　</a:t>
                      </a:r>
                      <a:r>
                        <a:rPr kumimoji="1" lang="en-US" altLang="ja-JP" sz="700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15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en-US" altLang="ja-JP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プラ柵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12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en-US" altLang="ja-JP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177242"/>
                  </a:ext>
                </a:extLst>
              </a:tr>
              <a:tr h="161692">
                <a:tc rowSpan="3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>
                          <a:solidFill>
                            <a:schemeClr val="bg1"/>
                          </a:solidFill>
                        </a:rPr>
                        <a:t>B3</a:t>
                      </a:r>
                      <a:endParaRPr kumimoji="1" lang="ja-JP" altLang="en-US" sz="7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■栄区備品置場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プラ柵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101142"/>
                  </a:ext>
                </a:extLst>
              </a:tr>
              <a:tr h="16169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>
                          <a:solidFill>
                            <a:schemeClr val="bg1"/>
                          </a:solidFill>
                        </a:rPr>
                        <a:t>B3</a:t>
                      </a:r>
                      <a:endParaRPr kumimoji="1" lang="ja-JP" altLang="en-US" sz="7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■警備員備品置場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</a:t>
                      </a:r>
                      <a:endParaRPr kumimoji="1" lang="ja-JP" altLang="en-US" sz="7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規制用カラーコーン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ja-JP" altLang="en-US" sz="7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358478"/>
                  </a:ext>
                </a:extLst>
              </a:tr>
              <a:tr h="19130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/>
                        <a:t>C7</a:t>
                      </a:r>
                      <a:endParaRPr kumimoji="1" lang="ja-JP" altLang="en-US" sz="7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■警備員備品置場</a:t>
                      </a:r>
                      <a:r>
                        <a:rPr kumimoji="1" lang="en-US" altLang="ja-JP" sz="7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</a:t>
                      </a:r>
                      <a:endParaRPr kumimoji="1" lang="ja-JP" altLang="en-US" sz="70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規制用カラーコーン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ja-JP" altLang="en-US" sz="7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589572"/>
                  </a:ext>
                </a:extLst>
              </a:tr>
              <a:tr h="182880">
                <a:tc rowSpan="2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>
                          <a:solidFill>
                            <a:schemeClr val="bg1"/>
                          </a:solidFill>
                        </a:rPr>
                        <a:t>B4</a:t>
                      </a:r>
                      <a:endParaRPr kumimoji="1" lang="ja-JP" altLang="en-US" sz="7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■警備員備品置場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規制用カラーコーン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40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009636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700">
                          <a:solidFill>
                            <a:schemeClr val="bg1"/>
                          </a:solidFill>
                        </a:rPr>
                        <a:t>B5</a:t>
                      </a:r>
                      <a:r>
                        <a:rPr kumimoji="1" lang="ja-JP" altLang="en-US" sz="7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■警備員備品置場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規制用カラーコーン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29795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700">
                          <a:solidFill>
                            <a:schemeClr val="bg1"/>
                          </a:solidFill>
                        </a:rPr>
                        <a:t>B4</a:t>
                      </a:r>
                      <a:r>
                        <a:rPr kumimoji="1" lang="ja-JP" altLang="en-US" sz="7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■栄区備品置場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競技用カラーコーン　</a:t>
                      </a:r>
                      <a:r>
                        <a:rPr kumimoji="1" lang="en-US" altLang="ja-JP" sz="700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38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en-US" altLang="ja-JP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endParaRPr kumimoji="1" lang="en-US" altLang="ja-JP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86577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sz="7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■警備員備品置場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12</a:t>
                      </a:r>
                      <a:endParaRPr kumimoji="1" lang="ja-JP" altLang="en-US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規制用カラーコーン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en-US" altLang="ja-JP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25412"/>
                  </a:ext>
                </a:extLst>
              </a:tr>
              <a:tr h="298508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>
                          <a:solidFill>
                            <a:schemeClr val="bg1"/>
                          </a:solidFill>
                        </a:rPr>
                        <a:t>B5</a:t>
                      </a:r>
                      <a:endParaRPr kumimoji="1" lang="ja-JP" altLang="en-US" sz="700"/>
                    </a:p>
                    <a:p>
                      <a:endParaRPr kumimoji="1" lang="ja-JP" altLang="en-US" sz="7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■整理員備品置場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競技用カラーコーン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41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en-US" altLang="ja-JP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※CP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B5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、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B6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用</a:t>
                      </a:r>
                      <a:endParaRPr kumimoji="1" lang="en-US" altLang="ja-JP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513407"/>
                  </a:ext>
                </a:extLst>
              </a:tr>
            </a:tbl>
          </a:graphicData>
        </a:graphic>
      </p:graphicFrame>
      <p:sp>
        <p:nvSpPr>
          <p:cNvPr id="205" name="正方形/長方形 204">
            <a:extLst>
              <a:ext uri="{FF2B5EF4-FFF2-40B4-BE49-F238E27FC236}">
                <a16:creationId xmlns:a16="http://schemas.microsoft.com/office/drawing/2014/main" id="{F3EEB8D8-DB0C-4FDB-8E54-610811C5ED4D}"/>
              </a:ext>
            </a:extLst>
          </p:cNvPr>
          <p:cNvSpPr/>
          <p:nvPr/>
        </p:nvSpPr>
        <p:spPr>
          <a:xfrm>
            <a:off x="5676666" y="550365"/>
            <a:ext cx="1135495" cy="892633"/>
          </a:xfrm>
          <a:prstGeom prst="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/>
              <a:t>New</a:t>
            </a:r>
          </a:p>
        </p:txBody>
      </p:sp>
      <p:sp>
        <p:nvSpPr>
          <p:cNvPr id="407" name="フリーフォーム: 図形 406">
            <a:extLst>
              <a:ext uri="{FF2B5EF4-FFF2-40B4-BE49-F238E27FC236}">
                <a16:creationId xmlns:a16="http://schemas.microsoft.com/office/drawing/2014/main" id="{845E25B1-B5FD-4502-A534-035F8D9A2E48}"/>
              </a:ext>
            </a:extLst>
          </p:cNvPr>
          <p:cNvSpPr/>
          <p:nvPr/>
        </p:nvSpPr>
        <p:spPr>
          <a:xfrm>
            <a:off x="1018276" y="2621564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7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90" name="フリーフォーム: 図形 189">
            <a:extLst>
              <a:ext uri="{FF2B5EF4-FFF2-40B4-BE49-F238E27FC236}">
                <a16:creationId xmlns:a16="http://schemas.microsoft.com/office/drawing/2014/main" id="{2E93EB6E-7C5F-45DC-A623-9F806197AE8C}"/>
              </a:ext>
            </a:extLst>
          </p:cNvPr>
          <p:cNvSpPr/>
          <p:nvPr/>
        </p:nvSpPr>
        <p:spPr>
          <a:xfrm>
            <a:off x="2735097" y="6476997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rgbClr val="FF0000"/>
                </a:solidFill>
              </a:rPr>
              <a:t>1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91" name="フリーフォーム: 図形 190">
            <a:extLst>
              <a:ext uri="{FF2B5EF4-FFF2-40B4-BE49-F238E27FC236}">
                <a16:creationId xmlns:a16="http://schemas.microsoft.com/office/drawing/2014/main" id="{6BD3EA54-BAFE-48DE-B9A7-2601E0F6F632}"/>
              </a:ext>
            </a:extLst>
          </p:cNvPr>
          <p:cNvSpPr/>
          <p:nvPr/>
        </p:nvSpPr>
        <p:spPr>
          <a:xfrm>
            <a:off x="2735097" y="6906036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2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92" name="フリーフォーム: 図形 191">
            <a:extLst>
              <a:ext uri="{FF2B5EF4-FFF2-40B4-BE49-F238E27FC236}">
                <a16:creationId xmlns:a16="http://schemas.microsoft.com/office/drawing/2014/main" id="{161A7050-7591-4C4B-8BD0-339452A75398}"/>
              </a:ext>
            </a:extLst>
          </p:cNvPr>
          <p:cNvSpPr/>
          <p:nvPr/>
        </p:nvSpPr>
        <p:spPr>
          <a:xfrm>
            <a:off x="2735097" y="7337331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rgbClr val="FF0000"/>
                </a:solidFill>
              </a:rPr>
              <a:t>3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94" name="フリーフォーム: 図形 193">
            <a:extLst>
              <a:ext uri="{FF2B5EF4-FFF2-40B4-BE49-F238E27FC236}">
                <a16:creationId xmlns:a16="http://schemas.microsoft.com/office/drawing/2014/main" id="{48A9ABDE-B812-4D56-A076-C3899F839BB6}"/>
              </a:ext>
            </a:extLst>
          </p:cNvPr>
          <p:cNvSpPr/>
          <p:nvPr/>
        </p:nvSpPr>
        <p:spPr>
          <a:xfrm>
            <a:off x="2735097" y="7814856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4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95" name="フリーフォーム: 図形 194">
            <a:extLst>
              <a:ext uri="{FF2B5EF4-FFF2-40B4-BE49-F238E27FC236}">
                <a16:creationId xmlns:a16="http://schemas.microsoft.com/office/drawing/2014/main" id="{2A47628D-6FD7-4DFA-A19F-8AF893600F87}"/>
              </a:ext>
            </a:extLst>
          </p:cNvPr>
          <p:cNvSpPr/>
          <p:nvPr/>
        </p:nvSpPr>
        <p:spPr>
          <a:xfrm>
            <a:off x="2735097" y="8292898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rgbClr val="FF0000"/>
                </a:solidFill>
              </a:rPr>
              <a:t>5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201" name="フリーフォーム: 図形 200">
            <a:extLst>
              <a:ext uri="{FF2B5EF4-FFF2-40B4-BE49-F238E27FC236}">
                <a16:creationId xmlns:a16="http://schemas.microsoft.com/office/drawing/2014/main" id="{35AB1B89-90AC-4D3B-BF42-6EA9C51CE849}"/>
              </a:ext>
            </a:extLst>
          </p:cNvPr>
          <p:cNvSpPr/>
          <p:nvPr/>
        </p:nvSpPr>
        <p:spPr>
          <a:xfrm>
            <a:off x="2735097" y="8750291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6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202" name="フリーフォーム: 図形 201">
            <a:extLst>
              <a:ext uri="{FF2B5EF4-FFF2-40B4-BE49-F238E27FC236}">
                <a16:creationId xmlns:a16="http://schemas.microsoft.com/office/drawing/2014/main" id="{F6028177-10A1-4A01-89DE-16950AF4AE96}"/>
              </a:ext>
            </a:extLst>
          </p:cNvPr>
          <p:cNvSpPr/>
          <p:nvPr/>
        </p:nvSpPr>
        <p:spPr>
          <a:xfrm>
            <a:off x="2735097" y="9167535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rgbClr val="FF0000"/>
                </a:solidFill>
              </a:rPr>
              <a:t>7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D394333-589F-4645-888A-F27F3CB1E07A}"/>
              </a:ext>
            </a:extLst>
          </p:cNvPr>
          <p:cNvSpPr txBox="1"/>
          <p:nvPr/>
        </p:nvSpPr>
        <p:spPr>
          <a:xfrm>
            <a:off x="2001957" y="6677498"/>
            <a:ext cx="7537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</a:rPr>
              <a:t>備品置場</a:t>
            </a:r>
            <a:r>
              <a:rPr kumimoji="1" lang="en-US" altLang="ja-JP" sz="80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07" name="Picture 2">
            <a:extLst>
              <a:ext uri="{FF2B5EF4-FFF2-40B4-BE49-F238E27FC236}">
                <a16:creationId xmlns:a16="http://schemas.microsoft.com/office/drawing/2014/main" id="{51111B5B-89E8-4008-93E3-D99361E1F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033" y="3983012"/>
            <a:ext cx="740658" cy="5246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8" name="テキスト ボックス 207">
            <a:extLst>
              <a:ext uri="{FF2B5EF4-FFF2-40B4-BE49-F238E27FC236}">
                <a16:creationId xmlns:a16="http://schemas.microsoft.com/office/drawing/2014/main" id="{518E6CA9-ADB1-49C8-B7B1-C41C350B3345}"/>
              </a:ext>
            </a:extLst>
          </p:cNvPr>
          <p:cNvSpPr txBox="1"/>
          <p:nvPr/>
        </p:nvSpPr>
        <p:spPr>
          <a:xfrm>
            <a:off x="4668602" y="4467402"/>
            <a:ext cx="753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>
                <a:latin typeface="Meiryo UI" panose="020B0604030504040204" pitchFamily="50" charset="-128"/>
                <a:ea typeface="Meiryo UI" panose="020B0604030504040204" pitchFamily="50" charset="-128"/>
              </a:rPr>
              <a:t>※A3</a:t>
            </a:r>
            <a:r>
              <a:rPr lang="ja-JP" altLang="en-US" sz="700">
                <a:latin typeface="Meiryo UI" panose="020B0604030504040204" pitchFamily="50" charset="-128"/>
                <a:ea typeface="Meiryo UI" panose="020B0604030504040204" pitchFamily="50" charset="-128"/>
              </a:rPr>
              <a:t>サイズ</a:t>
            </a:r>
            <a:endParaRPr kumimoji="1" lang="ja-JP" altLang="en-US" sz="7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10" name="Picture 2">
            <a:extLst>
              <a:ext uri="{FF2B5EF4-FFF2-40B4-BE49-F238E27FC236}">
                <a16:creationId xmlns:a16="http://schemas.microsoft.com/office/drawing/2014/main" id="{4EF41373-5803-43AC-A525-3995CAEC2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505889" flipH="1">
            <a:off x="1157363" y="5520500"/>
            <a:ext cx="184779" cy="9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11" name="図 210">
            <a:extLst>
              <a:ext uri="{FF2B5EF4-FFF2-40B4-BE49-F238E27FC236}">
                <a16:creationId xmlns:a16="http://schemas.microsoft.com/office/drawing/2014/main" id="{51270481-9EDD-4645-9927-E0B4998574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41" y="6290483"/>
            <a:ext cx="512978" cy="28831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12" name="テキスト ボックス 211">
            <a:extLst>
              <a:ext uri="{FF2B5EF4-FFF2-40B4-BE49-F238E27FC236}">
                <a16:creationId xmlns:a16="http://schemas.microsoft.com/office/drawing/2014/main" id="{39E0AFAF-3157-4203-8F4C-683AD9B987E8}"/>
              </a:ext>
            </a:extLst>
          </p:cNvPr>
          <p:cNvSpPr txBox="1"/>
          <p:nvPr/>
        </p:nvSpPr>
        <p:spPr>
          <a:xfrm>
            <a:off x="1340609" y="6344423"/>
            <a:ext cx="1101326" cy="215444"/>
          </a:xfrm>
          <a:prstGeom prst="wedgeRectCallout">
            <a:avLst>
              <a:gd name="adj1" fmla="val -57913"/>
              <a:gd name="adj2" fmla="val 575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800">
                <a:solidFill>
                  <a:schemeClr val="bg1"/>
                </a:solidFill>
              </a:rPr>
              <a:t>県警突発対策隊車両</a:t>
            </a:r>
            <a:endParaRPr lang="en-US" altLang="ja-JP" sz="800">
              <a:solidFill>
                <a:schemeClr val="bg1"/>
              </a:solidFill>
            </a:endParaRPr>
          </a:p>
        </p:txBody>
      </p:sp>
      <p:sp>
        <p:nvSpPr>
          <p:cNvPr id="213" name="正方形/長方形 212">
            <a:extLst>
              <a:ext uri="{FF2B5EF4-FFF2-40B4-BE49-F238E27FC236}">
                <a16:creationId xmlns:a16="http://schemas.microsoft.com/office/drawing/2014/main" id="{67D99A2D-0597-45DC-BD99-D218DFD0970E}"/>
              </a:ext>
            </a:extLst>
          </p:cNvPr>
          <p:cNvSpPr/>
          <p:nvPr/>
        </p:nvSpPr>
        <p:spPr>
          <a:xfrm rot="2219102">
            <a:off x="84230" y="6139705"/>
            <a:ext cx="60192" cy="230663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4" name="直線コネクタ 213">
            <a:extLst>
              <a:ext uri="{FF2B5EF4-FFF2-40B4-BE49-F238E27FC236}">
                <a16:creationId xmlns:a16="http://schemas.microsoft.com/office/drawing/2014/main" id="{0E49EF7C-66C5-48B3-B2E2-C430C51A14E3}"/>
              </a:ext>
            </a:extLst>
          </p:cNvPr>
          <p:cNvCxnSpPr>
            <a:cxnSpLocks/>
            <a:stCxn id="211" idx="1"/>
            <a:endCxn id="213" idx="3"/>
          </p:cNvCxnSpPr>
          <p:nvPr/>
        </p:nvCxnSpPr>
        <p:spPr bwMode="auto">
          <a:xfrm rot="10800000">
            <a:off x="138367" y="6273143"/>
            <a:ext cx="581575" cy="161496"/>
          </a:xfrm>
          <a:prstGeom prst="bentConnector3">
            <a:avLst>
              <a:gd name="adj1" fmla="val 100772"/>
            </a:avLst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テキスト ボックス 214">
            <a:extLst>
              <a:ext uri="{FF2B5EF4-FFF2-40B4-BE49-F238E27FC236}">
                <a16:creationId xmlns:a16="http://schemas.microsoft.com/office/drawing/2014/main" id="{9A896510-5DF4-4D9E-B6E7-DDA2975C3427}"/>
              </a:ext>
            </a:extLst>
          </p:cNvPr>
          <p:cNvSpPr txBox="1"/>
          <p:nvPr/>
        </p:nvSpPr>
        <p:spPr>
          <a:xfrm>
            <a:off x="3211505" y="5773184"/>
            <a:ext cx="219483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は、県警車両（車両突入対策車）が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上記停車位置へ配車される際、カラーコーンなどを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移動し配車させる。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16" name="正方形/長方形 215">
            <a:extLst>
              <a:ext uri="{FF2B5EF4-FFF2-40B4-BE49-F238E27FC236}">
                <a16:creationId xmlns:a16="http://schemas.microsoft.com/office/drawing/2014/main" id="{24E05D39-B98C-4412-A6A7-7D5AD64126EB}"/>
              </a:ext>
            </a:extLst>
          </p:cNvPr>
          <p:cNvSpPr/>
          <p:nvPr/>
        </p:nvSpPr>
        <p:spPr>
          <a:xfrm>
            <a:off x="3353360" y="5831466"/>
            <a:ext cx="108690" cy="1090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 b="1"/>
              <a:t>Ｇ</a:t>
            </a:r>
          </a:p>
        </p:txBody>
      </p:sp>
      <p:grpSp>
        <p:nvGrpSpPr>
          <p:cNvPr id="217" name="グループ化 216">
            <a:extLst>
              <a:ext uri="{FF2B5EF4-FFF2-40B4-BE49-F238E27FC236}">
                <a16:creationId xmlns:a16="http://schemas.microsoft.com/office/drawing/2014/main" id="{98571A49-EA60-4E8C-A048-ED8A8AC2B9B1}"/>
              </a:ext>
            </a:extLst>
          </p:cNvPr>
          <p:cNvGrpSpPr/>
          <p:nvPr/>
        </p:nvGrpSpPr>
        <p:grpSpPr>
          <a:xfrm>
            <a:off x="760642" y="3038036"/>
            <a:ext cx="407852" cy="230832"/>
            <a:chOff x="2132396" y="3406220"/>
            <a:chExt cx="407852" cy="230832"/>
          </a:xfrm>
        </p:grpSpPr>
        <p:sp>
          <p:nvSpPr>
            <p:cNvPr id="218" name="二等辺三角形 217">
              <a:extLst>
                <a:ext uri="{FF2B5EF4-FFF2-40B4-BE49-F238E27FC236}">
                  <a16:creationId xmlns:a16="http://schemas.microsoft.com/office/drawing/2014/main" id="{2278D8C8-B2EC-4BEF-BE07-08FDEDA59B29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219" name="テキスト ボックス 218">
              <a:extLst>
                <a:ext uri="{FF2B5EF4-FFF2-40B4-BE49-F238E27FC236}">
                  <a16:creationId xmlns:a16="http://schemas.microsoft.com/office/drawing/2014/main" id="{4E17CC8F-E441-4B98-9925-950B9147C4A5}"/>
                </a:ext>
              </a:extLst>
            </p:cNvPr>
            <p:cNvSpPr txBox="1"/>
            <p:nvPr/>
          </p:nvSpPr>
          <p:spPr>
            <a:xfrm>
              <a:off x="2132396" y="3406220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b="1"/>
                <a:t>10</a:t>
              </a:r>
              <a:endParaRPr kumimoji="1" lang="ja-JP" altLang="en-US" sz="900" b="1"/>
            </a:p>
          </p:txBody>
        </p:sp>
      </p:grpSp>
      <p:sp>
        <p:nvSpPr>
          <p:cNvPr id="221" name="正方形/長方形 220">
            <a:extLst>
              <a:ext uri="{FF2B5EF4-FFF2-40B4-BE49-F238E27FC236}">
                <a16:creationId xmlns:a16="http://schemas.microsoft.com/office/drawing/2014/main" id="{A72F6BEF-274D-48E3-9147-A97AAC36D1D1}"/>
              </a:ext>
            </a:extLst>
          </p:cNvPr>
          <p:cNvSpPr/>
          <p:nvPr/>
        </p:nvSpPr>
        <p:spPr>
          <a:xfrm>
            <a:off x="3987852" y="2810139"/>
            <a:ext cx="1556786" cy="414673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8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整理員業務</a:t>
            </a:r>
            <a:r>
              <a:rPr lang="zh-TW" altLang="en-US" sz="8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内容</a:t>
            </a:r>
            <a:r>
              <a:rPr lang="en-US" altLang="ja-JP" sz="8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C-4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エリアのカラーコーン設置対応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2" name="正方形/長方形 221">
            <a:extLst>
              <a:ext uri="{FF2B5EF4-FFF2-40B4-BE49-F238E27FC236}">
                <a16:creationId xmlns:a16="http://schemas.microsoft.com/office/drawing/2014/main" id="{46F21F16-7C54-4DF9-8075-45586D5CA2ED}"/>
              </a:ext>
            </a:extLst>
          </p:cNvPr>
          <p:cNvSpPr/>
          <p:nvPr/>
        </p:nvSpPr>
        <p:spPr>
          <a:xfrm>
            <a:off x="2307151" y="3325161"/>
            <a:ext cx="1646015" cy="576953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8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業務</a:t>
            </a:r>
            <a:r>
              <a:rPr lang="zh-TW" altLang="en-US" sz="8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内容</a:t>
            </a:r>
            <a:r>
              <a:rPr lang="en-US" altLang="ja-JP" sz="8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山下ふ頭入口側は横断ができないことをプラカード等を持って案内する。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24" name="直線コネクタ 223">
            <a:extLst>
              <a:ext uri="{FF2B5EF4-FFF2-40B4-BE49-F238E27FC236}">
                <a16:creationId xmlns:a16="http://schemas.microsoft.com/office/drawing/2014/main" id="{34883F35-0B06-4EEB-A332-5D3A8A45267B}"/>
              </a:ext>
            </a:extLst>
          </p:cNvPr>
          <p:cNvCxnSpPr>
            <a:cxnSpLocks/>
            <a:stCxn id="397" idx="1"/>
          </p:cNvCxnSpPr>
          <p:nvPr/>
        </p:nvCxnSpPr>
        <p:spPr>
          <a:xfrm flipV="1">
            <a:off x="477036" y="3882713"/>
            <a:ext cx="2022722" cy="187859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5" name="グループ化 224">
            <a:extLst>
              <a:ext uri="{FF2B5EF4-FFF2-40B4-BE49-F238E27FC236}">
                <a16:creationId xmlns:a16="http://schemas.microsoft.com/office/drawing/2014/main" id="{0DE463CA-D7C4-4507-9446-25DF52CCA590}"/>
              </a:ext>
            </a:extLst>
          </p:cNvPr>
          <p:cNvGrpSpPr/>
          <p:nvPr/>
        </p:nvGrpSpPr>
        <p:grpSpPr>
          <a:xfrm>
            <a:off x="3551588" y="5021131"/>
            <a:ext cx="407852" cy="230832"/>
            <a:chOff x="2171998" y="3406224"/>
            <a:chExt cx="407852" cy="230832"/>
          </a:xfrm>
        </p:grpSpPr>
        <p:sp>
          <p:nvSpPr>
            <p:cNvPr id="227" name="二等辺三角形 226">
              <a:extLst>
                <a:ext uri="{FF2B5EF4-FFF2-40B4-BE49-F238E27FC236}">
                  <a16:creationId xmlns:a16="http://schemas.microsoft.com/office/drawing/2014/main" id="{65189597-35B7-420F-8A3D-2591B2C41F16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228" name="テキスト ボックス 227">
              <a:extLst>
                <a:ext uri="{FF2B5EF4-FFF2-40B4-BE49-F238E27FC236}">
                  <a16:creationId xmlns:a16="http://schemas.microsoft.com/office/drawing/2014/main" id="{899EB6E8-3022-4621-8FBF-8E6F780DE134}"/>
                </a:ext>
              </a:extLst>
            </p:cNvPr>
            <p:cNvSpPr txBox="1"/>
            <p:nvPr/>
          </p:nvSpPr>
          <p:spPr>
            <a:xfrm>
              <a:off x="2171998" y="3406224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b="1"/>
                <a:t>3</a:t>
              </a:r>
              <a:endParaRPr kumimoji="1" lang="ja-JP" altLang="en-US" sz="900" b="1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00" b="16483"/>
          <a:stretch/>
        </p:blipFill>
        <p:spPr bwMode="auto">
          <a:xfrm>
            <a:off x="162434" y="599094"/>
            <a:ext cx="5377497" cy="6389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直線コネクタ 4"/>
          <p:cNvCxnSpPr/>
          <p:nvPr/>
        </p:nvCxnSpPr>
        <p:spPr>
          <a:xfrm flipV="1">
            <a:off x="239662" y="1956134"/>
            <a:ext cx="710750" cy="38579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970887" y="1959966"/>
            <a:ext cx="1145806" cy="44886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2150820" y="2027357"/>
            <a:ext cx="3285768" cy="879879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782" name="テキスト ボックス 49"/>
          <p:cNvSpPr txBox="1">
            <a:spLocks noChangeArrowheads="1"/>
          </p:cNvSpPr>
          <p:nvPr/>
        </p:nvSpPr>
        <p:spPr bwMode="auto">
          <a:xfrm rot="17032817">
            <a:off x="2478498" y="3361087"/>
            <a:ext cx="734643" cy="21544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ポートハイツ</a:t>
            </a:r>
          </a:p>
        </p:txBody>
      </p:sp>
      <p:sp>
        <p:nvSpPr>
          <p:cNvPr id="160783" name="テキスト ボックス 50"/>
          <p:cNvSpPr txBox="1">
            <a:spLocks noChangeArrowheads="1"/>
          </p:cNvSpPr>
          <p:nvPr/>
        </p:nvSpPr>
        <p:spPr bwMode="auto">
          <a:xfrm>
            <a:off x="3859919" y="4592673"/>
            <a:ext cx="845366" cy="21544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オートウェーブ</a:t>
            </a:r>
          </a:p>
        </p:txBody>
      </p:sp>
      <p:sp>
        <p:nvSpPr>
          <p:cNvPr id="2" name="フリーフォーム 1"/>
          <p:cNvSpPr/>
          <p:nvPr/>
        </p:nvSpPr>
        <p:spPr>
          <a:xfrm>
            <a:off x="174685" y="1893616"/>
            <a:ext cx="5296765" cy="955893"/>
          </a:xfrm>
          <a:custGeom>
            <a:avLst/>
            <a:gdLst>
              <a:gd name="connsiteX0" fmla="*/ 0 w 5666874"/>
              <a:gd name="connsiteY0" fmla="*/ 60158 h 1022685"/>
              <a:gd name="connsiteX1" fmla="*/ 1070811 w 5666874"/>
              <a:gd name="connsiteY1" fmla="*/ 0 h 1022685"/>
              <a:gd name="connsiteX2" fmla="*/ 2081463 w 5666874"/>
              <a:gd name="connsiteY2" fmla="*/ 60158 h 1022685"/>
              <a:gd name="connsiteX3" fmla="*/ 5666874 w 5666874"/>
              <a:gd name="connsiteY3" fmla="*/ 1022685 h 1022685"/>
              <a:gd name="connsiteX4" fmla="*/ 5666874 w 5666874"/>
              <a:gd name="connsiteY4" fmla="*/ 1022685 h 102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66874" h="1022685">
                <a:moveTo>
                  <a:pt x="0" y="60158"/>
                </a:moveTo>
                <a:lnTo>
                  <a:pt x="1070811" y="0"/>
                </a:lnTo>
                <a:lnTo>
                  <a:pt x="2081463" y="60158"/>
                </a:lnTo>
                <a:lnTo>
                  <a:pt x="5666874" y="1022685"/>
                </a:lnTo>
                <a:lnTo>
                  <a:pt x="5666874" y="1022685"/>
                </a:lnTo>
              </a:path>
            </a:pathLst>
          </a:custGeom>
          <a:ln w="57150">
            <a:solidFill>
              <a:srgbClr val="006600">
                <a:alpha val="4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3" name="フリーフォーム 2"/>
          <p:cNvSpPr/>
          <p:nvPr/>
        </p:nvSpPr>
        <p:spPr>
          <a:xfrm>
            <a:off x="275897" y="2028566"/>
            <a:ext cx="5161816" cy="967138"/>
          </a:xfrm>
          <a:custGeom>
            <a:avLst/>
            <a:gdLst>
              <a:gd name="connsiteX0" fmla="*/ 5522495 w 5522495"/>
              <a:gd name="connsiteY0" fmla="*/ 1034716 h 1034716"/>
              <a:gd name="connsiteX1" fmla="*/ 2009274 w 5522495"/>
              <a:gd name="connsiteY1" fmla="*/ 60158 h 1034716"/>
              <a:gd name="connsiteX2" fmla="*/ 1094874 w 5522495"/>
              <a:gd name="connsiteY2" fmla="*/ 0 h 1034716"/>
              <a:gd name="connsiteX3" fmla="*/ 0 w 5522495"/>
              <a:gd name="connsiteY3" fmla="*/ 48127 h 103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2495" h="1034716">
                <a:moveTo>
                  <a:pt x="5522495" y="1034716"/>
                </a:moveTo>
                <a:lnTo>
                  <a:pt x="2009274" y="60158"/>
                </a:lnTo>
                <a:lnTo>
                  <a:pt x="1094874" y="0"/>
                </a:lnTo>
                <a:lnTo>
                  <a:pt x="0" y="48127"/>
                </a:lnTo>
              </a:path>
            </a:pathLst>
          </a:custGeom>
          <a:ln w="57150">
            <a:solidFill>
              <a:srgbClr val="006600">
                <a:alpha val="4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BB4DD819-383C-4C60-8700-FB52A1634FD9}"/>
              </a:ext>
            </a:extLst>
          </p:cNvPr>
          <p:cNvSpPr/>
          <p:nvPr/>
        </p:nvSpPr>
        <p:spPr>
          <a:xfrm>
            <a:off x="158224" y="875106"/>
            <a:ext cx="1817505" cy="2301591"/>
          </a:xfrm>
          <a:prstGeom prst="rect">
            <a:avLst/>
          </a:prstGeom>
          <a:solidFill>
            <a:srgbClr val="FF0000">
              <a:alpha val="2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1F0E18ED-4EA1-47D8-A528-8DF2F5949BE7}"/>
              </a:ext>
            </a:extLst>
          </p:cNvPr>
          <p:cNvSpPr/>
          <p:nvPr/>
        </p:nvSpPr>
        <p:spPr>
          <a:xfrm>
            <a:off x="2016612" y="875107"/>
            <a:ext cx="3523952" cy="3308066"/>
          </a:xfrm>
          <a:custGeom>
            <a:avLst/>
            <a:gdLst>
              <a:gd name="connsiteX0" fmla="*/ 0 w 1750906"/>
              <a:gd name="connsiteY0" fmla="*/ 0 h 2301591"/>
              <a:gd name="connsiteX1" fmla="*/ 1750906 w 1750906"/>
              <a:gd name="connsiteY1" fmla="*/ 0 h 2301591"/>
              <a:gd name="connsiteX2" fmla="*/ 1750906 w 1750906"/>
              <a:gd name="connsiteY2" fmla="*/ 2301591 h 2301591"/>
              <a:gd name="connsiteX3" fmla="*/ 0 w 1750906"/>
              <a:gd name="connsiteY3" fmla="*/ 2301591 h 2301591"/>
              <a:gd name="connsiteX4" fmla="*/ 0 w 1750906"/>
              <a:gd name="connsiteY4" fmla="*/ 0 h 2301591"/>
              <a:gd name="connsiteX0" fmla="*/ 0 w 3513031"/>
              <a:gd name="connsiteY0" fmla="*/ 0 h 3301716"/>
              <a:gd name="connsiteX1" fmla="*/ 1750906 w 3513031"/>
              <a:gd name="connsiteY1" fmla="*/ 0 h 3301716"/>
              <a:gd name="connsiteX2" fmla="*/ 3513031 w 3513031"/>
              <a:gd name="connsiteY2" fmla="*/ 3301716 h 3301716"/>
              <a:gd name="connsiteX3" fmla="*/ 0 w 3513031"/>
              <a:gd name="connsiteY3" fmla="*/ 2301591 h 3301716"/>
              <a:gd name="connsiteX4" fmla="*/ 0 w 3513031"/>
              <a:gd name="connsiteY4" fmla="*/ 0 h 3301716"/>
              <a:gd name="connsiteX0" fmla="*/ 0 w 3522556"/>
              <a:gd name="connsiteY0" fmla="*/ 0 h 3301716"/>
              <a:gd name="connsiteX1" fmla="*/ 3522556 w 3522556"/>
              <a:gd name="connsiteY1" fmla="*/ 1314450 h 3301716"/>
              <a:gd name="connsiteX2" fmla="*/ 3513031 w 3522556"/>
              <a:gd name="connsiteY2" fmla="*/ 3301716 h 3301716"/>
              <a:gd name="connsiteX3" fmla="*/ 0 w 3522556"/>
              <a:gd name="connsiteY3" fmla="*/ 2301591 h 3301716"/>
              <a:gd name="connsiteX4" fmla="*/ 0 w 3522556"/>
              <a:gd name="connsiteY4" fmla="*/ 0 h 3301716"/>
              <a:gd name="connsiteX0" fmla="*/ 0 w 3513031"/>
              <a:gd name="connsiteY0" fmla="*/ 0 h 3301716"/>
              <a:gd name="connsiteX1" fmla="*/ 3513031 w 3513031"/>
              <a:gd name="connsiteY1" fmla="*/ 876300 h 3301716"/>
              <a:gd name="connsiteX2" fmla="*/ 3513031 w 3513031"/>
              <a:gd name="connsiteY2" fmla="*/ 3301716 h 3301716"/>
              <a:gd name="connsiteX3" fmla="*/ 0 w 3513031"/>
              <a:gd name="connsiteY3" fmla="*/ 2301591 h 3301716"/>
              <a:gd name="connsiteX4" fmla="*/ 0 w 3513031"/>
              <a:gd name="connsiteY4" fmla="*/ 0 h 3301716"/>
              <a:gd name="connsiteX0" fmla="*/ 0 w 3544781"/>
              <a:gd name="connsiteY0" fmla="*/ 0 h 3301716"/>
              <a:gd name="connsiteX1" fmla="*/ 3544781 w 3544781"/>
              <a:gd name="connsiteY1" fmla="*/ 879475 h 3301716"/>
              <a:gd name="connsiteX2" fmla="*/ 3513031 w 3544781"/>
              <a:gd name="connsiteY2" fmla="*/ 3301716 h 3301716"/>
              <a:gd name="connsiteX3" fmla="*/ 0 w 3544781"/>
              <a:gd name="connsiteY3" fmla="*/ 2301591 h 3301716"/>
              <a:gd name="connsiteX4" fmla="*/ 0 w 3544781"/>
              <a:gd name="connsiteY4" fmla="*/ 0 h 3301716"/>
              <a:gd name="connsiteX0" fmla="*/ 0 w 3544781"/>
              <a:gd name="connsiteY0" fmla="*/ 0 h 3308066"/>
              <a:gd name="connsiteX1" fmla="*/ 3544781 w 3544781"/>
              <a:gd name="connsiteY1" fmla="*/ 879475 h 3308066"/>
              <a:gd name="connsiteX2" fmla="*/ 3544781 w 3544781"/>
              <a:gd name="connsiteY2" fmla="*/ 3308066 h 3308066"/>
              <a:gd name="connsiteX3" fmla="*/ 0 w 3544781"/>
              <a:gd name="connsiteY3" fmla="*/ 2301591 h 3308066"/>
              <a:gd name="connsiteX4" fmla="*/ 0 w 3544781"/>
              <a:gd name="connsiteY4" fmla="*/ 0 h 3308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4781" h="3308066">
                <a:moveTo>
                  <a:pt x="0" y="0"/>
                </a:moveTo>
                <a:lnTo>
                  <a:pt x="3544781" y="879475"/>
                </a:lnTo>
                <a:lnTo>
                  <a:pt x="3544781" y="3308066"/>
                </a:lnTo>
                <a:lnTo>
                  <a:pt x="0" y="2301591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7" name="テキスト ボックス 92"/>
          <p:cNvSpPr txBox="1">
            <a:spLocks noChangeArrowheads="1"/>
          </p:cNvSpPr>
          <p:nvPr/>
        </p:nvSpPr>
        <p:spPr bwMode="auto">
          <a:xfrm>
            <a:off x="1095375" y="37836"/>
            <a:ext cx="10823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-OTF 新ゴ Pro B"/>
              </a:rPr>
              <a:t>山下橋付近</a:t>
            </a:r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B380496E-77BE-4D01-8760-CFB92AAC0669}"/>
              </a:ext>
            </a:extLst>
          </p:cNvPr>
          <p:cNvSpPr/>
          <p:nvPr/>
        </p:nvSpPr>
        <p:spPr>
          <a:xfrm>
            <a:off x="147507" y="7050860"/>
            <a:ext cx="5428437" cy="246937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備品設置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スポーツ推進委員はコース中央のカラーコーンの設置。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整理員、警備員は交通規制の為のプラ柵、カラーコーンの設置。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終わり次第スポーツ推進委員の補助。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規制解除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〇時〇分頃最後尾のモーターバイクが山下ふ頭方面へ通過後、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</a:t>
            </a:r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エリア（ニューグランド～山下橋）の備品を撤収し、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白バイの先頭固定で規制解除。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31688BC6-7724-4CD5-8FCC-7A663044E930}"/>
              </a:ext>
            </a:extLst>
          </p:cNvPr>
          <p:cNvSpPr/>
          <p:nvPr/>
        </p:nvSpPr>
        <p:spPr>
          <a:xfrm>
            <a:off x="147507" y="7062244"/>
            <a:ext cx="1396283" cy="1651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特記事項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2DC9E15E-EE98-4822-B32F-1BED1AF047D0}"/>
              </a:ext>
            </a:extLst>
          </p:cNvPr>
          <p:cNvSpPr txBox="1"/>
          <p:nvPr/>
        </p:nvSpPr>
        <p:spPr>
          <a:xfrm>
            <a:off x="5645373" y="4131295"/>
            <a:ext cx="12961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カラーコーン設置間隔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直線は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カーブは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誘導案内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誘導看板の告知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8AA94929-BA6E-4DF2-9921-7C95DA131C42}"/>
              </a:ext>
            </a:extLst>
          </p:cNvPr>
          <p:cNvSpPr txBox="1"/>
          <p:nvPr/>
        </p:nvSpPr>
        <p:spPr>
          <a:xfrm>
            <a:off x="5993372" y="745599"/>
            <a:ext cx="5020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Ｃエリア</a:t>
            </a:r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FB21416C-98E5-4106-9823-B30DAA964CCE}"/>
              </a:ext>
            </a:extLst>
          </p:cNvPr>
          <p:cNvSpPr txBox="1"/>
          <p:nvPr/>
        </p:nvSpPr>
        <p:spPr>
          <a:xfrm>
            <a:off x="5636364" y="1621135"/>
            <a:ext cx="12216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エリア管理： 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JEB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三原</a:t>
            </a:r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D46E1A62-6C47-43BE-A838-383664439846}"/>
              </a:ext>
            </a:extLst>
          </p:cNvPr>
          <p:cNvSpPr txBox="1"/>
          <p:nvPr/>
        </p:nvSpPr>
        <p:spPr>
          <a:xfrm>
            <a:off x="5731452" y="1193488"/>
            <a:ext cx="1080120" cy="223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加賀町警察署</a:t>
            </a:r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35D7CD1B-1FDE-4924-A657-57B675819AE3}"/>
              </a:ext>
            </a:extLst>
          </p:cNvPr>
          <p:cNvSpPr/>
          <p:nvPr/>
        </p:nvSpPr>
        <p:spPr>
          <a:xfrm>
            <a:off x="163629" y="1813359"/>
            <a:ext cx="5370897" cy="1289786"/>
          </a:xfrm>
          <a:custGeom>
            <a:avLst/>
            <a:gdLst>
              <a:gd name="connsiteX0" fmla="*/ 0 w 5370897"/>
              <a:gd name="connsiteY0" fmla="*/ 28876 h 1289786"/>
              <a:gd name="connsiteX1" fmla="*/ 9626 w 5370897"/>
              <a:gd name="connsiteY1" fmla="*/ 336885 h 1289786"/>
              <a:gd name="connsiteX2" fmla="*/ 1318662 w 5370897"/>
              <a:gd name="connsiteY2" fmla="*/ 259883 h 1289786"/>
              <a:gd name="connsiteX3" fmla="*/ 2030931 w 5370897"/>
              <a:gd name="connsiteY3" fmla="*/ 317634 h 1289786"/>
              <a:gd name="connsiteX4" fmla="*/ 5370897 w 5370897"/>
              <a:gd name="connsiteY4" fmla="*/ 1289786 h 1289786"/>
              <a:gd name="connsiteX5" fmla="*/ 5361272 w 5370897"/>
              <a:gd name="connsiteY5" fmla="*/ 981777 h 1289786"/>
              <a:gd name="connsiteX6" fmla="*/ 2156059 w 5370897"/>
              <a:gd name="connsiteY6" fmla="*/ 96253 h 1289786"/>
              <a:gd name="connsiteX7" fmla="*/ 1540043 w 5370897"/>
              <a:gd name="connsiteY7" fmla="*/ 0 h 1289786"/>
              <a:gd name="connsiteX8" fmla="*/ 0 w 5370897"/>
              <a:gd name="connsiteY8" fmla="*/ 28876 h 1289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70897" h="1289786">
                <a:moveTo>
                  <a:pt x="0" y="28876"/>
                </a:moveTo>
                <a:lnTo>
                  <a:pt x="9626" y="336885"/>
                </a:lnTo>
                <a:lnTo>
                  <a:pt x="1318662" y="259883"/>
                </a:lnTo>
                <a:lnTo>
                  <a:pt x="2030931" y="317634"/>
                </a:lnTo>
                <a:lnTo>
                  <a:pt x="5370897" y="1289786"/>
                </a:lnTo>
                <a:lnTo>
                  <a:pt x="5361272" y="981777"/>
                </a:lnTo>
                <a:lnTo>
                  <a:pt x="2156059" y="96253"/>
                </a:lnTo>
                <a:lnTo>
                  <a:pt x="1540043" y="0"/>
                </a:lnTo>
                <a:lnTo>
                  <a:pt x="0" y="28876"/>
                </a:lnTo>
                <a:close/>
              </a:path>
            </a:pathLst>
          </a:custGeom>
          <a:solidFill>
            <a:srgbClr val="FF000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7660B81A-4B59-4BE1-8F41-FF6994ABFF40}"/>
              </a:ext>
            </a:extLst>
          </p:cNvPr>
          <p:cNvSpPr/>
          <p:nvPr/>
        </p:nvSpPr>
        <p:spPr>
          <a:xfrm>
            <a:off x="2349399" y="2632793"/>
            <a:ext cx="2997300" cy="726358"/>
          </a:xfrm>
          <a:custGeom>
            <a:avLst/>
            <a:gdLst>
              <a:gd name="connsiteX0" fmla="*/ 2374900 w 2374900"/>
              <a:gd name="connsiteY0" fmla="*/ 698500 h 698500"/>
              <a:gd name="connsiteX1" fmla="*/ 0 w 2374900"/>
              <a:gd name="connsiteY1" fmla="*/ 0 h 698500"/>
              <a:gd name="connsiteX0" fmla="*/ 2832100 w 2832100"/>
              <a:gd name="connsiteY0" fmla="*/ 774700 h 774700"/>
              <a:gd name="connsiteX1" fmla="*/ 0 w 2832100"/>
              <a:gd name="connsiteY1" fmla="*/ 0 h 774700"/>
              <a:gd name="connsiteX0" fmla="*/ 2794000 w 2794000"/>
              <a:gd name="connsiteY0" fmla="*/ 774700 h 774700"/>
              <a:gd name="connsiteX1" fmla="*/ 0 w 2794000"/>
              <a:gd name="connsiteY1" fmla="*/ 0 h 774700"/>
              <a:gd name="connsiteX0" fmla="*/ 2997353 w 2997353"/>
              <a:gd name="connsiteY0" fmla="*/ 835866 h 835866"/>
              <a:gd name="connsiteX1" fmla="*/ 203353 w 2997353"/>
              <a:gd name="connsiteY1" fmla="*/ 61166 h 835866"/>
              <a:gd name="connsiteX2" fmla="*/ 216053 w 2997353"/>
              <a:gd name="connsiteY2" fmla="*/ 48466 h 835866"/>
              <a:gd name="connsiteX0" fmla="*/ 3044525 w 3044525"/>
              <a:gd name="connsiteY0" fmla="*/ 793032 h 793032"/>
              <a:gd name="connsiteX1" fmla="*/ 250525 w 3044525"/>
              <a:gd name="connsiteY1" fmla="*/ 18332 h 793032"/>
              <a:gd name="connsiteX2" fmla="*/ 110825 w 3044525"/>
              <a:gd name="connsiteY2" fmla="*/ 500932 h 793032"/>
              <a:gd name="connsiteX0" fmla="*/ 3340158 w 3340158"/>
              <a:gd name="connsiteY0" fmla="*/ 799208 h 799208"/>
              <a:gd name="connsiteX1" fmla="*/ 546158 w 3340158"/>
              <a:gd name="connsiteY1" fmla="*/ 24508 h 799208"/>
              <a:gd name="connsiteX2" fmla="*/ 58 w 3340158"/>
              <a:gd name="connsiteY2" fmla="*/ 329308 h 799208"/>
              <a:gd name="connsiteX0" fmla="*/ 3340114 w 3340114"/>
              <a:gd name="connsiteY0" fmla="*/ 727141 h 727141"/>
              <a:gd name="connsiteX1" fmla="*/ 850914 w 3340114"/>
              <a:gd name="connsiteY1" fmla="*/ 28641 h 727141"/>
              <a:gd name="connsiteX2" fmla="*/ 14 w 3340114"/>
              <a:gd name="connsiteY2" fmla="*/ 257241 h 727141"/>
              <a:gd name="connsiteX0" fmla="*/ 3060746 w 3060746"/>
              <a:gd name="connsiteY0" fmla="*/ 726358 h 726358"/>
              <a:gd name="connsiteX1" fmla="*/ 571546 w 3060746"/>
              <a:gd name="connsiteY1" fmla="*/ 27858 h 726358"/>
              <a:gd name="connsiteX2" fmla="*/ 46 w 3060746"/>
              <a:gd name="connsiteY2" fmla="*/ 269158 h 726358"/>
              <a:gd name="connsiteX0" fmla="*/ 2997300 w 2997300"/>
              <a:gd name="connsiteY0" fmla="*/ 726358 h 726358"/>
              <a:gd name="connsiteX1" fmla="*/ 508100 w 2997300"/>
              <a:gd name="connsiteY1" fmla="*/ 27858 h 726358"/>
              <a:gd name="connsiteX2" fmla="*/ 100 w 2997300"/>
              <a:gd name="connsiteY2" fmla="*/ 269158 h 72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7300" h="726358">
                <a:moveTo>
                  <a:pt x="2997300" y="726358"/>
                </a:moveTo>
                <a:cubicBezTo>
                  <a:pt x="2205667" y="493525"/>
                  <a:pt x="1299733" y="260691"/>
                  <a:pt x="508100" y="27858"/>
                </a:cubicBezTo>
                <a:cubicBezTo>
                  <a:pt x="44550" y="-103375"/>
                  <a:pt x="-2546" y="271804"/>
                  <a:pt x="100" y="269158"/>
                </a:cubicBezTo>
              </a:path>
            </a:pathLst>
          </a:custGeom>
          <a:noFill/>
          <a:ln w="38100"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: 図形 9">
            <a:extLst>
              <a:ext uri="{FF2B5EF4-FFF2-40B4-BE49-F238E27FC236}">
                <a16:creationId xmlns:a16="http://schemas.microsoft.com/office/drawing/2014/main" id="{83C57064-5009-49D2-B232-7DF599D80EBE}"/>
              </a:ext>
            </a:extLst>
          </p:cNvPr>
          <p:cNvSpPr/>
          <p:nvPr/>
        </p:nvSpPr>
        <p:spPr>
          <a:xfrm>
            <a:off x="1765300" y="2533652"/>
            <a:ext cx="711200" cy="71116"/>
          </a:xfrm>
          <a:custGeom>
            <a:avLst/>
            <a:gdLst>
              <a:gd name="connsiteX0" fmla="*/ 622300 w 622300"/>
              <a:gd name="connsiteY0" fmla="*/ 12700 h 12700"/>
              <a:gd name="connsiteX1" fmla="*/ 0 w 622300"/>
              <a:gd name="connsiteY1" fmla="*/ 0 h 12700"/>
              <a:gd name="connsiteX2" fmla="*/ 0 w 622300"/>
              <a:gd name="connsiteY2" fmla="*/ 0 h 12700"/>
              <a:gd name="connsiteX0" fmla="*/ 622300 w 622300"/>
              <a:gd name="connsiteY0" fmla="*/ 19755 h 19755"/>
              <a:gd name="connsiteX1" fmla="*/ 333375 w 622300"/>
              <a:gd name="connsiteY1" fmla="*/ 0 h 19755"/>
              <a:gd name="connsiteX2" fmla="*/ 0 w 622300"/>
              <a:gd name="connsiteY2" fmla="*/ 7055 h 19755"/>
              <a:gd name="connsiteX3" fmla="*/ 0 w 622300"/>
              <a:gd name="connsiteY3" fmla="*/ 7055 h 1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2300" h="19755">
                <a:moveTo>
                  <a:pt x="622300" y="19755"/>
                </a:moveTo>
                <a:cubicBezTo>
                  <a:pt x="518583" y="16698"/>
                  <a:pt x="437092" y="3057"/>
                  <a:pt x="333375" y="0"/>
                </a:cubicBezTo>
                <a:lnTo>
                  <a:pt x="0" y="7055"/>
                </a:lnTo>
                <a:lnTo>
                  <a:pt x="0" y="7055"/>
                </a:lnTo>
              </a:path>
            </a:pathLst>
          </a:custGeom>
          <a:noFill/>
          <a:ln w="38100"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A4FC9666-30BD-45BA-A2ED-EB8EA499A824}"/>
              </a:ext>
            </a:extLst>
          </p:cNvPr>
          <p:cNvGrpSpPr/>
          <p:nvPr/>
        </p:nvGrpSpPr>
        <p:grpSpPr>
          <a:xfrm rot="17333413">
            <a:off x="1906125" y="6529602"/>
            <a:ext cx="152098" cy="107167"/>
            <a:chOff x="-3605111" y="1807211"/>
            <a:chExt cx="277711" cy="186689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8B5B8E69-25DD-4D22-83C2-D4313DBEF46C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26F09026-1769-4599-BF69-E09DDB3AA228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44C808D7-F804-4C78-AB0A-C4F05B1BB980}"/>
              </a:ext>
            </a:extLst>
          </p:cNvPr>
          <p:cNvGrpSpPr/>
          <p:nvPr/>
        </p:nvGrpSpPr>
        <p:grpSpPr>
          <a:xfrm rot="6296689">
            <a:off x="1823747" y="2591916"/>
            <a:ext cx="152098" cy="107167"/>
            <a:chOff x="-3605111" y="1807211"/>
            <a:chExt cx="277711" cy="186689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D0A05FE7-A269-4B8D-88B2-1C9F83E86AA6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A064429D-6C67-4B01-A205-ADBC549C5822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8DD7CB31-4727-43D5-B239-65ADE4143B77}"/>
              </a:ext>
            </a:extLst>
          </p:cNvPr>
          <p:cNvGrpSpPr/>
          <p:nvPr/>
        </p:nvGrpSpPr>
        <p:grpSpPr>
          <a:xfrm rot="6417089">
            <a:off x="2791693" y="2793742"/>
            <a:ext cx="152098" cy="107167"/>
            <a:chOff x="-3605111" y="1807211"/>
            <a:chExt cx="277711" cy="186689"/>
          </a:xfrm>
        </p:grpSpPr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A3C981ED-8080-4C52-83A8-1F2CEAA399BC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3E5841C3-D427-4DC2-8959-5110DE227C38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0BC63736-431D-4172-8769-A80CEC3DA446}"/>
              </a:ext>
            </a:extLst>
          </p:cNvPr>
          <p:cNvGrpSpPr/>
          <p:nvPr/>
        </p:nvGrpSpPr>
        <p:grpSpPr>
          <a:xfrm rot="6703414">
            <a:off x="4266265" y="3242704"/>
            <a:ext cx="152098" cy="107167"/>
            <a:chOff x="-3605111" y="1807211"/>
            <a:chExt cx="277711" cy="186689"/>
          </a:xfrm>
        </p:grpSpPr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7E95EA4E-8388-47F9-9CCC-23158B0EB0D1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00A13BD7-268C-470D-8FF5-DE4AC18EF376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3" name="ひし形 32">
            <a:extLst>
              <a:ext uri="{FF2B5EF4-FFF2-40B4-BE49-F238E27FC236}">
                <a16:creationId xmlns:a16="http://schemas.microsoft.com/office/drawing/2014/main" id="{E8802E5C-DFDF-4CA1-BA0B-474404D27C9E}"/>
              </a:ext>
            </a:extLst>
          </p:cNvPr>
          <p:cNvSpPr/>
          <p:nvPr/>
        </p:nvSpPr>
        <p:spPr>
          <a:xfrm>
            <a:off x="1590251" y="1758877"/>
            <a:ext cx="109803" cy="118953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34" name="ひし形 33">
            <a:extLst>
              <a:ext uri="{FF2B5EF4-FFF2-40B4-BE49-F238E27FC236}">
                <a16:creationId xmlns:a16="http://schemas.microsoft.com/office/drawing/2014/main" id="{169A971E-5D3A-4C8C-8346-CAE2E7E6B12F}"/>
              </a:ext>
            </a:extLst>
          </p:cNvPr>
          <p:cNvSpPr/>
          <p:nvPr/>
        </p:nvSpPr>
        <p:spPr>
          <a:xfrm>
            <a:off x="364302" y="1834460"/>
            <a:ext cx="109803" cy="118953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35" name="ひし形 34">
            <a:extLst>
              <a:ext uri="{FF2B5EF4-FFF2-40B4-BE49-F238E27FC236}">
                <a16:creationId xmlns:a16="http://schemas.microsoft.com/office/drawing/2014/main" id="{F26EC7E9-399E-43A9-B4D9-7C23C2C71B9B}"/>
              </a:ext>
            </a:extLst>
          </p:cNvPr>
          <p:cNvSpPr/>
          <p:nvPr/>
        </p:nvSpPr>
        <p:spPr>
          <a:xfrm>
            <a:off x="4370664" y="2429638"/>
            <a:ext cx="109803" cy="118953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9590E2D5-96DB-4349-B48F-BB1E35013ABB}"/>
              </a:ext>
            </a:extLst>
          </p:cNvPr>
          <p:cNvCxnSpPr>
            <a:cxnSpLocks/>
            <a:endCxn id="37" idx="0"/>
          </p:cNvCxnSpPr>
          <p:nvPr/>
        </p:nvCxnSpPr>
        <p:spPr>
          <a:xfrm flipH="1">
            <a:off x="1268681" y="2729838"/>
            <a:ext cx="1061184" cy="130822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563DD4C3-6EBF-4D8C-993A-A20D5DCC3FF7}"/>
              </a:ext>
            </a:extLst>
          </p:cNvPr>
          <p:cNvSpPr/>
          <p:nvPr/>
        </p:nvSpPr>
        <p:spPr>
          <a:xfrm>
            <a:off x="219667" y="4038064"/>
            <a:ext cx="2098027" cy="719998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8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業務</a:t>
            </a:r>
            <a:r>
              <a:rPr lang="zh-TW" altLang="en-US" sz="8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内容</a:t>
            </a:r>
            <a:r>
              <a:rPr lang="en-US" altLang="ja-JP" sz="8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山下公園側へは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横断できないことを広報する。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行きたい方は、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矢印方向へ案内。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900">
              <a:solidFill>
                <a:schemeClr val="tx1"/>
              </a:solidFill>
              <a:latin typeface="MS UI Gothic" pitchFamily="50" charset="-128"/>
              <a:ea typeface="MS UI Gothic" pitchFamily="50" charset="-128"/>
            </a:endParaRPr>
          </a:p>
        </p:txBody>
      </p:sp>
      <p:sp>
        <p:nvSpPr>
          <p:cNvPr id="38" name="円/楕円 78">
            <a:extLst>
              <a:ext uri="{FF2B5EF4-FFF2-40B4-BE49-F238E27FC236}">
                <a16:creationId xmlns:a16="http://schemas.microsoft.com/office/drawing/2014/main" id="{A41E59F3-B484-4B23-9DE4-F0177DA42377}"/>
              </a:ext>
            </a:extLst>
          </p:cNvPr>
          <p:cNvSpPr/>
          <p:nvPr/>
        </p:nvSpPr>
        <p:spPr>
          <a:xfrm>
            <a:off x="2317694" y="2653002"/>
            <a:ext cx="83094" cy="9001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0E1D05C9-2E15-40F4-8924-C7050362412E}"/>
              </a:ext>
            </a:extLst>
          </p:cNvPr>
          <p:cNvSpPr/>
          <p:nvPr/>
        </p:nvSpPr>
        <p:spPr>
          <a:xfrm>
            <a:off x="1632185" y="913386"/>
            <a:ext cx="306000" cy="115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/>
              <a:t>B</a:t>
            </a:r>
            <a:r>
              <a:rPr kumimoji="1" lang="en-US" altLang="ja-JP" sz="600" b="1"/>
              <a:t>-5</a:t>
            </a:r>
            <a:endParaRPr kumimoji="1" lang="ja-JP" altLang="en-US" sz="600" b="1"/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2D4F7037-77DA-498B-9DC6-DACEEC9CD7AF}"/>
              </a:ext>
            </a:extLst>
          </p:cNvPr>
          <p:cNvSpPr/>
          <p:nvPr/>
        </p:nvSpPr>
        <p:spPr>
          <a:xfrm>
            <a:off x="5165450" y="1780256"/>
            <a:ext cx="306000" cy="115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/>
              <a:t>B</a:t>
            </a:r>
            <a:r>
              <a:rPr kumimoji="1" lang="en-US" altLang="ja-JP" sz="600" b="1"/>
              <a:t>-6</a:t>
            </a:r>
            <a:endParaRPr kumimoji="1" lang="ja-JP" altLang="en-US" sz="600" b="1"/>
          </a:p>
        </p:txBody>
      </p:sp>
      <p:sp>
        <p:nvSpPr>
          <p:cNvPr id="51" name="円/楕円 259">
            <a:extLst>
              <a:ext uri="{FF2B5EF4-FFF2-40B4-BE49-F238E27FC236}">
                <a16:creationId xmlns:a16="http://schemas.microsoft.com/office/drawing/2014/main" id="{0C6D6B08-AB83-452C-B5EF-AEC63CF959B0}"/>
              </a:ext>
            </a:extLst>
          </p:cNvPr>
          <p:cNvSpPr/>
          <p:nvPr/>
        </p:nvSpPr>
        <p:spPr bwMode="auto">
          <a:xfrm>
            <a:off x="925449" y="188542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9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52" name="円/楕円 259">
            <a:extLst>
              <a:ext uri="{FF2B5EF4-FFF2-40B4-BE49-F238E27FC236}">
                <a16:creationId xmlns:a16="http://schemas.microsoft.com/office/drawing/2014/main" id="{C020C929-D1A4-45E8-9431-6AEAF671B7FF}"/>
              </a:ext>
            </a:extLst>
          </p:cNvPr>
          <p:cNvSpPr/>
          <p:nvPr/>
        </p:nvSpPr>
        <p:spPr bwMode="auto">
          <a:xfrm>
            <a:off x="3676159" y="236476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5858E90E-1375-487F-B013-33B7B5ACCA6A}"/>
              </a:ext>
            </a:extLst>
          </p:cNvPr>
          <p:cNvSpPr txBox="1"/>
          <p:nvPr/>
        </p:nvSpPr>
        <p:spPr>
          <a:xfrm>
            <a:off x="3614133" y="2343960"/>
            <a:ext cx="407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b="1"/>
              <a:t>22</a:t>
            </a:r>
            <a:endParaRPr kumimoji="1" lang="ja-JP" altLang="en-US" sz="900" b="1"/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6789083F-B04F-47BE-AFFB-B9A2F02A59F5}"/>
              </a:ext>
            </a:extLst>
          </p:cNvPr>
          <p:cNvSpPr/>
          <p:nvPr/>
        </p:nvSpPr>
        <p:spPr>
          <a:xfrm>
            <a:off x="5676666" y="550365"/>
            <a:ext cx="1135495" cy="892633"/>
          </a:xfrm>
          <a:prstGeom prst="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/>
              <a:t>New</a:t>
            </a:r>
          </a:p>
        </p:txBody>
      </p:sp>
      <p:pic>
        <p:nvPicPr>
          <p:cNvPr id="56" name="Picture 2">
            <a:extLst>
              <a:ext uri="{FF2B5EF4-FFF2-40B4-BE49-F238E27FC236}">
                <a16:creationId xmlns:a16="http://schemas.microsoft.com/office/drawing/2014/main" id="{14C669F9-DA33-46AC-B66C-3063787B5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01" y="4107672"/>
            <a:ext cx="740658" cy="5246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58AFC7DF-D622-4B31-AD4D-4C0B22D3E4BF}"/>
              </a:ext>
            </a:extLst>
          </p:cNvPr>
          <p:cNvSpPr txBox="1"/>
          <p:nvPr/>
        </p:nvSpPr>
        <p:spPr>
          <a:xfrm>
            <a:off x="1549936" y="4590702"/>
            <a:ext cx="753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>
                <a:latin typeface="Meiryo UI" panose="020B0604030504040204" pitchFamily="50" charset="-128"/>
                <a:ea typeface="Meiryo UI" panose="020B0604030504040204" pitchFamily="50" charset="-128"/>
              </a:rPr>
              <a:t>※A3</a:t>
            </a:r>
            <a:r>
              <a:rPr lang="ja-JP" altLang="en-US" sz="700">
                <a:latin typeface="Meiryo UI" panose="020B0604030504040204" pitchFamily="50" charset="-128"/>
                <a:ea typeface="Meiryo UI" panose="020B0604030504040204" pitchFamily="50" charset="-128"/>
              </a:rPr>
              <a:t>サイズ</a:t>
            </a:r>
            <a:endParaRPr kumimoji="1" lang="ja-JP" altLang="en-US" sz="7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043BC553-A59E-46FD-967B-EEEF912DEB1C}"/>
              </a:ext>
            </a:extLst>
          </p:cNvPr>
          <p:cNvSpPr/>
          <p:nvPr/>
        </p:nvSpPr>
        <p:spPr>
          <a:xfrm>
            <a:off x="7054466" y="590853"/>
            <a:ext cx="2318134" cy="104870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要確認</a:t>
            </a:r>
            <a:endParaRPr kumimoji="1" lang="en-US" altLang="ja-JP"/>
          </a:p>
          <a:p>
            <a:pPr algn="ctr"/>
            <a:r>
              <a:rPr kumimoji="1" lang="ja-JP" altLang="en-US"/>
              <a:t>直進可能？</a:t>
            </a:r>
          </a:p>
        </p:txBody>
      </p: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8CBE4CA7-603A-4785-B642-AB3D0D7C8D8A}"/>
              </a:ext>
            </a:extLst>
          </p:cNvPr>
          <p:cNvCxnSpPr>
            <a:cxnSpLocks/>
            <a:stCxn id="61" idx="1"/>
          </p:cNvCxnSpPr>
          <p:nvPr/>
        </p:nvCxnSpPr>
        <p:spPr>
          <a:xfrm flipH="1">
            <a:off x="2349399" y="1115206"/>
            <a:ext cx="4705067" cy="13585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F8003D4E-2475-4156-AB96-1D29DBE0157B}"/>
              </a:ext>
            </a:extLst>
          </p:cNvPr>
          <p:cNvSpPr/>
          <p:nvPr/>
        </p:nvSpPr>
        <p:spPr>
          <a:xfrm>
            <a:off x="3278765" y="651089"/>
            <a:ext cx="2200920" cy="33955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8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整理員業務</a:t>
            </a:r>
            <a:r>
              <a:rPr lang="zh-TW" altLang="en-US" sz="8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内容</a:t>
            </a:r>
            <a:r>
              <a:rPr lang="en-US" altLang="ja-JP" sz="8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B-5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B-6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エリアのカラーコーン設置対応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4" name="ひし形 53">
            <a:extLst>
              <a:ext uri="{FF2B5EF4-FFF2-40B4-BE49-F238E27FC236}">
                <a16:creationId xmlns:a16="http://schemas.microsoft.com/office/drawing/2014/main" id="{91A7991E-D34D-4CD5-A77B-A60F91465264}"/>
              </a:ext>
            </a:extLst>
          </p:cNvPr>
          <p:cNvSpPr/>
          <p:nvPr/>
        </p:nvSpPr>
        <p:spPr>
          <a:xfrm>
            <a:off x="3223863" y="2104340"/>
            <a:ext cx="109803" cy="118953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6" name="ひし形 53">
            <a:extLst>
              <a:ext uri="{FF2B5EF4-FFF2-40B4-BE49-F238E27FC236}">
                <a16:creationId xmlns:a16="http://schemas.microsoft.com/office/drawing/2014/main" id="{12DEFF38-9671-4BE2-9E61-7645BB076C2F}"/>
              </a:ext>
            </a:extLst>
          </p:cNvPr>
          <p:cNvSpPr/>
          <p:nvPr/>
        </p:nvSpPr>
        <p:spPr>
          <a:xfrm>
            <a:off x="2415284" y="1928846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42" b="40843"/>
          <a:stretch/>
        </p:blipFill>
        <p:spPr bwMode="auto">
          <a:xfrm>
            <a:off x="99433" y="628884"/>
            <a:ext cx="5470094" cy="42102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6" name="正方形/長方形 115">
            <a:extLst>
              <a:ext uri="{FF2B5EF4-FFF2-40B4-BE49-F238E27FC236}">
                <a16:creationId xmlns:a16="http://schemas.microsoft.com/office/drawing/2014/main" id="{90243A0B-8DE1-4695-9D5C-456E760D36A9}"/>
              </a:ext>
            </a:extLst>
          </p:cNvPr>
          <p:cNvSpPr/>
          <p:nvPr/>
        </p:nvSpPr>
        <p:spPr>
          <a:xfrm>
            <a:off x="144098" y="826346"/>
            <a:ext cx="3365475" cy="3035060"/>
          </a:xfrm>
          <a:custGeom>
            <a:avLst/>
            <a:gdLst>
              <a:gd name="connsiteX0" fmla="*/ 0 w 1770513"/>
              <a:gd name="connsiteY0" fmla="*/ 0 h 2107960"/>
              <a:gd name="connsiteX1" fmla="*/ 1770513 w 1770513"/>
              <a:gd name="connsiteY1" fmla="*/ 0 h 2107960"/>
              <a:gd name="connsiteX2" fmla="*/ 1770513 w 1770513"/>
              <a:gd name="connsiteY2" fmla="*/ 2107960 h 2107960"/>
              <a:gd name="connsiteX3" fmla="*/ 0 w 1770513"/>
              <a:gd name="connsiteY3" fmla="*/ 2107960 h 2107960"/>
              <a:gd name="connsiteX4" fmla="*/ 0 w 1770513"/>
              <a:gd name="connsiteY4" fmla="*/ 0 h 2107960"/>
              <a:gd name="connsiteX0" fmla="*/ 0 w 3338056"/>
              <a:gd name="connsiteY0" fmla="*/ 0 h 2107960"/>
              <a:gd name="connsiteX1" fmla="*/ 3338056 w 3338056"/>
              <a:gd name="connsiteY1" fmla="*/ 478972 h 2107960"/>
              <a:gd name="connsiteX2" fmla="*/ 1770513 w 3338056"/>
              <a:gd name="connsiteY2" fmla="*/ 2107960 h 2107960"/>
              <a:gd name="connsiteX3" fmla="*/ 0 w 3338056"/>
              <a:gd name="connsiteY3" fmla="*/ 2107960 h 2107960"/>
              <a:gd name="connsiteX4" fmla="*/ 0 w 3338056"/>
              <a:gd name="connsiteY4" fmla="*/ 0 h 2107960"/>
              <a:gd name="connsiteX0" fmla="*/ 0 w 3363093"/>
              <a:gd name="connsiteY0" fmla="*/ 0 h 2565160"/>
              <a:gd name="connsiteX1" fmla="*/ 3338056 w 3363093"/>
              <a:gd name="connsiteY1" fmla="*/ 478972 h 2565160"/>
              <a:gd name="connsiteX2" fmla="*/ 3363093 w 3363093"/>
              <a:gd name="connsiteY2" fmla="*/ 2565160 h 2565160"/>
              <a:gd name="connsiteX3" fmla="*/ 0 w 3363093"/>
              <a:gd name="connsiteY3" fmla="*/ 2107960 h 2565160"/>
              <a:gd name="connsiteX4" fmla="*/ 0 w 3363093"/>
              <a:gd name="connsiteY4" fmla="*/ 0 h 2565160"/>
              <a:gd name="connsiteX0" fmla="*/ 0 w 3363093"/>
              <a:gd name="connsiteY0" fmla="*/ 0 h 2565160"/>
              <a:gd name="connsiteX1" fmla="*/ 3345676 w 3363093"/>
              <a:gd name="connsiteY1" fmla="*/ 478972 h 2565160"/>
              <a:gd name="connsiteX2" fmla="*/ 3363093 w 3363093"/>
              <a:gd name="connsiteY2" fmla="*/ 2565160 h 2565160"/>
              <a:gd name="connsiteX3" fmla="*/ 0 w 3363093"/>
              <a:gd name="connsiteY3" fmla="*/ 2107960 h 2565160"/>
              <a:gd name="connsiteX4" fmla="*/ 0 w 3363093"/>
              <a:gd name="connsiteY4" fmla="*/ 0 h 2565160"/>
              <a:gd name="connsiteX0" fmla="*/ 0 w 3363093"/>
              <a:gd name="connsiteY0" fmla="*/ 0 h 2565160"/>
              <a:gd name="connsiteX1" fmla="*/ 3350438 w 3363093"/>
              <a:gd name="connsiteY1" fmla="*/ 462304 h 2565160"/>
              <a:gd name="connsiteX2" fmla="*/ 3363093 w 3363093"/>
              <a:gd name="connsiteY2" fmla="*/ 2565160 h 2565160"/>
              <a:gd name="connsiteX3" fmla="*/ 0 w 3363093"/>
              <a:gd name="connsiteY3" fmla="*/ 2107960 h 2565160"/>
              <a:gd name="connsiteX4" fmla="*/ 0 w 3363093"/>
              <a:gd name="connsiteY4" fmla="*/ 0 h 2565160"/>
              <a:gd name="connsiteX0" fmla="*/ 0 w 3363093"/>
              <a:gd name="connsiteY0" fmla="*/ 0 h 2565160"/>
              <a:gd name="connsiteX1" fmla="*/ 3350438 w 3363093"/>
              <a:gd name="connsiteY1" fmla="*/ 457541 h 2565160"/>
              <a:gd name="connsiteX2" fmla="*/ 3363093 w 3363093"/>
              <a:gd name="connsiteY2" fmla="*/ 2565160 h 2565160"/>
              <a:gd name="connsiteX3" fmla="*/ 0 w 3363093"/>
              <a:gd name="connsiteY3" fmla="*/ 2107960 h 2565160"/>
              <a:gd name="connsiteX4" fmla="*/ 0 w 3363093"/>
              <a:gd name="connsiteY4" fmla="*/ 0 h 2565160"/>
              <a:gd name="connsiteX0" fmla="*/ 0 w 3355950"/>
              <a:gd name="connsiteY0" fmla="*/ 0 h 2565160"/>
              <a:gd name="connsiteX1" fmla="*/ 3350438 w 3355950"/>
              <a:gd name="connsiteY1" fmla="*/ 457541 h 2565160"/>
              <a:gd name="connsiteX2" fmla="*/ 3355950 w 3355950"/>
              <a:gd name="connsiteY2" fmla="*/ 2565160 h 2565160"/>
              <a:gd name="connsiteX3" fmla="*/ 0 w 3355950"/>
              <a:gd name="connsiteY3" fmla="*/ 2107960 h 2565160"/>
              <a:gd name="connsiteX4" fmla="*/ 0 w 3355950"/>
              <a:gd name="connsiteY4" fmla="*/ 0 h 2565160"/>
              <a:gd name="connsiteX0" fmla="*/ 0 w 3355950"/>
              <a:gd name="connsiteY0" fmla="*/ 0 h 2565160"/>
              <a:gd name="connsiteX1" fmla="*/ 3350438 w 3355950"/>
              <a:gd name="connsiteY1" fmla="*/ 457541 h 2565160"/>
              <a:gd name="connsiteX2" fmla="*/ 3355950 w 3355950"/>
              <a:gd name="connsiteY2" fmla="*/ 2565160 h 2565160"/>
              <a:gd name="connsiteX3" fmla="*/ 0 w 3355950"/>
              <a:gd name="connsiteY3" fmla="*/ 2107960 h 2565160"/>
              <a:gd name="connsiteX4" fmla="*/ 0 w 3355950"/>
              <a:gd name="connsiteY4" fmla="*/ 0 h 2565160"/>
              <a:gd name="connsiteX0" fmla="*/ 0 w 3355950"/>
              <a:gd name="connsiteY0" fmla="*/ 0 h 2565160"/>
              <a:gd name="connsiteX1" fmla="*/ 3350438 w 3355950"/>
              <a:gd name="connsiteY1" fmla="*/ 781391 h 2565160"/>
              <a:gd name="connsiteX2" fmla="*/ 3355950 w 3355950"/>
              <a:gd name="connsiteY2" fmla="*/ 2565160 h 2565160"/>
              <a:gd name="connsiteX3" fmla="*/ 0 w 3355950"/>
              <a:gd name="connsiteY3" fmla="*/ 2107960 h 2565160"/>
              <a:gd name="connsiteX4" fmla="*/ 0 w 3355950"/>
              <a:gd name="connsiteY4" fmla="*/ 0 h 2565160"/>
              <a:gd name="connsiteX0" fmla="*/ 0 w 3363867"/>
              <a:gd name="connsiteY0" fmla="*/ 0 h 2565160"/>
              <a:gd name="connsiteX1" fmla="*/ 3363138 w 3363867"/>
              <a:gd name="connsiteY1" fmla="*/ 933791 h 2565160"/>
              <a:gd name="connsiteX2" fmla="*/ 3355950 w 3363867"/>
              <a:gd name="connsiteY2" fmla="*/ 2565160 h 2565160"/>
              <a:gd name="connsiteX3" fmla="*/ 0 w 3363867"/>
              <a:gd name="connsiteY3" fmla="*/ 2107960 h 2565160"/>
              <a:gd name="connsiteX4" fmla="*/ 0 w 3363867"/>
              <a:gd name="connsiteY4" fmla="*/ 0 h 2565160"/>
              <a:gd name="connsiteX0" fmla="*/ 0 w 3363867"/>
              <a:gd name="connsiteY0" fmla="*/ 0 h 3003310"/>
              <a:gd name="connsiteX1" fmla="*/ 3363138 w 3363867"/>
              <a:gd name="connsiteY1" fmla="*/ 933791 h 3003310"/>
              <a:gd name="connsiteX2" fmla="*/ 3355950 w 3363867"/>
              <a:gd name="connsiteY2" fmla="*/ 3003310 h 3003310"/>
              <a:gd name="connsiteX3" fmla="*/ 0 w 3363867"/>
              <a:gd name="connsiteY3" fmla="*/ 2107960 h 3003310"/>
              <a:gd name="connsiteX4" fmla="*/ 0 w 3363867"/>
              <a:gd name="connsiteY4" fmla="*/ 0 h 3003310"/>
              <a:gd name="connsiteX0" fmla="*/ 0 w 3364266"/>
              <a:gd name="connsiteY0" fmla="*/ 0 h 3035060"/>
              <a:gd name="connsiteX1" fmla="*/ 3363138 w 3364266"/>
              <a:gd name="connsiteY1" fmla="*/ 933791 h 3035060"/>
              <a:gd name="connsiteX2" fmla="*/ 3362300 w 3364266"/>
              <a:gd name="connsiteY2" fmla="*/ 3035060 h 3035060"/>
              <a:gd name="connsiteX3" fmla="*/ 0 w 3364266"/>
              <a:gd name="connsiteY3" fmla="*/ 2107960 h 3035060"/>
              <a:gd name="connsiteX4" fmla="*/ 0 w 3364266"/>
              <a:gd name="connsiteY4" fmla="*/ 0 h 3035060"/>
              <a:gd name="connsiteX0" fmla="*/ 0 w 3365475"/>
              <a:gd name="connsiteY0" fmla="*/ 0 h 3035060"/>
              <a:gd name="connsiteX1" fmla="*/ 3363138 w 3365475"/>
              <a:gd name="connsiteY1" fmla="*/ 933791 h 3035060"/>
              <a:gd name="connsiteX2" fmla="*/ 3365475 w 3365475"/>
              <a:gd name="connsiteY2" fmla="*/ 3035060 h 3035060"/>
              <a:gd name="connsiteX3" fmla="*/ 0 w 3365475"/>
              <a:gd name="connsiteY3" fmla="*/ 2107960 h 3035060"/>
              <a:gd name="connsiteX4" fmla="*/ 0 w 3365475"/>
              <a:gd name="connsiteY4" fmla="*/ 0 h 303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5475" h="3035060">
                <a:moveTo>
                  <a:pt x="0" y="0"/>
                </a:moveTo>
                <a:lnTo>
                  <a:pt x="3363138" y="933791"/>
                </a:lnTo>
                <a:cubicBezTo>
                  <a:pt x="3367356" y="1634743"/>
                  <a:pt x="3361257" y="2334108"/>
                  <a:pt x="3365475" y="3035060"/>
                </a:cubicBezTo>
                <a:lnTo>
                  <a:pt x="0" y="2107960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18" name="正方形/長方形 117">
            <a:extLst>
              <a:ext uri="{FF2B5EF4-FFF2-40B4-BE49-F238E27FC236}">
                <a16:creationId xmlns:a16="http://schemas.microsoft.com/office/drawing/2014/main" id="{B8F1AC1D-B496-4D24-85EF-3A06FB8DF435}"/>
              </a:ext>
            </a:extLst>
          </p:cNvPr>
          <p:cNvSpPr/>
          <p:nvPr/>
        </p:nvSpPr>
        <p:spPr>
          <a:xfrm>
            <a:off x="3546399" y="1759863"/>
            <a:ext cx="2013450" cy="2650432"/>
          </a:xfrm>
          <a:custGeom>
            <a:avLst/>
            <a:gdLst>
              <a:gd name="connsiteX0" fmla="*/ 0 w 1579965"/>
              <a:gd name="connsiteY0" fmla="*/ 0 h 2109412"/>
              <a:gd name="connsiteX1" fmla="*/ 1579965 w 1579965"/>
              <a:gd name="connsiteY1" fmla="*/ 0 h 2109412"/>
              <a:gd name="connsiteX2" fmla="*/ 1579965 w 1579965"/>
              <a:gd name="connsiteY2" fmla="*/ 2109412 h 2109412"/>
              <a:gd name="connsiteX3" fmla="*/ 0 w 1579965"/>
              <a:gd name="connsiteY3" fmla="*/ 2109412 h 2109412"/>
              <a:gd name="connsiteX4" fmla="*/ 0 w 1579965"/>
              <a:gd name="connsiteY4" fmla="*/ 0 h 2109412"/>
              <a:gd name="connsiteX0" fmla="*/ 0 w 2044785"/>
              <a:gd name="connsiteY0" fmla="*/ 0 h 2109412"/>
              <a:gd name="connsiteX1" fmla="*/ 2044785 w 2044785"/>
              <a:gd name="connsiteY1" fmla="*/ 548640 h 2109412"/>
              <a:gd name="connsiteX2" fmla="*/ 1579965 w 2044785"/>
              <a:gd name="connsiteY2" fmla="*/ 2109412 h 2109412"/>
              <a:gd name="connsiteX3" fmla="*/ 0 w 2044785"/>
              <a:gd name="connsiteY3" fmla="*/ 2109412 h 2109412"/>
              <a:gd name="connsiteX4" fmla="*/ 0 w 2044785"/>
              <a:gd name="connsiteY4" fmla="*/ 0 h 2109412"/>
              <a:gd name="connsiteX0" fmla="*/ 0 w 2052405"/>
              <a:gd name="connsiteY0" fmla="*/ 0 h 2109412"/>
              <a:gd name="connsiteX1" fmla="*/ 2052405 w 2052405"/>
              <a:gd name="connsiteY1" fmla="*/ 563880 h 2109412"/>
              <a:gd name="connsiteX2" fmla="*/ 1579965 w 2052405"/>
              <a:gd name="connsiteY2" fmla="*/ 2109412 h 2109412"/>
              <a:gd name="connsiteX3" fmla="*/ 0 w 2052405"/>
              <a:gd name="connsiteY3" fmla="*/ 2109412 h 2109412"/>
              <a:gd name="connsiteX4" fmla="*/ 0 w 2052405"/>
              <a:gd name="connsiteY4" fmla="*/ 0 h 2109412"/>
              <a:gd name="connsiteX0" fmla="*/ 0 w 2052405"/>
              <a:gd name="connsiteY0" fmla="*/ 0 h 2642812"/>
              <a:gd name="connsiteX1" fmla="*/ 2052405 w 2052405"/>
              <a:gd name="connsiteY1" fmla="*/ 563880 h 2642812"/>
              <a:gd name="connsiteX2" fmla="*/ 2037165 w 2052405"/>
              <a:gd name="connsiteY2" fmla="*/ 2642812 h 2642812"/>
              <a:gd name="connsiteX3" fmla="*/ 0 w 2052405"/>
              <a:gd name="connsiteY3" fmla="*/ 2109412 h 2642812"/>
              <a:gd name="connsiteX4" fmla="*/ 0 w 2052405"/>
              <a:gd name="connsiteY4" fmla="*/ 0 h 2642812"/>
              <a:gd name="connsiteX0" fmla="*/ 0 w 2037165"/>
              <a:gd name="connsiteY0" fmla="*/ 0 h 2642812"/>
              <a:gd name="connsiteX1" fmla="*/ 2037165 w 2037165"/>
              <a:gd name="connsiteY1" fmla="*/ 563880 h 2642812"/>
              <a:gd name="connsiteX2" fmla="*/ 2037165 w 2037165"/>
              <a:gd name="connsiteY2" fmla="*/ 2642812 h 2642812"/>
              <a:gd name="connsiteX3" fmla="*/ 0 w 2037165"/>
              <a:gd name="connsiteY3" fmla="*/ 2109412 h 2642812"/>
              <a:gd name="connsiteX4" fmla="*/ 0 w 2037165"/>
              <a:gd name="connsiteY4" fmla="*/ 0 h 2642812"/>
              <a:gd name="connsiteX0" fmla="*/ 0 w 2037165"/>
              <a:gd name="connsiteY0" fmla="*/ 0 h 2650432"/>
              <a:gd name="connsiteX1" fmla="*/ 2037165 w 2037165"/>
              <a:gd name="connsiteY1" fmla="*/ 563880 h 2650432"/>
              <a:gd name="connsiteX2" fmla="*/ 2037165 w 2037165"/>
              <a:gd name="connsiteY2" fmla="*/ 2650432 h 2650432"/>
              <a:gd name="connsiteX3" fmla="*/ 0 w 2037165"/>
              <a:gd name="connsiteY3" fmla="*/ 2109412 h 2650432"/>
              <a:gd name="connsiteX4" fmla="*/ 0 w 2037165"/>
              <a:gd name="connsiteY4" fmla="*/ 0 h 2650432"/>
              <a:gd name="connsiteX0" fmla="*/ 0 w 2037165"/>
              <a:gd name="connsiteY0" fmla="*/ 0 h 2650432"/>
              <a:gd name="connsiteX1" fmla="*/ 2037165 w 2037165"/>
              <a:gd name="connsiteY1" fmla="*/ 563880 h 2650432"/>
              <a:gd name="connsiteX2" fmla="*/ 2037165 w 2037165"/>
              <a:gd name="connsiteY2" fmla="*/ 2650432 h 2650432"/>
              <a:gd name="connsiteX3" fmla="*/ 0 w 2037165"/>
              <a:gd name="connsiteY3" fmla="*/ 2109412 h 2650432"/>
              <a:gd name="connsiteX4" fmla="*/ 0 w 2037165"/>
              <a:gd name="connsiteY4" fmla="*/ 0 h 2650432"/>
              <a:gd name="connsiteX0" fmla="*/ 0 w 2037165"/>
              <a:gd name="connsiteY0" fmla="*/ 0 h 2650432"/>
              <a:gd name="connsiteX1" fmla="*/ 2037165 w 2037165"/>
              <a:gd name="connsiteY1" fmla="*/ 563880 h 2650432"/>
              <a:gd name="connsiteX2" fmla="*/ 2037165 w 2037165"/>
              <a:gd name="connsiteY2" fmla="*/ 2650432 h 2650432"/>
              <a:gd name="connsiteX3" fmla="*/ 0 w 2037165"/>
              <a:gd name="connsiteY3" fmla="*/ 2109412 h 2650432"/>
              <a:gd name="connsiteX4" fmla="*/ 0 w 2037165"/>
              <a:gd name="connsiteY4" fmla="*/ 0 h 2650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7165" h="2650432">
                <a:moveTo>
                  <a:pt x="0" y="0"/>
                </a:moveTo>
                <a:lnTo>
                  <a:pt x="2037165" y="563880"/>
                </a:lnTo>
                <a:lnTo>
                  <a:pt x="2037165" y="2650432"/>
                </a:lnTo>
                <a:lnTo>
                  <a:pt x="0" y="21094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89" name="テキスト ボックス 92"/>
          <p:cNvSpPr txBox="1">
            <a:spLocks noChangeArrowheads="1"/>
          </p:cNvSpPr>
          <p:nvPr/>
        </p:nvSpPr>
        <p:spPr bwMode="auto">
          <a:xfrm>
            <a:off x="1095375" y="37836"/>
            <a:ext cx="14414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-OTF 新ゴ Pro B"/>
              </a:rPr>
              <a:t>貯木場入口付近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-OTF 新ゴ Pro B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348305" y="1390969"/>
            <a:ext cx="619121" cy="185825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 rot="10800000">
            <a:off x="2477706" y="2018132"/>
            <a:ext cx="62984" cy="21777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1003609" y="1595668"/>
            <a:ext cx="494492" cy="195987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1539645" y="1810530"/>
            <a:ext cx="928681" cy="370199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967426" y="1768039"/>
            <a:ext cx="155450" cy="52264"/>
          </a:xfrm>
          <a:prstGeom prst="line">
            <a:avLst/>
          </a:prstGeom>
          <a:ln w="3175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2477707" y="2187987"/>
            <a:ext cx="306879" cy="23116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2785926" y="2217023"/>
            <a:ext cx="2308972" cy="675918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2665318" y="2037004"/>
            <a:ext cx="215754" cy="68233"/>
          </a:xfrm>
          <a:prstGeom prst="line">
            <a:avLst/>
          </a:prstGeom>
          <a:ln w="3175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rot="10800000">
            <a:off x="2546051" y="2041359"/>
            <a:ext cx="61644" cy="21777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 rot="10800000">
            <a:off x="2341017" y="2295418"/>
            <a:ext cx="62984" cy="21776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 rot="10800000">
            <a:off x="2409362" y="2318647"/>
            <a:ext cx="61644" cy="21776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2650414" y="2572710"/>
            <a:ext cx="2015656" cy="560375"/>
          </a:xfrm>
          <a:prstGeom prst="line">
            <a:avLst/>
          </a:prstGeom>
          <a:ln w="31750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>
            <a:cxnSpLocks/>
            <a:endCxn id="40" idx="2"/>
          </p:cNvCxnSpPr>
          <p:nvPr/>
        </p:nvCxnSpPr>
        <p:spPr>
          <a:xfrm>
            <a:off x="2387920" y="2413010"/>
            <a:ext cx="294820" cy="173877"/>
          </a:xfrm>
          <a:prstGeom prst="line">
            <a:avLst/>
          </a:prstGeom>
          <a:ln w="3175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正方形/長方形 39"/>
          <p:cNvSpPr/>
          <p:nvPr/>
        </p:nvSpPr>
        <p:spPr>
          <a:xfrm>
            <a:off x="2643877" y="2504136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4704934" y="3146151"/>
            <a:ext cx="76385" cy="82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cxnSp>
        <p:nvCxnSpPr>
          <p:cNvPr id="47" name="直線コネクタ 46"/>
          <p:cNvCxnSpPr/>
          <p:nvPr/>
        </p:nvCxnSpPr>
        <p:spPr>
          <a:xfrm rot="10800000">
            <a:off x="3053945" y="2164760"/>
            <a:ext cx="61644" cy="21776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/>
        </p:nvCxnSpPr>
        <p:spPr>
          <a:xfrm rot="10800000">
            <a:off x="3120948" y="2187987"/>
            <a:ext cx="62984" cy="21776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/>
          <p:cNvCxnSpPr/>
          <p:nvPr/>
        </p:nvCxnSpPr>
        <p:spPr>
          <a:xfrm rot="10800000">
            <a:off x="3190634" y="2212668"/>
            <a:ext cx="61644" cy="21777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/>
          <p:cNvCxnSpPr/>
          <p:nvPr/>
        </p:nvCxnSpPr>
        <p:spPr>
          <a:xfrm rot="10800000">
            <a:off x="3512255" y="2312839"/>
            <a:ext cx="61644" cy="21776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/>
          <p:nvPr/>
        </p:nvCxnSpPr>
        <p:spPr>
          <a:xfrm rot="10800000">
            <a:off x="3580599" y="2334615"/>
            <a:ext cx="62985" cy="21777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 rot="10800000">
            <a:off x="3644923" y="2360748"/>
            <a:ext cx="62985" cy="21777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/>
        </p:nvCxnSpPr>
        <p:spPr>
          <a:xfrm rot="10800000">
            <a:off x="4014788" y="2478340"/>
            <a:ext cx="62985" cy="21776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/>
        </p:nvCxnSpPr>
        <p:spPr>
          <a:xfrm rot="10800000">
            <a:off x="4083132" y="2500117"/>
            <a:ext cx="62984" cy="21777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 rot="10800000">
            <a:off x="4151477" y="2521893"/>
            <a:ext cx="62985" cy="21776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/>
          <p:cNvCxnSpPr/>
          <p:nvPr/>
        </p:nvCxnSpPr>
        <p:spPr>
          <a:xfrm rot="10800000">
            <a:off x="4473098" y="2617710"/>
            <a:ext cx="62985" cy="21776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 rot="10800000">
            <a:off x="4537422" y="2639486"/>
            <a:ext cx="62985" cy="21777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 rot="10800000">
            <a:off x="4609787" y="2661262"/>
            <a:ext cx="62985" cy="21776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 rot="10800000">
            <a:off x="4412794" y="2591577"/>
            <a:ext cx="62984" cy="21776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/>
          <p:nvPr/>
        </p:nvCxnSpPr>
        <p:spPr>
          <a:xfrm rot="10800000">
            <a:off x="4865744" y="2735302"/>
            <a:ext cx="62984" cy="21777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/>
        </p:nvCxnSpPr>
        <p:spPr>
          <a:xfrm rot="10800000">
            <a:off x="4934089" y="2761434"/>
            <a:ext cx="62985" cy="21777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 rot="10800000">
            <a:off x="5006453" y="2783210"/>
            <a:ext cx="62985" cy="21776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/>
          <p:cNvCxnSpPr>
            <a:stCxn id="84" idx="1"/>
          </p:cNvCxnSpPr>
          <p:nvPr/>
        </p:nvCxnSpPr>
        <p:spPr>
          <a:xfrm flipH="1">
            <a:off x="3701208" y="2810492"/>
            <a:ext cx="179570" cy="4385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正方形/長方形 83"/>
          <p:cNvSpPr/>
          <p:nvPr/>
        </p:nvSpPr>
        <p:spPr>
          <a:xfrm>
            <a:off x="3880778" y="2728043"/>
            <a:ext cx="592320" cy="164897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右折規制</a:t>
            </a:r>
          </a:p>
        </p:txBody>
      </p:sp>
      <p:sp>
        <p:nvSpPr>
          <p:cNvPr id="160" name="正方形/長方形 159"/>
          <p:cNvSpPr/>
          <p:nvPr/>
        </p:nvSpPr>
        <p:spPr>
          <a:xfrm>
            <a:off x="2757784" y="1978934"/>
            <a:ext cx="76385" cy="82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61848" name="テキスト ボックス 162"/>
          <p:cNvSpPr txBox="1">
            <a:spLocks noChangeArrowheads="1"/>
          </p:cNvSpPr>
          <p:nvPr/>
        </p:nvSpPr>
        <p:spPr bwMode="auto">
          <a:xfrm>
            <a:off x="2781727" y="3905997"/>
            <a:ext cx="778586" cy="21544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島忠ホームズ</a:t>
            </a:r>
          </a:p>
        </p:txBody>
      </p:sp>
      <p:sp>
        <p:nvSpPr>
          <p:cNvPr id="164" name="テキスト ボックス 163"/>
          <p:cNvSpPr txBox="1"/>
          <p:nvPr/>
        </p:nvSpPr>
        <p:spPr>
          <a:xfrm flipH="1">
            <a:off x="2795976" y="1260372"/>
            <a:ext cx="1026930" cy="215444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貯木場入口交差点</a:t>
            </a:r>
            <a:endParaRPr lang="ja-JP" altLang="en-US" sz="105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cxnSp>
        <p:nvCxnSpPr>
          <p:cNvPr id="165" name="直線コネクタ 164"/>
          <p:cNvCxnSpPr>
            <a:cxnSpLocks/>
            <a:stCxn id="164" idx="2"/>
          </p:cNvCxnSpPr>
          <p:nvPr/>
        </p:nvCxnSpPr>
        <p:spPr>
          <a:xfrm flipH="1">
            <a:off x="2607699" y="1475816"/>
            <a:ext cx="701742" cy="902583"/>
          </a:xfrm>
          <a:prstGeom prst="line">
            <a:avLst/>
          </a:prstGeom>
          <a:ln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正方形/長方形 160"/>
          <p:cNvSpPr/>
          <p:nvPr/>
        </p:nvSpPr>
        <p:spPr>
          <a:xfrm>
            <a:off x="858575" y="1975710"/>
            <a:ext cx="76385" cy="82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95" name="テキスト ボックス 162"/>
          <p:cNvSpPr txBox="1">
            <a:spLocks noChangeArrowheads="1"/>
          </p:cNvSpPr>
          <p:nvPr/>
        </p:nvSpPr>
        <p:spPr bwMode="auto">
          <a:xfrm>
            <a:off x="2238797" y="659652"/>
            <a:ext cx="897380" cy="21544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横浜ベイホール</a:t>
            </a:r>
          </a:p>
        </p:txBody>
      </p:sp>
      <p:sp>
        <p:nvSpPr>
          <p:cNvPr id="2" name="フリーフォーム 1"/>
          <p:cNvSpPr/>
          <p:nvPr/>
        </p:nvSpPr>
        <p:spPr>
          <a:xfrm>
            <a:off x="114847" y="1247932"/>
            <a:ext cx="5433707" cy="1716442"/>
          </a:xfrm>
          <a:custGeom>
            <a:avLst/>
            <a:gdLst>
              <a:gd name="connsiteX0" fmla="*/ 0 w 6436895"/>
              <a:gd name="connsiteY0" fmla="*/ 0 h 2033337"/>
              <a:gd name="connsiteX1" fmla="*/ 1395663 w 6436895"/>
              <a:gd name="connsiteY1" fmla="*/ 457200 h 2033337"/>
              <a:gd name="connsiteX2" fmla="*/ 2791326 w 6436895"/>
              <a:gd name="connsiteY2" fmla="*/ 1010653 h 2033337"/>
              <a:gd name="connsiteX3" fmla="*/ 3296652 w 6436895"/>
              <a:gd name="connsiteY3" fmla="*/ 1118937 h 2033337"/>
              <a:gd name="connsiteX4" fmla="*/ 6436895 w 6436895"/>
              <a:gd name="connsiteY4" fmla="*/ 2033337 h 20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6895" h="2033337">
                <a:moveTo>
                  <a:pt x="0" y="0"/>
                </a:moveTo>
                <a:lnTo>
                  <a:pt x="1395663" y="457200"/>
                </a:lnTo>
                <a:lnTo>
                  <a:pt x="2791326" y="1010653"/>
                </a:lnTo>
                <a:lnTo>
                  <a:pt x="3296652" y="1118937"/>
                </a:lnTo>
                <a:lnTo>
                  <a:pt x="6436895" y="2033337"/>
                </a:lnTo>
              </a:path>
            </a:pathLst>
          </a:custGeom>
          <a:ln w="57150">
            <a:solidFill>
              <a:srgbClr val="006600">
                <a:alpha val="4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153" name="フリーフォーム 152"/>
          <p:cNvSpPr/>
          <p:nvPr/>
        </p:nvSpPr>
        <p:spPr>
          <a:xfrm>
            <a:off x="134144" y="1410060"/>
            <a:ext cx="5414410" cy="1652118"/>
          </a:xfrm>
          <a:custGeom>
            <a:avLst/>
            <a:gdLst>
              <a:gd name="connsiteX0" fmla="*/ 0 w 6436895"/>
              <a:gd name="connsiteY0" fmla="*/ 0 h 2033337"/>
              <a:gd name="connsiteX1" fmla="*/ 1395663 w 6436895"/>
              <a:gd name="connsiteY1" fmla="*/ 457200 h 2033337"/>
              <a:gd name="connsiteX2" fmla="*/ 2791326 w 6436895"/>
              <a:gd name="connsiteY2" fmla="*/ 1010653 h 2033337"/>
              <a:gd name="connsiteX3" fmla="*/ 3296652 w 6436895"/>
              <a:gd name="connsiteY3" fmla="*/ 1118937 h 2033337"/>
              <a:gd name="connsiteX4" fmla="*/ 6436895 w 6436895"/>
              <a:gd name="connsiteY4" fmla="*/ 2033337 h 2033337"/>
              <a:gd name="connsiteX0" fmla="*/ 0 w 6436895"/>
              <a:gd name="connsiteY0" fmla="*/ 0 h 2033337"/>
              <a:gd name="connsiteX1" fmla="*/ 1395663 w 6436895"/>
              <a:gd name="connsiteY1" fmla="*/ 457200 h 2033337"/>
              <a:gd name="connsiteX2" fmla="*/ 2753226 w 6436895"/>
              <a:gd name="connsiteY2" fmla="*/ 1056373 h 2033337"/>
              <a:gd name="connsiteX3" fmla="*/ 3296652 w 6436895"/>
              <a:gd name="connsiteY3" fmla="*/ 1118937 h 2033337"/>
              <a:gd name="connsiteX4" fmla="*/ 6436895 w 6436895"/>
              <a:gd name="connsiteY4" fmla="*/ 2033337 h 2033337"/>
              <a:gd name="connsiteX0" fmla="*/ 0 w 6436895"/>
              <a:gd name="connsiteY0" fmla="*/ 0 h 2033337"/>
              <a:gd name="connsiteX1" fmla="*/ 1395663 w 6436895"/>
              <a:gd name="connsiteY1" fmla="*/ 480060 h 2033337"/>
              <a:gd name="connsiteX2" fmla="*/ 2753226 w 6436895"/>
              <a:gd name="connsiteY2" fmla="*/ 1056373 h 2033337"/>
              <a:gd name="connsiteX3" fmla="*/ 3296652 w 6436895"/>
              <a:gd name="connsiteY3" fmla="*/ 1118937 h 2033337"/>
              <a:gd name="connsiteX4" fmla="*/ 6436895 w 6436895"/>
              <a:gd name="connsiteY4" fmla="*/ 2033337 h 2033337"/>
              <a:gd name="connsiteX0" fmla="*/ 0 w 6383555"/>
              <a:gd name="connsiteY0" fmla="*/ 0 h 1949517"/>
              <a:gd name="connsiteX1" fmla="*/ 1342323 w 6383555"/>
              <a:gd name="connsiteY1" fmla="*/ 396240 h 1949517"/>
              <a:gd name="connsiteX2" fmla="*/ 2699886 w 6383555"/>
              <a:gd name="connsiteY2" fmla="*/ 972553 h 1949517"/>
              <a:gd name="connsiteX3" fmla="*/ 3243312 w 6383555"/>
              <a:gd name="connsiteY3" fmla="*/ 1035117 h 1949517"/>
              <a:gd name="connsiteX4" fmla="*/ 6383555 w 6383555"/>
              <a:gd name="connsiteY4" fmla="*/ 1949517 h 1949517"/>
              <a:gd name="connsiteX0" fmla="*/ 0 w 6414035"/>
              <a:gd name="connsiteY0" fmla="*/ 0 h 1957137"/>
              <a:gd name="connsiteX1" fmla="*/ 1372803 w 6414035"/>
              <a:gd name="connsiteY1" fmla="*/ 403860 h 1957137"/>
              <a:gd name="connsiteX2" fmla="*/ 2730366 w 6414035"/>
              <a:gd name="connsiteY2" fmla="*/ 980173 h 1957137"/>
              <a:gd name="connsiteX3" fmla="*/ 3273792 w 6414035"/>
              <a:gd name="connsiteY3" fmla="*/ 1042737 h 1957137"/>
              <a:gd name="connsiteX4" fmla="*/ 6414035 w 6414035"/>
              <a:gd name="connsiteY4" fmla="*/ 1957137 h 195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4035" h="1957137">
                <a:moveTo>
                  <a:pt x="0" y="0"/>
                </a:moveTo>
                <a:lnTo>
                  <a:pt x="1372803" y="403860"/>
                </a:lnTo>
                <a:lnTo>
                  <a:pt x="2730366" y="980173"/>
                </a:lnTo>
                <a:lnTo>
                  <a:pt x="3273792" y="1042737"/>
                </a:lnTo>
                <a:lnTo>
                  <a:pt x="6414035" y="1957137"/>
                </a:lnTo>
              </a:path>
            </a:pathLst>
          </a:custGeom>
          <a:ln w="57150">
            <a:solidFill>
              <a:srgbClr val="006600">
                <a:alpha val="4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154" name="正方形/長方形 153">
            <a:extLst>
              <a:ext uri="{FF2B5EF4-FFF2-40B4-BE49-F238E27FC236}">
                <a16:creationId xmlns:a16="http://schemas.microsoft.com/office/drawing/2014/main" id="{B380496E-77BE-4D01-8760-CFB92AAC0669}"/>
              </a:ext>
            </a:extLst>
          </p:cNvPr>
          <p:cNvSpPr/>
          <p:nvPr/>
        </p:nvSpPr>
        <p:spPr>
          <a:xfrm>
            <a:off x="93507" y="4906309"/>
            <a:ext cx="5482437" cy="4517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備品設置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スポーツ推進委員はコース中央のカラーコーンの設置。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整理員、警備員は交通規制の為のプラ柵、カラーコーンの設置。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終わり次第スポーツ推進委員の補助。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規制解除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〇時〇分頃最後尾のモーターバイクが山下ふ頭方面へ通過後、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</a:t>
            </a:r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エリア（ニューグランド～山下橋）の備品を撤収し、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白バイの先頭固定で規制解除。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待機エリアの運用について</a:t>
            </a:r>
            <a:r>
              <a:rPr lang="en-US" altLang="ja-JP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往路・復路に対応する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TO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・整理員を配置し、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対応する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TO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からの指示で整理員が歩行者を誘導し、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安全に横断させる。</a:t>
            </a:r>
            <a:endParaRPr lang="en-US" altLang="ja-JP" sz="9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85" name="正方形/長方形 184">
            <a:extLst>
              <a:ext uri="{FF2B5EF4-FFF2-40B4-BE49-F238E27FC236}">
                <a16:creationId xmlns:a16="http://schemas.microsoft.com/office/drawing/2014/main" id="{31688BC6-7724-4CD5-8FCC-7A663044E930}"/>
              </a:ext>
            </a:extLst>
          </p:cNvPr>
          <p:cNvSpPr/>
          <p:nvPr/>
        </p:nvSpPr>
        <p:spPr>
          <a:xfrm>
            <a:off x="93507" y="4898269"/>
            <a:ext cx="1396283" cy="1651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特記事項</a:t>
            </a:r>
          </a:p>
        </p:txBody>
      </p:sp>
      <p:sp>
        <p:nvSpPr>
          <p:cNvPr id="132" name="テキスト ボックス 131">
            <a:extLst>
              <a:ext uri="{FF2B5EF4-FFF2-40B4-BE49-F238E27FC236}">
                <a16:creationId xmlns:a16="http://schemas.microsoft.com/office/drawing/2014/main" id="{ABB62417-C212-40BB-B430-8E9891FF40E7}"/>
              </a:ext>
            </a:extLst>
          </p:cNvPr>
          <p:cNvSpPr txBox="1"/>
          <p:nvPr/>
        </p:nvSpPr>
        <p:spPr>
          <a:xfrm>
            <a:off x="5645373" y="4131295"/>
            <a:ext cx="12961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カラーコーン設置間隔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直線は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カーブは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誘導案内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誘導看板の告知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33" name="テキスト ボックス 132">
            <a:extLst>
              <a:ext uri="{FF2B5EF4-FFF2-40B4-BE49-F238E27FC236}">
                <a16:creationId xmlns:a16="http://schemas.microsoft.com/office/drawing/2014/main" id="{9EC92C23-081F-4C2B-96A3-305FA45F1DA2}"/>
              </a:ext>
            </a:extLst>
          </p:cNvPr>
          <p:cNvSpPr txBox="1"/>
          <p:nvPr/>
        </p:nvSpPr>
        <p:spPr>
          <a:xfrm>
            <a:off x="5993372" y="745599"/>
            <a:ext cx="5020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Ｃエリア</a:t>
            </a:r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34" name="テキスト ボックス 133">
            <a:extLst>
              <a:ext uri="{FF2B5EF4-FFF2-40B4-BE49-F238E27FC236}">
                <a16:creationId xmlns:a16="http://schemas.microsoft.com/office/drawing/2014/main" id="{194B0AAD-C953-4977-8C49-7AC5055B1ADD}"/>
              </a:ext>
            </a:extLst>
          </p:cNvPr>
          <p:cNvSpPr txBox="1"/>
          <p:nvPr/>
        </p:nvSpPr>
        <p:spPr>
          <a:xfrm>
            <a:off x="5589240" y="1621135"/>
            <a:ext cx="1234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エリア管理： 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JEB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三原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警備会社：ディースタッフ</a:t>
            </a:r>
          </a:p>
        </p:txBody>
      </p:sp>
      <p:sp>
        <p:nvSpPr>
          <p:cNvPr id="135" name="テキスト ボックス 134">
            <a:extLst>
              <a:ext uri="{FF2B5EF4-FFF2-40B4-BE49-F238E27FC236}">
                <a16:creationId xmlns:a16="http://schemas.microsoft.com/office/drawing/2014/main" id="{D46E1A62-6C47-43BE-A838-383664439846}"/>
              </a:ext>
            </a:extLst>
          </p:cNvPr>
          <p:cNvSpPr txBox="1"/>
          <p:nvPr/>
        </p:nvSpPr>
        <p:spPr>
          <a:xfrm>
            <a:off x="5731452" y="1193488"/>
            <a:ext cx="1080120" cy="223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加賀町警察署</a:t>
            </a:r>
          </a:p>
        </p:txBody>
      </p:sp>
      <p:sp>
        <p:nvSpPr>
          <p:cNvPr id="342" name="四角形吹き出し 371">
            <a:extLst>
              <a:ext uri="{FF2B5EF4-FFF2-40B4-BE49-F238E27FC236}">
                <a16:creationId xmlns:a16="http://schemas.microsoft.com/office/drawing/2014/main" id="{AF381A1C-20D5-4B66-B459-4F7BEA1D84D6}"/>
              </a:ext>
            </a:extLst>
          </p:cNvPr>
          <p:cNvSpPr/>
          <p:nvPr/>
        </p:nvSpPr>
        <p:spPr>
          <a:xfrm>
            <a:off x="7893496" y="3715242"/>
            <a:ext cx="2483854" cy="1678257"/>
          </a:xfrm>
          <a:prstGeom prst="wedgeRectCallout">
            <a:avLst>
              <a:gd name="adj1" fmla="val -82943"/>
              <a:gd name="adj2" fmla="val 1503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>
                <a:solidFill>
                  <a:schemeClr val="tx1"/>
                </a:solidFill>
              </a:rPr>
              <a:t>・道路幅　</a:t>
            </a:r>
            <a:r>
              <a:rPr lang="en-US" altLang="ja-JP" sz="1200">
                <a:solidFill>
                  <a:schemeClr val="tx1"/>
                </a:solidFill>
              </a:rPr>
              <a:t>13</a:t>
            </a:r>
            <a:r>
              <a:rPr lang="ja-JP" altLang="en-US" sz="1200">
                <a:solidFill>
                  <a:schemeClr val="tx1"/>
                </a:solidFill>
              </a:rPr>
              <a:t>ｍ（</a:t>
            </a:r>
            <a:r>
              <a:rPr lang="en-US" altLang="ja-JP" sz="1200">
                <a:solidFill>
                  <a:schemeClr val="tx1"/>
                </a:solidFill>
              </a:rPr>
              <a:t>4</a:t>
            </a:r>
            <a:r>
              <a:rPr lang="ja-JP" altLang="en-US" sz="1200">
                <a:solidFill>
                  <a:schemeClr val="tx1"/>
                </a:solidFill>
              </a:rPr>
              <a:t>車線）</a:t>
            </a:r>
            <a:endParaRPr lang="en-US" altLang="ja-JP" sz="120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>
                <a:solidFill>
                  <a:schemeClr val="tx1"/>
                </a:solidFill>
              </a:rPr>
              <a:t>・コース幅　</a:t>
            </a:r>
            <a:r>
              <a:rPr lang="en-US" altLang="ja-JP" sz="1200">
                <a:solidFill>
                  <a:schemeClr val="tx1"/>
                </a:solidFill>
              </a:rPr>
              <a:t>5.5</a:t>
            </a:r>
            <a:r>
              <a:rPr lang="ja-JP" altLang="en-US" sz="1200">
                <a:solidFill>
                  <a:schemeClr val="tx1"/>
                </a:solidFill>
              </a:rPr>
              <a:t>ｍ（片道）</a:t>
            </a:r>
            <a:endParaRPr lang="en-US" altLang="ja-JP" sz="120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>
                <a:solidFill>
                  <a:schemeClr val="tx1"/>
                </a:solidFill>
              </a:rPr>
              <a:t>・歩行者待機スペース　</a:t>
            </a:r>
            <a:endParaRPr lang="en-US" altLang="ja-JP" sz="120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>
                <a:solidFill>
                  <a:schemeClr val="tx1"/>
                </a:solidFill>
              </a:rPr>
              <a:t>　　　　幅</a:t>
            </a:r>
            <a:r>
              <a:rPr lang="en-US" altLang="ja-JP" sz="1200">
                <a:solidFill>
                  <a:schemeClr val="tx1"/>
                </a:solidFill>
              </a:rPr>
              <a:t>1.5</a:t>
            </a:r>
            <a:r>
              <a:rPr lang="ja-JP" altLang="en-US" sz="1200" err="1">
                <a:solidFill>
                  <a:schemeClr val="tx1"/>
                </a:solidFill>
              </a:rPr>
              <a:t>ｍ</a:t>
            </a:r>
            <a:r>
              <a:rPr lang="en-US" altLang="ja-JP" sz="1200">
                <a:solidFill>
                  <a:schemeClr val="tx1"/>
                </a:solidFill>
              </a:rPr>
              <a:t>×</a:t>
            </a:r>
            <a:r>
              <a:rPr lang="ja-JP" altLang="en-US" sz="1200">
                <a:solidFill>
                  <a:schemeClr val="tx1"/>
                </a:solidFill>
              </a:rPr>
              <a:t>長さ</a:t>
            </a:r>
            <a:r>
              <a:rPr lang="en-US" altLang="ja-JP" sz="1200">
                <a:solidFill>
                  <a:schemeClr val="tx1"/>
                </a:solidFill>
              </a:rPr>
              <a:t>3</a:t>
            </a:r>
            <a:r>
              <a:rPr lang="ja-JP" altLang="en-US" sz="1200" err="1">
                <a:solidFill>
                  <a:schemeClr val="tx1"/>
                </a:solidFill>
              </a:rPr>
              <a:t>ｍ</a:t>
            </a:r>
            <a:endParaRPr lang="en-US" altLang="ja-JP" sz="120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>
                <a:solidFill>
                  <a:schemeClr val="tx1"/>
                </a:solidFill>
              </a:rPr>
              <a:t>【</a:t>
            </a:r>
            <a:r>
              <a:rPr lang="ja-JP" altLang="en-US" sz="1200">
                <a:solidFill>
                  <a:schemeClr val="tx1"/>
                </a:solidFill>
              </a:rPr>
              <a:t>運営方法</a:t>
            </a:r>
            <a:r>
              <a:rPr lang="en-US" altLang="ja-JP" sz="1200">
                <a:solidFill>
                  <a:schemeClr val="tx1"/>
                </a:solidFill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100">
                <a:solidFill>
                  <a:schemeClr val="tx1"/>
                </a:solidFill>
              </a:rPr>
              <a:t>往路・復路に対応する</a:t>
            </a:r>
            <a:r>
              <a:rPr lang="en-US" altLang="ja-JP" sz="1100">
                <a:solidFill>
                  <a:schemeClr val="tx1"/>
                </a:solidFill>
              </a:rPr>
              <a:t>TO</a:t>
            </a:r>
            <a:r>
              <a:rPr lang="ja-JP" altLang="en-US" sz="1100">
                <a:solidFill>
                  <a:schemeClr val="tx1"/>
                </a:solidFill>
              </a:rPr>
              <a:t>・整理員を配置し、対応する</a:t>
            </a:r>
            <a:r>
              <a:rPr lang="en-US" altLang="ja-JP" sz="1100">
                <a:solidFill>
                  <a:schemeClr val="tx1"/>
                </a:solidFill>
              </a:rPr>
              <a:t>TO</a:t>
            </a:r>
            <a:r>
              <a:rPr lang="ja-JP" altLang="en-US" sz="1100">
                <a:solidFill>
                  <a:schemeClr val="tx1"/>
                </a:solidFill>
              </a:rPr>
              <a:t>からの指示で整理員が歩行者を誘導し安全に横断させる。</a:t>
            </a:r>
            <a:endParaRPr lang="en-US" altLang="ja-JP" sz="1200">
              <a:solidFill>
                <a:schemeClr val="tx1"/>
              </a:solidFill>
            </a:endParaRPr>
          </a:p>
        </p:txBody>
      </p:sp>
      <p:cxnSp>
        <p:nvCxnSpPr>
          <p:cNvPr id="344" name="直線矢印コネクタ 343">
            <a:extLst>
              <a:ext uri="{FF2B5EF4-FFF2-40B4-BE49-F238E27FC236}">
                <a16:creationId xmlns:a16="http://schemas.microsoft.com/office/drawing/2014/main" id="{FEF533BE-5E11-4420-9D69-89B39832229A}"/>
              </a:ext>
            </a:extLst>
          </p:cNvPr>
          <p:cNvCxnSpPr>
            <a:cxnSpLocks/>
            <a:stCxn id="115" idx="4"/>
          </p:cNvCxnSpPr>
          <p:nvPr/>
        </p:nvCxnSpPr>
        <p:spPr bwMode="auto">
          <a:xfrm flipV="1">
            <a:off x="2258934" y="2062777"/>
            <a:ext cx="233420" cy="62672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フリーフォーム: 図形 3">
            <a:extLst>
              <a:ext uri="{FF2B5EF4-FFF2-40B4-BE49-F238E27FC236}">
                <a16:creationId xmlns:a16="http://schemas.microsoft.com/office/drawing/2014/main" id="{1BF3E9CB-F984-4CE0-8F4F-02D2CFE6DBCA}"/>
              </a:ext>
            </a:extLst>
          </p:cNvPr>
          <p:cNvSpPr/>
          <p:nvPr/>
        </p:nvSpPr>
        <p:spPr>
          <a:xfrm>
            <a:off x="115503" y="1145406"/>
            <a:ext cx="5457524" cy="1992430"/>
          </a:xfrm>
          <a:custGeom>
            <a:avLst/>
            <a:gdLst>
              <a:gd name="connsiteX0" fmla="*/ 0 w 5457524"/>
              <a:gd name="connsiteY0" fmla="*/ 0 h 1992430"/>
              <a:gd name="connsiteX1" fmla="*/ 1463040 w 5457524"/>
              <a:gd name="connsiteY1" fmla="*/ 471638 h 1992430"/>
              <a:gd name="connsiteX2" fmla="*/ 2300438 w 5457524"/>
              <a:gd name="connsiteY2" fmla="*/ 827773 h 1992430"/>
              <a:gd name="connsiteX3" fmla="*/ 5438274 w 5457524"/>
              <a:gd name="connsiteY3" fmla="*/ 1742173 h 1992430"/>
              <a:gd name="connsiteX4" fmla="*/ 5457524 w 5457524"/>
              <a:gd name="connsiteY4" fmla="*/ 1992430 h 1992430"/>
              <a:gd name="connsiteX5" fmla="*/ 2637322 w 5457524"/>
              <a:gd name="connsiteY5" fmla="*/ 1193533 h 1992430"/>
              <a:gd name="connsiteX6" fmla="*/ 2030931 w 5457524"/>
              <a:gd name="connsiteY6" fmla="*/ 1087655 h 1992430"/>
              <a:gd name="connsiteX7" fmla="*/ 1116531 w 5457524"/>
              <a:gd name="connsiteY7" fmla="*/ 635268 h 1992430"/>
              <a:gd name="connsiteX8" fmla="*/ 19251 w 5457524"/>
              <a:gd name="connsiteY8" fmla="*/ 327259 h 1992430"/>
              <a:gd name="connsiteX9" fmla="*/ 0 w 5457524"/>
              <a:gd name="connsiteY9" fmla="*/ 0 h 199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57524" h="1992430">
                <a:moveTo>
                  <a:pt x="0" y="0"/>
                </a:moveTo>
                <a:lnTo>
                  <a:pt x="1463040" y="471638"/>
                </a:lnTo>
                <a:lnTo>
                  <a:pt x="2300438" y="827773"/>
                </a:lnTo>
                <a:lnTo>
                  <a:pt x="5438274" y="1742173"/>
                </a:lnTo>
                <a:lnTo>
                  <a:pt x="5457524" y="1992430"/>
                </a:lnTo>
                <a:lnTo>
                  <a:pt x="2637322" y="1193533"/>
                </a:lnTo>
                <a:lnTo>
                  <a:pt x="2030931" y="1087655"/>
                </a:lnTo>
                <a:lnTo>
                  <a:pt x="1116531" y="635268"/>
                </a:lnTo>
                <a:lnTo>
                  <a:pt x="19251" y="327259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: 図形 9">
            <a:extLst>
              <a:ext uri="{FF2B5EF4-FFF2-40B4-BE49-F238E27FC236}">
                <a16:creationId xmlns:a16="http://schemas.microsoft.com/office/drawing/2014/main" id="{5BE24CFD-D5AC-49DC-AAC6-31FA806818B2}"/>
              </a:ext>
            </a:extLst>
          </p:cNvPr>
          <p:cNvSpPr/>
          <p:nvPr/>
        </p:nvSpPr>
        <p:spPr>
          <a:xfrm>
            <a:off x="1181100" y="2209800"/>
            <a:ext cx="4254500" cy="1244600"/>
          </a:xfrm>
          <a:custGeom>
            <a:avLst/>
            <a:gdLst>
              <a:gd name="connsiteX0" fmla="*/ 4254500 w 4254500"/>
              <a:gd name="connsiteY0" fmla="*/ 1244600 h 1244600"/>
              <a:gd name="connsiteX1" fmla="*/ 0 w 4254500"/>
              <a:gd name="connsiteY1" fmla="*/ 0 h 1244600"/>
              <a:gd name="connsiteX2" fmla="*/ 0 w 4254500"/>
              <a:gd name="connsiteY2" fmla="*/ 0 h 12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54500" h="1244600">
                <a:moveTo>
                  <a:pt x="4254500" y="124460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80" name="グループ化 379">
            <a:extLst>
              <a:ext uri="{FF2B5EF4-FFF2-40B4-BE49-F238E27FC236}">
                <a16:creationId xmlns:a16="http://schemas.microsoft.com/office/drawing/2014/main" id="{13402AD5-7F04-40BF-A4EF-207617EF976C}"/>
              </a:ext>
            </a:extLst>
          </p:cNvPr>
          <p:cNvGrpSpPr/>
          <p:nvPr/>
        </p:nvGrpSpPr>
        <p:grpSpPr>
          <a:xfrm rot="6344984">
            <a:off x="992118" y="1954034"/>
            <a:ext cx="152098" cy="107167"/>
            <a:chOff x="-3605111" y="1807211"/>
            <a:chExt cx="277711" cy="186689"/>
          </a:xfrm>
        </p:grpSpPr>
        <p:sp>
          <p:nvSpPr>
            <p:cNvPr id="381" name="正方形/長方形 380">
              <a:extLst>
                <a:ext uri="{FF2B5EF4-FFF2-40B4-BE49-F238E27FC236}">
                  <a16:creationId xmlns:a16="http://schemas.microsoft.com/office/drawing/2014/main" id="{DFF951B9-CE05-47B6-AAE4-DE2FB4A5C3D0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2" name="正方形/長方形 381">
              <a:extLst>
                <a:ext uri="{FF2B5EF4-FFF2-40B4-BE49-F238E27FC236}">
                  <a16:creationId xmlns:a16="http://schemas.microsoft.com/office/drawing/2014/main" id="{5ECC871A-A5F7-45F9-861D-9F5813DC5783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3" name="ひし形 62">
            <a:extLst>
              <a:ext uri="{FF2B5EF4-FFF2-40B4-BE49-F238E27FC236}">
                <a16:creationId xmlns:a16="http://schemas.microsoft.com/office/drawing/2014/main" id="{16C54255-AA2F-4344-8ED5-E8E83444AEC0}"/>
              </a:ext>
            </a:extLst>
          </p:cNvPr>
          <p:cNvSpPr/>
          <p:nvPr/>
        </p:nvSpPr>
        <p:spPr>
          <a:xfrm>
            <a:off x="1391963" y="1530460"/>
            <a:ext cx="97827" cy="10743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64" name="ひし形 63">
            <a:extLst>
              <a:ext uri="{FF2B5EF4-FFF2-40B4-BE49-F238E27FC236}">
                <a16:creationId xmlns:a16="http://schemas.microsoft.com/office/drawing/2014/main" id="{CD6136D4-04C1-4ED2-9B55-54B35DF4217A}"/>
              </a:ext>
            </a:extLst>
          </p:cNvPr>
          <p:cNvSpPr/>
          <p:nvPr/>
        </p:nvSpPr>
        <p:spPr>
          <a:xfrm>
            <a:off x="3352113" y="2175648"/>
            <a:ext cx="97827" cy="10743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65" name="ひし形 64">
            <a:extLst>
              <a:ext uri="{FF2B5EF4-FFF2-40B4-BE49-F238E27FC236}">
                <a16:creationId xmlns:a16="http://schemas.microsoft.com/office/drawing/2014/main" id="{D5C0486C-5F71-4E7E-9583-0968DAB22E1A}"/>
              </a:ext>
            </a:extLst>
          </p:cNvPr>
          <p:cNvSpPr/>
          <p:nvPr/>
        </p:nvSpPr>
        <p:spPr>
          <a:xfrm>
            <a:off x="388625" y="1213716"/>
            <a:ext cx="97827" cy="10743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66" name="ひし形 65">
            <a:extLst>
              <a:ext uri="{FF2B5EF4-FFF2-40B4-BE49-F238E27FC236}">
                <a16:creationId xmlns:a16="http://schemas.microsoft.com/office/drawing/2014/main" id="{7FA5FF66-A009-4A80-838C-1251A8FB4A57}"/>
              </a:ext>
            </a:extLst>
          </p:cNvPr>
          <p:cNvSpPr/>
          <p:nvPr/>
        </p:nvSpPr>
        <p:spPr>
          <a:xfrm>
            <a:off x="4011400" y="2362094"/>
            <a:ext cx="99167" cy="10743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67" name="ひし形 66">
            <a:extLst>
              <a:ext uri="{FF2B5EF4-FFF2-40B4-BE49-F238E27FC236}">
                <a16:creationId xmlns:a16="http://schemas.microsoft.com/office/drawing/2014/main" id="{65236D41-4112-4951-A167-7533BD1EE740}"/>
              </a:ext>
            </a:extLst>
          </p:cNvPr>
          <p:cNvSpPr/>
          <p:nvPr/>
        </p:nvSpPr>
        <p:spPr>
          <a:xfrm>
            <a:off x="4535103" y="2517327"/>
            <a:ext cx="99167" cy="105979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68" name="ひし形 67">
            <a:extLst>
              <a:ext uri="{FF2B5EF4-FFF2-40B4-BE49-F238E27FC236}">
                <a16:creationId xmlns:a16="http://schemas.microsoft.com/office/drawing/2014/main" id="{684109C5-6CD0-47EF-BD0B-33C0144DAF3E}"/>
              </a:ext>
            </a:extLst>
          </p:cNvPr>
          <p:cNvSpPr/>
          <p:nvPr/>
        </p:nvSpPr>
        <p:spPr>
          <a:xfrm>
            <a:off x="2221462" y="1874028"/>
            <a:ext cx="97827" cy="10743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69" name="ひし形 68">
            <a:extLst>
              <a:ext uri="{FF2B5EF4-FFF2-40B4-BE49-F238E27FC236}">
                <a16:creationId xmlns:a16="http://schemas.microsoft.com/office/drawing/2014/main" id="{F2037453-19FF-4631-9F39-BAC0F1A8096B}"/>
              </a:ext>
            </a:extLst>
          </p:cNvPr>
          <p:cNvSpPr/>
          <p:nvPr/>
        </p:nvSpPr>
        <p:spPr>
          <a:xfrm>
            <a:off x="3722887" y="2284407"/>
            <a:ext cx="99167" cy="10743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70" name="円/楕円 26">
            <a:extLst>
              <a:ext uri="{FF2B5EF4-FFF2-40B4-BE49-F238E27FC236}">
                <a16:creationId xmlns:a16="http://schemas.microsoft.com/office/drawing/2014/main" id="{B0C42B0B-204B-4C4C-A219-E24628E76508}"/>
              </a:ext>
            </a:extLst>
          </p:cNvPr>
          <p:cNvSpPr/>
          <p:nvPr/>
        </p:nvSpPr>
        <p:spPr>
          <a:xfrm>
            <a:off x="2199411" y="2662740"/>
            <a:ext cx="76385" cy="8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71" name="円/楕円 27">
            <a:extLst>
              <a:ext uri="{FF2B5EF4-FFF2-40B4-BE49-F238E27FC236}">
                <a16:creationId xmlns:a16="http://schemas.microsoft.com/office/drawing/2014/main" id="{60BDD097-1EF4-45FA-8C5F-32F571043BC8}"/>
              </a:ext>
            </a:extLst>
          </p:cNvPr>
          <p:cNvSpPr/>
          <p:nvPr/>
        </p:nvSpPr>
        <p:spPr>
          <a:xfrm>
            <a:off x="2520589" y="1954253"/>
            <a:ext cx="75045" cy="8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72" name="六角形 71">
            <a:extLst>
              <a:ext uri="{FF2B5EF4-FFF2-40B4-BE49-F238E27FC236}">
                <a16:creationId xmlns:a16="http://schemas.microsoft.com/office/drawing/2014/main" id="{A2A871EE-17A8-4D74-AF37-5E13832A5E00}"/>
              </a:ext>
            </a:extLst>
          </p:cNvPr>
          <p:cNvSpPr/>
          <p:nvPr/>
        </p:nvSpPr>
        <p:spPr>
          <a:xfrm>
            <a:off x="2360091" y="1983821"/>
            <a:ext cx="85766" cy="78395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74" name="六角形 73">
            <a:extLst>
              <a:ext uri="{FF2B5EF4-FFF2-40B4-BE49-F238E27FC236}">
                <a16:creationId xmlns:a16="http://schemas.microsoft.com/office/drawing/2014/main" id="{24B093DC-A0B5-472F-9101-093A0D7A814B}"/>
              </a:ext>
            </a:extLst>
          </p:cNvPr>
          <p:cNvSpPr/>
          <p:nvPr/>
        </p:nvSpPr>
        <p:spPr>
          <a:xfrm>
            <a:off x="2109587" y="2561455"/>
            <a:ext cx="85766" cy="78395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75" name="円/楕円 27">
            <a:extLst>
              <a:ext uri="{FF2B5EF4-FFF2-40B4-BE49-F238E27FC236}">
                <a16:creationId xmlns:a16="http://schemas.microsoft.com/office/drawing/2014/main" id="{BC55DE26-7B9A-4F1F-AE51-A995B1C1D19E}"/>
              </a:ext>
            </a:extLst>
          </p:cNvPr>
          <p:cNvSpPr/>
          <p:nvPr/>
        </p:nvSpPr>
        <p:spPr>
          <a:xfrm>
            <a:off x="2387764" y="2344061"/>
            <a:ext cx="75045" cy="8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1F5BB794-64DD-4BC5-B729-88724BAA6F5F}"/>
              </a:ext>
            </a:extLst>
          </p:cNvPr>
          <p:cNvGrpSpPr/>
          <p:nvPr/>
        </p:nvGrpSpPr>
        <p:grpSpPr>
          <a:xfrm>
            <a:off x="169446" y="3040815"/>
            <a:ext cx="2160240" cy="1663459"/>
            <a:chOff x="8181528" y="5325907"/>
            <a:chExt cx="2160240" cy="1663459"/>
          </a:xfrm>
        </p:grpSpPr>
        <p:sp>
          <p:nvSpPr>
            <p:cNvPr id="77" name="正方形/長方形 76">
              <a:extLst>
                <a:ext uri="{FF2B5EF4-FFF2-40B4-BE49-F238E27FC236}">
                  <a16:creationId xmlns:a16="http://schemas.microsoft.com/office/drawing/2014/main" id="{56E5F9D9-2BE2-4B0D-B3D8-DDCF2483B923}"/>
                </a:ext>
              </a:extLst>
            </p:cNvPr>
            <p:cNvSpPr/>
            <p:nvPr/>
          </p:nvSpPr>
          <p:spPr>
            <a:xfrm>
              <a:off x="8181528" y="5325907"/>
              <a:ext cx="2160240" cy="16634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正方形/長方形 77">
              <a:extLst>
                <a:ext uri="{FF2B5EF4-FFF2-40B4-BE49-F238E27FC236}">
                  <a16:creationId xmlns:a16="http://schemas.microsoft.com/office/drawing/2014/main" id="{11FAB712-22CA-4D58-84A9-C224C977CA8A}"/>
                </a:ext>
              </a:extLst>
            </p:cNvPr>
            <p:cNvSpPr/>
            <p:nvPr/>
          </p:nvSpPr>
          <p:spPr>
            <a:xfrm>
              <a:off x="8389781" y="5348654"/>
              <a:ext cx="1816809" cy="161512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2226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9" name="直線コネクタ 78">
              <a:extLst>
                <a:ext uri="{FF2B5EF4-FFF2-40B4-BE49-F238E27FC236}">
                  <a16:creationId xmlns:a16="http://schemas.microsoft.com/office/drawing/2014/main" id="{74E31252-E376-4238-B792-5517231EBA8E}"/>
                </a:ext>
              </a:extLst>
            </p:cNvPr>
            <p:cNvCxnSpPr/>
            <p:nvPr/>
          </p:nvCxnSpPr>
          <p:spPr bwMode="auto">
            <a:xfrm flipH="1">
              <a:off x="9112842" y="6552692"/>
              <a:ext cx="357657" cy="9489"/>
            </a:xfrm>
            <a:prstGeom prst="line">
              <a:avLst/>
            </a:prstGeom>
            <a:ln w="44450" cmpd="dbl">
              <a:solidFill>
                <a:srgbClr val="0000CC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>
              <a:extLst>
                <a:ext uri="{FF2B5EF4-FFF2-40B4-BE49-F238E27FC236}">
                  <a16:creationId xmlns:a16="http://schemas.microsoft.com/office/drawing/2014/main" id="{44FE4186-5A1A-48E3-BEF8-F222C799CB51}"/>
                </a:ext>
              </a:extLst>
            </p:cNvPr>
            <p:cNvCxnSpPr/>
            <p:nvPr/>
          </p:nvCxnSpPr>
          <p:spPr bwMode="auto">
            <a:xfrm>
              <a:off x="9084355" y="5799781"/>
              <a:ext cx="0" cy="752911"/>
            </a:xfrm>
            <a:prstGeom prst="line">
              <a:avLst/>
            </a:prstGeom>
            <a:ln w="44450" cmpd="dbl">
              <a:solidFill>
                <a:srgbClr val="0000CC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コネクタ 80">
              <a:extLst>
                <a:ext uri="{FF2B5EF4-FFF2-40B4-BE49-F238E27FC236}">
                  <a16:creationId xmlns:a16="http://schemas.microsoft.com/office/drawing/2014/main" id="{260BE1F5-06B6-43C9-B084-0920E1A559A5}"/>
                </a:ext>
              </a:extLst>
            </p:cNvPr>
            <p:cNvCxnSpPr/>
            <p:nvPr/>
          </p:nvCxnSpPr>
          <p:spPr bwMode="auto">
            <a:xfrm>
              <a:off x="9490261" y="5776421"/>
              <a:ext cx="0" cy="752911"/>
            </a:xfrm>
            <a:prstGeom prst="line">
              <a:avLst/>
            </a:prstGeom>
            <a:ln w="44450" cmpd="dbl">
              <a:solidFill>
                <a:srgbClr val="0000CC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コネクタ 82">
              <a:extLst>
                <a:ext uri="{FF2B5EF4-FFF2-40B4-BE49-F238E27FC236}">
                  <a16:creationId xmlns:a16="http://schemas.microsoft.com/office/drawing/2014/main" id="{73CA52BC-FF36-441A-BC20-5D29F483F5F2}"/>
                </a:ext>
              </a:extLst>
            </p:cNvPr>
            <p:cNvCxnSpPr/>
            <p:nvPr/>
          </p:nvCxnSpPr>
          <p:spPr bwMode="auto">
            <a:xfrm flipH="1">
              <a:off x="9112842" y="5751516"/>
              <a:ext cx="357657" cy="9489"/>
            </a:xfrm>
            <a:prstGeom prst="line">
              <a:avLst/>
            </a:prstGeom>
            <a:ln w="44450" cmpd="dbl">
              <a:solidFill>
                <a:srgbClr val="0000CC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円/楕円 375">
              <a:extLst>
                <a:ext uri="{FF2B5EF4-FFF2-40B4-BE49-F238E27FC236}">
                  <a16:creationId xmlns:a16="http://schemas.microsoft.com/office/drawing/2014/main" id="{FB48D73A-E227-430C-828C-E37C506850DA}"/>
                </a:ext>
              </a:extLst>
            </p:cNvPr>
            <p:cNvSpPr/>
            <p:nvPr/>
          </p:nvSpPr>
          <p:spPr bwMode="auto">
            <a:xfrm rot="4851650">
              <a:off x="9454593" y="5719411"/>
              <a:ext cx="77589" cy="71620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5"/>
            </a:p>
          </p:txBody>
        </p:sp>
        <p:sp>
          <p:nvSpPr>
            <p:cNvPr id="86" name="円/楕円 376">
              <a:extLst>
                <a:ext uri="{FF2B5EF4-FFF2-40B4-BE49-F238E27FC236}">
                  <a16:creationId xmlns:a16="http://schemas.microsoft.com/office/drawing/2014/main" id="{79C61F87-B862-4106-8143-DFDF7C258B37}"/>
                </a:ext>
              </a:extLst>
            </p:cNvPr>
            <p:cNvSpPr/>
            <p:nvPr/>
          </p:nvSpPr>
          <p:spPr bwMode="auto">
            <a:xfrm rot="4851650">
              <a:off x="9048401" y="5726340"/>
              <a:ext cx="77589" cy="71620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5"/>
            </a:p>
          </p:txBody>
        </p:sp>
        <p:sp>
          <p:nvSpPr>
            <p:cNvPr id="87" name="円/楕円 377">
              <a:extLst>
                <a:ext uri="{FF2B5EF4-FFF2-40B4-BE49-F238E27FC236}">
                  <a16:creationId xmlns:a16="http://schemas.microsoft.com/office/drawing/2014/main" id="{9F354891-A792-4AB7-B238-8D3DE15ECA67}"/>
                </a:ext>
              </a:extLst>
            </p:cNvPr>
            <p:cNvSpPr/>
            <p:nvPr/>
          </p:nvSpPr>
          <p:spPr bwMode="auto">
            <a:xfrm rot="4851650">
              <a:off x="9050229" y="6532634"/>
              <a:ext cx="77589" cy="71620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5"/>
            </a:p>
          </p:txBody>
        </p:sp>
        <p:sp>
          <p:nvSpPr>
            <p:cNvPr id="88" name="円/楕円 378">
              <a:extLst>
                <a:ext uri="{FF2B5EF4-FFF2-40B4-BE49-F238E27FC236}">
                  <a16:creationId xmlns:a16="http://schemas.microsoft.com/office/drawing/2014/main" id="{6DA187B6-D738-4370-9E1F-45DADFA5D5AA}"/>
                </a:ext>
              </a:extLst>
            </p:cNvPr>
            <p:cNvSpPr/>
            <p:nvPr/>
          </p:nvSpPr>
          <p:spPr bwMode="auto">
            <a:xfrm rot="4851650">
              <a:off x="9456649" y="6514004"/>
              <a:ext cx="77589" cy="71620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5"/>
            </a:p>
          </p:txBody>
        </p:sp>
        <p:sp>
          <p:nvSpPr>
            <p:cNvPr id="89" name="円/楕円 379">
              <a:extLst>
                <a:ext uri="{FF2B5EF4-FFF2-40B4-BE49-F238E27FC236}">
                  <a16:creationId xmlns:a16="http://schemas.microsoft.com/office/drawing/2014/main" id="{4BCD2373-FB4D-46F8-8BCC-C7C36B86EBFA}"/>
                </a:ext>
              </a:extLst>
            </p:cNvPr>
            <p:cNvSpPr/>
            <p:nvPr/>
          </p:nvSpPr>
          <p:spPr bwMode="auto">
            <a:xfrm rot="4851650">
              <a:off x="9455181" y="6114130"/>
              <a:ext cx="77589" cy="71620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5"/>
            </a:p>
          </p:txBody>
        </p:sp>
        <p:sp>
          <p:nvSpPr>
            <p:cNvPr id="90" name="円/楕円 380">
              <a:extLst>
                <a:ext uri="{FF2B5EF4-FFF2-40B4-BE49-F238E27FC236}">
                  <a16:creationId xmlns:a16="http://schemas.microsoft.com/office/drawing/2014/main" id="{579A6BA1-E822-4FBA-B92E-70EBF07FCBAB}"/>
                </a:ext>
              </a:extLst>
            </p:cNvPr>
            <p:cNvSpPr/>
            <p:nvPr/>
          </p:nvSpPr>
          <p:spPr bwMode="auto">
            <a:xfrm rot="4851650">
              <a:off x="9049329" y="6125586"/>
              <a:ext cx="77589" cy="71620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5"/>
            </a:p>
          </p:txBody>
        </p:sp>
        <p:cxnSp>
          <p:nvCxnSpPr>
            <p:cNvPr id="91" name="直線コネクタ 90">
              <a:extLst>
                <a:ext uri="{FF2B5EF4-FFF2-40B4-BE49-F238E27FC236}">
                  <a16:creationId xmlns:a16="http://schemas.microsoft.com/office/drawing/2014/main" id="{5DF2685B-7D5C-450F-A7F1-AF55993F61BB}"/>
                </a:ext>
              </a:extLst>
            </p:cNvPr>
            <p:cNvCxnSpPr/>
            <p:nvPr/>
          </p:nvCxnSpPr>
          <p:spPr bwMode="auto">
            <a:xfrm flipH="1">
              <a:off x="9081012" y="5440250"/>
              <a:ext cx="191802" cy="289083"/>
            </a:xfrm>
            <a:prstGeom prst="line">
              <a:avLst/>
            </a:prstGeom>
            <a:ln w="44450" cmpd="dbl">
              <a:solidFill>
                <a:srgbClr val="0000CC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コネクタ 91">
              <a:extLst>
                <a:ext uri="{FF2B5EF4-FFF2-40B4-BE49-F238E27FC236}">
                  <a16:creationId xmlns:a16="http://schemas.microsoft.com/office/drawing/2014/main" id="{158B984B-3C25-4802-BEED-87F4200229D5}"/>
                </a:ext>
              </a:extLst>
            </p:cNvPr>
            <p:cNvCxnSpPr/>
            <p:nvPr/>
          </p:nvCxnSpPr>
          <p:spPr bwMode="auto">
            <a:xfrm flipH="1">
              <a:off x="9323583" y="6557436"/>
              <a:ext cx="191802" cy="289083"/>
            </a:xfrm>
            <a:prstGeom prst="line">
              <a:avLst/>
            </a:prstGeom>
            <a:ln w="44450" cmpd="dbl">
              <a:solidFill>
                <a:srgbClr val="0000CC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コネクタ 92">
              <a:extLst>
                <a:ext uri="{FF2B5EF4-FFF2-40B4-BE49-F238E27FC236}">
                  <a16:creationId xmlns:a16="http://schemas.microsoft.com/office/drawing/2014/main" id="{547142E6-6513-4F16-AC81-EAC1DD5AFA1D}"/>
                </a:ext>
              </a:extLst>
            </p:cNvPr>
            <p:cNvCxnSpPr/>
            <p:nvPr/>
          </p:nvCxnSpPr>
          <p:spPr bwMode="auto">
            <a:xfrm>
              <a:off x="9287340" y="5430872"/>
              <a:ext cx="202921" cy="298461"/>
            </a:xfrm>
            <a:prstGeom prst="line">
              <a:avLst/>
            </a:prstGeom>
            <a:ln w="44450" cmpd="dbl">
              <a:solidFill>
                <a:srgbClr val="0000CC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93">
              <a:extLst>
                <a:ext uri="{FF2B5EF4-FFF2-40B4-BE49-F238E27FC236}">
                  <a16:creationId xmlns:a16="http://schemas.microsoft.com/office/drawing/2014/main" id="{5712E0B7-BB45-4124-8144-D3BFDEB389CD}"/>
                </a:ext>
              </a:extLst>
            </p:cNvPr>
            <p:cNvCxnSpPr/>
            <p:nvPr/>
          </p:nvCxnSpPr>
          <p:spPr bwMode="auto">
            <a:xfrm>
              <a:off x="9084355" y="6568444"/>
              <a:ext cx="202921" cy="298461"/>
            </a:xfrm>
            <a:prstGeom prst="line">
              <a:avLst/>
            </a:prstGeom>
            <a:ln w="44450" cmpd="dbl">
              <a:solidFill>
                <a:srgbClr val="0000CC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円/楕円 385">
              <a:extLst>
                <a:ext uri="{FF2B5EF4-FFF2-40B4-BE49-F238E27FC236}">
                  <a16:creationId xmlns:a16="http://schemas.microsoft.com/office/drawing/2014/main" id="{B73DB080-9CE5-4191-B402-6A2EA2E3434D}"/>
                </a:ext>
              </a:extLst>
            </p:cNvPr>
            <p:cNvSpPr/>
            <p:nvPr/>
          </p:nvSpPr>
          <p:spPr bwMode="auto">
            <a:xfrm rot="4851650">
              <a:off x="9269893" y="6826442"/>
              <a:ext cx="77589" cy="71620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5"/>
            </a:p>
          </p:txBody>
        </p:sp>
        <p:sp>
          <p:nvSpPr>
            <p:cNvPr id="96" name="円/楕円 386">
              <a:extLst>
                <a:ext uri="{FF2B5EF4-FFF2-40B4-BE49-F238E27FC236}">
                  <a16:creationId xmlns:a16="http://schemas.microsoft.com/office/drawing/2014/main" id="{52F42671-4D92-4005-9DD5-653C1C6BBDB6}"/>
                </a:ext>
              </a:extLst>
            </p:cNvPr>
            <p:cNvSpPr/>
            <p:nvPr/>
          </p:nvSpPr>
          <p:spPr bwMode="auto">
            <a:xfrm rot="4851650">
              <a:off x="9250487" y="5423238"/>
              <a:ext cx="77589" cy="71620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5"/>
            </a:p>
          </p:txBody>
        </p:sp>
        <p:cxnSp>
          <p:nvCxnSpPr>
            <p:cNvPr id="97" name="直線コネクタ 96">
              <a:extLst>
                <a:ext uri="{FF2B5EF4-FFF2-40B4-BE49-F238E27FC236}">
                  <a16:creationId xmlns:a16="http://schemas.microsoft.com/office/drawing/2014/main" id="{DA39030F-08EC-4358-9D5B-B9C2A9EACA98}"/>
                </a:ext>
              </a:extLst>
            </p:cNvPr>
            <p:cNvCxnSpPr/>
            <p:nvPr/>
          </p:nvCxnSpPr>
          <p:spPr bwMode="auto">
            <a:xfrm>
              <a:off x="10210690" y="5781180"/>
              <a:ext cx="0" cy="752911"/>
            </a:xfrm>
            <a:prstGeom prst="line">
              <a:avLst/>
            </a:prstGeom>
            <a:ln w="44450" cmpd="dbl">
              <a:solidFill>
                <a:srgbClr val="0000CC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コネクタ 97">
              <a:extLst>
                <a:ext uri="{FF2B5EF4-FFF2-40B4-BE49-F238E27FC236}">
                  <a16:creationId xmlns:a16="http://schemas.microsoft.com/office/drawing/2014/main" id="{1EA841AB-6B6D-4354-9E16-3531EB0FEA00}"/>
                </a:ext>
              </a:extLst>
            </p:cNvPr>
            <p:cNvCxnSpPr/>
            <p:nvPr/>
          </p:nvCxnSpPr>
          <p:spPr bwMode="auto">
            <a:xfrm>
              <a:off x="8348718" y="5766425"/>
              <a:ext cx="0" cy="752911"/>
            </a:xfrm>
            <a:prstGeom prst="line">
              <a:avLst/>
            </a:prstGeom>
            <a:ln w="44450" cmpd="dbl">
              <a:solidFill>
                <a:srgbClr val="0000CC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円/楕円 389">
              <a:extLst>
                <a:ext uri="{FF2B5EF4-FFF2-40B4-BE49-F238E27FC236}">
                  <a16:creationId xmlns:a16="http://schemas.microsoft.com/office/drawing/2014/main" id="{1CBA69B3-7EBD-4525-81E5-909836D529EC}"/>
                </a:ext>
              </a:extLst>
            </p:cNvPr>
            <p:cNvSpPr/>
            <p:nvPr/>
          </p:nvSpPr>
          <p:spPr bwMode="auto">
            <a:xfrm rot="4851650">
              <a:off x="8309923" y="5746541"/>
              <a:ext cx="77589" cy="71620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5"/>
            </a:p>
          </p:txBody>
        </p:sp>
        <p:sp>
          <p:nvSpPr>
            <p:cNvPr id="100" name="円/楕円 390">
              <a:extLst>
                <a:ext uri="{FF2B5EF4-FFF2-40B4-BE49-F238E27FC236}">
                  <a16:creationId xmlns:a16="http://schemas.microsoft.com/office/drawing/2014/main" id="{C6DD471B-C159-4371-AC12-9E64A326D948}"/>
                </a:ext>
              </a:extLst>
            </p:cNvPr>
            <p:cNvSpPr/>
            <p:nvPr/>
          </p:nvSpPr>
          <p:spPr bwMode="auto">
            <a:xfrm rot="4851650">
              <a:off x="10162598" y="5740120"/>
              <a:ext cx="77589" cy="71620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5"/>
            </a:p>
          </p:txBody>
        </p:sp>
        <p:sp>
          <p:nvSpPr>
            <p:cNvPr id="101" name="円/楕円 391">
              <a:extLst>
                <a:ext uri="{FF2B5EF4-FFF2-40B4-BE49-F238E27FC236}">
                  <a16:creationId xmlns:a16="http://schemas.microsoft.com/office/drawing/2014/main" id="{EC4CBD2F-7C64-446E-AF5E-C183E61F2C86}"/>
                </a:ext>
              </a:extLst>
            </p:cNvPr>
            <p:cNvSpPr/>
            <p:nvPr/>
          </p:nvSpPr>
          <p:spPr bwMode="auto">
            <a:xfrm rot="4851650">
              <a:off x="10162598" y="6514004"/>
              <a:ext cx="77589" cy="71620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5"/>
            </a:p>
          </p:txBody>
        </p:sp>
        <p:sp>
          <p:nvSpPr>
            <p:cNvPr id="102" name="円/楕円 392">
              <a:extLst>
                <a:ext uri="{FF2B5EF4-FFF2-40B4-BE49-F238E27FC236}">
                  <a16:creationId xmlns:a16="http://schemas.microsoft.com/office/drawing/2014/main" id="{955F7DA0-917F-4544-B5AF-2F9C9D033BD3}"/>
                </a:ext>
              </a:extLst>
            </p:cNvPr>
            <p:cNvSpPr/>
            <p:nvPr/>
          </p:nvSpPr>
          <p:spPr bwMode="auto">
            <a:xfrm rot="4851650">
              <a:off x="8309453" y="6483525"/>
              <a:ext cx="77589" cy="71620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5"/>
            </a:p>
          </p:txBody>
        </p:sp>
        <p:cxnSp>
          <p:nvCxnSpPr>
            <p:cNvPr id="103" name="直線矢印コネクタ 102">
              <a:extLst>
                <a:ext uri="{FF2B5EF4-FFF2-40B4-BE49-F238E27FC236}">
                  <a16:creationId xmlns:a16="http://schemas.microsoft.com/office/drawing/2014/main" id="{0FFA68E5-9A19-4182-A77B-2CAD6E260C4A}"/>
                </a:ext>
              </a:extLst>
            </p:cNvPr>
            <p:cNvCxnSpPr/>
            <p:nvPr/>
          </p:nvCxnSpPr>
          <p:spPr>
            <a:xfrm flipV="1">
              <a:off x="8695080" y="5388917"/>
              <a:ext cx="0" cy="1540679"/>
            </a:xfrm>
            <a:prstGeom prst="straightConnector1">
              <a:avLst/>
            </a:prstGeom>
            <a:ln w="50800">
              <a:solidFill>
                <a:srgbClr val="99C2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矢印コネクタ 103">
              <a:extLst>
                <a:ext uri="{FF2B5EF4-FFF2-40B4-BE49-F238E27FC236}">
                  <a16:creationId xmlns:a16="http://schemas.microsoft.com/office/drawing/2014/main" id="{491581D4-D05E-4A7D-AD9F-97A9D11E8D7C}"/>
                </a:ext>
              </a:extLst>
            </p:cNvPr>
            <p:cNvCxnSpPr/>
            <p:nvPr/>
          </p:nvCxnSpPr>
          <p:spPr>
            <a:xfrm>
              <a:off x="9865477" y="5381883"/>
              <a:ext cx="6922" cy="1547713"/>
            </a:xfrm>
            <a:prstGeom prst="straightConnector1">
              <a:avLst/>
            </a:prstGeom>
            <a:ln w="50800">
              <a:solidFill>
                <a:srgbClr val="99C2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円/楕円 395">
              <a:extLst>
                <a:ext uri="{FF2B5EF4-FFF2-40B4-BE49-F238E27FC236}">
                  <a16:creationId xmlns:a16="http://schemas.microsoft.com/office/drawing/2014/main" id="{1D48F4EA-C5F6-4B06-A682-D15F1DC48CEF}"/>
                </a:ext>
              </a:extLst>
            </p:cNvPr>
            <p:cNvSpPr/>
            <p:nvPr/>
          </p:nvSpPr>
          <p:spPr bwMode="auto">
            <a:xfrm rot="4851650">
              <a:off x="10141194" y="6100042"/>
              <a:ext cx="77589" cy="71620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5"/>
            </a:p>
          </p:txBody>
        </p:sp>
        <p:sp>
          <p:nvSpPr>
            <p:cNvPr id="106" name="円/楕円 396">
              <a:extLst>
                <a:ext uri="{FF2B5EF4-FFF2-40B4-BE49-F238E27FC236}">
                  <a16:creationId xmlns:a16="http://schemas.microsoft.com/office/drawing/2014/main" id="{EA5FDABD-0824-47ED-92B5-B1BBE52D9665}"/>
                </a:ext>
              </a:extLst>
            </p:cNvPr>
            <p:cNvSpPr/>
            <p:nvPr/>
          </p:nvSpPr>
          <p:spPr bwMode="auto">
            <a:xfrm rot="4851650">
              <a:off x="8305370" y="6089976"/>
              <a:ext cx="77589" cy="71620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5"/>
            </a:p>
          </p:txBody>
        </p:sp>
        <p:cxnSp>
          <p:nvCxnSpPr>
            <p:cNvPr id="107" name="直線矢印コネクタ 106">
              <a:extLst>
                <a:ext uri="{FF2B5EF4-FFF2-40B4-BE49-F238E27FC236}">
                  <a16:creationId xmlns:a16="http://schemas.microsoft.com/office/drawing/2014/main" id="{371EFF6F-0D2B-43CE-BAE3-47E51D42D2DE}"/>
                </a:ext>
              </a:extLst>
            </p:cNvPr>
            <p:cNvCxnSpPr/>
            <p:nvPr/>
          </p:nvCxnSpPr>
          <p:spPr bwMode="auto">
            <a:xfrm>
              <a:off x="9489968" y="6287893"/>
              <a:ext cx="734234" cy="1107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矢印コネクタ 107">
              <a:extLst>
                <a:ext uri="{FF2B5EF4-FFF2-40B4-BE49-F238E27FC236}">
                  <a16:creationId xmlns:a16="http://schemas.microsoft.com/office/drawing/2014/main" id="{998D74FE-B940-4AD5-85C1-F5141402E401}"/>
                </a:ext>
              </a:extLst>
            </p:cNvPr>
            <p:cNvCxnSpPr/>
            <p:nvPr/>
          </p:nvCxnSpPr>
          <p:spPr bwMode="auto">
            <a:xfrm>
              <a:off x="8339733" y="5951314"/>
              <a:ext cx="734234" cy="1107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円/楕円 401">
              <a:extLst>
                <a:ext uri="{FF2B5EF4-FFF2-40B4-BE49-F238E27FC236}">
                  <a16:creationId xmlns:a16="http://schemas.microsoft.com/office/drawing/2014/main" id="{171CB0E6-78C1-4F1C-9A84-C8C7230ACA34}"/>
                </a:ext>
              </a:extLst>
            </p:cNvPr>
            <p:cNvSpPr/>
            <p:nvPr/>
          </p:nvSpPr>
          <p:spPr bwMode="auto">
            <a:xfrm>
              <a:off x="10086358" y="6381648"/>
              <a:ext cx="128915" cy="1396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ja-JP" altLang="en-US" sz="802" b="1"/>
                <a:t>Ｓ</a:t>
              </a:r>
            </a:p>
          </p:txBody>
        </p:sp>
        <p:sp>
          <p:nvSpPr>
            <p:cNvPr id="110" name="円/楕円 402">
              <a:extLst>
                <a:ext uri="{FF2B5EF4-FFF2-40B4-BE49-F238E27FC236}">
                  <a16:creationId xmlns:a16="http://schemas.microsoft.com/office/drawing/2014/main" id="{F4FF6BCF-7107-4F73-8F82-88BCFDFE44B9}"/>
                </a:ext>
              </a:extLst>
            </p:cNvPr>
            <p:cNvSpPr/>
            <p:nvPr/>
          </p:nvSpPr>
          <p:spPr bwMode="auto">
            <a:xfrm>
              <a:off x="8320223" y="5774901"/>
              <a:ext cx="128915" cy="1396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ja-JP" altLang="en-US" sz="802" b="1"/>
                <a:t>Ｓ</a:t>
              </a:r>
            </a:p>
          </p:txBody>
        </p:sp>
        <p:sp>
          <p:nvSpPr>
            <p:cNvPr id="111" name="六角形 110">
              <a:extLst>
                <a:ext uri="{FF2B5EF4-FFF2-40B4-BE49-F238E27FC236}">
                  <a16:creationId xmlns:a16="http://schemas.microsoft.com/office/drawing/2014/main" id="{AB790D26-41CE-4660-8E5F-3D7F25B007C2}"/>
                </a:ext>
              </a:extLst>
            </p:cNvPr>
            <p:cNvSpPr/>
            <p:nvPr/>
          </p:nvSpPr>
          <p:spPr bwMode="auto">
            <a:xfrm>
              <a:off x="9913461" y="5641402"/>
              <a:ext cx="149606" cy="139658"/>
            </a:xfrm>
            <a:prstGeom prst="hexagon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802">
                  <a:latin typeface="HGP創英角ｺﾞｼｯｸUB" pitchFamily="50" charset="-128"/>
                  <a:ea typeface="HGP創英角ｺﾞｼｯｸUB" pitchFamily="50" charset="-128"/>
                </a:rPr>
                <a:t>T</a:t>
              </a:r>
              <a:endParaRPr lang="ja-JP" altLang="en-US" sz="802"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112" name="六角形 111">
              <a:extLst>
                <a:ext uri="{FF2B5EF4-FFF2-40B4-BE49-F238E27FC236}">
                  <a16:creationId xmlns:a16="http://schemas.microsoft.com/office/drawing/2014/main" id="{914E8D3A-D24A-42A9-B494-94B8D185F1B6}"/>
                </a:ext>
              </a:extLst>
            </p:cNvPr>
            <p:cNvSpPr/>
            <p:nvPr/>
          </p:nvSpPr>
          <p:spPr bwMode="auto">
            <a:xfrm>
              <a:off x="8508667" y="6666573"/>
              <a:ext cx="149606" cy="139658"/>
            </a:xfrm>
            <a:prstGeom prst="hexagon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802">
                  <a:latin typeface="HGP創英角ｺﾞｼｯｸUB" pitchFamily="50" charset="-128"/>
                  <a:ea typeface="HGP創英角ｺﾞｼｯｸUB" pitchFamily="50" charset="-128"/>
                </a:rPr>
                <a:t>T</a:t>
              </a:r>
              <a:endParaRPr lang="ja-JP" altLang="en-US" sz="802"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113" name="正方形/長方形 112">
              <a:extLst>
                <a:ext uri="{FF2B5EF4-FFF2-40B4-BE49-F238E27FC236}">
                  <a16:creationId xmlns:a16="http://schemas.microsoft.com/office/drawing/2014/main" id="{3C4CD740-3C03-41E7-AEC5-0D1747808DE8}"/>
                </a:ext>
              </a:extLst>
            </p:cNvPr>
            <p:cNvSpPr/>
            <p:nvPr/>
          </p:nvSpPr>
          <p:spPr>
            <a:xfrm>
              <a:off x="9117920" y="5792574"/>
              <a:ext cx="351570" cy="730121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14" name="直線矢印コネクタ 113">
            <a:extLst>
              <a:ext uri="{FF2B5EF4-FFF2-40B4-BE49-F238E27FC236}">
                <a16:creationId xmlns:a16="http://schemas.microsoft.com/office/drawing/2014/main" id="{DCF57F15-E883-4B04-A268-8789D1E8BA08}"/>
              </a:ext>
            </a:extLst>
          </p:cNvPr>
          <p:cNvCxnSpPr>
            <a:cxnSpLocks/>
            <a:stCxn id="115" idx="3"/>
            <a:endCxn id="78" idx="0"/>
          </p:cNvCxnSpPr>
          <p:nvPr/>
        </p:nvCxnSpPr>
        <p:spPr>
          <a:xfrm flipH="1">
            <a:off x="1286104" y="2534631"/>
            <a:ext cx="901780" cy="5289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正方形/長方形 118">
            <a:extLst>
              <a:ext uri="{FF2B5EF4-FFF2-40B4-BE49-F238E27FC236}">
                <a16:creationId xmlns:a16="http://schemas.microsoft.com/office/drawing/2014/main" id="{C4ECC813-BFA2-4A95-AFD7-9FA8A9596E34}"/>
              </a:ext>
            </a:extLst>
          </p:cNvPr>
          <p:cNvSpPr/>
          <p:nvPr/>
        </p:nvSpPr>
        <p:spPr>
          <a:xfrm>
            <a:off x="3183802" y="1803321"/>
            <a:ext cx="306000" cy="115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/>
              <a:t>B</a:t>
            </a:r>
            <a:r>
              <a:rPr kumimoji="1" lang="en-US" altLang="ja-JP" sz="600" b="1"/>
              <a:t>-7</a:t>
            </a:r>
            <a:endParaRPr kumimoji="1" lang="ja-JP" altLang="en-US" sz="600" b="1"/>
          </a:p>
        </p:txBody>
      </p:sp>
      <p:sp>
        <p:nvSpPr>
          <p:cNvPr id="120" name="正方形/長方形 119">
            <a:extLst>
              <a:ext uri="{FF2B5EF4-FFF2-40B4-BE49-F238E27FC236}">
                <a16:creationId xmlns:a16="http://schemas.microsoft.com/office/drawing/2014/main" id="{09EE09FC-66B0-4991-97F3-2C9AE4D0C40E}"/>
              </a:ext>
            </a:extLst>
          </p:cNvPr>
          <p:cNvSpPr/>
          <p:nvPr/>
        </p:nvSpPr>
        <p:spPr>
          <a:xfrm>
            <a:off x="5216138" y="2370138"/>
            <a:ext cx="306000" cy="115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/>
              <a:t>B</a:t>
            </a:r>
            <a:r>
              <a:rPr kumimoji="1" lang="en-US" altLang="ja-JP" sz="600" b="1"/>
              <a:t>-8</a:t>
            </a:r>
            <a:endParaRPr kumimoji="1" lang="ja-JP" altLang="en-US" sz="600" b="1"/>
          </a:p>
        </p:txBody>
      </p:sp>
      <p:sp>
        <p:nvSpPr>
          <p:cNvPr id="123" name="円/楕円 259">
            <a:extLst>
              <a:ext uri="{FF2B5EF4-FFF2-40B4-BE49-F238E27FC236}">
                <a16:creationId xmlns:a16="http://schemas.microsoft.com/office/drawing/2014/main" id="{53810004-E43B-4FBD-87F3-4FF5EA07B1DD}"/>
              </a:ext>
            </a:extLst>
          </p:cNvPr>
          <p:cNvSpPr/>
          <p:nvPr/>
        </p:nvSpPr>
        <p:spPr bwMode="auto">
          <a:xfrm>
            <a:off x="1684480" y="182852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22" name="テキスト ボックス 121">
            <a:extLst>
              <a:ext uri="{FF2B5EF4-FFF2-40B4-BE49-F238E27FC236}">
                <a16:creationId xmlns:a16="http://schemas.microsoft.com/office/drawing/2014/main" id="{76745F13-2B19-4B0A-A987-6B8F6EB4D2F5}"/>
              </a:ext>
            </a:extLst>
          </p:cNvPr>
          <p:cNvSpPr txBox="1"/>
          <p:nvPr/>
        </p:nvSpPr>
        <p:spPr>
          <a:xfrm>
            <a:off x="1624985" y="1803565"/>
            <a:ext cx="407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b="1">
                <a:latin typeface="Calibri 本文"/>
              </a:rPr>
              <a:t>20</a:t>
            </a:r>
            <a:endParaRPr kumimoji="1" lang="ja-JP" altLang="en-US" sz="900" b="1">
              <a:latin typeface="Calibri 本文"/>
            </a:endParaRPr>
          </a:p>
        </p:txBody>
      </p:sp>
      <p:sp>
        <p:nvSpPr>
          <p:cNvPr id="130" name="円/楕円 259">
            <a:extLst>
              <a:ext uri="{FF2B5EF4-FFF2-40B4-BE49-F238E27FC236}">
                <a16:creationId xmlns:a16="http://schemas.microsoft.com/office/drawing/2014/main" id="{B73902E5-49D3-44AC-BCA4-4013547DC662}"/>
              </a:ext>
            </a:extLst>
          </p:cNvPr>
          <p:cNvSpPr/>
          <p:nvPr/>
        </p:nvSpPr>
        <p:spPr bwMode="auto">
          <a:xfrm>
            <a:off x="4419814" y="2650296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EED9B188-3EF3-40CD-9F1F-C07D9569CD33}"/>
              </a:ext>
            </a:extLst>
          </p:cNvPr>
          <p:cNvSpPr txBox="1"/>
          <p:nvPr/>
        </p:nvSpPr>
        <p:spPr>
          <a:xfrm>
            <a:off x="4364233" y="2625067"/>
            <a:ext cx="407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b="1">
                <a:latin typeface="Calibri 本文"/>
              </a:rPr>
              <a:t>16</a:t>
            </a:r>
            <a:endParaRPr kumimoji="1" lang="ja-JP" altLang="en-US" sz="900" b="1">
              <a:latin typeface="Calibri 本文"/>
            </a:endParaRPr>
          </a:p>
        </p:txBody>
      </p:sp>
      <p:sp>
        <p:nvSpPr>
          <p:cNvPr id="136" name="円/楕円 259">
            <a:extLst>
              <a:ext uri="{FF2B5EF4-FFF2-40B4-BE49-F238E27FC236}">
                <a16:creationId xmlns:a16="http://schemas.microsoft.com/office/drawing/2014/main" id="{67F98932-1337-483F-B7A8-0EB8335B357D}"/>
              </a:ext>
            </a:extLst>
          </p:cNvPr>
          <p:cNvSpPr/>
          <p:nvPr/>
        </p:nvSpPr>
        <p:spPr bwMode="auto">
          <a:xfrm>
            <a:off x="2368660" y="178736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6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37" name="円/楕円 259">
            <a:extLst>
              <a:ext uri="{FF2B5EF4-FFF2-40B4-BE49-F238E27FC236}">
                <a16:creationId xmlns:a16="http://schemas.microsoft.com/office/drawing/2014/main" id="{74B729A5-5A8F-492D-946B-B4437DE18564}"/>
              </a:ext>
            </a:extLst>
          </p:cNvPr>
          <p:cNvSpPr/>
          <p:nvPr/>
        </p:nvSpPr>
        <p:spPr bwMode="auto">
          <a:xfrm>
            <a:off x="1992835" y="221670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6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cxnSp>
        <p:nvCxnSpPr>
          <p:cNvPr id="138" name="直線コネクタ 137">
            <a:extLst>
              <a:ext uri="{FF2B5EF4-FFF2-40B4-BE49-F238E27FC236}">
                <a16:creationId xmlns:a16="http://schemas.microsoft.com/office/drawing/2014/main" id="{22EC123C-86A0-40E1-82CA-60644CB9289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161410" y="2291487"/>
            <a:ext cx="172178" cy="4795"/>
          </a:xfrm>
          <a:prstGeom prst="line">
            <a:avLst/>
          </a:prstGeom>
          <a:ln w="2222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楕円 114">
            <a:extLst>
              <a:ext uri="{FF2B5EF4-FFF2-40B4-BE49-F238E27FC236}">
                <a16:creationId xmlns:a16="http://schemas.microsoft.com/office/drawing/2014/main" id="{4E8F2668-F954-4B49-9F60-42A80CCAE993}"/>
              </a:ext>
            </a:extLst>
          </p:cNvPr>
          <p:cNvSpPr/>
          <p:nvPr/>
        </p:nvSpPr>
        <p:spPr>
          <a:xfrm rot="1158148">
            <a:off x="2219061" y="2011837"/>
            <a:ext cx="280852" cy="666463"/>
          </a:xfrm>
          <a:prstGeom prst="ellipse">
            <a:avLst/>
          </a:prstGeom>
          <a:solidFill>
            <a:srgbClr val="FFC000">
              <a:alpha val="56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39" name="グループ化 138">
            <a:extLst>
              <a:ext uri="{FF2B5EF4-FFF2-40B4-BE49-F238E27FC236}">
                <a16:creationId xmlns:a16="http://schemas.microsoft.com/office/drawing/2014/main" id="{7446770C-8C27-4F02-879B-892D95F38D24}"/>
              </a:ext>
            </a:extLst>
          </p:cNvPr>
          <p:cNvGrpSpPr/>
          <p:nvPr/>
        </p:nvGrpSpPr>
        <p:grpSpPr>
          <a:xfrm>
            <a:off x="3022970" y="2567199"/>
            <a:ext cx="407852" cy="236348"/>
            <a:chOff x="2139292" y="3407090"/>
            <a:chExt cx="407852" cy="236348"/>
          </a:xfrm>
        </p:grpSpPr>
        <p:sp>
          <p:nvSpPr>
            <p:cNvPr id="140" name="二等辺三角形 139">
              <a:extLst>
                <a:ext uri="{FF2B5EF4-FFF2-40B4-BE49-F238E27FC236}">
                  <a16:creationId xmlns:a16="http://schemas.microsoft.com/office/drawing/2014/main" id="{D0A5EFB1-1F8E-4235-AC4F-8608156C5889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141" name="テキスト ボックス 140">
              <a:extLst>
                <a:ext uri="{FF2B5EF4-FFF2-40B4-BE49-F238E27FC236}">
                  <a16:creationId xmlns:a16="http://schemas.microsoft.com/office/drawing/2014/main" id="{304E02D4-B6AB-462A-B793-FFC48145A851}"/>
                </a:ext>
              </a:extLst>
            </p:cNvPr>
            <p:cNvSpPr txBox="1"/>
            <p:nvPr/>
          </p:nvSpPr>
          <p:spPr>
            <a:xfrm>
              <a:off x="2139292" y="3412606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b="1">
                  <a:latin typeface="Calibri 本文"/>
                </a:rPr>
                <a:t>13</a:t>
              </a:r>
              <a:endParaRPr kumimoji="1" lang="ja-JP" altLang="en-US" sz="900" b="1">
                <a:latin typeface="Calibri 本文"/>
              </a:endParaRPr>
            </a:p>
          </p:txBody>
        </p:sp>
      </p:grpSp>
      <p:grpSp>
        <p:nvGrpSpPr>
          <p:cNvPr id="142" name="グループ化 141">
            <a:extLst>
              <a:ext uri="{FF2B5EF4-FFF2-40B4-BE49-F238E27FC236}">
                <a16:creationId xmlns:a16="http://schemas.microsoft.com/office/drawing/2014/main" id="{1103ED8E-9404-4633-A7CD-09A756597741}"/>
              </a:ext>
            </a:extLst>
          </p:cNvPr>
          <p:cNvGrpSpPr/>
          <p:nvPr/>
        </p:nvGrpSpPr>
        <p:grpSpPr>
          <a:xfrm>
            <a:off x="4234702" y="2924638"/>
            <a:ext cx="407852" cy="236348"/>
            <a:chOff x="2139292" y="3407090"/>
            <a:chExt cx="407852" cy="236348"/>
          </a:xfrm>
        </p:grpSpPr>
        <p:sp>
          <p:nvSpPr>
            <p:cNvPr id="143" name="二等辺三角形 142">
              <a:extLst>
                <a:ext uri="{FF2B5EF4-FFF2-40B4-BE49-F238E27FC236}">
                  <a16:creationId xmlns:a16="http://schemas.microsoft.com/office/drawing/2014/main" id="{55C5EB8F-30AE-49E3-B199-58FE0FABFE57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144" name="テキスト ボックス 143">
              <a:extLst>
                <a:ext uri="{FF2B5EF4-FFF2-40B4-BE49-F238E27FC236}">
                  <a16:creationId xmlns:a16="http://schemas.microsoft.com/office/drawing/2014/main" id="{5DF28207-1A2F-42C4-8002-2CDCA256E7B7}"/>
                </a:ext>
              </a:extLst>
            </p:cNvPr>
            <p:cNvSpPr txBox="1"/>
            <p:nvPr/>
          </p:nvSpPr>
          <p:spPr>
            <a:xfrm>
              <a:off x="2139292" y="3412606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b="1">
                  <a:latin typeface="Calibri 本文"/>
                </a:rPr>
                <a:t>20</a:t>
              </a:r>
              <a:endParaRPr kumimoji="1" lang="ja-JP" altLang="en-US" sz="900" b="1">
                <a:latin typeface="Calibri 本文"/>
              </a:endParaRPr>
            </a:p>
          </p:txBody>
        </p:sp>
      </p:grpSp>
      <p:sp>
        <p:nvSpPr>
          <p:cNvPr id="145" name="円/楕円 259">
            <a:extLst>
              <a:ext uri="{FF2B5EF4-FFF2-40B4-BE49-F238E27FC236}">
                <a16:creationId xmlns:a16="http://schemas.microsoft.com/office/drawing/2014/main" id="{29F3715B-0BD4-41E9-B207-C1FC3736E56F}"/>
              </a:ext>
            </a:extLst>
          </p:cNvPr>
          <p:cNvSpPr/>
          <p:nvPr/>
        </p:nvSpPr>
        <p:spPr bwMode="auto">
          <a:xfrm>
            <a:off x="3093149" y="197893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6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46" name="円/楕円 259">
            <a:extLst>
              <a:ext uri="{FF2B5EF4-FFF2-40B4-BE49-F238E27FC236}">
                <a16:creationId xmlns:a16="http://schemas.microsoft.com/office/drawing/2014/main" id="{11FFCF53-B9D0-486C-AA7D-EEA27C2E163F}"/>
              </a:ext>
            </a:extLst>
          </p:cNvPr>
          <p:cNvSpPr/>
          <p:nvPr/>
        </p:nvSpPr>
        <p:spPr bwMode="auto">
          <a:xfrm>
            <a:off x="3573548" y="213076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4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47" name="円/楕円 259">
            <a:extLst>
              <a:ext uri="{FF2B5EF4-FFF2-40B4-BE49-F238E27FC236}">
                <a16:creationId xmlns:a16="http://schemas.microsoft.com/office/drawing/2014/main" id="{56704029-207D-483E-9978-44CA8C6D290F}"/>
              </a:ext>
            </a:extLst>
          </p:cNvPr>
          <p:cNvSpPr/>
          <p:nvPr/>
        </p:nvSpPr>
        <p:spPr bwMode="auto">
          <a:xfrm>
            <a:off x="4149709" y="231719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9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48" name="円/楕円 259">
            <a:extLst>
              <a:ext uri="{FF2B5EF4-FFF2-40B4-BE49-F238E27FC236}">
                <a16:creationId xmlns:a16="http://schemas.microsoft.com/office/drawing/2014/main" id="{C3F08987-CF4F-47A3-8396-7145938634D7}"/>
              </a:ext>
            </a:extLst>
          </p:cNvPr>
          <p:cNvSpPr/>
          <p:nvPr/>
        </p:nvSpPr>
        <p:spPr bwMode="auto">
          <a:xfrm>
            <a:off x="4661383" y="247345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6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49" name="円/楕円 259">
            <a:extLst>
              <a:ext uri="{FF2B5EF4-FFF2-40B4-BE49-F238E27FC236}">
                <a16:creationId xmlns:a16="http://schemas.microsoft.com/office/drawing/2014/main" id="{1EE5762C-7129-4A6C-B51F-A470BB89370D}"/>
              </a:ext>
            </a:extLst>
          </p:cNvPr>
          <p:cNvSpPr/>
          <p:nvPr/>
        </p:nvSpPr>
        <p:spPr bwMode="auto">
          <a:xfrm>
            <a:off x="5028701" y="2584236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6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50" name="フリーフォーム: 図形 149">
            <a:extLst>
              <a:ext uri="{FF2B5EF4-FFF2-40B4-BE49-F238E27FC236}">
                <a16:creationId xmlns:a16="http://schemas.microsoft.com/office/drawing/2014/main" id="{1ED382C5-3E02-47CB-91CC-12628BC9BA82}"/>
              </a:ext>
            </a:extLst>
          </p:cNvPr>
          <p:cNvSpPr/>
          <p:nvPr/>
        </p:nvSpPr>
        <p:spPr>
          <a:xfrm>
            <a:off x="1786384" y="1556589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1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51" name="フリーフォーム: 図形 150">
            <a:extLst>
              <a:ext uri="{FF2B5EF4-FFF2-40B4-BE49-F238E27FC236}">
                <a16:creationId xmlns:a16="http://schemas.microsoft.com/office/drawing/2014/main" id="{9493116A-7958-41D3-86AA-DDF8D605C573}"/>
              </a:ext>
            </a:extLst>
          </p:cNvPr>
          <p:cNvSpPr/>
          <p:nvPr/>
        </p:nvSpPr>
        <p:spPr>
          <a:xfrm>
            <a:off x="2568657" y="1805073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rgbClr val="FF0000"/>
                </a:solidFill>
              </a:rPr>
              <a:t>2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52" name="フリーフォーム: 図形 151">
            <a:extLst>
              <a:ext uri="{FF2B5EF4-FFF2-40B4-BE49-F238E27FC236}">
                <a16:creationId xmlns:a16="http://schemas.microsoft.com/office/drawing/2014/main" id="{AF696995-1CF8-4B2A-AA08-BB00F2B7F1BF}"/>
              </a:ext>
            </a:extLst>
          </p:cNvPr>
          <p:cNvSpPr/>
          <p:nvPr/>
        </p:nvSpPr>
        <p:spPr>
          <a:xfrm>
            <a:off x="4327652" y="2377319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rgbClr val="FF0000"/>
                </a:solidFill>
              </a:rPr>
              <a:t>4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55" name="フリーフォーム: 図形 154">
            <a:extLst>
              <a:ext uri="{FF2B5EF4-FFF2-40B4-BE49-F238E27FC236}">
                <a16:creationId xmlns:a16="http://schemas.microsoft.com/office/drawing/2014/main" id="{4BA10181-1230-485A-9633-FD144F8E884C}"/>
              </a:ext>
            </a:extLst>
          </p:cNvPr>
          <p:cNvSpPr/>
          <p:nvPr/>
        </p:nvSpPr>
        <p:spPr>
          <a:xfrm>
            <a:off x="2708490" y="2371224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3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57" name="正方形/長方形 156">
            <a:extLst>
              <a:ext uri="{FF2B5EF4-FFF2-40B4-BE49-F238E27FC236}">
                <a16:creationId xmlns:a16="http://schemas.microsoft.com/office/drawing/2014/main" id="{FD3E0FF4-9FA4-4278-8BFF-F0D8DB9C64E3}"/>
              </a:ext>
            </a:extLst>
          </p:cNvPr>
          <p:cNvSpPr/>
          <p:nvPr/>
        </p:nvSpPr>
        <p:spPr>
          <a:xfrm>
            <a:off x="5676666" y="550365"/>
            <a:ext cx="1135495" cy="892633"/>
          </a:xfrm>
          <a:prstGeom prst="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/>
              <a:t>New</a:t>
            </a:r>
          </a:p>
        </p:txBody>
      </p:sp>
      <p:graphicFrame>
        <p:nvGraphicFramePr>
          <p:cNvPr id="158" name="表 5">
            <a:extLst>
              <a:ext uri="{FF2B5EF4-FFF2-40B4-BE49-F238E27FC236}">
                <a16:creationId xmlns:a16="http://schemas.microsoft.com/office/drawing/2014/main" id="{AF82DFCD-DDE4-408D-893B-E29D104790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816543"/>
              </p:ext>
            </p:extLst>
          </p:nvPr>
        </p:nvGraphicFramePr>
        <p:xfrm>
          <a:off x="2708490" y="5121969"/>
          <a:ext cx="2727111" cy="1682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555">
                  <a:extLst>
                    <a:ext uri="{9D8B030D-6E8A-4147-A177-3AD203B41FA5}">
                      <a16:colId xmlns:a16="http://schemas.microsoft.com/office/drawing/2014/main" val="3215615149"/>
                    </a:ext>
                  </a:extLst>
                </a:gridCol>
                <a:gridCol w="291555">
                  <a:extLst>
                    <a:ext uri="{9D8B030D-6E8A-4147-A177-3AD203B41FA5}">
                      <a16:colId xmlns:a16="http://schemas.microsoft.com/office/drawing/2014/main" val="3283579530"/>
                    </a:ext>
                  </a:extLst>
                </a:gridCol>
                <a:gridCol w="1024254">
                  <a:extLst>
                    <a:ext uri="{9D8B030D-6E8A-4147-A177-3AD203B41FA5}">
                      <a16:colId xmlns:a16="http://schemas.microsoft.com/office/drawing/2014/main" val="698547106"/>
                    </a:ext>
                  </a:extLst>
                </a:gridCol>
                <a:gridCol w="1119747">
                  <a:extLst>
                    <a:ext uri="{9D8B030D-6E8A-4147-A177-3AD203B41FA5}">
                      <a16:colId xmlns:a16="http://schemas.microsoft.com/office/drawing/2014/main" val="768166756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700" b="0">
                          <a:solidFill>
                            <a:schemeClr val="bg1"/>
                          </a:solidFill>
                        </a:rPr>
                        <a:t>B7</a:t>
                      </a:r>
                      <a:endParaRPr kumimoji="1" lang="ja-JP" altLang="en-US" sz="700" b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■港北区備品置場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競技用カラーコーン　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299752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■警備員備品置場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13</a:t>
                      </a:r>
                      <a:endParaRPr kumimoji="1" lang="ja-JP" altLang="en-US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規制用カラーコーン　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583391"/>
                  </a:ext>
                </a:extLst>
              </a:tr>
              <a:tr h="182880">
                <a:tc rowSpan="2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700" b="0">
                          <a:solidFill>
                            <a:schemeClr val="bg1"/>
                          </a:solidFill>
                        </a:rPr>
                        <a:t>B7</a:t>
                      </a:r>
                      <a:endParaRPr kumimoji="1" lang="ja-JP" altLang="en-US" sz="700" b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■港北区備品置場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プラ柵　</a:t>
                      </a:r>
                      <a:r>
                        <a:rPr kumimoji="1" lang="en-US" altLang="ja-JP" sz="700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34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en-US" altLang="ja-JP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横断路看板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177242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■警備員備品置場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規制用カラーコーン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085272"/>
                  </a:ext>
                </a:extLst>
              </a:tr>
              <a:tr h="182880">
                <a:tc rowSpan="2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>
                          <a:solidFill>
                            <a:schemeClr val="bg1"/>
                          </a:solidFill>
                        </a:rPr>
                        <a:t>B7</a:t>
                      </a:r>
                      <a:endParaRPr kumimoji="1" lang="ja-JP" altLang="en-US" sz="7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■警備員備品置場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規制用カラーコーン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13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101142"/>
                  </a:ext>
                </a:extLst>
              </a:tr>
              <a:tr h="21965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700">
                          <a:solidFill>
                            <a:schemeClr val="bg1"/>
                          </a:solidFill>
                        </a:rPr>
                        <a:t>B8</a:t>
                      </a:r>
                      <a:endParaRPr kumimoji="1" lang="ja-JP" altLang="en-US" sz="7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■警備員備品置場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規制用カラーコーン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07106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>
                          <a:solidFill>
                            <a:schemeClr val="bg1"/>
                          </a:solidFill>
                        </a:rPr>
                        <a:t>B8</a:t>
                      </a:r>
                      <a:endParaRPr kumimoji="1" lang="ja-JP" altLang="en-US" sz="7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■港北区備品置場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競技用カラーコーン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16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en-US" altLang="ja-JP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プラ柵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25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009636"/>
                  </a:ext>
                </a:extLst>
              </a:tr>
            </a:tbl>
          </a:graphicData>
        </a:graphic>
      </p:graphicFrame>
      <p:sp>
        <p:nvSpPr>
          <p:cNvPr id="156" name="フリーフォーム: 図形 155">
            <a:extLst>
              <a:ext uri="{FF2B5EF4-FFF2-40B4-BE49-F238E27FC236}">
                <a16:creationId xmlns:a16="http://schemas.microsoft.com/office/drawing/2014/main" id="{B92D111A-C9B2-4428-8257-CB1766BF6C01}"/>
              </a:ext>
            </a:extLst>
          </p:cNvPr>
          <p:cNvSpPr/>
          <p:nvPr/>
        </p:nvSpPr>
        <p:spPr>
          <a:xfrm>
            <a:off x="2752971" y="5194868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1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62" name="フリーフォーム: 図形 161">
            <a:extLst>
              <a:ext uri="{FF2B5EF4-FFF2-40B4-BE49-F238E27FC236}">
                <a16:creationId xmlns:a16="http://schemas.microsoft.com/office/drawing/2014/main" id="{BF6031EF-4342-4FA4-86F0-53ADEF36BF1D}"/>
              </a:ext>
            </a:extLst>
          </p:cNvPr>
          <p:cNvSpPr/>
          <p:nvPr/>
        </p:nvSpPr>
        <p:spPr>
          <a:xfrm>
            <a:off x="2752971" y="5652765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rgbClr val="FF0000"/>
                </a:solidFill>
              </a:rPr>
              <a:t>2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63" name="フリーフォーム: 図形 162">
            <a:extLst>
              <a:ext uri="{FF2B5EF4-FFF2-40B4-BE49-F238E27FC236}">
                <a16:creationId xmlns:a16="http://schemas.microsoft.com/office/drawing/2014/main" id="{5FEF8AE5-24D6-4F6E-ACBF-FC8810B61E16}"/>
              </a:ext>
            </a:extLst>
          </p:cNvPr>
          <p:cNvSpPr/>
          <p:nvPr/>
        </p:nvSpPr>
        <p:spPr>
          <a:xfrm>
            <a:off x="2752971" y="6091613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rgbClr val="FF0000"/>
                </a:solidFill>
              </a:rPr>
              <a:t>3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66" name="フリーフォーム: 図形 165">
            <a:extLst>
              <a:ext uri="{FF2B5EF4-FFF2-40B4-BE49-F238E27FC236}">
                <a16:creationId xmlns:a16="http://schemas.microsoft.com/office/drawing/2014/main" id="{DF89AA3A-8934-4FF1-A82B-E74AB29680EB}"/>
              </a:ext>
            </a:extLst>
          </p:cNvPr>
          <p:cNvSpPr/>
          <p:nvPr/>
        </p:nvSpPr>
        <p:spPr>
          <a:xfrm>
            <a:off x="2744801" y="6531894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rgbClr val="FF0000"/>
                </a:solidFill>
              </a:rPr>
              <a:t>4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grpSp>
        <p:nvGrpSpPr>
          <p:cNvPr id="159" name="グループ化 158">
            <a:extLst>
              <a:ext uri="{FF2B5EF4-FFF2-40B4-BE49-F238E27FC236}">
                <a16:creationId xmlns:a16="http://schemas.microsoft.com/office/drawing/2014/main" id="{4BF47408-3AF3-4561-8FF7-8D10C5AC1590}"/>
              </a:ext>
            </a:extLst>
          </p:cNvPr>
          <p:cNvGrpSpPr/>
          <p:nvPr/>
        </p:nvGrpSpPr>
        <p:grpSpPr>
          <a:xfrm>
            <a:off x="757230" y="1731081"/>
            <a:ext cx="407852" cy="230832"/>
            <a:chOff x="2176747" y="3406768"/>
            <a:chExt cx="407852" cy="230832"/>
          </a:xfrm>
        </p:grpSpPr>
        <p:sp>
          <p:nvSpPr>
            <p:cNvPr id="168" name="二等辺三角形 167">
              <a:extLst>
                <a:ext uri="{FF2B5EF4-FFF2-40B4-BE49-F238E27FC236}">
                  <a16:creationId xmlns:a16="http://schemas.microsoft.com/office/drawing/2014/main" id="{92C0BC1E-DBBC-49C0-8E3F-383493B08BAC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169" name="テキスト ボックス 168">
              <a:extLst>
                <a:ext uri="{FF2B5EF4-FFF2-40B4-BE49-F238E27FC236}">
                  <a16:creationId xmlns:a16="http://schemas.microsoft.com/office/drawing/2014/main" id="{B3EE6894-1BED-4DD1-9C85-E95C52CC5F87}"/>
                </a:ext>
              </a:extLst>
            </p:cNvPr>
            <p:cNvSpPr txBox="1"/>
            <p:nvPr/>
          </p:nvSpPr>
          <p:spPr>
            <a:xfrm>
              <a:off x="2176747" y="3406768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b="1">
                  <a:latin typeface="Calibri 本文"/>
                </a:rPr>
                <a:t>3</a:t>
              </a:r>
              <a:endParaRPr kumimoji="1" lang="ja-JP" altLang="en-US" sz="900" b="1">
                <a:latin typeface="Calibri 本文"/>
              </a:endParaRPr>
            </a:p>
          </p:txBody>
        </p:sp>
      </p:grpSp>
      <p:grpSp>
        <p:nvGrpSpPr>
          <p:cNvPr id="174" name="グループ化 173">
            <a:extLst>
              <a:ext uri="{FF2B5EF4-FFF2-40B4-BE49-F238E27FC236}">
                <a16:creationId xmlns:a16="http://schemas.microsoft.com/office/drawing/2014/main" id="{79C23335-72FE-4105-845A-3980D46E59BE}"/>
              </a:ext>
            </a:extLst>
          </p:cNvPr>
          <p:cNvGrpSpPr/>
          <p:nvPr/>
        </p:nvGrpSpPr>
        <p:grpSpPr>
          <a:xfrm>
            <a:off x="2824433" y="1882270"/>
            <a:ext cx="407852" cy="230832"/>
            <a:chOff x="2176747" y="3406768"/>
            <a:chExt cx="407852" cy="230832"/>
          </a:xfrm>
        </p:grpSpPr>
        <p:sp>
          <p:nvSpPr>
            <p:cNvPr id="175" name="二等辺三角形 174">
              <a:extLst>
                <a:ext uri="{FF2B5EF4-FFF2-40B4-BE49-F238E27FC236}">
                  <a16:creationId xmlns:a16="http://schemas.microsoft.com/office/drawing/2014/main" id="{AB30B5EB-1656-4ED7-B4A1-D7E798FDADBD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176" name="テキスト ボックス 175">
              <a:extLst>
                <a:ext uri="{FF2B5EF4-FFF2-40B4-BE49-F238E27FC236}">
                  <a16:creationId xmlns:a16="http://schemas.microsoft.com/office/drawing/2014/main" id="{C984B471-D4FE-4D88-B79F-B8AA7B14EF67}"/>
                </a:ext>
              </a:extLst>
            </p:cNvPr>
            <p:cNvSpPr txBox="1"/>
            <p:nvPr/>
          </p:nvSpPr>
          <p:spPr>
            <a:xfrm>
              <a:off x="2176747" y="3406768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b="1">
                  <a:latin typeface="Calibri 本文"/>
                </a:rPr>
                <a:t>3</a:t>
              </a:r>
              <a:endParaRPr kumimoji="1" lang="ja-JP" altLang="en-US" sz="900" b="1">
                <a:latin typeface="Calibri 本文"/>
              </a:endParaRPr>
            </a:p>
          </p:txBody>
        </p:sp>
      </p:grpSp>
      <p:sp>
        <p:nvSpPr>
          <p:cNvPr id="170" name="テキスト ボックス 169">
            <a:extLst>
              <a:ext uri="{FF2B5EF4-FFF2-40B4-BE49-F238E27FC236}">
                <a16:creationId xmlns:a16="http://schemas.microsoft.com/office/drawing/2014/main" id="{2CE47ACD-62C4-4A36-BE3B-39FCCED4B4ED}"/>
              </a:ext>
            </a:extLst>
          </p:cNvPr>
          <p:cNvSpPr txBox="1"/>
          <p:nvPr/>
        </p:nvSpPr>
        <p:spPr>
          <a:xfrm>
            <a:off x="2598290" y="4911767"/>
            <a:ext cx="7537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</a:rPr>
              <a:t>備品置場</a:t>
            </a:r>
            <a:r>
              <a:rPr kumimoji="1" lang="en-US" altLang="ja-JP" sz="80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1" name="円/楕円 259">
            <a:extLst>
              <a:ext uri="{FF2B5EF4-FFF2-40B4-BE49-F238E27FC236}">
                <a16:creationId xmlns:a16="http://schemas.microsoft.com/office/drawing/2014/main" id="{C8104174-8B1C-4013-B3E8-D3E62041D4F1}"/>
              </a:ext>
            </a:extLst>
          </p:cNvPr>
          <p:cNvSpPr/>
          <p:nvPr/>
        </p:nvSpPr>
        <p:spPr bwMode="auto">
          <a:xfrm>
            <a:off x="1181688" y="326147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3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72" name="円/楕円 259">
            <a:extLst>
              <a:ext uri="{FF2B5EF4-FFF2-40B4-BE49-F238E27FC236}">
                <a16:creationId xmlns:a16="http://schemas.microsoft.com/office/drawing/2014/main" id="{5125572B-79EF-4C32-BD0A-69729BC7E009}"/>
              </a:ext>
            </a:extLst>
          </p:cNvPr>
          <p:cNvSpPr/>
          <p:nvPr/>
        </p:nvSpPr>
        <p:spPr bwMode="auto">
          <a:xfrm>
            <a:off x="1200970" y="429669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3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77" name="円/楕円 259">
            <a:extLst>
              <a:ext uri="{FF2B5EF4-FFF2-40B4-BE49-F238E27FC236}">
                <a16:creationId xmlns:a16="http://schemas.microsoft.com/office/drawing/2014/main" id="{6605DA00-2EB7-4497-BE83-908D4DD6AF70}"/>
              </a:ext>
            </a:extLst>
          </p:cNvPr>
          <p:cNvSpPr/>
          <p:nvPr/>
        </p:nvSpPr>
        <p:spPr bwMode="auto">
          <a:xfrm>
            <a:off x="1542782" y="375688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2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78" name="円/楕円 259">
            <a:extLst>
              <a:ext uri="{FF2B5EF4-FFF2-40B4-BE49-F238E27FC236}">
                <a16:creationId xmlns:a16="http://schemas.microsoft.com/office/drawing/2014/main" id="{1B31F3D4-B830-4D68-A0CB-B04269A409B1}"/>
              </a:ext>
            </a:extLst>
          </p:cNvPr>
          <p:cNvSpPr/>
          <p:nvPr/>
        </p:nvSpPr>
        <p:spPr bwMode="auto">
          <a:xfrm>
            <a:off x="818278" y="376778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2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79" name="円/楕円 259">
            <a:extLst>
              <a:ext uri="{FF2B5EF4-FFF2-40B4-BE49-F238E27FC236}">
                <a16:creationId xmlns:a16="http://schemas.microsoft.com/office/drawing/2014/main" id="{3BA74D9D-991F-41E8-8A3C-20690FFCBB88}"/>
              </a:ext>
            </a:extLst>
          </p:cNvPr>
          <p:cNvSpPr/>
          <p:nvPr/>
        </p:nvSpPr>
        <p:spPr bwMode="auto">
          <a:xfrm>
            <a:off x="410948" y="376282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3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80" name="円/楕円 259">
            <a:extLst>
              <a:ext uri="{FF2B5EF4-FFF2-40B4-BE49-F238E27FC236}">
                <a16:creationId xmlns:a16="http://schemas.microsoft.com/office/drawing/2014/main" id="{41172B3C-6CCC-4CB8-91CA-C6F529872ADD}"/>
              </a:ext>
            </a:extLst>
          </p:cNvPr>
          <p:cNvSpPr/>
          <p:nvPr/>
        </p:nvSpPr>
        <p:spPr bwMode="auto">
          <a:xfrm>
            <a:off x="1926258" y="376411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3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81" name="吹き出し: 四角形 180">
            <a:extLst>
              <a:ext uri="{FF2B5EF4-FFF2-40B4-BE49-F238E27FC236}">
                <a16:creationId xmlns:a16="http://schemas.microsoft.com/office/drawing/2014/main" id="{9AB7EFAD-5CA6-479F-A7F0-5476455DF4C1}"/>
              </a:ext>
            </a:extLst>
          </p:cNvPr>
          <p:cNvSpPr/>
          <p:nvPr/>
        </p:nvSpPr>
        <p:spPr>
          <a:xfrm>
            <a:off x="5947427" y="4762545"/>
            <a:ext cx="1485900" cy="1217959"/>
          </a:xfrm>
          <a:prstGeom prst="wedgeRectCallout">
            <a:avLst>
              <a:gd name="adj1" fmla="val -100961"/>
              <a:gd name="adj2" fmla="val 179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/>
              <a:t>横断路用</a:t>
            </a:r>
            <a:endParaRPr kumimoji="1" lang="en-US" altLang="ja-JP" sz="1400"/>
          </a:p>
          <a:p>
            <a:pPr algn="ctr"/>
            <a:r>
              <a:rPr kumimoji="1" lang="ja-JP" altLang="en-US" sz="1400"/>
              <a:t>プラ柵本数追加</a:t>
            </a:r>
            <a:endParaRPr kumimoji="1" lang="en-US" altLang="ja-JP" sz="1400"/>
          </a:p>
          <a:p>
            <a:pPr algn="ctr"/>
            <a:r>
              <a:rPr lang="en-US" altLang="ja-JP" sz="1400"/>
              <a:t>2/3</a:t>
            </a:r>
            <a:endParaRPr kumimoji="1" lang="ja-JP" altLang="en-US" sz="1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64614C8-0D59-974F-A8DC-8A132C4B93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53" t="700" r="25378" b="2415"/>
          <a:stretch/>
        </p:blipFill>
        <p:spPr>
          <a:xfrm rot="5400000">
            <a:off x="31820" y="793042"/>
            <a:ext cx="5758132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4" name="正方形/長方形 117">
            <a:extLst>
              <a:ext uri="{FF2B5EF4-FFF2-40B4-BE49-F238E27FC236}">
                <a16:creationId xmlns:a16="http://schemas.microsoft.com/office/drawing/2014/main" id="{CDC5305A-990F-48A1-91B8-AA217BBDC307}"/>
              </a:ext>
            </a:extLst>
          </p:cNvPr>
          <p:cNvSpPr/>
          <p:nvPr/>
        </p:nvSpPr>
        <p:spPr>
          <a:xfrm>
            <a:off x="1688497" y="3027496"/>
            <a:ext cx="3916209" cy="3209867"/>
          </a:xfrm>
          <a:custGeom>
            <a:avLst/>
            <a:gdLst>
              <a:gd name="connsiteX0" fmla="*/ 0 w 1579965"/>
              <a:gd name="connsiteY0" fmla="*/ 0 h 2109412"/>
              <a:gd name="connsiteX1" fmla="*/ 1579965 w 1579965"/>
              <a:gd name="connsiteY1" fmla="*/ 0 h 2109412"/>
              <a:gd name="connsiteX2" fmla="*/ 1579965 w 1579965"/>
              <a:gd name="connsiteY2" fmla="*/ 2109412 h 2109412"/>
              <a:gd name="connsiteX3" fmla="*/ 0 w 1579965"/>
              <a:gd name="connsiteY3" fmla="*/ 2109412 h 2109412"/>
              <a:gd name="connsiteX4" fmla="*/ 0 w 1579965"/>
              <a:gd name="connsiteY4" fmla="*/ 0 h 2109412"/>
              <a:gd name="connsiteX0" fmla="*/ 0 w 2044785"/>
              <a:gd name="connsiteY0" fmla="*/ 0 h 2109412"/>
              <a:gd name="connsiteX1" fmla="*/ 2044785 w 2044785"/>
              <a:gd name="connsiteY1" fmla="*/ 548640 h 2109412"/>
              <a:gd name="connsiteX2" fmla="*/ 1579965 w 2044785"/>
              <a:gd name="connsiteY2" fmla="*/ 2109412 h 2109412"/>
              <a:gd name="connsiteX3" fmla="*/ 0 w 2044785"/>
              <a:gd name="connsiteY3" fmla="*/ 2109412 h 2109412"/>
              <a:gd name="connsiteX4" fmla="*/ 0 w 2044785"/>
              <a:gd name="connsiteY4" fmla="*/ 0 h 2109412"/>
              <a:gd name="connsiteX0" fmla="*/ 0 w 2052405"/>
              <a:gd name="connsiteY0" fmla="*/ 0 h 2109412"/>
              <a:gd name="connsiteX1" fmla="*/ 2052405 w 2052405"/>
              <a:gd name="connsiteY1" fmla="*/ 563880 h 2109412"/>
              <a:gd name="connsiteX2" fmla="*/ 1579965 w 2052405"/>
              <a:gd name="connsiteY2" fmla="*/ 2109412 h 2109412"/>
              <a:gd name="connsiteX3" fmla="*/ 0 w 2052405"/>
              <a:gd name="connsiteY3" fmla="*/ 2109412 h 2109412"/>
              <a:gd name="connsiteX4" fmla="*/ 0 w 2052405"/>
              <a:gd name="connsiteY4" fmla="*/ 0 h 2109412"/>
              <a:gd name="connsiteX0" fmla="*/ 0 w 2052405"/>
              <a:gd name="connsiteY0" fmla="*/ 0 h 2642812"/>
              <a:gd name="connsiteX1" fmla="*/ 2052405 w 2052405"/>
              <a:gd name="connsiteY1" fmla="*/ 563880 h 2642812"/>
              <a:gd name="connsiteX2" fmla="*/ 2037165 w 2052405"/>
              <a:gd name="connsiteY2" fmla="*/ 2642812 h 2642812"/>
              <a:gd name="connsiteX3" fmla="*/ 0 w 2052405"/>
              <a:gd name="connsiteY3" fmla="*/ 2109412 h 2642812"/>
              <a:gd name="connsiteX4" fmla="*/ 0 w 2052405"/>
              <a:gd name="connsiteY4" fmla="*/ 0 h 2642812"/>
              <a:gd name="connsiteX0" fmla="*/ 0 w 2037165"/>
              <a:gd name="connsiteY0" fmla="*/ 0 h 2642812"/>
              <a:gd name="connsiteX1" fmla="*/ 2037165 w 2037165"/>
              <a:gd name="connsiteY1" fmla="*/ 563880 h 2642812"/>
              <a:gd name="connsiteX2" fmla="*/ 2037165 w 2037165"/>
              <a:gd name="connsiteY2" fmla="*/ 2642812 h 2642812"/>
              <a:gd name="connsiteX3" fmla="*/ 0 w 2037165"/>
              <a:gd name="connsiteY3" fmla="*/ 2109412 h 2642812"/>
              <a:gd name="connsiteX4" fmla="*/ 0 w 2037165"/>
              <a:gd name="connsiteY4" fmla="*/ 0 h 2642812"/>
              <a:gd name="connsiteX0" fmla="*/ 0 w 2037165"/>
              <a:gd name="connsiteY0" fmla="*/ 0 h 2650432"/>
              <a:gd name="connsiteX1" fmla="*/ 2037165 w 2037165"/>
              <a:gd name="connsiteY1" fmla="*/ 563880 h 2650432"/>
              <a:gd name="connsiteX2" fmla="*/ 2037165 w 2037165"/>
              <a:gd name="connsiteY2" fmla="*/ 2650432 h 2650432"/>
              <a:gd name="connsiteX3" fmla="*/ 0 w 2037165"/>
              <a:gd name="connsiteY3" fmla="*/ 2109412 h 2650432"/>
              <a:gd name="connsiteX4" fmla="*/ 0 w 2037165"/>
              <a:gd name="connsiteY4" fmla="*/ 0 h 2650432"/>
              <a:gd name="connsiteX0" fmla="*/ 0 w 2037165"/>
              <a:gd name="connsiteY0" fmla="*/ 0 h 2650432"/>
              <a:gd name="connsiteX1" fmla="*/ 2037165 w 2037165"/>
              <a:gd name="connsiteY1" fmla="*/ 563880 h 2650432"/>
              <a:gd name="connsiteX2" fmla="*/ 2037165 w 2037165"/>
              <a:gd name="connsiteY2" fmla="*/ 2650432 h 2650432"/>
              <a:gd name="connsiteX3" fmla="*/ 0 w 2037165"/>
              <a:gd name="connsiteY3" fmla="*/ 2109412 h 2650432"/>
              <a:gd name="connsiteX4" fmla="*/ 0 w 2037165"/>
              <a:gd name="connsiteY4" fmla="*/ 0 h 2650432"/>
              <a:gd name="connsiteX0" fmla="*/ 0 w 2037165"/>
              <a:gd name="connsiteY0" fmla="*/ 0 h 2650432"/>
              <a:gd name="connsiteX1" fmla="*/ 2037165 w 2037165"/>
              <a:gd name="connsiteY1" fmla="*/ 563880 h 2650432"/>
              <a:gd name="connsiteX2" fmla="*/ 2037165 w 2037165"/>
              <a:gd name="connsiteY2" fmla="*/ 2650432 h 2650432"/>
              <a:gd name="connsiteX3" fmla="*/ 0 w 2037165"/>
              <a:gd name="connsiteY3" fmla="*/ 2109412 h 2650432"/>
              <a:gd name="connsiteX4" fmla="*/ 0 w 2037165"/>
              <a:gd name="connsiteY4" fmla="*/ 0 h 2650432"/>
              <a:gd name="connsiteX0" fmla="*/ 0 w 2037165"/>
              <a:gd name="connsiteY0" fmla="*/ 0 h 2564707"/>
              <a:gd name="connsiteX1" fmla="*/ 2037165 w 2037165"/>
              <a:gd name="connsiteY1" fmla="*/ 563880 h 2564707"/>
              <a:gd name="connsiteX2" fmla="*/ 2037165 w 2037165"/>
              <a:gd name="connsiteY2" fmla="*/ 2564707 h 2564707"/>
              <a:gd name="connsiteX3" fmla="*/ 0 w 2037165"/>
              <a:gd name="connsiteY3" fmla="*/ 2109412 h 2564707"/>
              <a:gd name="connsiteX4" fmla="*/ 0 w 2037165"/>
              <a:gd name="connsiteY4" fmla="*/ 0 h 2564707"/>
              <a:gd name="connsiteX0" fmla="*/ 0 w 2037165"/>
              <a:gd name="connsiteY0" fmla="*/ 0 h 2526607"/>
              <a:gd name="connsiteX1" fmla="*/ 2037165 w 2037165"/>
              <a:gd name="connsiteY1" fmla="*/ 563880 h 2526607"/>
              <a:gd name="connsiteX2" fmla="*/ 2037165 w 2037165"/>
              <a:gd name="connsiteY2" fmla="*/ 2526607 h 2526607"/>
              <a:gd name="connsiteX3" fmla="*/ 0 w 2037165"/>
              <a:gd name="connsiteY3" fmla="*/ 2109412 h 2526607"/>
              <a:gd name="connsiteX4" fmla="*/ 0 w 2037165"/>
              <a:gd name="connsiteY4" fmla="*/ 0 h 2526607"/>
              <a:gd name="connsiteX0" fmla="*/ 0 w 2037165"/>
              <a:gd name="connsiteY0" fmla="*/ 0 h 2526607"/>
              <a:gd name="connsiteX1" fmla="*/ 2037165 w 2037165"/>
              <a:gd name="connsiteY1" fmla="*/ 478155 h 2526607"/>
              <a:gd name="connsiteX2" fmla="*/ 2037165 w 2037165"/>
              <a:gd name="connsiteY2" fmla="*/ 2526607 h 2526607"/>
              <a:gd name="connsiteX3" fmla="*/ 0 w 2037165"/>
              <a:gd name="connsiteY3" fmla="*/ 2109412 h 2526607"/>
              <a:gd name="connsiteX4" fmla="*/ 0 w 2037165"/>
              <a:gd name="connsiteY4" fmla="*/ 0 h 2526607"/>
              <a:gd name="connsiteX0" fmla="*/ 0 w 5451321"/>
              <a:gd name="connsiteY0" fmla="*/ 0 h 3225107"/>
              <a:gd name="connsiteX1" fmla="*/ 2037165 w 5451321"/>
              <a:gd name="connsiteY1" fmla="*/ 478155 h 3225107"/>
              <a:gd name="connsiteX2" fmla="*/ 5451321 w 5451321"/>
              <a:gd name="connsiteY2" fmla="*/ 3225107 h 3225107"/>
              <a:gd name="connsiteX3" fmla="*/ 0 w 5451321"/>
              <a:gd name="connsiteY3" fmla="*/ 2109412 h 3225107"/>
              <a:gd name="connsiteX4" fmla="*/ 0 w 5451321"/>
              <a:gd name="connsiteY4" fmla="*/ 0 h 3225107"/>
              <a:gd name="connsiteX0" fmla="*/ 0 w 5504667"/>
              <a:gd name="connsiteY0" fmla="*/ 0 h 3225107"/>
              <a:gd name="connsiteX1" fmla="*/ 5504667 w 5504667"/>
              <a:gd name="connsiteY1" fmla="*/ 1151255 h 3225107"/>
              <a:gd name="connsiteX2" fmla="*/ 5451321 w 5504667"/>
              <a:gd name="connsiteY2" fmla="*/ 3225107 h 3225107"/>
              <a:gd name="connsiteX3" fmla="*/ 0 w 5504667"/>
              <a:gd name="connsiteY3" fmla="*/ 2109412 h 3225107"/>
              <a:gd name="connsiteX4" fmla="*/ 0 w 5504667"/>
              <a:gd name="connsiteY4" fmla="*/ 0 h 3225107"/>
              <a:gd name="connsiteX0" fmla="*/ 0 w 5504667"/>
              <a:gd name="connsiteY0" fmla="*/ 0 h 3225107"/>
              <a:gd name="connsiteX1" fmla="*/ 5504667 w 5504667"/>
              <a:gd name="connsiteY1" fmla="*/ 1151255 h 3225107"/>
              <a:gd name="connsiteX2" fmla="*/ 5469103 w 5504667"/>
              <a:gd name="connsiteY2" fmla="*/ 3225107 h 3225107"/>
              <a:gd name="connsiteX3" fmla="*/ 0 w 5504667"/>
              <a:gd name="connsiteY3" fmla="*/ 2109412 h 3225107"/>
              <a:gd name="connsiteX4" fmla="*/ 0 w 5504667"/>
              <a:gd name="connsiteY4" fmla="*/ 0 h 3225107"/>
              <a:gd name="connsiteX0" fmla="*/ 0 w 5504667"/>
              <a:gd name="connsiteY0" fmla="*/ 0 h 3225107"/>
              <a:gd name="connsiteX1" fmla="*/ 5504667 w 5504667"/>
              <a:gd name="connsiteY1" fmla="*/ 1151255 h 3225107"/>
              <a:gd name="connsiteX2" fmla="*/ 5469103 w 5504667"/>
              <a:gd name="connsiteY2" fmla="*/ 3225107 h 3225107"/>
              <a:gd name="connsiteX3" fmla="*/ 0 w 5504667"/>
              <a:gd name="connsiteY3" fmla="*/ 2109412 h 3225107"/>
              <a:gd name="connsiteX4" fmla="*/ 0 w 5504667"/>
              <a:gd name="connsiteY4" fmla="*/ 0 h 3225107"/>
              <a:gd name="connsiteX0" fmla="*/ 0 w 5493998"/>
              <a:gd name="connsiteY0" fmla="*/ 0 h 3225107"/>
              <a:gd name="connsiteX1" fmla="*/ 5493998 w 5493998"/>
              <a:gd name="connsiteY1" fmla="*/ 1151255 h 3225107"/>
              <a:gd name="connsiteX2" fmla="*/ 5469103 w 5493998"/>
              <a:gd name="connsiteY2" fmla="*/ 3225107 h 3225107"/>
              <a:gd name="connsiteX3" fmla="*/ 0 w 5493998"/>
              <a:gd name="connsiteY3" fmla="*/ 2109412 h 3225107"/>
              <a:gd name="connsiteX4" fmla="*/ 0 w 5493998"/>
              <a:gd name="connsiteY4" fmla="*/ 0 h 3225107"/>
              <a:gd name="connsiteX0" fmla="*/ 0 w 5493998"/>
              <a:gd name="connsiteY0" fmla="*/ 0 h 3225107"/>
              <a:gd name="connsiteX1" fmla="*/ 5493998 w 5493998"/>
              <a:gd name="connsiteY1" fmla="*/ 1151255 h 3225107"/>
              <a:gd name="connsiteX2" fmla="*/ 5469103 w 5493998"/>
              <a:gd name="connsiteY2" fmla="*/ 3225107 h 3225107"/>
              <a:gd name="connsiteX3" fmla="*/ 0 w 5493998"/>
              <a:gd name="connsiteY3" fmla="*/ 2109412 h 3225107"/>
              <a:gd name="connsiteX4" fmla="*/ 0 w 5493998"/>
              <a:gd name="connsiteY4" fmla="*/ 0 h 3225107"/>
              <a:gd name="connsiteX0" fmla="*/ 0 w 5483329"/>
              <a:gd name="connsiteY0" fmla="*/ 0 h 3225107"/>
              <a:gd name="connsiteX1" fmla="*/ 5483329 w 5483329"/>
              <a:gd name="connsiteY1" fmla="*/ 1151255 h 3225107"/>
              <a:gd name="connsiteX2" fmla="*/ 5469103 w 5483329"/>
              <a:gd name="connsiteY2" fmla="*/ 3225107 h 3225107"/>
              <a:gd name="connsiteX3" fmla="*/ 0 w 5483329"/>
              <a:gd name="connsiteY3" fmla="*/ 2109412 h 3225107"/>
              <a:gd name="connsiteX4" fmla="*/ 0 w 5483329"/>
              <a:gd name="connsiteY4" fmla="*/ 0 h 3225107"/>
              <a:gd name="connsiteX0" fmla="*/ 0 w 5483329"/>
              <a:gd name="connsiteY0" fmla="*/ 0 h 3209867"/>
              <a:gd name="connsiteX1" fmla="*/ 5483329 w 5483329"/>
              <a:gd name="connsiteY1" fmla="*/ 1151255 h 3209867"/>
              <a:gd name="connsiteX2" fmla="*/ 5469103 w 5483329"/>
              <a:gd name="connsiteY2" fmla="*/ 3209867 h 3209867"/>
              <a:gd name="connsiteX3" fmla="*/ 0 w 5483329"/>
              <a:gd name="connsiteY3" fmla="*/ 2109412 h 3209867"/>
              <a:gd name="connsiteX4" fmla="*/ 0 w 5483329"/>
              <a:gd name="connsiteY4" fmla="*/ 0 h 3209867"/>
              <a:gd name="connsiteX0" fmla="*/ 0 w 5483329"/>
              <a:gd name="connsiteY0" fmla="*/ 0 h 3209867"/>
              <a:gd name="connsiteX1" fmla="*/ 5483329 w 5483329"/>
              <a:gd name="connsiteY1" fmla="*/ 1151255 h 3209867"/>
              <a:gd name="connsiteX2" fmla="*/ 5482440 w 5483329"/>
              <a:gd name="connsiteY2" fmla="*/ 3209867 h 3209867"/>
              <a:gd name="connsiteX3" fmla="*/ 0 w 5483329"/>
              <a:gd name="connsiteY3" fmla="*/ 2109412 h 3209867"/>
              <a:gd name="connsiteX4" fmla="*/ 0 w 5483329"/>
              <a:gd name="connsiteY4" fmla="*/ 0 h 3209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3329" h="3209867">
                <a:moveTo>
                  <a:pt x="0" y="0"/>
                </a:moveTo>
                <a:lnTo>
                  <a:pt x="5483329" y="1151255"/>
                </a:lnTo>
                <a:cubicBezTo>
                  <a:pt x="5483033" y="1837459"/>
                  <a:pt x="5482736" y="2523663"/>
                  <a:pt x="5482440" y="3209867"/>
                </a:cubicBezTo>
                <a:lnTo>
                  <a:pt x="0" y="21094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74" name="正方形/長方形 173">
            <a:extLst>
              <a:ext uri="{FF2B5EF4-FFF2-40B4-BE49-F238E27FC236}">
                <a16:creationId xmlns:a16="http://schemas.microsoft.com/office/drawing/2014/main" id="{5C267BA2-6A92-4CA2-B86D-7F5DD3F21ABA}"/>
              </a:ext>
            </a:extLst>
          </p:cNvPr>
          <p:cNvSpPr/>
          <p:nvPr/>
        </p:nvSpPr>
        <p:spPr>
          <a:xfrm>
            <a:off x="163243" y="6492452"/>
            <a:ext cx="5412701" cy="292504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備品設置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スポーツ推進委員はコース中央のカラーコーンの設置。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整理員、警備員は交通規制の為のプラ柵、カラーコーンの設置。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終わり次第スポーツ推進委員の補助。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規制解除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〇時〇分頃最終バイクが山下公園方面へ通過後、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Ａエリアの備品を撤去し、規制解除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5" name="正方形/長方形 174">
            <a:extLst>
              <a:ext uri="{FF2B5EF4-FFF2-40B4-BE49-F238E27FC236}">
                <a16:creationId xmlns:a16="http://schemas.microsoft.com/office/drawing/2014/main" id="{BCD59535-9A7D-441C-B273-95993D03D696}"/>
              </a:ext>
            </a:extLst>
          </p:cNvPr>
          <p:cNvSpPr/>
          <p:nvPr/>
        </p:nvSpPr>
        <p:spPr>
          <a:xfrm>
            <a:off x="163243" y="6503510"/>
            <a:ext cx="1396283" cy="1651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特記事項</a:t>
            </a:r>
          </a:p>
        </p:txBody>
      </p: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5F89289A-56FF-4C67-ABC7-86D5548E0E76}"/>
              </a:ext>
            </a:extLst>
          </p:cNvPr>
          <p:cNvSpPr txBox="1"/>
          <p:nvPr/>
        </p:nvSpPr>
        <p:spPr>
          <a:xfrm>
            <a:off x="5645373" y="4131295"/>
            <a:ext cx="12961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カラーコーン設置間隔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直線は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カーブは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誘導案内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誘導看板の告知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DEBE3F88-15E5-4509-A392-DAEB485A4686}"/>
              </a:ext>
            </a:extLst>
          </p:cNvPr>
          <p:cNvSpPr txBox="1"/>
          <p:nvPr/>
        </p:nvSpPr>
        <p:spPr>
          <a:xfrm>
            <a:off x="6044669" y="745599"/>
            <a:ext cx="3994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</a:t>
            </a:r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96B3B9B8-2F86-4272-8C9B-14A6B6203046}"/>
              </a:ext>
            </a:extLst>
          </p:cNvPr>
          <p:cNvSpPr txBox="1"/>
          <p:nvPr/>
        </p:nvSpPr>
        <p:spPr>
          <a:xfrm>
            <a:off x="5638407" y="1621135"/>
            <a:ext cx="1193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エリア管理： 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警備会社：</a:t>
            </a:r>
          </a:p>
        </p:txBody>
      </p:sp>
      <p:sp>
        <p:nvSpPr>
          <p:cNvPr id="179" name="テキスト ボックス 178">
            <a:extLst>
              <a:ext uri="{FF2B5EF4-FFF2-40B4-BE49-F238E27FC236}">
                <a16:creationId xmlns:a16="http://schemas.microsoft.com/office/drawing/2014/main" id="{D46E1A62-6C47-43BE-A838-383664439846}"/>
              </a:ext>
            </a:extLst>
          </p:cNvPr>
          <p:cNvSpPr txBox="1"/>
          <p:nvPr/>
        </p:nvSpPr>
        <p:spPr>
          <a:xfrm>
            <a:off x="5731452" y="1193488"/>
            <a:ext cx="1080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加賀町警察署</a:t>
            </a:r>
          </a:p>
        </p:txBody>
      </p:sp>
      <p:sp>
        <p:nvSpPr>
          <p:cNvPr id="9" name="フリーフォーム 8">
            <a:extLst>
              <a:ext uri="{FF2B5EF4-FFF2-40B4-BE49-F238E27FC236}">
                <a16:creationId xmlns:a16="http://schemas.microsoft.com/office/drawing/2014/main" id="{B67C465A-A3DB-244C-B4BB-D4A350251821}"/>
              </a:ext>
            </a:extLst>
          </p:cNvPr>
          <p:cNvSpPr/>
          <p:nvPr/>
        </p:nvSpPr>
        <p:spPr>
          <a:xfrm>
            <a:off x="166255" y="3432695"/>
            <a:ext cx="5403272" cy="1510145"/>
          </a:xfrm>
          <a:custGeom>
            <a:avLst/>
            <a:gdLst>
              <a:gd name="connsiteX0" fmla="*/ 0 w 5403272"/>
              <a:gd name="connsiteY0" fmla="*/ 0 h 1510145"/>
              <a:gd name="connsiteX1" fmla="*/ 2202872 w 5403272"/>
              <a:gd name="connsiteY1" fmla="*/ 678872 h 1510145"/>
              <a:gd name="connsiteX2" fmla="*/ 5403272 w 5403272"/>
              <a:gd name="connsiteY2" fmla="*/ 1510145 h 151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03272" h="1510145">
                <a:moveTo>
                  <a:pt x="0" y="0"/>
                </a:moveTo>
                <a:lnTo>
                  <a:pt x="2202872" y="678872"/>
                </a:lnTo>
                <a:lnTo>
                  <a:pt x="5403272" y="1510145"/>
                </a:lnTo>
              </a:path>
            </a:pathLst>
          </a:custGeom>
          <a:ln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 9">
            <a:extLst>
              <a:ext uri="{FF2B5EF4-FFF2-40B4-BE49-F238E27FC236}">
                <a16:creationId xmlns:a16="http://schemas.microsoft.com/office/drawing/2014/main" id="{59C3C5E3-D05C-2A42-BCC5-F54D6E4F1E3F}"/>
              </a:ext>
            </a:extLst>
          </p:cNvPr>
          <p:cNvSpPr/>
          <p:nvPr/>
        </p:nvSpPr>
        <p:spPr>
          <a:xfrm>
            <a:off x="170822" y="3560354"/>
            <a:ext cx="5406013" cy="1497205"/>
          </a:xfrm>
          <a:custGeom>
            <a:avLst/>
            <a:gdLst>
              <a:gd name="connsiteX0" fmla="*/ 5406013 w 5406013"/>
              <a:gd name="connsiteY0" fmla="*/ 1497205 h 1497205"/>
              <a:gd name="connsiteX1" fmla="*/ 2150347 w 5406013"/>
              <a:gd name="connsiteY1" fmla="*/ 658167 h 1497205"/>
              <a:gd name="connsiteX2" fmla="*/ 0 w 5406013"/>
              <a:gd name="connsiteY2" fmla="*/ 0 h 1497205"/>
              <a:gd name="connsiteX0" fmla="*/ 5406013 w 5406013"/>
              <a:gd name="connsiteY0" fmla="*/ 1497205 h 1497205"/>
              <a:gd name="connsiteX1" fmla="*/ 2595238 w 5406013"/>
              <a:gd name="connsiteY1" fmla="*/ 742406 h 1497205"/>
              <a:gd name="connsiteX2" fmla="*/ 2150347 w 5406013"/>
              <a:gd name="connsiteY2" fmla="*/ 658167 h 1497205"/>
              <a:gd name="connsiteX3" fmla="*/ 0 w 5406013"/>
              <a:gd name="connsiteY3" fmla="*/ 0 h 1497205"/>
              <a:gd name="connsiteX0" fmla="*/ 5406013 w 5406013"/>
              <a:gd name="connsiteY0" fmla="*/ 1497205 h 1497205"/>
              <a:gd name="connsiteX1" fmla="*/ 2595238 w 5406013"/>
              <a:gd name="connsiteY1" fmla="*/ 742406 h 1497205"/>
              <a:gd name="connsiteX2" fmla="*/ 2165587 w 5406013"/>
              <a:gd name="connsiteY2" fmla="*/ 620067 h 1497205"/>
              <a:gd name="connsiteX3" fmla="*/ 0 w 5406013"/>
              <a:gd name="connsiteY3" fmla="*/ 0 h 1497205"/>
              <a:gd name="connsiteX0" fmla="*/ 5406013 w 5406013"/>
              <a:gd name="connsiteY0" fmla="*/ 1497205 h 1497205"/>
              <a:gd name="connsiteX1" fmla="*/ 2595238 w 5406013"/>
              <a:gd name="connsiteY1" fmla="*/ 742406 h 1497205"/>
              <a:gd name="connsiteX2" fmla="*/ 2148549 w 5406013"/>
              <a:gd name="connsiteY2" fmla="*/ 637106 h 1497205"/>
              <a:gd name="connsiteX3" fmla="*/ 0 w 5406013"/>
              <a:gd name="connsiteY3" fmla="*/ 0 h 1497205"/>
              <a:gd name="connsiteX0" fmla="*/ 5406013 w 5406013"/>
              <a:gd name="connsiteY0" fmla="*/ 1497205 h 1497205"/>
              <a:gd name="connsiteX1" fmla="*/ 2589558 w 5406013"/>
              <a:gd name="connsiteY1" fmla="*/ 759444 h 1497205"/>
              <a:gd name="connsiteX2" fmla="*/ 2148549 w 5406013"/>
              <a:gd name="connsiteY2" fmla="*/ 637106 h 1497205"/>
              <a:gd name="connsiteX3" fmla="*/ 0 w 5406013"/>
              <a:gd name="connsiteY3" fmla="*/ 0 h 1497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6013" h="1497205">
                <a:moveTo>
                  <a:pt x="5406013" y="1497205"/>
                </a:moveTo>
                <a:lnTo>
                  <a:pt x="2589558" y="759444"/>
                </a:lnTo>
                <a:lnTo>
                  <a:pt x="2148549" y="637106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993597AB-8754-0841-AF37-E253FA281809}"/>
              </a:ext>
            </a:extLst>
          </p:cNvPr>
          <p:cNvSpPr/>
          <p:nvPr/>
        </p:nvSpPr>
        <p:spPr>
          <a:xfrm>
            <a:off x="2012349" y="3770765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38" name="フリーフォーム 37">
            <a:extLst>
              <a:ext uri="{FF2B5EF4-FFF2-40B4-BE49-F238E27FC236}">
                <a16:creationId xmlns:a16="http://schemas.microsoft.com/office/drawing/2014/main" id="{8E467597-C858-624A-A0EB-1D8C057FDB27}"/>
              </a:ext>
            </a:extLst>
          </p:cNvPr>
          <p:cNvSpPr/>
          <p:nvPr/>
        </p:nvSpPr>
        <p:spPr>
          <a:xfrm rot="1828141">
            <a:off x="2203545" y="3943569"/>
            <a:ext cx="190027" cy="45719"/>
          </a:xfrm>
          <a:custGeom>
            <a:avLst/>
            <a:gdLst>
              <a:gd name="connsiteX0" fmla="*/ 0 w 328612"/>
              <a:gd name="connsiteY0" fmla="*/ 7143 h 7143"/>
              <a:gd name="connsiteX1" fmla="*/ 328612 w 328612"/>
              <a:gd name="connsiteY1" fmla="*/ 0 h 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8612" h="7143">
                <a:moveTo>
                  <a:pt x="0" y="7143"/>
                </a:moveTo>
                <a:lnTo>
                  <a:pt x="328612" y="0"/>
                </a:lnTo>
              </a:path>
            </a:pathLst>
          </a:custGeom>
          <a:noFill/>
          <a:ln cmpd="dbl">
            <a:solidFill>
              <a:srgbClr val="0000FF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フリーフォーム 38">
            <a:extLst>
              <a:ext uri="{FF2B5EF4-FFF2-40B4-BE49-F238E27FC236}">
                <a16:creationId xmlns:a16="http://schemas.microsoft.com/office/drawing/2014/main" id="{7B244A9C-DFB7-5542-8C49-43FF20C88852}"/>
              </a:ext>
            </a:extLst>
          </p:cNvPr>
          <p:cNvSpPr/>
          <p:nvPr/>
        </p:nvSpPr>
        <p:spPr>
          <a:xfrm rot="2682568">
            <a:off x="2062212" y="4395967"/>
            <a:ext cx="121212" cy="66486"/>
          </a:xfrm>
          <a:custGeom>
            <a:avLst/>
            <a:gdLst>
              <a:gd name="connsiteX0" fmla="*/ 0 w 328612"/>
              <a:gd name="connsiteY0" fmla="*/ 7143 h 7143"/>
              <a:gd name="connsiteX1" fmla="*/ 328612 w 328612"/>
              <a:gd name="connsiteY1" fmla="*/ 0 h 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8612" h="7143">
                <a:moveTo>
                  <a:pt x="0" y="7143"/>
                </a:moveTo>
                <a:lnTo>
                  <a:pt x="328612" y="0"/>
                </a:lnTo>
              </a:path>
            </a:pathLst>
          </a:custGeom>
          <a:noFill/>
          <a:ln cmpd="dbl">
            <a:solidFill>
              <a:srgbClr val="0000FF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>
            <a:extLst>
              <a:ext uri="{FF2B5EF4-FFF2-40B4-BE49-F238E27FC236}">
                <a16:creationId xmlns:a16="http://schemas.microsoft.com/office/drawing/2014/main" id="{FD876DCE-B7ED-D943-ADA8-85F17D47DCAB}"/>
              </a:ext>
            </a:extLst>
          </p:cNvPr>
          <p:cNvSpPr/>
          <p:nvPr/>
        </p:nvSpPr>
        <p:spPr>
          <a:xfrm>
            <a:off x="170385" y="3506399"/>
            <a:ext cx="5406887" cy="1493709"/>
          </a:xfrm>
          <a:custGeom>
            <a:avLst/>
            <a:gdLst>
              <a:gd name="connsiteX0" fmla="*/ 0 w 5406887"/>
              <a:gd name="connsiteY0" fmla="*/ 0 h 1493709"/>
              <a:gd name="connsiteX1" fmla="*/ 2067339 w 5406887"/>
              <a:gd name="connsiteY1" fmla="*/ 619066 h 1493709"/>
              <a:gd name="connsiteX2" fmla="*/ 5406887 w 5406887"/>
              <a:gd name="connsiteY2" fmla="*/ 1493709 h 149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06887" h="1493709">
                <a:moveTo>
                  <a:pt x="0" y="0"/>
                </a:moveTo>
                <a:lnTo>
                  <a:pt x="2067339" y="619066"/>
                </a:lnTo>
                <a:lnTo>
                  <a:pt x="5406887" y="1493709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>
            <a:extLst>
              <a:ext uri="{FF2B5EF4-FFF2-40B4-BE49-F238E27FC236}">
                <a16:creationId xmlns:a16="http://schemas.microsoft.com/office/drawing/2014/main" id="{0328C115-494F-B848-9BA0-096EF9216D49}"/>
              </a:ext>
            </a:extLst>
          </p:cNvPr>
          <p:cNvSpPr/>
          <p:nvPr/>
        </p:nvSpPr>
        <p:spPr>
          <a:xfrm>
            <a:off x="1726569" y="3801733"/>
            <a:ext cx="471399" cy="136308"/>
          </a:xfrm>
          <a:custGeom>
            <a:avLst/>
            <a:gdLst>
              <a:gd name="connsiteX0" fmla="*/ 0 w 471399"/>
              <a:gd name="connsiteY0" fmla="*/ 0 h 136308"/>
              <a:gd name="connsiteX1" fmla="*/ 471399 w 471399"/>
              <a:gd name="connsiteY1" fmla="*/ 136308 h 13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1399" h="136308">
                <a:moveTo>
                  <a:pt x="0" y="0"/>
                </a:moveTo>
                <a:lnTo>
                  <a:pt x="471399" y="136308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681DADEF-144C-814D-9E7E-14E9110BFFD5}"/>
              </a:ext>
            </a:extLst>
          </p:cNvPr>
          <p:cNvSpPr/>
          <p:nvPr/>
        </p:nvSpPr>
        <p:spPr>
          <a:xfrm>
            <a:off x="1577340" y="4774048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59" name="テキスト ボックス 250"/>
          <p:cNvSpPr txBox="1">
            <a:spLocks noChangeArrowheads="1"/>
          </p:cNvSpPr>
          <p:nvPr/>
        </p:nvSpPr>
        <p:spPr bwMode="auto">
          <a:xfrm rot="938268">
            <a:off x="3266373" y="5907119"/>
            <a:ext cx="984584" cy="33855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富倉よこはま</a:t>
            </a:r>
            <a:endParaRPr lang="en-US" altLang="ja-JP" sz="80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ctr"/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カーセンタービル</a:t>
            </a:r>
          </a:p>
        </p:txBody>
      </p:sp>
      <p:sp>
        <p:nvSpPr>
          <p:cNvPr id="60" name="テキスト ボックス 254"/>
          <p:cNvSpPr txBox="1">
            <a:spLocks noChangeArrowheads="1"/>
          </p:cNvSpPr>
          <p:nvPr/>
        </p:nvSpPr>
        <p:spPr bwMode="auto">
          <a:xfrm rot="848207">
            <a:off x="4286409" y="3012667"/>
            <a:ext cx="596582" cy="21544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安田倉庫</a:t>
            </a:r>
          </a:p>
        </p:txBody>
      </p:sp>
      <p:grpSp>
        <p:nvGrpSpPr>
          <p:cNvPr id="69" name="グループ化 68"/>
          <p:cNvGrpSpPr/>
          <p:nvPr/>
        </p:nvGrpSpPr>
        <p:grpSpPr>
          <a:xfrm>
            <a:off x="661444" y="4281722"/>
            <a:ext cx="1404942" cy="1547183"/>
            <a:chOff x="1147667" y="2404340"/>
            <a:chExt cx="1392850" cy="1500278"/>
          </a:xfrm>
        </p:grpSpPr>
        <p:sp>
          <p:nvSpPr>
            <p:cNvPr id="70" name="テキスト ボックス 69"/>
            <p:cNvSpPr txBox="1"/>
            <p:nvPr/>
          </p:nvSpPr>
          <p:spPr>
            <a:xfrm flipH="1">
              <a:off x="1147667" y="3689174"/>
              <a:ext cx="1000883" cy="215444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80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見晴橋入口交差点</a:t>
              </a:r>
              <a:endParaRPr lang="en-US" altLang="ja-JP" sz="105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cxnSp>
          <p:nvCxnSpPr>
            <p:cNvPr id="71" name="直線コネクタ 70"/>
            <p:cNvCxnSpPr>
              <a:stCxn id="70" idx="0"/>
            </p:cNvCxnSpPr>
            <p:nvPr/>
          </p:nvCxnSpPr>
          <p:spPr>
            <a:xfrm flipV="1">
              <a:off x="1648108" y="2404340"/>
              <a:ext cx="892409" cy="1284834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フリーフォーム 39">
            <a:extLst>
              <a:ext uri="{FF2B5EF4-FFF2-40B4-BE49-F238E27FC236}">
                <a16:creationId xmlns:a16="http://schemas.microsoft.com/office/drawing/2014/main" id="{6CE4FD21-CBA9-2A4B-A6AA-E9AD15965795}"/>
              </a:ext>
            </a:extLst>
          </p:cNvPr>
          <p:cNvSpPr/>
          <p:nvPr/>
        </p:nvSpPr>
        <p:spPr>
          <a:xfrm rot="310686">
            <a:off x="2161143" y="3957162"/>
            <a:ext cx="102438" cy="471288"/>
          </a:xfrm>
          <a:custGeom>
            <a:avLst/>
            <a:gdLst>
              <a:gd name="connsiteX0" fmla="*/ 165653 w 165653"/>
              <a:gd name="connsiteY0" fmla="*/ 0 h 616226"/>
              <a:gd name="connsiteX1" fmla="*/ 0 w 165653"/>
              <a:gd name="connsiteY1" fmla="*/ 616226 h 616226"/>
              <a:gd name="connsiteX0" fmla="*/ 146197 w 146197"/>
              <a:gd name="connsiteY0" fmla="*/ 0 h 805915"/>
              <a:gd name="connsiteX1" fmla="*/ 0 w 146197"/>
              <a:gd name="connsiteY1" fmla="*/ 805915 h 80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6197" h="805915">
                <a:moveTo>
                  <a:pt x="146197" y="0"/>
                </a:moveTo>
                <a:lnTo>
                  <a:pt x="0" y="805915"/>
                </a:lnTo>
              </a:path>
            </a:pathLst>
          </a:custGeom>
          <a:noFill/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75E22891-2A82-4FA5-8A4F-664AA3559D4D}"/>
              </a:ext>
            </a:extLst>
          </p:cNvPr>
          <p:cNvSpPr/>
          <p:nvPr/>
        </p:nvSpPr>
        <p:spPr>
          <a:xfrm>
            <a:off x="266700" y="4155440"/>
            <a:ext cx="1625600" cy="1333500"/>
          </a:xfrm>
          <a:custGeom>
            <a:avLst/>
            <a:gdLst>
              <a:gd name="connsiteX0" fmla="*/ 1346200 w 1625600"/>
              <a:gd name="connsiteY0" fmla="*/ 1333500 h 1333500"/>
              <a:gd name="connsiteX1" fmla="*/ 1625600 w 1625600"/>
              <a:gd name="connsiteY1" fmla="*/ 469900 h 1333500"/>
              <a:gd name="connsiteX2" fmla="*/ 0 w 1625600"/>
              <a:gd name="connsiteY2" fmla="*/ 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25600" h="1333500">
                <a:moveTo>
                  <a:pt x="1346200" y="1333500"/>
                </a:moveTo>
                <a:lnTo>
                  <a:pt x="1625600" y="469900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リーフォーム: 図形 13">
            <a:extLst>
              <a:ext uri="{FF2B5EF4-FFF2-40B4-BE49-F238E27FC236}">
                <a16:creationId xmlns:a16="http://schemas.microsoft.com/office/drawing/2014/main" id="{82CA708D-AB44-4054-B42C-B15ED560A61E}"/>
              </a:ext>
            </a:extLst>
          </p:cNvPr>
          <p:cNvSpPr/>
          <p:nvPr/>
        </p:nvSpPr>
        <p:spPr>
          <a:xfrm>
            <a:off x="2590800" y="2352040"/>
            <a:ext cx="927100" cy="1536700"/>
          </a:xfrm>
          <a:custGeom>
            <a:avLst/>
            <a:gdLst>
              <a:gd name="connsiteX0" fmla="*/ 927100 w 927100"/>
              <a:gd name="connsiteY0" fmla="*/ 1536700 h 1536700"/>
              <a:gd name="connsiteX1" fmla="*/ 0 w 927100"/>
              <a:gd name="connsiteY1" fmla="*/ 1295400 h 1536700"/>
              <a:gd name="connsiteX2" fmla="*/ 330200 w 927100"/>
              <a:gd name="connsiteY2" fmla="*/ 0 h 1536700"/>
              <a:gd name="connsiteX3" fmla="*/ 330200 w 927100"/>
              <a:gd name="connsiteY3" fmla="*/ 0 h 153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100" h="1536700">
                <a:moveTo>
                  <a:pt x="927100" y="1536700"/>
                </a:moveTo>
                <a:lnTo>
                  <a:pt x="0" y="1295400"/>
                </a:lnTo>
                <a:lnTo>
                  <a:pt x="330200" y="0"/>
                </a:lnTo>
                <a:lnTo>
                  <a:pt x="330200" y="0"/>
                </a:lnTo>
              </a:path>
            </a:pathLst>
          </a:custGeom>
          <a:noFill/>
          <a:ln w="38100"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8E246EB2-5277-4987-9CCA-B7788B387FC9}"/>
              </a:ext>
            </a:extLst>
          </p:cNvPr>
          <p:cNvSpPr/>
          <p:nvPr/>
        </p:nvSpPr>
        <p:spPr>
          <a:xfrm>
            <a:off x="2933700" y="777240"/>
            <a:ext cx="1651000" cy="1295400"/>
          </a:xfrm>
          <a:custGeom>
            <a:avLst/>
            <a:gdLst>
              <a:gd name="connsiteX0" fmla="*/ 266700 w 1651000"/>
              <a:gd name="connsiteY0" fmla="*/ 0 h 1295400"/>
              <a:gd name="connsiteX1" fmla="*/ 0 w 1651000"/>
              <a:gd name="connsiteY1" fmla="*/ 749300 h 1295400"/>
              <a:gd name="connsiteX2" fmla="*/ 1651000 w 1651000"/>
              <a:gd name="connsiteY2" fmla="*/ 1295400 h 1295400"/>
              <a:gd name="connsiteX3" fmla="*/ 1651000 w 1651000"/>
              <a:gd name="connsiteY3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1000" h="1295400">
                <a:moveTo>
                  <a:pt x="266700" y="0"/>
                </a:moveTo>
                <a:lnTo>
                  <a:pt x="0" y="749300"/>
                </a:lnTo>
                <a:lnTo>
                  <a:pt x="1651000" y="1295400"/>
                </a:lnTo>
                <a:lnTo>
                  <a:pt x="1651000" y="1295400"/>
                </a:lnTo>
              </a:path>
            </a:pathLst>
          </a:custGeom>
          <a:noFill/>
          <a:ln w="38100"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: 図形 15">
            <a:extLst>
              <a:ext uri="{FF2B5EF4-FFF2-40B4-BE49-F238E27FC236}">
                <a16:creationId xmlns:a16="http://schemas.microsoft.com/office/drawing/2014/main" id="{B16E1C8E-9B35-4B4E-BF16-0F15C2CE45FE}"/>
              </a:ext>
            </a:extLst>
          </p:cNvPr>
          <p:cNvSpPr/>
          <p:nvPr/>
        </p:nvSpPr>
        <p:spPr>
          <a:xfrm>
            <a:off x="2336800" y="4777740"/>
            <a:ext cx="3187700" cy="901700"/>
          </a:xfrm>
          <a:custGeom>
            <a:avLst/>
            <a:gdLst>
              <a:gd name="connsiteX0" fmla="*/ 3187700 w 3187700"/>
              <a:gd name="connsiteY0" fmla="*/ 901700 h 901700"/>
              <a:gd name="connsiteX1" fmla="*/ 0 w 3187700"/>
              <a:gd name="connsiteY1" fmla="*/ 0 h 90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87700" h="901700">
                <a:moveTo>
                  <a:pt x="3187700" y="901700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フリーフォーム: 図形 18">
            <a:extLst>
              <a:ext uri="{FF2B5EF4-FFF2-40B4-BE49-F238E27FC236}">
                <a16:creationId xmlns:a16="http://schemas.microsoft.com/office/drawing/2014/main" id="{1F6D29A7-9F4D-4539-8BD4-18DB17F21F7C}"/>
              </a:ext>
            </a:extLst>
          </p:cNvPr>
          <p:cNvSpPr/>
          <p:nvPr/>
        </p:nvSpPr>
        <p:spPr>
          <a:xfrm>
            <a:off x="2791326" y="982846"/>
            <a:ext cx="1934678" cy="1318661"/>
          </a:xfrm>
          <a:custGeom>
            <a:avLst/>
            <a:gdLst>
              <a:gd name="connsiteX0" fmla="*/ 1934678 w 1934678"/>
              <a:gd name="connsiteY0" fmla="*/ 1318661 h 1318661"/>
              <a:gd name="connsiteX1" fmla="*/ 0 w 1934678"/>
              <a:gd name="connsiteY1" fmla="*/ 693019 h 1318661"/>
              <a:gd name="connsiteX2" fmla="*/ 231007 w 1934678"/>
              <a:gd name="connsiteY2" fmla="*/ 0 h 1318661"/>
              <a:gd name="connsiteX3" fmla="*/ 231007 w 1934678"/>
              <a:gd name="connsiteY3" fmla="*/ 0 h 1318661"/>
              <a:gd name="connsiteX4" fmla="*/ 231007 w 1934678"/>
              <a:gd name="connsiteY4" fmla="*/ 0 h 131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4678" h="1318661">
                <a:moveTo>
                  <a:pt x="1934678" y="1318661"/>
                </a:moveTo>
                <a:lnTo>
                  <a:pt x="0" y="693019"/>
                </a:lnTo>
                <a:lnTo>
                  <a:pt x="231007" y="0"/>
                </a:lnTo>
                <a:lnTo>
                  <a:pt x="231007" y="0"/>
                </a:lnTo>
                <a:lnTo>
                  <a:pt x="231007" y="0"/>
                </a:lnTo>
              </a:path>
            </a:pathLst>
          </a:custGeom>
          <a:noFill/>
          <a:ln w="38100"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2">
            <a:extLst>
              <a:ext uri="{FF2B5EF4-FFF2-40B4-BE49-F238E27FC236}">
                <a16:creationId xmlns:a16="http://schemas.microsoft.com/office/drawing/2014/main" id="{E477FD42-8882-4023-BF85-D14F3F9E27B5}"/>
              </a:ext>
            </a:extLst>
          </p:cNvPr>
          <p:cNvSpPr/>
          <p:nvPr/>
        </p:nvSpPr>
        <p:spPr>
          <a:xfrm>
            <a:off x="2270167" y="3837933"/>
            <a:ext cx="76385" cy="8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35" name="ひし形 34">
            <a:extLst>
              <a:ext uri="{FF2B5EF4-FFF2-40B4-BE49-F238E27FC236}">
                <a16:creationId xmlns:a16="http://schemas.microsoft.com/office/drawing/2014/main" id="{4FA5E09F-8124-4908-A8C2-68D245FF6C42}"/>
              </a:ext>
            </a:extLst>
          </p:cNvPr>
          <p:cNvSpPr/>
          <p:nvPr/>
        </p:nvSpPr>
        <p:spPr>
          <a:xfrm>
            <a:off x="1217330" y="3558884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36" name="ひし形 35">
            <a:extLst>
              <a:ext uri="{FF2B5EF4-FFF2-40B4-BE49-F238E27FC236}">
                <a16:creationId xmlns:a16="http://schemas.microsoft.com/office/drawing/2014/main" id="{7626AC92-92CE-4191-8682-5E594818336E}"/>
              </a:ext>
            </a:extLst>
          </p:cNvPr>
          <p:cNvSpPr/>
          <p:nvPr/>
        </p:nvSpPr>
        <p:spPr>
          <a:xfrm>
            <a:off x="4713858" y="4515089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37" name="ひし形 36">
            <a:extLst>
              <a:ext uri="{FF2B5EF4-FFF2-40B4-BE49-F238E27FC236}">
                <a16:creationId xmlns:a16="http://schemas.microsoft.com/office/drawing/2014/main" id="{E20A091A-DB9C-4694-88DF-57BC69F707C4}"/>
              </a:ext>
            </a:extLst>
          </p:cNvPr>
          <p:cNvSpPr/>
          <p:nvPr/>
        </p:nvSpPr>
        <p:spPr>
          <a:xfrm>
            <a:off x="339731" y="3343801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41" name="円/楕円 40">
            <a:extLst>
              <a:ext uri="{FF2B5EF4-FFF2-40B4-BE49-F238E27FC236}">
                <a16:creationId xmlns:a16="http://schemas.microsoft.com/office/drawing/2014/main" id="{721C86BA-7774-4AB8-9699-793210846742}"/>
              </a:ext>
            </a:extLst>
          </p:cNvPr>
          <p:cNvSpPr/>
          <p:nvPr/>
        </p:nvSpPr>
        <p:spPr>
          <a:xfrm>
            <a:off x="2143613" y="4510567"/>
            <a:ext cx="76385" cy="8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42" name="円/楕円 42">
            <a:extLst>
              <a:ext uri="{FF2B5EF4-FFF2-40B4-BE49-F238E27FC236}">
                <a16:creationId xmlns:a16="http://schemas.microsoft.com/office/drawing/2014/main" id="{C7BBD428-4719-4C9F-B54A-3CF25520B64C}"/>
              </a:ext>
            </a:extLst>
          </p:cNvPr>
          <p:cNvSpPr/>
          <p:nvPr/>
        </p:nvSpPr>
        <p:spPr>
          <a:xfrm>
            <a:off x="1917510" y="4895969"/>
            <a:ext cx="76385" cy="8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43" name="六角形 42">
            <a:extLst>
              <a:ext uri="{FF2B5EF4-FFF2-40B4-BE49-F238E27FC236}">
                <a16:creationId xmlns:a16="http://schemas.microsoft.com/office/drawing/2014/main" id="{03F0ABE6-6449-4C2F-AF0D-44904F4CEA90}"/>
              </a:ext>
            </a:extLst>
          </p:cNvPr>
          <p:cNvSpPr/>
          <p:nvPr/>
        </p:nvSpPr>
        <p:spPr bwMode="auto">
          <a:xfrm>
            <a:off x="2004951" y="4026133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F58AFD92-3146-4CD4-B951-7B699C0ABDD2}"/>
              </a:ext>
            </a:extLst>
          </p:cNvPr>
          <p:cNvGrpSpPr/>
          <p:nvPr/>
        </p:nvGrpSpPr>
        <p:grpSpPr>
          <a:xfrm>
            <a:off x="278375" y="685500"/>
            <a:ext cx="2160240" cy="3778807"/>
            <a:chOff x="3034274" y="5421018"/>
            <a:chExt cx="2160240" cy="3778807"/>
          </a:xfrm>
        </p:grpSpPr>
        <p:sp>
          <p:nvSpPr>
            <p:cNvPr id="46" name="楕円 18">
              <a:extLst>
                <a:ext uri="{FF2B5EF4-FFF2-40B4-BE49-F238E27FC236}">
                  <a16:creationId xmlns:a16="http://schemas.microsoft.com/office/drawing/2014/main" id="{ABB63D28-4C76-4B8F-AF03-1C0411B2A116}"/>
                </a:ext>
              </a:extLst>
            </p:cNvPr>
            <p:cNvSpPr/>
            <p:nvPr/>
          </p:nvSpPr>
          <p:spPr>
            <a:xfrm rot="1033611">
              <a:off x="4875805" y="8640019"/>
              <a:ext cx="214657" cy="559806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85F7A07D-E028-44CA-92F2-579A85B186BF}"/>
                </a:ext>
              </a:extLst>
            </p:cNvPr>
            <p:cNvGrpSpPr/>
            <p:nvPr/>
          </p:nvGrpSpPr>
          <p:grpSpPr>
            <a:xfrm>
              <a:off x="3034274" y="5421018"/>
              <a:ext cx="2160240" cy="1663459"/>
              <a:chOff x="8181528" y="5325907"/>
              <a:chExt cx="2160240" cy="1663459"/>
            </a:xfrm>
          </p:grpSpPr>
          <p:sp>
            <p:nvSpPr>
              <p:cNvPr id="51" name="正方形/長方形 50">
                <a:extLst>
                  <a:ext uri="{FF2B5EF4-FFF2-40B4-BE49-F238E27FC236}">
                    <a16:creationId xmlns:a16="http://schemas.microsoft.com/office/drawing/2014/main" id="{99F94E27-179A-4E76-B3AD-9F449C5B4952}"/>
                  </a:ext>
                </a:extLst>
              </p:cNvPr>
              <p:cNvSpPr/>
              <p:nvPr/>
            </p:nvSpPr>
            <p:spPr>
              <a:xfrm>
                <a:off x="8181528" y="5325907"/>
                <a:ext cx="2160240" cy="1663459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2" name="正方形/長方形 51">
                <a:extLst>
                  <a:ext uri="{FF2B5EF4-FFF2-40B4-BE49-F238E27FC236}">
                    <a16:creationId xmlns:a16="http://schemas.microsoft.com/office/drawing/2014/main" id="{C9D7E2D0-4017-49AC-A59B-559FDA3EA565}"/>
                  </a:ext>
                </a:extLst>
              </p:cNvPr>
              <p:cNvSpPr/>
              <p:nvPr/>
            </p:nvSpPr>
            <p:spPr>
              <a:xfrm>
                <a:off x="8389781" y="5348654"/>
                <a:ext cx="1816809" cy="161512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rgbClr val="2226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53" name="直線コネクタ 52">
                <a:extLst>
                  <a:ext uri="{FF2B5EF4-FFF2-40B4-BE49-F238E27FC236}">
                    <a16:creationId xmlns:a16="http://schemas.microsoft.com/office/drawing/2014/main" id="{D7102648-2539-4FA5-8582-06A7EFE395AA}"/>
                  </a:ext>
                </a:extLst>
              </p:cNvPr>
              <p:cNvCxnSpPr/>
              <p:nvPr/>
            </p:nvCxnSpPr>
            <p:spPr bwMode="auto">
              <a:xfrm flipH="1">
                <a:off x="9112842" y="6552692"/>
                <a:ext cx="357657" cy="9489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コネクタ 53">
                <a:extLst>
                  <a:ext uri="{FF2B5EF4-FFF2-40B4-BE49-F238E27FC236}">
                    <a16:creationId xmlns:a16="http://schemas.microsoft.com/office/drawing/2014/main" id="{5D4538DC-BE6C-4F7A-AF61-D228732A2142}"/>
                  </a:ext>
                </a:extLst>
              </p:cNvPr>
              <p:cNvCxnSpPr/>
              <p:nvPr/>
            </p:nvCxnSpPr>
            <p:spPr bwMode="auto">
              <a:xfrm>
                <a:off x="9084355" y="5799781"/>
                <a:ext cx="0" cy="752911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コネクタ 54">
                <a:extLst>
                  <a:ext uri="{FF2B5EF4-FFF2-40B4-BE49-F238E27FC236}">
                    <a16:creationId xmlns:a16="http://schemas.microsoft.com/office/drawing/2014/main" id="{7D0F72D5-DA4C-46DE-9CA5-E95D78929D4C}"/>
                  </a:ext>
                </a:extLst>
              </p:cNvPr>
              <p:cNvCxnSpPr/>
              <p:nvPr/>
            </p:nvCxnSpPr>
            <p:spPr bwMode="auto">
              <a:xfrm>
                <a:off x="9490261" y="5776421"/>
                <a:ext cx="0" cy="752911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コネクタ 55">
                <a:extLst>
                  <a:ext uri="{FF2B5EF4-FFF2-40B4-BE49-F238E27FC236}">
                    <a16:creationId xmlns:a16="http://schemas.microsoft.com/office/drawing/2014/main" id="{4E1AF08F-32F4-4FBE-A065-3C8693CE90BA}"/>
                  </a:ext>
                </a:extLst>
              </p:cNvPr>
              <p:cNvCxnSpPr/>
              <p:nvPr/>
            </p:nvCxnSpPr>
            <p:spPr bwMode="auto">
              <a:xfrm flipH="1">
                <a:off x="9112842" y="5751516"/>
                <a:ext cx="357657" cy="9489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円/楕円 375">
                <a:extLst>
                  <a:ext uri="{FF2B5EF4-FFF2-40B4-BE49-F238E27FC236}">
                    <a16:creationId xmlns:a16="http://schemas.microsoft.com/office/drawing/2014/main" id="{13C50646-249F-495A-BC8E-402EAA69BEFA}"/>
                  </a:ext>
                </a:extLst>
              </p:cNvPr>
              <p:cNvSpPr/>
              <p:nvPr/>
            </p:nvSpPr>
            <p:spPr bwMode="auto">
              <a:xfrm rot="4851650">
                <a:off x="9454593" y="5719411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58" name="円/楕円 376">
                <a:extLst>
                  <a:ext uri="{FF2B5EF4-FFF2-40B4-BE49-F238E27FC236}">
                    <a16:creationId xmlns:a16="http://schemas.microsoft.com/office/drawing/2014/main" id="{CB82B3C6-0522-4EF4-8609-223E9E911992}"/>
                  </a:ext>
                </a:extLst>
              </p:cNvPr>
              <p:cNvSpPr/>
              <p:nvPr/>
            </p:nvSpPr>
            <p:spPr bwMode="auto">
              <a:xfrm rot="4851650">
                <a:off x="9048401" y="5726340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61" name="円/楕円 377">
                <a:extLst>
                  <a:ext uri="{FF2B5EF4-FFF2-40B4-BE49-F238E27FC236}">
                    <a16:creationId xmlns:a16="http://schemas.microsoft.com/office/drawing/2014/main" id="{0B699F0F-6841-4565-A06B-A1DA4E108578}"/>
                  </a:ext>
                </a:extLst>
              </p:cNvPr>
              <p:cNvSpPr/>
              <p:nvPr/>
            </p:nvSpPr>
            <p:spPr bwMode="auto">
              <a:xfrm rot="4851650">
                <a:off x="9050229" y="6532634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62" name="円/楕円 378">
                <a:extLst>
                  <a:ext uri="{FF2B5EF4-FFF2-40B4-BE49-F238E27FC236}">
                    <a16:creationId xmlns:a16="http://schemas.microsoft.com/office/drawing/2014/main" id="{77EE6214-1238-41DD-94B4-CAB3904BC93C}"/>
                  </a:ext>
                </a:extLst>
              </p:cNvPr>
              <p:cNvSpPr/>
              <p:nvPr/>
            </p:nvSpPr>
            <p:spPr bwMode="auto">
              <a:xfrm rot="4851650">
                <a:off x="9456649" y="6514004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63" name="円/楕円 379">
                <a:extLst>
                  <a:ext uri="{FF2B5EF4-FFF2-40B4-BE49-F238E27FC236}">
                    <a16:creationId xmlns:a16="http://schemas.microsoft.com/office/drawing/2014/main" id="{B7A5D40A-D41E-4CE6-BAAB-AED0FF2F2DEB}"/>
                  </a:ext>
                </a:extLst>
              </p:cNvPr>
              <p:cNvSpPr/>
              <p:nvPr/>
            </p:nvSpPr>
            <p:spPr bwMode="auto">
              <a:xfrm rot="4851650">
                <a:off x="9455181" y="6114130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64" name="円/楕円 380">
                <a:extLst>
                  <a:ext uri="{FF2B5EF4-FFF2-40B4-BE49-F238E27FC236}">
                    <a16:creationId xmlns:a16="http://schemas.microsoft.com/office/drawing/2014/main" id="{440C1532-A17D-4313-93EB-FC4A2AECD919}"/>
                  </a:ext>
                </a:extLst>
              </p:cNvPr>
              <p:cNvSpPr/>
              <p:nvPr/>
            </p:nvSpPr>
            <p:spPr bwMode="auto">
              <a:xfrm rot="4851650">
                <a:off x="9049329" y="6125586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cxnSp>
            <p:nvCxnSpPr>
              <p:cNvPr id="65" name="直線コネクタ 64">
                <a:extLst>
                  <a:ext uri="{FF2B5EF4-FFF2-40B4-BE49-F238E27FC236}">
                    <a16:creationId xmlns:a16="http://schemas.microsoft.com/office/drawing/2014/main" id="{89A38B08-6D7C-4F43-AC43-455EDD588BF7}"/>
                  </a:ext>
                </a:extLst>
              </p:cNvPr>
              <p:cNvCxnSpPr/>
              <p:nvPr/>
            </p:nvCxnSpPr>
            <p:spPr bwMode="auto">
              <a:xfrm flipH="1">
                <a:off x="9081012" y="5440250"/>
                <a:ext cx="191802" cy="289083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コネクタ 65">
                <a:extLst>
                  <a:ext uri="{FF2B5EF4-FFF2-40B4-BE49-F238E27FC236}">
                    <a16:creationId xmlns:a16="http://schemas.microsoft.com/office/drawing/2014/main" id="{B35A8156-FECA-4F3B-B639-BD3AA0B429DB}"/>
                  </a:ext>
                </a:extLst>
              </p:cNvPr>
              <p:cNvCxnSpPr/>
              <p:nvPr/>
            </p:nvCxnSpPr>
            <p:spPr bwMode="auto">
              <a:xfrm flipH="1">
                <a:off x="9323583" y="6557436"/>
                <a:ext cx="191802" cy="289083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線コネクタ 66">
                <a:extLst>
                  <a:ext uri="{FF2B5EF4-FFF2-40B4-BE49-F238E27FC236}">
                    <a16:creationId xmlns:a16="http://schemas.microsoft.com/office/drawing/2014/main" id="{28348279-3ECA-4E2A-9181-7CA6D3F75E16}"/>
                  </a:ext>
                </a:extLst>
              </p:cNvPr>
              <p:cNvCxnSpPr/>
              <p:nvPr/>
            </p:nvCxnSpPr>
            <p:spPr bwMode="auto">
              <a:xfrm>
                <a:off x="9287340" y="5430872"/>
                <a:ext cx="202921" cy="298461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線コネクタ 67">
                <a:extLst>
                  <a:ext uri="{FF2B5EF4-FFF2-40B4-BE49-F238E27FC236}">
                    <a16:creationId xmlns:a16="http://schemas.microsoft.com/office/drawing/2014/main" id="{7C3900EE-80D8-43C3-8EEE-CBE8F719345F}"/>
                  </a:ext>
                </a:extLst>
              </p:cNvPr>
              <p:cNvCxnSpPr/>
              <p:nvPr/>
            </p:nvCxnSpPr>
            <p:spPr bwMode="auto">
              <a:xfrm>
                <a:off x="9084355" y="6568444"/>
                <a:ext cx="202921" cy="298461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円/楕円 385">
                <a:extLst>
                  <a:ext uri="{FF2B5EF4-FFF2-40B4-BE49-F238E27FC236}">
                    <a16:creationId xmlns:a16="http://schemas.microsoft.com/office/drawing/2014/main" id="{088CDC53-7F4C-41A6-9107-02FD9648B3AD}"/>
                  </a:ext>
                </a:extLst>
              </p:cNvPr>
              <p:cNvSpPr/>
              <p:nvPr/>
            </p:nvSpPr>
            <p:spPr bwMode="auto">
              <a:xfrm rot="4851650">
                <a:off x="9269893" y="6826442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73" name="円/楕円 386">
                <a:extLst>
                  <a:ext uri="{FF2B5EF4-FFF2-40B4-BE49-F238E27FC236}">
                    <a16:creationId xmlns:a16="http://schemas.microsoft.com/office/drawing/2014/main" id="{C51B2239-7A5A-42C7-8F49-BDD6C3F6A85D}"/>
                  </a:ext>
                </a:extLst>
              </p:cNvPr>
              <p:cNvSpPr/>
              <p:nvPr/>
            </p:nvSpPr>
            <p:spPr bwMode="auto">
              <a:xfrm rot="4851650">
                <a:off x="9250487" y="5423238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cxnSp>
            <p:nvCxnSpPr>
              <p:cNvPr id="74" name="直線コネクタ 73">
                <a:extLst>
                  <a:ext uri="{FF2B5EF4-FFF2-40B4-BE49-F238E27FC236}">
                    <a16:creationId xmlns:a16="http://schemas.microsoft.com/office/drawing/2014/main" id="{84AEF23C-1F33-4C3F-A15C-5193B4A6308C}"/>
                  </a:ext>
                </a:extLst>
              </p:cNvPr>
              <p:cNvCxnSpPr/>
              <p:nvPr/>
            </p:nvCxnSpPr>
            <p:spPr bwMode="auto">
              <a:xfrm>
                <a:off x="10210690" y="5781180"/>
                <a:ext cx="0" cy="752911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線コネクタ 74">
                <a:extLst>
                  <a:ext uri="{FF2B5EF4-FFF2-40B4-BE49-F238E27FC236}">
                    <a16:creationId xmlns:a16="http://schemas.microsoft.com/office/drawing/2014/main" id="{9C80DDD0-C2CE-437A-BB4A-C3A3DED17636}"/>
                  </a:ext>
                </a:extLst>
              </p:cNvPr>
              <p:cNvCxnSpPr/>
              <p:nvPr/>
            </p:nvCxnSpPr>
            <p:spPr bwMode="auto">
              <a:xfrm>
                <a:off x="8348718" y="5766425"/>
                <a:ext cx="0" cy="752911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円/楕円 389">
                <a:extLst>
                  <a:ext uri="{FF2B5EF4-FFF2-40B4-BE49-F238E27FC236}">
                    <a16:creationId xmlns:a16="http://schemas.microsoft.com/office/drawing/2014/main" id="{42C7D3A6-3AE1-4B16-98C9-41BD294AA6DE}"/>
                  </a:ext>
                </a:extLst>
              </p:cNvPr>
              <p:cNvSpPr/>
              <p:nvPr/>
            </p:nvSpPr>
            <p:spPr bwMode="auto">
              <a:xfrm rot="4851650">
                <a:off x="8309923" y="5746541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77" name="円/楕円 390">
                <a:extLst>
                  <a:ext uri="{FF2B5EF4-FFF2-40B4-BE49-F238E27FC236}">
                    <a16:creationId xmlns:a16="http://schemas.microsoft.com/office/drawing/2014/main" id="{765313E2-B555-4030-9859-E8A5D17507D3}"/>
                  </a:ext>
                </a:extLst>
              </p:cNvPr>
              <p:cNvSpPr/>
              <p:nvPr/>
            </p:nvSpPr>
            <p:spPr bwMode="auto">
              <a:xfrm rot="4851650">
                <a:off x="10162598" y="5740120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78" name="円/楕円 391">
                <a:extLst>
                  <a:ext uri="{FF2B5EF4-FFF2-40B4-BE49-F238E27FC236}">
                    <a16:creationId xmlns:a16="http://schemas.microsoft.com/office/drawing/2014/main" id="{8B44CF7C-2736-48E8-86C3-33F43754B538}"/>
                  </a:ext>
                </a:extLst>
              </p:cNvPr>
              <p:cNvSpPr/>
              <p:nvPr/>
            </p:nvSpPr>
            <p:spPr bwMode="auto">
              <a:xfrm rot="4851650">
                <a:off x="10162598" y="6514004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79" name="円/楕円 392">
                <a:extLst>
                  <a:ext uri="{FF2B5EF4-FFF2-40B4-BE49-F238E27FC236}">
                    <a16:creationId xmlns:a16="http://schemas.microsoft.com/office/drawing/2014/main" id="{A5273438-2872-4C2B-9900-1C5DAA503BA1}"/>
                  </a:ext>
                </a:extLst>
              </p:cNvPr>
              <p:cNvSpPr/>
              <p:nvPr/>
            </p:nvSpPr>
            <p:spPr bwMode="auto">
              <a:xfrm rot="4851650">
                <a:off x="8309453" y="6483525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cxnSp>
            <p:nvCxnSpPr>
              <p:cNvPr id="80" name="直線矢印コネクタ 79">
                <a:extLst>
                  <a:ext uri="{FF2B5EF4-FFF2-40B4-BE49-F238E27FC236}">
                    <a16:creationId xmlns:a16="http://schemas.microsoft.com/office/drawing/2014/main" id="{4AF2E540-A3CA-4C95-A107-571715386966}"/>
                  </a:ext>
                </a:extLst>
              </p:cNvPr>
              <p:cNvCxnSpPr/>
              <p:nvPr/>
            </p:nvCxnSpPr>
            <p:spPr>
              <a:xfrm flipV="1">
                <a:off x="8695080" y="5388917"/>
                <a:ext cx="0" cy="1540679"/>
              </a:xfrm>
              <a:prstGeom prst="straightConnector1">
                <a:avLst/>
              </a:prstGeom>
              <a:ln w="50800">
                <a:solidFill>
                  <a:srgbClr val="99C29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線矢印コネクタ 80">
                <a:extLst>
                  <a:ext uri="{FF2B5EF4-FFF2-40B4-BE49-F238E27FC236}">
                    <a16:creationId xmlns:a16="http://schemas.microsoft.com/office/drawing/2014/main" id="{327E6A81-9367-438F-94FC-6ED2BF114A49}"/>
                  </a:ext>
                </a:extLst>
              </p:cNvPr>
              <p:cNvCxnSpPr/>
              <p:nvPr/>
            </p:nvCxnSpPr>
            <p:spPr>
              <a:xfrm>
                <a:off x="9865477" y="5381883"/>
                <a:ext cx="6922" cy="1547713"/>
              </a:xfrm>
              <a:prstGeom prst="straightConnector1">
                <a:avLst/>
              </a:prstGeom>
              <a:ln w="50800">
                <a:solidFill>
                  <a:srgbClr val="99C29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円/楕円 395">
                <a:extLst>
                  <a:ext uri="{FF2B5EF4-FFF2-40B4-BE49-F238E27FC236}">
                    <a16:creationId xmlns:a16="http://schemas.microsoft.com/office/drawing/2014/main" id="{7A2C03BA-1EF9-4EAB-B9CF-96CAC31A85F4}"/>
                  </a:ext>
                </a:extLst>
              </p:cNvPr>
              <p:cNvSpPr/>
              <p:nvPr/>
            </p:nvSpPr>
            <p:spPr bwMode="auto">
              <a:xfrm rot="4851650">
                <a:off x="10141194" y="6100042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83" name="円/楕円 396">
                <a:extLst>
                  <a:ext uri="{FF2B5EF4-FFF2-40B4-BE49-F238E27FC236}">
                    <a16:creationId xmlns:a16="http://schemas.microsoft.com/office/drawing/2014/main" id="{CBE781AC-D93C-46AA-A68E-B1A8956ABB76}"/>
                  </a:ext>
                </a:extLst>
              </p:cNvPr>
              <p:cNvSpPr/>
              <p:nvPr/>
            </p:nvSpPr>
            <p:spPr bwMode="auto">
              <a:xfrm rot="4851650">
                <a:off x="8305370" y="6089976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cxnSp>
            <p:nvCxnSpPr>
              <p:cNvPr id="84" name="直線矢印コネクタ 83">
                <a:extLst>
                  <a:ext uri="{FF2B5EF4-FFF2-40B4-BE49-F238E27FC236}">
                    <a16:creationId xmlns:a16="http://schemas.microsoft.com/office/drawing/2014/main" id="{F48C70A7-861D-4F27-989B-E7E2C93A16E1}"/>
                  </a:ext>
                </a:extLst>
              </p:cNvPr>
              <p:cNvCxnSpPr/>
              <p:nvPr/>
            </p:nvCxnSpPr>
            <p:spPr bwMode="auto">
              <a:xfrm>
                <a:off x="9489968" y="6287893"/>
                <a:ext cx="734234" cy="1107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線矢印コネクタ 84">
                <a:extLst>
                  <a:ext uri="{FF2B5EF4-FFF2-40B4-BE49-F238E27FC236}">
                    <a16:creationId xmlns:a16="http://schemas.microsoft.com/office/drawing/2014/main" id="{30FBFB07-A420-4972-BDD3-34E005459284}"/>
                  </a:ext>
                </a:extLst>
              </p:cNvPr>
              <p:cNvCxnSpPr/>
              <p:nvPr/>
            </p:nvCxnSpPr>
            <p:spPr bwMode="auto">
              <a:xfrm>
                <a:off x="8339733" y="5951314"/>
                <a:ext cx="734234" cy="1107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円/楕円 401">
                <a:extLst>
                  <a:ext uri="{FF2B5EF4-FFF2-40B4-BE49-F238E27FC236}">
                    <a16:creationId xmlns:a16="http://schemas.microsoft.com/office/drawing/2014/main" id="{5E6B9F7C-508F-4C19-A192-2D7B0F47FCF8}"/>
                  </a:ext>
                </a:extLst>
              </p:cNvPr>
              <p:cNvSpPr/>
              <p:nvPr/>
            </p:nvSpPr>
            <p:spPr bwMode="auto">
              <a:xfrm>
                <a:off x="10086358" y="6381648"/>
                <a:ext cx="128915" cy="13965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ja-JP" altLang="en-US" sz="802" b="1"/>
                  <a:t>Ｓ</a:t>
                </a:r>
              </a:p>
            </p:txBody>
          </p:sp>
          <p:sp>
            <p:nvSpPr>
              <p:cNvPr id="87" name="円/楕円 402">
                <a:extLst>
                  <a:ext uri="{FF2B5EF4-FFF2-40B4-BE49-F238E27FC236}">
                    <a16:creationId xmlns:a16="http://schemas.microsoft.com/office/drawing/2014/main" id="{9E5EECE8-848C-4E60-9B1B-8104DD69DE1F}"/>
                  </a:ext>
                </a:extLst>
              </p:cNvPr>
              <p:cNvSpPr/>
              <p:nvPr/>
            </p:nvSpPr>
            <p:spPr bwMode="auto">
              <a:xfrm>
                <a:off x="8320223" y="5774901"/>
                <a:ext cx="128915" cy="13965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ja-JP" altLang="en-US" sz="802" b="1"/>
                  <a:t>Ｓ</a:t>
                </a:r>
              </a:p>
            </p:txBody>
          </p:sp>
          <p:sp>
            <p:nvSpPr>
              <p:cNvPr id="88" name="六角形 87">
                <a:extLst>
                  <a:ext uri="{FF2B5EF4-FFF2-40B4-BE49-F238E27FC236}">
                    <a16:creationId xmlns:a16="http://schemas.microsoft.com/office/drawing/2014/main" id="{0FC5A956-A96E-4A7F-95F0-E1AA77F97331}"/>
                  </a:ext>
                </a:extLst>
              </p:cNvPr>
              <p:cNvSpPr/>
              <p:nvPr/>
            </p:nvSpPr>
            <p:spPr bwMode="auto">
              <a:xfrm>
                <a:off x="9913461" y="5641402"/>
                <a:ext cx="149606" cy="139658"/>
              </a:xfrm>
              <a:prstGeom prst="hexagon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ja-JP" sz="802">
                    <a:latin typeface="HGP創英角ｺﾞｼｯｸUB" pitchFamily="50" charset="-128"/>
                    <a:ea typeface="HGP創英角ｺﾞｼｯｸUB" pitchFamily="50" charset="-128"/>
                  </a:rPr>
                  <a:t>T</a:t>
                </a:r>
                <a:endParaRPr lang="ja-JP" altLang="en-US" sz="802">
                  <a:latin typeface="HGP創英角ｺﾞｼｯｸUB" pitchFamily="50" charset="-128"/>
                  <a:ea typeface="HGP創英角ｺﾞｼｯｸUB" pitchFamily="50" charset="-128"/>
                </a:endParaRPr>
              </a:p>
            </p:txBody>
          </p:sp>
          <p:sp>
            <p:nvSpPr>
              <p:cNvPr id="89" name="六角形 88">
                <a:extLst>
                  <a:ext uri="{FF2B5EF4-FFF2-40B4-BE49-F238E27FC236}">
                    <a16:creationId xmlns:a16="http://schemas.microsoft.com/office/drawing/2014/main" id="{5CDA791F-DAAA-4320-B03E-65097E9F1FD3}"/>
                  </a:ext>
                </a:extLst>
              </p:cNvPr>
              <p:cNvSpPr/>
              <p:nvPr/>
            </p:nvSpPr>
            <p:spPr bwMode="auto">
              <a:xfrm>
                <a:off x="8508667" y="6666573"/>
                <a:ext cx="149606" cy="139658"/>
              </a:xfrm>
              <a:prstGeom prst="hexagon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ja-JP" sz="802">
                    <a:latin typeface="HGP創英角ｺﾞｼｯｸUB" pitchFamily="50" charset="-128"/>
                    <a:ea typeface="HGP創英角ｺﾞｼｯｸUB" pitchFamily="50" charset="-128"/>
                  </a:rPr>
                  <a:t>T</a:t>
                </a:r>
                <a:endParaRPr lang="ja-JP" altLang="en-US" sz="802">
                  <a:latin typeface="HGP創英角ｺﾞｼｯｸUB" pitchFamily="50" charset="-128"/>
                  <a:ea typeface="HGP創英角ｺﾞｼｯｸUB" pitchFamily="50" charset="-128"/>
                </a:endParaRPr>
              </a:p>
            </p:txBody>
          </p:sp>
          <p:sp>
            <p:nvSpPr>
              <p:cNvPr id="90" name="正方形/長方形 89">
                <a:extLst>
                  <a:ext uri="{FF2B5EF4-FFF2-40B4-BE49-F238E27FC236}">
                    <a16:creationId xmlns:a16="http://schemas.microsoft.com/office/drawing/2014/main" id="{4CE2B2FA-97F4-4723-97A4-329C0763C252}"/>
                  </a:ext>
                </a:extLst>
              </p:cNvPr>
              <p:cNvSpPr/>
              <p:nvPr/>
            </p:nvSpPr>
            <p:spPr>
              <a:xfrm>
                <a:off x="9117920" y="5792574"/>
                <a:ext cx="351570" cy="730121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49" name="直線コネクタ 48">
              <a:extLst>
                <a:ext uri="{FF2B5EF4-FFF2-40B4-BE49-F238E27FC236}">
                  <a16:creationId xmlns:a16="http://schemas.microsoft.com/office/drawing/2014/main" id="{DCF8FE1A-9A19-405F-8637-4CA24D64AB22}"/>
                </a:ext>
              </a:extLst>
            </p:cNvPr>
            <p:cNvCxnSpPr>
              <a:cxnSpLocks/>
              <a:endCxn id="46" idx="4"/>
            </p:cNvCxnSpPr>
            <p:nvPr/>
          </p:nvCxnSpPr>
          <p:spPr>
            <a:xfrm>
              <a:off x="3034274" y="7097994"/>
              <a:ext cx="1865965" cy="2089275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A7DF083B-20A4-4196-A7BE-B7F0969A007E}"/>
                </a:ext>
              </a:extLst>
            </p:cNvPr>
            <p:cNvCxnSpPr>
              <a:cxnSpLocks/>
              <a:endCxn id="46" idx="7"/>
            </p:cNvCxnSpPr>
            <p:nvPr/>
          </p:nvCxnSpPr>
          <p:spPr>
            <a:xfrm flipH="1">
              <a:off x="5114237" y="7092377"/>
              <a:ext cx="80277" cy="1660979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テキスト ボックス 92">
            <a:extLst>
              <a:ext uri="{FF2B5EF4-FFF2-40B4-BE49-F238E27FC236}">
                <a16:creationId xmlns:a16="http://schemas.microsoft.com/office/drawing/2014/main" id="{5BB6F626-0B4E-4A8B-8146-7E841DC14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37836"/>
            <a:ext cx="14414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-OTF 新ゴ Pro B"/>
              </a:rPr>
              <a:t>見晴橋入口付近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-OTF 新ゴ Pro B"/>
            </a:endParaRPr>
          </a:p>
        </p:txBody>
      </p:sp>
      <p:sp>
        <p:nvSpPr>
          <p:cNvPr id="92" name="正方形/長方形 117">
            <a:extLst>
              <a:ext uri="{FF2B5EF4-FFF2-40B4-BE49-F238E27FC236}">
                <a16:creationId xmlns:a16="http://schemas.microsoft.com/office/drawing/2014/main" id="{2D1B295D-FC36-4721-8F62-C758795E29EC}"/>
              </a:ext>
            </a:extLst>
          </p:cNvPr>
          <p:cNvSpPr/>
          <p:nvPr/>
        </p:nvSpPr>
        <p:spPr>
          <a:xfrm>
            <a:off x="202185" y="2562510"/>
            <a:ext cx="1458781" cy="2545657"/>
          </a:xfrm>
          <a:custGeom>
            <a:avLst/>
            <a:gdLst>
              <a:gd name="connsiteX0" fmla="*/ 0 w 1579965"/>
              <a:gd name="connsiteY0" fmla="*/ 0 h 2109412"/>
              <a:gd name="connsiteX1" fmla="*/ 1579965 w 1579965"/>
              <a:gd name="connsiteY1" fmla="*/ 0 h 2109412"/>
              <a:gd name="connsiteX2" fmla="*/ 1579965 w 1579965"/>
              <a:gd name="connsiteY2" fmla="*/ 2109412 h 2109412"/>
              <a:gd name="connsiteX3" fmla="*/ 0 w 1579965"/>
              <a:gd name="connsiteY3" fmla="*/ 2109412 h 2109412"/>
              <a:gd name="connsiteX4" fmla="*/ 0 w 1579965"/>
              <a:gd name="connsiteY4" fmla="*/ 0 h 2109412"/>
              <a:gd name="connsiteX0" fmla="*/ 0 w 2044785"/>
              <a:gd name="connsiteY0" fmla="*/ 0 h 2109412"/>
              <a:gd name="connsiteX1" fmla="*/ 2044785 w 2044785"/>
              <a:gd name="connsiteY1" fmla="*/ 548640 h 2109412"/>
              <a:gd name="connsiteX2" fmla="*/ 1579965 w 2044785"/>
              <a:gd name="connsiteY2" fmla="*/ 2109412 h 2109412"/>
              <a:gd name="connsiteX3" fmla="*/ 0 w 2044785"/>
              <a:gd name="connsiteY3" fmla="*/ 2109412 h 2109412"/>
              <a:gd name="connsiteX4" fmla="*/ 0 w 2044785"/>
              <a:gd name="connsiteY4" fmla="*/ 0 h 2109412"/>
              <a:gd name="connsiteX0" fmla="*/ 0 w 2052405"/>
              <a:gd name="connsiteY0" fmla="*/ 0 h 2109412"/>
              <a:gd name="connsiteX1" fmla="*/ 2052405 w 2052405"/>
              <a:gd name="connsiteY1" fmla="*/ 563880 h 2109412"/>
              <a:gd name="connsiteX2" fmla="*/ 1579965 w 2052405"/>
              <a:gd name="connsiteY2" fmla="*/ 2109412 h 2109412"/>
              <a:gd name="connsiteX3" fmla="*/ 0 w 2052405"/>
              <a:gd name="connsiteY3" fmla="*/ 2109412 h 2109412"/>
              <a:gd name="connsiteX4" fmla="*/ 0 w 2052405"/>
              <a:gd name="connsiteY4" fmla="*/ 0 h 2109412"/>
              <a:gd name="connsiteX0" fmla="*/ 0 w 2052405"/>
              <a:gd name="connsiteY0" fmla="*/ 0 h 2642812"/>
              <a:gd name="connsiteX1" fmla="*/ 2052405 w 2052405"/>
              <a:gd name="connsiteY1" fmla="*/ 563880 h 2642812"/>
              <a:gd name="connsiteX2" fmla="*/ 2037165 w 2052405"/>
              <a:gd name="connsiteY2" fmla="*/ 2642812 h 2642812"/>
              <a:gd name="connsiteX3" fmla="*/ 0 w 2052405"/>
              <a:gd name="connsiteY3" fmla="*/ 2109412 h 2642812"/>
              <a:gd name="connsiteX4" fmla="*/ 0 w 2052405"/>
              <a:gd name="connsiteY4" fmla="*/ 0 h 2642812"/>
              <a:gd name="connsiteX0" fmla="*/ 0 w 2037165"/>
              <a:gd name="connsiteY0" fmla="*/ 0 h 2642812"/>
              <a:gd name="connsiteX1" fmla="*/ 2037165 w 2037165"/>
              <a:gd name="connsiteY1" fmla="*/ 563880 h 2642812"/>
              <a:gd name="connsiteX2" fmla="*/ 2037165 w 2037165"/>
              <a:gd name="connsiteY2" fmla="*/ 2642812 h 2642812"/>
              <a:gd name="connsiteX3" fmla="*/ 0 w 2037165"/>
              <a:gd name="connsiteY3" fmla="*/ 2109412 h 2642812"/>
              <a:gd name="connsiteX4" fmla="*/ 0 w 2037165"/>
              <a:gd name="connsiteY4" fmla="*/ 0 h 2642812"/>
              <a:gd name="connsiteX0" fmla="*/ 0 w 2037165"/>
              <a:gd name="connsiteY0" fmla="*/ 0 h 2650432"/>
              <a:gd name="connsiteX1" fmla="*/ 2037165 w 2037165"/>
              <a:gd name="connsiteY1" fmla="*/ 563880 h 2650432"/>
              <a:gd name="connsiteX2" fmla="*/ 2037165 w 2037165"/>
              <a:gd name="connsiteY2" fmla="*/ 2650432 h 2650432"/>
              <a:gd name="connsiteX3" fmla="*/ 0 w 2037165"/>
              <a:gd name="connsiteY3" fmla="*/ 2109412 h 2650432"/>
              <a:gd name="connsiteX4" fmla="*/ 0 w 2037165"/>
              <a:gd name="connsiteY4" fmla="*/ 0 h 2650432"/>
              <a:gd name="connsiteX0" fmla="*/ 0 w 2037165"/>
              <a:gd name="connsiteY0" fmla="*/ 0 h 2650432"/>
              <a:gd name="connsiteX1" fmla="*/ 2037165 w 2037165"/>
              <a:gd name="connsiteY1" fmla="*/ 563880 h 2650432"/>
              <a:gd name="connsiteX2" fmla="*/ 2037165 w 2037165"/>
              <a:gd name="connsiteY2" fmla="*/ 2650432 h 2650432"/>
              <a:gd name="connsiteX3" fmla="*/ 0 w 2037165"/>
              <a:gd name="connsiteY3" fmla="*/ 2109412 h 2650432"/>
              <a:gd name="connsiteX4" fmla="*/ 0 w 2037165"/>
              <a:gd name="connsiteY4" fmla="*/ 0 h 2650432"/>
              <a:gd name="connsiteX0" fmla="*/ 0 w 2037165"/>
              <a:gd name="connsiteY0" fmla="*/ 0 h 2650432"/>
              <a:gd name="connsiteX1" fmla="*/ 2037165 w 2037165"/>
              <a:gd name="connsiteY1" fmla="*/ 563880 h 2650432"/>
              <a:gd name="connsiteX2" fmla="*/ 2037165 w 2037165"/>
              <a:gd name="connsiteY2" fmla="*/ 2650432 h 2650432"/>
              <a:gd name="connsiteX3" fmla="*/ 0 w 2037165"/>
              <a:gd name="connsiteY3" fmla="*/ 2109412 h 2650432"/>
              <a:gd name="connsiteX4" fmla="*/ 0 w 2037165"/>
              <a:gd name="connsiteY4" fmla="*/ 0 h 2650432"/>
              <a:gd name="connsiteX0" fmla="*/ 0 w 2037165"/>
              <a:gd name="connsiteY0" fmla="*/ 0 h 2564707"/>
              <a:gd name="connsiteX1" fmla="*/ 2037165 w 2037165"/>
              <a:gd name="connsiteY1" fmla="*/ 563880 h 2564707"/>
              <a:gd name="connsiteX2" fmla="*/ 2037165 w 2037165"/>
              <a:gd name="connsiteY2" fmla="*/ 2564707 h 2564707"/>
              <a:gd name="connsiteX3" fmla="*/ 0 w 2037165"/>
              <a:gd name="connsiteY3" fmla="*/ 2109412 h 2564707"/>
              <a:gd name="connsiteX4" fmla="*/ 0 w 2037165"/>
              <a:gd name="connsiteY4" fmla="*/ 0 h 2564707"/>
              <a:gd name="connsiteX0" fmla="*/ 0 w 2037165"/>
              <a:gd name="connsiteY0" fmla="*/ 0 h 2526607"/>
              <a:gd name="connsiteX1" fmla="*/ 2037165 w 2037165"/>
              <a:gd name="connsiteY1" fmla="*/ 563880 h 2526607"/>
              <a:gd name="connsiteX2" fmla="*/ 2037165 w 2037165"/>
              <a:gd name="connsiteY2" fmla="*/ 2526607 h 2526607"/>
              <a:gd name="connsiteX3" fmla="*/ 0 w 2037165"/>
              <a:gd name="connsiteY3" fmla="*/ 2109412 h 2526607"/>
              <a:gd name="connsiteX4" fmla="*/ 0 w 2037165"/>
              <a:gd name="connsiteY4" fmla="*/ 0 h 2526607"/>
              <a:gd name="connsiteX0" fmla="*/ 0 w 2037165"/>
              <a:gd name="connsiteY0" fmla="*/ 0 h 2526607"/>
              <a:gd name="connsiteX1" fmla="*/ 2037165 w 2037165"/>
              <a:gd name="connsiteY1" fmla="*/ 478155 h 2526607"/>
              <a:gd name="connsiteX2" fmla="*/ 2037165 w 2037165"/>
              <a:gd name="connsiteY2" fmla="*/ 2526607 h 2526607"/>
              <a:gd name="connsiteX3" fmla="*/ 0 w 2037165"/>
              <a:gd name="connsiteY3" fmla="*/ 2109412 h 2526607"/>
              <a:gd name="connsiteX4" fmla="*/ 0 w 2037165"/>
              <a:gd name="connsiteY4" fmla="*/ 0 h 2526607"/>
              <a:gd name="connsiteX0" fmla="*/ 0 w 2037165"/>
              <a:gd name="connsiteY0" fmla="*/ 0 h 2526607"/>
              <a:gd name="connsiteX1" fmla="*/ 2037165 w 2037165"/>
              <a:gd name="connsiteY1" fmla="*/ 459105 h 2526607"/>
              <a:gd name="connsiteX2" fmla="*/ 2037165 w 2037165"/>
              <a:gd name="connsiteY2" fmla="*/ 2526607 h 2526607"/>
              <a:gd name="connsiteX3" fmla="*/ 0 w 2037165"/>
              <a:gd name="connsiteY3" fmla="*/ 2109412 h 2526607"/>
              <a:gd name="connsiteX4" fmla="*/ 0 w 2037165"/>
              <a:gd name="connsiteY4" fmla="*/ 0 h 2526607"/>
              <a:gd name="connsiteX0" fmla="*/ 0 w 2037165"/>
              <a:gd name="connsiteY0" fmla="*/ 0 h 2545657"/>
              <a:gd name="connsiteX1" fmla="*/ 2037165 w 2037165"/>
              <a:gd name="connsiteY1" fmla="*/ 459105 h 2545657"/>
              <a:gd name="connsiteX2" fmla="*/ 2023828 w 2037165"/>
              <a:gd name="connsiteY2" fmla="*/ 2545657 h 2545657"/>
              <a:gd name="connsiteX3" fmla="*/ 0 w 2037165"/>
              <a:gd name="connsiteY3" fmla="*/ 2109412 h 2545657"/>
              <a:gd name="connsiteX4" fmla="*/ 0 w 2037165"/>
              <a:gd name="connsiteY4" fmla="*/ 0 h 2545657"/>
              <a:gd name="connsiteX0" fmla="*/ 0 w 2042530"/>
              <a:gd name="connsiteY0" fmla="*/ 0 h 2545657"/>
              <a:gd name="connsiteX1" fmla="*/ 2037165 w 2042530"/>
              <a:gd name="connsiteY1" fmla="*/ 459105 h 2545657"/>
              <a:gd name="connsiteX2" fmla="*/ 2041611 w 2042530"/>
              <a:gd name="connsiteY2" fmla="*/ 2545657 h 2545657"/>
              <a:gd name="connsiteX3" fmla="*/ 0 w 2042530"/>
              <a:gd name="connsiteY3" fmla="*/ 2109412 h 2545657"/>
              <a:gd name="connsiteX4" fmla="*/ 0 w 2042530"/>
              <a:gd name="connsiteY4" fmla="*/ 0 h 254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2530" h="2545657">
                <a:moveTo>
                  <a:pt x="0" y="0"/>
                </a:moveTo>
                <a:lnTo>
                  <a:pt x="2037165" y="459105"/>
                </a:lnTo>
                <a:cubicBezTo>
                  <a:pt x="2032719" y="1154622"/>
                  <a:pt x="2046057" y="1850140"/>
                  <a:pt x="2041611" y="2545657"/>
                </a:cubicBezTo>
                <a:lnTo>
                  <a:pt x="0" y="21094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6" name="円/楕円 221">
            <a:extLst>
              <a:ext uri="{FF2B5EF4-FFF2-40B4-BE49-F238E27FC236}">
                <a16:creationId xmlns:a16="http://schemas.microsoft.com/office/drawing/2014/main" id="{0EAF09DC-0BAE-42F7-A745-118F74EE55D9}"/>
              </a:ext>
            </a:extLst>
          </p:cNvPr>
          <p:cNvSpPr/>
          <p:nvPr/>
        </p:nvSpPr>
        <p:spPr bwMode="auto">
          <a:xfrm>
            <a:off x="2433282" y="3808604"/>
            <a:ext cx="186838" cy="20048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>
                <a:solidFill>
                  <a:schemeClr val="tx1"/>
                </a:solidFill>
              </a:rPr>
              <a:t>4</a:t>
            </a:r>
            <a:endParaRPr lang="ja-JP" altLang="en-US" sz="1000" b="1">
              <a:solidFill>
                <a:schemeClr val="tx1"/>
              </a:solidFill>
            </a:endParaRPr>
          </a:p>
        </p:txBody>
      </p:sp>
      <p:grpSp>
        <p:nvGrpSpPr>
          <p:cNvPr id="97" name="グループ化 96">
            <a:extLst>
              <a:ext uri="{FF2B5EF4-FFF2-40B4-BE49-F238E27FC236}">
                <a16:creationId xmlns:a16="http://schemas.microsoft.com/office/drawing/2014/main" id="{F4AE8F2E-FF47-4B80-9214-BE901EC8D407}"/>
              </a:ext>
            </a:extLst>
          </p:cNvPr>
          <p:cNvGrpSpPr/>
          <p:nvPr/>
        </p:nvGrpSpPr>
        <p:grpSpPr>
          <a:xfrm>
            <a:off x="1773343" y="3593962"/>
            <a:ext cx="407852" cy="237026"/>
            <a:chOff x="2178434" y="3407090"/>
            <a:chExt cx="407852" cy="237026"/>
          </a:xfrm>
        </p:grpSpPr>
        <p:sp>
          <p:nvSpPr>
            <p:cNvPr id="98" name="二等辺三角形 97">
              <a:extLst>
                <a:ext uri="{FF2B5EF4-FFF2-40B4-BE49-F238E27FC236}">
                  <a16:creationId xmlns:a16="http://schemas.microsoft.com/office/drawing/2014/main" id="{F76B0B59-4803-4749-B1B3-D2AB50D7FF03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07F5234A-6B81-42F4-A9BB-8C7247BF9791}"/>
                </a:ext>
              </a:extLst>
            </p:cNvPr>
            <p:cNvSpPr txBox="1"/>
            <p:nvPr/>
          </p:nvSpPr>
          <p:spPr>
            <a:xfrm>
              <a:off x="2178434" y="3413284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b="1">
                  <a:latin typeface="Calibri 本文"/>
                </a:rPr>
                <a:t>4</a:t>
              </a:r>
              <a:endParaRPr kumimoji="1" lang="ja-JP" altLang="en-US" sz="900" b="1">
                <a:latin typeface="Calibri 本文"/>
              </a:endParaRPr>
            </a:p>
          </p:txBody>
        </p:sp>
      </p:grpSp>
      <p:sp>
        <p:nvSpPr>
          <p:cNvPr id="101" name="円/楕円 221">
            <a:extLst>
              <a:ext uri="{FF2B5EF4-FFF2-40B4-BE49-F238E27FC236}">
                <a16:creationId xmlns:a16="http://schemas.microsoft.com/office/drawing/2014/main" id="{55C1B96D-D8F1-4E75-A100-941DF230398B}"/>
              </a:ext>
            </a:extLst>
          </p:cNvPr>
          <p:cNvSpPr/>
          <p:nvPr/>
        </p:nvSpPr>
        <p:spPr bwMode="auto">
          <a:xfrm>
            <a:off x="2249644" y="4381537"/>
            <a:ext cx="186838" cy="20048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>
                <a:solidFill>
                  <a:schemeClr val="tx1"/>
                </a:solidFill>
              </a:rPr>
              <a:t>4</a:t>
            </a:r>
            <a:endParaRPr lang="ja-JP" altLang="en-US" sz="1000" b="1">
              <a:solidFill>
                <a:schemeClr val="tx1"/>
              </a:solidFill>
            </a:endParaRPr>
          </a:p>
        </p:txBody>
      </p:sp>
      <p:sp>
        <p:nvSpPr>
          <p:cNvPr id="102" name="円/楕円 221">
            <a:extLst>
              <a:ext uri="{FF2B5EF4-FFF2-40B4-BE49-F238E27FC236}">
                <a16:creationId xmlns:a16="http://schemas.microsoft.com/office/drawing/2014/main" id="{D3C9A109-1680-4753-BBD1-06204331E0D1}"/>
              </a:ext>
            </a:extLst>
          </p:cNvPr>
          <p:cNvSpPr/>
          <p:nvPr/>
        </p:nvSpPr>
        <p:spPr bwMode="auto">
          <a:xfrm>
            <a:off x="3407589" y="4346949"/>
            <a:ext cx="186838" cy="200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 b="1">
              <a:solidFill>
                <a:schemeClr val="tx1"/>
              </a:solidFill>
            </a:endParaRPr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80976876-83BE-4F40-BAEB-7DF73072A985}"/>
              </a:ext>
            </a:extLst>
          </p:cNvPr>
          <p:cNvSpPr txBox="1"/>
          <p:nvPr/>
        </p:nvSpPr>
        <p:spPr>
          <a:xfrm>
            <a:off x="3359325" y="4336445"/>
            <a:ext cx="407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b="1">
                <a:latin typeface="Calibri 本文"/>
              </a:rPr>
              <a:t>22</a:t>
            </a:r>
            <a:endParaRPr kumimoji="1" lang="ja-JP" altLang="en-US" sz="900" b="1">
              <a:latin typeface="Calibri 本文"/>
            </a:endParaRPr>
          </a:p>
        </p:txBody>
      </p:sp>
      <p:sp>
        <p:nvSpPr>
          <p:cNvPr id="105" name="正方形/長方形 104">
            <a:extLst>
              <a:ext uri="{FF2B5EF4-FFF2-40B4-BE49-F238E27FC236}">
                <a16:creationId xmlns:a16="http://schemas.microsoft.com/office/drawing/2014/main" id="{22C6D862-5338-4724-8A78-DB0E924606BB}"/>
              </a:ext>
            </a:extLst>
          </p:cNvPr>
          <p:cNvSpPr/>
          <p:nvPr/>
        </p:nvSpPr>
        <p:spPr>
          <a:xfrm>
            <a:off x="1282662" y="3043691"/>
            <a:ext cx="306000" cy="115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/>
              <a:t>B</a:t>
            </a:r>
            <a:r>
              <a:rPr kumimoji="1" lang="en-US" altLang="ja-JP" sz="600" b="1"/>
              <a:t>-8</a:t>
            </a:r>
            <a:endParaRPr kumimoji="1" lang="ja-JP" altLang="en-US" sz="600" b="1"/>
          </a:p>
        </p:txBody>
      </p:sp>
      <p:sp>
        <p:nvSpPr>
          <p:cNvPr id="106" name="正方形/長方形 105">
            <a:extLst>
              <a:ext uri="{FF2B5EF4-FFF2-40B4-BE49-F238E27FC236}">
                <a16:creationId xmlns:a16="http://schemas.microsoft.com/office/drawing/2014/main" id="{BA2445A7-39EA-48A7-980B-82853B71A6B5}"/>
              </a:ext>
            </a:extLst>
          </p:cNvPr>
          <p:cNvSpPr/>
          <p:nvPr/>
        </p:nvSpPr>
        <p:spPr>
          <a:xfrm>
            <a:off x="5245734" y="4215822"/>
            <a:ext cx="306000" cy="115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/>
              <a:t>B</a:t>
            </a:r>
            <a:r>
              <a:rPr kumimoji="1" lang="en-US" altLang="ja-JP" sz="600" b="1"/>
              <a:t>-9</a:t>
            </a:r>
            <a:endParaRPr kumimoji="1" lang="ja-JP" altLang="en-US" sz="600" b="1"/>
          </a:p>
        </p:txBody>
      </p:sp>
      <p:graphicFrame>
        <p:nvGraphicFramePr>
          <p:cNvPr id="95" name="表 5">
            <a:extLst>
              <a:ext uri="{FF2B5EF4-FFF2-40B4-BE49-F238E27FC236}">
                <a16:creationId xmlns:a16="http://schemas.microsoft.com/office/drawing/2014/main" id="{CA700F7D-F325-4F41-86D8-8AE9077585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278593"/>
              </p:ext>
            </p:extLst>
          </p:nvPr>
        </p:nvGraphicFramePr>
        <p:xfrm>
          <a:off x="2747123" y="6677689"/>
          <a:ext cx="2804611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118">
                  <a:extLst>
                    <a:ext uri="{9D8B030D-6E8A-4147-A177-3AD203B41FA5}">
                      <a16:colId xmlns:a16="http://schemas.microsoft.com/office/drawing/2014/main" val="3215615149"/>
                    </a:ext>
                  </a:extLst>
                </a:gridCol>
                <a:gridCol w="290669">
                  <a:extLst>
                    <a:ext uri="{9D8B030D-6E8A-4147-A177-3AD203B41FA5}">
                      <a16:colId xmlns:a16="http://schemas.microsoft.com/office/drawing/2014/main" val="2648323196"/>
                    </a:ext>
                  </a:extLst>
                </a:gridCol>
                <a:gridCol w="1041774">
                  <a:extLst>
                    <a:ext uri="{9D8B030D-6E8A-4147-A177-3AD203B41FA5}">
                      <a16:colId xmlns:a16="http://schemas.microsoft.com/office/drawing/2014/main" val="698547106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768166756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700" b="0">
                          <a:solidFill>
                            <a:schemeClr val="bg1"/>
                          </a:solidFill>
                        </a:rPr>
                        <a:t>B9</a:t>
                      </a:r>
                      <a:endParaRPr kumimoji="1" lang="ja-JP" altLang="en-US" sz="700" b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■青葉区備品置場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プラ柵　</a:t>
                      </a:r>
                      <a:r>
                        <a:rPr kumimoji="1" lang="en-US" altLang="ja-JP" sz="700" b="0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24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en-US" altLang="ja-JP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競技用カラーコーン　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22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299752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■警備員備品置場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17</a:t>
                      </a:r>
                      <a:endParaRPr kumimoji="1" lang="ja-JP" altLang="en-US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規制用カラーコーン　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725183"/>
                  </a:ext>
                </a:extLst>
              </a:tr>
            </a:tbl>
          </a:graphicData>
        </a:graphic>
      </p:graphicFrame>
      <p:sp>
        <p:nvSpPr>
          <p:cNvPr id="108" name="正方形/長方形 107">
            <a:extLst>
              <a:ext uri="{FF2B5EF4-FFF2-40B4-BE49-F238E27FC236}">
                <a16:creationId xmlns:a16="http://schemas.microsoft.com/office/drawing/2014/main" id="{5EAB35DB-9897-48B4-ACD7-0919DE6DF2C9}"/>
              </a:ext>
            </a:extLst>
          </p:cNvPr>
          <p:cNvSpPr/>
          <p:nvPr/>
        </p:nvSpPr>
        <p:spPr>
          <a:xfrm>
            <a:off x="5676666" y="550365"/>
            <a:ext cx="1135495" cy="892633"/>
          </a:xfrm>
          <a:prstGeom prst="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/>
              <a:t>New</a:t>
            </a:r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B7E0E237-FE52-42C8-A9CC-1A27F0F6995E}"/>
              </a:ext>
            </a:extLst>
          </p:cNvPr>
          <p:cNvSpPr txBox="1"/>
          <p:nvPr/>
        </p:nvSpPr>
        <p:spPr>
          <a:xfrm>
            <a:off x="3329668" y="656896"/>
            <a:ext cx="219483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は、県警車両（車両突入対策車）が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上記停車位置へ配車される際、カラーコーンなどを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移動し配車させる。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41D566AD-D7F1-44C5-AA14-A9EDC32236D5}"/>
              </a:ext>
            </a:extLst>
          </p:cNvPr>
          <p:cNvSpPr/>
          <p:nvPr/>
        </p:nvSpPr>
        <p:spPr>
          <a:xfrm>
            <a:off x="3471623" y="708000"/>
            <a:ext cx="108690" cy="1090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 b="1"/>
              <a:t>Ｇ</a:t>
            </a:r>
          </a:p>
        </p:txBody>
      </p:sp>
      <p:sp>
        <p:nvSpPr>
          <p:cNvPr id="110" name="フリーフォーム: 図形 109">
            <a:extLst>
              <a:ext uri="{FF2B5EF4-FFF2-40B4-BE49-F238E27FC236}">
                <a16:creationId xmlns:a16="http://schemas.microsoft.com/office/drawing/2014/main" id="{217BA9B0-9EBB-4FAA-9754-E7D29BA25A55}"/>
              </a:ext>
            </a:extLst>
          </p:cNvPr>
          <p:cNvSpPr/>
          <p:nvPr/>
        </p:nvSpPr>
        <p:spPr>
          <a:xfrm>
            <a:off x="1900496" y="3413893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1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11" name="フリーフォーム: 図形 110">
            <a:extLst>
              <a:ext uri="{FF2B5EF4-FFF2-40B4-BE49-F238E27FC236}">
                <a16:creationId xmlns:a16="http://schemas.microsoft.com/office/drawing/2014/main" id="{B42A6732-301F-4916-9D4B-03874317DFF6}"/>
              </a:ext>
            </a:extLst>
          </p:cNvPr>
          <p:cNvSpPr/>
          <p:nvPr/>
        </p:nvSpPr>
        <p:spPr>
          <a:xfrm>
            <a:off x="2789985" y="6811916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1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708CFD54-73FF-45F9-9C2B-5D92644C4468}"/>
              </a:ext>
            </a:extLst>
          </p:cNvPr>
          <p:cNvSpPr txBox="1"/>
          <p:nvPr/>
        </p:nvSpPr>
        <p:spPr>
          <a:xfrm>
            <a:off x="2625389" y="6480076"/>
            <a:ext cx="7537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</a:rPr>
              <a:t>備品置場</a:t>
            </a:r>
            <a:r>
              <a:rPr kumimoji="1" lang="en-US" altLang="ja-JP" sz="80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0" name="円/楕円 259">
            <a:extLst>
              <a:ext uri="{FF2B5EF4-FFF2-40B4-BE49-F238E27FC236}">
                <a16:creationId xmlns:a16="http://schemas.microsoft.com/office/drawing/2014/main" id="{2830E23A-A4A1-4D01-A753-0089F3C082AF}"/>
              </a:ext>
            </a:extLst>
          </p:cNvPr>
          <p:cNvSpPr/>
          <p:nvPr/>
        </p:nvSpPr>
        <p:spPr bwMode="auto">
          <a:xfrm>
            <a:off x="1286025" y="91810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3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07" name="円/楕円 259">
            <a:extLst>
              <a:ext uri="{FF2B5EF4-FFF2-40B4-BE49-F238E27FC236}">
                <a16:creationId xmlns:a16="http://schemas.microsoft.com/office/drawing/2014/main" id="{1DED1D8F-9D94-4BEC-B47C-2D879F05DEC2}"/>
              </a:ext>
            </a:extLst>
          </p:cNvPr>
          <p:cNvSpPr/>
          <p:nvPr/>
        </p:nvSpPr>
        <p:spPr bwMode="auto">
          <a:xfrm>
            <a:off x="1305307" y="195331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3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09" name="円/楕円 259">
            <a:extLst>
              <a:ext uri="{FF2B5EF4-FFF2-40B4-BE49-F238E27FC236}">
                <a16:creationId xmlns:a16="http://schemas.microsoft.com/office/drawing/2014/main" id="{3E31A647-8261-4B94-BCD6-C63089FFC210}"/>
              </a:ext>
            </a:extLst>
          </p:cNvPr>
          <p:cNvSpPr/>
          <p:nvPr/>
        </p:nvSpPr>
        <p:spPr bwMode="auto">
          <a:xfrm>
            <a:off x="1647119" y="1413506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2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12" name="円/楕円 259">
            <a:extLst>
              <a:ext uri="{FF2B5EF4-FFF2-40B4-BE49-F238E27FC236}">
                <a16:creationId xmlns:a16="http://schemas.microsoft.com/office/drawing/2014/main" id="{4261D9C4-7938-4E89-BFA2-6C66F6C93E08}"/>
              </a:ext>
            </a:extLst>
          </p:cNvPr>
          <p:cNvSpPr/>
          <p:nvPr/>
        </p:nvSpPr>
        <p:spPr bwMode="auto">
          <a:xfrm>
            <a:off x="922615" y="142441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2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13" name="円/楕円 259">
            <a:extLst>
              <a:ext uri="{FF2B5EF4-FFF2-40B4-BE49-F238E27FC236}">
                <a16:creationId xmlns:a16="http://schemas.microsoft.com/office/drawing/2014/main" id="{2F7F372E-D8AB-42C5-9123-1A5950B00F4E}"/>
              </a:ext>
            </a:extLst>
          </p:cNvPr>
          <p:cNvSpPr/>
          <p:nvPr/>
        </p:nvSpPr>
        <p:spPr bwMode="auto">
          <a:xfrm>
            <a:off x="515285" y="141944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3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14" name="円/楕円 259">
            <a:extLst>
              <a:ext uri="{FF2B5EF4-FFF2-40B4-BE49-F238E27FC236}">
                <a16:creationId xmlns:a16="http://schemas.microsoft.com/office/drawing/2014/main" id="{832ED3D0-13E4-4200-A87B-818644C8BD61}"/>
              </a:ext>
            </a:extLst>
          </p:cNvPr>
          <p:cNvSpPr/>
          <p:nvPr/>
        </p:nvSpPr>
        <p:spPr bwMode="auto">
          <a:xfrm>
            <a:off x="2030595" y="1420736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3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3" name="吹き出し: 四角形 2">
            <a:extLst>
              <a:ext uri="{FF2B5EF4-FFF2-40B4-BE49-F238E27FC236}">
                <a16:creationId xmlns:a16="http://schemas.microsoft.com/office/drawing/2014/main" id="{945BFBAD-D3B9-4B9C-9AB8-D8108A1D388B}"/>
              </a:ext>
            </a:extLst>
          </p:cNvPr>
          <p:cNvSpPr/>
          <p:nvPr/>
        </p:nvSpPr>
        <p:spPr>
          <a:xfrm>
            <a:off x="6238875" y="5943600"/>
            <a:ext cx="1485900" cy="1217959"/>
          </a:xfrm>
          <a:prstGeom prst="wedgeRectCallout">
            <a:avLst>
              <a:gd name="adj1" fmla="val -100961"/>
              <a:gd name="adj2" fmla="val 179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/>
              <a:t>横断路用</a:t>
            </a:r>
            <a:endParaRPr kumimoji="1" lang="en-US" altLang="ja-JP" sz="1400"/>
          </a:p>
          <a:p>
            <a:pPr algn="ctr"/>
            <a:r>
              <a:rPr kumimoji="1" lang="ja-JP" altLang="en-US" sz="1400"/>
              <a:t>プラ柵本数追加</a:t>
            </a:r>
            <a:endParaRPr kumimoji="1" lang="en-US" altLang="ja-JP" sz="1400"/>
          </a:p>
          <a:p>
            <a:pPr algn="ctr"/>
            <a:r>
              <a:rPr lang="en-US" altLang="ja-JP" sz="1400"/>
              <a:t>2/3</a:t>
            </a:r>
            <a:endParaRPr kumimoji="1" lang="ja-JP" altLang="en-US" sz="1400"/>
          </a:p>
        </p:txBody>
      </p:sp>
      <p:sp>
        <p:nvSpPr>
          <p:cNvPr id="115" name="六角形 114">
            <a:extLst>
              <a:ext uri="{FF2B5EF4-FFF2-40B4-BE49-F238E27FC236}">
                <a16:creationId xmlns:a16="http://schemas.microsoft.com/office/drawing/2014/main" id="{FAC7D527-BDE5-4ACF-9F4A-65AF1EF5B90B}"/>
              </a:ext>
            </a:extLst>
          </p:cNvPr>
          <p:cNvSpPr/>
          <p:nvPr/>
        </p:nvSpPr>
        <p:spPr bwMode="auto">
          <a:xfrm>
            <a:off x="2201407" y="3790616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19" name="ひし形 118">
            <a:extLst>
              <a:ext uri="{FF2B5EF4-FFF2-40B4-BE49-F238E27FC236}">
                <a16:creationId xmlns:a16="http://schemas.microsoft.com/office/drawing/2014/main" id="{0E568454-5321-47D0-8AEB-6EDBB2C24B0A}"/>
              </a:ext>
            </a:extLst>
          </p:cNvPr>
          <p:cNvSpPr/>
          <p:nvPr/>
        </p:nvSpPr>
        <p:spPr>
          <a:xfrm>
            <a:off x="5350494" y="4690149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120" name="ひし形 119">
            <a:extLst>
              <a:ext uri="{FF2B5EF4-FFF2-40B4-BE49-F238E27FC236}">
                <a16:creationId xmlns:a16="http://schemas.microsoft.com/office/drawing/2014/main" id="{E4D2D741-146C-4D67-A028-2433B08CEA6F}"/>
              </a:ext>
            </a:extLst>
          </p:cNvPr>
          <p:cNvSpPr/>
          <p:nvPr/>
        </p:nvSpPr>
        <p:spPr>
          <a:xfrm>
            <a:off x="4116694" y="4333040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121" name="ひし形 120">
            <a:extLst>
              <a:ext uri="{FF2B5EF4-FFF2-40B4-BE49-F238E27FC236}">
                <a16:creationId xmlns:a16="http://schemas.microsoft.com/office/drawing/2014/main" id="{DBCE165C-8E48-474A-966A-FF3D8CF4D7F3}"/>
              </a:ext>
            </a:extLst>
          </p:cNvPr>
          <p:cNvSpPr/>
          <p:nvPr/>
        </p:nvSpPr>
        <p:spPr>
          <a:xfrm>
            <a:off x="3311085" y="4134695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122" name="ひし形 121">
            <a:extLst>
              <a:ext uri="{FF2B5EF4-FFF2-40B4-BE49-F238E27FC236}">
                <a16:creationId xmlns:a16="http://schemas.microsoft.com/office/drawing/2014/main" id="{CA34513A-C293-4423-8D2E-0F8F801C871F}"/>
              </a:ext>
            </a:extLst>
          </p:cNvPr>
          <p:cNvSpPr/>
          <p:nvPr/>
        </p:nvSpPr>
        <p:spPr>
          <a:xfrm>
            <a:off x="2704369" y="3973161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28680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64614C8-0D59-974F-A8DC-8A132C4B93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49" r="17237" b="2648"/>
          <a:stretch/>
        </p:blipFill>
        <p:spPr>
          <a:xfrm rot="5400000">
            <a:off x="-184111" y="1181221"/>
            <a:ext cx="6107113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3" name="正方形/長方形 117">
            <a:extLst>
              <a:ext uri="{FF2B5EF4-FFF2-40B4-BE49-F238E27FC236}">
                <a16:creationId xmlns:a16="http://schemas.microsoft.com/office/drawing/2014/main" id="{741AC513-DF16-4023-AD3C-3ABE4C267A62}"/>
              </a:ext>
            </a:extLst>
          </p:cNvPr>
          <p:cNvSpPr/>
          <p:nvPr/>
        </p:nvSpPr>
        <p:spPr>
          <a:xfrm>
            <a:off x="4123675" y="3174709"/>
            <a:ext cx="1457490" cy="2411037"/>
          </a:xfrm>
          <a:custGeom>
            <a:avLst/>
            <a:gdLst>
              <a:gd name="connsiteX0" fmla="*/ 0 w 1579965"/>
              <a:gd name="connsiteY0" fmla="*/ 0 h 2109412"/>
              <a:gd name="connsiteX1" fmla="*/ 1579965 w 1579965"/>
              <a:gd name="connsiteY1" fmla="*/ 0 h 2109412"/>
              <a:gd name="connsiteX2" fmla="*/ 1579965 w 1579965"/>
              <a:gd name="connsiteY2" fmla="*/ 2109412 h 2109412"/>
              <a:gd name="connsiteX3" fmla="*/ 0 w 1579965"/>
              <a:gd name="connsiteY3" fmla="*/ 2109412 h 2109412"/>
              <a:gd name="connsiteX4" fmla="*/ 0 w 1579965"/>
              <a:gd name="connsiteY4" fmla="*/ 0 h 2109412"/>
              <a:gd name="connsiteX0" fmla="*/ 0 w 2044785"/>
              <a:gd name="connsiteY0" fmla="*/ 0 h 2109412"/>
              <a:gd name="connsiteX1" fmla="*/ 2044785 w 2044785"/>
              <a:gd name="connsiteY1" fmla="*/ 548640 h 2109412"/>
              <a:gd name="connsiteX2" fmla="*/ 1579965 w 2044785"/>
              <a:gd name="connsiteY2" fmla="*/ 2109412 h 2109412"/>
              <a:gd name="connsiteX3" fmla="*/ 0 w 2044785"/>
              <a:gd name="connsiteY3" fmla="*/ 2109412 h 2109412"/>
              <a:gd name="connsiteX4" fmla="*/ 0 w 2044785"/>
              <a:gd name="connsiteY4" fmla="*/ 0 h 2109412"/>
              <a:gd name="connsiteX0" fmla="*/ 0 w 2052405"/>
              <a:gd name="connsiteY0" fmla="*/ 0 h 2109412"/>
              <a:gd name="connsiteX1" fmla="*/ 2052405 w 2052405"/>
              <a:gd name="connsiteY1" fmla="*/ 563880 h 2109412"/>
              <a:gd name="connsiteX2" fmla="*/ 1579965 w 2052405"/>
              <a:gd name="connsiteY2" fmla="*/ 2109412 h 2109412"/>
              <a:gd name="connsiteX3" fmla="*/ 0 w 2052405"/>
              <a:gd name="connsiteY3" fmla="*/ 2109412 h 2109412"/>
              <a:gd name="connsiteX4" fmla="*/ 0 w 2052405"/>
              <a:gd name="connsiteY4" fmla="*/ 0 h 2109412"/>
              <a:gd name="connsiteX0" fmla="*/ 0 w 2052405"/>
              <a:gd name="connsiteY0" fmla="*/ 0 h 2642812"/>
              <a:gd name="connsiteX1" fmla="*/ 2052405 w 2052405"/>
              <a:gd name="connsiteY1" fmla="*/ 563880 h 2642812"/>
              <a:gd name="connsiteX2" fmla="*/ 2037165 w 2052405"/>
              <a:gd name="connsiteY2" fmla="*/ 2642812 h 2642812"/>
              <a:gd name="connsiteX3" fmla="*/ 0 w 2052405"/>
              <a:gd name="connsiteY3" fmla="*/ 2109412 h 2642812"/>
              <a:gd name="connsiteX4" fmla="*/ 0 w 2052405"/>
              <a:gd name="connsiteY4" fmla="*/ 0 h 2642812"/>
              <a:gd name="connsiteX0" fmla="*/ 0 w 2037165"/>
              <a:gd name="connsiteY0" fmla="*/ 0 h 2642812"/>
              <a:gd name="connsiteX1" fmla="*/ 2037165 w 2037165"/>
              <a:gd name="connsiteY1" fmla="*/ 563880 h 2642812"/>
              <a:gd name="connsiteX2" fmla="*/ 2037165 w 2037165"/>
              <a:gd name="connsiteY2" fmla="*/ 2642812 h 2642812"/>
              <a:gd name="connsiteX3" fmla="*/ 0 w 2037165"/>
              <a:gd name="connsiteY3" fmla="*/ 2109412 h 2642812"/>
              <a:gd name="connsiteX4" fmla="*/ 0 w 2037165"/>
              <a:gd name="connsiteY4" fmla="*/ 0 h 2642812"/>
              <a:gd name="connsiteX0" fmla="*/ 0 w 2037165"/>
              <a:gd name="connsiteY0" fmla="*/ 0 h 2650432"/>
              <a:gd name="connsiteX1" fmla="*/ 2037165 w 2037165"/>
              <a:gd name="connsiteY1" fmla="*/ 563880 h 2650432"/>
              <a:gd name="connsiteX2" fmla="*/ 2037165 w 2037165"/>
              <a:gd name="connsiteY2" fmla="*/ 2650432 h 2650432"/>
              <a:gd name="connsiteX3" fmla="*/ 0 w 2037165"/>
              <a:gd name="connsiteY3" fmla="*/ 2109412 h 2650432"/>
              <a:gd name="connsiteX4" fmla="*/ 0 w 2037165"/>
              <a:gd name="connsiteY4" fmla="*/ 0 h 2650432"/>
              <a:gd name="connsiteX0" fmla="*/ 0 w 2037165"/>
              <a:gd name="connsiteY0" fmla="*/ 0 h 2650432"/>
              <a:gd name="connsiteX1" fmla="*/ 2037165 w 2037165"/>
              <a:gd name="connsiteY1" fmla="*/ 563880 h 2650432"/>
              <a:gd name="connsiteX2" fmla="*/ 2037165 w 2037165"/>
              <a:gd name="connsiteY2" fmla="*/ 2650432 h 2650432"/>
              <a:gd name="connsiteX3" fmla="*/ 0 w 2037165"/>
              <a:gd name="connsiteY3" fmla="*/ 2109412 h 2650432"/>
              <a:gd name="connsiteX4" fmla="*/ 0 w 2037165"/>
              <a:gd name="connsiteY4" fmla="*/ 0 h 2650432"/>
              <a:gd name="connsiteX0" fmla="*/ 0 w 2037165"/>
              <a:gd name="connsiteY0" fmla="*/ 0 h 2650432"/>
              <a:gd name="connsiteX1" fmla="*/ 2037165 w 2037165"/>
              <a:gd name="connsiteY1" fmla="*/ 563880 h 2650432"/>
              <a:gd name="connsiteX2" fmla="*/ 2037165 w 2037165"/>
              <a:gd name="connsiteY2" fmla="*/ 2650432 h 2650432"/>
              <a:gd name="connsiteX3" fmla="*/ 0 w 2037165"/>
              <a:gd name="connsiteY3" fmla="*/ 2109412 h 2650432"/>
              <a:gd name="connsiteX4" fmla="*/ 0 w 2037165"/>
              <a:gd name="connsiteY4" fmla="*/ 0 h 2650432"/>
              <a:gd name="connsiteX0" fmla="*/ 0 w 2037165"/>
              <a:gd name="connsiteY0" fmla="*/ 0 h 2564707"/>
              <a:gd name="connsiteX1" fmla="*/ 2037165 w 2037165"/>
              <a:gd name="connsiteY1" fmla="*/ 563880 h 2564707"/>
              <a:gd name="connsiteX2" fmla="*/ 2037165 w 2037165"/>
              <a:gd name="connsiteY2" fmla="*/ 2564707 h 2564707"/>
              <a:gd name="connsiteX3" fmla="*/ 0 w 2037165"/>
              <a:gd name="connsiteY3" fmla="*/ 2109412 h 2564707"/>
              <a:gd name="connsiteX4" fmla="*/ 0 w 2037165"/>
              <a:gd name="connsiteY4" fmla="*/ 0 h 2564707"/>
              <a:gd name="connsiteX0" fmla="*/ 0 w 2037165"/>
              <a:gd name="connsiteY0" fmla="*/ 0 h 2526607"/>
              <a:gd name="connsiteX1" fmla="*/ 2037165 w 2037165"/>
              <a:gd name="connsiteY1" fmla="*/ 563880 h 2526607"/>
              <a:gd name="connsiteX2" fmla="*/ 2037165 w 2037165"/>
              <a:gd name="connsiteY2" fmla="*/ 2526607 h 2526607"/>
              <a:gd name="connsiteX3" fmla="*/ 0 w 2037165"/>
              <a:gd name="connsiteY3" fmla="*/ 2109412 h 2526607"/>
              <a:gd name="connsiteX4" fmla="*/ 0 w 2037165"/>
              <a:gd name="connsiteY4" fmla="*/ 0 h 2526607"/>
              <a:gd name="connsiteX0" fmla="*/ 0 w 2037165"/>
              <a:gd name="connsiteY0" fmla="*/ 0 h 2526607"/>
              <a:gd name="connsiteX1" fmla="*/ 2037165 w 2037165"/>
              <a:gd name="connsiteY1" fmla="*/ 478155 h 2526607"/>
              <a:gd name="connsiteX2" fmla="*/ 2037165 w 2037165"/>
              <a:gd name="connsiteY2" fmla="*/ 2526607 h 2526607"/>
              <a:gd name="connsiteX3" fmla="*/ 0 w 2037165"/>
              <a:gd name="connsiteY3" fmla="*/ 2109412 h 2526607"/>
              <a:gd name="connsiteX4" fmla="*/ 0 w 2037165"/>
              <a:gd name="connsiteY4" fmla="*/ 0 h 2526607"/>
              <a:gd name="connsiteX0" fmla="*/ 0 w 2037165"/>
              <a:gd name="connsiteY0" fmla="*/ 0 h 2526607"/>
              <a:gd name="connsiteX1" fmla="*/ 2037165 w 2037165"/>
              <a:gd name="connsiteY1" fmla="*/ 459105 h 2526607"/>
              <a:gd name="connsiteX2" fmla="*/ 2037165 w 2037165"/>
              <a:gd name="connsiteY2" fmla="*/ 2526607 h 2526607"/>
              <a:gd name="connsiteX3" fmla="*/ 0 w 2037165"/>
              <a:gd name="connsiteY3" fmla="*/ 2109412 h 2526607"/>
              <a:gd name="connsiteX4" fmla="*/ 0 w 2037165"/>
              <a:gd name="connsiteY4" fmla="*/ 0 h 2526607"/>
              <a:gd name="connsiteX0" fmla="*/ 0 w 2037165"/>
              <a:gd name="connsiteY0" fmla="*/ 0 h 2545657"/>
              <a:gd name="connsiteX1" fmla="*/ 2037165 w 2037165"/>
              <a:gd name="connsiteY1" fmla="*/ 459105 h 2545657"/>
              <a:gd name="connsiteX2" fmla="*/ 2023828 w 2037165"/>
              <a:gd name="connsiteY2" fmla="*/ 2545657 h 2545657"/>
              <a:gd name="connsiteX3" fmla="*/ 0 w 2037165"/>
              <a:gd name="connsiteY3" fmla="*/ 2109412 h 2545657"/>
              <a:gd name="connsiteX4" fmla="*/ 0 w 2037165"/>
              <a:gd name="connsiteY4" fmla="*/ 0 h 2545657"/>
              <a:gd name="connsiteX0" fmla="*/ 0 w 2042530"/>
              <a:gd name="connsiteY0" fmla="*/ 0 h 2545657"/>
              <a:gd name="connsiteX1" fmla="*/ 2037165 w 2042530"/>
              <a:gd name="connsiteY1" fmla="*/ 459105 h 2545657"/>
              <a:gd name="connsiteX2" fmla="*/ 2041611 w 2042530"/>
              <a:gd name="connsiteY2" fmla="*/ 2545657 h 2545657"/>
              <a:gd name="connsiteX3" fmla="*/ 0 w 2042530"/>
              <a:gd name="connsiteY3" fmla="*/ 2109412 h 2545657"/>
              <a:gd name="connsiteX4" fmla="*/ 0 w 2042530"/>
              <a:gd name="connsiteY4" fmla="*/ 0 h 2545657"/>
              <a:gd name="connsiteX0" fmla="*/ 0 w 2041624"/>
              <a:gd name="connsiteY0" fmla="*/ 0 h 2545657"/>
              <a:gd name="connsiteX1" fmla="*/ 938233 w 2041624"/>
              <a:gd name="connsiteY1" fmla="*/ 215265 h 2545657"/>
              <a:gd name="connsiteX2" fmla="*/ 2041611 w 2041624"/>
              <a:gd name="connsiteY2" fmla="*/ 2545657 h 2545657"/>
              <a:gd name="connsiteX3" fmla="*/ 0 w 2041624"/>
              <a:gd name="connsiteY3" fmla="*/ 2109412 h 2545657"/>
              <a:gd name="connsiteX4" fmla="*/ 0 w 2041624"/>
              <a:gd name="connsiteY4" fmla="*/ 0 h 2545657"/>
              <a:gd name="connsiteX0" fmla="*/ 0 w 938233"/>
              <a:gd name="connsiteY0" fmla="*/ 0 h 2309437"/>
              <a:gd name="connsiteX1" fmla="*/ 938233 w 938233"/>
              <a:gd name="connsiteY1" fmla="*/ 215265 h 2309437"/>
              <a:gd name="connsiteX2" fmla="*/ 910672 w 938233"/>
              <a:gd name="connsiteY2" fmla="*/ 2309437 h 2309437"/>
              <a:gd name="connsiteX3" fmla="*/ 0 w 938233"/>
              <a:gd name="connsiteY3" fmla="*/ 2109412 h 2309437"/>
              <a:gd name="connsiteX4" fmla="*/ 0 w 938233"/>
              <a:gd name="connsiteY4" fmla="*/ 0 h 2309437"/>
              <a:gd name="connsiteX0" fmla="*/ 0 w 938233"/>
              <a:gd name="connsiteY0" fmla="*/ 0 h 2309437"/>
              <a:gd name="connsiteX1" fmla="*/ 938233 w 938233"/>
              <a:gd name="connsiteY1" fmla="*/ 215265 h 2309437"/>
              <a:gd name="connsiteX2" fmla="*/ 932011 w 938233"/>
              <a:gd name="connsiteY2" fmla="*/ 2309437 h 2309437"/>
              <a:gd name="connsiteX3" fmla="*/ 0 w 938233"/>
              <a:gd name="connsiteY3" fmla="*/ 2109412 h 2309437"/>
              <a:gd name="connsiteX4" fmla="*/ 0 w 938233"/>
              <a:gd name="connsiteY4" fmla="*/ 0 h 2309437"/>
              <a:gd name="connsiteX0" fmla="*/ 0 w 2022938"/>
              <a:gd name="connsiteY0" fmla="*/ 0 h 2309437"/>
              <a:gd name="connsiteX1" fmla="*/ 2022938 w 2022938"/>
              <a:gd name="connsiteY1" fmla="*/ 443865 h 2309437"/>
              <a:gd name="connsiteX2" fmla="*/ 932011 w 2022938"/>
              <a:gd name="connsiteY2" fmla="*/ 2309437 h 2309437"/>
              <a:gd name="connsiteX3" fmla="*/ 0 w 2022938"/>
              <a:gd name="connsiteY3" fmla="*/ 2109412 h 2309437"/>
              <a:gd name="connsiteX4" fmla="*/ 0 w 2022938"/>
              <a:gd name="connsiteY4" fmla="*/ 0 h 2309437"/>
              <a:gd name="connsiteX0" fmla="*/ 0 w 2035133"/>
              <a:gd name="connsiteY0" fmla="*/ 0 h 2411037"/>
              <a:gd name="connsiteX1" fmla="*/ 2022938 w 2035133"/>
              <a:gd name="connsiteY1" fmla="*/ 443865 h 2411037"/>
              <a:gd name="connsiteX2" fmla="*/ 2034498 w 2035133"/>
              <a:gd name="connsiteY2" fmla="*/ 2411037 h 2411037"/>
              <a:gd name="connsiteX3" fmla="*/ 0 w 2035133"/>
              <a:gd name="connsiteY3" fmla="*/ 2109412 h 2411037"/>
              <a:gd name="connsiteX4" fmla="*/ 0 w 2035133"/>
              <a:gd name="connsiteY4" fmla="*/ 0 h 2411037"/>
              <a:gd name="connsiteX0" fmla="*/ 0 w 2035134"/>
              <a:gd name="connsiteY0" fmla="*/ 0 h 2411037"/>
              <a:gd name="connsiteX1" fmla="*/ 2022938 w 2035134"/>
              <a:gd name="connsiteY1" fmla="*/ 405765 h 2411037"/>
              <a:gd name="connsiteX2" fmla="*/ 2034498 w 2035134"/>
              <a:gd name="connsiteY2" fmla="*/ 2411037 h 2411037"/>
              <a:gd name="connsiteX3" fmla="*/ 0 w 2035134"/>
              <a:gd name="connsiteY3" fmla="*/ 2109412 h 2411037"/>
              <a:gd name="connsiteX4" fmla="*/ 0 w 2035134"/>
              <a:gd name="connsiteY4" fmla="*/ 0 h 2411037"/>
              <a:gd name="connsiteX0" fmla="*/ 0 w 2035134"/>
              <a:gd name="connsiteY0" fmla="*/ 0 h 2411037"/>
              <a:gd name="connsiteX1" fmla="*/ 2022939 w 2035134"/>
              <a:gd name="connsiteY1" fmla="*/ 367665 h 2411037"/>
              <a:gd name="connsiteX2" fmla="*/ 2034498 w 2035134"/>
              <a:gd name="connsiteY2" fmla="*/ 2411037 h 2411037"/>
              <a:gd name="connsiteX3" fmla="*/ 0 w 2035134"/>
              <a:gd name="connsiteY3" fmla="*/ 2109412 h 2411037"/>
              <a:gd name="connsiteX4" fmla="*/ 0 w 2035134"/>
              <a:gd name="connsiteY4" fmla="*/ 0 h 2411037"/>
              <a:gd name="connsiteX0" fmla="*/ 0 w 2040721"/>
              <a:gd name="connsiteY0" fmla="*/ 0 h 2411037"/>
              <a:gd name="connsiteX1" fmla="*/ 2040721 w 2040721"/>
              <a:gd name="connsiteY1" fmla="*/ 367665 h 2411037"/>
              <a:gd name="connsiteX2" fmla="*/ 2034498 w 2040721"/>
              <a:gd name="connsiteY2" fmla="*/ 2411037 h 2411037"/>
              <a:gd name="connsiteX3" fmla="*/ 0 w 2040721"/>
              <a:gd name="connsiteY3" fmla="*/ 2109412 h 2411037"/>
              <a:gd name="connsiteX4" fmla="*/ 0 w 2040721"/>
              <a:gd name="connsiteY4" fmla="*/ 0 h 2411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0721" h="2411037">
                <a:moveTo>
                  <a:pt x="0" y="0"/>
                </a:moveTo>
                <a:lnTo>
                  <a:pt x="2040721" y="367665"/>
                </a:lnTo>
                <a:cubicBezTo>
                  <a:pt x="2036275" y="1063182"/>
                  <a:pt x="2038944" y="1715520"/>
                  <a:pt x="2034498" y="2411037"/>
                </a:cubicBezTo>
                <a:lnTo>
                  <a:pt x="0" y="21094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2" name="正方形/長方形 117">
            <a:extLst>
              <a:ext uri="{FF2B5EF4-FFF2-40B4-BE49-F238E27FC236}">
                <a16:creationId xmlns:a16="http://schemas.microsoft.com/office/drawing/2014/main" id="{88AE5EBD-92F5-492F-B71B-714E82C49401}"/>
              </a:ext>
            </a:extLst>
          </p:cNvPr>
          <p:cNvSpPr/>
          <p:nvPr/>
        </p:nvSpPr>
        <p:spPr>
          <a:xfrm>
            <a:off x="861060" y="1930400"/>
            <a:ext cx="3222789" cy="3345527"/>
          </a:xfrm>
          <a:custGeom>
            <a:avLst/>
            <a:gdLst>
              <a:gd name="connsiteX0" fmla="*/ 0 w 1579965"/>
              <a:gd name="connsiteY0" fmla="*/ 0 h 2109412"/>
              <a:gd name="connsiteX1" fmla="*/ 1579965 w 1579965"/>
              <a:gd name="connsiteY1" fmla="*/ 0 h 2109412"/>
              <a:gd name="connsiteX2" fmla="*/ 1579965 w 1579965"/>
              <a:gd name="connsiteY2" fmla="*/ 2109412 h 2109412"/>
              <a:gd name="connsiteX3" fmla="*/ 0 w 1579965"/>
              <a:gd name="connsiteY3" fmla="*/ 2109412 h 2109412"/>
              <a:gd name="connsiteX4" fmla="*/ 0 w 1579965"/>
              <a:gd name="connsiteY4" fmla="*/ 0 h 2109412"/>
              <a:gd name="connsiteX0" fmla="*/ 0 w 2044785"/>
              <a:gd name="connsiteY0" fmla="*/ 0 h 2109412"/>
              <a:gd name="connsiteX1" fmla="*/ 2044785 w 2044785"/>
              <a:gd name="connsiteY1" fmla="*/ 548640 h 2109412"/>
              <a:gd name="connsiteX2" fmla="*/ 1579965 w 2044785"/>
              <a:gd name="connsiteY2" fmla="*/ 2109412 h 2109412"/>
              <a:gd name="connsiteX3" fmla="*/ 0 w 2044785"/>
              <a:gd name="connsiteY3" fmla="*/ 2109412 h 2109412"/>
              <a:gd name="connsiteX4" fmla="*/ 0 w 2044785"/>
              <a:gd name="connsiteY4" fmla="*/ 0 h 2109412"/>
              <a:gd name="connsiteX0" fmla="*/ 0 w 2052405"/>
              <a:gd name="connsiteY0" fmla="*/ 0 h 2109412"/>
              <a:gd name="connsiteX1" fmla="*/ 2052405 w 2052405"/>
              <a:gd name="connsiteY1" fmla="*/ 563880 h 2109412"/>
              <a:gd name="connsiteX2" fmla="*/ 1579965 w 2052405"/>
              <a:gd name="connsiteY2" fmla="*/ 2109412 h 2109412"/>
              <a:gd name="connsiteX3" fmla="*/ 0 w 2052405"/>
              <a:gd name="connsiteY3" fmla="*/ 2109412 h 2109412"/>
              <a:gd name="connsiteX4" fmla="*/ 0 w 2052405"/>
              <a:gd name="connsiteY4" fmla="*/ 0 h 2109412"/>
              <a:gd name="connsiteX0" fmla="*/ 0 w 2052405"/>
              <a:gd name="connsiteY0" fmla="*/ 0 h 2642812"/>
              <a:gd name="connsiteX1" fmla="*/ 2052405 w 2052405"/>
              <a:gd name="connsiteY1" fmla="*/ 563880 h 2642812"/>
              <a:gd name="connsiteX2" fmla="*/ 2037165 w 2052405"/>
              <a:gd name="connsiteY2" fmla="*/ 2642812 h 2642812"/>
              <a:gd name="connsiteX3" fmla="*/ 0 w 2052405"/>
              <a:gd name="connsiteY3" fmla="*/ 2109412 h 2642812"/>
              <a:gd name="connsiteX4" fmla="*/ 0 w 2052405"/>
              <a:gd name="connsiteY4" fmla="*/ 0 h 2642812"/>
              <a:gd name="connsiteX0" fmla="*/ 0 w 2037165"/>
              <a:gd name="connsiteY0" fmla="*/ 0 h 2642812"/>
              <a:gd name="connsiteX1" fmla="*/ 2037165 w 2037165"/>
              <a:gd name="connsiteY1" fmla="*/ 563880 h 2642812"/>
              <a:gd name="connsiteX2" fmla="*/ 2037165 w 2037165"/>
              <a:gd name="connsiteY2" fmla="*/ 2642812 h 2642812"/>
              <a:gd name="connsiteX3" fmla="*/ 0 w 2037165"/>
              <a:gd name="connsiteY3" fmla="*/ 2109412 h 2642812"/>
              <a:gd name="connsiteX4" fmla="*/ 0 w 2037165"/>
              <a:gd name="connsiteY4" fmla="*/ 0 h 2642812"/>
              <a:gd name="connsiteX0" fmla="*/ 0 w 2037165"/>
              <a:gd name="connsiteY0" fmla="*/ 0 h 2650432"/>
              <a:gd name="connsiteX1" fmla="*/ 2037165 w 2037165"/>
              <a:gd name="connsiteY1" fmla="*/ 563880 h 2650432"/>
              <a:gd name="connsiteX2" fmla="*/ 2037165 w 2037165"/>
              <a:gd name="connsiteY2" fmla="*/ 2650432 h 2650432"/>
              <a:gd name="connsiteX3" fmla="*/ 0 w 2037165"/>
              <a:gd name="connsiteY3" fmla="*/ 2109412 h 2650432"/>
              <a:gd name="connsiteX4" fmla="*/ 0 w 2037165"/>
              <a:gd name="connsiteY4" fmla="*/ 0 h 2650432"/>
              <a:gd name="connsiteX0" fmla="*/ 0 w 2037165"/>
              <a:gd name="connsiteY0" fmla="*/ 0 h 2650432"/>
              <a:gd name="connsiteX1" fmla="*/ 2037165 w 2037165"/>
              <a:gd name="connsiteY1" fmla="*/ 563880 h 2650432"/>
              <a:gd name="connsiteX2" fmla="*/ 2037165 w 2037165"/>
              <a:gd name="connsiteY2" fmla="*/ 2650432 h 2650432"/>
              <a:gd name="connsiteX3" fmla="*/ 0 w 2037165"/>
              <a:gd name="connsiteY3" fmla="*/ 2109412 h 2650432"/>
              <a:gd name="connsiteX4" fmla="*/ 0 w 2037165"/>
              <a:gd name="connsiteY4" fmla="*/ 0 h 2650432"/>
              <a:gd name="connsiteX0" fmla="*/ 0 w 2037165"/>
              <a:gd name="connsiteY0" fmla="*/ 0 h 2650432"/>
              <a:gd name="connsiteX1" fmla="*/ 2037165 w 2037165"/>
              <a:gd name="connsiteY1" fmla="*/ 563880 h 2650432"/>
              <a:gd name="connsiteX2" fmla="*/ 2037165 w 2037165"/>
              <a:gd name="connsiteY2" fmla="*/ 2650432 h 2650432"/>
              <a:gd name="connsiteX3" fmla="*/ 0 w 2037165"/>
              <a:gd name="connsiteY3" fmla="*/ 2109412 h 2650432"/>
              <a:gd name="connsiteX4" fmla="*/ 0 w 2037165"/>
              <a:gd name="connsiteY4" fmla="*/ 0 h 2650432"/>
              <a:gd name="connsiteX0" fmla="*/ 0 w 2037165"/>
              <a:gd name="connsiteY0" fmla="*/ 0 h 2564707"/>
              <a:gd name="connsiteX1" fmla="*/ 2037165 w 2037165"/>
              <a:gd name="connsiteY1" fmla="*/ 563880 h 2564707"/>
              <a:gd name="connsiteX2" fmla="*/ 2037165 w 2037165"/>
              <a:gd name="connsiteY2" fmla="*/ 2564707 h 2564707"/>
              <a:gd name="connsiteX3" fmla="*/ 0 w 2037165"/>
              <a:gd name="connsiteY3" fmla="*/ 2109412 h 2564707"/>
              <a:gd name="connsiteX4" fmla="*/ 0 w 2037165"/>
              <a:gd name="connsiteY4" fmla="*/ 0 h 2564707"/>
              <a:gd name="connsiteX0" fmla="*/ 0 w 2037165"/>
              <a:gd name="connsiteY0" fmla="*/ 0 h 2526607"/>
              <a:gd name="connsiteX1" fmla="*/ 2037165 w 2037165"/>
              <a:gd name="connsiteY1" fmla="*/ 563880 h 2526607"/>
              <a:gd name="connsiteX2" fmla="*/ 2037165 w 2037165"/>
              <a:gd name="connsiteY2" fmla="*/ 2526607 h 2526607"/>
              <a:gd name="connsiteX3" fmla="*/ 0 w 2037165"/>
              <a:gd name="connsiteY3" fmla="*/ 2109412 h 2526607"/>
              <a:gd name="connsiteX4" fmla="*/ 0 w 2037165"/>
              <a:gd name="connsiteY4" fmla="*/ 0 h 2526607"/>
              <a:gd name="connsiteX0" fmla="*/ 0 w 2037165"/>
              <a:gd name="connsiteY0" fmla="*/ 0 h 2526607"/>
              <a:gd name="connsiteX1" fmla="*/ 2037165 w 2037165"/>
              <a:gd name="connsiteY1" fmla="*/ 478155 h 2526607"/>
              <a:gd name="connsiteX2" fmla="*/ 2037165 w 2037165"/>
              <a:gd name="connsiteY2" fmla="*/ 2526607 h 2526607"/>
              <a:gd name="connsiteX3" fmla="*/ 0 w 2037165"/>
              <a:gd name="connsiteY3" fmla="*/ 2109412 h 2526607"/>
              <a:gd name="connsiteX4" fmla="*/ 0 w 2037165"/>
              <a:gd name="connsiteY4" fmla="*/ 0 h 2526607"/>
              <a:gd name="connsiteX0" fmla="*/ 0 w 2037165"/>
              <a:gd name="connsiteY0" fmla="*/ 0 h 2526607"/>
              <a:gd name="connsiteX1" fmla="*/ 2037165 w 2037165"/>
              <a:gd name="connsiteY1" fmla="*/ 459105 h 2526607"/>
              <a:gd name="connsiteX2" fmla="*/ 2037165 w 2037165"/>
              <a:gd name="connsiteY2" fmla="*/ 2526607 h 2526607"/>
              <a:gd name="connsiteX3" fmla="*/ 0 w 2037165"/>
              <a:gd name="connsiteY3" fmla="*/ 2109412 h 2526607"/>
              <a:gd name="connsiteX4" fmla="*/ 0 w 2037165"/>
              <a:gd name="connsiteY4" fmla="*/ 0 h 2526607"/>
              <a:gd name="connsiteX0" fmla="*/ 0 w 2037165"/>
              <a:gd name="connsiteY0" fmla="*/ 0 h 2545657"/>
              <a:gd name="connsiteX1" fmla="*/ 2037165 w 2037165"/>
              <a:gd name="connsiteY1" fmla="*/ 459105 h 2545657"/>
              <a:gd name="connsiteX2" fmla="*/ 2023828 w 2037165"/>
              <a:gd name="connsiteY2" fmla="*/ 2545657 h 2545657"/>
              <a:gd name="connsiteX3" fmla="*/ 0 w 2037165"/>
              <a:gd name="connsiteY3" fmla="*/ 2109412 h 2545657"/>
              <a:gd name="connsiteX4" fmla="*/ 0 w 2037165"/>
              <a:gd name="connsiteY4" fmla="*/ 0 h 2545657"/>
              <a:gd name="connsiteX0" fmla="*/ 0 w 2042530"/>
              <a:gd name="connsiteY0" fmla="*/ 0 h 2545657"/>
              <a:gd name="connsiteX1" fmla="*/ 2037165 w 2042530"/>
              <a:gd name="connsiteY1" fmla="*/ 459105 h 2545657"/>
              <a:gd name="connsiteX2" fmla="*/ 2041611 w 2042530"/>
              <a:gd name="connsiteY2" fmla="*/ 2545657 h 2545657"/>
              <a:gd name="connsiteX3" fmla="*/ 0 w 2042530"/>
              <a:gd name="connsiteY3" fmla="*/ 2109412 h 2545657"/>
              <a:gd name="connsiteX4" fmla="*/ 0 w 2042530"/>
              <a:gd name="connsiteY4" fmla="*/ 0 h 2545657"/>
              <a:gd name="connsiteX0" fmla="*/ 0 w 2041624"/>
              <a:gd name="connsiteY0" fmla="*/ 0 h 2545657"/>
              <a:gd name="connsiteX1" fmla="*/ 938233 w 2041624"/>
              <a:gd name="connsiteY1" fmla="*/ 215265 h 2545657"/>
              <a:gd name="connsiteX2" fmla="*/ 2041611 w 2041624"/>
              <a:gd name="connsiteY2" fmla="*/ 2545657 h 2545657"/>
              <a:gd name="connsiteX3" fmla="*/ 0 w 2041624"/>
              <a:gd name="connsiteY3" fmla="*/ 2109412 h 2545657"/>
              <a:gd name="connsiteX4" fmla="*/ 0 w 2041624"/>
              <a:gd name="connsiteY4" fmla="*/ 0 h 2545657"/>
              <a:gd name="connsiteX0" fmla="*/ 0 w 938233"/>
              <a:gd name="connsiteY0" fmla="*/ 0 h 2309437"/>
              <a:gd name="connsiteX1" fmla="*/ 938233 w 938233"/>
              <a:gd name="connsiteY1" fmla="*/ 215265 h 2309437"/>
              <a:gd name="connsiteX2" fmla="*/ 910672 w 938233"/>
              <a:gd name="connsiteY2" fmla="*/ 2309437 h 2309437"/>
              <a:gd name="connsiteX3" fmla="*/ 0 w 938233"/>
              <a:gd name="connsiteY3" fmla="*/ 2109412 h 2309437"/>
              <a:gd name="connsiteX4" fmla="*/ 0 w 938233"/>
              <a:gd name="connsiteY4" fmla="*/ 0 h 2309437"/>
              <a:gd name="connsiteX0" fmla="*/ 0 w 938233"/>
              <a:gd name="connsiteY0" fmla="*/ 0 h 2309437"/>
              <a:gd name="connsiteX1" fmla="*/ 938233 w 938233"/>
              <a:gd name="connsiteY1" fmla="*/ 215265 h 2309437"/>
              <a:gd name="connsiteX2" fmla="*/ 932011 w 938233"/>
              <a:gd name="connsiteY2" fmla="*/ 2309437 h 2309437"/>
              <a:gd name="connsiteX3" fmla="*/ 0 w 938233"/>
              <a:gd name="connsiteY3" fmla="*/ 2109412 h 2309437"/>
              <a:gd name="connsiteX4" fmla="*/ 0 w 938233"/>
              <a:gd name="connsiteY4" fmla="*/ 0 h 2309437"/>
              <a:gd name="connsiteX0" fmla="*/ 0 w 4512426"/>
              <a:gd name="connsiteY0" fmla="*/ 0 h 2309437"/>
              <a:gd name="connsiteX1" fmla="*/ 4512426 w 4512426"/>
              <a:gd name="connsiteY1" fmla="*/ 354965 h 2309437"/>
              <a:gd name="connsiteX2" fmla="*/ 932011 w 4512426"/>
              <a:gd name="connsiteY2" fmla="*/ 2309437 h 2309437"/>
              <a:gd name="connsiteX3" fmla="*/ 0 w 4512426"/>
              <a:gd name="connsiteY3" fmla="*/ 2109412 h 2309437"/>
              <a:gd name="connsiteX4" fmla="*/ 0 w 4512426"/>
              <a:gd name="connsiteY4" fmla="*/ 0 h 2309437"/>
              <a:gd name="connsiteX0" fmla="*/ 0 w 4524621"/>
              <a:gd name="connsiteY0" fmla="*/ 0 h 2423737"/>
              <a:gd name="connsiteX1" fmla="*/ 4512426 w 4524621"/>
              <a:gd name="connsiteY1" fmla="*/ 354965 h 2423737"/>
              <a:gd name="connsiteX2" fmla="*/ 4523986 w 4524621"/>
              <a:gd name="connsiteY2" fmla="*/ 2423737 h 2423737"/>
              <a:gd name="connsiteX3" fmla="*/ 0 w 4524621"/>
              <a:gd name="connsiteY3" fmla="*/ 2109412 h 2423737"/>
              <a:gd name="connsiteX4" fmla="*/ 0 w 4524621"/>
              <a:gd name="connsiteY4" fmla="*/ 0 h 2423737"/>
              <a:gd name="connsiteX0" fmla="*/ 0 w 4512426"/>
              <a:gd name="connsiteY0" fmla="*/ 0 h 2436437"/>
              <a:gd name="connsiteX1" fmla="*/ 4512426 w 4512426"/>
              <a:gd name="connsiteY1" fmla="*/ 354965 h 2436437"/>
              <a:gd name="connsiteX2" fmla="*/ 4506205 w 4512426"/>
              <a:gd name="connsiteY2" fmla="*/ 2436437 h 2436437"/>
              <a:gd name="connsiteX3" fmla="*/ 0 w 4512426"/>
              <a:gd name="connsiteY3" fmla="*/ 2109412 h 2436437"/>
              <a:gd name="connsiteX4" fmla="*/ 0 w 4512426"/>
              <a:gd name="connsiteY4" fmla="*/ 0 h 2436437"/>
              <a:gd name="connsiteX0" fmla="*/ 0 w 4512426"/>
              <a:gd name="connsiteY0" fmla="*/ 0 h 2436437"/>
              <a:gd name="connsiteX1" fmla="*/ 839313 w 4512426"/>
              <a:gd name="connsiteY1" fmla="*/ 81510 h 2436437"/>
              <a:gd name="connsiteX2" fmla="*/ 4512426 w 4512426"/>
              <a:gd name="connsiteY2" fmla="*/ 354965 h 2436437"/>
              <a:gd name="connsiteX3" fmla="*/ 4506205 w 4512426"/>
              <a:gd name="connsiteY3" fmla="*/ 2436437 h 2436437"/>
              <a:gd name="connsiteX4" fmla="*/ 0 w 4512426"/>
              <a:gd name="connsiteY4" fmla="*/ 2109412 h 2436437"/>
              <a:gd name="connsiteX5" fmla="*/ 0 w 4512426"/>
              <a:gd name="connsiteY5" fmla="*/ 0 h 2436437"/>
              <a:gd name="connsiteX0" fmla="*/ 0 w 4512426"/>
              <a:gd name="connsiteY0" fmla="*/ 718590 h 3155027"/>
              <a:gd name="connsiteX1" fmla="*/ 1248300 w 4512426"/>
              <a:gd name="connsiteY1" fmla="*/ 0 h 3155027"/>
              <a:gd name="connsiteX2" fmla="*/ 4512426 w 4512426"/>
              <a:gd name="connsiteY2" fmla="*/ 1073555 h 3155027"/>
              <a:gd name="connsiteX3" fmla="*/ 4506205 w 4512426"/>
              <a:gd name="connsiteY3" fmla="*/ 3155027 h 3155027"/>
              <a:gd name="connsiteX4" fmla="*/ 0 w 4512426"/>
              <a:gd name="connsiteY4" fmla="*/ 2828002 h 3155027"/>
              <a:gd name="connsiteX5" fmla="*/ 0 w 4512426"/>
              <a:gd name="connsiteY5" fmla="*/ 718590 h 3155027"/>
              <a:gd name="connsiteX0" fmla="*/ 0 w 4512426"/>
              <a:gd name="connsiteY0" fmla="*/ 718590 h 3155027"/>
              <a:gd name="connsiteX1" fmla="*/ 1248300 w 4512426"/>
              <a:gd name="connsiteY1" fmla="*/ 0 h 3155027"/>
              <a:gd name="connsiteX2" fmla="*/ 4512426 w 4512426"/>
              <a:gd name="connsiteY2" fmla="*/ 1073555 h 3155027"/>
              <a:gd name="connsiteX3" fmla="*/ 4506205 w 4512426"/>
              <a:gd name="connsiteY3" fmla="*/ 3155027 h 3155027"/>
              <a:gd name="connsiteX4" fmla="*/ 0 w 4512426"/>
              <a:gd name="connsiteY4" fmla="*/ 2828002 h 3155027"/>
              <a:gd name="connsiteX5" fmla="*/ 0 w 4512426"/>
              <a:gd name="connsiteY5" fmla="*/ 718590 h 3155027"/>
              <a:gd name="connsiteX0" fmla="*/ 0 w 4512426"/>
              <a:gd name="connsiteY0" fmla="*/ 718590 h 3155027"/>
              <a:gd name="connsiteX1" fmla="*/ 1248300 w 4512426"/>
              <a:gd name="connsiteY1" fmla="*/ 0 h 3155027"/>
              <a:gd name="connsiteX2" fmla="*/ 2119621 w 4512426"/>
              <a:gd name="connsiteY2" fmla="*/ 292100 h 3155027"/>
              <a:gd name="connsiteX3" fmla="*/ 4512426 w 4512426"/>
              <a:gd name="connsiteY3" fmla="*/ 1073555 h 3155027"/>
              <a:gd name="connsiteX4" fmla="*/ 4506205 w 4512426"/>
              <a:gd name="connsiteY4" fmla="*/ 3155027 h 3155027"/>
              <a:gd name="connsiteX5" fmla="*/ 0 w 4512426"/>
              <a:gd name="connsiteY5" fmla="*/ 2828002 h 3155027"/>
              <a:gd name="connsiteX6" fmla="*/ 0 w 4512426"/>
              <a:gd name="connsiteY6" fmla="*/ 718590 h 3155027"/>
              <a:gd name="connsiteX0" fmla="*/ 0 w 4512426"/>
              <a:gd name="connsiteY0" fmla="*/ 832890 h 3269327"/>
              <a:gd name="connsiteX1" fmla="*/ 1248300 w 4512426"/>
              <a:gd name="connsiteY1" fmla="*/ 114300 h 3269327"/>
              <a:gd name="connsiteX2" fmla="*/ 2101839 w 4512426"/>
              <a:gd name="connsiteY2" fmla="*/ 0 h 3269327"/>
              <a:gd name="connsiteX3" fmla="*/ 4512426 w 4512426"/>
              <a:gd name="connsiteY3" fmla="*/ 1187855 h 3269327"/>
              <a:gd name="connsiteX4" fmla="*/ 4506205 w 4512426"/>
              <a:gd name="connsiteY4" fmla="*/ 3269327 h 3269327"/>
              <a:gd name="connsiteX5" fmla="*/ 0 w 4512426"/>
              <a:gd name="connsiteY5" fmla="*/ 2942302 h 3269327"/>
              <a:gd name="connsiteX6" fmla="*/ 0 w 4512426"/>
              <a:gd name="connsiteY6" fmla="*/ 832890 h 3269327"/>
              <a:gd name="connsiteX0" fmla="*/ 0 w 4512426"/>
              <a:gd name="connsiteY0" fmla="*/ 883690 h 3320127"/>
              <a:gd name="connsiteX1" fmla="*/ 1319428 w 4512426"/>
              <a:gd name="connsiteY1" fmla="*/ 0 h 3320127"/>
              <a:gd name="connsiteX2" fmla="*/ 2101839 w 4512426"/>
              <a:gd name="connsiteY2" fmla="*/ 50800 h 3320127"/>
              <a:gd name="connsiteX3" fmla="*/ 4512426 w 4512426"/>
              <a:gd name="connsiteY3" fmla="*/ 1238655 h 3320127"/>
              <a:gd name="connsiteX4" fmla="*/ 4506205 w 4512426"/>
              <a:gd name="connsiteY4" fmla="*/ 3320127 h 3320127"/>
              <a:gd name="connsiteX5" fmla="*/ 0 w 4512426"/>
              <a:gd name="connsiteY5" fmla="*/ 2993102 h 3320127"/>
              <a:gd name="connsiteX6" fmla="*/ 0 w 4512426"/>
              <a:gd name="connsiteY6" fmla="*/ 883690 h 3320127"/>
              <a:gd name="connsiteX0" fmla="*/ 0 w 4512426"/>
              <a:gd name="connsiteY0" fmla="*/ 883690 h 3320127"/>
              <a:gd name="connsiteX1" fmla="*/ 679274 w 4512426"/>
              <a:gd name="connsiteY1" fmla="*/ 444500 h 3320127"/>
              <a:gd name="connsiteX2" fmla="*/ 1319428 w 4512426"/>
              <a:gd name="connsiteY2" fmla="*/ 0 h 3320127"/>
              <a:gd name="connsiteX3" fmla="*/ 2101839 w 4512426"/>
              <a:gd name="connsiteY3" fmla="*/ 50800 h 3320127"/>
              <a:gd name="connsiteX4" fmla="*/ 4512426 w 4512426"/>
              <a:gd name="connsiteY4" fmla="*/ 1238655 h 3320127"/>
              <a:gd name="connsiteX5" fmla="*/ 4506205 w 4512426"/>
              <a:gd name="connsiteY5" fmla="*/ 3320127 h 3320127"/>
              <a:gd name="connsiteX6" fmla="*/ 0 w 4512426"/>
              <a:gd name="connsiteY6" fmla="*/ 2993102 h 3320127"/>
              <a:gd name="connsiteX7" fmla="*/ 0 w 4512426"/>
              <a:gd name="connsiteY7" fmla="*/ 883690 h 3320127"/>
              <a:gd name="connsiteX0" fmla="*/ 0 w 4512426"/>
              <a:gd name="connsiteY0" fmla="*/ 883690 h 3320127"/>
              <a:gd name="connsiteX1" fmla="*/ 910441 w 4512426"/>
              <a:gd name="connsiteY1" fmla="*/ 1016000 h 3320127"/>
              <a:gd name="connsiteX2" fmla="*/ 1319428 w 4512426"/>
              <a:gd name="connsiteY2" fmla="*/ 0 h 3320127"/>
              <a:gd name="connsiteX3" fmla="*/ 2101839 w 4512426"/>
              <a:gd name="connsiteY3" fmla="*/ 50800 h 3320127"/>
              <a:gd name="connsiteX4" fmla="*/ 4512426 w 4512426"/>
              <a:gd name="connsiteY4" fmla="*/ 1238655 h 3320127"/>
              <a:gd name="connsiteX5" fmla="*/ 4506205 w 4512426"/>
              <a:gd name="connsiteY5" fmla="*/ 3320127 h 3320127"/>
              <a:gd name="connsiteX6" fmla="*/ 0 w 4512426"/>
              <a:gd name="connsiteY6" fmla="*/ 2993102 h 3320127"/>
              <a:gd name="connsiteX7" fmla="*/ 0 w 4512426"/>
              <a:gd name="connsiteY7" fmla="*/ 883690 h 3320127"/>
              <a:gd name="connsiteX0" fmla="*/ 0 w 4512426"/>
              <a:gd name="connsiteY0" fmla="*/ 883690 h 3320127"/>
              <a:gd name="connsiteX1" fmla="*/ 910441 w 4512426"/>
              <a:gd name="connsiteY1" fmla="*/ 1016000 h 3320127"/>
              <a:gd name="connsiteX2" fmla="*/ 1319428 w 4512426"/>
              <a:gd name="connsiteY2" fmla="*/ 0 h 3320127"/>
              <a:gd name="connsiteX3" fmla="*/ 2101839 w 4512426"/>
              <a:gd name="connsiteY3" fmla="*/ 50800 h 3320127"/>
              <a:gd name="connsiteX4" fmla="*/ 2670865 w 4512426"/>
              <a:gd name="connsiteY4" fmla="*/ 342900 h 3320127"/>
              <a:gd name="connsiteX5" fmla="*/ 4512426 w 4512426"/>
              <a:gd name="connsiteY5" fmla="*/ 1238655 h 3320127"/>
              <a:gd name="connsiteX6" fmla="*/ 4506205 w 4512426"/>
              <a:gd name="connsiteY6" fmla="*/ 3320127 h 3320127"/>
              <a:gd name="connsiteX7" fmla="*/ 0 w 4512426"/>
              <a:gd name="connsiteY7" fmla="*/ 2993102 h 3320127"/>
              <a:gd name="connsiteX8" fmla="*/ 0 w 4512426"/>
              <a:gd name="connsiteY8" fmla="*/ 883690 h 3320127"/>
              <a:gd name="connsiteX0" fmla="*/ 0 w 4512426"/>
              <a:gd name="connsiteY0" fmla="*/ 883690 h 3320127"/>
              <a:gd name="connsiteX1" fmla="*/ 910441 w 4512426"/>
              <a:gd name="connsiteY1" fmla="*/ 1016000 h 3320127"/>
              <a:gd name="connsiteX2" fmla="*/ 1319428 w 4512426"/>
              <a:gd name="connsiteY2" fmla="*/ 0 h 3320127"/>
              <a:gd name="connsiteX3" fmla="*/ 2101839 w 4512426"/>
              <a:gd name="connsiteY3" fmla="*/ 50800 h 3320127"/>
              <a:gd name="connsiteX4" fmla="*/ 1728416 w 4512426"/>
              <a:gd name="connsiteY4" fmla="*/ 1066800 h 3320127"/>
              <a:gd name="connsiteX5" fmla="*/ 4512426 w 4512426"/>
              <a:gd name="connsiteY5" fmla="*/ 1238655 h 3320127"/>
              <a:gd name="connsiteX6" fmla="*/ 4506205 w 4512426"/>
              <a:gd name="connsiteY6" fmla="*/ 3320127 h 3320127"/>
              <a:gd name="connsiteX7" fmla="*/ 0 w 4512426"/>
              <a:gd name="connsiteY7" fmla="*/ 2993102 h 3320127"/>
              <a:gd name="connsiteX8" fmla="*/ 0 w 4512426"/>
              <a:gd name="connsiteY8" fmla="*/ 883690 h 3320127"/>
              <a:gd name="connsiteX0" fmla="*/ 0 w 4512426"/>
              <a:gd name="connsiteY0" fmla="*/ 883690 h 3320127"/>
              <a:gd name="connsiteX1" fmla="*/ 910441 w 4512426"/>
              <a:gd name="connsiteY1" fmla="*/ 1016000 h 3320127"/>
              <a:gd name="connsiteX2" fmla="*/ 1230518 w 4512426"/>
              <a:gd name="connsiteY2" fmla="*/ 0 h 3320127"/>
              <a:gd name="connsiteX3" fmla="*/ 2101839 w 4512426"/>
              <a:gd name="connsiteY3" fmla="*/ 50800 h 3320127"/>
              <a:gd name="connsiteX4" fmla="*/ 1728416 w 4512426"/>
              <a:gd name="connsiteY4" fmla="*/ 1066800 h 3320127"/>
              <a:gd name="connsiteX5" fmla="*/ 4512426 w 4512426"/>
              <a:gd name="connsiteY5" fmla="*/ 1238655 h 3320127"/>
              <a:gd name="connsiteX6" fmla="*/ 4506205 w 4512426"/>
              <a:gd name="connsiteY6" fmla="*/ 3320127 h 3320127"/>
              <a:gd name="connsiteX7" fmla="*/ 0 w 4512426"/>
              <a:gd name="connsiteY7" fmla="*/ 2993102 h 3320127"/>
              <a:gd name="connsiteX8" fmla="*/ 0 w 4512426"/>
              <a:gd name="connsiteY8" fmla="*/ 883690 h 3320127"/>
              <a:gd name="connsiteX0" fmla="*/ 0 w 4512426"/>
              <a:gd name="connsiteY0" fmla="*/ 883690 h 3320127"/>
              <a:gd name="connsiteX1" fmla="*/ 874877 w 4512426"/>
              <a:gd name="connsiteY1" fmla="*/ 1016000 h 3320127"/>
              <a:gd name="connsiteX2" fmla="*/ 1230518 w 4512426"/>
              <a:gd name="connsiteY2" fmla="*/ 0 h 3320127"/>
              <a:gd name="connsiteX3" fmla="*/ 2101839 w 4512426"/>
              <a:gd name="connsiteY3" fmla="*/ 50800 h 3320127"/>
              <a:gd name="connsiteX4" fmla="*/ 1728416 w 4512426"/>
              <a:gd name="connsiteY4" fmla="*/ 1066800 h 3320127"/>
              <a:gd name="connsiteX5" fmla="*/ 4512426 w 4512426"/>
              <a:gd name="connsiteY5" fmla="*/ 1238655 h 3320127"/>
              <a:gd name="connsiteX6" fmla="*/ 4506205 w 4512426"/>
              <a:gd name="connsiteY6" fmla="*/ 3320127 h 3320127"/>
              <a:gd name="connsiteX7" fmla="*/ 0 w 4512426"/>
              <a:gd name="connsiteY7" fmla="*/ 2993102 h 3320127"/>
              <a:gd name="connsiteX8" fmla="*/ 0 w 4512426"/>
              <a:gd name="connsiteY8" fmla="*/ 883690 h 3320127"/>
              <a:gd name="connsiteX0" fmla="*/ 0 w 4512426"/>
              <a:gd name="connsiteY0" fmla="*/ 883690 h 3320127"/>
              <a:gd name="connsiteX1" fmla="*/ 874877 w 4512426"/>
              <a:gd name="connsiteY1" fmla="*/ 1016000 h 3320127"/>
              <a:gd name="connsiteX2" fmla="*/ 1230518 w 4512426"/>
              <a:gd name="connsiteY2" fmla="*/ 0 h 3320127"/>
              <a:gd name="connsiteX3" fmla="*/ 2084057 w 4512426"/>
              <a:gd name="connsiteY3" fmla="*/ 101600 h 3320127"/>
              <a:gd name="connsiteX4" fmla="*/ 1728416 w 4512426"/>
              <a:gd name="connsiteY4" fmla="*/ 1066800 h 3320127"/>
              <a:gd name="connsiteX5" fmla="*/ 4512426 w 4512426"/>
              <a:gd name="connsiteY5" fmla="*/ 1238655 h 3320127"/>
              <a:gd name="connsiteX6" fmla="*/ 4506205 w 4512426"/>
              <a:gd name="connsiteY6" fmla="*/ 3320127 h 3320127"/>
              <a:gd name="connsiteX7" fmla="*/ 0 w 4512426"/>
              <a:gd name="connsiteY7" fmla="*/ 2993102 h 3320127"/>
              <a:gd name="connsiteX8" fmla="*/ 0 w 4512426"/>
              <a:gd name="connsiteY8" fmla="*/ 883690 h 3320127"/>
              <a:gd name="connsiteX0" fmla="*/ 0 w 4512426"/>
              <a:gd name="connsiteY0" fmla="*/ 883690 h 3345527"/>
              <a:gd name="connsiteX1" fmla="*/ 874877 w 4512426"/>
              <a:gd name="connsiteY1" fmla="*/ 1016000 h 3345527"/>
              <a:gd name="connsiteX2" fmla="*/ 1230518 w 4512426"/>
              <a:gd name="connsiteY2" fmla="*/ 0 h 3345527"/>
              <a:gd name="connsiteX3" fmla="*/ 2084057 w 4512426"/>
              <a:gd name="connsiteY3" fmla="*/ 101600 h 3345527"/>
              <a:gd name="connsiteX4" fmla="*/ 1728416 w 4512426"/>
              <a:gd name="connsiteY4" fmla="*/ 1066800 h 3345527"/>
              <a:gd name="connsiteX5" fmla="*/ 4512426 w 4512426"/>
              <a:gd name="connsiteY5" fmla="*/ 1238655 h 3345527"/>
              <a:gd name="connsiteX6" fmla="*/ 4506205 w 4512426"/>
              <a:gd name="connsiteY6" fmla="*/ 3345527 h 3345527"/>
              <a:gd name="connsiteX7" fmla="*/ 0 w 4512426"/>
              <a:gd name="connsiteY7" fmla="*/ 2993102 h 3345527"/>
              <a:gd name="connsiteX8" fmla="*/ 0 w 4512426"/>
              <a:gd name="connsiteY8" fmla="*/ 883690 h 334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12426" h="3345527">
                <a:moveTo>
                  <a:pt x="0" y="883690"/>
                </a:moveTo>
                <a:lnTo>
                  <a:pt x="874877" y="1016000"/>
                </a:lnTo>
                <a:lnTo>
                  <a:pt x="1230518" y="0"/>
                </a:lnTo>
                <a:lnTo>
                  <a:pt x="2084057" y="101600"/>
                </a:lnTo>
                <a:lnTo>
                  <a:pt x="1728416" y="1066800"/>
                </a:lnTo>
                <a:lnTo>
                  <a:pt x="4512426" y="1238655"/>
                </a:lnTo>
                <a:cubicBezTo>
                  <a:pt x="4507980" y="1934172"/>
                  <a:pt x="4510651" y="2650010"/>
                  <a:pt x="4506205" y="3345527"/>
                </a:cubicBezTo>
                <a:lnTo>
                  <a:pt x="0" y="2993102"/>
                </a:lnTo>
                <a:lnTo>
                  <a:pt x="0" y="883690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0" name="正方形/長方形 117">
            <a:extLst>
              <a:ext uri="{FF2B5EF4-FFF2-40B4-BE49-F238E27FC236}">
                <a16:creationId xmlns:a16="http://schemas.microsoft.com/office/drawing/2014/main" id="{360217CB-3A38-4473-AEC8-2072FDDF88AE}"/>
              </a:ext>
            </a:extLst>
          </p:cNvPr>
          <p:cNvSpPr/>
          <p:nvPr/>
        </p:nvSpPr>
        <p:spPr>
          <a:xfrm>
            <a:off x="150035" y="2578980"/>
            <a:ext cx="670089" cy="2309437"/>
          </a:xfrm>
          <a:custGeom>
            <a:avLst/>
            <a:gdLst>
              <a:gd name="connsiteX0" fmla="*/ 0 w 1579965"/>
              <a:gd name="connsiteY0" fmla="*/ 0 h 2109412"/>
              <a:gd name="connsiteX1" fmla="*/ 1579965 w 1579965"/>
              <a:gd name="connsiteY1" fmla="*/ 0 h 2109412"/>
              <a:gd name="connsiteX2" fmla="*/ 1579965 w 1579965"/>
              <a:gd name="connsiteY2" fmla="*/ 2109412 h 2109412"/>
              <a:gd name="connsiteX3" fmla="*/ 0 w 1579965"/>
              <a:gd name="connsiteY3" fmla="*/ 2109412 h 2109412"/>
              <a:gd name="connsiteX4" fmla="*/ 0 w 1579965"/>
              <a:gd name="connsiteY4" fmla="*/ 0 h 2109412"/>
              <a:gd name="connsiteX0" fmla="*/ 0 w 2044785"/>
              <a:gd name="connsiteY0" fmla="*/ 0 h 2109412"/>
              <a:gd name="connsiteX1" fmla="*/ 2044785 w 2044785"/>
              <a:gd name="connsiteY1" fmla="*/ 548640 h 2109412"/>
              <a:gd name="connsiteX2" fmla="*/ 1579965 w 2044785"/>
              <a:gd name="connsiteY2" fmla="*/ 2109412 h 2109412"/>
              <a:gd name="connsiteX3" fmla="*/ 0 w 2044785"/>
              <a:gd name="connsiteY3" fmla="*/ 2109412 h 2109412"/>
              <a:gd name="connsiteX4" fmla="*/ 0 w 2044785"/>
              <a:gd name="connsiteY4" fmla="*/ 0 h 2109412"/>
              <a:gd name="connsiteX0" fmla="*/ 0 w 2052405"/>
              <a:gd name="connsiteY0" fmla="*/ 0 h 2109412"/>
              <a:gd name="connsiteX1" fmla="*/ 2052405 w 2052405"/>
              <a:gd name="connsiteY1" fmla="*/ 563880 h 2109412"/>
              <a:gd name="connsiteX2" fmla="*/ 1579965 w 2052405"/>
              <a:gd name="connsiteY2" fmla="*/ 2109412 h 2109412"/>
              <a:gd name="connsiteX3" fmla="*/ 0 w 2052405"/>
              <a:gd name="connsiteY3" fmla="*/ 2109412 h 2109412"/>
              <a:gd name="connsiteX4" fmla="*/ 0 w 2052405"/>
              <a:gd name="connsiteY4" fmla="*/ 0 h 2109412"/>
              <a:gd name="connsiteX0" fmla="*/ 0 w 2052405"/>
              <a:gd name="connsiteY0" fmla="*/ 0 h 2642812"/>
              <a:gd name="connsiteX1" fmla="*/ 2052405 w 2052405"/>
              <a:gd name="connsiteY1" fmla="*/ 563880 h 2642812"/>
              <a:gd name="connsiteX2" fmla="*/ 2037165 w 2052405"/>
              <a:gd name="connsiteY2" fmla="*/ 2642812 h 2642812"/>
              <a:gd name="connsiteX3" fmla="*/ 0 w 2052405"/>
              <a:gd name="connsiteY3" fmla="*/ 2109412 h 2642812"/>
              <a:gd name="connsiteX4" fmla="*/ 0 w 2052405"/>
              <a:gd name="connsiteY4" fmla="*/ 0 h 2642812"/>
              <a:gd name="connsiteX0" fmla="*/ 0 w 2037165"/>
              <a:gd name="connsiteY0" fmla="*/ 0 h 2642812"/>
              <a:gd name="connsiteX1" fmla="*/ 2037165 w 2037165"/>
              <a:gd name="connsiteY1" fmla="*/ 563880 h 2642812"/>
              <a:gd name="connsiteX2" fmla="*/ 2037165 w 2037165"/>
              <a:gd name="connsiteY2" fmla="*/ 2642812 h 2642812"/>
              <a:gd name="connsiteX3" fmla="*/ 0 w 2037165"/>
              <a:gd name="connsiteY3" fmla="*/ 2109412 h 2642812"/>
              <a:gd name="connsiteX4" fmla="*/ 0 w 2037165"/>
              <a:gd name="connsiteY4" fmla="*/ 0 h 2642812"/>
              <a:gd name="connsiteX0" fmla="*/ 0 w 2037165"/>
              <a:gd name="connsiteY0" fmla="*/ 0 h 2650432"/>
              <a:gd name="connsiteX1" fmla="*/ 2037165 w 2037165"/>
              <a:gd name="connsiteY1" fmla="*/ 563880 h 2650432"/>
              <a:gd name="connsiteX2" fmla="*/ 2037165 w 2037165"/>
              <a:gd name="connsiteY2" fmla="*/ 2650432 h 2650432"/>
              <a:gd name="connsiteX3" fmla="*/ 0 w 2037165"/>
              <a:gd name="connsiteY3" fmla="*/ 2109412 h 2650432"/>
              <a:gd name="connsiteX4" fmla="*/ 0 w 2037165"/>
              <a:gd name="connsiteY4" fmla="*/ 0 h 2650432"/>
              <a:gd name="connsiteX0" fmla="*/ 0 w 2037165"/>
              <a:gd name="connsiteY0" fmla="*/ 0 h 2650432"/>
              <a:gd name="connsiteX1" fmla="*/ 2037165 w 2037165"/>
              <a:gd name="connsiteY1" fmla="*/ 563880 h 2650432"/>
              <a:gd name="connsiteX2" fmla="*/ 2037165 w 2037165"/>
              <a:gd name="connsiteY2" fmla="*/ 2650432 h 2650432"/>
              <a:gd name="connsiteX3" fmla="*/ 0 w 2037165"/>
              <a:gd name="connsiteY3" fmla="*/ 2109412 h 2650432"/>
              <a:gd name="connsiteX4" fmla="*/ 0 w 2037165"/>
              <a:gd name="connsiteY4" fmla="*/ 0 h 2650432"/>
              <a:gd name="connsiteX0" fmla="*/ 0 w 2037165"/>
              <a:gd name="connsiteY0" fmla="*/ 0 h 2650432"/>
              <a:gd name="connsiteX1" fmla="*/ 2037165 w 2037165"/>
              <a:gd name="connsiteY1" fmla="*/ 563880 h 2650432"/>
              <a:gd name="connsiteX2" fmla="*/ 2037165 w 2037165"/>
              <a:gd name="connsiteY2" fmla="*/ 2650432 h 2650432"/>
              <a:gd name="connsiteX3" fmla="*/ 0 w 2037165"/>
              <a:gd name="connsiteY3" fmla="*/ 2109412 h 2650432"/>
              <a:gd name="connsiteX4" fmla="*/ 0 w 2037165"/>
              <a:gd name="connsiteY4" fmla="*/ 0 h 2650432"/>
              <a:gd name="connsiteX0" fmla="*/ 0 w 2037165"/>
              <a:gd name="connsiteY0" fmla="*/ 0 h 2564707"/>
              <a:gd name="connsiteX1" fmla="*/ 2037165 w 2037165"/>
              <a:gd name="connsiteY1" fmla="*/ 563880 h 2564707"/>
              <a:gd name="connsiteX2" fmla="*/ 2037165 w 2037165"/>
              <a:gd name="connsiteY2" fmla="*/ 2564707 h 2564707"/>
              <a:gd name="connsiteX3" fmla="*/ 0 w 2037165"/>
              <a:gd name="connsiteY3" fmla="*/ 2109412 h 2564707"/>
              <a:gd name="connsiteX4" fmla="*/ 0 w 2037165"/>
              <a:gd name="connsiteY4" fmla="*/ 0 h 2564707"/>
              <a:gd name="connsiteX0" fmla="*/ 0 w 2037165"/>
              <a:gd name="connsiteY0" fmla="*/ 0 h 2526607"/>
              <a:gd name="connsiteX1" fmla="*/ 2037165 w 2037165"/>
              <a:gd name="connsiteY1" fmla="*/ 563880 h 2526607"/>
              <a:gd name="connsiteX2" fmla="*/ 2037165 w 2037165"/>
              <a:gd name="connsiteY2" fmla="*/ 2526607 h 2526607"/>
              <a:gd name="connsiteX3" fmla="*/ 0 w 2037165"/>
              <a:gd name="connsiteY3" fmla="*/ 2109412 h 2526607"/>
              <a:gd name="connsiteX4" fmla="*/ 0 w 2037165"/>
              <a:gd name="connsiteY4" fmla="*/ 0 h 2526607"/>
              <a:gd name="connsiteX0" fmla="*/ 0 w 2037165"/>
              <a:gd name="connsiteY0" fmla="*/ 0 h 2526607"/>
              <a:gd name="connsiteX1" fmla="*/ 2037165 w 2037165"/>
              <a:gd name="connsiteY1" fmla="*/ 478155 h 2526607"/>
              <a:gd name="connsiteX2" fmla="*/ 2037165 w 2037165"/>
              <a:gd name="connsiteY2" fmla="*/ 2526607 h 2526607"/>
              <a:gd name="connsiteX3" fmla="*/ 0 w 2037165"/>
              <a:gd name="connsiteY3" fmla="*/ 2109412 h 2526607"/>
              <a:gd name="connsiteX4" fmla="*/ 0 w 2037165"/>
              <a:gd name="connsiteY4" fmla="*/ 0 h 2526607"/>
              <a:gd name="connsiteX0" fmla="*/ 0 w 2037165"/>
              <a:gd name="connsiteY0" fmla="*/ 0 h 2526607"/>
              <a:gd name="connsiteX1" fmla="*/ 2037165 w 2037165"/>
              <a:gd name="connsiteY1" fmla="*/ 459105 h 2526607"/>
              <a:gd name="connsiteX2" fmla="*/ 2037165 w 2037165"/>
              <a:gd name="connsiteY2" fmla="*/ 2526607 h 2526607"/>
              <a:gd name="connsiteX3" fmla="*/ 0 w 2037165"/>
              <a:gd name="connsiteY3" fmla="*/ 2109412 h 2526607"/>
              <a:gd name="connsiteX4" fmla="*/ 0 w 2037165"/>
              <a:gd name="connsiteY4" fmla="*/ 0 h 2526607"/>
              <a:gd name="connsiteX0" fmla="*/ 0 w 2037165"/>
              <a:gd name="connsiteY0" fmla="*/ 0 h 2545657"/>
              <a:gd name="connsiteX1" fmla="*/ 2037165 w 2037165"/>
              <a:gd name="connsiteY1" fmla="*/ 459105 h 2545657"/>
              <a:gd name="connsiteX2" fmla="*/ 2023828 w 2037165"/>
              <a:gd name="connsiteY2" fmla="*/ 2545657 h 2545657"/>
              <a:gd name="connsiteX3" fmla="*/ 0 w 2037165"/>
              <a:gd name="connsiteY3" fmla="*/ 2109412 h 2545657"/>
              <a:gd name="connsiteX4" fmla="*/ 0 w 2037165"/>
              <a:gd name="connsiteY4" fmla="*/ 0 h 2545657"/>
              <a:gd name="connsiteX0" fmla="*/ 0 w 2042530"/>
              <a:gd name="connsiteY0" fmla="*/ 0 h 2545657"/>
              <a:gd name="connsiteX1" fmla="*/ 2037165 w 2042530"/>
              <a:gd name="connsiteY1" fmla="*/ 459105 h 2545657"/>
              <a:gd name="connsiteX2" fmla="*/ 2041611 w 2042530"/>
              <a:gd name="connsiteY2" fmla="*/ 2545657 h 2545657"/>
              <a:gd name="connsiteX3" fmla="*/ 0 w 2042530"/>
              <a:gd name="connsiteY3" fmla="*/ 2109412 h 2545657"/>
              <a:gd name="connsiteX4" fmla="*/ 0 w 2042530"/>
              <a:gd name="connsiteY4" fmla="*/ 0 h 2545657"/>
              <a:gd name="connsiteX0" fmla="*/ 0 w 2041624"/>
              <a:gd name="connsiteY0" fmla="*/ 0 h 2545657"/>
              <a:gd name="connsiteX1" fmla="*/ 938233 w 2041624"/>
              <a:gd name="connsiteY1" fmla="*/ 215265 h 2545657"/>
              <a:gd name="connsiteX2" fmla="*/ 2041611 w 2041624"/>
              <a:gd name="connsiteY2" fmla="*/ 2545657 h 2545657"/>
              <a:gd name="connsiteX3" fmla="*/ 0 w 2041624"/>
              <a:gd name="connsiteY3" fmla="*/ 2109412 h 2545657"/>
              <a:gd name="connsiteX4" fmla="*/ 0 w 2041624"/>
              <a:gd name="connsiteY4" fmla="*/ 0 h 2545657"/>
              <a:gd name="connsiteX0" fmla="*/ 0 w 938233"/>
              <a:gd name="connsiteY0" fmla="*/ 0 h 2309437"/>
              <a:gd name="connsiteX1" fmla="*/ 938233 w 938233"/>
              <a:gd name="connsiteY1" fmla="*/ 215265 h 2309437"/>
              <a:gd name="connsiteX2" fmla="*/ 910672 w 938233"/>
              <a:gd name="connsiteY2" fmla="*/ 2309437 h 2309437"/>
              <a:gd name="connsiteX3" fmla="*/ 0 w 938233"/>
              <a:gd name="connsiteY3" fmla="*/ 2109412 h 2309437"/>
              <a:gd name="connsiteX4" fmla="*/ 0 w 938233"/>
              <a:gd name="connsiteY4" fmla="*/ 0 h 2309437"/>
              <a:gd name="connsiteX0" fmla="*/ 0 w 938233"/>
              <a:gd name="connsiteY0" fmla="*/ 0 h 2309437"/>
              <a:gd name="connsiteX1" fmla="*/ 938233 w 938233"/>
              <a:gd name="connsiteY1" fmla="*/ 215265 h 2309437"/>
              <a:gd name="connsiteX2" fmla="*/ 932011 w 938233"/>
              <a:gd name="connsiteY2" fmla="*/ 2309437 h 2309437"/>
              <a:gd name="connsiteX3" fmla="*/ 0 w 938233"/>
              <a:gd name="connsiteY3" fmla="*/ 2109412 h 2309437"/>
              <a:gd name="connsiteX4" fmla="*/ 0 w 938233"/>
              <a:gd name="connsiteY4" fmla="*/ 0 h 2309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8233" h="2309437">
                <a:moveTo>
                  <a:pt x="0" y="0"/>
                </a:moveTo>
                <a:lnTo>
                  <a:pt x="938233" y="215265"/>
                </a:lnTo>
                <a:cubicBezTo>
                  <a:pt x="933787" y="910782"/>
                  <a:pt x="936457" y="1613920"/>
                  <a:pt x="932011" y="2309437"/>
                </a:cubicBezTo>
                <a:lnTo>
                  <a:pt x="0" y="21094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74" name="正方形/長方形 173">
            <a:extLst>
              <a:ext uri="{FF2B5EF4-FFF2-40B4-BE49-F238E27FC236}">
                <a16:creationId xmlns:a16="http://schemas.microsoft.com/office/drawing/2014/main" id="{5C267BA2-6A92-4CA2-B86D-7F5DD3F21ABA}"/>
              </a:ext>
            </a:extLst>
          </p:cNvPr>
          <p:cNvSpPr/>
          <p:nvPr/>
        </p:nvSpPr>
        <p:spPr>
          <a:xfrm>
            <a:off x="150035" y="6989351"/>
            <a:ext cx="5425909" cy="242814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備品設置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スポーツ推進委員はコース中央のカラーコーンの設置。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整理員、警備員は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交通規制の為のプラ柵、カラーコーンの設置。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終わり次第スポーツ推進委員の補助。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規制解除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〇時〇分頃最終バイクが山下公園方面へ通過後に、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Ａエリアの備品を撤去し規制解除へ移行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ja-JP" altLang="en-US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5" name="正方形/長方形 174">
            <a:extLst>
              <a:ext uri="{FF2B5EF4-FFF2-40B4-BE49-F238E27FC236}">
                <a16:creationId xmlns:a16="http://schemas.microsoft.com/office/drawing/2014/main" id="{BCD59535-9A7D-441C-B273-95993D03D696}"/>
              </a:ext>
            </a:extLst>
          </p:cNvPr>
          <p:cNvSpPr/>
          <p:nvPr/>
        </p:nvSpPr>
        <p:spPr>
          <a:xfrm>
            <a:off x="152995" y="6986275"/>
            <a:ext cx="1396283" cy="1651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特記事項</a:t>
            </a:r>
          </a:p>
        </p:txBody>
      </p: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5F89289A-56FF-4C67-ABC7-86D5548E0E76}"/>
              </a:ext>
            </a:extLst>
          </p:cNvPr>
          <p:cNvSpPr txBox="1"/>
          <p:nvPr/>
        </p:nvSpPr>
        <p:spPr>
          <a:xfrm>
            <a:off x="5645373" y="4131295"/>
            <a:ext cx="12961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カラーコーン設置間隔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直線は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カーブは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誘導案内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誘導看板の告知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DEBE3F88-15E5-4509-A392-DAEB485A4686}"/>
              </a:ext>
            </a:extLst>
          </p:cNvPr>
          <p:cNvSpPr txBox="1"/>
          <p:nvPr/>
        </p:nvSpPr>
        <p:spPr>
          <a:xfrm>
            <a:off x="6044669" y="745599"/>
            <a:ext cx="3994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</a:t>
            </a:r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96B3B9B8-2F86-4272-8C9B-14A6B6203046}"/>
              </a:ext>
            </a:extLst>
          </p:cNvPr>
          <p:cNvSpPr txBox="1"/>
          <p:nvPr/>
        </p:nvSpPr>
        <p:spPr>
          <a:xfrm>
            <a:off x="5638407" y="1621135"/>
            <a:ext cx="1193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エリア管理： 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警備会社：</a:t>
            </a:r>
            <a:endParaRPr kumimoji="1"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9" name="テキスト ボックス 178">
            <a:extLst>
              <a:ext uri="{FF2B5EF4-FFF2-40B4-BE49-F238E27FC236}">
                <a16:creationId xmlns:a16="http://schemas.microsoft.com/office/drawing/2014/main" id="{D46E1A62-6C47-43BE-A838-383664439846}"/>
              </a:ext>
            </a:extLst>
          </p:cNvPr>
          <p:cNvSpPr txBox="1"/>
          <p:nvPr/>
        </p:nvSpPr>
        <p:spPr>
          <a:xfrm>
            <a:off x="5731452" y="1193488"/>
            <a:ext cx="1080120" cy="223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加賀町警察署</a:t>
            </a:r>
          </a:p>
        </p:txBody>
      </p:sp>
      <p:sp>
        <p:nvSpPr>
          <p:cNvPr id="3" name="フリーフォーム 2">
            <a:extLst>
              <a:ext uri="{FF2B5EF4-FFF2-40B4-BE49-F238E27FC236}">
                <a16:creationId xmlns:a16="http://schemas.microsoft.com/office/drawing/2014/main" id="{10162C8F-1468-5846-9239-31BB418DA320}"/>
              </a:ext>
            </a:extLst>
          </p:cNvPr>
          <p:cNvSpPr/>
          <p:nvPr/>
        </p:nvSpPr>
        <p:spPr>
          <a:xfrm>
            <a:off x="165798" y="3235569"/>
            <a:ext cx="5406013" cy="1100295"/>
          </a:xfrm>
          <a:custGeom>
            <a:avLst/>
            <a:gdLst>
              <a:gd name="connsiteX0" fmla="*/ 0 w 5406013"/>
              <a:gd name="connsiteY0" fmla="*/ 0 h 1100295"/>
              <a:gd name="connsiteX1" fmla="*/ 1673050 w 5406013"/>
              <a:gd name="connsiteY1" fmla="*/ 442128 h 1100295"/>
              <a:gd name="connsiteX2" fmla="*/ 3511899 w 5406013"/>
              <a:gd name="connsiteY2" fmla="*/ 693336 h 1100295"/>
              <a:gd name="connsiteX3" fmla="*/ 4376057 w 5406013"/>
              <a:gd name="connsiteY3" fmla="*/ 839038 h 1100295"/>
              <a:gd name="connsiteX4" fmla="*/ 5406013 w 5406013"/>
              <a:gd name="connsiteY4" fmla="*/ 1100295 h 1100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6013" h="1100295">
                <a:moveTo>
                  <a:pt x="0" y="0"/>
                </a:moveTo>
                <a:lnTo>
                  <a:pt x="1673050" y="442128"/>
                </a:lnTo>
                <a:lnTo>
                  <a:pt x="3511899" y="693336"/>
                </a:lnTo>
                <a:lnTo>
                  <a:pt x="4376057" y="839038"/>
                </a:lnTo>
                <a:lnTo>
                  <a:pt x="5406013" y="1100295"/>
                </a:lnTo>
              </a:path>
            </a:pathLst>
          </a:custGeom>
          <a:noFill/>
          <a:ln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リーフォーム 3">
            <a:extLst>
              <a:ext uri="{FF2B5EF4-FFF2-40B4-BE49-F238E27FC236}">
                <a16:creationId xmlns:a16="http://schemas.microsoft.com/office/drawing/2014/main" id="{AD79EEFB-B6FF-7048-BB6A-9B5911C21955}"/>
              </a:ext>
            </a:extLst>
          </p:cNvPr>
          <p:cNvSpPr/>
          <p:nvPr/>
        </p:nvSpPr>
        <p:spPr>
          <a:xfrm>
            <a:off x="155749" y="3331029"/>
            <a:ext cx="5416062" cy="1125415"/>
          </a:xfrm>
          <a:custGeom>
            <a:avLst/>
            <a:gdLst>
              <a:gd name="connsiteX0" fmla="*/ 5416062 w 5416062"/>
              <a:gd name="connsiteY0" fmla="*/ 1125415 h 1125415"/>
              <a:gd name="connsiteX1" fmla="*/ 4340888 w 5416062"/>
              <a:gd name="connsiteY1" fmla="*/ 864158 h 1125415"/>
              <a:gd name="connsiteX2" fmla="*/ 3441561 w 5416062"/>
              <a:gd name="connsiteY2" fmla="*/ 688312 h 1125415"/>
              <a:gd name="connsiteX3" fmla="*/ 1668027 w 5416062"/>
              <a:gd name="connsiteY3" fmla="*/ 452175 h 1125415"/>
              <a:gd name="connsiteX4" fmla="*/ 0 w 5416062"/>
              <a:gd name="connsiteY4" fmla="*/ 0 h 1125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6062" h="1125415">
                <a:moveTo>
                  <a:pt x="5416062" y="1125415"/>
                </a:moveTo>
                <a:lnTo>
                  <a:pt x="4340888" y="864158"/>
                </a:lnTo>
                <a:lnTo>
                  <a:pt x="3441561" y="688312"/>
                </a:lnTo>
                <a:lnTo>
                  <a:pt x="1668027" y="452175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リーフォーム 4">
            <a:extLst>
              <a:ext uri="{FF2B5EF4-FFF2-40B4-BE49-F238E27FC236}">
                <a16:creationId xmlns:a16="http://schemas.microsoft.com/office/drawing/2014/main" id="{68228757-9617-7C4E-AC91-9454B4AA40F2}"/>
              </a:ext>
            </a:extLst>
          </p:cNvPr>
          <p:cNvSpPr/>
          <p:nvPr/>
        </p:nvSpPr>
        <p:spPr>
          <a:xfrm>
            <a:off x="1270000" y="4097136"/>
            <a:ext cx="2253412" cy="303138"/>
          </a:xfrm>
          <a:custGeom>
            <a:avLst/>
            <a:gdLst>
              <a:gd name="connsiteX0" fmla="*/ 5400261 w 5400261"/>
              <a:gd name="connsiteY0" fmla="*/ 795130 h 795130"/>
              <a:gd name="connsiteX1" fmla="*/ 3180522 w 5400261"/>
              <a:gd name="connsiteY1" fmla="*/ 523461 h 795130"/>
              <a:gd name="connsiteX2" fmla="*/ 1736035 w 5400261"/>
              <a:gd name="connsiteY2" fmla="*/ 397565 h 795130"/>
              <a:gd name="connsiteX3" fmla="*/ 894522 w 5400261"/>
              <a:gd name="connsiteY3" fmla="*/ 265044 h 795130"/>
              <a:gd name="connsiteX4" fmla="*/ 0 w 5400261"/>
              <a:gd name="connsiteY4" fmla="*/ 0 h 795130"/>
              <a:gd name="connsiteX0" fmla="*/ 5400261 w 5400261"/>
              <a:gd name="connsiteY0" fmla="*/ 795130 h 795130"/>
              <a:gd name="connsiteX1" fmla="*/ 4532244 w 5400261"/>
              <a:gd name="connsiteY1" fmla="*/ 642730 h 795130"/>
              <a:gd name="connsiteX2" fmla="*/ 3180522 w 5400261"/>
              <a:gd name="connsiteY2" fmla="*/ 523461 h 795130"/>
              <a:gd name="connsiteX3" fmla="*/ 1736035 w 5400261"/>
              <a:gd name="connsiteY3" fmla="*/ 397565 h 795130"/>
              <a:gd name="connsiteX4" fmla="*/ 894522 w 5400261"/>
              <a:gd name="connsiteY4" fmla="*/ 265044 h 795130"/>
              <a:gd name="connsiteX5" fmla="*/ 0 w 5400261"/>
              <a:gd name="connsiteY5" fmla="*/ 0 h 795130"/>
              <a:gd name="connsiteX0" fmla="*/ 4505739 w 4505739"/>
              <a:gd name="connsiteY0" fmla="*/ 616536 h 616536"/>
              <a:gd name="connsiteX1" fmla="*/ 3637722 w 4505739"/>
              <a:gd name="connsiteY1" fmla="*/ 464136 h 616536"/>
              <a:gd name="connsiteX2" fmla="*/ 2286000 w 4505739"/>
              <a:gd name="connsiteY2" fmla="*/ 344867 h 616536"/>
              <a:gd name="connsiteX3" fmla="*/ 841513 w 4505739"/>
              <a:gd name="connsiteY3" fmla="*/ 218971 h 616536"/>
              <a:gd name="connsiteX4" fmla="*/ 0 w 4505739"/>
              <a:gd name="connsiteY4" fmla="*/ 86450 h 616536"/>
              <a:gd name="connsiteX5" fmla="*/ 12734 w 4505739"/>
              <a:gd name="connsiteY5" fmla="*/ 0 h 616536"/>
              <a:gd name="connsiteX0" fmla="*/ 4505739 w 4505739"/>
              <a:gd name="connsiteY0" fmla="*/ 587507 h 587507"/>
              <a:gd name="connsiteX1" fmla="*/ 3637722 w 4505739"/>
              <a:gd name="connsiteY1" fmla="*/ 435107 h 587507"/>
              <a:gd name="connsiteX2" fmla="*/ 2286000 w 4505739"/>
              <a:gd name="connsiteY2" fmla="*/ 315838 h 587507"/>
              <a:gd name="connsiteX3" fmla="*/ 841513 w 4505739"/>
              <a:gd name="connsiteY3" fmla="*/ 189942 h 587507"/>
              <a:gd name="connsiteX4" fmla="*/ 0 w 4505739"/>
              <a:gd name="connsiteY4" fmla="*/ 57421 h 587507"/>
              <a:gd name="connsiteX5" fmla="*/ 219562 w 4505739"/>
              <a:gd name="connsiteY5" fmla="*/ 0 h 587507"/>
              <a:gd name="connsiteX0" fmla="*/ 4302539 w 4302539"/>
              <a:gd name="connsiteY0" fmla="*/ 587507 h 587507"/>
              <a:gd name="connsiteX1" fmla="*/ 3434522 w 4302539"/>
              <a:gd name="connsiteY1" fmla="*/ 435107 h 587507"/>
              <a:gd name="connsiteX2" fmla="*/ 2082800 w 4302539"/>
              <a:gd name="connsiteY2" fmla="*/ 315838 h 587507"/>
              <a:gd name="connsiteX3" fmla="*/ 638313 w 4302539"/>
              <a:gd name="connsiteY3" fmla="*/ 189942 h 587507"/>
              <a:gd name="connsiteX4" fmla="*/ 0 w 4302539"/>
              <a:gd name="connsiteY4" fmla="*/ 86450 h 587507"/>
              <a:gd name="connsiteX5" fmla="*/ 16362 w 4302539"/>
              <a:gd name="connsiteY5" fmla="*/ 0 h 587507"/>
              <a:gd name="connsiteX0" fmla="*/ 3650356 w 3650356"/>
              <a:gd name="connsiteY0" fmla="*/ 446313 h 446313"/>
              <a:gd name="connsiteX1" fmla="*/ 3434522 w 3650356"/>
              <a:gd name="connsiteY1" fmla="*/ 435107 h 446313"/>
              <a:gd name="connsiteX2" fmla="*/ 2082800 w 3650356"/>
              <a:gd name="connsiteY2" fmla="*/ 315838 h 446313"/>
              <a:gd name="connsiteX3" fmla="*/ 638313 w 3650356"/>
              <a:gd name="connsiteY3" fmla="*/ 189942 h 446313"/>
              <a:gd name="connsiteX4" fmla="*/ 0 w 3650356"/>
              <a:gd name="connsiteY4" fmla="*/ 86450 h 446313"/>
              <a:gd name="connsiteX5" fmla="*/ 16362 w 3650356"/>
              <a:gd name="connsiteY5" fmla="*/ 0 h 446313"/>
              <a:gd name="connsiteX0" fmla="*/ 3650356 w 3650356"/>
              <a:gd name="connsiteY0" fmla="*/ 446313 h 446313"/>
              <a:gd name="connsiteX1" fmla="*/ 2345310 w 3650356"/>
              <a:gd name="connsiteY1" fmla="*/ 267019 h 446313"/>
              <a:gd name="connsiteX2" fmla="*/ 2082800 w 3650356"/>
              <a:gd name="connsiteY2" fmla="*/ 315838 h 446313"/>
              <a:gd name="connsiteX3" fmla="*/ 638313 w 3650356"/>
              <a:gd name="connsiteY3" fmla="*/ 189942 h 446313"/>
              <a:gd name="connsiteX4" fmla="*/ 0 w 3650356"/>
              <a:gd name="connsiteY4" fmla="*/ 86450 h 446313"/>
              <a:gd name="connsiteX5" fmla="*/ 16362 w 3650356"/>
              <a:gd name="connsiteY5" fmla="*/ 0 h 446313"/>
              <a:gd name="connsiteX0" fmla="*/ 2345991 w 2429551"/>
              <a:gd name="connsiteY0" fmla="*/ 264778 h 315838"/>
              <a:gd name="connsiteX1" fmla="*/ 2345310 w 2429551"/>
              <a:gd name="connsiteY1" fmla="*/ 267019 h 315838"/>
              <a:gd name="connsiteX2" fmla="*/ 2082800 w 2429551"/>
              <a:gd name="connsiteY2" fmla="*/ 315838 h 315838"/>
              <a:gd name="connsiteX3" fmla="*/ 638313 w 2429551"/>
              <a:gd name="connsiteY3" fmla="*/ 189942 h 315838"/>
              <a:gd name="connsiteX4" fmla="*/ 0 w 2429551"/>
              <a:gd name="connsiteY4" fmla="*/ 86450 h 315838"/>
              <a:gd name="connsiteX5" fmla="*/ 16362 w 2429551"/>
              <a:gd name="connsiteY5" fmla="*/ 0 h 315838"/>
              <a:gd name="connsiteX0" fmla="*/ 2345991 w 2740678"/>
              <a:gd name="connsiteY0" fmla="*/ 264778 h 477777"/>
              <a:gd name="connsiteX1" fmla="*/ 2682814 w 2740678"/>
              <a:gd name="connsiteY1" fmla="*/ 475015 h 477777"/>
              <a:gd name="connsiteX2" fmla="*/ 2082800 w 2740678"/>
              <a:gd name="connsiteY2" fmla="*/ 315838 h 477777"/>
              <a:gd name="connsiteX3" fmla="*/ 638313 w 2740678"/>
              <a:gd name="connsiteY3" fmla="*/ 189942 h 477777"/>
              <a:gd name="connsiteX4" fmla="*/ 0 w 2740678"/>
              <a:gd name="connsiteY4" fmla="*/ 86450 h 477777"/>
              <a:gd name="connsiteX5" fmla="*/ 16362 w 2740678"/>
              <a:gd name="connsiteY5" fmla="*/ 0 h 477777"/>
              <a:gd name="connsiteX0" fmla="*/ 2682814 w 2682814"/>
              <a:gd name="connsiteY0" fmla="*/ 475015 h 475015"/>
              <a:gd name="connsiteX1" fmla="*/ 2082800 w 2682814"/>
              <a:gd name="connsiteY1" fmla="*/ 315838 h 475015"/>
              <a:gd name="connsiteX2" fmla="*/ 638313 w 2682814"/>
              <a:gd name="connsiteY2" fmla="*/ 189942 h 475015"/>
              <a:gd name="connsiteX3" fmla="*/ 0 w 2682814"/>
              <a:gd name="connsiteY3" fmla="*/ 86450 h 475015"/>
              <a:gd name="connsiteX4" fmla="*/ 16362 w 2682814"/>
              <a:gd name="connsiteY4" fmla="*/ 0 h 475015"/>
              <a:gd name="connsiteX0" fmla="*/ 2329612 w 2329612"/>
              <a:gd name="connsiteY0" fmla="*/ 263094 h 315838"/>
              <a:gd name="connsiteX1" fmla="*/ 2082800 w 2329612"/>
              <a:gd name="connsiteY1" fmla="*/ 315838 h 315838"/>
              <a:gd name="connsiteX2" fmla="*/ 638313 w 2329612"/>
              <a:gd name="connsiteY2" fmla="*/ 189942 h 315838"/>
              <a:gd name="connsiteX3" fmla="*/ 0 w 2329612"/>
              <a:gd name="connsiteY3" fmla="*/ 86450 h 315838"/>
              <a:gd name="connsiteX4" fmla="*/ 16362 w 2329612"/>
              <a:gd name="connsiteY4" fmla="*/ 0 h 315838"/>
              <a:gd name="connsiteX0" fmla="*/ 2329612 w 2329612"/>
              <a:gd name="connsiteY0" fmla="*/ 263094 h 303138"/>
              <a:gd name="connsiteX1" fmla="*/ 2085975 w 2329612"/>
              <a:gd name="connsiteY1" fmla="*/ 303138 h 303138"/>
              <a:gd name="connsiteX2" fmla="*/ 638313 w 2329612"/>
              <a:gd name="connsiteY2" fmla="*/ 189942 h 303138"/>
              <a:gd name="connsiteX3" fmla="*/ 0 w 2329612"/>
              <a:gd name="connsiteY3" fmla="*/ 86450 h 303138"/>
              <a:gd name="connsiteX4" fmla="*/ 16362 w 2329612"/>
              <a:gd name="connsiteY4" fmla="*/ 0 h 303138"/>
              <a:gd name="connsiteX0" fmla="*/ 2253412 w 2253412"/>
              <a:gd name="connsiteY0" fmla="*/ 282144 h 303138"/>
              <a:gd name="connsiteX1" fmla="*/ 2085975 w 2253412"/>
              <a:gd name="connsiteY1" fmla="*/ 303138 h 303138"/>
              <a:gd name="connsiteX2" fmla="*/ 638313 w 2253412"/>
              <a:gd name="connsiteY2" fmla="*/ 189942 h 303138"/>
              <a:gd name="connsiteX3" fmla="*/ 0 w 2253412"/>
              <a:gd name="connsiteY3" fmla="*/ 86450 h 303138"/>
              <a:gd name="connsiteX4" fmla="*/ 16362 w 2253412"/>
              <a:gd name="connsiteY4" fmla="*/ 0 h 303138"/>
              <a:gd name="connsiteX0" fmla="*/ 2253412 w 2253412"/>
              <a:gd name="connsiteY0" fmla="*/ 282144 h 303138"/>
              <a:gd name="connsiteX1" fmla="*/ 2085975 w 2253412"/>
              <a:gd name="connsiteY1" fmla="*/ 303138 h 303138"/>
              <a:gd name="connsiteX2" fmla="*/ 638313 w 2253412"/>
              <a:gd name="connsiteY2" fmla="*/ 189942 h 303138"/>
              <a:gd name="connsiteX3" fmla="*/ 0 w 2253412"/>
              <a:gd name="connsiteY3" fmla="*/ 86450 h 303138"/>
              <a:gd name="connsiteX4" fmla="*/ 16362 w 2253412"/>
              <a:gd name="connsiteY4" fmla="*/ 0 h 303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3412" h="303138">
                <a:moveTo>
                  <a:pt x="2253412" y="282144"/>
                </a:moveTo>
                <a:cubicBezTo>
                  <a:pt x="2197600" y="305017"/>
                  <a:pt x="2141787" y="296140"/>
                  <a:pt x="2085975" y="303138"/>
                </a:cubicBezTo>
                <a:lnTo>
                  <a:pt x="638313" y="189942"/>
                </a:lnTo>
                <a:lnTo>
                  <a:pt x="0" y="86450"/>
                </a:lnTo>
                <a:lnTo>
                  <a:pt x="16362" y="0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A3A57716-5998-5C44-8ECC-C2D05404335D}"/>
              </a:ext>
            </a:extLst>
          </p:cNvPr>
          <p:cNvSpPr/>
          <p:nvPr/>
        </p:nvSpPr>
        <p:spPr>
          <a:xfrm>
            <a:off x="1186070" y="3730487"/>
            <a:ext cx="675860" cy="139148"/>
          </a:xfrm>
          <a:custGeom>
            <a:avLst/>
            <a:gdLst>
              <a:gd name="connsiteX0" fmla="*/ 0 w 675860"/>
              <a:gd name="connsiteY0" fmla="*/ 0 h 139148"/>
              <a:gd name="connsiteX1" fmla="*/ 675860 w 675860"/>
              <a:gd name="connsiteY1" fmla="*/ 139148 h 139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5860" h="139148">
                <a:moveTo>
                  <a:pt x="0" y="0"/>
                </a:moveTo>
                <a:lnTo>
                  <a:pt x="675860" y="139148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 7">
            <a:extLst>
              <a:ext uri="{FF2B5EF4-FFF2-40B4-BE49-F238E27FC236}">
                <a16:creationId xmlns:a16="http://schemas.microsoft.com/office/drawing/2014/main" id="{4844ED80-0376-1742-BC34-CC43F0300A67}"/>
              </a:ext>
            </a:extLst>
          </p:cNvPr>
          <p:cNvSpPr/>
          <p:nvPr/>
        </p:nvSpPr>
        <p:spPr>
          <a:xfrm>
            <a:off x="1345096" y="3458817"/>
            <a:ext cx="589721" cy="139148"/>
          </a:xfrm>
          <a:custGeom>
            <a:avLst/>
            <a:gdLst>
              <a:gd name="connsiteX0" fmla="*/ 0 w 589721"/>
              <a:gd name="connsiteY0" fmla="*/ 0 h 139148"/>
              <a:gd name="connsiteX1" fmla="*/ 589721 w 589721"/>
              <a:gd name="connsiteY1" fmla="*/ 139148 h 139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9721" h="139148">
                <a:moveTo>
                  <a:pt x="0" y="0"/>
                </a:moveTo>
                <a:lnTo>
                  <a:pt x="589721" y="139148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 8">
            <a:extLst>
              <a:ext uri="{FF2B5EF4-FFF2-40B4-BE49-F238E27FC236}">
                <a16:creationId xmlns:a16="http://schemas.microsoft.com/office/drawing/2014/main" id="{CD90C53D-9BF5-F340-96F9-16E40606534D}"/>
              </a:ext>
            </a:extLst>
          </p:cNvPr>
          <p:cNvSpPr/>
          <p:nvPr/>
        </p:nvSpPr>
        <p:spPr>
          <a:xfrm>
            <a:off x="3399183" y="3756991"/>
            <a:ext cx="589721" cy="66261"/>
          </a:xfrm>
          <a:custGeom>
            <a:avLst/>
            <a:gdLst>
              <a:gd name="connsiteX0" fmla="*/ 0 w 589721"/>
              <a:gd name="connsiteY0" fmla="*/ 0 h 66261"/>
              <a:gd name="connsiteX1" fmla="*/ 589721 w 589721"/>
              <a:gd name="connsiteY1" fmla="*/ 66261 h 66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9721" h="66261">
                <a:moveTo>
                  <a:pt x="0" y="0"/>
                </a:moveTo>
                <a:lnTo>
                  <a:pt x="589721" y="66261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フリーフォーム 30">
            <a:extLst>
              <a:ext uri="{FF2B5EF4-FFF2-40B4-BE49-F238E27FC236}">
                <a16:creationId xmlns:a16="http://schemas.microsoft.com/office/drawing/2014/main" id="{2E17C44B-AB90-9E41-A151-38DF75698E76}"/>
              </a:ext>
            </a:extLst>
          </p:cNvPr>
          <p:cNvSpPr/>
          <p:nvPr/>
        </p:nvSpPr>
        <p:spPr>
          <a:xfrm rot="955133">
            <a:off x="1141750" y="3426340"/>
            <a:ext cx="328612" cy="7143"/>
          </a:xfrm>
          <a:custGeom>
            <a:avLst/>
            <a:gdLst>
              <a:gd name="connsiteX0" fmla="*/ 0 w 328612"/>
              <a:gd name="connsiteY0" fmla="*/ 7143 h 7143"/>
              <a:gd name="connsiteX1" fmla="*/ 328612 w 328612"/>
              <a:gd name="connsiteY1" fmla="*/ 0 h 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8612" h="7143">
                <a:moveTo>
                  <a:pt x="0" y="7143"/>
                </a:moveTo>
                <a:lnTo>
                  <a:pt x="328612" y="0"/>
                </a:lnTo>
              </a:path>
            </a:pathLst>
          </a:custGeom>
          <a:noFill/>
          <a:ln cmpd="dbl">
            <a:solidFill>
              <a:srgbClr val="0000FF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フリーフォーム 31">
            <a:extLst>
              <a:ext uri="{FF2B5EF4-FFF2-40B4-BE49-F238E27FC236}">
                <a16:creationId xmlns:a16="http://schemas.microsoft.com/office/drawing/2014/main" id="{58CF6222-8E26-A441-A53F-F04EA9BD5D8D}"/>
              </a:ext>
            </a:extLst>
          </p:cNvPr>
          <p:cNvSpPr/>
          <p:nvPr/>
        </p:nvSpPr>
        <p:spPr>
          <a:xfrm rot="981545">
            <a:off x="1041574" y="3763956"/>
            <a:ext cx="328612" cy="7143"/>
          </a:xfrm>
          <a:custGeom>
            <a:avLst/>
            <a:gdLst>
              <a:gd name="connsiteX0" fmla="*/ 0 w 328612"/>
              <a:gd name="connsiteY0" fmla="*/ 7143 h 7143"/>
              <a:gd name="connsiteX1" fmla="*/ 328612 w 328612"/>
              <a:gd name="connsiteY1" fmla="*/ 0 h 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8612" h="7143">
                <a:moveTo>
                  <a:pt x="0" y="7143"/>
                </a:moveTo>
                <a:lnTo>
                  <a:pt x="328612" y="0"/>
                </a:lnTo>
              </a:path>
            </a:pathLst>
          </a:custGeom>
          <a:noFill/>
          <a:ln cmpd="dbl">
            <a:solidFill>
              <a:srgbClr val="0000FF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469A1D10-F1A3-4E4E-B431-90460C4A7891}"/>
              </a:ext>
            </a:extLst>
          </p:cNvPr>
          <p:cNvSpPr/>
          <p:nvPr/>
        </p:nvSpPr>
        <p:spPr>
          <a:xfrm>
            <a:off x="3273218" y="4288053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3D4B16ED-F75A-7742-AA32-4BA58D53D08D}"/>
              </a:ext>
            </a:extLst>
          </p:cNvPr>
          <p:cNvSpPr/>
          <p:nvPr/>
        </p:nvSpPr>
        <p:spPr>
          <a:xfrm>
            <a:off x="1568743" y="4119914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0" name="フリーフォーム 9">
            <a:extLst>
              <a:ext uri="{FF2B5EF4-FFF2-40B4-BE49-F238E27FC236}">
                <a16:creationId xmlns:a16="http://schemas.microsoft.com/office/drawing/2014/main" id="{3B9C8A90-6E9A-C846-BD66-4DAD0948487C}"/>
              </a:ext>
            </a:extLst>
          </p:cNvPr>
          <p:cNvSpPr/>
          <p:nvPr/>
        </p:nvSpPr>
        <p:spPr>
          <a:xfrm>
            <a:off x="170234" y="3278222"/>
            <a:ext cx="5399987" cy="1126160"/>
          </a:xfrm>
          <a:custGeom>
            <a:avLst/>
            <a:gdLst>
              <a:gd name="connsiteX0" fmla="*/ 0 w 4489315"/>
              <a:gd name="connsiteY0" fmla="*/ 0 h 899809"/>
              <a:gd name="connsiteX1" fmla="*/ 1702340 w 4489315"/>
              <a:gd name="connsiteY1" fmla="*/ 462064 h 899809"/>
              <a:gd name="connsiteX2" fmla="*/ 3521413 w 4489315"/>
              <a:gd name="connsiteY2" fmla="*/ 705256 h 899809"/>
              <a:gd name="connsiteX3" fmla="*/ 4489315 w 4489315"/>
              <a:gd name="connsiteY3" fmla="*/ 899809 h 899809"/>
              <a:gd name="connsiteX0" fmla="*/ 0 w 5396095"/>
              <a:gd name="connsiteY0" fmla="*/ 0 h 1128409"/>
              <a:gd name="connsiteX1" fmla="*/ 1702340 w 5396095"/>
              <a:gd name="connsiteY1" fmla="*/ 462064 h 1128409"/>
              <a:gd name="connsiteX2" fmla="*/ 3521413 w 5396095"/>
              <a:gd name="connsiteY2" fmla="*/ 705256 h 1128409"/>
              <a:gd name="connsiteX3" fmla="*/ 5396095 w 5396095"/>
              <a:gd name="connsiteY3" fmla="*/ 1128409 h 1128409"/>
              <a:gd name="connsiteX0" fmla="*/ 0 w 4756015"/>
              <a:gd name="connsiteY0" fmla="*/ 0 h 945529"/>
              <a:gd name="connsiteX1" fmla="*/ 1702340 w 4756015"/>
              <a:gd name="connsiteY1" fmla="*/ 462064 h 945529"/>
              <a:gd name="connsiteX2" fmla="*/ 3521413 w 4756015"/>
              <a:gd name="connsiteY2" fmla="*/ 705256 h 945529"/>
              <a:gd name="connsiteX3" fmla="*/ 4756015 w 4756015"/>
              <a:gd name="connsiteY3" fmla="*/ 945529 h 945529"/>
              <a:gd name="connsiteX0" fmla="*/ 0 w 4846403"/>
              <a:gd name="connsiteY0" fmla="*/ 0 h 960725"/>
              <a:gd name="connsiteX1" fmla="*/ 1702340 w 4846403"/>
              <a:gd name="connsiteY1" fmla="*/ 462064 h 960725"/>
              <a:gd name="connsiteX2" fmla="*/ 3521413 w 4846403"/>
              <a:gd name="connsiteY2" fmla="*/ 705256 h 960725"/>
              <a:gd name="connsiteX3" fmla="*/ 4756015 w 4846403"/>
              <a:gd name="connsiteY3" fmla="*/ 945529 h 960725"/>
              <a:gd name="connsiteX4" fmla="*/ 4752286 w 4846403"/>
              <a:gd name="connsiteY4" fmla="*/ 935639 h 960725"/>
              <a:gd name="connsiteX0" fmla="*/ 0 w 5384747"/>
              <a:gd name="connsiteY0" fmla="*/ 0 h 1118542"/>
              <a:gd name="connsiteX1" fmla="*/ 1702340 w 5384747"/>
              <a:gd name="connsiteY1" fmla="*/ 462064 h 1118542"/>
              <a:gd name="connsiteX2" fmla="*/ 3521413 w 5384747"/>
              <a:gd name="connsiteY2" fmla="*/ 705256 h 1118542"/>
              <a:gd name="connsiteX3" fmla="*/ 4756015 w 5384747"/>
              <a:gd name="connsiteY3" fmla="*/ 945529 h 1118542"/>
              <a:gd name="connsiteX4" fmla="*/ 5384746 w 5384747"/>
              <a:gd name="connsiteY4" fmla="*/ 1118519 h 1118542"/>
              <a:gd name="connsiteX0" fmla="*/ 0 w 5399987"/>
              <a:gd name="connsiteY0" fmla="*/ 0 h 1126160"/>
              <a:gd name="connsiteX1" fmla="*/ 1702340 w 5399987"/>
              <a:gd name="connsiteY1" fmla="*/ 462064 h 1126160"/>
              <a:gd name="connsiteX2" fmla="*/ 3521413 w 5399987"/>
              <a:gd name="connsiteY2" fmla="*/ 705256 h 1126160"/>
              <a:gd name="connsiteX3" fmla="*/ 4756015 w 5399987"/>
              <a:gd name="connsiteY3" fmla="*/ 945529 h 1126160"/>
              <a:gd name="connsiteX4" fmla="*/ 5399986 w 5399987"/>
              <a:gd name="connsiteY4" fmla="*/ 1126139 h 112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987" h="1126160">
                <a:moveTo>
                  <a:pt x="0" y="0"/>
                </a:moveTo>
                <a:lnTo>
                  <a:pt x="1702340" y="462064"/>
                </a:lnTo>
                <a:lnTo>
                  <a:pt x="3521413" y="705256"/>
                </a:lnTo>
                <a:lnTo>
                  <a:pt x="4756015" y="945529"/>
                </a:lnTo>
                <a:cubicBezTo>
                  <a:pt x="4961161" y="983926"/>
                  <a:pt x="5400763" y="1128199"/>
                  <a:pt x="5399986" y="1126139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テキスト ボックス 254"/>
          <p:cNvSpPr txBox="1">
            <a:spLocks noChangeArrowheads="1"/>
          </p:cNvSpPr>
          <p:nvPr/>
        </p:nvSpPr>
        <p:spPr bwMode="auto">
          <a:xfrm rot="944779">
            <a:off x="2934747" y="6461627"/>
            <a:ext cx="1038738" cy="33855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横浜市立</a:t>
            </a:r>
            <a:endParaRPr lang="en-US" altLang="ja-JP" sz="80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ctr"/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みなと赤十字病院</a:t>
            </a:r>
          </a:p>
        </p:txBody>
      </p:sp>
      <p:grpSp>
        <p:nvGrpSpPr>
          <p:cNvPr id="59" name="グループ化 58"/>
          <p:cNvGrpSpPr/>
          <p:nvPr/>
        </p:nvGrpSpPr>
        <p:grpSpPr>
          <a:xfrm>
            <a:off x="1413649" y="4273490"/>
            <a:ext cx="1031766" cy="574901"/>
            <a:chOff x="2382137" y="2778623"/>
            <a:chExt cx="1031766" cy="574901"/>
          </a:xfrm>
          <a:solidFill>
            <a:schemeClr val="tx1"/>
          </a:solidFill>
        </p:grpSpPr>
        <p:sp>
          <p:nvSpPr>
            <p:cNvPr id="63" name="テキスト ボックス 62"/>
            <p:cNvSpPr txBox="1"/>
            <p:nvPr/>
          </p:nvSpPr>
          <p:spPr>
            <a:xfrm flipH="1">
              <a:off x="2497706" y="3138080"/>
              <a:ext cx="916197" cy="215444"/>
            </a:xfrm>
            <a:prstGeom prst="rect">
              <a:avLst/>
            </a:prstGeom>
            <a:grpFill/>
            <a:ln w="6350">
              <a:solidFill>
                <a:schemeClr val="bg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80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鴎橋入口交差点</a:t>
              </a:r>
              <a:endParaRPr lang="en-US" altLang="ja-JP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cxnSp>
          <p:nvCxnSpPr>
            <p:cNvPr id="70" name="直線コネクタ 69"/>
            <p:cNvCxnSpPr>
              <a:cxnSpLocks/>
              <a:stCxn id="63" idx="0"/>
            </p:cNvCxnSpPr>
            <p:nvPr/>
          </p:nvCxnSpPr>
          <p:spPr>
            <a:xfrm flipH="1" flipV="1">
              <a:off x="2382137" y="2778623"/>
              <a:ext cx="573667" cy="359457"/>
            </a:xfrm>
            <a:prstGeom prst="line">
              <a:avLst/>
            </a:prstGeom>
            <a:grpFill/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フリーフォーム: 図形 11">
            <a:extLst>
              <a:ext uri="{FF2B5EF4-FFF2-40B4-BE49-F238E27FC236}">
                <a16:creationId xmlns:a16="http://schemas.microsoft.com/office/drawing/2014/main" id="{722BB8DB-3A8C-4506-8540-84ADB8980E80}"/>
              </a:ext>
            </a:extLst>
          </p:cNvPr>
          <p:cNvSpPr/>
          <p:nvPr/>
        </p:nvSpPr>
        <p:spPr>
          <a:xfrm>
            <a:off x="1625600" y="4368800"/>
            <a:ext cx="2565400" cy="254000"/>
          </a:xfrm>
          <a:custGeom>
            <a:avLst/>
            <a:gdLst>
              <a:gd name="connsiteX0" fmla="*/ 2565400 w 2565400"/>
              <a:gd name="connsiteY0" fmla="*/ 254000 h 254000"/>
              <a:gd name="connsiteX1" fmla="*/ 0 w 2565400"/>
              <a:gd name="connsiteY1" fmla="*/ 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65400" h="254000">
                <a:moveTo>
                  <a:pt x="2565400" y="254000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: 図形 12">
            <a:extLst>
              <a:ext uri="{FF2B5EF4-FFF2-40B4-BE49-F238E27FC236}">
                <a16:creationId xmlns:a16="http://schemas.microsoft.com/office/drawing/2014/main" id="{9C149E98-2A04-4C92-9ABE-56C8F7AF7568}"/>
              </a:ext>
            </a:extLst>
          </p:cNvPr>
          <p:cNvSpPr/>
          <p:nvPr/>
        </p:nvSpPr>
        <p:spPr>
          <a:xfrm>
            <a:off x="457200" y="4089400"/>
            <a:ext cx="993140" cy="1054100"/>
          </a:xfrm>
          <a:custGeom>
            <a:avLst/>
            <a:gdLst>
              <a:gd name="connsiteX0" fmla="*/ 749300 w 952500"/>
              <a:gd name="connsiteY0" fmla="*/ 1054100 h 1054100"/>
              <a:gd name="connsiteX1" fmla="*/ 952500 w 952500"/>
              <a:gd name="connsiteY1" fmla="*/ 228600 h 1054100"/>
              <a:gd name="connsiteX2" fmla="*/ 0 w 952500"/>
              <a:gd name="connsiteY2" fmla="*/ 0 h 1054100"/>
              <a:gd name="connsiteX0" fmla="*/ 749300 w 993140"/>
              <a:gd name="connsiteY0" fmla="*/ 1054100 h 1054100"/>
              <a:gd name="connsiteX1" fmla="*/ 993140 w 993140"/>
              <a:gd name="connsiteY1" fmla="*/ 259080 h 1054100"/>
              <a:gd name="connsiteX2" fmla="*/ 0 w 993140"/>
              <a:gd name="connsiteY2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3140" h="1054100">
                <a:moveTo>
                  <a:pt x="749300" y="1054100"/>
                </a:moveTo>
                <a:lnTo>
                  <a:pt x="993140" y="259080"/>
                </a:lnTo>
                <a:cubicBezTo>
                  <a:pt x="675640" y="182880"/>
                  <a:pt x="317500" y="76200"/>
                  <a:pt x="0" y="0"/>
                </a:cubicBezTo>
              </a:path>
            </a:pathLst>
          </a:custGeom>
          <a:noFill/>
          <a:ln w="38100"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リーフォーム: 図形 13">
            <a:extLst>
              <a:ext uri="{FF2B5EF4-FFF2-40B4-BE49-F238E27FC236}">
                <a16:creationId xmlns:a16="http://schemas.microsoft.com/office/drawing/2014/main" id="{940462C0-5784-4A9D-A049-849130B32A5D}"/>
              </a:ext>
            </a:extLst>
          </p:cNvPr>
          <p:cNvSpPr/>
          <p:nvPr/>
        </p:nvSpPr>
        <p:spPr>
          <a:xfrm>
            <a:off x="4279900" y="1117600"/>
            <a:ext cx="1016000" cy="1981200"/>
          </a:xfrm>
          <a:custGeom>
            <a:avLst/>
            <a:gdLst>
              <a:gd name="connsiteX0" fmla="*/ 1016000 w 1016000"/>
              <a:gd name="connsiteY0" fmla="*/ 1866900 h 1981200"/>
              <a:gd name="connsiteX1" fmla="*/ 203200 w 1016000"/>
              <a:gd name="connsiteY1" fmla="*/ 1981200 h 1981200"/>
              <a:gd name="connsiteX2" fmla="*/ 0 w 1016000"/>
              <a:gd name="connsiteY2" fmla="*/ 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6000" h="1981200">
                <a:moveTo>
                  <a:pt x="1016000" y="1866900"/>
                </a:moveTo>
                <a:lnTo>
                  <a:pt x="203200" y="1981200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D45F55A0-C782-445F-99E0-681E3F850181}"/>
              </a:ext>
            </a:extLst>
          </p:cNvPr>
          <p:cNvSpPr/>
          <p:nvPr/>
        </p:nvSpPr>
        <p:spPr>
          <a:xfrm rot="160714">
            <a:off x="247582" y="1214923"/>
            <a:ext cx="2329313" cy="510139"/>
          </a:xfrm>
          <a:custGeom>
            <a:avLst/>
            <a:gdLst>
              <a:gd name="connsiteX0" fmla="*/ 2329313 w 2329313"/>
              <a:gd name="connsiteY0" fmla="*/ 134753 h 510139"/>
              <a:gd name="connsiteX1" fmla="*/ 1790299 w 2329313"/>
              <a:gd name="connsiteY1" fmla="*/ 510139 h 510139"/>
              <a:gd name="connsiteX2" fmla="*/ 0 w 2329313"/>
              <a:gd name="connsiteY2" fmla="*/ 0 h 51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29313" h="510139">
                <a:moveTo>
                  <a:pt x="2329313" y="134753"/>
                </a:moveTo>
                <a:lnTo>
                  <a:pt x="1790299" y="510139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: 図形 15">
            <a:extLst>
              <a:ext uri="{FF2B5EF4-FFF2-40B4-BE49-F238E27FC236}">
                <a16:creationId xmlns:a16="http://schemas.microsoft.com/office/drawing/2014/main" id="{CB19D5A8-59FF-431C-A446-BB213E319C27}"/>
              </a:ext>
            </a:extLst>
          </p:cNvPr>
          <p:cNvSpPr/>
          <p:nvPr/>
        </p:nvSpPr>
        <p:spPr>
          <a:xfrm rot="160714">
            <a:off x="229402" y="922423"/>
            <a:ext cx="2329313" cy="510139"/>
          </a:xfrm>
          <a:custGeom>
            <a:avLst/>
            <a:gdLst>
              <a:gd name="connsiteX0" fmla="*/ 2329313 w 2329313"/>
              <a:gd name="connsiteY0" fmla="*/ 134753 h 510139"/>
              <a:gd name="connsiteX1" fmla="*/ 1790299 w 2329313"/>
              <a:gd name="connsiteY1" fmla="*/ 510139 h 510139"/>
              <a:gd name="connsiteX2" fmla="*/ 0 w 2329313"/>
              <a:gd name="connsiteY2" fmla="*/ 0 h 51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29313" h="510139">
                <a:moveTo>
                  <a:pt x="2329313" y="134753"/>
                </a:moveTo>
                <a:lnTo>
                  <a:pt x="1790299" y="510139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000099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5" name="グループ化 74">
            <a:extLst>
              <a:ext uri="{FF2B5EF4-FFF2-40B4-BE49-F238E27FC236}">
                <a16:creationId xmlns:a16="http://schemas.microsoft.com/office/drawing/2014/main" id="{F40CED9F-2243-41F9-9ACB-B705FCAE21EA}"/>
              </a:ext>
            </a:extLst>
          </p:cNvPr>
          <p:cNvGrpSpPr/>
          <p:nvPr/>
        </p:nvGrpSpPr>
        <p:grpSpPr>
          <a:xfrm rot="11849155">
            <a:off x="1110693" y="4577588"/>
            <a:ext cx="152098" cy="107167"/>
            <a:chOff x="-3605111" y="1807211"/>
            <a:chExt cx="277711" cy="186689"/>
          </a:xfrm>
        </p:grpSpPr>
        <p:sp>
          <p:nvSpPr>
            <p:cNvPr id="76" name="正方形/長方形 75">
              <a:extLst>
                <a:ext uri="{FF2B5EF4-FFF2-40B4-BE49-F238E27FC236}">
                  <a16:creationId xmlns:a16="http://schemas.microsoft.com/office/drawing/2014/main" id="{2F002A83-F58B-41A0-A54B-F900C7AE0B47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正方形/長方形 76">
              <a:extLst>
                <a:ext uri="{FF2B5EF4-FFF2-40B4-BE49-F238E27FC236}">
                  <a16:creationId xmlns:a16="http://schemas.microsoft.com/office/drawing/2014/main" id="{CD1A644A-A1AD-436B-9FD6-B84C8B464535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EAE5703-2416-481D-9F09-94CEAB7EF868}"/>
              </a:ext>
            </a:extLst>
          </p:cNvPr>
          <p:cNvSpPr/>
          <p:nvPr/>
        </p:nvSpPr>
        <p:spPr>
          <a:xfrm>
            <a:off x="1042963" y="4719354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92F78A6-4C63-4C2A-927D-C1A6B1CACDFD}"/>
              </a:ext>
            </a:extLst>
          </p:cNvPr>
          <p:cNvSpPr/>
          <p:nvPr/>
        </p:nvSpPr>
        <p:spPr>
          <a:xfrm>
            <a:off x="2147863" y="2075214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9" name="フリーフォーム 6">
            <a:extLst>
              <a:ext uri="{FF2B5EF4-FFF2-40B4-BE49-F238E27FC236}">
                <a16:creationId xmlns:a16="http://schemas.microsoft.com/office/drawing/2014/main" id="{5D8A88E6-46A6-477D-B6CD-89DAB03A10CE}"/>
              </a:ext>
            </a:extLst>
          </p:cNvPr>
          <p:cNvSpPr/>
          <p:nvPr/>
        </p:nvSpPr>
        <p:spPr>
          <a:xfrm>
            <a:off x="1785510" y="2135367"/>
            <a:ext cx="459850" cy="89674"/>
          </a:xfrm>
          <a:custGeom>
            <a:avLst/>
            <a:gdLst>
              <a:gd name="connsiteX0" fmla="*/ 0 w 675860"/>
              <a:gd name="connsiteY0" fmla="*/ 0 h 139148"/>
              <a:gd name="connsiteX1" fmla="*/ 675860 w 675860"/>
              <a:gd name="connsiteY1" fmla="*/ 139148 h 139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5860" h="139148">
                <a:moveTo>
                  <a:pt x="0" y="0"/>
                </a:moveTo>
                <a:lnTo>
                  <a:pt x="675860" y="139148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ひし形 40">
            <a:extLst>
              <a:ext uri="{FF2B5EF4-FFF2-40B4-BE49-F238E27FC236}">
                <a16:creationId xmlns:a16="http://schemas.microsoft.com/office/drawing/2014/main" id="{C7DC396D-E6F1-42A6-B009-4F96FFD182E7}"/>
              </a:ext>
            </a:extLst>
          </p:cNvPr>
          <p:cNvSpPr/>
          <p:nvPr/>
        </p:nvSpPr>
        <p:spPr>
          <a:xfrm>
            <a:off x="3302703" y="3625138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42" name="ひし形 41">
            <a:extLst>
              <a:ext uri="{FF2B5EF4-FFF2-40B4-BE49-F238E27FC236}">
                <a16:creationId xmlns:a16="http://schemas.microsoft.com/office/drawing/2014/main" id="{41DBEEC1-3DD2-490E-B3A7-EDCE516AC7A9}"/>
              </a:ext>
            </a:extLst>
          </p:cNvPr>
          <p:cNvSpPr/>
          <p:nvPr/>
        </p:nvSpPr>
        <p:spPr>
          <a:xfrm>
            <a:off x="4336355" y="3765390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43" name="ひし形 42">
            <a:extLst>
              <a:ext uri="{FF2B5EF4-FFF2-40B4-BE49-F238E27FC236}">
                <a16:creationId xmlns:a16="http://schemas.microsoft.com/office/drawing/2014/main" id="{F5765968-A672-40CF-AF98-FF919B3F0E90}"/>
              </a:ext>
            </a:extLst>
          </p:cNvPr>
          <p:cNvSpPr/>
          <p:nvPr/>
        </p:nvSpPr>
        <p:spPr>
          <a:xfrm>
            <a:off x="2146660" y="3515790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44" name="ひし形 43">
            <a:extLst>
              <a:ext uri="{FF2B5EF4-FFF2-40B4-BE49-F238E27FC236}">
                <a16:creationId xmlns:a16="http://schemas.microsoft.com/office/drawing/2014/main" id="{AE689293-D2E6-4626-9FC5-4F71468D90ED}"/>
              </a:ext>
            </a:extLst>
          </p:cNvPr>
          <p:cNvSpPr/>
          <p:nvPr/>
        </p:nvSpPr>
        <p:spPr>
          <a:xfrm>
            <a:off x="1304505" y="3052578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20" name="テキスト ボックス 92">
            <a:extLst>
              <a:ext uri="{FF2B5EF4-FFF2-40B4-BE49-F238E27FC236}">
                <a16:creationId xmlns:a16="http://schemas.microsoft.com/office/drawing/2014/main" id="{97D6B10E-7B1E-4D72-9A07-B4DB5B8D1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37836"/>
            <a:ext cx="12618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-OTF 新ゴ Pro B"/>
              </a:rPr>
              <a:t>鶴橋入口付近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-OTF 新ゴ Pro B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B808715A-B084-4E4C-831F-ECC104F83128}"/>
              </a:ext>
            </a:extLst>
          </p:cNvPr>
          <p:cNvSpPr/>
          <p:nvPr/>
        </p:nvSpPr>
        <p:spPr>
          <a:xfrm>
            <a:off x="1632695" y="3406318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68" name="円/楕円 28">
            <a:extLst>
              <a:ext uri="{FF2B5EF4-FFF2-40B4-BE49-F238E27FC236}">
                <a16:creationId xmlns:a16="http://schemas.microsoft.com/office/drawing/2014/main" id="{880D17A2-A1EE-47CA-9AEC-BFEC71C502A2}"/>
              </a:ext>
            </a:extLst>
          </p:cNvPr>
          <p:cNvSpPr/>
          <p:nvPr/>
        </p:nvSpPr>
        <p:spPr>
          <a:xfrm>
            <a:off x="1297439" y="3312486"/>
            <a:ext cx="76385" cy="8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71" name="円/楕円 35">
            <a:extLst>
              <a:ext uri="{FF2B5EF4-FFF2-40B4-BE49-F238E27FC236}">
                <a16:creationId xmlns:a16="http://schemas.microsoft.com/office/drawing/2014/main" id="{9891AFA2-CB94-460A-B56F-87D0C10442F4}"/>
              </a:ext>
            </a:extLst>
          </p:cNvPr>
          <p:cNvSpPr/>
          <p:nvPr/>
        </p:nvSpPr>
        <p:spPr>
          <a:xfrm>
            <a:off x="1127554" y="3785060"/>
            <a:ext cx="76385" cy="8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72" name="円/楕円 36">
            <a:extLst>
              <a:ext uri="{FF2B5EF4-FFF2-40B4-BE49-F238E27FC236}">
                <a16:creationId xmlns:a16="http://schemas.microsoft.com/office/drawing/2014/main" id="{2D89B043-83D8-49AB-8281-825E9F258A88}"/>
              </a:ext>
            </a:extLst>
          </p:cNvPr>
          <p:cNvSpPr/>
          <p:nvPr/>
        </p:nvSpPr>
        <p:spPr>
          <a:xfrm>
            <a:off x="1358571" y="3823252"/>
            <a:ext cx="76385" cy="8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73" name="六角形 72">
            <a:extLst>
              <a:ext uri="{FF2B5EF4-FFF2-40B4-BE49-F238E27FC236}">
                <a16:creationId xmlns:a16="http://schemas.microsoft.com/office/drawing/2014/main" id="{C6BD0811-017E-4B79-AB9B-4D8D2F45283C}"/>
              </a:ext>
            </a:extLst>
          </p:cNvPr>
          <p:cNvSpPr/>
          <p:nvPr/>
        </p:nvSpPr>
        <p:spPr bwMode="auto">
          <a:xfrm>
            <a:off x="851137" y="3422432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44D19CF1-5FB2-44EC-83CF-951E105EAA3A}"/>
              </a:ext>
            </a:extLst>
          </p:cNvPr>
          <p:cNvSpPr/>
          <p:nvPr/>
        </p:nvSpPr>
        <p:spPr>
          <a:xfrm>
            <a:off x="485079" y="2827791"/>
            <a:ext cx="306000" cy="115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/>
              <a:t>B</a:t>
            </a:r>
            <a:r>
              <a:rPr kumimoji="1" lang="en-US" altLang="ja-JP" sz="600" b="1"/>
              <a:t>-9</a:t>
            </a:r>
            <a:endParaRPr kumimoji="1" lang="ja-JP" altLang="en-US" sz="600" b="1"/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411D06E6-0006-454F-B824-2B7149DDAB8A}"/>
              </a:ext>
            </a:extLst>
          </p:cNvPr>
          <p:cNvSpPr/>
          <p:nvPr/>
        </p:nvSpPr>
        <p:spPr>
          <a:xfrm>
            <a:off x="3711388" y="3183507"/>
            <a:ext cx="343326" cy="1341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/>
              <a:t>B</a:t>
            </a:r>
            <a:r>
              <a:rPr kumimoji="1" lang="en-US" altLang="ja-JP" sz="600" b="1"/>
              <a:t>-10</a:t>
            </a:r>
            <a:endParaRPr kumimoji="1" lang="ja-JP" altLang="en-US" sz="600" b="1"/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26CBCCD7-9CAA-47A7-8172-E1AFF823903F}"/>
              </a:ext>
            </a:extLst>
          </p:cNvPr>
          <p:cNvSpPr/>
          <p:nvPr/>
        </p:nvSpPr>
        <p:spPr>
          <a:xfrm>
            <a:off x="5172482" y="3567377"/>
            <a:ext cx="370636" cy="11812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/>
              <a:t>B</a:t>
            </a:r>
            <a:r>
              <a:rPr kumimoji="1" lang="en-US" altLang="ja-JP" sz="600" b="1"/>
              <a:t>-11</a:t>
            </a:r>
            <a:endParaRPr kumimoji="1" lang="ja-JP" altLang="en-US" sz="600" b="1"/>
          </a:p>
        </p:txBody>
      </p:sp>
      <p:sp>
        <p:nvSpPr>
          <p:cNvPr id="56" name="円/楕円 221">
            <a:extLst>
              <a:ext uri="{FF2B5EF4-FFF2-40B4-BE49-F238E27FC236}">
                <a16:creationId xmlns:a16="http://schemas.microsoft.com/office/drawing/2014/main" id="{3812E608-D64D-4092-86F0-9F2E31C10955}"/>
              </a:ext>
            </a:extLst>
          </p:cNvPr>
          <p:cNvSpPr/>
          <p:nvPr/>
        </p:nvSpPr>
        <p:spPr bwMode="auto">
          <a:xfrm>
            <a:off x="2472454" y="3707699"/>
            <a:ext cx="186838" cy="200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 b="1">
              <a:solidFill>
                <a:schemeClr val="tx1"/>
              </a:solidFill>
            </a:endParaRPr>
          </a:p>
        </p:txBody>
      </p:sp>
      <p:sp>
        <p:nvSpPr>
          <p:cNvPr id="57" name="円/楕円 221">
            <a:extLst>
              <a:ext uri="{FF2B5EF4-FFF2-40B4-BE49-F238E27FC236}">
                <a16:creationId xmlns:a16="http://schemas.microsoft.com/office/drawing/2014/main" id="{37888C75-1C4A-442C-8AA7-42CB4CDBB4BB}"/>
              </a:ext>
            </a:extLst>
          </p:cNvPr>
          <p:cNvSpPr/>
          <p:nvPr/>
        </p:nvSpPr>
        <p:spPr bwMode="auto">
          <a:xfrm>
            <a:off x="1107744" y="3140739"/>
            <a:ext cx="186838" cy="20048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>
                <a:solidFill>
                  <a:schemeClr val="tx1"/>
                </a:solidFill>
              </a:rPr>
              <a:t>4</a:t>
            </a:r>
            <a:endParaRPr lang="ja-JP" altLang="en-US" sz="1000" b="1">
              <a:solidFill>
                <a:schemeClr val="tx1"/>
              </a:solidFill>
            </a:endParaRPr>
          </a:p>
        </p:txBody>
      </p: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5E14DFE3-FD9E-4ECE-8C34-E44E4015B2B4}"/>
              </a:ext>
            </a:extLst>
          </p:cNvPr>
          <p:cNvGrpSpPr/>
          <p:nvPr/>
        </p:nvGrpSpPr>
        <p:grpSpPr>
          <a:xfrm>
            <a:off x="1736751" y="3331029"/>
            <a:ext cx="407852" cy="236537"/>
            <a:chOff x="2169615" y="3407090"/>
            <a:chExt cx="407852" cy="236537"/>
          </a:xfrm>
        </p:grpSpPr>
        <p:sp>
          <p:nvSpPr>
            <p:cNvPr id="60" name="二等辺三角形 59">
              <a:extLst>
                <a:ext uri="{FF2B5EF4-FFF2-40B4-BE49-F238E27FC236}">
                  <a16:creationId xmlns:a16="http://schemas.microsoft.com/office/drawing/2014/main" id="{AC6B9DF2-B244-4296-A101-4A8613FB6A55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C30FBFD3-048C-40C8-AF91-AE1913FD0714}"/>
                </a:ext>
              </a:extLst>
            </p:cNvPr>
            <p:cNvSpPr txBox="1"/>
            <p:nvPr/>
          </p:nvSpPr>
          <p:spPr>
            <a:xfrm>
              <a:off x="2169615" y="3412795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b="1">
                  <a:latin typeface="Calibri 本文"/>
                </a:rPr>
                <a:t>5</a:t>
              </a:r>
              <a:endParaRPr kumimoji="1" lang="ja-JP" altLang="en-US" sz="900" b="1">
                <a:latin typeface="Calibri 本文"/>
              </a:endParaRPr>
            </a:p>
          </p:txBody>
        </p:sp>
      </p:grpSp>
      <p:sp>
        <p:nvSpPr>
          <p:cNvPr id="62" name="円/楕円 221">
            <a:extLst>
              <a:ext uri="{FF2B5EF4-FFF2-40B4-BE49-F238E27FC236}">
                <a16:creationId xmlns:a16="http://schemas.microsoft.com/office/drawing/2014/main" id="{3E16973D-DF9E-4205-9784-2DB892BE3146}"/>
              </a:ext>
            </a:extLst>
          </p:cNvPr>
          <p:cNvSpPr/>
          <p:nvPr/>
        </p:nvSpPr>
        <p:spPr bwMode="auto">
          <a:xfrm>
            <a:off x="902247" y="3766035"/>
            <a:ext cx="186838" cy="20048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>
                <a:solidFill>
                  <a:schemeClr val="tx1"/>
                </a:solidFill>
              </a:rPr>
              <a:t>4</a:t>
            </a:r>
            <a:endParaRPr lang="ja-JP" altLang="en-US" sz="1000" b="1">
              <a:solidFill>
                <a:schemeClr val="tx1"/>
              </a:solidFill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3B81A5F1-3FC9-4DA8-9B4B-BC6A1830FB33}"/>
              </a:ext>
            </a:extLst>
          </p:cNvPr>
          <p:cNvSpPr txBox="1"/>
          <p:nvPr/>
        </p:nvSpPr>
        <p:spPr>
          <a:xfrm>
            <a:off x="2417460" y="3702206"/>
            <a:ext cx="407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b="1">
                <a:latin typeface="Calibri 本文"/>
              </a:rPr>
              <a:t>13</a:t>
            </a:r>
            <a:endParaRPr kumimoji="1" lang="ja-JP" altLang="en-US" sz="900" b="1">
              <a:latin typeface="Calibri 本文"/>
            </a:endParaRPr>
          </a:p>
        </p:txBody>
      </p:sp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3E369633-3BF1-446A-A893-BCED9E56F70C}"/>
              </a:ext>
            </a:extLst>
          </p:cNvPr>
          <p:cNvGrpSpPr/>
          <p:nvPr/>
        </p:nvGrpSpPr>
        <p:grpSpPr>
          <a:xfrm>
            <a:off x="1475892" y="3857401"/>
            <a:ext cx="407852" cy="235933"/>
            <a:chOff x="2175488" y="3407090"/>
            <a:chExt cx="407852" cy="235933"/>
          </a:xfrm>
        </p:grpSpPr>
        <p:sp>
          <p:nvSpPr>
            <p:cNvPr id="67" name="二等辺三角形 66">
              <a:extLst>
                <a:ext uri="{FF2B5EF4-FFF2-40B4-BE49-F238E27FC236}">
                  <a16:creationId xmlns:a16="http://schemas.microsoft.com/office/drawing/2014/main" id="{3B866682-C510-4ACD-8F10-2E6E1579AF84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74" name="テキスト ボックス 73">
              <a:extLst>
                <a:ext uri="{FF2B5EF4-FFF2-40B4-BE49-F238E27FC236}">
                  <a16:creationId xmlns:a16="http://schemas.microsoft.com/office/drawing/2014/main" id="{CA510326-24C8-4502-B112-9C439EB8A433}"/>
                </a:ext>
              </a:extLst>
            </p:cNvPr>
            <p:cNvSpPr txBox="1"/>
            <p:nvPr/>
          </p:nvSpPr>
          <p:spPr>
            <a:xfrm>
              <a:off x="2175488" y="3412191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b="1">
                  <a:latin typeface="Calibri 本文"/>
                </a:rPr>
                <a:t>5</a:t>
              </a:r>
              <a:endParaRPr kumimoji="1" lang="ja-JP" altLang="en-US" sz="900" b="1">
                <a:latin typeface="Calibri 本文"/>
              </a:endParaRPr>
            </a:p>
          </p:txBody>
        </p:sp>
      </p:grp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9515838D-6039-4FAB-B105-48392C96BABE}"/>
              </a:ext>
            </a:extLst>
          </p:cNvPr>
          <p:cNvSpPr txBox="1"/>
          <p:nvPr/>
        </p:nvSpPr>
        <p:spPr>
          <a:xfrm>
            <a:off x="215243" y="6390409"/>
            <a:ext cx="219483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は、県警車両（車両突入対策車）が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上記停車位置へ配車される際、カラーコーンなどを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移動し配車させる。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7775DC1F-B9F3-447A-A368-488D3933E222}"/>
              </a:ext>
            </a:extLst>
          </p:cNvPr>
          <p:cNvSpPr/>
          <p:nvPr/>
        </p:nvSpPr>
        <p:spPr>
          <a:xfrm>
            <a:off x="357198" y="6441513"/>
            <a:ext cx="108690" cy="1090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 b="1"/>
              <a:t>Ｇ</a:t>
            </a:r>
          </a:p>
        </p:txBody>
      </p:sp>
      <p:graphicFrame>
        <p:nvGraphicFramePr>
          <p:cNvPr id="82" name="表 5">
            <a:extLst>
              <a:ext uri="{FF2B5EF4-FFF2-40B4-BE49-F238E27FC236}">
                <a16:creationId xmlns:a16="http://schemas.microsoft.com/office/drawing/2014/main" id="{61C657FB-A404-40DB-90F0-962422B9D6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225086"/>
              </p:ext>
            </p:extLst>
          </p:nvPr>
        </p:nvGraphicFramePr>
        <p:xfrm>
          <a:off x="2641936" y="7273686"/>
          <a:ext cx="2883826" cy="981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876">
                  <a:extLst>
                    <a:ext uri="{9D8B030D-6E8A-4147-A177-3AD203B41FA5}">
                      <a16:colId xmlns:a16="http://schemas.microsoft.com/office/drawing/2014/main" val="3215615149"/>
                    </a:ext>
                  </a:extLst>
                </a:gridCol>
                <a:gridCol w="347178">
                  <a:extLst>
                    <a:ext uri="{9D8B030D-6E8A-4147-A177-3AD203B41FA5}">
                      <a16:colId xmlns:a16="http://schemas.microsoft.com/office/drawing/2014/main" val="4226172051"/>
                    </a:ext>
                  </a:extLst>
                </a:gridCol>
                <a:gridCol w="1093521">
                  <a:extLst>
                    <a:ext uri="{9D8B030D-6E8A-4147-A177-3AD203B41FA5}">
                      <a16:colId xmlns:a16="http://schemas.microsoft.com/office/drawing/2014/main" val="698547106"/>
                    </a:ext>
                  </a:extLst>
                </a:gridCol>
                <a:gridCol w="1124251">
                  <a:extLst>
                    <a:ext uri="{9D8B030D-6E8A-4147-A177-3AD203B41FA5}">
                      <a16:colId xmlns:a16="http://schemas.microsoft.com/office/drawing/2014/main" val="768166756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700" b="0">
                          <a:solidFill>
                            <a:schemeClr val="bg1"/>
                          </a:solidFill>
                        </a:rPr>
                        <a:t>B10</a:t>
                      </a:r>
                      <a:r>
                        <a:rPr kumimoji="1" lang="ja-JP" altLang="en-US" sz="700" b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■青葉区備品置場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プラ柵　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en-US" altLang="ja-JP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競技用カラーコーン　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13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299752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■警備員備品置場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18</a:t>
                      </a:r>
                      <a:endParaRPr kumimoji="1" lang="ja-JP" altLang="en-US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規制用カラーコーン　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16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36484"/>
                  </a:ext>
                </a:extLst>
              </a:tr>
              <a:tr h="279994">
                <a:tc rowSpan="2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700">
                          <a:solidFill>
                            <a:schemeClr val="bg1"/>
                          </a:solidFill>
                        </a:rPr>
                        <a:t>B10</a:t>
                      </a:r>
                      <a:r>
                        <a:rPr kumimoji="1" lang="ja-JP" altLang="en-US" sz="7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■金沢区備品置場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プラ柵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en-US" altLang="ja-JP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905511"/>
                  </a:ext>
                </a:extLst>
              </a:tr>
              <a:tr h="18199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■警備員備品置場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19</a:t>
                      </a:r>
                      <a:endParaRPr kumimoji="1" lang="ja-JP" altLang="en-US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規制用カラーコーン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17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246763"/>
                  </a:ext>
                </a:extLst>
              </a:tr>
            </a:tbl>
          </a:graphicData>
        </a:graphic>
      </p:graphicFrame>
      <p:sp>
        <p:nvSpPr>
          <p:cNvPr id="83" name="フリーフォーム: 図形 82">
            <a:extLst>
              <a:ext uri="{FF2B5EF4-FFF2-40B4-BE49-F238E27FC236}">
                <a16:creationId xmlns:a16="http://schemas.microsoft.com/office/drawing/2014/main" id="{434A97E6-D6AA-4D46-ABAE-A14F3AD3A38C}"/>
              </a:ext>
            </a:extLst>
          </p:cNvPr>
          <p:cNvSpPr/>
          <p:nvPr/>
        </p:nvSpPr>
        <p:spPr>
          <a:xfrm>
            <a:off x="1365815" y="3156106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1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84" name="フリーフォーム: 図形 83">
            <a:extLst>
              <a:ext uri="{FF2B5EF4-FFF2-40B4-BE49-F238E27FC236}">
                <a16:creationId xmlns:a16="http://schemas.microsoft.com/office/drawing/2014/main" id="{6C8D9039-1936-4756-B6E8-D90DDF260B9F}"/>
              </a:ext>
            </a:extLst>
          </p:cNvPr>
          <p:cNvSpPr/>
          <p:nvPr/>
        </p:nvSpPr>
        <p:spPr>
          <a:xfrm>
            <a:off x="908441" y="4356025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rgbClr val="FF0000"/>
                </a:solidFill>
              </a:rPr>
              <a:t>2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grpSp>
        <p:nvGrpSpPr>
          <p:cNvPr id="85" name="グループ化 84">
            <a:extLst>
              <a:ext uri="{FF2B5EF4-FFF2-40B4-BE49-F238E27FC236}">
                <a16:creationId xmlns:a16="http://schemas.microsoft.com/office/drawing/2014/main" id="{2B42E746-2E44-4233-A587-D23F95D9D56C}"/>
              </a:ext>
            </a:extLst>
          </p:cNvPr>
          <p:cNvGrpSpPr/>
          <p:nvPr/>
        </p:nvGrpSpPr>
        <p:grpSpPr>
          <a:xfrm>
            <a:off x="1817736" y="2216501"/>
            <a:ext cx="407852" cy="236361"/>
            <a:chOff x="2174857" y="3407090"/>
            <a:chExt cx="407852" cy="236361"/>
          </a:xfrm>
        </p:grpSpPr>
        <p:sp>
          <p:nvSpPr>
            <p:cNvPr id="86" name="二等辺三角形 85">
              <a:extLst>
                <a:ext uri="{FF2B5EF4-FFF2-40B4-BE49-F238E27FC236}">
                  <a16:creationId xmlns:a16="http://schemas.microsoft.com/office/drawing/2014/main" id="{9566EF1E-18DC-42D0-B358-120E2480C231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B2C79E5F-EBC3-407B-9999-A1A6B7BCA959}"/>
                </a:ext>
              </a:extLst>
            </p:cNvPr>
            <p:cNvSpPr txBox="1"/>
            <p:nvPr/>
          </p:nvSpPr>
          <p:spPr>
            <a:xfrm>
              <a:off x="2174857" y="3412619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b="1">
                  <a:latin typeface="Calibri 本文"/>
                </a:rPr>
                <a:t>5</a:t>
              </a:r>
              <a:endParaRPr kumimoji="1" lang="ja-JP" altLang="en-US" sz="900" b="1">
                <a:latin typeface="Calibri 本文"/>
              </a:endParaRPr>
            </a:p>
          </p:txBody>
        </p:sp>
      </p:grpSp>
      <p:grpSp>
        <p:nvGrpSpPr>
          <p:cNvPr id="88" name="グループ化 87">
            <a:extLst>
              <a:ext uri="{FF2B5EF4-FFF2-40B4-BE49-F238E27FC236}">
                <a16:creationId xmlns:a16="http://schemas.microsoft.com/office/drawing/2014/main" id="{77EF4592-FB88-42B5-9BE6-D4976E986397}"/>
              </a:ext>
            </a:extLst>
          </p:cNvPr>
          <p:cNvGrpSpPr/>
          <p:nvPr/>
        </p:nvGrpSpPr>
        <p:grpSpPr>
          <a:xfrm>
            <a:off x="2050328" y="4187768"/>
            <a:ext cx="407852" cy="236348"/>
            <a:chOff x="2139292" y="3407090"/>
            <a:chExt cx="407852" cy="236348"/>
          </a:xfrm>
        </p:grpSpPr>
        <p:sp>
          <p:nvSpPr>
            <p:cNvPr id="89" name="二等辺三角形 88">
              <a:extLst>
                <a:ext uri="{FF2B5EF4-FFF2-40B4-BE49-F238E27FC236}">
                  <a16:creationId xmlns:a16="http://schemas.microsoft.com/office/drawing/2014/main" id="{BE7EEB4A-112E-45A1-B3CC-FBD912E6B706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C711E35F-BF9D-4E0E-A419-C837040D90C6}"/>
                </a:ext>
              </a:extLst>
            </p:cNvPr>
            <p:cNvSpPr txBox="1"/>
            <p:nvPr/>
          </p:nvSpPr>
          <p:spPr>
            <a:xfrm>
              <a:off x="2139292" y="3412606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b="1">
                  <a:latin typeface="Calibri 本文"/>
                </a:rPr>
                <a:t>12</a:t>
              </a:r>
              <a:endParaRPr kumimoji="1" lang="ja-JP" altLang="en-US" sz="900" b="1">
                <a:latin typeface="Calibri 本文"/>
              </a:endParaRPr>
            </a:p>
          </p:txBody>
        </p:sp>
      </p:grpSp>
      <p:grpSp>
        <p:nvGrpSpPr>
          <p:cNvPr id="91" name="グループ化 90">
            <a:extLst>
              <a:ext uri="{FF2B5EF4-FFF2-40B4-BE49-F238E27FC236}">
                <a16:creationId xmlns:a16="http://schemas.microsoft.com/office/drawing/2014/main" id="{2A246CCB-F138-4B3E-80EE-9ED9F2A3FD2C}"/>
              </a:ext>
            </a:extLst>
          </p:cNvPr>
          <p:cNvGrpSpPr/>
          <p:nvPr/>
        </p:nvGrpSpPr>
        <p:grpSpPr>
          <a:xfrm>
            <a:off x="3787372" y="3567205"/>
            <a:ext cx="407852" cy="236537"/>
            <a:chOff x="2169615" y="3407090"/>
            <a:chExt cx="407852" cy="236537"/>
          </a:xfrm>
        </p:grpSpPr>
        <p:sp>
          <p:nvSpPr>
            <p:cNvPr id="92" name="二等辺三角形 91">
              <a:extLst>
                <a:ext uri="{FF2B5EF4-FFF2-40B4-BE49-F238E27FC236}">
                  <a16:creationId xmlns:a16="http://schemas.microsoft.com/office/drawing/2014/main" id="{C6C9526B-B410-4EC7-9F80-A3C0EF53B08C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93" name="テキスト ボックス 92">
              <a:extLst>
                <a:ext uri="{FF2B5EF4-FFF2-40B4-BE49-F238E27FC236}">
                  <a16:creationId xmlns:a16="http://schemas.microsoft.com/office/drawing/2014/main" id="{6029365A-6497-4913-8004-6B6509BC5AC4}"/>
                </a:ext>
              </a:extLst>
            </p:cNvPr>
            <p:cNvSpPr txBox="1"/>
            <p:nvPr/>
          </p:nvSpPr>
          <p:spPr>
            <a:xfrm>
              <a:off x="2169615" y="3412795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b="1">
                  <a:latin typeface="Calibri 本文"/>
                </a:rPr>
                <a:t>6</a:t>
              </a:r>
              <a:endParaRPr kumimoji="1" lang="ja-JP" altLang="en-US" sz="900" b="1">
                <a:latin typeface="Calibri 本文"/>
              </a:endParaRPr>
            </a:p>
          </p:txBody>
        </p:sp>
      </p:grpSp>
      <p:sp>
        <p:nvSpPr>
          <p:cNvPr id="94" name="フリーフォーム: 図形 93">
            <a:extLst>
              <a:ext uri="{FF2B5EF4-FFF2-40B4-BE49-F238E27FC236}">
                <a16:creationId xmlns:a16="http://schemas.microsoft.com/office/drawing/2014/main" id="{48D407E4-152C-4638-9CB4-2F81B56345E4}"/>
              </a:ext>
            </a:extLst>
          </p:cNvPr>
          <p:cNvSpPr/>
          <p:nvPr/>
        </p:nvSpPr>
        <p:spPr>
          <a:xfrm>
            <a:off x="2695473" y="7393442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1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95" name="フリーフォーム: 図形 94">
            <a:extLst>
              <a:ext uri="{FF2B5EF4-FFF2-40B4-BE49-F238E27FC236}">
                <a16:creationId xmlns:a16="http://schemas.microsoft.com/office/drawing/2014/main" id="{A1F42102-C60E-4CEA-B72F-72FEE282E318}"/>
              </a:ext>
            </a:extLst>
          </p:cNvPr>
          <p:cNvSpPr/>
          <p:nvPr/>
        </p:nvSpPr>
        <p:spPr>
          <a:xfrm>
            <a:off x="2685948" y="7877881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rgbClr val="FF0000"/>
                </a:solidFill>
              </a:rPr>
              <a:t>2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2C81EA2-3D71-4FE6-B433-EB1D6A1A5D06}"/>
              </a:ext>
            </a:extLst>
          </p:cNvPr>
          <p:cNvSpPr/>
          <p:nvPr/>
        </p:nvSpPr>
        <p:spPr>
          <a:xfrm>
            <a:off x="4575161" y="4811565"/>
            <a:ext cx="728207" cy="3976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/>
              <a:t>※</a:t>
            </a:r>
            <a:r>
              <a:rPr kumimoji="1" lang="ja-JP" altLang="en-US" sz="800"/>
              <a:t>備品本数</a:t>
            </a:r>
            <a:endParaRPr kumimoji="1" lang="en-US" altLang="ja-JP" sz="800"/>
          </a:p>
          <a:p>
            <a:pPr algn="ctr"/>
            <a:r>
              <a:rPr kumimoji="1" lang="en-US" altLang="ja-JP" sz="800"/>
              <a:t>P99</a:t>
            </a:r>
            <a:r>
              <a:rPr kumimoji="1" lang="ja-JP" altLang="en-US" sz="800"/>
              <a:t>参考</a:t>
            </a: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54378176-12FB-407D-96F2-DE1018D516EA}"/>
              </a:ext>
            </a:extLst>
          </p:cNvPr>
          <p:cNvSpPr txBox="1"/>
          <p:nvPr/>
        </p:nvSpPr>
        <p:spPr>
          <a:xfrm>
            <a:off x="2531413" y="7085967"/>
            <a:ext cx="7537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</a:rPr>
              <a:t>備品置場</a:t>
            </a:r>
            <a:r>
              <a:rPr kumimoji="1" lang="en-US" altLang="ja-JP" sz="80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9" name="ひし形 78">
            <a:extLst>
              <a:ext uri="{FF2B5EF4-FFF2-40B4-BE49-F238E27FC236}">
                <a16:creationId xmlns:a16="http://schemas.microsoft.com/office/drawing/2014/main" id="{799FFF76-9B4E-4D55-AA57-40F94985AA9D}"/>
              </a:ext>
            </a:extLst>
          </p:cNvPr>
          <p:cNvSpPr/>
          <p:nvPr/>
        </p:nvSpPr>
        <p:spPr>
          <a:xfrm>
            <a:off x="4856420" y="3879674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81" name="ひし形 80">
            <a:extLst>
              <a:ext uri="{FF2B5EF4-FFF2-40B4-BE49-F238E27FC236}">
                <a16:creationId xmlns:a16="http://schemas.microsoft.com/office/drawing/2014/main" id="{C03B1EED-5C24-48CA-BF49-D186D0AA310C}"/>
              </a:ext>
            </a:extLst>
          </p:cNvPr>
          <p:cNvSpPr/>
          <p:nvPr/>
        </p:nvSpPr>
        <p:spPr>
          <a:xfrm>
            <a:off x="5430670" y="4021403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01752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78FF280F-350F-124A-AF2D-C61C9A81FF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37" r="16990" b="2960"/>
          <a:stretch/>
        </p:blipFill>
        <p:spPr>
          <a:xfrm rot="5400000">
            <a:off x="-335870" y="1330435"/>
            <a:ext cx="6417130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9" name="正方形/長方形 117">
            <a:extLst>
              <a:ext uri="{FF2B5EF4-FFF2-40B4-BE49-F238E27FC236}">
                <a16:creationId xmlns:a16="http://schemas.microsoft.com/office/drawing/2014/main" id="{1B7560D6-429B-4F3B-BCBE-DB480F1E0736}"/>
              </a:ext>
            </a:extLst>
          </p:cNvPr>
          <p:cNvSpPr/>
          <p:nvPr/>
        </p:nvSpPr>
        <p:spPr>
          <a:xfrm>
            <a:off x="3724443" y="3531250"/>
            <a:ext cx="1853071" cy="2511367"/>
          </a:xfrm>
          <a:custGeom>
            <a:avLst/>
            <a:gdLst>
              <a:gd name="connsiteX0" fmla="*/ 0 w 1579965"/>
              <a:gd name="connsiteY0" fmla="*/ 0 h 2109412"/>
              <a:gd name="connsiteX1" fmla="*/ 1579965 w 1579965"/>
              <a:gd name="connsiteY1" fmla="*/ 0 h 2109412"/>
              <a:gd name="connsiteX2" fmla="*/ 1579965 w 1579965"/>
              <a:gd name="connsiteY2" fmla="*/ 2109412 h 2109412"/>
              <a:gd name="connsiteX3" fmla="*/ 0 w 1579965"/>
              <a:gd name="connsiteY3" fmla="*/ 2109412 h 2109412"/>
              <a:gd name="connsiteX4" fmla="*/ 0 w 1579965"/>
              <a:gd name="connsiteY4" fmla="*/ 0 h 2109412"/>
              <a:gd name="connsiteX0" fmla="*/ 0 w 2044785"/>
              <a:gd name="connsiteY0" fmla="*/ 0 h 2109412"/>
              <a:gd name="connsiteX1" fmla="*/ 2044785 w 2044785"/>
              <a:gd name="connsiteY1" fmla="*/ 548640 h 2109412"/>
              <a:gd name="connsiteX2" fmla="*/ 1579965 w 2044785"/>
              <a:gd name="connsiteY2" fmla="*/ 2109412 h 2109412"/>
              <a:gd name="connsiteX3" fmla="*/ 0 w 2044785"/>
              <a:gd name="connsiteY3" fmla="*/ 2109412 h 2109412"/>
              <a:gd name="connsiteX4" fmla="*/ 0 w 2044785"/>
              <a:gd name="connsiteY4" fmla="*/ 0 h 2109412"/>
              <a:gd name="connsiteX0" fmla="*/ 0 w 2052405"/>
              <a:gd name="connsiteY0" fmla="*/ 0 h 2109412"/>
              <a:gd name="connsiteX1" fmla="*/ 2052405 w 2052405"/>
              <a:gd name="connsiteY1" fmla="*/ 563880 h 2109412"/>
              <a:gd name="connsiteX2" fmla="*/ 1579965 w 2052405"/>
              <a:gd name="connsiteY2" fmla="*/ 2109412 h 2109412"/>
              <a:gd name="connsiteX3" fmla="*/ 0 w 2052405"/>
              <a:gd name="connsiteY3" fmla="*/ 2109412 h 2109412"/>
              <a:gd name="connsiteX4" fmla="*/ 0 w 2052405"/>
              <a:gd name="connsiteY4" fmla="*/ 0 h 2109412"/>
              <a:gd name="connsiteX0" fmla="*/ 0 w 2052405"/>
              <a:gd name="connsiteY0" fmla="*/ 0 h 2642812"/>
              <a:gd name="connsiteX1" fmla="*/ 2052405 w 2052405"/>
              <a:gd name="connsiteY1" fmla="*/ 563880 h 2642812"/>
              <a:gd name="connsiteX2" fmla="*/ 2037165 w 2052405"/>
              <a:gd name="connsiteY2" fmla="*/ 2642812 h 2642812"/>
              <a:gd name="connsiteX3" fmla="*/ 0 w 2052405"/>
              <a:gd name="connsiteY3" fmla="*/ 2109412 h 2642812"/>
              <a:gd name="connsiteX4" fmla="*/ 0 w 2052405"/>
              <a:gd name="connsiteY4" fmla="*/ 0 h 2642812"/>
              <a:gd name="connsiteX0" fmla="*/ 0 w 2037165"/>
              <a:gd name="connsiteY0" fmla="*/ 0 h 2642812"/>
              <a:gd name="connsiteX1" fmla="*/ 2037165 w 2037165"/>
              <a:gd name="connsiteY1" fmla="*/ 563880 h 2642812"/>
              <a:gd name="connsiteX2" fmla="*/ 2037165 w 2037165"/>
              <a:gd name="connsiteY2" fmla="*/ 2642812 h 2642812"/>
              <a:gd name="connsiteX3" fmla="*/ 0 w 2037165"/>
              <a:gd name="connsiteY3" fmla="*/ 2109412 h 2642812"/>
              <a:gd name="connsiteX4" fmla="*/ 0 w 2037165"/>
              <a:gd name="connsiteY4" fmla="*/ 0 h 2642812"/>
              <a:gd name="connsiteX0" fmla="*/ 0 w 2037165"/>
              <a:gd name="connsiteY0" fmla="*/ 0 h 2650432"/>
              <a:gd name="connsiteX1" fmla="*/ 2037165 w 2037165"/>
              <a:gd name="connsiteY1" fmla="*/ 563880 h 2650432"/>
              <a:gd name="connsiteX2" fmla="*/ 2037165 w 2037165"/>
              <a:gd name="connsiteY2" fmla="*/ 2650432 h 2650432"/>
              <a:gd name="connsiteX3" fmla="*/ 0 w 2037165"/>
              <a:gd name="connsiteY3" fmla="*/ 2109412 h 2650432"/>
              <a:gd name="connsiteX4" fmla="*/ 0 w 2037165"/>
              <a:gd name="connsiteY4" fmla="*/ 0 h 2650432"/>
              <a:gd name="connsiteX0" fmla="*/ 0 w 2037165"/>
              <a:gd name="connsiteY0" fmla="*/ 0 h 2650432"/>
              <a:gd name="connsiteX1" fmla="*/ 2037165 w 2037165"/>
              <a:gd name="connsiteY1" fmla="*/ 563880 h 2650432"/>
              <a:gd name="connsiteX2" fmla="*/ 2037165 w 2037165"/>
              <a:gd name="connsiteY2" fmla="*/ 2650432 h 2650432"/>
              <a:gd name="connsiteX3" fmla="*/ 0 w 2037165"/>
              <a:gd name="connsiteY3" fmla="*/ 2109412 h 2650432"/>
              <a:gd name="connsiteX4" fmla="*/ 0 w 2037165"/>
              <a:gd name="connsiteY4" fmla="*/ 0 h 2650432"/>
              <a:gd name="connsiteX0" fmla="*/ 0 w 2037165"/>
              <a:gd name="connsiteY0" fmla="*/ 0 h 2650432"/>
              <a:gd name="connsiteX1" fmla="*/ 2037165 w 2037165"/>
              <a:gd name="connsiteY1" fmla="*/ 563880 h 2650432"/>
              <a:gd name="connsiteX2" fmla="*/ 2037165 w 2037165"/>
              <a:gd name="connsiteY2" fmla="*/ 2650432 h 2650432"/>
              <a:gd name="connsiteX3" fmla="*/ 0 w 2037165"/>
              <a:gd name="connsiteY3" fmla="*/ 2109412 h 2650432"/>
              <a:gd name="connsiteX4" fmla="*/ 0 w 2037165"/>
              <a:gd name="connsiteY4" fmla="*/ 0 h 2650432"/>
              <a:gd name="connsiteX0" fmla="*/ 0 w 2037165"/>
              <a:gd name="connsiteY0" fmla="*/ 0 h 2564707"/>
              <a:gd name="connsiteX1" fmla="*/ 2037165 w 2037165"/>
              <a:gd name="connsiteY1" fmla="*/ 563880 h 2564707"/>
              <a:gd name="connsiteX2" fmla="*/ 2037165 w 2037165"/>
              <a:gd name="connsiteY2" fmla="*/ 2564707 h 2564707"/>
              <a:gd name="connsiteX3" fmla="*/ 0 w 2037165"/>
              <a:gd name="connsiteY3" fmla="*/ 2109412 h 2564707"/>
              <a:gd name="connsiteX4" fmla="*/ 0 w 2037165"/>
              <a:gd name="connsiteY4" fmla="*/ 0 h 2564707"/>
              <a:gd name="connsiteX0" fmla="*/ 0 w 2037165"/>
              <a:gd name="connsiteY0" fmla="*/ 0 h 2526607"/>
              <a:gd name="connsiteX1" fmla="*/ 2037165 w 2037165"/>
              <a:gd name="connsiteY1" fmla="*/ 563880 h 2526607"/>
              <a:gd name="connsiteX2" fmla="*/ 2037165 w 2037165"/>
              <a:gd name="connsiteY2" fmla="*/ 2526607 h 2526607"/>
              <a:gd name="connsiteX3" fmla="*/ 0 w 2037165"/>
              <a:gd name="connsiteY3" fmla="*/ 2109412 h 2526607"/>
              <a:gd name="connsiteX4" fmla="*/ 0 w 2037165"/>
              <a:gd name="connsiteY4" fmla="*/ 0 h 2526607"/>
              <a:gd name="connsiteX0" fmla="*/ 0 w 2037165"/>
              <a:gd name="connsiteY0" fmla="*/ 0 h 2526607"/>
              <a:gd name="connsiteX1" fmla="*/ 2037165 w 2037165"/>
              <a:gd name="connsiteY1" fmla="*/ 478155 h 2526607"/>
              <a:gd name="connsiteX2" fmla="*/ 2037165 w 2037165"/>
              <a:gd name="connsiteY2" fmla="*/ 2526607 h 2526607"/>
              <a:gd name="connsiteX3" fmla="*/ 0 w 2037165"/>
              <a:gd name="connsiteY3" fmla="*/ 2109412 h 2526607"/>
              <a:gd name="connsiteX4" fmla="*/ 0 w 2037165"/>
              <a:gd name="connsiteY4" fmla="*/ 0 h 2526607"/>
              <a:gd name="connsiteX0" fmla="*/ 0 w 2037165"/>
              <a:gd name="connsiteY0" fmla="*/ 0 h 2526607"/>
              <a:gd name="connsiteX1" fmla="*/ 2037165 w 2037165"/>
              <a:gd name="connsiteY1" fmla="*/ 459105 h 2526607"/>
              <a:gd name="connsiteX2" fmla="*/ 2037165 w 2037165"/>
              <a:gd name="connsiteY2" fmla="*/ 2526607 h 2526607"/>
              <a:gd name="connsiteX3" fmla="*/ 0 w 2037165"/>
              <a:gd name="connsiteY3" fmla="*/ 2109412 h 2526607"/>
              <a:gd name="connsiteX4" fmla="*/ 0 w 2037165"/>
              <a:gd name="connsiteY4" fmla="*/ 0 h 2526607"/>
              <a:gd name="connsiteX0" fmla="*/ 0 w 2037165"/>
              <a:gd name="connsiteY0" fmla="*/ 0 h 2545657"/>
              <a:gd name="connsiteX1" fmla="*/ 2037165 w 2037165"/>
              <a:gd name="connsiteY1" fmla="*/ 459105 h 2545657"/>
              <a:gd name="connsiteX2" fmla="*/ 2023828 w 2037165"/>
              <a:gd name="connsiteY2" fmla="*/ 2545657 h 2545657"/>
              <a:gd name="connsiteX3" fmla="*/ 0 w 2037165"/>
              <a:gd name="connsiteY3" fmla="*/ 2109412 h 2545657"/>
              <a:gd name="connsiteX4" fmla="*/ 0 w 2037165"/>
              <a:gd name="connsiteY4" fmla="*/ 0 h 2545657"/>
              <a:gd name="connsiteX0" fmla="*/ 0 w 2042530"/>
              <a:gd name="connsiteY0" fmla="*/ 0 h 2545657"/>
              <a:gd name="connsiteX1" fmla="*/ 2037165 w 2042530"/>
              <a:gd name="connsiteY1" fmla="*/ 459105 h 2545657"/>
              <a:gd name="connsiteX2" fmla="*/ 2041611 w 2042530"/>
              <a:gd name="connsiteY2" fmla="*/ 2545657 h 2545657"/>
              <a:gd name="connsiteX3" fmla="*/ 0 w 2042530"/>
              <a:gd name="connsiteY3" fmla="*/ 2109412 h 2545657"/>
              <a:gd name="connsiteX4" fmla="*/ 0 w 2042530"/>
              <a:gd name="connsiteY4" fmla="*/ 0 h 2545657"/>
              <a:gd name="connsiteX0" fmla="*/ 0 w 2041624"/>
              <a:gd name="connsiteY0" fmla="*/ 0 h 2545657"/>
              <a:gd name="connsiteX1" fmla="*/ 938233 w 2041624"/>
              <a:gd name="connsiteY1" fmla="*/ 215265 h 2545657"/>
              <a:gd name="connsiteX2" fmla="*/ 2041611 w 2041624"/>
              <a:gd name="connsiteY2" fmla="*/ 2545657 h 2545657"/>
              <a:gd name="connsiteX3" fmla="*/ 0 w 2041624"/>
              <a:gd name="connsiteY3" fmla="*/ 2109412 h 2545657"/>
              <a:gd name="connsiteX4" fmla="*/ 0 w 2041624"/>
              <a:gd name="connsiteY4" fmla="*/ 0 h 2545657"/>
              <a:gd name="connsiteX0" fmla="*/ 0 w 938233"/>
              <a:gd name="connsiteY0" fmla="*/ 0 h 2309437"/>
              <a:gd name="connsiteX1" fmla="*/ 938233 w 938233"/>
              <a:gd name="connsiteY1" fmla="*/ 215265 h 2309437"/>
              <a:gd name="connsiteX2" fmla="*/ 910672 w 938233"/>
              <a:gd name="connsiteY2" fmla="*/ 2309437 h 2309437"/>
              <a:gd name="connsiteX3" fmla="*/ 0 w 938233"/>
              <a:gd name="connsiteY3" fmla="*/ 2109412 h 2309437"/>
              <a:gd name="connsiteX4" fmla="*/ 0 w 938233"/>
              <a:gd name="connsiteY4" fmla="*/ 0 h 2309437"/>
              <a:gd name="connsiteX0" fmla="*/ 0 w 938233"/>
              <a:gd name="connsiteY0" fmla="*/ 0 h 2309437"/>
              <a:gd name="connsiteX1" fmla="*/ 938233 w 938233"/>
              <a:gd name="connsiteY1" fmla="*/ 215265 h 2309437"/>
              <a:gd name="connsiteX2" fmla="*/ 932011 w 938233"/>
              <a:gd name="connsiteY2" fmla="*/ 2309437 h 2309437"/>
              <a:gd name="connsiteX3" fmla="*/ 0 w 938233"/>
              <a:gd name="connsiteY3" fmla="*/ 2109412 h 2309437"/>
              <a:gd name="connsiteX4" fmla="*/ 0 w 938233"/>
              <a:gd name="connsiteY4" fmla="*/ 0 h 2309437"/>
              <a:gd name="connsiteX0" fmla="*/ 0 w 2022938"/>
              <a:gd name="connsiteY0" fmla="*/ 0 h 2309437"/>
              <a:gd name="connsiteX1" fmla="*/ 2022938 w 2022938"/>
              <a:gd name="connsiteY1" fmla="*/ 443865 h 2309437"/>
              <a:gd name="connsiteX2" fmla="*/ 932011 w 2022938"/>
              <a:gd name="connsiteY2" fmla="*/ 2309437 h 2309437"/>
              <a:gd name="connsiteX3" fmla="*/ 0 w 2022938"/>
              <a:gd name="connsiteY3" fmla="*/ 2109412 h 2309437"/>
              <a:gd name="connsiteX4" fmla="*/ 0 w 2022938"/>
              <a:gd name="connsiteY4" fmla="*/ 0 h 2309437"/>
              <a:gd name="connsiteX0" fmla="*/ 0 w 2035133"/>
              <a:gd name="connsiteY0" fmla="*/ 0 h 2411037"/>
              <a:gd name="connsiteX1" fmla="*/ 2022938 w 2035133"/>
              <a:gd name="connsiteY1" fmla="*/ 443865 h 2411037"/>
              <a:gd name="connsiteX2" fmla="*/ 2034498 w 2035133"/>
              <a:gd name="connsiteY2" fmla="*/ 2411037 h 2411037"/>
              <a:gd name="connsiteX3" fmla="*/ 0 w 2035133"/>
              <a:gd name="connsiteY3" fmla="*/ 2109412 h 2411037"/>
              <a:gd name="connsiteX4" fmla="*/ 0 w 2035133"/>
              <a:gd name="connsiteY4" fmla="*/ 0 h 2411037"/>
              <a:gd name="connsiteX0" fmla="*/ 0 w 2035134"/>
              <a:gd name="connsiteY0" fmla="*/ 0 h 2411037"/>
              <a:gd name="connsiteX1" fmla="*/ 2022938 w 2035134"/>
              <a:gd name="connsiteY1" fmla="*/ 405765 h 2411037"/>
              <a:gd name="connsiteX2" fmla="*/ 2034498 w 2035134"/>
              <a:gd name="connsiteY2" fmla="*/ 2411037 h 2411037"/>
              <a:gd name="connsiteX3" fmla="*/ 0 w 2035134"/>
              <a:gd name="connsiteY3" fmla="*/ 2109412 h 2411037"/>
              <a:gd name="connsiteX4" fmla="*/ 0 w 2035134"/>
              <a:gd name="connsiteY4" fmla="*/ 0 h 2411037"/>
              <a:gd name="connsiteX0" fmla="*/ 0 w 2035134"/>
              <a:gd name="connsiteY0" fmla="*/ 0 h 2411037"/>
              <a:gd name="connsiteX1" fmla="*/ 2022939 w 2035134"/>
              <a:gd name="connsiteY1" fmla="*/ 367665 h 2411037"/>
              <a:gd name="connsiteX2" fmla="*/ 2034498 w 2035134"/>
              <a:gd name="connsiteY2" fmla="*/ 2411037 h 2411037"/>
              <a:gd name="connsiteX3" fmla="*/ 0 w 2035134"/>
              <a:gd name="connsiteY3" fmla="*/ 2109412 h 2411037"/>
              <a:gd name="connsiteX4" fmla="*/ 0 w 2035134"/>
              <a:gd name="connsiteY4" fmla="*/ 0 h 2411037"/>
              <a:gd name="connsiteX0" fmla="*/ 0 w 2040721"/>
              <a:gd name="connsiteY0" fmla="*/ 0 h 2411037"/>
              <a:gd name="connsiteX1" fmla="*/ 2040721 w 2040721"/>
              <a:gd name="connsiteY1" fmla="*/ 367665 h 2411037"/>
              <a:gd name="connsiteX2" fmla="*/ 2034498 w 2040721"/>
              <a:gd name="connsiteY2" fmla="*/ 2411037 h 2411037"/>
              <a:gd name="connsiteX3" fmla="*/ 0 w 2040721"/>
              <a:gd name="connsiteY3" fmla="*/ 2109412 h 2411037"/>
              <a:gd name="connsiteX4" fmla="*/ 0 w 2040721"/>
              <a:gd name="connsiteY4" fmla="*/ 0 h 2411037"/>
              <a:gd name="connsiteX0" fmla="*/ 0 w 4932082"/>
              <a:gd name="connsiteY0" fmla="*/ 0 h 2411037"/>
              <a:gd name="connsiteX1" fmla="*/ 4932082 w 4932082"/>
              <a:gd name="connsiteY1" fmla="*/ 862965 h 2411037"/>
              <a:gd name="connsiteX2" fmla="*/ 2034498 w 4932082"/>
              <a:gd name="connsiteY2" fmla="*/ 2411037 h 2411037"/>
              <a:gd name="connsiteX3" fmla="*/ 0 w 4932082"/>
              <a:gd name="connsiteY3" fmla="*/ 2109412 h 2411037"/>
              <a:gd name="connsiteX4" fmla="*/ 0 w 4932082"/>
              <a:gd name="connsiteY4" fmla="*/ 0 h 2411037"/>
              <a:gd name="connsiteX0" fmla="*/ 0 w 4932082"/>
              <a:gd name="connsiteY0" fmla="*/ 0 h 2860617"/>
              <a:gd name="connsiteX1" fmla="*/ 4932082 w 4932082"/>
              <a:gd name="connsiteY1" fmla="*/ 862965 h 2860617"/>
              <a:gd name="connsiteX2" fmla="*/ 4904521 w 4932082"/>
              <a:gd name="connsiteY2" fmla="*/ 2860617 h 2860617"/>
              <a:gd name="connsiteX3" fmla="*/ 0 w 4932082"/>
              <a:gd name="connsiteY3" fmla="*/ 2109412 h 2860617"/>
              <a:gd name="connsiteX4" fmla="*/ 0 w 4932082"/>
              <a:gd name="connsiteY4" fmla="*/ 0 h 2860617"/>
              <a:gd name="connsiteX0" fmla="*/ 0 w 4932082"/>
              <a:gd name="connsiteY0" fmla="*/ 0 h 2891097"/>
              <a:gd name="connsiteX1" fmla="*/ 4932082 w 4932082"/>
              <a:gd name="connsiteY1" fmla="*/ 862965 h 2891097"/>
              <a:gd name="connsiteX2" fmla="*/ 4893852 w 4932082"/>
              <a:gd name="connsiteY2" fmla="*/ 2891097 h 2891097"/>
              <a:gd name="connsiteX3" fmla="*/ 0 w 4932082"/>
              <a:gd name="connsiteY3" fmla="*/ 2109412 h 2891097"/>
              <a:gd name="connsiteX4" fmla="*/ 0 w 4932082"/>
              <a:gd name="connsiteY4" fmla="*/ 0 h 2891097"/>
              <a:gd name="connsiteX0" fmla="*/ 0 w 4932082"/>
              <a:gd name="connsiteY0" fmla="*/ 0 h 2936817"/>
              <a:gd name="connsiteX1" fmla="*/ 4932082 w 4932082"/>
              <a:gd name="connsiteY1" fmla="*/ 862965 h 2936817"/>
              <a:gd name="connsiteX2" fmla="*/ 4883183 w 4932082"/>
              <a:gd name="connsiteY2" fmla="*/ 2936817 h 2936817"/>
              <a:gd name="connsiteX3" fmla="*/ 0 w 4932082"/>
              <a:gd name="connsiteY3" fmla="*/ 2109412 h 2936817"/>
              <a:gd name="connsiteX4" fmla="*/ 0 w 4932082"/>
              <a:gd name="connsiteY4" fmla="*/ 0 h 2936817"/>
              <a:gd name="connsiteX0" fmla="*/ 0 w 4932082"/>
              <a:gd name="connsiteY0" fmla="*/ 0 h 2936817"/>
              <a:gd name="connsiteX1" fmla="*/ 4932082 w 4932082"/>
              <a:gd name="connsiteY1" fmla="*/ 862965 h 2936817"/>
              <a:gd name="connsiteX2" fmla="*/ 4883183 w 4932082"/>
              <a:gd name="connsiteY2" fmla="*/ 2936817 h 2936817"/>
              <a:gd name="connsiteX3" fmla="*/ 0 w 4932082"/>
              <a:gd name="connsiteY3" fmla="*/ 2071312 h 2936817"/>
              <a:gd name="connsiteX4" fmla="*/ 0 w 4932082"/>
              <a:gd name="connsiteY4" fmla="*/ 0 h 2936817"/>
              <a:gd name="connsiteX0" fmla="*/ 0 w 4932082"/>
              <a:gd name="connsiteY0" fmla="*/ 0 h 2936817"/>
              <a:gd name="connsiteX1" fmla="*/ 4932082 w 4932082"/>
              <a:gd name="connsiteY1" fmla="*/ 862965 h 2936817"/>
              <a:gd name="connsiteX2" fmla="*/ 4883183 w 4932082"/>
              <a:gd name="connsiteY2" fmla="*/ 2936817 h 2936817"/>
              <a:gd name="connsiteX3" fmla="*/ 0 w 4932082"/>
              <a:gd name="connsiteY3" fmla="*/ 2048452 h 2936817"/>
              <a:gd name="connsiteX4" fmla="*/ 0 w 4932082"/>
              <a:gd name="connsiteY4" fmla="*/ 0 h 2936817"/>
              <a:gd name="connsiteX0" fmla="*/ 0 w 4932082"/>
              <a:gd name="connsiteY0" fmla="*/ 0 h 2936817"/>
              <a:gd name="connsiteX1" fmla="*/ 4932082 w 4932082"/>
              <a:gd name="connsiteY1" fmla="*/ 862965 h 2936817"/>
              <a:gd name="connsiteX2" fmla="*/ 4893852 w 4932082"/>
              <a:gd name="connsiteY2" fmla="*/ 2936817 h 2936817"/>
              <a:gd name="connsiteX3" fmla="*/ 0 w 4932082"/>
              <a:gd name="connsiteY3" fmla="*/ 2048452 h 2936817"/>
              <a:gd name="connsiteX4" fmla="*/ 0 w 4932082"/>
              <a:gd name="connsiteY4" fmla="*/ 0 h 2936817"/>
              <a:gd name="connsiteX0" fmla="*/ 0 w 4932082"/>
              <a:gd name="connsiteY0" fmla="*/ 0 h 2936817"/>
              <a:gd name="connsiteX1" fmla="*/ 4932082 w 4932082"/>
              <a:gd name="connsiteY1" fmla="*/ 862965 h 2936817"/>
              <a:gd name="connsiteX2" fmla="*/ 4911634 w 4932082"/>
              <a:gd name="connsiteY2" fmla="*/ 2936817 h 2936817"/>
              <a:gd name="connsiteX3" fmla="*/ 0 w 4932082"/>
              <a:gd name="connsiteY3" fmla="*/ 2048452 h 2936817"/>
              <a:gd name="connsiteX4" fmla="*/ 0 w 4932082"/>
              <a:gd name="connsiteY4" fmla="*/ 0 h 2936817"/>
              <a:gd name="connsiteX0" fmla="*/ 0 w 4927636"/>
              <a:gd name="connsiteY0" fmla="*/ 0 h 2936817"/>
              <a:gd name="connsiteX1" fmla="*/ 4927636 w 4927636"/>
              <a:gd name="connsiteY1" fmla="*/ 862965 h 2936817"/>
              <a:gd name="connsiteX2" fmla="*/ 4911634 w 4927636"/>
              <a:gd name="connsiteY2" fmla="*/ 2936817 h 2936817"/>
              <a:gd name="connsiteX3" fmla="*/ 0 w 4927636"/>
              <a:gd name="connsiteY3" fmla="*/ 2048452 h 2936817"/>
              <a:gd name="connsiteX4" fmla="*/ 0 w 4927636"/>
              <a:gd name="connsiteY4" fmla="*/ 0 h 2936817"/>
              <a:gd name="connsiteX0" fmla="*/ 0 w 4911641"/>
              <a:gd name="connsiteY0" fmla="*/ 0 h 2936817"/>
              <a:gd name="connsiteX1" fmla="*/ 2633752 w 4911641"/>
              <a:gd name="connsiteY1" fmla="*/ 456565 h 2936817"/>
              <a:gd name="connsiteX2" fmla="*/ 4911634 w 4911641"/>
              <a:gd name="connsiteY2" fmla="*/ 2936817 h 2936817"/>
              <a:gd name="connsiteX3" fmla="*/ 0 w 4911641"/>
              <a:gd name="connsiteY3" fmla="*/ 2048452 h 2936817"/>
              <a:gd name="connsiteX4" fmla="*/ 0 w 4911641"/>
              <a:gd name="connsiteY4" fmla="*/ 0 h 2936817"/>
              <a:gd name="connsiteX0" fmla="*/ 0 w 2633752"/>
              <a:gd name="connsiteY0" fmla="*/ 0 h 2517717"/>
              <a:gd name="connsiteX1" fmla="*/ 2633752 w 2633752"/>
              <a:gd name="connsiteY1" fmla="*/ 456565 h 2517717"/>
              <a:gd name="connsiteX2" fmla="*/ 2617750 w 2633752"/>
              <a:gd name="connsiteY2" fmla="*/ 2517717 h 2517717"/>
              <a:gd name="connsiteX3" fmla="*/ 0 w 2633752"/>
              <a:gd name="connsiteY3" fmla="*/ 2048452 h 2517717"/>
              <a:gd name="connsiteX4" fmla="*/ 0 w 2633752"/>
              <a:gd name="connsiteY4" fmla="*/ 0 h 2517717"/>
              <a:gd name="connsiteX0" fmla="*/ 0 w 2633752"/>
              <a:gd name="connsiteY0" fmla="*/ 0 h 2517717"/>
              <a:gd name="connsiteX1" fmla="*/ 2633752 w 2633752"/>
              <a:gd name="connsiteY1" fmla="*/ 456565 h 2517717"/>
              <a:gd name="connsiteX2" fmla="*/ 2617750 w 2633752"/>
              <a:gd name="connsiteY2" fmla="*/ 2517717 h 2517717"/>
              <a:gd name="connsiteX3" fmla="*/ 0 w 2633752"/>
              <a:gd name="connsiteY3" fmla="*/ 2048452 h 2517717"/>
              <a:gd name="connsiteX4" fmla="*/ 0 w 2633752"/>
              <a:gd name="connsiteY4" fmla="*/ 0 h 2517717"/>
              <a:gd name="connsiteX0" fmla="*/ 0 w 2627083"/>
              <a:gd name="connsiteY0" fmla="*/ 0 h 2517717"/>
              <a:gd name="connsiteX1" fmla="*/ 2627083 w 2627083"/>
              <a:gd name="connsiteY1" fmla="*/ 456565 h 2517717"/>
              <a:gd name="connsiteX2" fmla="*/ 2617750 w 2627083"/>
              <a:gd name="connsiteY2" fmla="*/ 2517717 h 2517717"/>
              <a:gd name="connsiteX3" fmla="*/ 0 w 2627083"/>
              <a:gd name="connsiteY3" fmla="*/ 2048452 h 2517717"/>
              <a:gd name="connsiteX4" fmla="*/ 0 w 2627083"/>
              <a:gd name="connsiteY4" fmla="*/ 0 h 2517717"/>
              <a:gd name="connsiteX0" fmla="*/ 0 w 2620415"/>
              <a:gd name="connsiteY0" fmla="*/ 0 h 2517717"/>
              <a:gd name="connsiteX1" fmla="*/ 2620415 w 2620415"/>
              <a:gd name="connsiteY1" fmla="*/ 456565 h 2517717"/>
              <a:gd name="connsiteX2" fmla="*/ 2617750 w 2620415"/>
              <a:gd name="connsiteY2" fmla="*/ 2517717 h 2517717"/>
              <a:gd name="connsiteX3" fmla="*/ 0 w 2620415"/>
              <a:gd name="connsiteY3" fmla="*/ 2048452 h 2517717"/>
              <a:gd name="connsiteX4" fmla="*/ 0 w 2620415"/>
              <a:gd name="connsiteY4" fmla="*/ 0 h 2517717"/>
              <a:gd name="connsiteX0" fmla="*/ 26673 w 2620415"/>
              <a:gd name="connsiteY0" fmla="*/ 0 h 2511367"/>
              <a:gd name="connsiteX1" fmla="*/ 2620415 w 2620415"/>
              <a:gd name="connsiteY1" fmla="*/ 450215 h 2511367"/>
              <a:gd name="connsiteX2" fmla="*/ 2617750 w 2620415"/>
              <a:gd name="connsiteY2" fmla="*/ 2511367 h 2511367"/>
              <a:gd name="connsiteX3" fmla="*/ 0 w 2620415"/>
              <a:gd name="connsiteY3" fmla="*/ 2042102 h 2511367"/>
              <a:gd name="connsiteX4" fmla="*/ 26673 w 2620415"/>
              <a:gd name="connsiteY4" fmla="*/ 0 h 2511367"/>
              <a:gd name="connsiteX0" fmla="*/ 0 w 2593742"/>
              <a:gd name="connsiteY0" fmla="*/ 0 h 2511367"/>
              <a:gd name="connsiteX1" fmla="*/ 2593742 w 2593742"/>
              <a:gd name="connsiteY1" fmla="*/ 450215 h 2511367"/>
              <a:gd name="connsiteX2" fmla="*/ 2591077 w 2593742"/>
              <a:gd name="connsiteY2" fmla="*/ 2511367 h 2511367"/>
              <a:gd name="connsiteX3" fmla="*/ 26673 w 2593742"/>
              <a:gd name="connsiteY3" fmla="*/ 2054802 h 2511367"/>
              <a:gd name="connsiteX4" fmla="*/ 0 w 2593742"/>
              <a:gd name="connsiteY4" fmla="*/ 0 h 2511367"/>
              <a:gd name="connsiteX0" fmla="*/ 0 w 2593742"/>
              <a:gd name="connsiteY0" fmla="*/ 0 h 2511367"/>
              <a:gd name="connsiteX1" fmla="*/ 2593742 w 2593742"/>
              <a:gd name="connsiteY1" fmla="*/ 450215 h 2511367"/>
              <a:gd name="connsiteX2" fmla="*/ 2591077 w 2593742"/>
              <a:gd name="connsiteY2" fmla="*/ 2511367 h 2511367"/>
              <a:gd name="connsiteX3" fmla="*/ 8891 w 2593742"/>
              <a:gd name="connsiteY3" fmla="*/ 2054802 h 2511367"/>
              <a:gd name="connsiteX4" fmla="*/ 0 w 2593742"/>
              <a:gd name="connsiteY4" fmla="*/ 0 h 2511367"/>
              <a:gd name="connsiteX0" fmla="*/ 855 w 2594597"/>
              <a:gd name="connsiteY0" fmla="*/ 0 h 2511367"/>
              <a:gd name="connsiteX1" fmla="*/ 2594597 w 2594597"/>
              <a:gd name="connsiteY1" fmla="*/ 450215 h 2511367"/>
              <a:gd name="connsiteX2" fmla="*/ 2591932 w 2594597"/>
              <a:gd name="connsiteY2" fmla="*/ 2511367 h 2511367"/>
              <a:gd name="connsiteX3" fmla="*/ 855 w 2594597"/>
              <a:gd name="connsiteY3" fmla="*/ 2048452 h 2511367"/>
              <a:gd name="connsiteX4" fmla="*/ 855 w 2594597"/>
              <a:gd name="connsiteY4" fmla="*/ 0 h 251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4597" h="2511367">
                <a:moveTo>
                  <a:pt x="855" y="0"/>
                </a:moveTo>
                <a:lnTo>
                  <a:pt x="2594597" y="450215"/>
                </a:lnTo>
                <a:cubicBezTo>
                  <a:pt x="2590151" y="1145732"/>
                  <a:pt x="2596378" y="1815850"/>
                  <a:pt x="2591932" y="2511367"/>
                </a:cubicBezTo>
                <a:lnTo>
                  <a:pt x="855" y="2048452"/>
                </a:lnTo>
                <a:cubicBezTo>
                  <a:pt x="-2109" y="1363518"/>
                  <a:pt x="3819" y="684934"/>
                  <a:pt x="855" y="0"/>
                </a:cubicBezTo>
                <a:close/>
              </a:path>
            </a:pathLst>
          </a:custGeom>
          <a:solidFill>
            <a:srgbClr val="FF0000">
              <a:alpha val="2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9" name="正方形/長方形 117">
            <a:extLst>
              <a:ext uri="{FF2B5EF4-FFF2-40B4-BE49-F238E27FC236}">
                <a16:creationId xmlns:a16="http://schemas.microsoft.com/office/drawing/2014/main" id="{F25E2B51-91BB-488D-9496-2839FFC3A9A9}"/>
              </a:ext>
            </a:extLst>
          </p:cNvPr>
          <p:cNvSpPr/>
          <p:nvPr/>
        </p:nvSpPr>
        <p:spPr>
          <a:xfrm>
            <a:off x="170691" y="2633689"/>
            <a:ext cx="3508697" cy="2936817"/>
          </a:xfrm>
          <a:custGeom>
            <a:avLst/>
            <a:gdLst>
              <a:gd name="connsiteX0" fmla="*/ 0 w 1579965"/>
              <a:gd name="connsiteY0" fmla="*/ 0 h 2109412"/>
              <a:gd name="connsiteX1" fmla="*/ 1579965 w 1579965"/>
              <a:gd name="connsiteY1" fmla="*/ 0 h 2109412"/>
              <a:gd name="connsiteX2" fmla="*/ 1579965 w 1579965"/>
              <a:gd name="connsiteY2" fmla="*/ 2109412 h 2109412"/>
              <a:gd name="connsiteX3" fmla="*/ 0 w 1579965"/>
              <a:gd name="connsiteY3" fmla="*/ 2109412 h 2109412"/>
              <a:gd name="connsiteX4" fmla="*/ 0 w 1579965"/>
              <a:gd name="connsiteY4" fmla="*/ 0 h 2109412"/>
              <a:gd name="connsiteX0" fmla="*/ 0 w 2044785"/>
              <a:gd name="connsiteY0" fmla="*/ 0 h 2109412"/>
              <a:gd name="connsiteX1" fmla="*/ 2044785 w 2044785"/>
              <a:gd name="connsiteY1" fmla="*/ 548640 h 2109412"/>
              <a:gd name="connsiteX2" fmla="*/ 1579965 w 2044785"/>
              <a:gd name="connsiteY2" fmla="*/ 2109412 h 2109412"/>
              <a:gd name="connsiteX3" fmla="*/ 0 w 2044785"/>
              <a:gd name="connsiteY3" fmla="*/ 2109412 h 2109412"/>
              <a:gd name="connsiteX4" fmla="*/ 0 w 2044785"/>
              <a:gd name="connsiteY4" fmla="*/ 0 h 2109412"/>
              <a:gd name="connsiteX0" fmla="*/ 0 w 2052405"/>
              <a:gd name="connsiteY0" fmla="*/ 0 h 2109412"/>
              <a:gd name="connsiteX1" fmla="*/ 2052405 w 2052405"/>
              <a:gd name="connsiteY1" fmla="*/ 563880 h 2109412"/>
              <a:gd name="connsiteX2" fmla="*/ 1579965 w 2052405"/>
              <a:gd name="connsiteY2" fmla="*/ 2109412 h 2109412"/>
              <a:gd name="connsiteX3" fmla="*/ 0 w 2052405"/>
              <a:gd name="connsiteY3" fmla="*/ 2109412 h 2109412"/>
              <a:gd name="connsiteX4" fmla="*/ 0 w 2052405"/>
              <a:gd name="connsiteY4" fmla="*/ 0 h 2109412"/>
              <a:gd name="connsiteX0" fmla="*/ 0 w 2052405"/>
              <a:gd name="connsiteY0" fmla="*/ 0 h 2642812"/>
              <a:gd name="connsiteX1" fmla="*/ 2052405 w 2052405"/>
              <a:gd name="connsiteY1" fmla="*/ 563880 h 2642812"/>
              <a:gd name="connsiteX2" fmla="*/ 2037165 w 2052405"/>
              <a:gd name="connsiteY2" fmla="*/ 2642812 h 2642812"/>
              <a:gd name="connsiteX3" fmla="*/ 0 w 2052405"/>
              <a:gd name="connsiteY3" fmla="*/ 2109412 h 2642812"/>
              <a:gd name="connsiteX4" fmla="*/ 0 w 2052405"/>
              <a:gd name="connsiteY4" fmla="*/ 0 h 2642812"/>
              <a:gd name="connsiteX0" fmla="*/ 0 w 2037165"/>
              <a:gd name="connsiteY0" fmla="*/ 0 h 2642812"/>
              <a:gd name="connsiteX1" fmla="*/ 2037165 w 2037165"/>
              <a:gd name="connsiteY1" fmla="*/ 563880 h 2642812"/>
              <a:gd name="connsiteX2" fmla="*/ 2037165 w 2037165"/>
              <a:gd name="connsiteY2" fmla="*/ 2642812 h 2642812"/>
              <a:gd name="connsiteX3" fmla="*/ 0 w 2037165"/>
              <a:gd name="connsiteY3" fmla="*/ 2109412 h 2642812"/>
              <a:gd name="connsiteX4" fmla="*/ 0 w 2037165"/>
              <a:gd name="connsiteY4" fmla="*/ 0 h 2642812"/>
              <a:gd name="connsiteX0" fmla="*/ 0 w 2037165"/>
              <a:gd name="connsiteY0" fmla="*/ 0 h 2650432"/>
              <a:gd name="connsiteX1" fmla="*/ 2037165 w 2037165"/>
              <a:gd name="connsiteY1" fmla="*/ 563880 h 2650432"/>
              <a:gd name="connsiteX2" fmla="*/ 2037165 w 2037165"/>
              <a:gd name="connsiteY2" fmla="*/ 2650432 h 2650432"/>
              <a:gd name="connsiteX3" fmla="*/ 0 w 2037165"/>
              <a:gd name="connsiteY3" fmla="*/ 2109412 h 2650432"/>
              <a:gd name="connsiteX4" fmla="*/ 0 w 2037165"/>
              <a:gd name="connsiteY4" fmla="*/ 0 h 2650432"/>
              <a:gd name="connsiteX0" fmla="*/ 0 w 2037165"/>
              <a:gd name="connsiteY0" fmla="*/ 0 h 2650432"/>
              <a:gd name="connsiteX1" fmla="*/ 2037165 w 2037165"/>
              <a:gd name="connsiteY1" fmla="*/ 563880 h 2650432"/>
              <a:gd name="connsiteX2" fmla="*/ 2037165 w 2037165"/>
              <a:gd name="connsiteY2" fmla="*/ 2650432 h 2650432"/>
              <a:gd name="connsiteX3" fmla="*/ 0 w 2037165"/>
              <a:gd name="connsiteY3" fmla="*/ 2109412 h 2650432"/>
              <a:gd name="connsiteX4" fmla="*/ 0 w 2037165"/>
              <a:gd name="connsiteY4" fmla="*/ 0 h 2650432"/>
              <a:gd name="connsiteX0" fmla="*/ 0 w 2037165"/>
              <a:gd name="connsiteY0" fmla="*/ 0 h 2650432"/>
              <a:gd name="connsiteX1" fmla="*/ 2037165 w 2037165"/>
              <a:gd name="connsiteY1" fmla="*/ 563880 h 2650432"/>
              <a:gd name="connsiteX2" fmla="*/ 2037165 w 2037165"/>
              <a:gd name="connsiteY2" fmla="*/ 2650432 h 2650432"/>
              <a:gd name="connsiteX3" fmla="*/ 0 w 2037165"/>
              <a:gd name="connsiteY3" fmla="*/ 2109412 h 2650432"/>
              <a:gd name="connsiteX4" fmla="*/ 0 w 2037165"/>
              <a:gd name="connsiteY4" fmla="*/ 0 h 2650432"/>
              <a:gd name="connsiteX0" fmla="*/ 0 w 2037165"/>
              <a:gd name="connsiteY0" fmla="*/ 0 h 2564707"/>
              <a:gd name="connsiteX1" fmla="*/ 2037165 w 2037165"/>
              <a:gd name="connsiteY1" fmla="*/ 563880 h 2564707"/>
              <a:gd name="connsiteX2" fmla="*/ 2037165 w 2037165"/>
              <a:gd name="connsiteY2" fmla="*/ 2564707 h 2564707"/>
              <a:gd name="connsiteX3" fmla="*/ 0 w 2037165"/>
              <a:gd name="connsiteY3" fmla="*/ 2109412 h 2564707"/>
              <a:gd name="connsiteX4" fmla="*/ 0 w 2037165"/>
              <a:gd name="connsiteY4" fmla="*/ 0 h 2564707"/>
              <a:gd name="connsiteX0" fmla="*/ 0 w 2037165"/>
              <a:gd name="connsiteY0" fmla="*/ 0 h 2526607"/>
              <a:gd name="connsiteX1" fmla="*/ 2037165 w 2037165"/>
              <a:gd name="connsiteY1" fmla="*/ 563880 h 2526607"/>
              <a:gd name="connsiteX2" fmla="*/ 2037165 w 2037165"/>
              <a:gd name="connsiteY2" fmla="*/ 2526607 h 2526607"/>
              <a:gd name="connsiteX3" fmla="*/ 0 w 2037165"/>
              <a:gd name="connsiteY3" fmla="*/ 2109412 h 2526607"/>
              <a:gd name="connsiteX4" fmla="*/ 0 w 2037165"/>
              <a:gd name="connsiteY4" fmla="*/ 0 h 2526607"/>
              <a:gd name="connsiteX0" fmla="*/ 0 w 2037165"/>
              <a:gd name="connsiteY0" fmla="*/ 0 h 2526607"/>
              <a:gd name="connsiteX1" fmla="*/ 2037165 w 2037165"/>
              <a:gd name="connsiteY1" fmla="*/ 478155 h 2526607"/>
              <a:gd name="connsiteX2" fmla="*/ 2037165 w 2037165"/>
              <a:gd name="connsiteY2" fmla="*/ 2526607 h 2526607"/>
              <a:gd name="connsiteX3" fmla="*/ 0 w 2037165"/>
              <a:gd name="connsiteY3" fmla="*/ 2109412 h 2526607"/>
              <a:gd name="connsiteX4" fmla="*/ 0 w 2037165"/>
              <a:gd name="connsiteY4" fmla="*/ 0 h 2526607"/>
              <a:gd name="connsiteX0" fmla="*/ 0 w 2037165"/>
              <a:gd name="connsiteY0" fmla="*/ 0 h 2526607"/>
              <a:gd name="connsiteX1" fmla="*/ 2037165 w 2037165"/>
              <a:gd name="connsiteY1" fmla="*/ 459105 h 2526607"/>
              <a:gd name="connsiteX2" fmla="*/ 2037165 w 2037165"/>
              <a:gd name="connsiteY2" fmla="*/ 2526607 h 2526607"/>
              <a:gd name="connsiteX3" fmla="*/ 0 w 2037165"/>
              <a:gd name="connsiteY3" fmla="*/ 2109412 h 2526607"/>
              <a:gd name="connsiteX4" fmla="*/ 0 w 2037165"/>
              <a:gd name="connsiteY4" fmla="*/ 0 h 2526607"/>
              <a:gd name="connsiteX0" fmla="*/ 0 w 2037165"/>
              <a:gd name="connsiteY0" fmla="*/ 0 h 2545657"/>
              <a:gd name="connsiteX1" fmla="*/ 2037165 w 2037165"/>
              <a:gd name="connsiteY1" fmla="*/ 459105 h 2545657"/>
              <a:gd name="connsiteX2" fmla="*/ 2023828 w 2037165"/>
              <a:gd name="connsiteY2" fmla="*/ 2545657 h 2545657"/>
              <a:gd name="connsiteX3" fmla="*/ 0 w 2037165"/>
              <a:gd name="connsiteY3" fmla="*/ 2109412 h 2545657"/>
              <a:gd name="connsiteX4" fmla="*/ 0 w 2037165"/>
              <a:gd name="connsiteY4" fmla="*/ 0 h 2545657"/>
              <a:gd name="connsiteX0" fmla="*/ 0 w 2042530"/>
              <a:gd name="connsiteY0" fmla="*/ 0 h 2545657"/>
              <a:gd name="connsiteX1" fmla="*/ 2037165 w 2042530"/>
              <a:gd name="connsiteY1" fmla="*/ 459105 h 2545657"/>
              <a:gd name="connsiteX2" fmla="*/ 2041611 w 2042530"/>
              <a:gd name="connsiteY2" fmla="*/ 2545657 h 2545657"/>
              <a:gd name="connsiteX3" fmla="*/ 0 w 2042530"/>
              <a:gd name="connsiteY3" fmla="*/ 2109412 h 2545657"/>
              <a:gd name="connsiteX4" fmla="*/ 0 w 2042530"/>
              <a:gd name="connsiteY4" fmla="*/ 0 h 2545657"/>
              <a:gd name="connsiteX0" fmla="*/ 0 w 2041624"/>
              <a:gd name="connsiteY0" fmla="*/ 0 h 2545657"/>
              <a:gd name="connsiteX1" fmla="*/ 938233 w 2041624"/>
              <a:gd name="connsiteY1" fmla="*/ 215265 h 2545657"/>
              <a:gd name="connsiteX2" fmla="*/ 2041611 w 2041624"/>
              <a:gd name="connsiteY2" fmla="*/ 2545657 h 2545657"/>
              <a:gd name="connsiteX3" fmla="*/ 0 w 2041624"/>
              <a:gd name="connsiteY3" fmla="*/ 2109412 h 2545657"/>
              <a:gd name="connsiteX4" fmla="*/ 0 w 2041624"/>
              <a:gd name="connsiteY4" fmla="*/ 0 h 2545657"/>
              <a:gd name="connsiteX0" fmla="*/ 0 w 938233"/>
              <a:gd name="connsiteY0" fmla="*/ 0 h 2309437"/>
              <a:gd name="connsiteX1" fmla="*/ 938233 w 938233"/>
              <a:gd name="connsiteY1" fmla="*/ 215265 h 2309437"/>
              <a:gd name="connsiteX2" fmla="*/ 910672 w 938233"/>
              <a:gd name="connsiteY2" fmla="*/ 2309437 h 2309437"/>
              <a:gd name="connsiteX3" fmla="*/ 0 w 938233"/>
              <a:gd name="connsiteY3" fmla="*/ 2109412 h 2309437"/>
              <a:gd name="connsiteX4" fmla="*/ 0 w 938233"/>
              <a:gd name="connsiteY4" fmla="*/ 0 h 2309437"/>
              <a:gd name="connsiteX0" fmla="*/ 0 w 938233"/>
              <a:gd name="connsiteY0" fmla="*/ 0 h 2309437"/>
              <a:gd name="connsiteX1" fmla="*/ 938233 w 938233"/>
              <a:gd name="connsiteY1" fmla="*/ 215265 h 2309437"/>
              <a:gd name="connsiteX2" fmla="*/ 932011 w 938233"/>
              <a:gd name="connsiteY2" fmla="*/ 2309437 h 2309437"/>
              <a:gd name="connsiteX3" fmla="*/ 0 w 938233"/>
              <a:gd name="connsiteY3" fmla="*/ 2109412 h 2309437"/>
              <a:gd name="connsiteX4" fmla="*/ 0 w 938233"/>
              <a:gd name="connsiteY4" fmla="*/ 0 h 2309437"/>
              <a:gd name="connsiteX0" fmla="*/ 0 w 2022938"/>
              <a:gd name="connsiteY0" fmla="*/ 0 h 2309437"/>
              <a:gd name="connsiteX1" fmla="*/ 2022938 w 2022938"/>
              <a:gd name="connsiteY1" fmla="*/ 443865 h 2309437"/>
              <a:gd name="connsiteX2" fmla="*/ 932011 w 2022938"/>
              <a:gd name="connsiteY2" fmla="*/ 2309437 h 2309437"/>
              <a:gd name="connsiteX3" fmla="*/ 0 w 2022938"/>
              <a:gd name="connsiteY3" fmla="*/ 2109412 h 2309437"/>
              <a:gd name="connsiteX4" fmla="*/ 0 w 2022938"/>
              <a:gd name="connsiteY4" fmla="*/ 0 h 2309437"/>
              <a:gd name="connsiteX0" fmla="*/ 0 w 2035133"/>
              <a:gd name="connsiteY0" fmla="*/ 0 h 2411037"/>
              <a:gd name="connsiteX1" fmla="*/ 2022938 w 2035133"/>
              <a:gd name="connsiteY1" fmla="*/ 443865 h 2411037"/>
              <a:gd name="connsiteX2" fmla="*/ 2034498 w 2035133"/>
              <a:gd name="connsiteY2" fmla="*/ 2411037 h 2411037"/>
              <a:gd name="connsiteX3" fmla="*/ 0 w 2035133"/>
              <a:gd name="connsiteY3" fmla="*/ 2109412 h 2411037"/>
              <a:gd name="connsiteX4" fmla="*/ 0 w 2035133"/>
              <a:gd name="connsiteY4" fmla="*/ 0 h 2411037"/>
              <a:gd name="connsiteX0" fmla="*/ 0 w 2035134"/>
              <a:gd name="connsiteY0" fmla="*/ 0 h 2411037"/>
              <a:gd name="connsiteX1" fmla="*/ 2022938 w 2035134"/>
              <a:gd name="connsiteY1" fmla="*/ 405765 h 2411037"/>
              <a:gd name="connsiteX2" fmla="*/ 2034498 w 2035134"/>
              <a:gd name="connsiteY2" fmla="*/ 2411037 h 2411037"/>
              <a:gd name="connsiteX3" fmla="*/ 0 w 2035134"/>
              <a:gd name="connsiteY3" fmla="*/ 2109412 h 2411037"/>
              <a:gd name="connsiteX4" fmla="*/ 0 w 2035134"/>
              <a:gd name="connsiteY4" fmla="*/ 0 h 2411037"/>
              <a:gd name="connsiteX0" fmla="*/ 0 w 2035134"/>
              <a:gd name="connsiteY0" fmla="*/ 0 h 2411037"/>
              <a:gd name="connsiteX1" fmla="*/ 2022939 w 2035134"/>
              <a:gd name="connsiteY1" fmla="*/ 367665 h 2411037"/>
              <a:gd name="connsiteX2" fmla="*/ 2034498 w 2035134"/>
              <a:gd name="connsiteY2" fmla="*/ 2411037 h 2411037"/>
              <a:gd name="connsiteX3" fmla="*/ 0 w 2035134"/>
              <a:gd name="connsiteY3" fmla="*/ 2109412 h 2411037"/>
              <a:gd name="connsiteX4" fmla="*/ 0 w 2035134"/>
              <a:gd name="connsiteY4" fmla="*/ 0 h 2411037"/>
              <a:gd name="connsiteX0" fmla="*/ 0 w 2040721"/>
              <a:gd name="connsiteY0" fmla="*/ 0 h 2411037"/>
              <a:gd name="connsiteX1" fmla="*/ 2040721 w 2040721"/>
              <a:gd name="connsiteY1" fmla="*/ 367665 h 2411037"/>
              <a:gd name="connsiteX2" fmla="*/ 2034498 w 2040721"/>
              <a:gd name="connsiteY2" fmla="*/ 2411037 h 2411037"/>
              <a:gd name="connsiteX3" fmla="*/ 0 w 2040721"/>
              <a:gd name="connsiteY3" fmla="*/ 2109412 h 2411037"/>
              <a:gd name="connsiteX4" fmla="*/ 0 w 2040721"/>
              <a:gd name="connsiteY4" fmla="*/ 0 h 2411037"/>
              <a:gd name="connsiteX0" fmla="*/ 0 w 4932082"/>
              <a:gd name="connsiteY0" fmla="*/ 0 h 2411037"/>
              <a:gd name="connsiteX1" fmla="*/ 4932082 w 4932082"/>
              <a:gd name="connsiteY1" fmla="*/ 862965 h 2411037"/>
              <a:gd name="connsiteX2" fmla="*/ 2034498 w 4932082"/>
              <a:gd name="connsiteY2" fmla="*/ 2411037 h 2411037"/>
              <a:gd name="connsiteX3" fmla="*/ 0 w 4932082"/>
              <a:gd name="connsiteY3" fmla="*/ 2109412 h 2411037"/>
              <a:gd name="connsiteX4" fmla="*/ 0 w 4932082"/>
              <a:gd name="connsiteY4" fmla="*/ 0 h 2411037"/>
              <a:gd name="connsiteX0" fmla="*/ 0 w 4932082"/>
              <a:gd name="connsiteY0" fmla="*/ 0 h 2860617"/>
              <a:gd name="connsiteX1" fmla="*/ 4932082 w 4932082"/>
              <a:gd name="connsiteY1" fmla="*/ 862965 h 2860617"/>
              <a:gd name="connsiteX2" fmla="*/ 4904521 w 4932082"/>
              <a:gd name="connsiteY2" fmla="*/ 2860617 h 2860617"/>
              <a:gd name="connsiteX3" fmla="*/ 0 w 4932082"/>
              <a:gd name="connsiteY3" fmla="*/ 2109412 h 2860617"/>
              <a:gd name="connsiteX4" fmla="*/ 0 w 4932082"/>
              <a:gd name="connsiteY4" fmla="*/ 0 h 2860617"/>
              <a:gd name="connsiteX0" fmla="*/ 0 w 4932082"/>
              <a:gd name="connsiteY0" fmla="*/ 0 h 2891097"/>
              <a:gd name="connsiteX1" fmla="*/ 4932082 w 4932082"/>
              <a:gd name="connsiteY1" fmla="*/ 862965 h 2891097"/>
              <a:gd name="connsiteX2" fmla="*/ 4893852 w 4932082"/>
              <a:gd name="connsiteY2" fmla="*/ 2891097 h 2891097"/>
              <a:gd name="connsiteX3" fmla="*/ 0 w 4932082"/>
              <a:gd name="connsiteY3" fmla="*/ 2109412 h 2891097"/>
              <a:gd name="connsiteX4" fmla="*/ 0 w 4932082"/>
              <a:gd name="connsiteY4" fmla="*/ 0 h 2891097"/>
              <a:gd name="connsiteX0" fmla="*/ 0 w 4932082"/>
              <a:gd name="connsiteY0" fmla="*/ 0 h 2936817"/>
              <a:gd name="connsiteX1" fmla="*/ 4932082 w 4932082"/>
              <a:gd name="connsiteY1" fmla="*/ 862965 h 2936817"/>
              <a:gd name="connsiteX2" fmla="*/ 4883183 w 4932082"/>
              <a:gd name="connsiteY2" fmla="*/ 2936817 h 2936817"/>
              <a:gd name="connsiteX3" fmla="*/ 0 w 4932082"/>
              <a:gd name="connsiteY3" fmla="*/ 2109412 h 2936817"/>
              <a:gd name="connsiteX4" fmla="*/ 0 w 4932082"/>
              <a:gd name="connsiteY4" fmla="*/ 0 h 2936817"/>
              <a:gd name="connsiteX0" fmla="*/ 0 w 4932082"/>
              <a:gd name="connsiteY0" fmla="*/ 0 h 2936817"/>
              <a:gd name="connsiteX1" fmla="*/ 4932082 w 4932082"/>
              <a:gd name="connsiteY1" fmla="*/ 862965 h 2936817"/>
              <a:gd name="connsiteX2" fmla="*/ 4883183 w 4932082"/>
              <a:gd name="connsiteY2" fmla="*/ 2936817 h 2936817"/>
              <a:gd name="connsiteX3" fmla="*/ 0 w 4932082"/>
              <a:gd name="connsiteY3" fmla="*/ 2071312 h 2936817"/>
              <a:gd name="connsiteX4" fmla="*/ 0 w 4932082"/>
              <a:gd name="connsiteY4" fmla="*/ 0 h 2936817"/>
              <a:gd name="connsiteX0" fmla="*/ 0 w 4932082"/>
              <a:gd name="connsiteY0" fmla="*/ 0 h 2936817"/>
              <a:gd name="connsiteX1" fmla="*/ 4932082 w 4932082"/>
              <a:gd name="connsiteY1" fmla="*/ 862965 h 2936817"/>
              <a:gd name="connsiteX2" fmla="*/ 4883183 w 4932082"/>
              <a:gd name="connsiteY2" fmla="*/ 2936817 h 2936817"/>
              <a:gd name="connsiteX3" fmla="*/ 0 w 4932082"/>
              <a:gd name="connsiteY3" fmla="*/ 2048452 h 2936817"/>
              <a:gd name="connsiteX4" fmla="*/ 0 w 4932082"/>
              <a:gd name="connsiteY4" fmla="*/ 0 h 2936817"/>
              <a:gd name="connsiteX0" fmla="*/ 0 w 4932082"/>
              <a:gd name="connsiteY0" fmla="*/ 0 h 2936817"/>
              <a:gd name="connsiteX1" fmla="*/ 4932082 w 4932082"/>
              <a:gd name="connsiteY1" fmla="*/ 862965 h 2936817"/>
              <a:gd name="connsiteX2" fmla="*/ 4893852 w 4932082"/>
              <a:gd name="connsiteY2" fmla="*/ 2936817 h 2936817"/>
              <a:gd name="connsiteX3" fmla="*/ 0 w 4932082"/>
              <a:gd name="connsiteY3" fmla="*/ 2048452 h 2936817"/>
              <a:gd name="connsiteX4" fmla="*/ 0 w 4932082"/>
              <a:gd name="connsiteY4" fmla="*/ 0 h 2936817"/>
              <a:gd name="connsiteX0" fmla="*/ 0 w 4932082"/>
              <a:gd name="connsiteY0" fmla="*/ 0 h 2936817"/>
              <a:gd name="connsiteX1" fmla="*/ 4932082 w 4932082"/>
              <a:gd name="connsiteY1" fmla="*/ 862965 h 2936817"/>
              <a:gd name="connsiteX2" fmla="*/ 4911634 w 4932082"/>
              <a:gd name="connsiteY2" fmla="*/ 2936817 h 2936817"/>
              <a:gd name="connsiteX3" fmla="*/ 0 w 4932082"/>
              <a:gd name="connsiteY3" fmla="*/ 2048452 h 2936817"/>
              <a:gd name="connsiteX4" fmla="*/ 0 w 4932082"/>
              <a:gd name="connsiteY4" fmla="*/ 0 h 2936817"/>
              <a:gd name="connsiteX0" fmla="*/ 0 w 4927636"/>
              <a:gd name="connsiteY0" fmla="*/ 0 h 2936817"/>
              <a:gd name="connsiteX1" fmla="*/ 4927636 w 4927636"/>
              <a:gd name="connsiteY1" fmla="*/ 862965 h 2936817"/>
              <a:gd name="connsiteX2" fmla="*/ 4911634 w 4927636"/>
              <a:gd name="connsiteY2" fmla="*/ 2936817 h 2936817"/>
              <a:gd name="connsiteX3" fmla="*/ 0 w 4927636"/>
              <a:gd name="connsiteY3" fmla="*/ 2048452 h 2936817"/>
              <a:gd name="connsiteX4" fmla="*/ 0 w 4927636"/>
              <a:gd name="connsiteY4" fmla="*/ 0 h 2936817"/>
              <a:gd name="connsiteX0" fmla="*/ 0 w 4927636"/>
              <a:gd name="connsiteY0" fmla="*/ 0 h 2936817"/>
              <a:gd name="connsiteX1" fmla="*/ 4927636 w 4927636"/>
              <a:gd name="connsiteY1" fmla="*/ 885825 h 2936817"/>
              <a:gd name="connsiteX2" fmla="*/ 4911634 w 4927636"/>
              <a:gd name="connsiteY2" fmla="*/ 2936817 h 2936817"/>
              <a:gd name="connsiteX3" fmla="*/ 0 w 4927636"/>
              <a:gd name="connsiteY3" fmla="*/ 2048452 h 2936817"/>
              <a:gd name="connsiteX4" fmla="*/ 0 w 4927636"/>
              <a:gd name="connsiteY4" fmla="*/ 0 h 2936817"/>
              <a:gd name="connsiteX0" fmla="*/ 0 w 4918745"/>
              <a:gd name="connsiteY0" fmla="*/ 0 h 2936817"/>
              <a:gd name="connsiteX1" fmla="*/ 4918745 w 4918745"/>
              <a:gd name="connsiteY1" fmla="*/ 885825 h 2936817"/>
              <a:gd name="connsiteX2" fmla="*/ 4911634 w 4918745"/>
              <a:gd name="connsiteY2" fmla="*/ 2936817 h 2936817"/>
              <a:gd name="connsiteX3" fmla="*/ 0 w 4918745"/>
              <a:gd name="connsiteY3" fmla="*/ 2048452 h 2936817"/>
              <a:gd name="connsiteX4" fmla="*/ 0 w 4918745"/>
              <a:gd name="connsiteY4" fmla="*/ 0 h 2936817"/>
              <a:gd name="connsiteX0" fmla="*/ 0 w 4912741"/>
              <a:gd name="connsiteY0" fmla="*/ 0 h 2936817"/>
              <a:gd name="connsiteX1" fmla="*/ 4909854 w 4912741"/>
              <a:gd name="connsiteY1" fmla="*/ 885825 h 2936817"/>
              <a:gd name="connsiteX2" fmla="*/ 4911634 w 4912741"/>
              <a:gd name="connsiteY2" fmla="*/ 2936817 h 2936817"/>
              <a:gd name="connsiteX3" fmla="*/ 0 w 4912741"/>
              <a:gd name="connsiteY3" fmla="*/ 2048452 h 2936817"/>
              <a:gd name="connsiteX4" fmla="*/ 0 w 4912741"/>
              <a:gd name="connsiteY4" fmla="*/ 0 h 2936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2741" h="2936817">
                <a:moveTo>
                  <a:pt x="0" y="0"/>
                </a:moveTo>
                <a:lnTo>
                  <a:pt x="4909854" y="885825"/>
                </a:lnTo>
                <a:cubicBezTo>
                  <a:pt x="4905408" y="1581342"/>
                  <a:pt x="4916080" y="2241300"/>
                  <a:pt x="4911634" y="2936817"/>
                </a:cubicBezTo>
                <a:lnTo>
                  <a:pt x="0" y="2048452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74" name="正方形/長方形 173">
            <a:extLst>
              <a:ext uri="{FF2B5EF4-FFF2-40B4-BE49-F238E27FC236}">
                <a16:creationId xmlns:a16="http://schemas.microsoft.com/office/drawing/2014/main" id="{5C267BA2-6A92-4CA2-B86D-7F5DD3F21ABA}"/>
              </a:ext>
            </a:extLst>
          </p:cNvPr>
          <p:cNvSpPr/>
          <p:nvPr/>
        </p:nvSpPr>
        <p:spPr>
          <a:xfrm>
            <a:off x="153802" y="7287209"/>
            <a:ext cx="5422142" cy="224083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備品設置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スポーツ推進委員はコース中央のカラーコーンの設置。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整理員、警備員は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交通規制の為のプラ柵、カラーコーンの設置。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終わり次第スポーツ推進委員の補助。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規制解除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〇時〇分頃最終バイクが山下公園方面へ通過後、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Ａエリアの備品を撤去へ規制解除へ移行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【A</a:t>
            </a:r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突堤内火災事故の対応</a:t>
            </a:r>
            <a:r>
              <a:rPr lang="en-US" altLang="ja-JP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　　は規制用カラーコーンを移動させ消防車両導線を確保する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　　は速やかに競技を中断させる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※</a:t>
            </a:r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競技中断時、自転車の衝突事故を防ぐために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消防車両導線から</a:t>
            </a:r>
            <a:r>
              <a:rPr lang="en-US" altLang="ja-JP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30m</a:t>
            </a:r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先（往路）に　　を配置し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緩やかにスピードダウンさせる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ja-JP" altLang="en-US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5" name="正方形/長方形 174">
            <a:extLst>
              <a:ext uri="{FF2B5EF4-FFF2-40B4-BE49-F238E27FC236}">
                <a16:creationId xmlns:a16="http://schemas.microsoft.com/office/drawing/2014/main" id="{BCD59535-9A7D-441C-B273-95993D03D696}"/>
              </a:ext>
            </a:extLst>
          </p:cNvPr>
          <p:cNvSpPr/>
          <p:nvPr/>
        </p:nvSpPr>
        <p:spPr>
          <a:xfrm>
            <a:off x="153802" y="7293244"/>
            <a:ext cx="1396283" cy="1651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特記事項</a:t>
            </a:r>
          </a:p>
        </p:txBody>
      </p: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5F89289A-56FF-4C67-ABC7-86D5548E0E76}"/>
              </a:ext>
            </a:extLst>
          </p:cNvPr>
          <p:cNvSpPr txBox="1"/>
          <p:nvPr/>
        </p:nvSpPr>
        <p:spPr>
          <a:xfrm>
            <a:off x="5645373" y="4131295"/>
            <a:ext cx="12961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カラーコーン設置間隔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直線は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カーブは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誘導案内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誘導看板の告知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DEBE3F88-15E5-4509-A392-DAEB485A4686}"/>
              </a:ext>
            </a:extLst>
          </p:cNvPr>
          <p:cNvSpPr txBox="1"/>
          <p:nvPr/>
        </p:nvSpPr>
        <p:spPr>
          <a:xfrm>
            <a:off x="6044669" y="745599"/>
            <a:ext cx="3994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</a:t>
            </a:r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96B3B9B8-2F86-4272-8C9B-14A6B6203046}"/>
              </a:ext>
            </a:extLst>
          </p:cNvPr>
          <p:cNvSpPr txBox="1"/>
          <p:nvPr/>
        </p:nvSpPr>
        <p:spPr>
          <a:xfrm>
            <a:off x="5638407" y="1621135"/>
            <a:ext cx="1193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エリア管理： 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警備会社：</a:t>
            </a:r>
            <a:endParaRPr kumimoji="1"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9" name="テキスト ボックス 178">
            <a:extLst>
              <a:ext uri="{FF2B5EF4-FFF2-40B4-BE49-F238E27FC236}">
                <a16:creationId xmlns:a16="http://schemas.microsoft.com/office/drawing/2014/main" id="{D46E1A62-6C47-43BE-A838-383664439846}"/>
              </a:ext>
            </a:extLst>
          </p:cNvPr>
          <p:cNvSpPr txBox="1"/>
          <p:nvPr/>
        </p:nvSpPr>
        <p:spPr>
          <a:xfrm>
            <a:off x="5731452" y="1193488"/>
            <a:ext cx="1080120" cy="223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山手警察署</a:t>
            </a:r>
          </a:p>
        </p:txBody>
      </p:sp>
      <p:sp>
        <p:nvSpPr>
          <p:cNvPr id="2" name="フリーフォーム 1">
            <a:extLst>
              <a:ext uri="{FF2B5EF4-FFF2-40B4-BE49-F238E27FC236}">
                <a16:creationId xmlns:a16="http://schemas.microsoft.com/office/drawing/2014/main" id="{E1196771-EE09-2D4F-A6A6-FD73DF92A257}"/>
              </a:ext>
            </a:extLst>
          </p:cNvPr>
          <p:cNvSpPr/>
          <p:nvPr/>
        </p:nvSpPr>
        <p:spPr>
          <a:xfrm>
            <a:off x="174026" y="3388988"/>
            <a:ext cx="5402809" cy="1705526"/>
          </a:xfrm>
          <a:custGeom>
            <a:avLst/>
            <a:gdLst>
              <a:gd name="connsiteX0" fmla="*/ 0 w 5416061"/>
              <a:gd name="connsiteY0" fmla="*/ 0 h 1612760"/>
              <a:gd name="connsiteX1" fmla="*/ 1959428 w 5416061"/>
              <a:gd name="connsiteY1" fmla="*/ 492369 h 1612760"/>
              <a:gd name="connsiteX2" fmla="*/ 5416061 w 5416061"/>
              <a:gd name="connsiteY2" fmla="*/ 1612760 h 1612760"/>
              <a:gd name="connsiteX0" fmla="*/ 0 w 5402809"/>
              <a:gd name="connsiteY0" fmla="*/ 0 h 1705526"/>
              <a:gd name="connsiteX1" fmla="*/ 1946176 w 5402809"/>
              <a:gd name="connsiteY1" fmla="*/ 585135 h 1705526"/>
              <a:gd name="connsiteX2" fmla="*/ 5402809 w 5402809"/>
              <a:gd name="connsiteY2" fmla="*/ 1705526 h 1705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02809" h="1705526">
                <a:moveTo>
                  <a:pt x="0" y="0"/>
                </a:moveTo>
                <a:lnTo>
                  <a:pt x="1946176" y="585135"/>
                </a:lnTo>
                <a:lnTo>
                  <a:pt x="5402809" y="1705526"/>
                </a:lnTo>
              </a:path>
            </a:pathLst>
          </a:custGeom>
          <a:noFill/>
          <a:ln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リーフォーム 2">
            <a:extLst>
              <a:ext uri="{FF2B5EF4-FFF2-40B4-BE49-F238E27FC236}">
                <a16:creationId xmlns:a16="http://schemas.microsoft.com/office/drawing/2014/main" id="{6B475647-938A-7E4F-93BE-DB114AA47F3A}"/>
              </a:ext>
            </a:extLst>
          </p:cNvPr>
          <p:cNvSpPr/>
          <p:nvPr/>
        </p:nvSpPr>
        <p:spPr>
          <a:xfrm>
            <a:off x="155749" y="3592286"/>
            <a:ext cx="5416062" cy="1617784"/>
          </a:xfrm>
          <a:custGeom>
            <a:avLst/>
            <a:gdLst>
              <a:gd name="connsiteX0" fmla="*/ 5416062 w 5416062"/>
              <a:gd name="connsiteY0" fmla="*/ 1617784 h 1617784"/>
              <a:gd name="connsiteX1" fmla="*/ 1894115 w 5416062"/>
              <a:gd name="connsiteY1" fmla="*/ 482321 h 1617784"/>
              <a:gd name="connsiteX2" fmla="*/ 0 w 5416062"/>
              <a:gd name="connsiteY2" fmla="*/ 0 h 1617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16062" h="1617784">
                <a:moveTo>
                  <a:pt x="5416062" y="1617784"/>
                </a:moveTo>
                <a:lnTo>
                  <a:pt x="1894115" y="482321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 5">
            <a:extLst>
              <a:ext uri="{FF2B5EF4-FFF2-40B4-BE49-F238E27FC236}">
                <a16:creationId xmlns:a16="http://schemas.microsoft.com/office/drawing/2014/main" id="{A886BC17-61E5-C54A-9057-3AE4DB70B8E2}"/>
              </a:ext>
            </a:extLst>
          </p:cNvPr>
          <p:cNvSpPr/>
          <p:nvPr/>
        </p:nvSpPr>
        <p:spPr>
          <a:xfrm>
            <a:off x="887896" y="1630017"/>
            <a:ext cx="868017" cy="79513"/>
          </a:xfrm>
          <a:custGeom>
            <a:avLst/>
            <a:gdLst>
              <a:gd name="connsiteX0" fmla="*/ 0 w 868017"/>
              <a:gd name="connsiteY0" fmla="*/ 79513 h 79513"/>
              <a:gd name="connsiteX1" fmla="*/ 868017 w 868017"/>
              <a:gd name="connsiteY1" fmla="*/ 0 h 79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8017" h="79513">
                <a:moveTo>
                  <a:pt x="0" y="79513"/>
                </a:moveTo>
                <a:lnTo>
                  <a:pt x="868017" y="0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41FDA40F-F205-B543-A77B-2A3355854F1A}"/>
              </a:ext>
            </a:extLst>
          </p:cNvPr>
          <p:cNvSpPr/>
          <p:nvPr/>
        </p:nvSpPr>
        <p:spPr>
          <a:xfrm>
            <a:off x="1535666" y="3550910"/>
            <a:ext cx="77725" cy="8275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B0E94C2-C1AE-5A45-8944-C772C20AF88F}"/>
              </a:ext>
            </a:extLst>
          </p:cNvPr>
          <p:cNvSpPr/>
          <p:nvPr/>
        </p:nvSpPr>
        <p:spPr>
          <a:xfrm>
            <a:off x="1884114" y="4071911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341AADAD-0CEA-4D4E-BBF5-880170A8D0E0}"/>
              </a:ext>
            </a:extLst>
          </p:cNvPr>
          <p:cNvSpPr/>
          <p:nvPr/>
        </p:nvSpPr>
        <p:spPr>
          <a:xfrm>
            <a:off x="935438" y="3902546"/>
            <a:ext cx="3677975" cy="1076234"/>
          </a:xfrm>
          <a:custGeom>
            <a:avLst/>
            <a:gdLst>
              <a:gd name="connsiteX0" fmla="*/ 5387009 w 5387009"/>
              <a:gd name="connsiteY0" fmla="*/ 1550505 h 1550505"/>
              <a:gd name="connsiteX1" fmla="*/ 569844 w 5387009"/>
              <a:gd name="connsiteY1" fmla="*/ 92766 h 1550505"/>
              <a:gd name="connsiteX2" fmla="*/ 0 w 5387009"/>
              <a:gd name="connsiteY2" fmla="*/ 0 h 1550505"/>
              <a:gd name="connsiteX0" fmla="*/ 5387009 w 5387009"/>
              <a:gd name="connsiteY0" fmla="*/ 1550505 h 1550505"/>
              <a:gd name="connsiteX1" fmla="*/ 3666656 w 5387009"/>
              <a:gd name="connsiteY1" fmla="*/ 999656 h 1550505"/>
              <a:gd name="connsiteX2" fmla="*/ 569844 w 5387009"/>
              <a:gd name="connsiteY2" fmla="*/ 92766 h 1550505"/>
              <a:gd name="connsiteX3" fmla="*/ 0 w 5387009"/>
              <a:gd name="connsiteY3" fmla="*/ 0 h 1550505"/>
              <a:gd name="connsiteX0" fmla="*/ 4817165 w 4817165"/>
              <a:gd name="connsiteY0" fmla="*/ 1509865 h 1509865"/>
              <a:gd name="connsiteX1" fmla="*/ 3096812 w 4817165"/>
              <a:gd name="connsiteY1" fmla="*/ 959016 h 1509865"/>
              <a:gd name="connsiteX2" fmla="*/ 0 w 4817165"/>
              <a:gd name="connsiteY2" fmla="*/ 52126 h 1509865"/>
              <a:gd name="connsiteX3" fmla="*/ 308996 w 4817165"/>
              <a:gd name="connsiteY3" fmla="*/ 0 h 1509865"/>
              <a:gd name="connsiteX0" fmla="*/ 4649525 w 4649525"/>
              <a:gd name="connsiteY0" fmla="*/ 1509865 h 1509865"/>
              <a:gd name="connsiteX1" fmla="*/ 2929172 w 4649525"/>
              <a:gd name="connsiteY1" fmla="*/ 959016 h 1509865"/>
              <a:gd name="connsiteX2" fmla="*/ 0 w 4649525"/>
              <a:gd name="connsiteY2" fmla="*/ 102926 h 1509865"/>
              <a:gd name="connsiteX3" fmla="*/ 141356 w 4649525"/>
              <a:gd name="connsiteY3" fmla="*/ 0 h 1509865"/>
              <a:gd name="connsiteX0" fmla="*/ 4649525 w 4649525"/>
              <a:gd name="connsiteY0" fmla="*/ 1500340 h 1500340"/>
              <a:gd name="connsiteX1" fmla="*/ 2929172 w 4649525"/>
              <a:gd name="connsiteY1" fmla="*/ 949491 h 1500340"/>
              <a:gd name="connsiteX2" fmla="*/ 0 w 4649525"/>
              <a:gd name="connsiteY2" fmla="*/ 93401 h 1500340"/>
              <a:gd name="connsiteX3" fmla="*/ 17531 w 4649525"/>
              <a:gd name="connsiteY3" fmla="*/ 0 h 1500340"/>
              <a:gd name="connsiteX0" fmla="*/ 4649525 w 4649525"/>
              <a:gd name="connsiteY0" fmla="*/ 1484465 h 1484465"/>
              <a:gd name="connsiteX1" fmla="*/ 2929172 w 4649525"/>
              <a:gd name="connsiteY1" fmla="*/ 933616 h 1484465"/>
              <a:gd name="connsiteX2" fmla="*/ 0 w 4649525"/>
              <a:gd name="connsiteY2" fmla="*/ 77526 h 1484465"/>
              <a:gd name="connsiteX3" fmla="*/ 36581 w 4649525"/>
              <a:gd name="connsiteY3" fmla="*/ 0 h 1484465"/>
              <a:gd name="connsiteX0" fmla="*/ 4630475 w 4630475"/>
              <a:gd name="connsiteY0" fmla="*/ 1484465 h 1484465"/>
              <a:gd name="connsiteX1" fmla="*/ 2910122 w 4630475"/>
              <a:gd name="connsiteY1" fmla="*/ 933616 h 1484465"/>
              <a:gd name="connsiteX2" fmla="*/ 0 w 4630475"/>
              <a:gd name="connsiteY2" fmla="*/ 87051 h 1484465"/>
              <a:gd name="connsiteX3" fmla="*/ 17531 w 4630475"/>
              <a:gd name="connsiteY3" fmla="*/ 0 h 1484465"/>
              <a:gd name="connsiteX0" fmla="*/ 3525575 w 3525575"/>
              <a:gd name="connsiteY0" fmla="*/ 973925 h 989314"/>
              <a:gd name="connsiteX1" fmla="*/ 2910122 w 3525575"/>
              <a:gd name="connsiteY1" fmla="*/ 933616 h 989314"/>
              <a:gd name="connsiteX2" fmla="*/ 0 w 3525575"/>
              <a:gd name="connsiteY2" fmla="*/ 87051 h 989314"/>
              <a:gd name="connsiteX3" fmla="*/ 17531 w 3525575"/>
              <a:gd name="connsiteY3" fmla="*/ 0 h 989314"/>
              <a:gd name="connsiteX0" fmla="*/ 3677975 w 3677975"/>
              <a:gd name="connsiteY0" fmla="*/ 1050125 h 1050125"/>
              <a:gd name="connsiteX1" fmla="*/ 2910122 w 3677975"/>
              <a:gd name="connsiteY1" fmla="*/ 933616 h 1050125"/>
              <a:gd name="connsiteX2" fmla="*/ 0 w 3677975"/>
              <a:gd name="connsiteY2" fmla="*/ 87051 h 1050125"/>
              <a:gd name="connsiteX3" fmla="*/ 17531 w 3677975"/>
              <a:gd name="connsiteY3" fmla="*/ 0 h 1050125"/>
              <a:gd name="connsiteX0" fmla="*/ 3677975 w 3677975"/>
              <a:gd name="connsiteY0" fmla="*/ 1050125 h 1050125"/>
              <a:gd name="connsiteX1" fmla="*/ 2910122 w 3677975"/>
              <a:gd name="connsiteY1" fmla="*/ 933616 h 1050125"/>
              <a:gd name="connsiteX2" fmla="*/ 0 w 3677975"/>
              <a:gd name="connsiteY2" fmla="*/ 87051 h 1050125"/>
              <a:gd name="connsiteX3" fmla="*/ 17531 w 3677975"/>
              <a:gd name="connsiteY3" fmla="*/ 0 h 1050125"/>
              <a:gd name="connsiteX0" fmla="*/ 3677975 w 3677975"/>
              <a:gd name="connsiteY0" fmla="*/ 1050125 h 1050125"/>
              <a:gd name="connsiteX1" fmla="*/ 2910122 w 3677975"/>
              <a:gd name="connsiteY1" fmla="*/ 933616 h 1050125"/>
              <a:gd name="connsiteX2" fmla="*/ 0 w 3677975"/>
              <a:gd name="connsiteY2" fmla="*/ 87051 h 1050125"/>
              <a:gd name="connsiteX3" fmla="*/ 17531 w 3677975"/>
              <a:gd name="connsiteY3" fmla="*/ 0 h 1050125"/>
              <a:gd name="connsiteX0" fmla="*/ 3677975 w 3677975"/>
              <a:gd name="connsiteY0" fmla="*/ 1050125 h 1050125"/>
              <a:gd name="connsiteX1" fmla="*/ 2910122 w 3677975"/>
              <a:gd name="connsiteY1" fmla="*/ 933616 h 1050125"/>
              <a:gd name="connsiteX2" fmla="*/ 0 w 3677975"/>
              <a:gd name="connsiteY2" fmla="*/ 87051 h 1050125"/>
              <a:gd name="connsiteX3" fmla="*/ 17531 w 3677975"/>
              <a:gd name="connsiteY3" fmla="*/ 0 h 1050125"/>
              <a:gd name="connsiteX0" fmla="*/ 3677975 w 3677975"/>
              <a:gd name="connsiteY0" fmla="*/ 1050125 h 1076234"/>
              <a:gd name="connsiteX1" fmla="*/ 2910122 w 3677975"/>
              <a:gd name="connsiteY1" fmla="*/ 933616 h 1076234"/>
              <a:gd name="connsiteX2" fmla="*/ 0 w 3677975"/>
              <a:gd name="connsiteY2" fmla="*/ 87051 h 1076234"/>
              <a:gd name="connsiteX3" fmla="*/ 17531 w 3677975"/>
              <a:gd name="connsiteY3" fmla="*/ 0 h 1076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7975" h="1076234">
                <a:moveTo>
                  <a:pt x="3677975" y="1050125"/>
                </a:moveTo>
                <a:cubicBezTo>
                  <a:pt x="3497377" y="1088335"/>
                  <a:pt x="3486960" y="1108766"/>
                  <a:pt x="2910122" y="933616"/>
                </a:cubicBezTo>
                <a:lnTo>
                  <a:pt x="0" y="87051"/>
                </a:lnTo>
                <a:lnTo>
                  <a:pt x="17531" y="0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 8">
            <a:extLst>
              <a:ext uri="{FF2B5EF4-FFF2-40B4-BE49-F238E27FC236}">
                <a16:creationId xmlns:a16="http://schemas.microsoft.com/office/drawing/2014/main" id="{A1D9D609-AC62-7043-949D-691F774B8126}"/>
              </a:ext>
            </a:extLst>
          </p:cNvPr>
          <p:cNvSpPr/>
          <p:nvPr/>
        </p:nvSpPr>
        <p:spPr>
          <a:xfrm>
            <a:off x="178904" y="3478696"/>
            <a:ext cx="5393635" cy="1676400"/>
          </a:xfrm>
          <a:custGeom>
            <a:avLst/>
            <a:gdLst>
              <a:gd name="connsiteX0" fmla="*/ 0 w 5406887"/>
              <a:gd name="connsiteY0" fmla="*/ 0 h 1623392"/>
              <a:gd name="connsiteX1" fmla="*/ 1981200 w 5406887"/>
              <a:gd name="connsiteY1" fmla="*/ 503583 h 1623392"/>
              <a:gd name="connsiteX2" fmla="*/ 5406887 w 5406887"/>
              <a:gd name="connsiteY2" fmla="*/ 1623392 h 1623392"/>
              <a:gd name="connsiteX0" fmla="*/ 0 w 5393635"/>
              <a:gd name="connsiteY0" fmla="*/ 0 h 1676400"/>
              <a:gd name="connsiteX1" fmla="*/ 1967948 w 5393635"/>
              <a:gd name="connsiteY1" fmla="*/ 556591 h 1676400"/>
              <a:gd name="connsiteX2" fmla="*/ 5393635 w 5393635"/>
              <a:gd name="connsiteY2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93635" h="1676400">
                <a:moveTo>
                  <a:pt x="0" y="0"/>
                </a:moveTo>
                <a:lnTo>
                  <a:pt x="1967948" y="556591"/>
                </a:lnTo>
                <a:lnTo>
                  <a:pt x="5393635" y="167640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 9">
            <a:extLst>
              <a:ext uri="{FF2B5EF4-FFF2-40B4-BE49-F238E27FC236}">
                <a16:creationId xmlns:a16="http://schemas.microsoft.com/office/drawing/2014/main" id="{835D41D8-0074-0C49-97A2-367C528A17B2}"/>
              </a:ext>
            </a:extLst>
          </p:cNvPr>
          <p:cNvSpPr/>
          <p:nvPr/>
        </p:nvSpPr>
        <p:spPr>
          <a:xfrm>
            <a:off x="1358348" y="3644348"/>
            <a:ext cx="675861" cy="218661"/>
          </a:xfrm>
          <a:custGeom>
            <a:avLst/>
            <a:gdLst>
              <a:gd name="connsiteX0" fmla="*/ 0 w 675861"/>
              <a:gd name="connsiteY0" fmla="*/ 0 h 218661"/>
              <a:gd name="connsiteX1" fmla="*/ 675861 w 675861"/>
              <a:gd name="connsiteY1" fmla="*/ 218661 h 21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5861" h="218661">
                <a:moveTo>
                  <a:pt x="0" y="0"/>
                </a:moveTo>
                <a:lnTo>
                  <a:pt x="675861" y="218661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 10">
            <a:extLst>
              <a:ext uri="{FF2B5EF4-FFF2-40B4-BE49-F238E27FC236}">
                <a16:creationId xmlns:a16="http://schemas.microsoft.com/office/drawing/2014/main" id="{02765859-EE1F-BD45-B931-C8311097AFE5}"/>
              </a:ext>
            </a:extLst>
          </p:cNvPr>
          <p:cNvSpPr/>
          <p:nvPr/>
        </p:nvSpPr>
        <p:spPr>
          <a:xfrm>
            <a:off x="1046922" y="3518452"/>
            <a:ext cx="39756" cy="86139"/>
          </a:xfrm>
          <a:custGeom>
            <a:avLst/>
            <a:gdLst>
              <a:gd name="connsiteX0" fmla="*/ 0 w 39756"/>
              <a:gd name="connsiteY0" fmla="*/ 0 h 86139"/>
              <a:gd name="connsiteX1" fmla="*/ 39756 w 39756"/>
              <a:gd name="connsiteY1" fmla="*/ 86139 h 86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756" h="86139">
                <a:moveTo>
                  <a:pt x="0" y="0"/>
                </a:moveTo>
                <a:lnTo>
                  <a:pt x="39756" y="86139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フリーフォーム 33">
            <a:extLst>
              <a:ext uri="{FF2B5EF4-FFF2-40B4-BE49-F238E27FC236}">
                <a16:creationId xmlns:a16="http://schemas.microsoft.com/office/drawing/2014/main" id="{C2E3C084-2D93-434D-A547-A83CD79AC547}"/>
              </a:ext>
            </a:extLst>
          </p:cNvPr>
          <p:cNvSpPr/>
          <p:nvPr/>
        </p:nvSpPr>
        <p:spPr>
          <a:xfrm rot="1782458">
            <a:off x="843112" y="3440948"/>
            <a:ext cx="184653" cy="45719"/>
          </a:xfrm>
          <a:custGeom>
            <a:avLst/>
            <a:gdLst>
              <a:gd name="connsiteX0" fmla="*/ 0 w 328612"/>
              <a:gd name="connsiteY0" fmla="*/ 7143 h 7143"/>
              <a:gd name="connsiteX1" fmla="*/ 328612 w 328612"/>
              <a:gd name="connsiteY1" fmla="*/ 0 h 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8612" h="7143">
                <a:moveTo>
                  <a:pt x="0" y="7143"/>
                </a:moveTo>
                <a:lnTo>
                  <a:pt x="328612" y="0"/>
                </a:lnTo>
              </a:path>
            </a:pathLst>
          </a:custGeom>
          <a:noFill/>
          <a:ln cmpd="dbl">
            <a:solidFill>
              <a:srgbClr val="0000FF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フリーフォーム 34">
            <a:extLst>
              <a:ext uri="{FF2B5EF4-FFF2-40B4-BE49-F238E27FC236}">
                <a16:creationId xmlns:a16="http://schemas.microsoft.com/office/drawing/2014/main" id="{B86C5B6C-8849-154C-BCE0-A3C81256CB12}"/>
              </a:ext>
            </a:extLst>
          </p:cNvPr>
          <p:cNvSpPr/>
          <p:nvPr/>
        </p:nvSpPr>
        <p:spPr>
          <a:xfrm rot="1665691">
            <a:off x="758013" y="3850362"/>
            <a:ext cx="177193" cy="45719"/>
          </a:xfrm>
          <a:custGeom>
            <a:avLst/>
            <a:gdLst>
              <a:gd name="connsiteX0" fmla="*/ 0 w 328612"/>
              <a:gd name="connsiteY0" fmla="*/ 7143 h 7143"/>
              <a:gd name="connsiteX1" fmla="*/ 328612 w 328612"/>
              <a:gd name="connsiteY1" fmla="*/ 0 h 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8612" h="7143">
                <a:moveTo>
                  <a:pt x="0" y="7143"/>
                </a:moveTo>
                <a:lnTo>
                  <a:pt x="328612" y="0"/>
                </a:lnTo>
              </a:path>
            </a:pathLst>
          </a:custGeom>
          <a:noFill/>
          <a:ln cmpd="dbl">
            <a:solidFill>
              <a:srgbClr val="0000FF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テキスト ボックス 254"/>
          <p:cNvSpPr txBox="1">
            <a:spLocks noChangeArrowheads="1"/>
          </p:cNvSpPr>
          <p:nvPr/>
        </p:nvSpPr>
        <p:spPr bwMode="auto">
          <a:xfrm>
            <a:off x="2557874" y="1287155"/>
            <a:ext cx="804184" cy="21544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本牧埠頭倉庫</a:t>
            </a:r>
          </a:p>
        </p:txBody>
      </p:sp>
      <p:sp>
        <p:nvSpPr>
          <p:cNvPr id="64" name="テキスト ボックス 254"/>
          <p:cNvSpPr txBox="1">
            <a:spLocks noChangeArrowheads="1"/>
          </p:cNvSpPr>
          <p:nvPr/>
        </p:nvSpPr>
        <p:spPr bwMode="auto">
          <a:xfrm>
            <a:off x="2380687" y="5587903"/>
            <a:ext cx="752086" cy="21544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ブリジストン</a:t>
            </a:r>
          </a:p>
        </p:txBody>
      </p:sp>
      <p:grpSp>
        <p:nvGrpSpPr>
          <p:cNvPr id="62" name="グループ化 61"/>
          <p:cNvGrpSpPr/>
          <p:nvPr/>
        </p:nvGrpSpPr>
        <p:grpSpPr>
          <a:xfrm>
            <a:off x="576375" y="3976960"/>
            <a:ext cx="1004248" cy="1572856"/>
            <a:chOff x="1680188" y="2432670"/>
            <a:chExt cx="1217201" cy="1524566"/>
          </a:xfrm>
        </p:grpSpPr>
        <p:sp>
          <p:nvSpPr>
            <p:cNvPr id="65" name="テキスト ボックス 64"/>
            <p:cNvSpPr txBox="1"/>
            <p:nvPr/>
          </p:nvSpPr>
          <p:spPr>
            <a:xfrm flipH="1">
              <a:off x="1680188" y="3741792"/>
              <a:ext cx="1217201" cy="215444"/>
            </a:xfrm>
            <a:prstGeom prst="rect">
              <a:avLst/>
            </a:prstGeom>
            <a:solidFill>
              <a:schemeClr val="tx1"/>
            </a:solidFill>
            <a:ln w="6350">
              <a:noFill/>
            </a:ln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80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A</a:t>
              </a:r>
              <a:r>
                <a:rPr lang="ja-JP" altLang="en-US" sz="80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突堤入口交差点</a:t>
              </a:r>
              <a:endParaRPr lang="en-US" altLang="ja-JP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cxnSp>
          <p:nvCxnSpPr>
            <p:cNvPr id="66" name="直線コネクタ 65"/>
            <p:cNvCxnSpPr>
              <a:cxnSpLocks/>
              <a:stCxn id="65" idx="0"/>
            </p:cNvCxnSpPr>
            <p:nvPr/>
          </p:nvCxnSpPr>
          <p:spPr>
            <a:xfrm flipV="1">
              <a:off x="2288789" y="2432670"/>
              <a:ext cx="151576" cy="1309122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直線コネクタ 4"/>
          <p:cNvCxnSpPr/>
          <p:nvPr/>
        </p:nvCxnSpPr>
        <p:spPr>
          <a:xfrm flipH="1">
            <a:off x="419673" y="3130552"/>
            <a:ext cx="325179" cy="1286511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テキスト ボックス 254"/>
          <p:cNvSpPr txBox="1">
            <a:spLocks noChangeArrowheads="1"/>
          </p:cNvSpPr>
          <p:nvPr/>
        </p:nvSpPr>
        <p:spPr bwMode="auto">
          <a:xfrm>
            <a:off x="269456" y="4375481"/>
            <a:ext cx="106785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900">
                <a:solidFill>
                  <a:srgbClr val="00B050"/>
                </a:solidFill>
                <a:latin typeface="HGP創英角ｺﾞｼｯｸUB" pitchFamily="50" charset="-128"/>
                <a:ea typeface="HGP創英角ｺﾞｼｯｸUB" pitchFamily="50" charset="-128"/>
              </a:rPr>
              <a:t>山手署管内</a:t>
            </a:r>
          </a:p>
        </p:txBody>
      </p:sp>
      <p:sp>
        <p:nvSpPr>
          <p:cNvPr id="68" name="テキスト ボックス 254"/>
          <p:cNvSpPr txBox="1">
            <a:spLocks noChangeArrowheads="1"/>
          </p:cNvSpPr>
          <p:nvPr/>
        </p:nvSpPr>
        <p:spPr bwMode="auto">
          <a:xfrm>
            <a:off x="48333" y="2857478"/>
            <a:ext cx="106785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900">
                <a:solidFill>
                  <a:srgbClr val="00B050"/>
                </a:solidFill>
                <a:latin typeface="HGP創英角ｺﾞｼｯｸUB" pitchFamily="50" charset="-128"/>
                <a:ea typeface="HGP創英角ｺﾞｼｯｸUB" pitchFamily="50" charset="-128"/>
              </a:rPr>
              <a:t>加賀町署管内</a:t>
            </a:r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6A962CAD-B359-4AED-B43B-A74096393C1E}"/>
              </a:ext>
            </a:extLst>
          </p:cNvPr>
          <p:cNvSpPr/>
          <p:nvPr/>
        </p:nvSpPr>
        <p:spPr>
          <a:xfrm>
            <a:off x="1358900" y="1104900"/>
            <a:ext cx="1905000" cy="1333500"/>
          </a:xfrm>
          <a:custGeom>
            <a:avLst/>
            <a:gdLst>
              <a:gd name="connsiteX0" fmla="*/ 1905000 w 1905000"/>
              <a:gd name="connsiteY0" fmla="*/ 1282700 h 1333500"/>
              <a:gd name="connsiteX1" fmla="*/ 177800 w 1905000"/>
              <a:gd name="connsiteY1" fmla="*/ 1333500 h 1333500"/>
              <a:gd name="connsiteX2" fmla="*/ 0 w 1905000"/>
              <a:gd name="connsiteY2" fmla="*/ 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0" h="1333500">
                <a:moveTo>
                  <a:pt x="1905000" y="1282700"/>
                </a:moveTo>
                <a:lnTo>
                  <a:pt x="177800" y="1333500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: 図形 11">
            <a:extLst>
              <a:ext uri="{FF2B5EF4-FFF2-40B4-BE49-F238E27FC236}">
                <a16:creationId xmlns:a16="http://schemas.microsoft.com/office/drawing/2014/main" id="{71FCD23F-F74E-4E01-8F96-D0AF750663B9}"/>
              </a:ext>
            </a:extLst>
          </p:cNvPr>
          <p:cNvSpPr/>
          <p:nvPr/>
        </p:nvSpPr>
        <p:spPr>
          <a:xfrm>
            <a:off x="1346200" y="4241800"/>
            <a:ext cx="4038600" cy="1231900"/>
          </a:xfrm>
          <a:custGeom>
            <a:avLst/>
            <a:gdLst>
              <a:gd name="connsiteX0" fmla="*/ 4038600 w 4038600"/>
              <a:gd name="connsiteY0" fmla="*/ 1231900 h 1231900"/>
              <a:gd name="connsiteX1" fmla="*/ 0 w 4038600"/>
              <a:gd name="connsiteY1" fmla="*/ 0 h 123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38600" h="1231900">
                <a:moveTo>
                  <a:pt x="4038600" y="1231900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5" name="グループ化 74">
            <a:extLst>
              <a:ext uri="{FF2B5EF4-FFF2-40B4-BE49-F238E27FC236}">
                <a16:creationId xmlns:a16="http://schemas.microsoft.com/office/drawing/2014/main" id="{91729F13-FC85-4F52-B109-F7242FF133B6}"/>
              </a:ext>
            </a:extLst>
          </p:cNvPr>
          <p:cNvGrpSpPr/>
          <p:nvPr/>
        </p:nvGrpSpPr>
        <p:grpSpPr>
          <a:xfrm rot="6234813">
            <a:off x="1969215" y="4148326"/>
            <a:ext cx="152098" cy="107167"/>
            <a:chOff x="-3605111" y="1807211"/>
            <a:chExt cx="277711" cy="186689"/>
          </a:xfrm>
        </p:grpSpPr>
        <p:sp>
          <p:nvSpPr>
            <p:cNvPr id="76" name="正方形/長方形 75">
              <a:extLst>
                <a:ext uri="{FF2B5EF4-FFF2-40B4-BE49-F238E27FC236}">
                  <a16:creationId xmlns:a16="http://schemas.microsoft.com/office/drawing/2014/main" id="{AEFCF25A-8387-4284-BFF5-05EEDE161868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正方形/長方形 76">
              <a:extLst>
                <a:ext uri="{FF2B5EF4-FFF2-40B4-BE49-F238E27FC236}">
                  <a16:creationId xmlns:a16="http://schemas.microsoft.com/office/drawing/2014/main" id="{544275C6-3E0E-4A1D-81D8-48225BDF699C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1" name="ひし形 40">
            <a:extLst>
              <a:ext uri="{FF2B5EF4-FFF2-40B4-BE49-F238E27FC236}">
                <a16:creationId xmlns:a16="http://schemas.microsoft.com/office/drawing/2014/main" id="{DB83C354-C576-4C07-952B-188BE85C7C8F}"/>
              </a:ext>
            </a:extLst>
          </p:cNvPr>
          <p:cNvSpPr/>
          <p:nvPr/>
        </p:nvSpPr>
        <p:spPr>
          <a:xfrm>
            <a:off x="4149080" y="4513245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45" name="ひし形 44">
            <a:extLst>
              <a:ext uri="{FF2B5EF4-FFF2-40B4-BE49-F238E27FC236}">
                <a16:creationId xmlns:a16="http://schemas.microsoft.com/office/drawing/2014/main" id="{9C54B70B-CB97-4391-A0E0-95B261BA952B}"/>
              </a:ext>
            </a:extLst>
          </p:cNvPr>
          <p:cNvSpPr/>
          <p:nvPr/>
        </p:nvSpPr>
        <p:spPr>
          <a:xfrm>
            <a:off x="4985884" y="4789925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46" name="ひし形 45">
            <a:extLst>
              <a:ext uri="{FF2B5EF4-FFF2-40B4-BE49-F238E27FC236}">
                <a16:creationId xmlns:a16="http://schemas.microsoft.com/office/drawing/2014/main" id="{ED5827AF-A32F-433E-B108-EDC542E120F4}"/>
              </a:ext>
            </a:extLst>
          </p:cNvPr>
          <p:cNvSpPr/>
          <p:nvPr/>
        </p:nvSpPr>
        <p:spPr>
          <a:xfrm>
            <a:off x="3456391" y="4288438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47" name="ひし形 46">
            <a:extLst>
              <a:ext uri="{FF2B5EF4-FFF2-40B4-BE49-F238E27FC236}">
                <a16:creationId xmlns:a16="http://schemas.microsoft.com/office/drawing/2014/main" id="{4EB13912-ECA4-4375-AE17-CD2025894501}"/>
              </a:ext>
            </a:extLst>
          </p:cNvPr>
          <p:cNvSpPr/>
          <p:nvPr/>
        </p:nvSpPr>
        <p:spPr>
          <a:xfrm>
            <a:off x="2312091" y="3948000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15" name="テキスト ボックス 92">
            <a:extLst>
              <a:ext uri="{FF2B5EF4-FFF2-40B4-BE49-F238E27FC236}">
                <a16:creationId xmlns:a16="http://schemas.microsoft.com/office/drawing/2014/main" id="{1CAD5E54-FDD9-4B3F-9F9F-5AF63445A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37836"/>
            <a:ext cx="14414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-OTF 新ゴ Pro B"/>
              </a:rPr>
              <a:t>Ａ突堤入口付近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-OTF 新ゴ Pro B"/>
            </a:endParaRPr>
          </a:p>
        </p:txBody>
      </p:sp>
      <p:sp>
        <p:nvSpPr>
          <p:cNvPr id="13" name="フリーフォーム: 図形 12">
            <a:extLst>
              <a:ext uri="{FF2B5EF4-FFF2-40B4-BE49-F238E27FC236}">
                <a16:creationId xmlns:a16="http://schemas.microsoft.com/office/drawing/2014/main" id="{EB71BCBE-FB2C-4E54-8961-4B5952DFF074}"/>
              </a:ext>
            </a:extLst>
          </p:cNvPr>
          <p:cNvSpPr/>
          <p:nvPr/>
        </p:nvSpPr>
        <p:spPr>
          <a:xfrm>
            <a:off x="1016000" y="965200"/>
            <a:ext cx="4378960" cy="4450080"/>
          </a:xfrm>
          <a:custGeom>
            <a:avLst/>
            <a:gdLst>
              <a:gd name="connsiteX0" fmla="*/ 4338320 w 4338320"/>
              <a:gd name="connsiteY0" fmla="*/ 4155440 h 4155440"/>
              <a:gd name="connsiteX1" fmla="*/ 396240 w 4338320"/>
              <a:gd name="connsiteY1" fmla="*/ 2966720 h 4155440"/>
              <a:gd name="connsiteX2" fmla="*/ 0 w 4338320"/>
              <a:gd name="connsiteY2" fmla="*/ 0 h 4155440"/>
              <a:gd name="connsiteX0" fmla="*/ 4338320 w 4338320"/>
              <a:gd name="connsiteY0" fmla="*/ 4155440 h 4155440"/>
              <a:gd name="connsiteX1" fmla="*/ 264160 w 4338320"/>
              <a:gd name="connsiteY1" fmla="*/ 2956560 h 4155440"/>
              <a:gd name="connsiteX2" fmla="*/ 0 w 4338320"/>
              <a:gd name="connsiteY2" fmla="*/ 0 h 4155440"/>
              <a:gd name="connsiteX0" fmla="*/ 4338320 w 4338320"/>
              <a:gd name="connsiteY0" fmla="*/ 4155440 h 4155440"/>
              <a:gd name="connsiteX1" fmla="*/ 314960 w 4338320"/>
              <a:gd name="connsiteY1" fmla="*/ 2905760 h 4155440"/>
              <a:gd name="connsiteX2" fmla="*/ 0 w 4338320"/>
              <a:gd name="connsiteY2" fmla="*/ 0 h 4155440"/>
              <a:gd name="connsiteX0" fmla="*/ 4378960 w 4378960"/>
              <a:gd name="connsiteY0" fmla="*/ 4450080 h 4450080"/>
              <a:gd name="connsiteX1" fmla="*/ 355600 w 4378960"/>
              <a:gd name="connsiteY1" fmla="*/ 3200400 h 4450080"/>
              <a:gd name="connsiteX2" fmla="*/ 0 w 4378960"/>
              <a:gd name="connsiteY2" fmla="*/ 0 h 445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78960" h="4450080">
                <a:moveTo>
                  <a:pt x="4378960" y="4450080"/>
                </a:moveTo>
                <a:lnTo>
                  <a:pt x="355600" y="3200400"/>
                </a:lnTo>
                <a:cubicBezTo>
                  <a:pt x="223520" y="2211493"/>
                  <a:pt x="132080" y="988907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" name="六角形 20">
            <a:extLst>
              <a:ext uri="{FF2B5EF4-FFF2-40B4-BE49-F238E27FC236}">
                <a16:creationId xmlns:a16="http://schemas.microsoft.com/office/drawing/2014/main" id="{91BC205B-E4A6-4A4C-933D-D2743F46447A}"/>
              </a:ext>
            </a:extLst>
          </p:cNvPr>
          <p:cNvSpPr/>
          <p:nvPr/>
        </p:nvSpPr>
        <p:spPr bwMode="auto">
          <a:xfrm>
            <a:off x="219448" y="9005623"/>
            <a:ext cx="96832" cy="90394"/>
          </a:xfrm>
          <a:prstGeom prst="hex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2" name="六角形 21">
            <a:extLst>
              <a:ext uri="{FF2B5EF4-FFF2-40B4-BE49-F238E27FC236}">
                <a16:creationId xmlns:a16="http://schemas.microsoft.com/office/drawing/2014/main" id="{49889319-5214-49F7-84FD-2390C23F4016}"/>
              </a:ext>
            </a:extLst>
          </p:cNvPr>
          <p:cNvSpPr/>
          <p:nvPr/>
        </p:nvSpPr>
        <p:spPr bwMode="auto">
          <a:xfrm>
            <a:off x="1363620" y="3544077"/>
            <a:ext cx="96832" cy="90394"/>
          </a:xfrm>
          <a:prstGeom prst="hex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3" name="六角形 22">
            <a:extLst>
              <a:ext uri="{FF2B5EF4-FFF2-40B4-BE49-F238E27FC236}">
                <a16:creationId xmlns:a16="http://schemas.microsoft.com/office/drawing/2014/main" id="{38D38A5B-E977-4278-8EED-7F56CDA4B49E}"/>
              </a:ext>
            </a:extLst>
          </p:cNvPr>
          <p:cNvSpPr/>
          <p:nvPr/>
        </p:nvSpPr>
        <p:spPr bwMode="auto">
          <a:xfrm>
            <a:off x="1877208" y="4156725"/>
            <a:ext cx="96832" cy="90394"/>
          </a:xfrm>
          <a:prstGeom prst="hex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37864473-419E-4C3E-AF60-9B7D390884CA}"/>
              </a:ext>
            </a:extLst>
          </p:cNvPr>
          <p:cNvSpPr/>
          <p:nvPr/>
        </p:nvSpPr>
        <p:spPr>
          <a:xfrm>
            <a:off x="228426" y="8887488"/>
            <a:ext cx="77725" cy="8275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13E0E39-F73C-40AD-A23A-5E82BF3AEA11}"/>
              </a:ext>
            </a:extLst>
          </p:cNvPr>
          <p:cNvSpPr/>
          <p:nvPr/>
        </p:nvSpPr>
        <p:spPr>
          <a:xfrm>
            <a:off x="1025126" y="3901430"/>
            <a:ext cx="77725" cy="8275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28" name="角丸四角形吹き出し 51">
            <a:extLst>
              <a:ext uri="{FF2B5EF4-FFF2-40B4-BE49-F238E27FC236}">
                <a16:creationId xmlns:a16="http://schemas.microsoft.com/office/drawing/2014/main" id="{A2A00375-9B9D-43CD-BC13-552DE887E208}"/>
              </a:ext>
            </a:extLst>
          </p:cNvPr>
          <p:cNvSpPr/>
          <p:nvPr/>
        </p:nvSpPr>
        <p:spPr>
          <a:xfrm>
            <a:off x="3268167" y="5962222"/>
            <a:ext cx="1257417" cy="340263"/>
          </a:xfrm>
          <a:prstGeom prst="wedgeRoundRectCallout">
            <a:avLst>
              <a:gd name="adj1" fmla="val 68569"/>
              <a:gd name="adj2" fmla="val -256852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/>
              <a:t>消防車両導線</a:t>
            </a:r>
            <a:endParaRPr kumimoji="1" lang="ja-JP" altLang="en-US" sz="1200" b="1"/>
          </a:p>
        </p:txBody>
      </p:sp>
      <p:sp>
        <p:nvSpPr>
          <p:cNvPr id="29" name="六角形 28">
            <a:extLst>
              <a:ext uri="{FF2B5EF4-FFF2-40B4-BE49-F238E27FC236}">
                <a16:creationId xmlns:a16="http://schemas.microsoft.com/office/drawing/2014/main" id="{0E0369D2-49CC-4F2F-9692-D5018BB916CB}"/>
              </a:ext>
            </a:extLst>
          </p:cNvPr>
          <p:cNvSpPr/>
          <p:nvPr/>
        </p:nvSpPr>
        <p:spPr bwMode="auto">
          <a:xfrm>
            <a:off x="1741803" y="9144446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0" name="六角形 29">
            <a:extLst>
              <a:ext uri="{FF2B5EF4-FFF2-40B4-BE49-F238E27FC236}">
                <a16:creationId xmlns:a16="http://schemas.microsoft.com/office/drawing/2014/main" id="{15893A39-2FC2-4C08-9525-2CA09394942F}"/>
              </a:ext>
            </a:extLst>
          </p:cNvPr>
          <p:cNvSpPr/>
          <p:nvPr/>
        </p:nvSpPr>
        <p:spPr bwMode="auto">
          <a:xfrm>
            <a:off x="2986680" y="4449333"/>
            <a:ext cx="96832" cy="90394"/>
          </a:xfrm>
          <a:prstGeom prst="hex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1" name="六角形 30">
            <a:extLst>
              <a:ext uri="{FF2B5EF4-FFF2-40B4-BE49-F238E27FC236}">
                <a16:creationId xmlns:a16="http://schemas.microsoft.com/office/drawing/2014/main" id="{0FEAE3FE-3C05-477E-A008-EB6828992400}"/>
              </a:ext>
            </a:extLst>
          </p:cNvPr>
          <p:cNvSpPr/>
          <p:nvPr/>
        </p:nvSpPr>
        <p:spPr bwMode="auto">
          <a:xfrm>
            <a:off x="267864" y="3278901"/>
            <a:ext cx="96832" cy="90394"/>
          </a:xfrm>
          <a:prstGeom prst="hex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51" name="六角形 50">
            <a:extLst>
              <a:ext uri="{FF2B5EF4-FFF2-40B4-BE49-F238E27FC236}">
                <a16:creationId xmlns:a16="http://schemas.microsoft.com/office/drawing/2014/main" id="{D198CA32-5185-4447-8CCE-7377E2C39235}"/>
              </a:ext>
            </a:extLst>
          </p:cNvPr>
          <p:cNvSpPr/>
          <p:nvPr/>
        </p:nvSpPr>
        <p:spPr bwMode="auto">
          <a:xfrm>
            <a:off x="1306057" y="3761845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52" name="円/楕円 26">
            <a:extLst>
              <a:ext uri="{FF2B5EF4-FFF2-40B4-BE49-F238E27FC236}">
                <a16:creationId xmlns:a16="http://schemas.microsoft.com/office/drawing/2014/main" id="{4D6F52C0-2469-4932-B79C-72871B4A3FFA}"/>
              </a:ext>
            </a:extLst>
          </p:cNvPr>
          <p:cNvSpPr/>
          <p:nvPr/>
        </p:nvSpPr>
        <p:spPr>
          <a:xfrm>
            <a:off x="928765" y="3335619"/>
            <a:ext cx="76385" cy="8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53" name="円/楕円 30">
            <a:extLst>
              <a:ext uri="{FF2B5EF4-FFF2-40B4-BE49-F238E27FC236}">
                <a16:creationId xmlns:a16="http://schemas.microsoft.com/office/drawing/2014/main" id="{01DFF982-FA2E-4375-B22E-37788BB791B1}"/>
              </a:ext>
            </a:extLst>
          </p:cNvPr>
          <p:cNvSpPr/>
          <p:nvPr/>
        </p:nvSpPr>
        <p:spPr>
          <a:xfrm>
            <a:off x="692696" y="4228414"/>
            <a:ext cx="76385" cy="8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54" name="円/楕円 31">
            <a:extLst>
              <a:ext uri="{FF2B5EF4-FFF2-40B4-BE49-F238E27FC236}">
                <a16:creationId xmlns:a16="http://schemas.microsoft.com/office/drawing/2014/main" id="{88A60441-3DA4-4937-A8E0-4ED6F9EF5AAD}"/>
              </a:ext>
            </a:extLst>
          </p:cNvPr>
          <p:cNvSpPr/>
          <p:nvPr/>
        </p:nvSpPr>
        <p:spPr>
          <a:xfrm>
            <a:off x="658833" y="3894069"/>
            <a:ext cx="76385" cy="8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55" name="円/楕円 32">
            <a:extLst>
              <a:ext uri="{FF2B5EF4-FFF2-40B4-BE49-F238E27FC236}">
                <a16:creationId xmlns:a16="http://schemas.microsoft.com/office/drawing/2014/main" id="{00712F44-D289-4909-9748-B6EBAD80068F}"/>
              </a:ext>
            </a:extLst>
          </p:cNvPr>
          <p:cNvSpPr/>
          <p:nvPr/>
        </p:nvSpPr>
        <p:spPr>
          <a:xfrm>
            <a:off x="796592" y="3925296"/>
            <a:ext cx="76385" cy="8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56" name="六角形 55">
            <a:extLst>
              <a:ext uri="{FF2B5EF4-FFF2-40B4-BE49-F238E27FC236}">
                <a16:creationId xmlns:a16="http://schemas.microsoft.com/office/drawing/2014/main" id="{5808B027-2651-4156-985C-7E742CDA04F4}"/>
              </a:ext>
            </a:extLst>
          </p:cNvPr>
          <p:cNvSpPr/>
          <p:nvPr/>
        </p:nvSpPr>
        <p:spPr bwMode="auto">
          <a:xfrm>
            <a:off x="485431" y="3549964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425C1F51-55C7-4EB6-8123-18E3585524DF}"/>
              </a:ext>
            </a:extLst>
          </p:cNvPr>
          <p:cNvSpPr/>
          <p:nvPr/>
        </p:nvSpPr>
        <p:spPr>
          <a:xfrm>
            <a:off x="3284985" y="3549311"/>
            <a:ext cx="346410" cy="12204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/>
              <a:t>B</a:t>
            </a:r>
            <a:r>
              <a:rPr kumimoji="1" lang="en-US" altLang="ja-JP" sz="600" b="1"/>
              <a:t>-11</a:t>
            </a:r>
            <a:endParaRPr kumimoji="1" lang="ja-JP" altLang="en-US" sz="600" b="1"/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4EBD615A-8835-4D47-9624-C7E106D23FB3}"/>
              </a:ext>
            </a:extLst>
          </p:cNvPr>
          <p:cNvSpPr/>
          <p:nvPr/>
        </p:nvSpPr>
        <p:spPr>
          <a:xfrm>
            <a:off x="5190565" y="4009887"/>
            <a:ext cx="332499" cy="10935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/>
              <a:t>B</a:t>
            </a:r>
            <a:r>
              <a:rPr kumimoji="1" lang="en-US" altLang="ja-JP" sz="600" b="1"/>
              <a:t>-12</a:t>
            </a:r>
            <a:endParaRPr kumimoji="1" lang="ja-JP" altLang="en-US" sz="600" b="1"/>
          </a:p>
        </p:txBody>
      </p:sp>
      <p:sp>
        <p:nvSpPr>
          <p:cNvPr id="71" name="円/楕円 221">
            <a:extLst>
              <a:ext uri="{FF2B5EF4-FFF2-40B4-BE49-F238E27FC236}">
                <a16:creationId xmlns:a16="http://schemas.microsoft.com/office/drawing/2014/main" id="{7CC2CA14-2F16-4F31-865E-12502C5107B5}"/>
              </a:ext>
            </a:extLst>
          </p:cNvPr>
          <p:cNvSpPr/>
          <p:nvPr/>
        </p:nvSpPr>
        <p:spPr bwMode="auto">
          <a:xfrm>
            <a:off x="1054299" y="3302619"/>
            <a:ext cx="186838" cy="200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>
                <a:solidFill>
                  <a:schemeClr val="tx1"/>
                </a:solidFill>
              </a:rPr>
              <a:t>3</a:t>
            </a:r>
            <a:endParaRPr lang="ja-JP" altLang="en-US" sz="1000" b="1">
              <a:solidFill>
                <a:schemeClr val="tx1"/>
              </a:solidFill>
            </a:endParaRPr>
          </a:p>
        </p:txBody>
      </p:sp>
      <p:sp>
        <p:nvSpPr>
          <p:cNvPr id="72" name="円/楕円 221">
            <a:extLst>
              <a:ext uri="{FF2B5EF4-FFF2-40B4-BE49-F238E27FC236}">
                <a16:creationId xmlns:a16="http://schemas.microsoft.com/office/drawing/2014/main" id="{10985034-4446-442E-8F06-27A30C870080}"/>
              </a:ext>
            </a:extLst>
          </p:cNvPr>
          <p:cNvSpPr/>
          <p:nvPr/>
        </p:nvSpPr>
        <p:spPr bwMode="auto">
          <a:xfrm>
            <a:off x="790253" y="4034128"/>
            <a:ext cx="186838" cy="20048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>
                <a:solidFill>
                  <a:schemeClr val="tx1"/>
                </a:solidFill>
              </a:rPr>
              <a:t>4</a:t>
            </a:r>
            <a:endParaRPr lang="ja-JP" altLang="en-US" sz="1000" b="1">
              <a:solidFill>
                <a:schemeClr val="tx1"/>
              </a:solidFill>
            </a:endParaRPr>
          </a:p>
        </p:txBody>
      </p: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E046637C-068F-4A37-8859-8F0DE73902A0}"/>
              </a:ext>
            </a:extLst>
          </p:cNvPr>
          <p:cNvGrpSpPr/>
          <p:nvPr/>
        </p:nvGrpSpPr>
        <p:grpSpPr>
          <a:xfrm>
            <a:off x="2618249" y="4388034"/>
            <a:ext cx="407852" cy="241036"/>
            <a:chOff x="2146220" y="3407090"/>
            <a:chExt cx="407852" cy="241036"/>
          </a:xfrm>
        </p:grpSpPr>
        <p:sp>
          <p:nvSpPr>
            <p:cNvPr id="74" name="二等辺三角形 73">
              <a:extLst>
                <a:ext uri="{FF2B5EF4-FFF2-40B4-BE49-F238E27FC236}">
                  <a16:creationId xmlns:a16="http://schemas.microsoft.com/office/drawing/2014/main" id="{01AC5B8B-26EC-46BC-B4CE-55F46FEF28FE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1E65DC9A-9DA3-47E1-A916-7DCE7C5EC44F}"/>
                </a:ext>
              </a:extLst>
            </p:cNvPr>
            <p:cNvSpPr txBox="1"/>
            <p:nvPr/>
          </p:nvSpPr>
          <p:spPr>
            <a:xfrm>
              <a:off x="2146220" y="3417294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b="1">
                  <a:latin typeface="Calibri 本文"/>
                </a:rPr>
                <a:t>13</a:t>
              </a:r>
              <a:endParaRPr kumimoji="1" lang="ja-JP" altLang="en-US" sz="900" b="1">
                <a:latin typeface="Calibri 本文"/>
              </a:endParaRPr>
            </a:p>
          </p:txBody>
        </p:sp>
      </p:grpSp>
      <p:sp>
        <p:nvSpPr>
          <p:cNvPr id="84" name="円/楕円 221">
            <a:extLst>
              <a:ext uri="{FF2B5EF4-FFF2-40B4-BE49-F238E27FC236}">
                <a16:creationId xmlns:a16="http://schemas.microsoft.com/office/drawing/2014/main" id="{C4AD005A-0896-4C09-9E22-9F942CC88A99}"/>
              </a:ext>
            </a:extLst>
          </p:cNvPr>
          <p:cNvSpPr/>
          <p:nvPr/>
        </p:nvSpPr>
        <p:spPr bwMode="auto">
          <a:xfrm>
            <a:off x="750499" y="3174741"/>
            <a:ext cx="186838" cy="20048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>
                <a:solidFill>
                  <a:schemeClr val="tx1"/>
                </a:solidFill>
              </a:rPr>
              <a:t>4</a:t>
            </a:r>
            <a:endParaRPr lang="ja-JP" altLang="en-US" sz="1000" b="1">
              <a:solidFill>
                <a:schemeClr val="tx1"/>
              </a:solidFill>
            </a:endParaRPr>
          </a:p>
        </p:txBody>
      </p: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5AF06BF4-A98C-4D58-B9DC-CD73134A7C27}"/>
              </a:ext>
            </a:extLst>
          </p:cNvPr>
          <p:cNvCxnSpPr>
            <a:cxnSpLocks/>
            <a:endCxn id="72" idx="0"/>
          </p:cNvCxnSpPr>
          <p:nvPr/>
        </p:nvCxnSpPr>
        <p:spPr bwMode="auto">
          <a:xfrm flipH="1">
            <a:off x="883672" y="3913950"/>
            <a:ext cx="45447" cy="120178"/>
          </a:xfrm>
          <a:prstGeom prst="line">
            <a:avLst/>
          </a:prstGeom>
          <a:ln w="2222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85">
            <a:extLst>
              <a:ext uri="{FF2B5EF4-FFF2-40B4-BE49-F238E27FC236}">
                <a16:creationId xmlns:a16="http://schemas.microsoft.com/office/drawing/2014/main" id="{B205642D-471D-406A-99FC-2A630890E204}"/>
              </a:ext>
            </a:extLst>
          </p:cNvPr>
          <p:cNvCxnSpPr>
            <a:cxnSpLocks/>
          </p:cNvCxnSpPr>
          <p:nvPr/>
        </p:nvCxnSpPr>
        <p:spPr bwMode="auto">
          <a:xfrm flipH="1">
            <a:off x="1077263" y="3489221"/>
            <a:ext cx="42433" cy="60089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円/楕円 221">
            <a:extLst>
              <a:ext uri="{FF2B5EF4-FFF2-40B4-BE49-F238E27FC236}">
                <a16:creationId xmlns:a16="http://schemas.microsoft.com/office/drawing/2014/main" id="{280B6DB3-6041-4D9B-A492-1D537D057F7D}"/>
              </a:ext>
            </a:extLst>
          </p:cNvPr>
          <p:cNvSpPr/>
          <p:nvPr/>
        </p:nvSpPr>
        <p:spPr bwMode="auto">
          <a:xfrm>
            <a:off x="1972689" y="3901355"/>
            <a:ext cx="186838" cy="200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 b="1">
              <a:solidFill>
                <a:schemeClr val="tx1"/>
              </a:solidFill>
            </a:endParaRPr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A86EE36B-78DD-413B-A44F-8D393DB6E9D1}"/>
              </a:ext>
            </a:extLst>
          </p:cNvPr>
          <p:cNvSpPr txBox="1"/>
          <p:nvPr/>
        </p:nvSpPr>
        <p:spPr>
          <a:xfrm>
            <a:off x="1919667" y="3889263"/>
            <a:ext cx="407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b="1">
                <a:latin typeface="Calibri 本文"/>
              </a:rPr>
              <a:t>21</a:t>
            </a:r>
            <a:endParaRPr kumimoji="1" lang="ja-JP" altLang="en-US" sz="900" b="1">
              <a:latin typeface="Calibri 本文"/>
            </a:endParaRPr>
          </a:p>
        </p:txBody>
      </p:sp>
      <p:grpSp>
        <p:nvGrpSpPr>
          <p:cNvPr id="89" name="グループ化 88">
            <a:extLst>
              <a:ext uri="{FF2B5EF4-FFF2-40B4-BE49-F238E27FC236}">
                <a16:creationId xmlns:a16="http://schemas.microsoft.com/office/drawing/2014/main" id="{B6CF920D-A945-4540-894A-729BA9A79099}"/>
              </a:ext>
            </a:extLst>
          </p:cNvPr>
          <p:cNvGrpSpPr/>
          <p:nvPr/>
        </p:nvGrpSpPr>
        <p:grpSpPr>
          <a:xfrm>
            <a:off x="1713592" y="3550029"/>
            <a:ext cx="407852" cy="244422"/>
            <a:chOff x="2176904" y="3407090"/>
            <a:chExt cx="407852" cy="244422"/>
          </a:xfrm>
        </p:grpSpPr>
        <p:sp>
          <p:nvSpPr>
            <p:cNvPr id="90" name="二等辺三角形 89">
              <a:extLst>
                <a:ext uri="{FF2B5EF4-FFF2-40B4-BE49-F238E27FC236}">
                  <a16:creationId xmlns:a16="http://schemas.microsoft.com/office/drawing/2014/main" id="{6E78CEA9-139D-416F-80CC-E11C902BF9EA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0CAD2619-4BE6-4BE6-B2D0-D48BE75714BE}"/>
                </a:ext>
              </a:extLst>
            </p:cNvPr>
            <p:cNvSpPr txBox="1"/>
            <p:nvPr/>
          </p:nvSpPr>
          <p:spPr>
            <a:xfrm>
              <a:off x="2176904" y="3420680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b="1">
                  <a:solidFill>
                    <a:srgbClr val="FF0000"/>
                  </a:solidFill>
                  <a:latin typeface="Calibri 本文"/>
                </a:rPr>
                <a:t>6</a:t>
              </a:r>
              <a:endParaRPr kumimoji="1" lang="ja-JP" altLang="en-US" sz="900" b="1">
                <a:solidFill>
                  <a:srgbClr val="FF0000"/>
                </a:solidFill>
                <a:latin typeface="Calibri 本文"/>
              </a:endParaRPr>
            </a:p>
          </p:txBody>
        </p:sp>
      </p:grp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72F8620E-1F88-4707-8954-F14B921EDD5C}"/>
              </a:ext>
            </a:extLst>
          </p:cNvPr>
          <p:cNvSpPr txBox="1"/>
          <p:nvPr/>
        </p:nvSpPr>
        <p:spPr>
          <a:xfrm>
            <a:off x="208641" y="6696036"/>
            <a:ext cx="219483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は、県警車両（車両突入対策車）が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上記停車位置へ配車される際、カラーコーンなどを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移動し配車させる。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D43EBE48-17AE-46CD-BDFC-BB7C4A0A1467}"/>
              </a:ext>
            </a:extLst>
          </p:cNvPr>
          <p:cNvSpPr/>
          <p:nvPr/>
        </p:nvSpPr>
        <p:spPr>
          <a:xfrm>
            <a:off x="350596" y="6747140"/>
            <a:ext cx="108690" cy="1090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 b="1"/>
              <a:t>Ｇ</a:t>
            </a:r>
          </a:p>
        </p:txBody>
      </p:sp>
      <p:graphicFrame>
        <p:nvGraphicFramePr>
          <p:cNvPr id="82" name="表 5">
            <a:extLst>
              <a:ext uri="{FF2B5EF4-FFF2-40B4-BE49-F238E27FC236}">
                <a16:creationId xmlns:a16="http://schemas.microsoft.com/office/drawing/2014/main" id="{EA4D656D-0898-4E31-838C-3B66E9903A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280732"/>
              </p:ext>
            </p:extLst>
          </p:nvPr>
        </p:nvGraphicFramePr>
        <p:xfrm>
          <a:off x="2557874" y="7328187"/>
          <a:ext cx="2965190" cy="1544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873">
                  <a:extLst>
                    <a:ext uri="{9D8B030D-6E8A-4147-A177-3AD203B41FA5}">
                      <a16:colId xmlns:a16="http://schemas.microsoft.com/office/drawing/2014/main" val="3215615149"/>
                    </a:ext>
                  </a:extLst>
                </a:gridCol>
                <a:gridCol w="357545">
                  <a:extLst>
                    <a:ext uri="{9D8B030D-6E8A-4147-A177-3AD203B41FA5}">
                      <a16:colId xmlns:a16="http://schemas.microsoft.com/office/drawing/2014/main" val="3105676391"/>
                    </a:ext>
                  </a:extLst>
                </a:gridCol>
                <a:gridCol w="1071533">
                  <a:extLst>
                    <a:ext uri="{9D8B030D-6E8A-4147-A177-3AD203B41FA5}">
                      <a16:colId xmlns:a16="http://schemas.microsoft.com/office/drawing/2014/main" val="698547106"/>
                    </a:ext>
                  </a:extLst>
                </a:gridCol>
                <a:gridCol w="1208239">
                  <a:extLst>
                    <a:ext uri="{9D8B030D-6E8A-4147-A177-3AD203B41FA5}">
                      <a16:colId xmlns:a16="http://schemas.microsoft.com/office/drawing/2014/main" val="768166756"/>
                    </a:ext>
                  </a:extLst>
                </a:gridCol>
              </a:tblGrid>
              <a:tr h="259080">
                <a:tc rowSpan="2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700">
                          <a:solidFill>
                            <a:schemeClr val="bg1"/>
                          </a:solidFill>
                        </a:rPr>
                        <a:t>B11</a:t>
                      </a:r>
                      <a:endParaRPr kumimoji="1" lang="ja-JP" altLang="en-US" sz="7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■金沢区備品置場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プラ柵　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en-US" altLang="ja-JP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競技用カラーコーン　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24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en-US" altLang="ja-JP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endParaRPr kumimoji="1" lang="en-US" altLang="ja-JP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299752"/>
                  </a:ext>
                </a:extLst>
              </a:tr>
              <a:tr h="25908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■警備員備品置場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</a:t>
                      </a:r>
                      <a:endParaRPr kumimoji="1" lang="ja-JP" altLang="en-US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規制用カラーコーン　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16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834488"/>
                  </a:ext>
                </a:extLst>
              </a:tr>
              <a:tr h="279994">
                <a:tc rowSpan="2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700">
                          <a:solidFill>
                            <a:schemeClr val="bg1"/>
                          </a:solidFill>
                        </a:rPr>
                        <a:t>B11</a:t>
                      </a:r>
                      <a:r>
                        <a:rPr kumimoji="1" lang="ja-JP" altLang="en-US" sz="7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■金沢区備品置場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プラ柵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905511"/>
                  </a:ext>
                </a:extLst>
              </a:tr>
              <a:tr h="18199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■警備員備品置場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21</a:t>
                      </a:r>
                      <a:endParaRPr kumimoji="1" lang="ja-JP" altLang="en-US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規制用カラーコーン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13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246763"/>
                  </a:ext>
                </a:extLst>
              </a:tr>
              <a:tr h="182880">
                <a:tc rowSpan="2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700">
                          <a:solidFill>
                            <a:schemeClr val="bg1"/>
                          </a:solidFill>
                        </a:rPr>
                        <a:t>B12</a:t>
                      </a:r>
                      <a:endParaRPr kumimoji="1" lang="ja-JP" altLang="en-US" sz="7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■金沢区備品置場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競技用カラーコーン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177242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■警備員備品置場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規制用カラーコーン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031080"/>
                  </a:ext>
                </a:extLst>
              </a:tr>
            </a:tbl>
          </a:graphicData>
        </a:graphic>
      </p:graphicFrame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05F686E8-32F9-48D9-9237-7339EEF5EFCD}"/>
              </a:ext>
            </a:extLst>
          </p:cNvPr>
          <p:cNvGrpSpPr/>
          <p:nvPr/>
        </p:nvGrpSpPr>
        <p:grpSpPr>
          <a:xfrm>
            <a:off x="1200143" y="1541675"/>
            <a:ext cx="407852" cy="245582"/>
            <a:chOff x="2178095" y="3407090"/>
            <a:chExt cx="407852" cy="245582"/>
          </a:xfrm>
        </p:grpSpPr>
        <p:sp>
          <p:nvSpPr>
            <p:cNvPr id="83" name="二等辺三角形 82">
              <a:extLst>
                <a:ext uri="{FF2B5EF4-FFF2-40B4-BE49-F238E27FC236}">
                  <a16:creationId xmlns:a16="http://schemas.microsoft.com/office/drawing/2014/main" id="{851D9F77-B066-4184-B799-A66376CBFF34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96" name="テキスト ボックス 95">
              <a:extLst>
                <a:ext uri="{FF2B5EF4-FFF2-40B4-BE49-F238E27FC236}">
                  <a16:creationId xmlns:a16="http://schemas.microsoft.com/office/drawing/2014/main" id="{3A3DDB8E-E9A5-4926-8FBF-80694FB843EC}"/>
                </a:ext>
              </a:extLst>
            </p:cNvPr>
            <p:cNvSpPr txBox="1"/>
            <p:nvPr/>
          </p:nvSpPr>
          <p:spPr>
            <a:xfrm>
              <a:off x="2178095" y="3421840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ja-JP" altLang="en-US" sz="900" b="1">
                <a:latin typeface="Calibri 本文"/>
              </a:endParaRPr>
            </a:p>
          </p:txBody>
        </p:sp>
      </p:grp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E089CA63-B3B7-4554-8236-229CF052AF22}"/>
              </a:ext>
            </a:extLst>
          </p:cNvPr>
          <p:cNvSpPr/>
          <p:nvPr/>
        </p:nvSpPr>
        <p:spPr>
          <a:xfrm>
            <a:off x="1607856" y="1691468"/>
            <a:ext cx="77725" cy="8275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98" name="フリーフォーム: 図形 97">
            <a:extLst>
              <a:ext uri="{FF2B5EF4-FFF2-40B4-BE49-F238E27FC236}">
                <a16:creationId xmlns:a16="http://schemas.microsoft.com/office/drawing/2014/main" id="{E05DF6BD-EBD9-48BB-822E-A8BE03B1FB94}"/>
              </a:ext>
            </a:extLst>
          </p:cNvPr>
          <p:cNvSpPr/>
          <p:nvPr/>
        </p:nvSpPr>
        <p:spPr>
          <a:xfrm>
            <a:off x="928765" y="3070175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1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99" name="フリーフォーム: 図形 98">
            <a:extLst>
              <a:ext uri="{FF2B5EF4-FFF2-40B4-BE49-F238E27FC236}">
                <a16:creationId xmlns:a16="http://schemas.microsoft.com/office/drawing/2014/main" id="{B662BF62-59DB-4228-8F96-168AE0B40F66}"/>
              </a:ext>
            </a:extLst>
          </p:cNvPr>
          <p:cNvSpPr/>
          <p:nvPr/>
        </p:nvSpPr>
        <p:spPr>
          <a:xfrm>
            <a:off x="500932" y="4118442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rgbClr val="FF0000"/>
                </a:solidFill>
              </a:rPr>
              <a:t>2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00" name="フリーフォーム: 図形 99">
            <a:extLst>
              <a:ext uri="{FF2B5EF4-FFF2-40B4-BE49-F238E27FC236}">
                <a16:creationId xmlns:a16="http://schemas.microsoft.com/office/drawing/2014/main" id="{26F4CA44-2B1E-4970-9391-6F3CA24ABA4A}"/>
              </a:ext>
            </a:extLst>
          </p:cNvPr>
          <p:cNvSpPr/>
          <p:nvPr/>
        </p:nvSpPr>
        <p:spPr>
          <a:xfrm>
            <a:off x="3674329" y="4289489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3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01" name="フリーフォーム: 図形 100">
            <a:extLst>
              <a:ext uri="{FF2B5EF4-FFF2-40B4-BE49-F238E27FC236}">
                <a16:creationId xmlns:a16="http://schemas.microsoft.com/office/drawing/2014/main" id="{F905532C-49F8-46A7-8B89-D67F54D2CBCD}"/>
              </a:ext>
            </a:extLst>
          </p:cNvPr>
          <p:cNvSpPr/>
          <p:nvPr/>
        </p:nvSpPr>
        <p:spPr>
          <a:xfrm>
            <a:off x="2601702" y="7531757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1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02" name="フリーフォーム: 図形 101">
            <a:extLst>
              <a:ext uri="{FF2B5EF4-FFF2-40B4-BE49-F238E27FC236}">
                <a16:creationId xmlns:a16="http://schemas.microsoft.com/office/drawing/2014/main" id="{6A9E644B-3962-475E-8A79-F5276F8FB9DF}"/>
              </a:ext>
            </a:extLst>
          </p:cNvPr>
          <p:cNvSpPr/>
          <p:nvPr/>
        </p:nvSpPr>
        <p:spPr>
          <a:xfrm>
            <a:off x="2601702" y="8125649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rgbClr val="FF0000"/>
                </a:solidFill>
              </a:rPr>
              <a:t>2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03" name="フリーフォーム: 図形 102">
            <a:extLst>
              <a:ext uri="{FF2B5EF4-FFF2-40B4-BE49-F238E27FC236}">
                <a16:creationId xmlns:a16="http://schemas.microsoft.com/office/drawing/2014/main" id="{3249A06A-8C73-4B73-A7B3-4DD2D28759D6}"/>
              </a:ext>
            </a:extLst>
          </p:cNvPr>
          <p:cNvSpPr/>
          <p:nvPr/>
        </p:nvSpPr>
        <p:spPr>
          <a:xfrm>
            <a:off x="2606175" y="8554565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rgbClr val="FF0000"/>
                </a:solidFill>
              </a:rPr>
              <a:t>3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05" name="円/楕円 221">
            <a:extLst>
              <a:ext uri="{FF2B5EF4-FFF2-40B4-BE49-F238E27FC236}">
                <a16:creationId xmlns:a16="http://schemas.microsoft.com/office/drawing/2014/main" id="{0000CDEE-8311-4DCC-AB34-A0AC3656F031}"/>
              </a:ext>
            </a:extLst>
          </p:cNvPr>
          <p:cNvSpPr/>
          <p:nvPr/>
        </p:nvSpPr>
        <p:spPr bwMode="auto">
          <a:xfrm>
            <a:off x="4505238" y="4765839"/>
            <a:ext cx="186838" cy="200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 b="1">
              <a:solidFill>
                <a:schemeClr val="tx1"/>
              </a:solidFill>
            </a:endParaRPr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489A84B6-52DC-4E63-B6C1-D17E3D0EB1DF}"/>
              </a:ext>
            </a:extLst>
          </p:cNvPr>
          <p:cNvSpPr txBox="1"/>
          <p:nvPr/>
        </p:nvSpPr>
        <p:spPr>
          <a:xfrm>
            <a:off x="4449932" y="4757623"/>
            <a:ext cx="407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b="1">
                <a:latin typeface="Calibri 本文"/>
              </a:rPr>
              <a:t>10</a:t>
            </a:r>
            <a:endParaRPr kumimoji="1" lang="ja-JP" altLang="en-US" sz="900" b="1">
              <a:latin typeface="Calibri 本文"/>
            </a:endParaRP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393AFE0A-83C4-4BE8-BF1F-45FC2D2B89AD}"/>
              </a:ext>
            </a:extLst>
          </p:cNvPr>
          <p:cNvSpPr txBox="1"/>
          <p:nvPr/>
        </p:nvSpPr>
        <p:spPr>
          <a:xfrm>
            <a:off x="1172771" y="1554357"/>
            <a:ext cx="407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b="1">
                <a:latin typeface="Calibri 本文"/>
              </a:rPr>
              <a:t>10</a:t>
            </a:r>
            <a:endParaRPr kumimoji="1" lang="ja-JP" altLang="en-US" sz="900" b="1">
              <a:latin typeface="Calibri 本文"/>
            </a:endParaRPr>
          </a:p>
        </p:txBody>
      </p: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8C2752EF-8817-48B1-B44A-4F0D61577288}"/>
              </a:ext>
            </a:extLst>
          </p:cNvPr>
          <p:cNvGrpSpPr/>
          <p:nvPr/>
        </p:nvGrpSpPr>
        <p:grpSpPr>
          <a:xfrm>
            <a:off x="4006223" y="4787352"/>
            <a:ext cx="407852" cy="250525"/>
            <a:chOff x="2174415" y="3407090"/>
            <a:chExt cx="407852" cy="250525"/>
          </a:xfrm>
        </p:grpSpPr>
        <p:sp>
          <p:nvSpPr>
            <p:cNvPr id="106" name="二等辺三角形 105">
              <a:extLst>
                <a:ext uri="{FF2B5EF4-FFF2-40B4-BE49-F238E27FC236}">
                  <a16:creationId xmlns:a16="http://schemas.microsoft.com/office/drawing/2014/main" id="{42EC17A1-F2F2-4AD5-937F-A5C779C7D5A6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107" name="テキスト ボックス 106">
              <a:extLst>
                <a:ext uri="{FF2B5EF4-FFF2-40B4-BE49-F238E27FC236}">
                  <a16:creationId xmlns:a16="http://schemas.microsoft.com/office/drawing/2014/main" id="{0B0DE7F9-FE4C-412A-927C-7B9F2BFD1589}"/>
                </a:ext>
              </a:extLst>
            </p:cNvPr>
            <p:cNvSpPr txBox="1"/>
            <p:nvPr/>
          </p:nvSpPr>
          <p:spPr>
            <a:xfrm>
              <a:off x="2174415" y="3426783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b="1">
                  <a:latin typeface="Calibri 本文"/>
                </a:rPr>
                <a:t>7</a:t>
              </a:r>
              <a:endParaRPr kumimoji="1" lang="ja-JP" altLang="en-US" sz="900" b="1">
                <a:latin typeface="Calibri 本文"/>
              </a:endParaRPr>
            </a:p>
          </p:txBody>
        </p:sp>
      </p:grpSp>
      <p:sp>
        <p:nvSpPr>
          <p:cNvPr id="108" name="正方形/長方形 107">
            <a:extLst>
              <a:ext uri="{FF2B5EF4-FFF2-40B4-BE49-F238E27FC236}">
                <a16:creationId xmlns:a16="http://schemas.microsoft.com/office/drawing/2014/main" id="{08D11127-87C0-40CC-ABDC-33C975734E4C}"/>
              </a:ext>
            </a:extLst>
          </p:cNvPr>
          <p:cNvSpPr/>
          <p:nvPr/>
        </p:nvSpPr>
        <p:spPr>
          <a:xfrm>
            <a:off x="3821062" y="3821108"/>
            <a:ext cx="844642" cy="3976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/>
              <a:t>※B-12</a:t>
            </a:r>
          </a:p>
          <a:p>
            <a:pPr algn="ctr"/>
            <a:r>
              <a:rPr lang="ja-JP" altLang="en-US" sz="800"/>
              <a:t>次ページに続く</a:t>
            </a:r>
            <a:endParaRPr kumimoji="1" lang="ja-JP" altLang="en-US" sz="800"/>
          </a:p>
        </p:txBody>
      </p:sp>
      <p:pic>
        <p:nvPicPr>
          <p:cNvPr id="109" name="Picture 3">
            <a:extLst>
              <a:ext uri="{FF2B5EF4-FFF2-40B4-BE49-F238E27FC236}">
                <a16:creationId xmlns:a16="http://schemas.microsoft.com/office/drawing/2014/main" id="{EDA2D912-7F3A-40B1-BB32-1A6AD5B09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773" y="9197326"/>
            <a:ext cx="340203" cy="19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" name="正方形/長方形 109">
            <a:extLst>
              <a:ext uri="{FF2B5EF4-FFF2-40B4-BE49-F238E27FC236}">
                <a16:creationId xmlns:a16="http://schemas.microsoft.com/office/drawing/2014/main" id="{6F9ECBCE-4038-4E68-B7EF-2CD547ACB08B}"/>
              </a:ext>
            </a:extLst>
          </p:cNvPr>
          <p:cNvSpPr/>
          <p:nvPr/>
        </p:nvSpPr>
        <p:spPr>
          <a:xfrm>
            <a:off x="3166544" y="9053628"/>
            <a:ext cx="272657" cy="97200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b="1">
                <a:solidFill>
                  <a:srgbClr val="FF0000"/>
                </a:solidFill>
              </a:rPr>
              <a:t>A-2</a:t>
            </a:r>
            <a:endParaRPr kumimoji="1" lang="ja-JP" altLang="en-US" sz="500" b="1">
              <a:solidFill>
                <a:srgbClr val="FF0000"/>
              </a:solidFill>
            </a:endParaRPr>
          </a:p>
        </p:txBody>
      </p:sp>
      <p:sp>
        <p:nvSpPr>
          <p:cNvPr id="111" name="正方形/長方形 110">
            <a:extLst>
              <a:ext uri="{FF2B5EF4-FFF2-40B4-BE49-F238E27FC236}">
                <a16:creationId xmlns:a16="http://schemas.microsoft.com/office/drawing/2014/main" id="{9EB83B2F-7450-4296-ACE8-3853E0D88FD8}"/>
              </a:ext>
            </a:extLst>
          </p:cNvPr>
          <p:cNvSpPr/>
          <p:nvPr/>
        </p:nvSpPr>
        <p:spPr>
          <a:xfrm>
            <a:off x="5106222" y="5184533"/>
            <a:ext cx="272657" cy="97200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b="1">
                <a:solidFill>
                  <a:srgbClr val="FF0000"/>
                </a:solidFill>
              </a:rPr>
              <a:t>A-2</a:t>
            </a:r>
            <a:endParaRPr kumimoji="1" lang="ja-JP" altLang="en-US" sz="500" b="1">
              <a:solidFill>
                <a:srgbClr val="FF0000"/>
              </a:solidFill>
            </a:endParaRPr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EB27791E-EF02-42BE-8BFF-4193D4493DDA}"/>
              </a:ext>
            </a:extLst>
          </p:cNvPr>
          <p:cNvSpPr txBox="1"/>
          <p:nvPr/>
        </p:nvSpPr>
        <p:spPr>
          <a:xfrm>
            <a:off x="1934514" y="7295824"/>
            <a:ext cx="7537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</a:rPr>
              <a:t>備品置場</a:t>
            </a:r>
            <a:r>
              <a:rPr kumimoji="1" lang="en-US" altLang="ja-JP" sz="80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2" name="ひし形 111">
            <a:extLst>
              <a:ext uri="{FF2B5EF4-FFF2-40B4-BE49-F238E27FC236}">
                <a16:creationId xmlns:a16="http://schemas.microsoft.com/office/drawing/2014/main" id="{9BC5496C-85A2-4F01-96B1-0989F43A057D}"/>
              </a:ext>
            </a:extLst>
          </p:cNvPr>
          <p:cNvSpPr/>
          <p:nvPr/>
        </p:nvSpPr>
        <p:spPr>
          <a:xfrm>
            <a:off x="3004690" y="4140961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113" name="ひし形 112">
            <a:extLst>
              <a:ext uri="{FF2B5EF4-FFF2-40B4-BE49-F238E27FC236}">
                <a16:creationId xmlns:a16="http://schemas.microsoft.com/office/drawing/2014/main" id="{EEB5AB95-B0D6-4192-996B-5882F6F64A79}"/>
              </a:ext>
            </a:extLst>
          </p:cNvPr>
          <p:cNvSpPr/>
          <p:nvPr/>
        </p:nvSpPr>
        <p:spPr>
          <a:xfrm>
            <a:off x="1972689" y="3679343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64036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4CF5BD02-B51E-884F-BF2E-A7FF5C65B4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52" t="-1" r="18003" b="1393"/>
          <a:stretch/>
        </p:blipFill>
        <p:spPr>
          <a:xfrm rot="5400000">
            <a:off x="-231097" y="1225662"/>
            <a:ext cx="6207584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4CB74A3B-1D84-458F-B6B4-4AF3B20A441B}"/>
              </a:ext>
            </a:extLst>
          </p:cNvPr>
          <p:cNvSpPr/>
          <p:nvPr/>
        </p:nvSpPr>
        <p:spPr>
          <a:xfrm>
            <a:off x="162246" y="7107323"/>
            <a:ext cx="5413698" cy="231017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備品設置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スポーツ推進委員はコース中央のカラーコーンの設置。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整理員、警備員は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交通規制の為のプラ柵、カラーコーンの設置。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終わり次第スポーツ推進委員の補助。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規制解除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〇時〇分頃最終バイクが山下公園方面へ通過後、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Ａエリアの備品を撤去し規制解除へ移行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5" name="正方形/長方形 174">
            <a:extLst>
              <a:ext uri="{FF2B5EF4-FFF2-40B4-BE49-F238E27FC236}">
                <a16:creationId xmlns:a16="http://schemas.microsoft.com/office/drawing/2014/main" id="{BCD59535-9A7D-441C-B273-95993D03D696}"/>
              </a:ext>
            </a:extLst>
          </p:cNvPr>
          <p:cNvSpPr/>
          <p:nvPr/>
        </p:nvSpPr>
        <p:spPr>
          <a:xfrm>
            <a:off x="169446" y="7104944"/>
            <a:ext cx="1396283" cy="1651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特記事項</a:t>
            </a:r>
          </a:p>
        </p:txBody>
      </p: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5F89289A-56FF-4C67-ABC7-86D5548E0E76}"/>
              </a:ext>
            </a:extLst>
          </p:cNvPr>
          <p:cNvSpPr txBox="1"/>
          <p:nvPr/>
        </p:nvSpPr>
        <p:spPr>
          <a:xfrm>
            <a:off x="5645373" y="4131295"/>
            <a:ext cx="12961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カラーコーン設置間隔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直線は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カーブは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誘導案内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誘導看板の告知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DEBE3F88-15E5-4509-A392-DAEB485A4686}"/>
              </a:ext>
            </a:extLst>
          </p:cNvPr>
          <p:cNvSpPr txBox="1"/>
          <p:nvPr/>
        </p:nvSpPr>
        <p:spPr>
          <a:xfrm>
            <a:off x="6044669" y="745599"/>
            <a:ext cx="3994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</a:t>
            </a:r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96B3B9B8-2F86-4272-8C9B-14A6B6203046}"/>
              </a:ext>
            </a:extLst>
          </p:cNvPr>
          <p:cNvSpPr txBox="1"/>
          <p:nvPr/>
        </p:nvSpPr>
        <p:spPr>
          <a:xfrm>
            <a:off x="5638407" y="1621135"/>
            <a:ext cx="1193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エリア管理： 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警備会社：</a:t>
            </a:r>
            <a:endParaRPr kumimoji="1"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9" name="テキスト ボックス 178">
            <a:extLst>
              <a:ext uri="{FF2B5EF4-FFF2-40B4-BE49-F238E27FC236}">
                <a16:creationId xmlns:a16="http://schemas.microsoft.com/office/drawing/2014/main" id="{D46E1A62-6C47-43BE-A838-383664439846}"/>
              </a:ext>
            </a:extLst>
          </p:cNvPr>
          <p:cNvSpPr txBox="1"/>
          <p:nvPr/>
        </p:nvSpPr>
        <p:spPr>
          <a:xfrm>
            <a:off x="5731452" y="1193488"/>
            <a:ext cx="1080120" cy="223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山手警察署</a:t>
            </a:r>
          </a:p>
        </p:txBody>
      </p:sp>
      <p:sp>
        <p:nvSpPr>
          <p:cNvPr id="2" name="フリーフォーム 1">
            <a:extLst>
              <a:ext uri="{FF2B5EF4-FFF2-40B4-BE49-F238E27FC236}">
                <a16:creationId xmlns:a16="http://schemas.microsoft.com/office/drawing/2014/main" id="{C1E5273F-2AEB-2C49-8E4C-030EA6FFA952}"/>
              </a:ext>
            </a:extLst>
          </p:cNvPr>
          <p:cNvSpPr/>
          <p:nvPr/>
        </p:nvSpPr>
        <p:spPr>
          <a:xfrm>
            <a:off x="185895" y="3114989"/>
            <a:ext cx="5390940" cy="1492180"/>
          </a:xfrm>
          <a:custGeom>
            <a:avLst/>
            <a:gdLst>
              <a:gd name="connsiteX0" fmla="*/ 0 w 5390940"/>
              <a:gd name="connsiteY0" fmla="*/ 0 h 1492180"/>
              <a:gd name="connsiteX1" fmla="*/ 4762918 w 5390940"/>
              <a:gd name="connsiteY1" fmla="*/ 1467059 h 1492180"/>
              <a:gd name="connsiteX2" fmla="*/ 5390940 w 5390940"/>
              <a:gd name="connsiteY2" fmla="*/ 1492180 h 149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90940" h="1492180">
                <a:moveTo>
                  <a:pt x="0" y="0"/>
                </a:moveTo>
                <a:lnTo>
                  <a:pt x="4762918" y="1467059"/>
                </a:lnTo>
                <a:lnTo>
                  <a:pt x="5390940" y="1492180"/>
                </a:lnTo>
              </a:path>
            </a:pathLst>
          </a:custGeom>
          <a:noFill/>
          <a:ln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" name="フリーフォーム 2">
            <a:extLst>
              <a:ext uri="{FF2B5EF4-FFF2-40B4-BE49-F238E27FC236}">
                <a16:creationId xmlns:a16="http://schemas.microsoft.com/office/drawing/2014/main" id="{EAD6F781-5148-1840-BA00-FEA7E0E660F5}"/>
              </a:ext>
            </a:extLst>
          </p:cNvPr>
          <p:cNvSpPr/>
          <p:nvPr/>
        </p:nvSpPr>
        <p:spPr>
          <a:xfrm>
            <a:off x="180870" y="3225521"/>
            <a:ext cx="5390941" cy="1524874"/>
          </a:xfrm>
          <a:custGeom>
            <a:avLst/>
            <a:gdLst>
              <a:gd name="connsiteX0" fmla="*/ 5390941 w 5390941"/>
              <a:gd name="connsiteY0" fmla="*/ 1487156 h 1487156"/>
              <a:gd name="connsiteX1" fmla="*/ 4752871 w 5390941"/>
              <a:gd name="connsiteY1" fmla="*/ 1451987 h 1487156"/>
              <a:gd name="connsiteX2" fmla="*/ 0 w 5390941"/>
              <a:gd name="connsiteY2" fmla="*/ 0 h 1487156"/>
              <a:gd name="connsiteX0" fmla="*/ 5390941 w 5390941"/>
              <a:gd name="connsiteY0" fmla="*/ 1487156 h 1524874"/>
              <a:gd name="connsiteX1" fmla="*/ 4739619 w 5390941"/>
              <a:gd name="connsiteY1" fmla="*/ 1524874 h 1524874"/>
              <a:gd name="connsiteX2" fmla="*/ 0 w 5390941"/>
              <a:gd name="connsiteY2" fmla="*/ 0 h 152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90941" h="1524874">
                <a:moveTo>
                  <a:pt x="5390941" y="1487156"/>
                </a:moveTo>
                <a:lnTo>
                  <a:pt x="4739619" y="1524874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リーフォーム 3">
            <a:extLst>
              <a:ext uri="{FF2B5EF4-FFF2-40B4-BE49-F238E27FC236}">
                <a16:creationId xmlns:a16="http://schemas.microsoft.com/office/drawing/2014/main" id="{2FE115B7-8F46-074B-954C-B9AD26BC15C0}"/>
              </a:ext>
            </a:extLst>
          </p:cNvPr>
          <p:cNvSpPr/>
          <p:nvPr/>
        </p:nvSpPr>
        <p:spPr>
          <a:xfrm>
            <a:off x="4969565" y="4817165"/>
            <a:ext cx="596348" cy="19878"/>
          </a:xfrm>
          <a:custGeom>
            <a:avLst/>
            <a:gdLst>
              <a:gd name="connsiteX0" fmla="*/ 596348 w 596348"/>
              <a:gd name="connsiteY0" fmla="*/ 19878 h 19878"/>
              <a:gd name="connsiteX1" fmla="*/ 0 w 596348"/>
              <a:gd name="connsiteY1" fmla="*/ 0 h 1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6348" h="19878">
                <a:moveTo>
                  <a:pt x="596348" y="19878"/>
                </a:move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リーフォーム 4">
            <a:extLst>
              <a:ext uri="{FF2B5EF4-FFF2-40B4-BE49-F238E27FC236}">
                <a16:creationId xmlns:a16="http://schemas.microsoft.com/office/drawing/2014/main" id="{31334E77-4885-9D4D-96CD-5B2CE3F1947A}"/>
              </a:ext>
            </a:extLst>
          </p:cNvPr>
          <p:cNvSpPr/>
          <p:nvPr/>
        </p:nvSpPr>
        <p:spPr>
          <a:xfrm>
            <a:off x="178904" y="3173896"/>
            <a:ext cx="5393635" cy="1490869"/>
          </a:xfrm>
          <a:custGeom>
            <a:avLst/>
            <a:gdLst>
              <a:gd name="connsiteX0" fmla="*/ 5393635 w 5393635"/>
              <a:gd name="connsiteY0" fmla="*/ 1490869 h 1490869"/>
              <a:gd name="connsiteX1" fmla="*/ 4764157 w 5393635"/>
              <a:gd name="connsiteY1" fmla="*/ 1451113 h 1490869"/>
              <a:gd name="connsiteX2" fmla="*/ 0 w 5393635"/>
              <a:gd name="connsiteY2" fmla="*/ 0 h 1490869"/>
              <a:gd name="connsiteX0" fmla="*/ 5393635 w 5393635"/>
              <a:gd name="connsiteY0" fmla="*/ 1490869 h 1490869"/>
              <a:gd name="connsiteX1" fmla="*/ 4731027 w 5393635"/>
              <a:gd name="connsiteY1" fmla="*/ 1490869 h 1490869"/>
              <a:gd name="connsiteX2" fmla="*/ 0 w 5393635"/>
              <a:gd name="connsiteY2" fmla="*/ 0 h 149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93635" h="1490869">
                <a:moveTo>
                  <a:pt x="5393635" y="1490869"/>
                </a:moveTo>
                <a:lnTo>
                  <a:pt x="4731027" y="1490869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EC03B6D4-5863-D44A-BB73-C06D0B02B4C8}"/>
              </a:ext>
            </a:extLst>
          </p:cNvPr>
          <p:cNvSpPr/>
          <p:nvPr/>
        </p:nvSpPr>
        <p:spPr>
          <a:xfrm>
            <a:off x="3895733" y="4036618"/>
            <a:ext cx="218661" cy="72887"/>
          </a:xfrm>
          <a:custGeom>
            <a:avLst/>
            <a:gdLst>
              <a:gd name="connsiteX0" fmla="*/ 0 w 218661"/>
              <a:gd name="connsiteY0" fmla="*/ 0 h 72887"/>
              <a:gd name="connsiteX1" fmla="*/ 218661 w 218661"/>
              <a:gd name="connsiteY1" fmla="*/ 72887 h 7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661" h="72887">
                <a:moveTo>
                  <a:pt x="0" y="0"/>
                </a:moveTo>
                <a:lnTo>
                  <a:pt x="218661" y="72887"/>
                </a:lnTo>
              </a:path>
            </a:pathLst>
          </a:custGeom>
          <a:noFill/>
          <a:ln cmpd="dbl">
            <a:solidFill>
              <a:srgbClr val="0000FF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リーフォーム 19">
            <a:extLst>
              <a:ext uri="{FF2B5EF4-FFF2-40B4-BE49-F238E27FC236}">
                <a16:creationId xmlns:a16="http://schemas.microsoft.com/office/drawing/2014/main" id="{13EE7A8F-A877-2B43-BDD9-77CD040CDBBA}"/>
              </a:ext>
            </a:extLst>
          </p:cNvPr>
          <p:cNvSpPr/>
          <p:nvPr/>
        </p:nvSpPr>
        <p:spPr>
          <a:xfrm>
            <a:off x="3648209" y="4769452"/>
            <a:ext cx="218661" cy="72887"/>
          </a:xfrm>
          <a:custGeom>
            <a:avLst/>
            <a:gdLst>
              <a:gd name="connsiteX0" fmla="*/ 0 w 218661"/>
              <a:gd name="connsiteY0" fmla="*/ 0 h 72887"/>
              <a:gd name="connsiteX1" fmla="*/ 218661 w 218661"/>
              <a:gd name="connsiteY1" fmla="*/ 72887 h 7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661" h="72887">
                <a:moveTo>
                  <a:pt x="0" y="0"/>
                </a:moveTo>
                <a:lnTo>
                  <a:pt x="218661" y="72887"/>
                </a:lnTo>
              </a:path>
            </a:pathLst>
          </a:custGeom>
          <a:noFill/>
          <a:ln cmpd="dbl">
            <a:solidFill>
              <a:srgbClr val="0000FF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54"/>
          <p:cNvSpPr txBox="1">
            <a:spLocks noChangeArrowheads="1"/>
          </p:cNvSpPr>
          <p:nvPr/>
        </p:nvSpPr>
        <p:spPr bwMode="auto">
          <a:xfrm>
            <a:off x="2233035" y="1988720"/>
            <a:ext cx="793169" cy="33855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日本国際輸送</a:t>
            </a:r>
            <a:endParaRPr lang="en-US" altLang="ja-JP" sz="80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ctr"/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本牧倉庫</a:t>
            </a:r>
          </a:p>
        </p:txBody>
      </p:sp>
      <p:sp>
        <p:nvSpPr>
          <p:cNvPr id="95" name="テキスト ボックス 259">
            <a:extLst>
              <a:ext uri="{FF2B5EF4-FFF2-40B4-BE49-F238E27FC236}">
                <a16:creationId xmlns:a16="http://schemas.microsoft.com/office/drawing/2014/main" id="{D802218C-A14C-4431-A04A-B724275A6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585" y="61573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ja-JP" altLang="en-US" sz="1400">
              <a:latin typeface="Calibri" pitchFamily="34" charset="0"/>
            </a:endParaRPr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26265F15-A93E-4419-BE2C-E2B45C619949}"/>
              </a:ext>
            </a:extLst>
          </p:cNvPr>
          <p:cNvSpPr txBox="1"/>
          <p:nvPr/>
        </p:nvSpPr>
        <p:spPr>
          <a:xfrm>
            <a:off x="3504729" y="2631918"/>
            <a:ext cx="1370888" cy="253916"/>
          </a:xfrm>
          <a:prstGeom prst="rect">
            <a:avLst/>
          </a:prstGeom>
          <a:solidFill>
            <a:srgbClr val="B3D5E4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050"/>
              <a:t>プラ柵合計</a:t>
            </a:r>
            <a:r>
              <a:rPr kumimoji="1" lang="en-US" altLang="ja-JP" sz="1050"/>
              <a:t>16</a:t>
            </a:r>
            <a:r>
              <a:rPr kumimoji="1" lang="ja-JP" altLang="en-US" sz="1050"/>
              <a:t>本追加</a:t>
            </a:r>
          </a:p>
        </p:txBody>
      </p:sp>
      <p:sp>
        <p:nvSpPr>
          <p:cNvPr id="6" name="フリーフォーム 5">
            <a:extLst>
              <a:ext uri="{FF2B5EF4-FFF2-40B4-BE49-F238E27FC236}">
                <a16:creationId xmlns:a16="http://schemas.microsoft.com/office/drawing/2014/main" id="{7A7F0030-DAD4-6D43-94E8-DB7532169716}"/>
              </a:ext>
            </a:extLst>
          </p:cNvPr>
          <p:cNvSpPr/>
          <p:nvPr/>
        </p:nvSpPr>
        <p:spPr>
          <a:xfrm>
            <a:off x="3734610" y="4141466"/>
            <a:ext cx="235834" cy="706317"/>
          </a:xfrm>
          <a:custGeom>
            <a:avLst/>
            <a:gdLst>
              <a:gd name="connsiteX0" fmla="*/ 231913 w 231913"/>
              <a:gd name="connsiteY0" fmla="*/ 0 h 682487"/>
              <a:gd name="connsiteX1" fmla="*/ 0 w 231913"/>
              <a:gd name="connsiteY1" fmla="*/ 682487 h 682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1913" h="682487">
                <a:moveTo>
                  <a:pt x="231913" y="0"/>
                </a:moveTo>
                <a:lnTo>
                  <a:pt x="0" y="682487"/>
                </a:lnTo>
              </a:path>
            </a:pathLst>
          </a:custGeom>
          <a:noFill/>
          <a:ln w="31750">
            <a:solidFill>
              <a:srgbClr val="FF0000"/>
            </a:solidFill>
            <a:prstDash val="solid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F962385-14F0-4669-8538-6FB4DADB57EB}"/>
              </a:ext>
            </a:extLst>
          </p:cNvPr>
          <p:cNvSpPr/>
          <p:nvPr/>
        </p:nvSpPr>
        <p:spPr>
          <a:xfrm>
            <a:off x="2695918" y="4599629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2" name="フリーフォーム: 図形 11">
            <a:extLst>
              <a:ext uri="{FF2B5EF4-FFF2-40B4-BE49-F238E27FC236}">
                <a16:creationId xmlns:a16="http://schemas.microsoft.com/office/drawing/2014/main" id="{428F4027-F316-4FDF-9982-EE7F1BFC2DA1}"/>
              </a:ext>
            </a:extLst>
          </p:cNvPr>
          <p:cNvSpPr/>
          <p:nvPr/>
        </p:nvSpPr>
        <p:spPr>
          <a:xfrm>
            <a:off x="383540" y="3652520"/>
            <a:ext cx="2679700" cy="1816100"/>
          </a:xfrm>
          <a:custGeom>
            <a:avLst/>
            <a:gdLst>
              <a:gd name="connsiteX0" fmla="*/ 2679700 w 2679700"/>
              <a:gd name="connsiteY0" fmla="*/ 1816100 h 1816100"/>
              <a:gd name="connsiteX1" fmla="*/ 2679700 w 2679700"/>
              <a:gd name="connsiteY1" fmla="*/ 889000 h 1816100"/>
              <a:gd name="connsiteX2" fmla="*/ 0 w 2679700"/>
              <a:gd name="connsiteY2" fmla="*/ 0 h 18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9700" h="1816100">
                <a:moveTo>
                  <a:pt x="2679700" y="1816100"/>
                </a:moveTo>
                <a:lnTo>
                  <a:pt x="2679700" y="889000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000099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: 図形 12">
            <a:extLst>
              <a:ext uri="{FF2B5EF4-FFF2-40B4-BE49-F238E27FC236}">
                <a16:creationId xmlns:a16="http://schemas.microsoft.com/office/drawing/2014/main" id="{AB0F3A27-834C-4165-92A8-355D2054C4A2}"/>
              </a:ext>
            </a:extLst>
          </p:cNvPr>
          <p:cNvSpPr/>
          <p:nvPr/>
        </p:nvSpPr>
        <p:spPr>
          <a:xfrm>
            <a:off x="3429000" y="4602480"/>
            <a:ext cx="1859280" cy="670560"/>
          </a:xfrm>
          <a:custGeom>
            <a:avLst/>
            <a:gdLst>
              <a:gd name="connsiteX0" fmla="*/ 1859280 w 1859280"/>
              <a:gd name="connsiteY0" fmla="*/ 670560 h 670560"/>
              <a:gd name="connsiteX1" fmla="*/ 0 w 1859280"/>
              <a:gd name="connsiteY1" fmla="*/ 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9280" h="670560">
                <a:moveTo>
                  <a:pt x="1859280" y="670560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AE1E5E6B-5A47-433B-8AA0-D92B567918F4}"/>
              </a:ext>
            </a:extLst>
          </p:cNvPr>
          <p:cNvGrpSpPr/>
          <p:nvPr/>
        </p:nvGrpSpPr>
        <p:grpSpPr>
          <a:xfrm rot="6078874">
            <a:off x="1765533" y="4192012"/>
            <a:ext cx="152098" cy="107167"/>
            <a:chOff x="-3605111" y="1807211"/>
            <a:chExt cx="277711" cy="186689"/>
          </a:xfrm>
        </p:grpSpPr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93C374BF-71A0-4F5D-A40F-2842F4E83F3F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18B83325-83EB-4D10-8C39-3E34FF8FFA89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0410EAB0-C801-4AED-BC8B-6E18896EB8E6}"/>
              </a:ext>
            </a:extLst>
          </p:cNvPr>
          <p:cNvGrpSpPr/>
          <p:nvPr/>
        </p:nvGrpSpPr>
        <p:grpSpPr>
          <a:xfrm rot="6205530">
            <a:off x="2608813" y="4476492"/>
            <a:ext cx="152098" cy="107167"/>
            <a:chOff x="-3605111" y="1807211"/>
            <a:chExt cx="277711" cy="186689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7672713F-C8CA-4DA2-B1B4-24ADB7BD3F73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8C6F811A-4042-4BD6-9B8F-56B52E2162DC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45B9B50-C10A-490F-BECA-004BC2A6D4FB}"/>
              </a:ext>
            </a:extLst>
          </p:cNvPr>
          <p:cNvSpPr/>
          <p:nvPr/>
        </p:nvSpPr>
        <p:spPr>
          <a:xfrm>
            <a:off x="1853166" y="4323070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36" name="ひし形 35">
            <a:extLst>
              <a:ext uri="{FF2B5EF4-FFF2-40B4-BE49-F238E27FC236}">
                <a16:creationId xmlns:a16="http://schemas.microsoft.com/office/drawing/2014/main" id="{B2635619-EF5F-4D14-994E-282422F430B8}"/>
              </a:ext>
            </a:extLst>
          </p:cNvPr>
          <p:cNvSpPr/>
          <p:nvPr/>
        </p:nvSpPr>
        <p:spPr>
          <a:xfrm>
            <a:off x="2712958" y="3794292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181F946C-47E0-4525-87FA-E5A3E85B37C0}"/>
              </a:ext>
            </a:extLst>
          </p:cNvPr>
          <p:cNvGrpSpPr/>
          <p:nvPr/>
        </p:nvGrpSpPr>
        <p:grpSpPr>
          <a:xfrm>
            <a:off x="3283578" y="905475"/>
            <a:ext cx="2160240" cy="3797914"/>
            <a:chOff x="3034274" y="5421018"/>
            <a:chExt cx="2160240" cy="3797914"/>
          </a:xfrm>
        </p:grpSpPr>
        <p:sp>
          <p:nvSpPr>
            <p:cNvPr id="39" name="楕円 18">
              <a:extLst>
                <a:ext uri="{FF2B5EF4-FFF2-40B4-BE49-F238E27FC236}">
                  <a16:creationId xmlns:a16="http://schemas.microsoft.com/office/drawing/2014/main" id="{44D39EC5-DEB9-4180-9399-85117D8342CA}"/>
                </a:ext>
              </a:extLst>
            </p:cNvPr>
            <p:cNvSpPr/>
            <p:nvPr/>
          </p:nvSpPr>
          <p:spPr>
            <a:xfrm rot="1158148">
              <a:off x="3493796" y="8713937"/>
              <a:ext cx="280852" cy="504995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730CF6DE-6069-4878-A0A5-BF1D2BDC2BA0}"/>
                </a:ext>
              </a:extLst>
            </p:cNvPr>
            <p:cNvGrpSpPr/>
            <p:nvPr/>
          </p:nvGrpSpPr>
          <p:grpSpPr>
            <a:xfrm>
              <a:off x="3034274" y="5421018"/>
              <a:ext cx="2160240" cy="1663459"/>
              <a:chOff x="8181528" y="5325907"/>
              <a:chExt cx="2160240" cy="1663459"/>
            </a:xfrm>
          </p:grpSpPr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id="{C83F5577-5871-4D57-B6F0-6FCD6C7E8AE2}"/>
                  </a:ext>
                </a:extLst>
              </p:cNvPr>
              <p:cNvSpPr/>
              <p:nvPr/>
            </p:nvSpPr>
            <p:spPr>
              <a:xfrm>
                <a:off x="8181528" y="5325907"/>
                <a:ext cx="2160240" cy="1663459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正方形/長方形 43">
                <a:extLst>
                  <a:ext uri="{FF2B5EF4-FFF2-40B4-BE49-F238E27FC236}">
                    <a16:creationId xmlns:a16="http://schemas.microsoft.com/office/drawing/2014/main" id="{CF07B08C-5690-41D9-BA71-0ED34A51426E}"/>
                  </a:ext>
                </a:extLst>
              </p:cNvPr>
              <p:cNvSpPr/>
              <p:nvPr/>
            </p:nvSpPr>
            <p:spPr>
              <a:xfrm>
                <a:off x="8389781" y="5348654"/>
                <a:ext cx="1816809" cy="161512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rgbClr val="2226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5" name="直線コネクタ 44">
                <a:extLst>
                  <a:ext uri="{FF2B5EF4-FFF2-40B4-BE49-F238E27FC236}">
                    <a16:creationId xmlns:a16="http://schemas.microsoft.com/office/drawing/2014/main" id="{AB324E5E-341B-4EFB-A496-6FA785AEBAD0}"/>
                  </a:ext>
                </a:extLst>
              </p:cNvPr>
              <p:cNvCxnSpPr/>
              <p:nvPr/>
            </p:nvCxnSpPr>
            <p:spPr bwMode="auto">
              <a:xfrm flipH="1">
                <a:off x="9112842" y="6552692"/>
                <a:ext cx="357657" cy="9489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>
                <a:extLst>
                  <a:ext uri="{FF2B5EF4-FFF2-40B4-BE49-F238E27FC236}">
                    <a16:creationId xmlns:a16="http://schemas.microsoft.com/office/drawing/2014/main" id="{B9BF4C3E-5B27-4E74-95BC-4C8FC94097B7}"/>
                  </a:ext>
                </a:extLst>
              </p:cNvPr>
              <p:cNvCxnSpPr/>
              <p:nvPr/>
            </p:nvCxnSpPr>
            <p:spPr bwMode="auto">
              <a:xfrm>
                <a:off x="9084355" y="5799781"/>
                <a:ext cx="0" cy="752911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>
                <a:extLst>
                  <a:ext uri="{FF2B5EF4-FFF2-40B4-BE49-F238E27FC236}">
                    <a16:creationId xmlns:a16="http://schemas.microsoft.com/office/drawing/2014/main" id="{FD07D055-0052-4704-88DC-D934FF961E97}"/>
                  </a:ext>
                </a:extLst>
              </p:cNvPr>
              <p:cNvCxnSpPr/>
              <p:nvPr/>
            </p:nvCxnSpPr>
            <p:spPr bwMode="auto">
              <a:xfrm>
                <a:off x="9490261" y="5776421"/>
                <a:ext cx="0" cy="752911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コネクタ 47">
                <a:extLst>
                  <a:ext uri="{FF2B5EF4-FFF2-40B4-BE49-F238E27FC236}">
                    <a16:creationId xmlns:a16="http://schemas.microsoft.com/office/drawing/2014/main" id="{7222D610-46D2-480F-B1A6-FBBF605E6F07}"/>
                  </a:ext>
                </a:extLst>
              </p:cNvPr>
              <p:cNvCxnSpPr/>
              <p:nvPr/>
            </p:nvCxnSpPr>
            <p:spPr bwMode="auto">
              <a:xfrm flipH="1">
                <a:off x="9112842" y="5751516"/>
                <a:ext cx="357657" cy="9489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円/楕円 375">
                <a:extLst>
                  <a:ext uri="{FF2B5EF4-FFF2-40B4-BE49-F238E27FC236}">
                    <a16:creationId xmlns:a16="http://schemas.microsoft.com/office/drawing/2014/main" id="{0EE83AF0-B376-4539-B3A4-018E66B959B1}"/>
                  </a:ext>
                </a:extLst>
              </p:cNvPr>
              <p:cNvSpPr/>
              <p:nvPr/>
            </p:nvSpPr>
            <p:spPr bwMode="auto">
              <a:xfrm rot="4851650">
                <a:off x="9454593" y="5719411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50" name="円/楕円 376">
                <a:extLst>
                  <a:ext uri="{FF2B5EF4-FFF2-40B4-BE49-F238E27FC236}">
                    <a16:creationId xmlns:a16="http://schemas.microsoft.com/office/drawing/2014/main" id="{F6454EF6-1B21-4158-9E34-E20ED9FAAA75}"/>
                  </a:ext>
                </a:extLst>
              </p:cNvPr>
              <p:cNvSpPr/>
              <p:nvPr/>
            </p:nvSpPr>
            <p:spPr bwMode="auto">
              <a:xfrm rot="4851650">
                <a:off x="9048401" y="5726340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51" name="円/楕円 377">
                <a:extLst>
                  <a:ext uri="{FF2B5EF4-FFF2-40B4-BE49-F238E27FC236}">
                    <a16:creationId xmlns:a16="http://schemas.microsoft.com/office/drawing/2014/main" id="{AEF857C2-BBA4-4D49-80BD-A3C62F3E0A3A}"/>
                  </a:ext>
                </a:extLst>
              </p:cNvPr>
              <p:cNvSpPr/>
              <p:nvPr/>
            </p:nvSpPr>
            <p:spPr bwMode="auto">
              <a:xfrm rot="4851650">
                <a:off x="9050229" y="6532634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52" name="円/楕円 378">
                <a:extLst>
                  <a:ext uri="{FF2B5EF4-FFF2-40B4-BE49-F238E27FC236}">
                    <a16:creationId xmlns:a16="http://schemas.microsoft.com/office/drawing/2014/main" id="{AF701E60-B19B-4C93-AB07-6B84804678BC}"/>
                  </a:ext>
                </a:extLst>
              </p:cNvPr>
              <p:cNvSpPr/>
              <p:nvPr/>
            </p:nvSpPr>
            <p:spPr bwMode="auto">
              <a:xfrm rot="4851650">
                <a:off x="9456649" y="6514004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53" name="円/楕円 379">
                <a:extLst>
                  <a:ext uri="{FF2B5EF4-FFF2-40B4-BE49-F238E27FC236}">
                    <a16:creationId xmlns:a16="http://schemas.microsoft.com/office/drawing/2014/main" id="{D4F89E79-E42A-4484-A67B-9E359E88EB25}"/>
                  </a:ext>
                </a:extLst>
              </p:cNvPr>
              <p:cNvSpPr/>
              <p:nvPr/>
            </p:nvSpPr>
            <p:spPr bwMode="auto">
              <a:xfrm rot="4851650">
                <a:off x="9455181" y="6114130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54" name="円/楕円 380">
                <a:extLst>
                  <a:ext uri="{FF2B5EF4-FFF2-40B4-BE49-F238E27FC236}">
                    <a16:creationId xmlns:a16="http://schemas.microsoft.com/office/drawing/2014/main" id="{5E5829BF-8010-4420-A857-03DC6502856C}"/>
                  </a:ext>
                </a:extLst>
              </p:cNvPr>
              <p:cNvSpPr/>
              <p:nvPr/>
            </p:nvSpPr>
            <p:spPr bwMode="auto">
              <a:xfrm rot="4851650">
                <a:off x="9049329" y="6125586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cxnSp>
            <p:nvCxnSpPr>
              <p:cNvPr id="55" name="直線コネクタ 54">
                <a:extLst>
                  <a:ext uri="{FF2B5EF4-FFF2-40B4-BE49-F238E27FC236}">
                    <a16:creationId xmlns:a16="http://schemas.microsoft.com/office/drawing/2014/main" id="{65DD6747-01CB-4BC2-AC6D-767EEF34F090}"/>
                  </a:ext>
                </a:extLst>
              </p:cNvPr>
              <p:cNvCxnSpPr/>
              <p:nvPr/>
            </p:nvCxnSpPr>
            <p:spPr bwMode="auto">
              <a:xfrm flipH="1">
                <a:off x="9081012" y="5440250"/>
                <a:ext cx="191802" cy="289083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コネクタ 55">
                <a:extLst>
                  <a:ext uri="{FF2B5EF4-FFF2-40B4-BE49-F238E27FC236}">
                    <a16:creationId xmlns:a16="http://schemas.microsoft.com/office/drawing/2014/main" id="{89FB784E-5DBD-4899-BBD8-CAE3ED4596D7}"/>
                  </a:ext>
                </a:extLst>
              </p:cNvPr>
              <p:cNvCxnSpPr/>
              <p:nvPr/>
            </p:nvCxnSpPr>
            <p:spPr bwMode="auto">
              <a:xfrm flipH="1">
                <a:off x="9323583" y="6557436"/>
                <a:ext cx="191802" cy="289083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コネクタ 56">
                <a:extLst>
                  <a:ext uri="{FF2B5EF4-FFF2-40B4-BE49-F238E27FC236}">
                    <a16:creationId xmlns:a16="http://schemas.microsoft.com/office/drawing/2014/main" id="{5355877C-28B3-4DFF-AF43-C6B24034F34D}"/>
                  </a:ext>
                </a:extLst>
              </p:cNvPr>
              <p:cNvCxnSpPr/>
              <p:nvPr/>
            </p:nvCxnSpPr>
            <p:spPr bwMode="auto">
              <a:xfrm>
                <a:off x="9287340" y="5430872"/>
                <a:ext cx="202921" cy="298461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コネクタ 57">
                <a:extLst>
                  <a:ext uri="{FF2B5EF4-FFF2-40B4-BE49-F238E27FC236}">
                    <a16:creationId xmlns:a16="http://schemas.microsoft.com/office/drawing/2014/main" id="{73F38015-4839-4866-BF11-910A3641BC4C}"/>
                  </a:ext>
                </a:extLst>
              </p:cNvPr>
              <p:cNvCxnSpPr/>
              <p:nvPr/>
            </p:nvCxnSpPr>
            <p:spPr bwMode="auto">
              <a:xfrm>
                <a:off x="9084355" y="6568444"/>
                <a:ext cx="202921" cy="298461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円/楕円 385">
                <a:extLst>
                  <a:ext uri="{FF2B5EF4-FFF2-40B4-BE49-F238E27FC236}">
                    <a16:creationId xmlns:a16="http://schemas.microsoft.com/office/drawing/2014/main" id="{90C2672D-3B80-4E57-8786-C892EF528168}"/>
                  </a:ext>
                </a:extLst>
              </p:cNvPr>
              <p:cNvSpPr/>
              <p:nvPr/>
            </p:nvSpPr>
            <p:spPr bwMode="auto">
              <a:xfrm rot="4851650">
                <a:off x="9269893" y="6826442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60" name="円/楕円 386">
                <a:extLst>
                  <a:ext uri="{FF2B5EF4-FFF2-40B4-BE49-F238E27FC236}">
                    <a16:creationId xmlns:a16="http://schemas.microsoft.com/office/drawing/2014/main" id="{A9F1260A-4895-42B3-94F4-0DC68D52C9CA}"/>
                  </a:ext>
                </a:extLst>
              </p:cNvPr>
              <p:cNvSpPr/>
              <p:nvPr/>
            </p:nvSpPr>
            <p:spPr bwMode="auto">
              <a:xfrm rot="4851650">
                <a:off x="9250487" y="5423238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cxnSp>
            <p:nvCxnSpPr>
              <p:cNvPr id="61" name="直線コネクタ 60">
                <a:extLst>
                  <a:ext uri="{FF2B5EF4-FFF2-40B4-BE49-F238E27FC236}">
                    <a16:creationId xmlns:a16="http://schemas.microsoft.com/office/drawing/2014/main" id="{99D870BA-0F34-423B-AE68-E79BDEA342D7}"/>
                  </a:ext>
                </a:extLst>
              </p:cNvPr>
              <p:cNvCxnSpPr/>
              <p:nvPr/>
            </p:nvCxnSpPr>
            <p:spPr bwMode="auto">
              <a:xfrm>
                <a:off x="10210690" y="5781180"/>
                <a:ext cx="0" cy="752911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コネクタ 61">
                <a:extLst>
                  <a:ext uri="{FF2B5EF4-FFF2-40B4-BE49-F238E27FC236}">
                    <a16:creationId xmlns:a16="http://schemas.microsoft.com/office/drawing/2014/main" id="{45D0A5D0-C5D8-4ABB-9F91-568AC66979AE}"/>
                  </a:ext>
                </a:extLst>
              </p:cNvPr>
              <p:cNvCxnSpPr/>
              <p:nvPr/>
            </p:nvCxnSpPr>
            <p:spPr bwMode="auto">
              <a:xfrm>
                <a:off x="8348718" y="5766425"/>
                <a:ext cx="0" cy="752911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円/楕円 389">
                <a:extLst>
                  <a:ext uri="{FF2B5EF4-FFF2-40B4-BE49-F238E27FC236}">
                    <a16:creationId xmlns:a16="http://schemas.microsoft.com/office/drawing/2014/main" id="{860A36A2-1A66-4550-ACC4-BDCDCF99CC04}"/>
                  </a:ext>
                </a:extLst>
              </p:cNvPr>
              <p:cNvSpPr/>
              <p:nvPr/>
            </p:nvSpPr>
            <p:spPr bwMode="auto">
              <a:xfrm rot="4851650">
                <a:off x="8309923" y="5746541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64" name="円/楕円 390">
                <a:extLst>
                  <a:ext uri="{FF2B5EF4-FFF2-40B4-BE49-F238E27FC236}">
                    <a16:creationId xmlns:a16="http://schemas.microsoft.com/office/drawing/2014/main" id="{F760D144-4474-4B93-AF2C-47B92CCC116C}"/>
                  </a:ext>
                </a:extLst>
              </p:cNvPr>
              <p:cNvSpPr/>
              <p:nvPr/>
            </p:nvSpPr>
            <p:spPr bwMode="auto">
              <a:xfrm rot="4851650">
                <a:off x="10162598" y="5740120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65" name="円/楕円 391">
                <a:extLst>
                  <a:ext uri="{FF2B5EF4-FFF2-40B4-BE49-F238E27FC236}">
                    <a16:creationId xmlns:a16="http://schemas.microsoft.com/office/drawing/2014/main" id="{DF930F4E-ECDB-4BC2-A226-A0A8E208D257}"/>
                  </a:ext>
                </a:extLst>
              </p:cNvPr>
              <p:cNvSpPr/>
              <p:nvPr/>
            </p:nvSpPr>
            <p:spPr bwMode="auto">
              <a:xfrm rot="4851650">
                <a:off x="10162598" y="6514004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66" name="円/楕円 392">
                <a:extLst>
                  <a:ext uri="{FF2B5EF4-FFF2-40B4-BE49-F238E27FC236}">
                    <a16:creationId xmlns:a16="http://schemas.microsoft.com/office/drawing/2014/main" id="{D4D4FB97-344F-4C94-8C3D-C1E6985198DF}"/>
                  </a:ext>
                </a:extLst>
              </p:cNvPr>
              <p:cNvSpPr/>
              <p:nvPr/>
            </p:nvSpPr>
            <p:spPr bwMode="auto">
              <a:xfrm rot="4851650">
                <a:off x="8309453" y="6483525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cxnSp>
            <p:nvCxnSpPr>
              <p:cNvPr id="67" name="直線矢印コネクタ 66">
                <a:extLst>
                  <a:ext uri="{FF2B5EF4-FFF2-40B4-BE49-F238E27FC236}">
                    <a16:creationId xmlns:a16="http://schemas.microsoft.com/office/drawing/2014/main" id="{EE00303D-5276-441D-9865-8A85AA1DE160}"/>
                  </a:ext>
                </a:extLst>
              </p:cNvPr>
              <p:cNvCxnSpPr/>
              <p:nvPr/>
            </p:nvCxnSpPr>
            <p:spPr>
              <a:xfrm flipV="1">
                <a:off x="8695080" y="5388917"/>
                <a:ext cx="0" cy="1540679"/>
              </a:xfrm>
              <a:prstGeom prst="straightConnector1">
                <a:avLst/>
              </a:prstGeom>
              <a:ln w="50800">
                <a:solidFill>
                  <a:srgbClr val="99C29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線矢印コネクタ 67">
                <a:extLst>
                  <a:ext uri="{FF2B5EF4-FFF2-40B4-BE49-F238E27FC236}">
                    <a16:creationId xmlns:a16="http://schemas.microsoft.com/office/drawing/2014/main" id="{66D965EA-867D-4B5F-AC24-E12275A41D8D}"/>
                  </a:ext>
                </a:extLst>
              </p:cNvPr>
              <p:cNvCxnSpPr/>
              <p:nvPr/>
            </p:nvCxnSpPr>
            <p:spPr>
              <a:xfrm>
                <a:off x="9865477" y="5381883"/>
                <a:ext cx="6922" cy="1547713"/>
              </a:xfrm>
              <a:prstGeom prst="straightConnector1">
                <a:avLst/>
              </a:prstGeom>
              <a:ln w="50800">
                <a:solidFill>
                  <a:srgbClr val="99C29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円/楕円 395">
                <a:extLst>
                  <a:ext uri="{FF2B5EF4-FFF2-40B4-BE49-F238E27FC236}">
                    <a16:creationId xmlns:a16="http://schemas.microsoft.com/office/drawing/2014/main" id="{E69F6E96-2394-4399-9042-DF74D63C8C51}"/>
                  </a:ext>
                </a:extLst>
              </p:cNvPr>
              <p:cNvSpPr/>
              <p:nvPr/>
            </p:nvSpPr>
            <p:spPr bwMode="auto">
              <a:xfrm rot="4851650">
                <a:off x="10141194" y="6100042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70" name="円/楕円 396">
                <a:extLst>
                  <a:ext uri="{FF2B5EF4-FFF2-40B4-BE49-F238E27FC236}">
                    <a16:creationId xmlns:a16="http://schemas.microsoft.com/office/drawing/2014/main" id="{70C7A15A-9040-438F-86D1-0B587279BBAE}"/>
                  </a:ext>
                </a:extLst>
              </p:cNvPr>
              <p:cNvSpPr/>
              <p:nvPr/>
            </p:nvSpPr>
            <p:spPr bwMode="auto">
              <a:xfrm rot="4851650">
                <a:off x="8305370" y="6089976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cxnSp>
            <p:nvCxnSpPr>
              <p:cNvPr id="71" name="直線矢印コネクタ 70">
                <a:extLst>
                  <a:ext uri="{FF2B5EF4-FFF2-40B4-BE49-F238E27FC236}">
                    <a16:creationId xmlns:a16="http://schemas.microsoft.com/office/drawing/2014/main" id="{CA16100D-FF54-4BE6-AC69-1B51F1E965EC}"/>
                  </a:ext>
                </a:extLst>
              </p:cNvPr>
              <p:cNvCxnSpPr/>
              <p:nvPr/>
            </p:nvCxnSpPr>
            <p:spPr bwMode="auto">
              <a:xfrm>
                <a:off x="9489968" y="6287893"/>
                <a:ext cx="734234" cy="1107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線矢印コネクタ 71">
                <a:extLst>
                  <a:ext uri="{FF2B5EF4-FFF2-40B4-BE49-F238E27FC236}">
                    <a16:creationId xmlns:a16="http://schemas.microsoft.com/office/drawing/2014/main" id="{CBBECA4F-96C3-4B71-A1C2-A4C107743317}"/>
                  </a:ext>
                </a:extLst>
              </p:cNvPr>
              <p:cNvCxnSpPr/>
              <p:nvPr/>
            </p:nvCxnSpPr>
            <p:spPr bwMode="auto">
              <a:xfrm>
                <a:off x="8339733" y="5951314"/>
                <a:ext cx="734234" cy="1107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円/楕円 401">
                <a:extLst>
                  <a:ext uri="{FF2B5EF4-FFF2-40B4-BE49-F238E27FC236}">
                    <a16:creationId xmlns:a16="http://schemas.microsoft.com/office/drawing/2014/main" id="{27BE806D-1E30-4C61-B452-E36C1ACB9C21}"/>
                  </a:ext>
                </a:extLst>
              </p:cNvPr>
              <p:cNvSpPr/>
              <p:nvPr/>
            </p:nvSpPr>
            <p:spPr bwMode="auto">
              <a:xfrm>
                <a:off x="10086358" y="6381648"/>
                <a:ext cx="128915" cy="13965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ja-JP" altLang="en-US" sz="802" b="1"/>
                  <a:t>Ｓ</a:t>
                </a:r>
              </a:p>
            </p:txBody>
          </p:sp>
          <p:sp>
            <p:nvSpPr>
              <p:cNvPr id="74" name="円/楕円 402">
                <a:extLst>
                  <a:ext uri="{FF2B5EF4-FFF2-40B4-BE49-F238E27FC236}">
                    <a16:creationId xmlns:a16="http://schemas.microsoft.com/office/drawing/2014/main" id="{87DE3AA5-18DE-49B4-A7C8-033D18DB9651}"/>
                  </a:ext>
                </a:extLst>
              </p:cNvPr>
              <p:cNvSpPr/>
              <p:nvPr/>
            </p:nvSpPr>
            <p:spPr bwMode="auto">
              <a:xfrm>
                <a:off x="8320223" y="5774901"/>
                <a:ext cx="128915" cy="13965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ja-JP" altLang="en-US" sz="802" b="1"/>
                  <a:t>Ｓ</a:t>
                </a:r>
              </a:p>
            </p:txBody>
          </p:sp>
          <p:sp>
            <p:nvSpPr>
              <p:cNvPr id="75" name="六角形 74">
                <a:extLst>
                  <a:ext uri="{FF2B5EF4-FFF2-40B4-BE49-F238E27FC236}">
                    <a16:creationId xmlns:a16="http://schemas.microsoft.com/office/drawing/2014/main" id="{FED70E96-964A-46E4-B2A3-65B5FFFBDE0D}"/>
                  </a:ext>
                </a:extLst>
              </p:cNvPr>
              <p:cNvSpPr/>
              <p:nvPr/>
            </p:nvSpPr>
            <p:spPr bwMode="auto">
              <a:xfrm>
                <a:off x="9913461" y="5641402"/>
                <a:ext cx="149606" cy="139658"/>
              </a:xfrm>
              <a:prstGeom prst="hexagon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ja-JP" sz="802">
                    <a:latin typeface="HGP創英角ｺﾞｼｯｸUB" pitchFamily="50" charset="-128"/>
                    <a:ea typeface="HGP創英角ｺﾞｼｯｸUB" pitchFamily="50" charset="-128"/>
                  </a:rPr>
                  <a:t>T</a:t>
                </a:r>
                <a:endParaRPr lang="ja-JP" altLang="en-US" sz="802">
                  <a:latin typeface="HGP創英角ｺﾞｼｯｸUB" pitchFamily="50" charset="-128"/>
                  <a:ea typeface="HGP創英角ｺﾞｼｯｸUB" pitchFamily="50" charset="-128"/>
                </a:endParaRPr>
              </a:p>
            </p:txBody>
          </p:sp>
          <p:sp>
            <p:nvSpPr>
              <p:cNvPr id="76" name="六角形 75">
                <a:extLst>
                  <a:ext uri="{FF2B5EF4-FFF2-40B4-BE49-F238E27FC236}">
                    <a16:creationId xmlns:a16="http://schemas.microsoft.com/office/drawing/2014/main" id="{4BDDFE84-B804-4D90-8B5E-15F98DFAC3D3}"/>
                  </a:ext>
                </a:extLst>
              </p:cNvPr>
              <p:cNvSpPr/>
              <p:nvPr/>
            </p:nvSpPr>
            <p:spPr bwMode="auto">
              <a:xfrm>
                <a:off x="8508667" y="6666573"/>
                <a:ext cx="149606" cy="139658"/>
              </a:xfrm>
              <a:prstGeom prst="hexagon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ja-JP" sz="802">
                    <a:latin typeface="HGP創英角ｺﾞｼｯｸUB" pitchFamily="50" charset="-128"/>
                    <a:ea typeface="HGP創英角ｺﾞｼｯｸUB" pitchFamily="50" charset="-128"/>
                  </a:rPr>
                  <a:t>T</a:t>
                </a:r>
                <a:endParaRPr lang="ja-JP" altLang="en-US" sz="802">
                  <a:latin typeface="HGP創英角ｺﾞｼｯｸUB" pitchFamily="50" charset="-128"/>
                  <a:ea typeface="HGP創英角ｺﾞｼｯｸUB" pitchFamily="50" charset="-128"/>
                </a:endParaRPr>
              </a:p>
            </p:txBody>
          </p:sp>
          <p:sp>
            <p:nvSpPr>
              <p:cNvPr id="77" name="正方形/長方形 76">
                <a:extLst>
                  <a:ext uri="{FF2B5EF4-FFF2-40B4-BE49-F238E27FC236}">
                    <a16:creationId xmlns:a16="http://schemas.microsoft.com/office/drawing/2014/main" id="{804F0994-B055-4319-BE44-E6AD9845BA2A}"/>
                  </a:ext>
                </a:extLst>
              </p:cNvPr>
              <p:cNvSpPr/>
              <p:nvPr/>
            </p:nvSpPr>
            <p:spPr>
              <a:xfrm>
                <a:off x="9117920" y="5792574"/>
                <a:ext cx="351570" cy="730121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41" name="直線コネクタ 40">
              <a:extLst>
                <a:ext uri="{FF2B5EF4-FFF2-40B4-BE49-F238E27FC236}">
                  <a16:creationId xmlns:a16="http://schemas.microsoft.com/office/drawing/2014/main" id="{0AF794AA-CBCD-4196-AA8D-2EF5B354DA04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 flipH="1" flipV="1">
              <a:off x="3046506" y="7098445"/>
              <a:ext cx="455184" cy="1821571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>
              <a:extLst>
                <a:ext uri="{FF2B5EF4-FFF2-40B4-BE49-F238E27FC236}">
                  <a16:creationId xmlns:a16="http://schemas.microsoft.com/office/drawing/2014/main" id="{5416A32C-4400-467B-9544-B1F40F326169}"/>
                </a:ext>
              </a:extLst>
            </p:cNvPr>
            <p:cNvCxnSpPr>
              <a:cxnSpLocks/>
              <a:stCxn id="39" idx="6"/>
            </p:cNvCxnSpPr>
            <p:nvPr/>
          </p:nvCxnSpPr>
          <p:spPr>
            <a:xfrm flipV="1">
              <a:off x="3766754" y="7102877"/>
              <a:ext cx="1427760" cy="1909976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円/楕円 13">
            <a:extLst>
              <a:ext uri="{FF2B5EF4-FFF2-40B4-BE49-F238E27FC236}">
                <a16:creationId xmlns:a16="http://schemas.microsoft.com/office/drawing/2014/main" id="{20946882-4469-4EC1-9419-7859DD8182F0}"/>
              </a:ext>
            </a:extLst>
          </p:cNvPr>
          <p:cNvSpPr/>
          <p:nvPr/>
        </p:nvSpPr>
        <p:spPr>
          <a:xfrm>
            <a:off x="4050261" y="3968681"/>
            <a:ext cx="76385" cy="8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79" name="円/楕円 15">
            <a:extLst>
              <a:ext uri="{FF2B5EF4-FFF2-40B4-BE49-F238E27FC236}">
                <a16:creationId xmlns:a16="http://schemas.microsoft.com/office/drawing/2014/main" id="{C5EA81DB-8569-47E9-904D-8B03247F3968}"/>
              </a:ext>
            </a:extLst>
          </p:cNvPr>
          <p:cNvSpPr/>
          <p:nvPr/>
        </p:nvSpPr>
        <p:spPr>
          <a:xfrm>
            <a:off x="3690221" y="4954866"/>
            <a:ext cx="76385" cy="8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80" name="六角形 79">
            <a:extLst>
              <a:ext uri="{FF2B5EF4-FFF2-40B4-BE49-F238E27FC236}">
                <a16:creationId xmlns:a16="http://schemas.microsoft.com/office/drawing/2014/main" id="{DAE91B73-3169-4161-A724-031DFC6140AF}"/>
              </a:ext>
            </a:extLst>
          </p:cNvPr>
          <p:cNvSpPr/>
          <p:nvPr/>
        </p:nvSpPr>
        <p:spPr bwMode="auto">
          <a:xfrm>
            <a:off x="3873690" y="4666751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4" name="テキスト ボックス 92">
            <a:extLst>
              <a:ext uri="{FF2B5EF4-FFF2-40B4-BE49-F238E27FC236}">
                <a16:creationId xmlns:a16="http://schemas.microsoft.com/office/drawing/2014/main" id="{50A3D846-7D35-4E98-95D8-C600322E5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37836"/>
            <a:ext cx="25186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-OTF 新ゴ Pro B"/>
              </a:rPr>
              <a:t>Ａ突堤入口～Ｂ突堤入口付近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-OTF 新ゴ Pro B"/>
            </a:endParaRPr>
          </a:p>
        </p:txBody>
      </p:sp>
      <p:sp>
        <p:nvSpPr>
          <p:cNvPr id="16" name="フリーフォーム: 図形 15">
            <a:extLst>
              <a:ext uri="{FF2B5EF4-FFF2-40B4-BE49-F238E27FC236}">
                <a16:creationId xmlns:a16="http://schemas.microsoft.com/office/drawing/2014/main" id="{0F5566FF-88A3-4268-95EE-D7D2B1712EF1}"/>
              </a:ext>
            </a:extLst>
          </p:cNvPr>
          <p:cNvSpPr/>
          <p:nvPr/>
        </p:nvSpPr>
        <p:spPr>
          <a:xfrm>
            <a:off x="426720" y="3566160"/>
            <a:ext cx="2722880" cy="3434080"/>
          </a:xfrm>
          <a:custGeom>
            <a:avLst/>
            <a:gdLst>
              <a:gd name="connsiteX0" fmla="*/ 2590800 w 2621280"/>
              <a:gd name="connsiteY0" fmla="*/ 3464560 h 3464560"/>
              <a:gd name="connsiteX1" fmla="*/ 2621280 w 2621280"/>
              <a:gd name="connsiteY1" fmla="*/ 873760 h 3464560"/>
              <a:gd name="connsiteX2" fmla="*/ 0 w 2621280"/>
              <a:gd name="connsiteY2" fmla="*/ 0 h 3464560"/>
              <a:gd name="connsiteX0" fmla="*/ 2600844 w 2621280"/>
              <a:gd name="connsiteY0" fmla="*/ 3464560 h 3464560"/>
              <a:gd name="connsiteX1" fmla="*/ 2621280 w 2621280"/>
              <a:gd name="connsiteY1" fmla="*/ 873760 h 3464560"/>
              <a:gd name="connsiteX2" fmla="*/ 0 w 2621280"/>
              <a:gd name="connsiteY2" fmla="*/ 0 h 3464560"/>
              <a:gd name="connsiteX0" fmla="*/ 2651060 w 2671496"/>
              <a:gd name="connsiteY0" fmla="*/ 3485244 h 3485244"/>
              <a:gd name="connsiteX1" fmla="*/ 2671496 w 2671496"/>
              <a:gd name="connsiteY1" fmla="*/ 894444 h 3485244"/>
              <a:gd name="connsiteX2" fmla="*/ 0 w 2671496"/>
              <a:gd name="connsiteY2" fmla="*/ 0 h 3485244"/>
              <a:gd name="connsiteX0" fmla="*/ 2671146 w 2691582"/>
              <a:gd name="connsiteY0" fmla="*/ 3495586 h 3495586"/>
              <a:gd name="connsiteX1" fmla="*/ 2691582 w 2691582"/>
              <a:gd name="connsiteY1" fmla="*/ 904786 h 3495586"/>
              <a:gd name="connsiteX2" fmla="*/ 0 w 2691582"/>
              <a:gd name="connsiteY2" fmla="*/ 0 h 349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1582" h="3495586">
                <a:moveTo>
                  <a:pt x="2671146" y="3495586"/>
                </a:moveTo>
                <a:lnTo>
                  <a:pt x="2691582" y="904786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9" name="角丸四角形吹き出し 51">
            <a:extLst>
              <a:ext uri="{FF2B5EF4-FFF2-40B4-BE49-F238E27FC236}">
                <a16:creationId xmlns:a16="http://schemas.microsoft.com/office/drawing/2014/main" id="{56058482-8CDB-49D6-9DB6-46B1BAE115C5}"/>
              </a:ext>
            </a:extLst>
          </p:cNvPr>
          <p:cNvSpPr/>
          <p:nvPr/>
        </p:nvSpPr>
        <p:spPr>
          <a:xfrm>
            <a:off x="772679" y="5461756"/>
            <a:ext cx="1257417" cy="340263"/>
          </a:xfrm>
          <a:prstGeom prst="wedgeRoundRectCallout">
            <a:avLst>
              <a:gd name="adj1" fmla="val 135547"/>
              <a:gd name="adj2" fmla="val 126307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/>
              <a:t>消防車両導線</a:t>
            </a:r>
            <a:endParaRPr kumimoji="1" lang="ja-JP" altLang="en-US" sz="1200" b="1"/>
          </a:p>
        </p:txBody>
      </p:sp>
      <p:sp>
        <p:nvSpPr>
          <p:cNvPr id="81" name="六角形 80">
            <a:extLst>
              <a:ext uri="{FF2B5EF4-FFF2-40B4-BE49-F238E27FC236}">
                <a16:creationId xmlns:a16="http://schemas.microsoft.com/office/drawing/2014/main" id="{F7AE5D70-5C62-4FFA-BC4F-025FED7855CB}"/>
              </a:ext>
            </a:extLst>
          </p:cNvPr>
          <p:cNvSpPr/>
          <p:nvPr/>
        </p:nvSpPr>
        <p:spPr bwMode="auto">
          <a:xfrm>
            <a:off x="4863342" y="4592376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86" name="正方形/長方形 117">
            <a:extLst>
              <a:ext uri="{FF2B5EF4-FFF2-40B4-BE49-F238E27FC236}">
                <a16:creationId xmlns:a16="http://schemas.microsoft.com/office/drawing/2014/main" id="{149426F6-BF1F-4469-BE85-C8133FAAB924}"/>
              </a:ext>
            </a:extLst>
          </p:cNvPr>
          <p:cNvSpPr/>
          <p:nvPr/>
        </p:nvSpPr>
        <p:spPr>
          <a:xfrm>
            <a:off x="182937" y="2653256"/>
            <a:ext cx="5156522" cy="3352742"/>
          </a:xfrm>
          <a:custGeom>
            <a:avLst/>
            <a:gdLst>
              <a:gd name="connsiteX0" fmla="*/ 0 w 1579965"/>
              <a:gd name="connsiteY0" fmla="*/ 0 h 2109412"/>
              <a:gd name="connsiteX1" fmla="*/ 1579965 w 1579965"/>
              <a:gd name="connsiteY1" fmla="*/ 0 h 2109412"/>
              <a:gd name="connsiteX2" fmla="*/ 1579965 w 1579965"/>
              <a:gd name="connsiteY2" fmla="*/ 2109412 h 2109412"/>
              <a:gd name="connsiteX3" fmla="*/ 0 w 1579965"/>
              <a:gd name="connsiteY3" fmla="*/ 2109412 h 2109412"/>
              <a:gd name="connsiteX4" fmla="*/ 0 w 1579965"/>
              <a:gd name="connsiteY4" fmla="*/ 0 h 2109412"/>
              <a:gd name="connsiteX0" fmla="*/ 0 w 2044785"/>
              <a:gd name="connsiteY0" fmla="*/ 0 h 2109412"/>
              <a:gd name="connsiteX1" fmla="*/ 2044785 w 2044785"/>
              <a:gd name="connsiteY1" fmla="*/ 548640 h 2109412"/>
              <a:gd name="connsiteX2" fmla="*/ 1579965 w 2044785"/>
              <a:gd name="connsiteY2" fmla="*/ 2109412 h 2109412"/>
              <a:gd name="connsiteX3" fmla="*/ 0 w 2044785"/>
              <a:gd name="connsiteY3" fmla="*/ 2109412 h 2109412"/>
              <a:gd name="connsiteX4" fmla="*/ 0 w 2044785"/>
              <a:gd name="connsiteY4" fmla="*/ 0 h 2109412"/>
              <a:gd name="connsiteX0" fmla="*/ 0 w 2052405"/>
              <a:gd name="connsiteY0" fmla="*/ 0 h 2109412"/>
              <a:gd name="connsiteX1" fmla="*/ 2052405 w 2052405"/>
              <a:gd name="connsiteY1" fmla="*/ 563880 h 2109412"/>
              <a:gd name="connsiteX2" fmla="*/ 1579965 w 2052405"/>
              <a:gd name="connsiteY2" fmla="*/ 2109412 h 2109412"/>
              <a:gd name="connsiteX3" fmla="*/ 0 w 2052405"/>
              <a:gd name="connsiteY3" fmla="*/ 2109412 h 2109412"/>
              <a:gd name="connsiteX4" fmla="*/ 0 w 2052405"/>
              <a:gd name="connsiteY4" fmla="*/ 0 h 2109412"/>
              <a:gd name="connsiteX0" fmla="*/ 0 w 2052405"/>
              <a:gd name="connsiteY0" fmla="*/ 0 h 2642812"/>
              <a:gd name="connsiteX1" fmla="*/ 2052405 w 2052405"/>
              <a:gd name="connsiteY1" fmla="*/ 563880 h 2642812"/>
              <a:gd name="connsiteX2" fmla="*/ 2037165 w 2052405"/>
              <a:gd name="connsiteY2" fmla="*/ 2642812 h 2642812"/>
              <a:gd name="connsiteX3" fmla="*/ 0 w 2052405"/>
              <a:gd name="connsiteY3" fmla="*/ 2109412 h 2642812"/>
              <a:gd name="connsiteX4" fmla="*/ 0 w 2052405"/>
              <a:gd name="connsiteY4" fmla="*/ 0 h 2642812"/>
              <a:gd name="connsiteX0" fmla="*/ 0 w 2037165"/>
              <a:gd name="connsiteY0" fmla="*/ 0 h 2642812"/>
              <a:gd name="connsiteX1" fmla="*/ 2037165 w 2037165"/>
              <a:gd name="connsiteY1" fmla="*/ 563880 h 2642812"/>
              <a:gd name="connsiteX2" fmla="*/ 2037165 w 2037165"/>
              <a:gd name="connsiteY2" fmla="*/ 2642812 h 2642812"/>
              <a:gd name="connsiteX3" fmla="*/ 0 w 2037165"/>
              <a:gd name="connsiteY3" fmla="*/ 2109412 h 2642812"/>
              <a:gd name="connsiteX4" fmla="*/ 0 w 2037165"/>
              <a:gd name="connsiteY4" fmla="*/ 0 h 2642812"/>
              <a:gd name="connsiteX0" fmla="*/ 0 w 2037165"/>
              <a:gd name="connsiteY0" fmla="*/ 0 h 2650432"/>
              <a:gd name="connsiteX1" fmla="*/ 2037165 w 2037165"/>
              <a:gd name="connsiteY1" fmla="*/ 563880 h 2650432"/>
              <a:gd name="connsiteX2" fmla="*/ 2037165 w 2037165"/>
              <a:gd name="connsiteY2" fmla="*/ 2650432 h 2650432"/>
              <a:gd name="connsiteX3" fmla="*/ 0 w 2037165"/>
              <a:gd name="connsiteY3" fmla="*/ 2109412 h 2650432"/>
              <a:gd name="connsiteX4" fmla="*/ 0 w 2037165"/>
              <a:gd name="connsiteY4" fmla="*/ 0 h 2650432"/>
              <a:gd name="connsiteX0" fmla="*/ 0 w 2037165"/>
              <a:gd name="connsiteY0" fmla="*/ 0 h 2650432"/>
              <a:gd name="connsiteX1" fmla="*/ 2037165 w 2037165"/>
              <a:gd name="connsiteY1" fmla="*/ 563880 h 2650432"/>
              <a:gd name="connsiteX2" fmla="*/ 2037165 w 2037165"/>
              <a:gd name="connsiteY2" fmla="*/ 2650432 h 2650432"/>
              <a:gd name="connsiteX3" fmla="*/ 0 w 2037165"/>
              <a:gd name="connsiteY3" fmla="*/ 2109412 h 2650432"/>
              <a:gd name="connsiteX4" fmla="*/ 0 w 2037165"/>
              <a:gd name="connsiteY4" fmla="*/ 0 h 2650432"/>
              <a:gd name="connsiteX0" fmla="*/ 0 w 2037165"/>
              <a:gd name="connsiteY0" fmla="*/ 0 h 2650432"/>
              <a:gd name="connsiteX1" fmla="*/ 2037165 w 2037165"/>
              <a:gd name="connsiteY1" fmla="*/ 563880 h 2650432"/>
              <a:gd name="connsiteX2" fmla="*/ 2037165 w 2037165"/>
              <a:gd name="connsiteY2" fmla="*/ 2650432 h 2650432"/>
              <a:gd name="connsiteX3" fmla="*/ 0 w 2037165"/>
              <a:gd name="connsiteY3" fmla="*/ 2109412 h 2650432"/>
              <a:gd name="connsiteX4" fmla="*/ 0 w 2037165"/>
              <a:gd name="connsiteY4" fmla="*/ 0 h 2650432"/>
              <a:gd name="connsiteX0" fmla="*/ 0 w 2037165"/>
              <a:gd name="connsiteY0" fmla="*/ 0 h 2564707"/>
              <a:gd name="connsiteX1" fmla="*/ 2037165 w 2037165"/>
              <a:gd name="connsiteY1" fmla="*/ 563880 h 2564707"/>
              <a:gd name="connsiteX2" fmla="*/ 2037165 w 2037165"/>
              <a:gd name="connsiteY2" fmla="*/ 2564707 h 2564707"/>
              <a:gd name="connsiteX3" fmla="*/ 0 w 2037165"/>
              <a:gd name="connsiteY3" fmla="*/ 2109412 h 2564707"/>
              <a:gd name="connsiteX4" fmla="*/ 0 w 2037165"/>
              <a:gd name="connsiteY4" fmla="*/ 0 h 2564707"/>
              <a:gd name="connsiteX0" fmla="*/ 0 w 2037165"/>
              <a:gd name="connsiteY0" fmla="*/ 0 h 2526607"/>
              <a:gd name="connsiteX1" fmla="*/ 2037165 w 2037165"/>
              <a:gd name="connsiteY1" fmla="*/ 563880 h 2526607"/>
              <a:gd name="connsiteX2" fmla="*/ 2037165 w 2037165"/>
              <a:gd name="connsiteY2" fmla="*/ 2526607 h 2526607"/>
              <a:gd name="connsiteX3" fmla="*/ 0 w 2037165"/>
              <a:gd name="connsiteY3" fmla="*/ 2109412 h 2526607"/>
              <a:gd name="connsiteX4" fmla="*/ 0 w 2037165"/>
              <a:gd name="connsiteY4" fmla="*/ 0 h 2526607"/>
              <a:gd name="connsiteX0" fmla="*/ 0 w 2037165"/>
              <a:gd name="connsiteY0" fmla="*/ 0 h 2526607"/>
              <a:gd name="connsiteX1" fmla="*/ 2037165 w 2037165"/>
              <a:gd name="connsiteY1" fmla="*/ 478155 h 2526607"/>
              <a:gd name="connsiteX2" fmla="*/ 2037165 w 2037165"/>
              <a:gd name="connsiteY2" fmla="*/ 2526607 h 2526607"/>
              <a:gd name="connsiteX3" fmla="*/ 0 w 2037165"/>
              <a:gd name="connsiteY3" fmla="*/ 2109412 h 2526607"/>
              <a:gd name="connsiteX4" fmla="*/ 0 w 2037165"/>
              <a:gd name="connsiteY4" fmla="*/ 0 h 2526607"/>
              <a:gd name="connsiteX0" fmla="*/ 0 w 2037165"/>
              <a:gd name="connsiteY0" fmla="*/ 0 h 2526607"/>
              <a:gd name="connsiteX1" fmla="*/ 2037165 w 2037165"/>
              <a:gd name="connsiteY1" fmla="*/ 459105 h 2526607"/>
              <a:gd name="connsiteX2" fmla="*/ 2037165 w 2037165"/>
              <a:gd name="connsiteY2" fmla="*/ 2526607 h 2526607"/>
              <a:gd name="connsiteX3" fmla="*/ 0 w 2037165"/>
              <a:gd name="connsiteY3" fmla="*/ 2109412 h 2526607"/>
              <a:gd name="connsiteX4" fmla="*/ 0 w 2037165"/>
              <a:gd name="connsiteY4" fmla="*/ 0 h 2526607"/>
              <a:gd name="connsiteX0" fmla="*/ 0 w 2037165"/>
              <a:gd name="connsiteY0" fmla="*/ 0 h 2545657"/>
              <a:gd name="connsiteX1" fmla="*/ 2037165 w 2037165"/>
              <a:gd name="connsiteY1" fmla="*/ 459105 h 2545657"/>
              <a:gd name="connsiteX2" fmla="*/ 2023828 w 2037165"/>
              <a:gd name="connsiteY2" fmla="*/ 2545657 h 2545657"/>
              <a:gd name="connsiteX3" fmla="*/ 0 w 2037165"/>
              <a:gd name="connsiteY3" fmla="*/ 2109412 h 2545657"/>
              <a:gd name="connsiteX4" fmla="*/ 0 w 2037165"/>
              <a:gd name="connsiteY4" fmla="*/ 0 h 2545657"/>
              <a:gd name="connsiteX0" fmla="*/ 0 w 2042530"/>
              <a:gd name="connsiteY0" fmla="*/ 0 h 2545657"/>
              <a:gd name="connsiteX1" fmla="*/ 2037165 w 2042530"/>
              <a:gd name="connsiteY1" fmla="*/ 459105 h 2545657"/>
              <a:gd name="connsiteX2" fmla="*/ 2041611 w 2042530"/>
              <a:gd name="connsiteY2" fmla="*/ 2545657 h 2545657"/>
              <a:gd name="connsiteX3" fmla="*/ 0 w 2042530"/>
              <a:gd name="connsiteY3" fmla="*/ 2109412 h 2545657"/>
              <a:gd name="connsiteX4" fmla="*/ 0 w 2042530"/>
              <a:gd name="connsiteY4" fmla="*/ 0 h 2545657"/>
              <a:gd name="connsiteX0" fmla="*/ 0 w 2041624"/>
              <a:gd name="connsiteY0" fmla="*/ 0 h 2545657"/>
              <a:gd name="connsiteX1" fmla="*/ 938233 w 2041624"/>
              <a:gd name="connsiteY1" fmla="*/ 215265 h 2545657"/>
              <a:gd name="connsiteX2" fmla="*/ 2041611 w 2041624"/>
              <a:gd name="connsiteY2" fmla="*/ 2545657 h 2545657"/>
              <a:gd name="connsiteX3" fmla="*/ 0 w 2041624"/>
              <a:gd name="connsiteY3" fmla="*/ 2109412 h 2545657"/>
              <a:gd name="connsiteX4" fmla="*/ 0 w 2041624"/>
              <a:gd name="connsiteY4" fmla="*/ 0 h 2545657"/>
              <a:gd name="connsiteX0" fmla="*/ 0 w 938233"/>
              <a:gd name="connsiteY0" fmla="*/ 0 h 2309437"/>
              <a:gd name="connsiteX1" fmla="*/ 938233 w 938233"/>
              <a:gd name="connsiteY1" fmla="*/ 215265 h 2309437"/>
              <a:gd name="connsiteX2" fmla="*/ 910672 w 938233"/>
              <a:gd name="connsiteY2" fmla="*/ 2309437 h 2309437"/>
              <a:gd name="connsiteX3" fmla="*/ 0 w 938233"/>
              <a:gd name="connsiteY3" fmla="*/ 2109412 h 2309437"/>
              <a:gd name="connsiteX4" fmla="*/ 0 w 938233"/>
              <a:gd name="connsiteY4" fmla="*/ 0 h 2309437"/>
              <a:gd name="connsiteX0" fmla="*/ 0 w 938233"/>
              <a:gd name="connsiteY0" fmla="*/ 0 h 2309437"/>
              <a:gd name="connsiteX1" fmla="*/ 938233 w 938233"/>
              <a:gd name="connsiteY1" fmla="*/ 215265 h 2309437"/>
              <a:gd name="connsiteX2" fmla="*/ 932011 w 938233"/>
              <a:gd name="connsiteY2" fmla="*/ 2309437 h 2309437"/>
              <a:gd name="connsiteX3" fmla="*/ 0 w 938233"/>
              <a:gd name="connsiteY3" fmla="*/ 2109412 h 2309437"/>
              <a:gd name="connsiteX4" fmla="*/ 0 w 938233"/>
              <a:gd name="connsiteY4" fmla="*/ 0 h 2309437"/>
              <a:gd name="connsiteX0" fmla="*/ 0 w 2022938"/>
              <a:gd name="connsiteY0" fmla="*/ 0 h 2309437"/>
              <a:gd name="connsiteX1" fmla="*/ 2022938 w 2022938"/>
              <a:gd name="connsiteY1" fmla="*/ 443865 h 2309437"/>
              <a:gd name="connsiteX2" fmla="*/ 932011 w 2022938"/>
              <a:gd name="connsiteY2" fmla="*/ 2309437 h 2309437"/>
              <a:gd name="connsiteX3" fmla="*/ 0 w 2022938"/>
              <a:gd name="connsiteY3" fmla="*/ 2109412 h 2309437"/>
              <a:gd name="connsiteX4" fmla="*/ 0 w 2022938"/>
              <a:gd name="connsiteY4" fmla="*/ 0 h 2309437"/>
              <a:gd name="connsiteX0" fmla="*/ 0 w 2035133"/>
              <a:gd name="connsiteY0" fmla="*/ 0 h 2411037"/>
              <a:gd name="connsiteX1" fmla="*/ 2022938 w 2035133"/>
              <a:gd name="connsiteY1" fmla="*/ 443865 h 2411037"/>
              <a:gd name="connsiteX2" fmla="*/ 2034498 w 2035133"/>
              <a:gd name="connsiteY2" fmla="*/ 2411037 h 2411037"/>
              <a:gd name="connsiteX3" fmla="*/ 0 w 2035133"/>
              <a:gd name="connsiteY3" fmla="*/ 2109412 h 2411037"/>
              <a:gd name="connsiteX4" fmla="*/ 0 w 2035133"/>
              <a:gd name="connsiteY4" fmla="*/ 0 h 2411037"/>
              <a:gd name="connsiteX0" fmla="*/ 0 w 2035134"/>
              <a:gd name="connsiteY0" fmla="*/ 0 h 2411037"/>
              <a:gd name="connsiteX1" fmla="*/ 2022938 w 2035134"/>
              <a:gd name="connsiteY1" fmla="*/ 405765 h 2411037"/>
              <a:gd name="connsiteX2" fmla="*/ 2034498 w 2035134"/>
              <a:gd name="connsiteY2" fmla="*/ 2411037 h 2411037"/>
              <a:gd name="connsiteX3" fmla="*/ 0 w 2035134"/>
              <a:gd name="connsiteY3" fmla="*/ 2109412 h 2411037"/>
              <a:gd name="connsiteX4" fmla="*/ 0 w 2035134"/>
              <a:gd name="connsiteY4" fmla="*/ 0 h 2411037"/>
              <a:gd name="connsiteX0" fmla="*/ 0 w 2035134"/>
              <a:gd name="connsiteY0" fmla="*/ 0 h 2411037"/>
              <a:gd name="connsiteX1" fmla="*/ 2022939 w 2035134"/>
              <a:gd name="connsiteY1" fmla="*/ 367665 h 2411037"/>
              <a:gd name="connsiteX2" fmla="*/ 2034498 w 2035134"/>
              <a:gd name="connsiteY2" fmla="*/ 2411037 h 2411037"/>
              <a:gd name="connsiteX3" fmla="*/ 0 w 2035134"/>
              <a:gd name="connsiteY3" fmla="*/ 2109412 h 2411037"/>
              <a:gd name="connsiteX4" fmla="*/ 0 w 2035134"/>
              <a:gd name="connsiteY4" fmla="*/ 0 h 2411037"/>
              <a:gd name="connsiteX0" fmla="*/ 0 w 2040721"/>
              <a:gd name="connsiteY0" fmla="*/ 0 h 2411037"/>
              <a:gd name="connsiteX1" fmla="*/ 2040721 w 2040721"/>
              <a:gd name="connsiteY1" fmla="*/ 367665 h 2411037"/>
              <a:gd name="connsiteX2" fmla="*/ 2034498 w 2040721"/>
              <a:gd name="connsiteY2" fmla="*/ 2411037 h 2411037"/>
              <a:gd name="connsiteX3" fmla="*/ 0 w 2040721"/>
              <a:gd name="connsiteY3" fmla="*/ 2109412 h 2411037"/>
              <a:gd name="connsiteX4" fmla="*/ 0 w 2040721"/>
              <a:gd name="connsiteY4" fmla="*/ 0 h 2411037"/>
              <a:gd name="connsiteX0" fmla="*/ 0 w 4932082"/>
              <a:gd name="connsiteY0" fmla="*/ 0 h 2411037"/>
              <a:gd name="connsiteX1" fmla="*/ 4932082 w 4932082"/>
              <a:gd name="connsiteY1" fmla="*/ 862965 h 2411037"/>
              <a:gd name="connsiteX2" fmla="*/ 2034498 w 4932082"/>
              <a:gd name="connsiteY2" fmla="*/ 2411037 h 2411037"/>
              <a:gd name="connsiteX3" fmla="*/ 0 w 4932082"/>
              <a:gd name="connsiteY3" fmla="*/ 2109412 h 2411037"/>
              <a:gd name="connsiteX4" fmla="*/ 0 w 4932082"/>
              <a:gd name="connsiteY4" fmla="*/ 0 h 2411037"/>
              <a:gd name="connsiteX0" fmla="*/ 0 w 4932082"/>
              <a:gd name="connsiteY0" fmla="*/ 0 h 2860617"/>
              <a:gd name="connsiteX1" fmla="*/ 4932082 w 4932082"/>
              <a:gd name="connsiteY1" fmla="*/ 862965 h 2860617"/>
              <a:gd name="connsiteX2" fmla="*/ 4904521 w 4932082"/>
              <a:gd name="connsiteY2" fmla="*/ 2860617 h 2860617"/>
              <a:gd name="connsiteX3" fmla="*/ 0 w 4932082"/>
              <a:gd name="connsiteY3" fmla="*/ 2109412 h 2860617"/>
              <a:gd name="connsiteX4" fmla="*/ 0 w 4932082"/>
              <a:gd name="connsiteY4" fmla="*/ 0 h 2860617"/>
              <a:gd name="connsiteX0" fmla="*/ 0 w 4932082"/>
              <a:gd name="connsiteY0" fmla="*/ 0 h 2891097"/>
              <a:gd name="connsiteX1" fmla="*/ 4932082 w 4932082"/>
              <a:gd name="connsiteY1" fmla="*/ 862965 h 2891097"/>
              <a:gd name="connsiteX2" fmla="*/ 4893852 w 4932082"/>
              <a:gd name="connsiteY2" fmla="*/ 2891097 h 2891097"/>
              <a:gd name="connsiteX3" fmla="*/ 0 w 4932082"/>
              <a:gd name="connsiteY3" fmla="*/ 2109412 h 2891097"/>
              <a:gd name="connsiteX4" fmla="*/ 0 w 4932082"/>
              <a:gd name="connsiteY4" fmla="*/ 0 h 2891097"/>
              <a:gd name="connsiteX0" fmla="*/ 0 w 4932082"/>
              <a:gd name="connsiteY0" fmla="*/ 0 h 2936817"/>
              <a:gd name="connsiteX1" fmla="*/ 4932082 w 4932082"/>
              <a:gd name="connsiteY1" fmla="*/ 862965 h 2936817"/>
              <a:gd name="connsiteX2" fmla="*/ 4883183 w 4932082"/>
              <a:gd name="connsiteY2" fmla="*/ 2936817 h 2936817"/>
              <a:gd name="connsiteX3" fmla="*/ 0 w 4932082"/>
              <a:gd name="connsiteY3" fmla="*/ 2109412 h 2936817"/>
              <a:gd name="connsiteX4" fmla="*/ 0 w 4932082"/>
              <a:gd name="connsiteY4" fmla="*/ 0 h 2936817"/>
              <a:gd name="connsiteX0" fmla="*/ 0 w 4932082"/>
              <a:gd name="connsiteY0" fmla="*/ 0 h 2936817"/>
              <a:gd name="connsiteX1" fmla="*/ 4932082 w 4932082"/>
              <a:gd name="connsiteY1" fmla="*/ 862965 h 2936817"/>
              <a:gd name="connsiteX2" fmla="*/ 4883183 w 4932082"/>
              <a:gd name="connsiteY2" fmla="*/ 2936817 h 2936817"/>
              <a:gd name="connsiteX3" fmla="*/ 0 w 4932082"/>
              <a:gd name="connsiteY3" fmla="*/ 2071312 h 2936817"/>
              <a:gd name="connsiteX4" fmla="*/ 0 w 4932082"/>
              <a:gd name="connsiteY4" fmla="*/ 0 h 2936817"/>
              <a:gd name="connsiteX0" fmla="*/ 0 w 4932082"/>
              <a:gd name="connsiteY0" fmla="*/ 0 h 2936817"/>
              <a:gd name="connsiteX1" fmla="*/ 4932082 w 4932082"/>
              <a:gd name="connsiteY1" fmla="*/ 862965 h 2936817"/>
              <a:gd name="connsiteX2" fmla="*/ 4883183 w 4932082"/>
              <a:gd name="connsiteY2" fmla="*/ 2936817 h 2936817"/>
              <a:gd name="connsiteX3" fmla="*/ 0 w 4932082"/>
              <a:gd name="connsiteY3" fmla="*/ 2048452 h 2936817"/>
              <a:gd name="connsiteX4" fmla="*/ 0 w 4932082"/>
              <a:gd name="connsiteY4" fmla="*/ 0 h 2936817"/>
              <a:gd name="connsiteX0" fmla="*/ 0 w 4932082"/>
              <a:gd name="connsiteY0" fmla="*/ 0 h 2936817"/>
              <a:gd name="connsiteX1" fmla="*/ 4932082 w 4932082"/>
              <a:gd name="connsiteY1" fmla="*/ 862965 h 2936817"/>
              <a:gd name="connsiteX2" fmla="*/ 4893852 w 4932082"/>
              <a:gd name="connsiteY2" fmla="*/ 2936817 h 2936817"/>
              <a:gd name="connsiteX3" fmla="*/ 0 w 4932082"/>
              <a:gd name="connsiteY3" fmla="*/ 2048452 h 2936817"/>
              <a:gd name="connsiteX4" fmla="*/ 0 w 4932082"/>
              <a:gd name="connsiteY4" fmla="*/ 0 h 2936817"/>
              <a:gd name="connsiteX0" fmla="*/ 0 w 4932082"/>
              <a:gd name="connsiteY0" fmla="*/ 0 h 2936817"/>
              <a:gd name="connsiteX1" fmla="*/ 4932082 w 4932082"/>
              <a:gd name="connsiteY1" fmla="*/ 862965 h 2936817"/>
              <a:gd name="connsiteX2" fmla="*/ 4911634 w 4932082"/>
              <a:gd name="connsiteY2" fmla="*/ 2936817 h 2936817"/>
              <a:gd name="connsiteX3" fmla="*/ 0 w 4932082"/>
              <a:gd name="connsiteY3" fmla="*/ 2048452 h 2936817"/>
              <a:gd name="connsiteX4" fmla="*/ 0 w 4932082"/>
              <a:gd name="connsiteY4" fmla="*/ 0 h 2936817"/>
              <a:gd name="connsiteX0" fmla="*/ 0 w 4927636"/>
              <a:gd name="connsiteY0" fmla="*/ 0 h 2936817"/>
              <a:gd name="connsiteX1" fmla="*/ 4927636 w 4927636"/>
              <a:gd name="connsiteY1" fmla="*/ 862965 h 2936817"/>
              <a:gd name="connsiteX2" fmla="*/ 4911634 w 4927636"/>
              <a:gd name="connsiteY2" fmla="*/ 2936817 h 2936817"/>
              <a:gd name="connsiteX3" fmla="*/ 0 w 4927636"/>
              <a:gd name="connsiteY3" fmla="*/ 2048452 h 2936817"/>
              <a:gd name="connsiteX4" fmla="*/ 0 w 4927636"/>
              <a:gd name="connsiteY4" fmla="*/ 0 h 2936817"/>
              <a:gd name="connsiteX0" fmla="*/ 0 w 4927636"/>
              <a:gd name="connsiteY0" fmla="*/ 0 h 2936817"/>
              <a:gd name="connsiteX1" fmla="*/ 4927636 w 4927636"/>
              <a:gd name="connsiteY1" fmla="*/ 885825 h 2936817"/>
              <a:gd name="connsiteX2" fmla="*/ 4911634 w 4927636"/>
              <a:gd name="connsiteY2" fmla="*/ 2936817 h 2936817"/>
              <a:gd name="connsiteX3" fmla="*/ 0 w 4927636"/>
              <a:gd name="connsiteY3" fmla="*/ 2048452 h 2936817"/>
              <a:gd name="connsiteX4" fmla="*/ 0 w 4927636"/>
              <a:gd name="connsiteY4" fmla="*/ 0 h 2936817"/>
              <a:gd name="connsiteX0" fmla="*/ 0 w 4918745"/>
              <a:gd name="connsiteY0" fmla="*/ 0 h 2936817"/>
              <a:gd name="connsiteX1" fmla="*/ 4918745 w 4918745"/>
              <a:gd name="connsiteY1" fmla="*/ 885825 h 2936817"/>
              <a:gd name="connsiteX2" fmla="*/ 4911634 w 4918745"/>
              <a:gd name="connsiteY2" fmla="*/ 2936817 h 2936817"/>
              <a:gd name="connsiteX3" fmla="*/ 0 w 4918745"/>
              <a:gd name="connsiteY3" fmla="*/ 2048452 h 2936817"/>
              <a:gd name="connsiteX4" fmla="*/ 0 w 4918745"/>
              <a:gd name="connsiteY4" fmla="*/ 0 h 2936817"/>
              <a:gd name="connsiteX0" fmla="*/ 0 w 4912741"/>
              <a:gd name="connsiteY0" fmla="*/ 0 h 2936817"/>
              <a:gd name="connsiteX1" fmla="*/ 4909854 w 4912741"/>
              <a:gd name="connsiteY1" fmla="*/ 885825 h 2936817"/>
              <a:gd name="connsiteX2" fmla="*/ 4911634 w 4912741"/>
              <a:gd name="connsiteY2" fmla="*/ 2936817 h 2936817"/>
              <a:gd name="connsiteX3" fmla="*/ 0 w 4912741"/>
              <a:gd name="connsiteY3" fmla="*/ 2048452 h 2936817"/>
              <a:gd name="connsiteX4" fmla="*/ 0 w 4912741"/>
              <a:gd name="connsiteY4" fmla="*/ 0 h 2936817"/>
              <a:gd name="connsiteX0" fmla="*/ 0 w 6430219"/>
              <a:gd name="connsiteY0" fmla="*/ 0 h 2936817"/>
              <a:gd name="connsiteX1" fmla="*/ 6430219 w 6430219"/>
              <a:gd name="connsiteY1" fmla="*/ 1162050 h 2936817"/>
              <a:gd name="connsiteX2" fmla="*/ 4911634 w 6430219"/>
              <a:gd name="connsiteY2" fmla="*/ 2936817 h 2936817"/>
              <a:gd name="connsiteX3" fmla="*/ 0 w 6430219"/>
              <a:gd name="connsiteY3" fmla="*/ 2048452 h 2936817"/>
              <a:gd name="connsiteX4" fmla="*/ 0 w 6430219"/>
              <a:gd name="connsiteY4" fmla="*/ 0 h 2936817"/>
              <a:gd name="connsiteX0" fmla="*/ 0 w 6430219"/>
              <a:gd name="connsiteY0" fmla="*/ 0 h 3203517"/>
              <a:gd name="connsiteX1" fmla="*/ 6430219 w 6430219"/>
              <a:gd name="connsiteY1" fmla="*/ 1162050 h 3203517"/>
              <a:gd name="connsiteX2" fmla="*/ 6391989 w 6430219"/>
              <a:gd name="connsiteY2" fmla="*/ 3203517 h 3203517"/>
              <a:gd name="connsiteX3" fmla="*/ 0 w 6430219"/>
              <a:gd name="connsiteY3" fmla="*/ 2048452 h 3203517"/>
              <a:gd name="connsiteX4" fmla="*/ 0 w 6430219"/>
              <a:gd name="connsiteY4" fmla="*/ 0 h 3203517"/>
              <a:gd name="connsiteX0" fmla="*/ 0 w 6430219"/>
              <a:gd name="connsiteY0" fmla="*/ 0 h 3203517"/>
              <a:gd name="connsiteX1" fmla="*/ 6430219 w 6430219"/>
              <a:gd name="connsiteY1" fmla="*/ 1162050 h 3203517"/>
              <a:gd name="connsiteX2" fmla="*/ 6405326 w 6430219"/>
              <a:gd name="connsiteY2" fmla="*/ 3203517 h 3203517"/>
              <a:gd name="connsiteX3" fmla="*/ 0 w 6430219"/>
              <a:gd name="connsiteY3" fmla="*/ 2048452 h 3203517"/>
              <a:gd name="connsiteX4" fmla="*/ 0 w 6430219"/>
              <a:gd name="connsiteY4" fmla="*/ 0 h 3203517"/>
              <a:gd name="connsiteX0" fmla="*/ 0 w 7559379"/>
              <a:gd name="connsiteY0" fmla="*/ 0 h 3203517"/>
              <a:gd name="connsiteX1" fmla="*/ 7559379 w 7559379"/>
              <a:gd name="connsiteY1" fmla="*/ 1358900 h 3203517"/>
              <a:gd name="connsiteX2" fmla="*/ 6405326 w 7559379"/>
              <a:gd name="connsiteY2" fmla="*/ 3203517 h 3203517"/>
              <a:gd name="connsiteX3" fmla="*/ 0 w 7559379"/>
              <a:gd name="connsiteY3" fmla="*/ 2048452 h 3203517"/>
              <a:gd name="connsiteX4" fmla="*/ 0 w 7559379"/>
              <a:gd name="connsiteY4" fmla="*/ 0 h 3203517"/>
              <a:gd name="connsiteX0" fmla="*/ 0 w 7579415"/>
              <a:gd name="connsiteY0" fmla="*/ 0 h 3419417"/>
              <a:gd name="connsiteX1" fmla="*/ 7559379 w 7579415"/>
              <a:gd name="connsiteY1" fmla="*/ 1358900 h 3419417"/>
              <a:gd name="connsiteX2" fmla="*/ 7578942 w 7579415"/>
              <a:gd name="connsiteY2" fmla="*/ 3419417 h 3419417"/>
              <a:gd name="connsiteX3" fmla="*/ 0 w 7579415"/>
              <a:gd name="connsiteY3" fmla="*/ 2048452 h 3419417"/>
              <a:gd name="connsiteX4" fmla="*/ 0 w 7579415"/>
              <a:gd name="connsiteY4" fmla="*/ 0 h 3419417"/>
              <a:gd name="connsiteX0" fmla="*/ 0 w 7579604"/>
              <a:gd name="connsiteY0" fmla="*/ 0 h 3419417"/>
              <a:gd name="connsiteX1" fmla="*/ 7568270 w 7579604"/>
              <a:gd name="connsiteY1" fmla="*/ 1358900 h 3419417"/>
              <a:gd name="connsiteX2" fmla="*/ 7578942 w 7579604"/>
              <a:gd name="connsiteY2" fmla="*/ 3419417 h 3419417"/>
              <a:gd name="connsiteX3" fmla="*/ 0 w 7579604"/>
              <a:gd name="connsiteY3" fmla="*/ 2048452 h 3419417"/>
              <a:gd name="connsiteX4" fmla="*/ 0 w 7579604"/>
              <a:gd name="connsiteY4" fmla="*/ 0 h 3419417"/>
              <a:gd name="connsiteX0" fmla="*/ 0 w 7580049"/>
              <a:gd name="connsiteY0" fmla="*/ 0 h 3419417"/>
              <a:gd name="connsiteX1" fmla="*/ 7577161 w 7580049"/>
              <a:gd name="connsiteY1" fmla="*/ 1358900 h 3419417"/>
              <a:gd name="connsiteX2" fmla="*/ 7578942 w 7580049"/>
              <a:gd name="connsiteY2" fmla="*/ 3419417 h 3419417"/>
              <a:gd name="connsiteX3" fmla="*/ 0 w 7580049"/>
              <a:gd name="connsiteY3" fmla="*/ 2048452 h 3419417"/>
              <a:gd name="connsiteX4" fmla="*/ 0 w 7580049"/>
              <a:gd name="connsiteY4" fmla="*/ 0 h 3419417"/>
              <a:gd name="connsiteX0" fmla="*/ 0 w 7578981"/>
              <a:gd name="connsiteY0" fmla="*/ 0 h 3419417"/>
              <a:gd name="connsiteX1" fmla="*/ 7217075 w 7578981"/>
              <a:gd name="connsiteY1" fmla="*/ 1320800 h 3419417"/>
              <a:gd name="connsiteX2" fmla="*/ 7578942 w 7578981"/>
              <a:gd name="connsiteY2" fmla="*/ 3419417 h 3419417"/>
              <a:gd name="connsiteX3" fmla="*/ 0 w 7578981"/>
              <a:gd name="connsiteY3" fmla="*/ 2048452 h 3419417"/>
              <a:gd name="connsiteX4" fmla="*/ 0 w 7578981"/>
              <a:gd name="connsiteY4" fmla="*/ 0 h 3419417"/>
              <a:gd name="connsiteX0" fmla="*/ 0 w 7219961"/>
              <a:gd name="connsiteY0" fmla="*/ 0 h 3352742"/>
              <a:gd name="connsiteX1" fmla="*/ 7217075 w 7219961"/>
              <a:gd name="connsiteY1" fmla="*/ 1320800 h 3352742"/>
              <a:gd name="connsiteX2" fmla="*/ 7218855 w 7219961"/>
              <a:gd name="connsiteY2" fmla="*/ 3352742 h 3352742"/>
              <a:gd name="connsiteX3" fmla="*/ 0 w 7219961"/>
              <a:gd name="connsiteY3" fmla="*/ 2048452 h 3352742"/>
              <a:gd name="connsiteX4" fmla="*/ 0 w 7219961"/>
              <a:gd name="connsiteY4" fmla="*/ 0 h 335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9961" h="3352742">
                <a:moveTo>
                  <a:pt x="0" y="0"/>
                </a:moveTo>
                <a:lnTo>
                  <a:pt x="7217075" y="1320800"/>
                </a:lnTo>
                <a:cubicBezTo>
                  <a:pt x="7212629" y="2016317"/>
                  <a:pt x="7223301" y="2657225"/>
                  <a:pt x="7218855" y="3352742"/>
                </a:cubicBezTo>
                <a:lnTo>
                  <a:pt x="0" y="2048452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71E13E16-77D6-4C68-9756-5F80637ECB83}"/>
              </a:ext>
            </a:extLst>
          </p:cNvPr>
          <p:cNvSpPr/>
          <p:nvPr/>
        </p:nvSpPr>
        <p:spPr>
          <a:xfrm>
            <a:off x="4921703" y="3974945"/>
            <a:ext cx="327977" cy="15384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/>
              <a:t>B</a:t>
            </a:r>
            <a:r>
              <a:rPr kumimoji="1" lang="en-US" altLang="ja-JP" sz="600" b="1"/>
              <a:t>-12</a:t>
            </a:r>
            <a:endParaRPr kumimoji="1" lang="ja-JP" altLang="en-US" sz="600" b="1"/>
          </a:p>
        </p:txBody>
      </p:sp>
      <p:sp>
        <p:nvSpPr>
          <p:cNvPr id="90" name="円/楕円 221">
            <a:extLst>
              <a:ext uri="{FF2B5EF4-FFF2-40B4-BE49-F238E27FC236}">
                <a16:creationId xmlns:a16="http://schemas.microsoft.com/office/drawing/2014/main" id="{ED9F0B80-7513-49F8-8D5D-E71BC286E1E0}"/>
              </a:ext>
            </a:extLst>
          </p:cNvPr>
          <p:cNvSpPr/>
          <p:nvPr/>
        </p:nvSpPr>
        <p:spPr bwMode="auto">
          <a:xfrm>
            <a:off x="3846322" y="3774465"/>
            <a:ext cx="186838" cy="20048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>
                <a:solidFill>
                  <a:schemeClr val="tx1"/>
                </a:solidFill>
              </a:rPr>
              <a:t>4</a:t>
            </a:r>
            <a:endParaRPr lang="ja-JP" altLang="en-US" sz="1000" b="1">
              <a:solidFill>
                <a:schemeClr val="tx1"/>
              </a:solidFill>
            </a:endParaRPr>
          </a:p>
        </p:txBody>
      </p:sp>
      <p:sp>
        <p:nvSpPr>
          <p:cNvPr id="96" name="円/楕円 221">
            <a:extLst>
              <a:ext uri="{FF2B5EF4-FFF2-40B4-BE49-F238E27FC236}">
                <a16:creationId xmlns:a16="http://schemas.microsoft.com/office/drawing/2014/main" id="{65A828DF-D9F7-43BF-A51F-6FEEFF62D6AD}"/>
              </a:ext>
            </a:extLst>
          </p:cNvPr>
          <p:cNvSpPr/>
          <p:nvPr/>
        </p:nvSpPr>
        <p:spPr bwMode="auto">
          <a:xfrm>
            <a:off x="3807593" y="4906975"/>
            <a:ext cx="186838" cy="20048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>
                <a:solidFill>
                  <a:schemeClr val="tx1"/>
                </a:solidFill>
              </a:rPr>
              <a:t>4</a:t>
            </a:r>
            <a:endParaRPr lang="ja-JP" altLang="en-US" sz="1000" b="1">
              <a:solidFill>
                <a:schemeClr val="tx1"/>
              </a:solidFill>
            </a:endParaRPr>
          </a:p>
        </p:txBody>
      </p:sp>
      <p:sp>
        <p:nvSpPr>
          <p:cNvPr id="97" name="円/楕円 221">
            <a:extLst>
              <a:ext uri="{FF2B5EF4-FFF2-40B4-BE49-F238E27FC236}">
                <a16:creationId xmlns:a16="http://schemas.microsoft.com/office/drawing/2014/main" id="{68E62FA3-9DE2-4283-8B73-602F1B139F88}"/>
              </a:ext>
            </a:extLst>
          </p:cNvPr>
          <p:cNvSpPr/>
          <p:nvPr/>
        </p:nvSpPr>
        <p:spPr bwMode="auto">
          <a:xfrm>
            <a:off x="2139616" y="3714999"/>
            <a:ext cx="186838" cy="200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 b="1">
              <a:solidFill>
                <a:schemeClr val="tx1"/>
              </a:solidFill>
            </a:endParaRPr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B685BB73-B813-4BE9-96EB-25897BDC336D}"/>
              </a:ext>
            </a:extLst>
          </p:cNvPr>
          <p:cNvSpPr txBox="1"/>
          <p:nvPr/>
        </p:nvSpPr>
        <p:spPr>
          <a:xfrm>
            <a:off x="2085656" y="3707523"/>
            <a:ext cx="407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b="1">
                <a:latin typeface="Calibri 本文"/>
              </a:rPr>
              <a:t>20</a:t>
            </a:r>
            <a:endParaRPr kumimoji="1" lang="ja-JP" altLang="en-US" sz="900" b="1">
              <a:latin typeface="Calibri 本文"/>
            </a:endParaRPr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E1808EDC-728A-4867-8C23-345D9FB7A634}"/>
              </a:ext>
            </a:extLst>
          </p:cNvPr>
          <p:cNvSpPr txBox="1"/>
          <p:nvPr/>
        </p:nvSpPr>
        <p:spPr>
          <a:xfrm>
            <a:off x="259709" y="6492823"/>
            <a:ext cx="219483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は、県警車両（車両突入対策車）が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上記停車位置へ配車される際、カラーコーンなどを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移動し配車させる。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9" name="正方形/長方形 98">
            <a:extLst>
              <a:ext uri="{FF2B5EF4-FFF2-40B4-BE49-F238E27FC236}">
                <a16:creationId xmlns:a16="http://schemas.microsoft.com/office/drawing/2014/main" id="{FAF38AB5-B2F4-4826-BDD6-5100F95388B0}"/>
              </a:ext>
            </a:extLst>
          </p:cNvPr>
          <p:cNvSpPr/>
          <p:nvPr/>
        </p:nvSpPr>
        <p:spPr>
          <a:xfrm>
            <a:off x="415859" y="6543927"/>
            <a:ext cx="108690" cy="1090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 b="1"/>
              <a:t>Ｇ</a:t>
            </a:r>
          </a:p>
        </p:txBody>
      </p:sp>
      <p:graphicFrame>
        <p:nvGraphicFramePr>
          <p:cNvPr id="100" name="表 5">
            <a:extLst>
              <a:ext uri="{FF2B5EF4-FFF2-40B4-BE49-F238E27FC236}">
                <a16:creationId xmlns:a16="http://schemas.microsoft.com/office/drawing/2014/main" id="{ABFCD27C-E5FC-43EC-8BFD-FE1F866BD1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940176"/>
              </p:ext>
            </p:extLst>
          </p:nvPr>
        </p:nvGraphicFramePr>
        <p:xfrm>
          <a:off x="2454541" y="7311183"/>
          <a:ext cx="3031684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26">
                  <a:extLst>
                    <a:ext uri="{9D8B030D-6E8A-4147-A177-3AD203B41FA5}">
                      <a16:colId xmlns:a16="http://schemas.microsoft.com/office/drawing/2014/main" val="3215615149"/>
                    </a:ext>
                  </a:extLst>
                </a:gridCol>
                <a:gridCol w="335226">
                  <a:extLst>
                    <a:ext uri="{9D8B030D-6E8A-4147-A177-3AD203B41FA5}">
                      <a16:colId xmlns:a16="http://schemas.microsoft.com/office/drawing/2014/main" val="3680813008"/>
                    </a:ext>
                  </a:extLst>
                </a:gridCol>
                <a:gridCol w="1028055">
                  <a:extLst>
                    <a:ext uri="{9D8B030D-6E8A-4147-A177-3AD203B41FA5}">
                      <a16:colId xmlns:a16="http://schemas.microsoft.com/office/drawing/2014/main" val="698547106"/>
                    </a:ext>
                  </a:extLst>
                </a:gridCol>
                <a:gridCol w="1333177">
                  <a:extLst>
                    <a:ext uri="{9D8B030D-6E8A-4147-A177-3AD203B41FA5}">
                      <a16:colId xmlns:a16="http://schemas.microsoft.com/office/drawing/2014/main" val="768166756"/>
                    </a:ext>
                  </a:extLst>
                </a:gridCol>
              </a:tblGrid>
              <a:tr h="335993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>
                          <a:solidFill>
                            <a:schemeClr val="bg1"/>
                          </a:solidFill>
                        </a:rPr>
                        <a:t>B12</a:t>
                      </a:r>
                      <a:r>
                        <a:rPr kumimoji="1" lang="ja-JP" altLang="en-US" sz="7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■都筑区備品置場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プラ柵　</a:t>
                      </a:r>
                      <a:r>
                        <a:rPr kumimoji="1" lang="en-US" altLang="ja-JP" sz="700" b="0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24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en-US" altLang="ja-JP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競技用カラーコーン　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en-US" altLang="ja-JP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endParaRPr kumimoji="1" lang="ja-JP" altLang="en-US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299752"/>
                  </a:ext>
                </a:extLst>
              </a:tr>
            </a:tbl>
          </a:graphicData>
        </a:graphic>
      </p:graphicFrame>
      <p:sp>
        <p:nvSpPr>
          <p:cNvPr id="101" name="フリーフォーム: 図形 100">
            <a:extLst>
              <a:ext uri="{FF2B5EF4-FFF2-40B4-BE49-F238E27FC236}">
                <a16:creationId xmlns:a16="http://schemas.microsoft.com/office/drawing/2014/main" id="{7E0D016E-2FB2-49BB-9912-121F0C3A5C9B}"/>
              </a:ext>
            </a:extLst>
          </p:cNvPr>
          <p:cNvSpPr/>
          <p:nvPr/>
        </p:nvSpPr>
        <p:spPr>
          <a:xfrm>
            <a:off x="4147728" y="4163903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1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2B23724-6592-4391-A8A0-A875AE8D25D5}"/>
              </a:ext>
            </a:extLst>
          </p:cNvPr>
          <p:cNvSpPr/>
          <p:nvPr/>
        </p:nvSpPr>
        <p:spPr>
          <a:xfrm>
            <a:off x="5369408" y="3955009"/>
            <a:ext cx="201530" cy="2031422"/>
          </a:xfrm>
          <a:prstGeom prst="rect">
            <a:avLst/>
          </a:prstGeom>
          <a:solidFill>
            <a:schemeClr val="tx1">
              <a:alpha val="20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201A8402-B4A2-4EBF-8996-8AFC36BCCCF8}"/>
              </a:ext>
            </a:extLst>
          </p:cNvPr>
          <p:cNvSpPr/>
          <p:nvPr/>
        </p:nvSpPr>
        <p:spPr>
          <a:xfrm>
            <a:off x="5407386" y="3983525"/>
            <a:ext cx="327977" cy="15384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/>
              <a:t>B</a:t>
            </a:r>
            <a:r>
              <a:rPr kumimoji="1" lang="en-US" altLang="ja-JP" sz="600" b="1"/>
              <a:t>-13</a:t>
            </a:r>
            <a:endParaRPr kumimoji="1" lang="ja-JP" altLang="en-US" sz="600" b="1"/>
          </a:p>
        </p:txBody>
      </p:sp>
      <p:sp>
        <p:nvSpPr>
          <p:cNvPr id="103" name="フリーフォーム: 図形 102">
            <a:extLst>
              <a:ext uri="{FF2B5EF4-FFF2-40B4-BE49-F238E27FC236}">
                <a16:creationId xmlns:a16="http://schemas.microsoft.com/office/drawing/2014/main" id="{CAE3BFFC-02CD-4511-B23B-B673F7778FF4}"/>
              </a:ext>
            </a:extLst>
          </p:cNvPr>
          <p:cNvSpPr/>
          <p:nvPr/>
        </p:nvSpPr>
        <p:spPr>
          <a:xfrm>
            <a:off x="2496958" y="7395085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1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E206BE23-0ED2-4D02-BA72-1C31DAF23037}"/>
              </a:ext>
            </a:extLst>
          </p:cNvPr>
          <p:cNvSpPr/>
          <p:nvPr/>
        </p:nvSpPr>
        <p:spPr>
          <a:xfrm>
            <a:off x="4673814" y="6157388"/>
            <a:ext cx="728207" cy="3976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/>
              <a:t>※</a:t>
            </a:r>
            <a:r>
              <a:rPr kumimoji="1" lang="ja-JP" altLang="en-US" sz="800"/>
              <a:t>備品本数</a:t>
            </a:r>
            <a:endParaRPr kumimoji="1" lang="en-US" altLang="ja-JP" sz="800"/>
          </a:p>
          <a:p>
            <a:pPr algn="ctr"/>
            <a:r>
              <a:rPr kumimoji="1" lang="en-US" altLang="ja-JP" sz="800"/>
              <a:t>P101</a:t>
            </a:r>
            <a:r>
              <a:rPr kumimoji="1" lang="ja-JP" altLang="en-US" sz="800"/>
              <a:t>参考</a:t>
            </a: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E940FEEC-E07E-4FE8-B268-2DBED78BB4B8}"/>
              </a:ext>
            </a:extLst>
          </p:cNvPr>
          <p:cNvCxnSpPr>
            <a:cxnSpLocks/>
            <a:stCxn id="93" idx="0"/>
          </p:cNvCxnSpPr>
          <p:nvPr/>
        </p:nvCxnSpPr>
        <p:spPr>
          <a:xfrm flipV="1">
            <a:off x="5037918" y="5475706"/>
            <a:ext cx="448307" cy="6816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正方形/長方形 104">
            <a:extLst>
              <a:ext uri="{FF2B5EF4-FFF2-40B4-BE49-F238E27FC236}">
                <a16:creationId xmlns:a16="http://schemas.microsoft.com/office/drawing/2014/main" id="{5383B597-8FB4-4DDB-9E34-32C8B093C79A}"/>
              </a:ext>
            </a:extLst>
          </p:cNvPr>
          <p:cNvSpPr/>
          <p:nvPr/>
        </p:nvSpPr>
        <p:spPr>
          <a:xfrm>
            <a:off x="1404748" y="3746347"/>
            <a:ext cx="272657" cy="97200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b="1">
                <a:solidFill>
                  <a:srgbClr val="FF0000"/>
                </a:solidFill>
              </a:rPr>
              <a:t>A-2</a:t>
            </a:r>
            <a:endParaRPr kumimoji="1" lang="ja-JP" altLang="en-US" sz="500" b="1">
              <a:solidFill>
                <a:srgbClr val="FF0000"/>
              </a:solidFill>
            </a:endParaRPr>
          </a:p>
        </p:txBody>
      </p:sp>
      <p:pic>
        <p:nvPicPr>
          <p:cNvPr id="106" name="Picture 3">
            <a:extLst>
              <a:ext uri="{FF2B5EF4-FFF2-40B4-BE49-F238E27FC236}">
                <a16:creationId xmlns:a16="http://schemas.microsoft.com/office/drawing/2014/main" id="{122C96A2-E41E-40BD-8F11-37F94A2E7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09" y="9095125"/>
            <a:ext cx="340203" cy="19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" name="正方形/長方形 107">
            <a:extLst>
              <a:ext uri="{FF2B5EF4-FFF2-40B4-BE49-F238E27FC236}">
                <a16:creationId xmlns:a16="http://schemas.microsoft.com/office/drawing/2014/main" id="{EA07729E-5EF2-42CA-A49B-34320156F7FD}"/>
              </a:ext>
            </a:extLst>
          </p:cNvPr>
          <p:cNvSpPr/>
          <p:nvPr/>
        </p:nvSpPr>
        <p:spPr>
          <a:xfrm>
            <a:off x="293480" y="8951427"/>
            <a:ext cx="272657" cy="97200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b="1">
                <a:solidFill>
                  <a:srgbClr val="FF0000"/>
                </a:solidFill>
              </a:rPr>
              <a:t>A-2</a:t>
            </a:r>
            <a:endParaRPr kumimoji="1" lang="ja-JP" altLang="en-US" sz="500" b="1">
              <a:solidFill>
                <a:srgbClr val="FF0000"/>
              </a:solidFill>
            </a:endParaRPr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844F3D7B-31D5-4480-AE4F-2B2129BB8A9E}"/>
              </a:ext>
            </a:extLst>
          </p:cNvPr>
          <p:cNvSpPr txBox="1"/>
          <p:nvPr/>
        </p:nvSpPr>
        <p:spPr>
          <a:xfrm>
            <a:off x="2354694" y="7113356"/>
            <a:ext cx="7537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</a:rPr>
              <a:t>備品置場</a:t>
            </a:r>
            <a:r>
              <a:rPr kumimoji="1" lang="en-US" altLang="ja-JP" sz="80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0" name="円/楕円 259">
            <a:extLst>
              <a:ext uri="{FF2B5EF4-FFF2-40B4-BE49-F238E27FC236}">
                <a16:creationId xmlns:a16="http://schemas.microsoft.com/office/drawing/2014/main" id="{C5F6835D-BC1B-4AC5-91C3-20E46179FB73}"/>
              </a:ext>
            </a:extLst>
          </p:cNvPr>
          <p:cNvSpPr/>
          <p:nvPr/>
        </p:nvSpPr>
        <p:spPr bwMode="auto">
          <a:xfrm>
            <a:off x="4287848" y="113684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3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11" name="円/楕円 259">
            <a:extLst>
              <a:ext uri="{FF2B5EF4-FFF2-40B4-BE49-F238E27FC236}">
                <a16:creationId xmlns:a16="http://schemas.microsoft.com/office/drawing/2014/main" id="{0648898A-42B7-48BB-A71E-D97EDFFB9997}"/>
              </a:ext>
            </a:extLst>
          </p:cNvPr>
          <p:cNvSpPr/>
          <p:nvPr/>
        </p:nvSpPr>
        <p:spPr bwMode="auto">
          <a:xfrm>
            <a:off x="4307130" y="2172057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3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12" name="円/楕円 259">
            <a:extLst>
              <a:ext uri="{FF2B5EF4-FFF2-40B4-BE49-F238E27FC236}">
                <a16:creationId xmlns:a16="http://schemas.microsoft.com/office/drawing/2014/main" id="{75B73E41-0E56-4744-B5BE-4983D919450E}"/>
              </a:ext>
            </a:extLst>
          </p:cNvPr>
          <p:cNvSpPr/>
          <p:nvPr/>
        </p:nvSpPr>
        <p:spPr bwMode="auto">
          <a:xfrm>
            <a:off x="4648942" y="163225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2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13" name="円/楕円 259">
            <a:extLst>
              <a:ext uri="{FF2B5EF4-FFF2-40B4-BE49-F238E27FC236}">
                <a16:creationId xmlns:a16="http://schemas.microsoft.com/office/drawing/2014/main" id="{3B538841-A6FB-4C47-8FEB-C49119BAE3FE}"/>
              </a:ext>
            </a:extLst>
          </p:cNvPr>
          <p:cNvSpPr/>
          <p:nvPr/>
        </p:nvSpPr>
        <p:spPr bwMode="auto">
          <a:xfrm>
            <a:off x="3924438" y="164315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2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14" name="円/楕円 259">
            <a:extLst>
              <a:ext uri="{FF2B5EF4-FFF2-40B4-BE49-F238E27FC236}">
                <a16:creationId xmlns:a16="http://schemas.microsoft.com/office/drawing/2014/main" id="{03889037-B036-40C9-9D80-303524D822B9}"/>
              </a:ext>
            </a:extLst>
          </p:cNvPr>
          <p:cNvSpPr/>
          <p:nvPr/>
        </p:nvSpPr>
        <p:spPr bwMode="auto">
          <a:xfrm>
            <a:off x="3517108" y="1638189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3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15" name="円/楕円 259">
            <a:extLst>
              <a:ext uri="{FF2B5EF4-FFF2-40B4-BE49-F238E27FC236}">
                <a16:creationId xmlns:a16="http://schemas.microsoft.com/office/drawing/2014/main" id="{7D233DF6-B120-45DE-84BE-4CCD48DC4AF1}"/>
              </a:ext>
            </a:extLst>
          </p:cNvPr>
          <p:cNvSpPr/>
          <p:nvPr/>
        </p:nvSpPr>
        <p:spPr bwMode="auto">
          <a:xfrm>
            <a:off x="5032418" y="163948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3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16" name="吹き出し: 四角形 115">
            <a:extLst>
              <a:ext uri="{FF2B5EF4-FFF2-40B4-BE49-F238E27FC236}">
                <a16:creationId xmlns:a16="http://schemas.microsoft.com/office/drawing/2014/main" id="{CC120788-3818-418B-A5EA-F19C521CD939}"/>
              </a:ext>
            </a:extLst>
          </p:cNvPr>
          <p:cNvSpPr/>
          <p:nvPr/>
        </p:nvSpPr>
        <p:spPr>
          <a:xfrm>
            <a:off x="6129908" y="6598459"/>
            <a:ext cx="1485900" cy="1217959"/>
          </a:xfrm>
          <a:prstGeom prst="wedgeRectCallout">
            <a:avLst>
              <a:gd name="adj1" fmla="val -100961"/>
              <a:gd name="adj2" fmla="val 179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/>
              <a:t>横断路用</a:t>
            </a:r>
            <a:endParaRPr kumimoji="1" lang="en-US" altLang="ja-JP" sz="1400"/>
          </a:p>
          <a:p>
            <a:pPr algn="ctr"/>
            <a:r>
              <a:rPr kumimoji="1" lang="ja-JP" altLang="en-US" sz="1400"/>
              <a:t>プラ柵本数追加</a:t>
            </a:r>
            <a:endParaRPr kumimoji="1" lang="en-US" altLang="ja-JP" sz="1400"/>
          </a:p>
          <a:p>
            <a:pPr algn="ctr"/>
            <a:r>
              <a:rPr lang="en-US" altLang="ja-JP" sz="1400"/>
              <a:t>2/3</a:t>
            </a:r>
            <a:endParaRPr kumimoji="1" lang="ja-JP" altLang="en-US" sz="1400"/>
          </a:p>
        </p:txBody>
      </p:sp>
      <p:sp>
        <p:nvSpPr>
          <p:cNvPr id="117" name="六角形 116">
            <a:extLst>
              <a:ext uri="{FF2B5EF4-FFF2-40B4-BE49-F238E27FC236}">
                <a16:creationId xmlns:a16="http://schemas.microsoft.com/office/drawing/2014/main" id="{B01F760F-0CBA-49DE-895D-75B89976EC4E}"/>
              </a:ext>
            </a:extLst>
          </p:cNvPr>
          <p:cNvSpPr/>
          <p:nvPr/>
        </p:nvSpPr>
        <p:spPr bwMode="auto">
          <a:xfrm>
            <a:off x="4166476" y="3953907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18" name="ひし形 117">
            <a:extLst>
              <a:ext uri="{FF2B5EF4-FFF2-40B4-BE49-F238E27FC236}">
                <a16:creationId xmlns:a16="http://schemas.microsoft.com/office/drawing/2014/main" id="{27859E07-0FBC-43FF-9BFD-F7C5EB65FB1F}"/>
              </a:ext>
            </a:extLst>
          </p:cNvPr>
          <p:cNvSpPr/>
          <p:nvPr/>
        </p:nvSpPr>
        <p:spPr>
          <a:xfrm>
            <a:off x="4766862" y="4389391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05588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70422680-4424-8B44-837D-2D0B4ACC71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52" r="6752" b="2960"/>
          <a:stretch/>
        </p:blipFill>
        <p:spPr>
          <a:xfrm rot="5400000">
            <a:off x="-477397" y="1268110"/>
            <a:ext cx="6766570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85984690-1479-4517-A375-1F8C52B2C2D4}"/>
              </a:ext>
            </a:extLst>
          </p:cNvPr>
          <p:cNvSpPr/>
          <p:nvPr/>
        </p:nvSpPr>
        <p:spPr>
          <a:xfrm rot="21346672">
            <a:off x="702511" y="4215649"/>
            <a:ext cx="2621285" cy="3195951"/>
          </a:xfrm>
          <a:custGeom>
            <a:avLst/>
            <a:gdLst>
              <a:gd name="connsiteX0" fmla="*/ 0 w 1322236"/>
              <a:gd name="connsiteY0" fmla="*/ 0 h 2852636"/>
              <a:gd name="connsiteX1" fmla="*/ 1322236 w 1322236"/>
              <a:gd name="connsiteY1" fmla="*/ 0 h 2852636"/>
              <a:gd name="connsiteX2" fmla="*/ 1322236 w 1322236"/>
              <a:gd name="connsiteY2" fmla="*/ 2852636 h 2852636"/>
              <a:gd name="connsiteX3" fmla="*/ 0 w 1322236"/>
              <a:gd name="connsiteY3" fmla="*/ 2852636 h 2852636"/>
              <a:gd name="connsiteX4" fmla="*/ 0 w 1322236"/>
              <a:gd name="connsiteY4" fmla="*/ 0 h 2852636"/>
              <a:gd name="connsiteX0" fmla="*/ 0 w 1322236"/>
              <a:gd name="connsiteY0" fmla="*/ 0 h 2852636"/>
              <a:gd name="connsiteX1" fmla="*/ 1322236 w 1322236"/>
              <a:gd name="connsiteY1" fmla="*/ 0 h 2852636"/>
              <a:gd name="connsiteX2" fmla="*/ 1322236 w 1322236"/>
              <a:gd name="connsiteY2" fmla="*/ 2852636 h 2852636"/>
              <a:gd name="connsiteX3" fmla="*/ 0 w 1322236"/>
              <a:gd name="connsiteY3" fmla="*/ 2852636 h 2852636"/>
              <a:gd name="connsiteX4" fmla="*/ 0 w 1322236"/>
              <a:gd name="connsiteY4" fmla="*/ 0 h 2852636"/>
              <a:gd name="connsiteX0" fmla="*/ 0 w 2621285"/>
              <a:gd name="connsiteY0" fmla="*/ 0 h 3195951"/>
              <a:gd name="connsiteX1" fmla="*/ 1322236 w 2621285"/>
              <a:gd name="connsiteY1" fmla="*/ 0 h 3195951"/>
              <a:gd name="connsiteX2" fmla="*/ 2621285 w 2621285"/>
              <a:gd name="connsiteY2" fmla="*/ 3195951 h 3195951"/>
              <a:gd name="connsiteX3" fmla="*/ 0 w 2621285"/>
              <a:gd name="connsiteY3" fmla="*/ 2852636 h 3195951"/>
              <a:gd name="connsiteX4" fmla="*/ 0 w 2621285"/>
              <a:gd name="connsiteY4" fmla="*/ 0 h 3195951"/>
              <a:gd name="connsiteX0" fmla="*/ 0 w 2621285"/>
              <a:gd name="connsiteY0" fmla="*/ 0 h 3195951"/>
              <a:gd name="connsiteX1" fmla="*/ 1322236 w 2621285"/>
              <a:gd name="connsiteY1" fmla="*/ 0 h 3195951"/>
              <a:gd name="connsiteX2" fmla="*/ 2621285 w 2621285"/>
              <a:gd name="connsiteY2" fmla="*/ 3195951 h 3195951"/>
              <a:gd name="connsiteX3" fmla="*/ 1247561 w 2621285"/>
              <a:gd name="connsiteY3" fmla="*/ 3104827 h 3195951"/>
              <a:gd name="connsiteX4" fmla="*/ 0 w 2621285"/>
              <a:gd name="connsiteY4" fmla="*/ 0 h 3195951"/>
              <a:gd name="connsiteX0" fmla="*/ 0 w 2621285"/>
              <a:gd name="connsiteY0" fmla="*/ 0 h 3195951"/>
              <a:gd name="connsiteX1" fmla="*/ 1322236 w 2621285"/>
              <a:gd name="connsiteY1" fmla="*/ 0 h 3195951"/>
              <a:gd name="connsiteX2" fmla="*/ 2621285 w 2621285"/>
              <a:gd name="connsiteY2" fmla="*/ 3195951 h 3195951"/>
              <a:gd name="connsiteX3" fmla="*/ 1247561 w 2621285"/>
              <a:gd name="connsiteY3" fmla="*/ 3104827 h 3195951"/>
              <a:gd name="connsiteX4" fmla="*/ 0 w 2621285"/>
              <a:gd name="connsiteY4" fmla="*/ 0 h 3195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1285" h="3195951">
                <a:moveTo>
                  <a:pt x="0" y="0"/>
                </a:moveTo>
                <a:lnTo>
                  <a:pt x="1322236" y="0"/>
                </a:lnTo>
                <a:lnTo>
                  <a:pt x="2621285" y="3195951"/>
                </a:lnTo>
                <a:lnTo>
                  <a:pt x="1247561" y="3104827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正方形/長方形 107">
            <a:extLst>
              <a:ext uri="{FF2B5EF4-FFF2-40B4-BE49-F238E27FC236}">
                <a16:creationId xmlns:a16="http://schemas.microsoft.com/office/drawing/2014/main" id="{B45EB017-6209-44E9-A4C7-357D004AADAE}"/>
              </a:ext>
            </a:extLst>
          </p:cNvPr>
          <p:cNvSpPr/>
          <p:nvPr/>
        </p:nvSpPr>
        <p:spPr>
          <a:xfrm>
            <a:off x="202417" y="1073768"/>
            <a:ext cx="5409571" cy="3205002"/>
          </a:xfrm>
          <a:custGeom>
            <a:avLst/>
            <a:gdLst>
              <a:gd name="connsiteX0" fmla="*/ 0 w 3866521"/>
              <a:gd name="connsiteY0" fmla="*/ 0 h 1430982"/>
              <a:gd name="connsiteX1" fmla="*/ 3866521 w 3866521"/>
              <a:gd name="connsiteY1" fmla="*/ 0 h 1430982"/>
              <a:gd name="connsiteX2" fmla="*/ 3866521 w 3866521"/>
              <a:gd name="connsiteY2" fmla="*/ 1430982 h 1430982"/>
              <a:gd name="connsiteX3" fmla="*/ 0 w 3866521"/>
              <a:gd name="connsiteY3" fmla="*/ 1430982 h 1430982"/>
              <a:gd name="connsiteX4" fmla="*/ 0 w 3866521"/>
              <a:gd name="connsiteY4" fmla="*/ 0 h 1430982"/>
              <a:gd name="connsiteX0" fmla="*/ 0 w 3866521"/>
              <a:gd name="connsiteY0" fmla="*/ 312420 h 1743402"/>
              <a:gd name="connsiteX1" fmla="*/ 3866521 w 3866521"/>
              <a:gd name="connsiteY1" fmla="*/ 0 h 1743402"/>
              <a:gd name="connsiteX2" fmla="*/ 3866521 w 3866521"/>
              <a:gd name="connsiteY2" fmla="*/ 1743402 h 1743402"/>
              <a:gd name="connsiteX3" fmla="*/ 0 w 3866521"/>
              <a:gd name="connsiteY3" fmla="*/ 1743402 h 1743402"/>
              <a:gd name="connsiteX4" fmla="*/ 0 w 3866521"/>
              <a:gd name="connsiteY4" fmla="*/ 312420 h 1743402"/>
              <a:gd name="connsiteX0" fmla="*/ 0 w 3866521"/>
              <a:gd name="connsiteY0" fmla="*/ 312420 h 1743402"/>
              <a:gd name="connsiteX1" fmla="*/ 3866521 w 3866521"/>
              <a:gd name="connsiteY1" fmla="*/ 0 h 1743402"/>
              <a:gd name="connsiteX2" fmla="*/ 3866521 w 3866521"/>
              <a:gd name="connsiteY2" fmla="*/ 1476702 h 1743402"/>
              <a:gd name="connsiteX3" fmla="*/ 0 w 3866521"/>
              <a:gd name="connsiteY3" fmla="*/ 1743402 h 1743402"/>
              <a:gd name="connsiteX4" fmla="*/ 0 w 3866521"/>
              <a:gd name="connsiteY4" fmla="*/ 312420 h 1743402"/>
              <a:gd name="connsiteX0" fmla="*/ 0 w 3866521"/>
              <a:gd name="connsiteY0" fmla="*/ 312420 h 1743402"/>
              <a:gd name="connsiteX1" fmla="*/ 737448 w 3866521"/>
              <a:gd name="connsiteY1" fmla="*/ 245279 h 1743402"/>
              <a:gd name="connsiteX2" fmla="*/ 3866521 w 3866521"/>
              <a:gd name="connsiteY2" fmla="*/ 0 h 1743402"/>
              <a:gd name="connsiteX3" fmla="*/ 3866521 w 3866521"/>
              <a:gd name="connsiteY3" fmla="*/ 1476702 h 1743402"/>
              <a:gd name="connsiteX4" fmla="*/ 0 w 3866521"/>
              <a:gd name="connsiteY4" fmla="*/ 1743402 h 1743402"/>
              <a:gd name="connsiteX5" fmla="*/ 0 w 3866521"/>
              <a:gd name="connsiteY5" fmla="*/ 312420 h 1743402"/>
              <a:gd name="connsiteX0" fmla="*/ 0 w 3866521"/>
              <a:gd name="connsiteY0" fmla="*/ 1766401 h 3197383"/>
              <a:gd name="connsiteX1" fmla="*/ 729828 w 3866521"/>
              <a:gd name="connsiteY1" fmla="*/ 0 h 3197383"/>
              <a:gd name="connsiteX2" fmla="*/ 3866521 w 3866521"/>
              <a:gd name="connsiteY2" fmla="*/ 1453981 h 3197383"/>
              <a:gd name="connsiteX3" fmla="*/ 3866521 w 3866521"/>
              <a:gd name="connsiteY3" fmla="*/ 2930683 h 3197383"/>
              <a:gd name="connsiteX4" fmla="*/ 0 w 3866521"/>
              <a:gd name="connsiteY4" fmla="*/ 3197383 h 3197383"/>
              <a:gd name="connsiteX5" fmla="*/ 0 w 3866521"/>
              <a:gd name="connsiteY5" fmla="*/ 1766401 h 3197383"/>
              <a:gd name="connsiteX0" fmla="*/ 0 w 3866521"/>
              <a:gd name="connsiteY0" fmla="*/ 1766401 h 3197383"/>
              <a:gd name="connsiteX1" fmla="*/ 333588 w 3866521"/>
              <a:gd name="connsiteY1" fmla="*/ 960121 h 3197383"/>
              <a:gd name="connsiteX2" fmla="*/ 729828 w 3866521"/>
              <a:gd name="connsiteY2" fmla="*/ 0 h 3197383"/>
              <a:gd name="connsiteX3" fmla="*/ 3866521 w 3866521"/>
              <a:gd name="connsiteY3" fmla="*/ 1453981 h 3197383"/>
              <a:gd name="connsiteX4" fmla="*/ 3866521 w 3866521"/>
              <a:gd name="connsiteY4" fmla="*/ 2930683 h 3197383"/>
              <a:gd name="connsiteX5" fmla="*/ 0 w 3866521"/>
              <a:gd name="connsiteY5" fmla="*/ 3197383 h 3197383"/>
              <a:gd name="connsiteX6" fmla="*/ 0 w 3866521"/>
              <a:gd name="connsiteY6" fmla="*/ 1766401 h 3197383"/>
              <a:gd name="connsiteX0" fmla="*/ 0 w 3866521"/>
              <a:gd name="connsiteY0" fmla="*/ 1766401 h 3197383"/>
              <a:gd name="connsiteX1" fmla="*/ 767928 w 3866521"/>
              <a:gd name="connsiteY1" fmla="*/ 1729741 h 3197383"/>
              <a:gd name="connsiteX2" fmla="*/ 729828 w 3866521"/>
              <a:gd name="connsiteY2" fmla="*/ 0 h 3197383"/>
              <a:gd name="connsiteX3" fmla="*/ 3866521 w 3866521"/>
              <a:gd name="connsiteY3" fmla="*/ 1453981 h 3197383"/>
              <a:gd name="connsiteX4" fmla="*/ 3866521 w 3866521"/>
              <a:gd name="connsiteY4" fmla="*/ 2930683 h 3197383"/>
              <a:gd name="connsiteX5" fmla="*/ 0 w 3866521"/>
              <a:gd name="connsiteY5" fmla="*/ 3197383 h 3197383"/>
              <a:gd name="connsiteX6" fmla="*/ 0 w 3866521"/>
              <a:gd name="connsiteY6" fmla="*/ 1766401 h 3197383"/>
              <a:gd name="connsiteX0" fmla="*/ 0 w 3866521"/>
              <a:gd name="connsiteY0" fmla="*/ 1766401 h 3197383"/>
              <a:gd name="connsiteX1" fmla="*/ 767928 w 3866521"/>
              <a:gd name="connsiteY1" fmla="*/ 1729741 h 3197383"/>
              <a:gd name="connsiteX2" fmla="*/ 729828 w 3866521"/>
              <a:gd name="connsiteY2" fmla="*/ 0 h 3197383"/>
              <a:gd name="connsiteX3" fmla="*/ 1324188 w 3866521"/>
              <a:gd name="connsiteY3" fmla="*/ 281941 h 3197383"/>
              <a:gd name="connsiteX4" fmla="*/ 3866521 w 3866521"/>
              <a:gd name="connsiteY4" fmla="*/ 1453981 h 3197383"/>
              <a:gd name="connsiteX5" fmla="*/ 3866521 w 3866521"/>
              <a:gd name="connsiteY5" fmla="*/ 2930683 h 3197383"/>
              <a:gd name="connsiteX6" fmla="*/ 0 w 3866521"/>
              <a:gd name="connsiteY6" fmla="*/ 3197383 h 3197383"/>
              <a:gd name="connsiteX7" fmla="*/ 0 w 3866521"/>
              <a:gd name="connsiteY7" fmla="*/ 1766401 h 3197383"/>
              <a:gd name="connsiteX0" fmla="*/ 0 w 3866521"/>
              <a:gd name="connsiteY0" fmla="*/ 1766401 h 3197383"/>
              <a:gd name="connsiteX1" fmla="*/ 767928 w 3866521"/>
              <a:gd name="connsiteY1" fmla="*/ 1729741 h 3197383"/>
              <a:gd name="connsiteX2" fmla="*/ 729828 w 3866521"/>
              <a:gd name="connsiteY2" fmla="*/ 0 h 3197383"/>
              <a:gd name="connsiteX3" fmla="*/ 1324188 w 3866521"/>
              <a:gd name="connsiteY3" fmla="*/ 281941 h 3197383"/>
              <a:gd name="connsiteX4" fmla="*/ 1872828 w 3866521"/>
              <a:gd name="connsiteY4" fmla="*/ 541021 h 3197383"/>
              <a:gd name="connsiteX5" fmla="*/ 3866521 w 3866521"/>
              <a:gd name="connsiteY5" fmla="*/ 1453981 h 3197383"/>
              <a:gd name="connsiteX6" fmla="*/ 3866521 w 3866521"/>
              <a:gd name="connsiteY6" fmla="*/ 2930683 h 3197383"/>
              <a:gd name="connsiteX7" fmla="*/ 0 w 3866521"/>
              <a:gd name="connsiteY7" fmla="*/ 3197383 h 3197383"/>
              <a:gd name="connsiteX8" fmla="*/ 0 w 3866521"/>
              <a:gd name="connsiteY8" fmla="*/ 1766401 h 3197383"/>
              <a:gd name="connsiteX0" fmla="*/ 0 w 3866521"/>
              <a:gd name="connsiteY0" fmla="*/ 1766401 h 3197383"/>
              <a:gd name="connsiteX1" fmla="*/ 767928 w 3866521"/>
              <a:gd name="connsiteY1" fmla="*/ 1729741 h 3197383"/>
              <a:gd name="connsiteX2" fmla="*/ 729828 w 3866521"/>
              <a:gd name="connsiteY2" fmla="*/ 0 h 3197383"/>
              <a:gd name="connsiteX3" fmla="*/ 1324188 w 3866521"/>
              <a:gd name="connsiteY3" fmla="*/ 281941 h 3197383"/>
              <a:gd name="connsiteX4" fmla="*/ 1408008 w 3866521"/>
              <a:gd name="connsiteY4" fmla="*/ 1668781 h 3197383"/>
              <a:gd name="connsiteX5" fmla="*/ 3866521 w 3866521"/>
              <a:gd name="connsiteY5" fmla="*/ 1453981 h 3197383"/>
              <a:gd name="connsiteX6" fmla="*/ 3866521 w 3866521"/>
              <a:gd name="connsiteY6" fmla="*/ 2930683 h 3197383"/>
              <a:gd name="connsiteX7" fmla="*/ 0 w 3866521"/>
              <a:gd name="connsiteY7" fmla="*/ 3197383 h 3197383"/>
              <a:gd name="connsiteX8" fmla="*/ 0 w 3866521"/>
              <a:gd name="connsiteY8" fmla="*/ 1766401 h 3197383"/>
              <a:gd name="connsiteX0" fmla="*/ 0 w 3866521"/>
              <a:gd name="connsiteY0" fmla="*/ 1766401 h 3197383"/>
              <a:gd name="connsiteX1" fmla="*/ 767928 w 3866521"/>
              <a:gd name="connsiteY1" fmla="*/ 1729741 h 3197383"/>
              <a:gd name="connsiteX2" fmla="*/ 729828 w 3866521"/>
              <a:gd name="connsiteY2" fmla="*/ 0 h 3197383"/>
              <a:gd name="connsiteX3" fmla="*/ 1324188 w 3866521"/>
              <a:gd name="connsiteY3" fmla="*/ 281941 h 3197383"/>
              <a:gd name="connsiteX4" fmla="*/ 1392768 w 3866521"/>
              <a:gd name="connsiteY4" fmla="*/ 1661161 h 3197383"/>
              <a:gd name="connsiteX5" fmla="*/ 3866521 w 3866521"/>
              <a:gd name="connsiteY5" fmla="*/ 1453981 h 3197383"/>
              <a:gd name="connsiteX6" fmla="*/ 3866521 w 3866521"/>
              <a:gd name="connsiteY6" fmla="*/ 2930683 h 3197383"/>
              <a:gd name="connsiteX7" fmla="*/ 0 w 3866521"/>
              <a:gd name="connsiteY7" fmla="*/ 3197383 h 3197383"/>
              <a:gd name="connsiteX8" fmla="*/ 0 w 3866521"/>
              <a:gd name="connsiteY8" fmla="*/ 1766401 h 3197383"/>
              <a:gd name="connsiteX0" fmla="*/ 0 w 3866521"/>
              <a:gd name="connsiteY0" fmla="*/ 1796880 h 3227862"/>
              <a:gd name="connsiteX1" fmla="*/ 767928 w 3866521"/>
              <a:gd name="connsiteY1" fmla="*/ 1760220 h 3227862"/>
              <a:gd name="connsiteX2" fmla="*/ 729828 w 3866521"/>
              <a:gd name="connsiteY2" fmla="*/ 30479 h 3227862"/>
              <a:gd name="connsiteX3" fmla="*/ 1324188 w 3866521"/>
              <a:gd name="connsiteY3" fmla="*/ 0 h 3227862"/>
              <a:gd name="connsiteX4" fmla="*/ 1392768 w 3866521"/>
              <a:gd name="connsiteY4" fmla="*/ 1691640 h 3227862"/>
              <a:gd name="connsiteX5" fmla="*/ 3866521 w 3866521"/>
              <a:gd name="connsiteY5" fmla="*/ 1484460 h 3227862"/>
              <a:gd name="connsiteX6" fmla="*/ 3866521 w 3866521"/>
              <a:gd name="connsiteY6" fmla="*/ 2961162 h 3227862"/>
              <a:gd name="connsiteX7" fmla="*/ 0 w 3866521"/>
              <a:gd name="connsiteY7" fmla="*/ 3227862 h 3227862"/>
              <a:gd name="connsiteX8" fmla="*/ 0 w 3866521"/>
              <a:gd name="connsiteY8" fmla="*/ 1796880 h 3227862"/>
              <a:gd name="connsiteX0" fmla="*/ 0 w 3866521"/>
              <a:gd name="connsiteY0" fmla="*/ 1774020 h 3205002"/>
              <a:gd name="connsiteX1" fmla="*/ 767928 w 3866521"/>
              <a:gd name="connsiteY1" fmla="*/ 1737360 h 3205002"/>
              <a:gd name="connsiteX2" fmla="*/ 729828 w 3866521"/>
              <a:gd name="connsiteY2" fmla="*/ 7619 h 3205002"/>
              <a:gd name="connsiteX3" fmla="*/ 1324188 w 3866521"/>
              <a:gd name="connsiteY3" fmla="*/ 0 h 3205002"/>
              <a:gd name="connsiteX4" fmla="*/ 1392768 w 3866521"/>
              <a:gd name="connsiteY4" fmla="*/ 1668780 h 3205002"/>
              <a:gd name="connsiteX5" fmla="*/ 3866521 w 3866521"/>
              <a:gd name="connsiteY5" fmla="*/ 1461600 h 3205002"/>
              <a:gd name="connsiteX6" fmla="*/ 3866521 w 3866521"/>
              <a:gd name="connsiteY6" fmla="*/ 2938302 h 3205002"/>
              <a:gd name="connsiteX7" fmla="*/ 0 w 3866521"/>
              <a:gd name="connsiteY7" fmla="*/ 3205002 h 3205002"/>
              <a:gd name="connsiteX8" fmla="*/ 0 w 3866521"/>
              <a:gd name="connsiteY8" fmla="*/ 1774020 h 3205002"/>
              <a:gd name="connsiteX0" fmla="*/ 0 w 5409571"/>
              <a:gd name="connsiteY0" fmla="*/ 1774020 h 3205002"/>
              <a:gd name="connsiteX1" fmla="*/ 767928 w 5409571"/>
              <a:gd name="connsiteY1" fmla="*/ 1737360 h 3205002"/>
              <a:gd name="connsiteX2" fmla="*/ 729828 w 5409571"/>
              <a:gd name="connsiteY2" fmla="*/ 7619 h 3205002"/>
              <a:gd name="connsiteX3" fmla="*/ 1324188 w 5409571"/>
              <a:gd name="connsiteY3" fmla="*/ 0 h 3205002"/>
              <a:gd name="connsiteX4" fmla="*/ 1392768 w 5409571"/>
              <a:gd name="connsiteY4" fmla="*/ 1668780 h 3205002"/>
              <a:gd name="connsiteX5" fmla="*/ 5409571 w 5409571"/>
              <a:gd name="connsiteY5" fmla="*/ 1340950 h 3205002"/>
              <a:gd name="connsiteX6" fmla="*/ 3866521 w 5409571"/>
              <a:gd name="connsiteY6" fmla="*/ 2938302 h 3205002"/>
              <a:gd name="connsiteX7" fmla="*/ 0 w 5409571"/>
              <a:gd name="connsiteY7" fmla="*/ 3205002 h 3205002"/>
              <a:gd name="connsiteX8" fmla="*/ 0 w 5409571"/>
              <a:gd name="connsiteY8" fmla="*/ 1774020 h 3205002"/>
              <a:gd name="connsiteX0" fmla="*/ 0 w 5409571"/>
              <a:gd name="connsiteY0" fmla="*/ 1774020 h 3205002"/>
              <a:gd name="connsiteX1" fmla="*/ 767928 w 5409571"/>
              <a:gd name="connsiteY1" fmla="*/ 1737360 h 3205002"/>
              <a:gd name="connsiteX2" fmla="*/ 729828 w 5409571"/>
              <a:gd name="connsiteY2" fmla="*/ 7619 h 3205002"/>
              <a:gd name="connsiteX3" fmla="*/ 1324188 w 5409571"/>
              <a:gd name="connsiteY3" fmla="*/ 0 h 3205002"/>
              <a:gd name="connsiteX4" fmla="*/ 1392768 w 5409571"/>
              <a:gd name="connsiteY4" fmla="*/ 1668780 h 3205002"/>
              <a:gd name="connsiteX5" fmla="*/ 5409571 w 5409571"/>
              <a:gd name="connsiteY5" fmla="*/ 1340950 h 3205002"/>
              <a:gd name="connsiteX6" fmla="*/ 5409571 w 5409571"/>
              <a:gd name="connsiteY6" fmla="*/ 2830352 h 3205002"/>
              <a:gd name="connsiteX7" fmla="*/ 0 w 5409571"/>
              <a:gd name="connsiteY7" fmla="*/ 3205002 h 3205002"/>
              <a:gd name="connsiteX8" fmla="*/ 0 w 5409571"/>
              <a:gd name="connsiteY8" fmla="*/ 1774020 h 3205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09571" h="3205002">
                <a:moveTo>
                  <a:pt x="0" y="1774020"/>
                </a:moveTo>
                <a:lnTo>
                  <a:pt x="767928" y="1737360"/>
                </a:lnTo>
                <a:lnTo>
                  <a:pt x="729828" y="7619"/>
                </a:lnTo>
                <a:lnTo>
                  <a:pt x="1324188" y="0"/>
                </a:lnTo>
                <a:lnTo>
                  <a:pt x="1392768" y="1668780"/>
                </a:lnTo>
                <a:lnTo>
                  <a:pt x="5409571" y="1340950"/>
                </a:lnTo>
                <a:lnTo>
                  <a:pt x="5409571" y="2830352"/>
                </a:lnTo>
                <a:lnTo>
                  <a:pt x="0" y="3205002"/>
                </a:lnTo>
                <a:lnTo>
                  <a:pt x="0" y="1774020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3" name="正方形/長方形 102">
            <a:extLst>
              <a:ext uri="{FF2B5EF4-FFF2-40B4-BE49-F238E27FC236}">
                <a16:creationId xmlns:a16="http://schemas.microsoft.com/office/drawing/2014/main" id="{0DA69616-405A-41D6-90AB-6A2136C21006}"/>
              </a:ext>
            </a:extLst>
          </p:cNvPr>
          <p:cNvSpPr/>
          <p:nvPr/>
        </p:nvSpPr>
        <p:spPr>
          <a:xfrm>
            <a:off x="175944" y="7396833"/>
            <a:ext cx="5400000" cy="21318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備品設置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スポーツ推進委員はコース中央のカラーコーンの設置。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整理員、警備員は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交通規制の為のプラ柵、カラーコーンの設置。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終わり次第スポーツ推進委員の補助。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規制解除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〇時〇分頃最終バイクが山下公園方面へ通過後、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Ａエリアの備品を撤去し規制解除へ移行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【B</a:t>
            </a:r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突堤内火災事故の対応</a:t>
            </a:r>
            <a:r>
              <a:rPr lang="en-US" altLang="ja-JP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　　は規制用カラーコーンを移動させ消防車両導線を確保する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　　は速やかに競技を中断させる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※</a:t>
            </a:r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競技中断時、自転車の衝突事故を防ぐために、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消防車両導線から</a:t>
            </a:r>
            <a:r>
              <a:rPr lang="en-US" altLang="ja-JP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30m</a:t>
            </a:r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先（往路）に　　を配置し緩やかにスピードダウンさせる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ja-JP" altLang="en-US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5" name="正方形/長方形 174">
            <a:extLst>
              <a:ext uri="{FF2B5EF4-FFF2-40B4-BE49-F238E27FC236}">
                <a16:creationId xmlns:a16="http://schemas.microsoft.com/office/drawing/2014/main" id="{BCD59535-9A7D-441C-B273-95993D03D696}"/>
              </a:ext>
            </a:extLst>
          </p:cNvPr>
          <p:cNvSpPr/>
          <p:nvPr/>
        </p:nvSpPr>
        <p:spPr>
          <a:xfrm>
            <a:off x="189892" y="7405265"/>
            <a:ext cx="1396283" cy="1651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特記事項</a:t>
            </a:r>
          </a:p>
        </p:txBody>
      </p: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5F89289A-56FF-4C67-ABC7-86D5548E0E76}"/>
              </a:ext>
            </a:extLst>
          </p:cNvPr>
          <p:cNvSpPr txBox="1"/>
          <p:nvPr/>
        </p:nvSpPr>
        <p:spPr>
          <a:xfrm>
            <a:off x="5645373" y="4131295"/>
            <a:ext cx="12961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カラーコーン設置間隔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直線は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カーブは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誘導案内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誘導看板の告知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DEBE3F88-15E5-4509-A392-DAEB485A4686}"/>
              </a:ext>
            </a:extLst>
          </p:cNvPr>
          <p:cNvSpPr txBox="1"/>
          <p:nvPr/>
        </p:nvSpPr>
        <p:spPr>
          <a:xfrm>
            <a:off x="6044669" y="745599"/>
            <a:ext cx="3994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</a:t>
            </a:r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96B3B9B8-2F86-4272-8C9B-14A6B6203046}"/>
              </a:ext>
            </a:extLst>
          </p:cNvPr>
          <p:cNvSpPr txBox="1"/>
          <p:nvPr/>
        </p:nvSpPr>
        <p:spPr>
          <a:xfrm>
            <a:off x="5638407" y="1621135"/>
            <a:ext cx="1193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エリア管理：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警備会社：</a:t>
            </a:r>
          </a:p>
        </p:txBody>
      </p:sp>
      <p:sp>
        <p:nvSpPr>
          <p:cNvPr id="179" name="テキスト ボックス 178">
            <a:extLst>
              <a:ext uri="{FF2B5EF4-FFF2-40B4-BE49-F238E27FC236}">
                <a16:creationId xmlns:a16="http://schemas.microsoft.com/office/drawing/2014/main" id="{D46E1A62-6C47-43BE-A838-383664439846}"/>
              </a:ext>
            </a:extLst>
          </p:cNvPr>
          <p:cNvSpPr txBox="1"/>
          <p:nvPr/>
        </p:nvSpPr>
        <p:spPr>
          <a:xfrm>
            <a:off x="5731452" y="1193488"/>
            <a:ext cx="1080120" cy="223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山手警察署</a:t>
            </a:r>
          </a:p>
        </p:txBody>
      </p:sp>
      <p:sp>
        <p:nvSpPr>
          <p:cNvPr id="2" name="フリーフォーム 1">
            <a:extLst>
              <a:ext uri="{FF2B5EF4-FFF2-40B4-BE49-F238E27FC236}">
                <a16:creationId xmlns:a16="http://schemas.microsoft.com/office/drawing/2014/main" id="{BFF3CC2C-EA9C-D84C-BAD4-F9D23B355105}"/>
              </a:ext>
            </a:extLst>
          </p:cNvPr>
          <p:cNvSpPr/>
          <p:nvPr/>
        </p:nvSpPr>
        <p:spPr>
          <a:xfrm>
            <a:off x="202417" y="3059857"/>
            <a:ext cx="5280158" cy="307326"/>
          </a:xfrm>
          <a:custGeom>
            <a:avLst/>
            <a:gdLst>
              <a:gd name="connsiteX0" fmla="*/ 0 w 5400989"/>
              <a:gd name="connsiteY0" fmla="*/ 296427 h 296427"/>
              <a:gd name="connsiteX1" fmla="*/ 1708220 w 5400989"/>
              <a:gd name="connsiteY1" fmla="*/ 266282 h 296427"/>
              <a:gd name="connsiteX2" fmla="*/ 5400989 w 5400989"/>
              <a:gd name="connsiteY2" fmla="*/ 0 h 29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00989" h="296427">
                <a:moveTo>
                  <a:pt x="0" y="296427"/>
                </a:moveTo>
                <a:lnTo>
                  <a:pt x="1708220" y="266282"/>
                </a:lnTo>
                <a:lnTo>
                  <a:pt x="5400989" y="0"/>
                </a:lnTo>
              </a:path>
            </a:pathLst>
          </a:custGeom>
          <a:noFill/>
          <a:ln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リーフォーム 2">
            <a:extLst>
              <a:ext uri="{FF2B5EF4-FFF2-40B4-BE49-F238E27FC236}">
                <a16:creationId xmlns:a16="http://schemas.microsoft.com/office/drawing/2014/main" id="{B81483D8-6429-A94E-A75D-FB9F6B57F82C}"/>
              </a:ext>
            </a:extLst>
          </p:cNvPr>
          <p:cNvSpPr/>
          <p:nvPr/>
        </p:nvSpPr>
        <p:spPr>
          <a:xfrm>
            <a:off x="197708" y="3217303"/>
            <a:ext cx="5289890" cy="296426"/>
          </a:xfrm>
          <a:custGeom>
            <a:avLst/>
            <a:gdLst>
              <a:gd name="connsiteX0" fmla="*/ 5411037 w 5411037"/>
              <a:gd name="connsiteY0" fmla="*/ 0 h 296426"/>
              <a:gd name="connsiteX1" fmla="*/ 1858945 w 5411037"/>
              <a:gd name="connsiteY1" fmla="*/ 271305 h 296426"/>
              <a:gd name="connsiteX2" fmla="*/ 0 w 5411037"/>
              <a:gd name="connsiteY2" fmla="*/ 296426 h 29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11037" h="296426">
                <a:moveTo>
                  <a:pt x="5411037" y="0"/>
                </a:moveTo>
                <a:lnTo>
                  <a:pt x="1858945" y="271305"/>
                </a:lnTo>
                <a:lnTo>
                  <a:pt x="0" y="296426"/>
                </a:lnTo>
              </a:path>
            </a:pathLst>
          </a:custGeom>
          <a:noFill/>
          <a:ln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ひし形 16">
            <a:extLst>
              <a:ext uri="{FF2B5EF4-FFF2-40B4-BE49-F238E27FC236}">
                <a16:creationId xmlns:a16="http://schemas.microsoft.com/office/drawing/2014/main" id="{F8BAD4B3-3705-DF40-A991-AB5ADC311555}"/>
              </a:ext>
            </a:extLst>
          </p:cNvPr>
          <p:cNvSpPr/>
          <p:nvPr/>
        </p:nvSpPr>
        <p:spPr>
          <a:xfrm>
            <a:off x="2749311" y="3100909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5" name="フリーフォーム 4">
            <a:extLst>
              <a:ext uri="{FF2B5EF4-FFF2-40B4-BE49-F238E27FC236}">
                <a16:creationId xmlns:a16="http://schemas.microsoft.com/office/drawing/2014/main" id="{D80A620E-A447-0845-9DF2-B6709A8020C7}"/>
              </a:ext>
            </a:extLst>
          </p:cNvPr>
          <p:cNvSpPr/>
          <p:nvPr/>
        </p:nvSpPr>
        <p:spPr>
          <a:xfrm>
            <a:off x="197708" y="3365615"/>
            <a:ext cx="5281630" cy="215816"/>
          </a:xfrm>
          <a:custGeom>
            <a:avLst/>
            <a:gdLst>
              <a:gd name="connsiteX0" fmla="*/ 0 w 4400884"/>
              <a:gd name="connsiteY0" fmla="*/ 144378 h 144378"/>
              <a:gd name="connsiteX1" fmla="*/ 1764632 w 4400884"/>
              <a:gd name="connsiteY1" fmla="*/ 128336 h 144378"/>
              <a:gd name="connsiteX2" fmla="*/ 4400884 w 4400884"/>
              <a:gd name="connsiteY2" fmla="*/ 0 h 144378"/>
              <a:gd name="connsiteX0" fmla="*/ 0 w 5408153"/>
              <a:gd name="connsiteY0" fmla="*/ 215816 h 215816"/>
              <a:gd name="connsiteX1" fmla="*/ 1764632 w 5408153"/>
              <a:gd name="connsiteY1" fmla="*/ 199774 h 215816"/>
              <a:gd name="connsiteX2" fmla="*/ 5408153 w 5408153"/>
              <a:gd name="connsiteY2" fmla="*/ 0 h 215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08153" h="215816">
                <a:moveTo>
                  <a:pt x="0" y="215816"/>
                </a:moveTo>
                <a:lnTo>
                  <a:pt x="1764632" y="199774"/>
                </a:lnTo>
                <a:lnTo>
                  <a:pt x="5408153" y="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 5">
            <a:extLst>
              <a:ext uri="{FF2B5EF4-FFF2-40B4-BE49-F238E27FC236}">
                <a16:creationId xmlns:a16="http://schemas.microsoft.com/office/drawing/2014/main" id="{6CAC7A35-8500-7941-90E7-C6591E771F3A}"/>
              </a:ext>
            </a:extLst>
          </p:cNvPr>
          <p:cNvSpPr/>
          <p:nvPr/>
        </p:nvSpPr>
        <p:spPr>
          <a:xfrm>
            <a:off x="197708" y="3134592"/>
            <a:ext cx="5285181" cy="292894"/>
          </a:xfrm>
          <a:custGeom>
            <a:avLst/>
            <a:gdLst>
              <a:gd name="connsiteX0" fmla="*/ 0 w 5407819"/>
              <a:gd name="connsiteY0" fmla="*/ 292894 h 292894"/>
              <a:gd name="connsiteX1" fmla="*/ 1793082 w 5407819"/>
              <a:gd name="connsiteY1" fmla="*/ 271463 h 292894"/>
              <a:gd name="connsiteX2" fmla="*/ 5407819 w 5407819"/>
              <a:gd name="connsiteY2" fmla="*/ 0 h 29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07819" h="292894">
                <a:moveTo>
                  <a:pt x="0" y="292894"/>
                </a:moveTo>
                <a:lnTo>
                  <a:pt x="1793082" y="271463"/>
                </a:lnTo>
                <a:lnTo>
                  <a:pt x="5407819" y="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DEBC81CF-40EB-3A48-B325-6130931EE634}"/>
              </a:ext>
            </a:extLst>
          </p:cNvPr>
          <p:cNvSpPr/>
          <p:nvPr/>
        </p:nvSpPr>
        <p:spPr>
          <a:xfrm>
            <a:off x="846595" y="3184598"/>
            <a:ext cx="842963" cy="14288"/>
          </a:xfrm>
          <a:custGeom>
            <a:avLst/>
            <a:gdLst>
              <a:gd name="connsiteX0" fmla="*/ 0 w 842963"/>
              <a:gd name="connsiteY0" fmla="*/ 0 h 14288"/>
              <a:gd name="connsiteX1" fmla="*/ 842963 w 842963"/>
              <a:gd name="connsiteY1" fmla="*/ 14288 h 1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963" h="14288">
                <a:moveTo>
                  <a:pt x="0" y="0"/>
                </a:moveTo>
                <a:lnTo>
                  <a:pt x="842963" y="14288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 8">
            <a:extLst>
              <a:ext uri="{FF2B5EF4-FFF2-40B4-BE49-F238E27FC236}">
                <a16:creationId xmlns:a16="http://schemas.microsoft.com/office/drawing/2014/main" id="{E4FC884A-3E19-AC49-BA2E-BE2EC3263655}"/>
              </a:ext>
            </a:extLst>
          </p:cNvPr>
          <p:cNvSpPr/>
          <p:nvPr/>
        </p:nvSpPr>
        <p:spPr>
          <a:xfrm>
            <a:off x="1297070" y="4585130"/>
            <a:ext cx="890528" cy="1102883"/>
          </a:xfrm>
          <a:custGeom>
            <a:avLst/>
            <a:gdLst>
              <a:gd name="connsiteX0" fmla="*/ 0 w 1300162"/>
              <a:gd name="connsiteY0" fmla="*/ 0 h 1885950"/>
              <a:gd name="connsiteX1" fmla="*/ 1300162 w 1300162"/>
              <a:gd name="connsiteY1" fmla="*/ 1885950 h 1885950"/>
              <a:gd name="connsiteX0" fmla="*/ 0 w 1300162"/>
              <a:gd name="connsiteY0" fmla="*/ 0 h 1885950"/>
              <a:gd name="connsiteX1" fmla="*/ 592931 w 1300162"/>
              <a:gd name="connsiteY1" fmla="*/ 692944 h 1885950"/>
              <a:gd name="connsiteX2" fmla="*/ 1300162 w 1300162"/>
              <a:gd name="connsiteY2" fmla="*/ 1885950 h 1885950"/>
              <a:gd name="connsiteX0" fmla="*/ 0 w 1300162"/>
              <a:gd name="connsiteY0" fmla="*/ 0 h 1885950"/>
              <a:gd name="connsiteX1" fmla="*/ 592931 w 1300162"/>
              <a:gd name="connsiteY1" fmla="*/ 692944 h 1885950"/>
              <a:gd name="connsiteX2" fmla="*/ 1300162 w 1300162"/>
              <a:gd name="connsiteY2" fmla="*/ 1885950 h 1885950"/>
              <a:gd name="connsiteX0" fmla="*/ 0 w 1300162"/>
              <a:gd name="connsiteY0" fmla="*/ 0 h 1885950"/>
              <a:gd name="connsiteX1" fmla="*/ 592931 w 1300162"/>
              <a:gd name="connsiteY1" fmla="*/ 692944 h 1885950"/>
              <a:gd name="connsiteX2" fmla="*/ 1300162 w 1300162"/>
              <a:gd name="connsiteY2" fmla="*/ 1885950 h 1885950"/>
              <a:gd name="connsiteX0" fmla="*/ 0 w 1300162"/>
              <a:gd name="connsiteY0" fmla="*/ 0 h 1885950"/>
              <a:gd name="connsiteX1" fmla="*/ 592931 w 1300162"/>
              <a:gd name="connsiteY1" fmla="*/ 692944 h 1885950"/>
              <a:gd name="connsiteX2" fmla="*/ 1300162 w 1300162"/>
              <a:gd name="connsiteY2" fmla="*/ 1885950 h 1885950"/>
              <a:gd name="connsiteX0" fmla="*/ 0 w 1300162"/>
              <a:gd name="connsiteY0" fmla="*/ 0 h 1885950"/>
              <a:gd name="connsiteX1" fmla="*/ 592931 w 1300162"/>
              <a:gd name="connsiteY1" fmla="*/ 692944 h 1885950"/>
              <a:gd name="connsiteX2" fmla="*/ 1300162 w 1300162"/>
              <a:gd name="connsiteY2" fmla="*/ 1885950 h 1885950"/>
              <a:gd name="connsiteX0" fmla="*/ 0 w 592931"/>
              <a:gd name="connsiteY0" fmla="*/ 0 h 692944"/>
              <a:gd name="connsiteX1" fmla="*/ 592931 w 592931"/>
              <a:gd name="connsiteY1" fmla="*/ 692944 h 692944"/>
              <a:gd name="connsiteX0" fmla="*/ 0 w 636008"/>
              <a:gd name="connsiteY0" fmla="*/ 0 h 747163"/>
              <a:gd name="connsiteX1" fmla="*/ 636008 w 636008"/>
              <a:gd name="connsiteY1" fmla="*/ 747163 h 747163"/>
              <a:gd name="connsiteX0" fmla="*/ 0 w 666777"/>
              <a:gd name="connsiteY0" fmla="*/ 0 h 779695"/>
              <a:gd name="connsiteX1" fmla="*/ 666777 w 666777"/>
              <a:gd name="connsiteY1" fmla="*/ 779695 h 779695"/>
              <a:gd name="connsiteX0" fmla="*/ 0 w 660623"/>
              <a:gd name="connsiteY0" fmla="*/ 0 h 801383"/>
              <a:gd name="connsiteX1" fmla="*/ 660623 w 660623"/>
              <a:gd name="connsiteY1" fmla="*/ 801383 h 801383"/>
              <a:gd name="connsiteX0" fmla="*/ 0 w 734470"/>
              <a:gd name="connsiteY0" fmla="*/ 0 h 790539"/>
              <a:gd name="connsiteX1" fmla="*/ 734470 w 734470"/>
              <a:gd name="connsiteY1" fmla="*/ 790539 h 790539"/>
              <a:gd name="connsiteX0" fmla="*/ 0 w 734470"/>
              <a:gd name="connsiteY0" fmla="*/ 0 h 790539"/>
              <a:gd name="connsiteX1" fmla="*/ 577119 w 734470"/>
              <a:gd name="connsiteY1" fmla="*/ 690087 h 790539"/>
              <a:gd name="connsiteX2" fmla="*/ 734470 w 734470"/>
              <a:gd name="connsiteY2" fmla="*/ 790539 h 790539"/>
              <a:gd name="connsiteX0" fmla="*/ 0 w 734470"/>
              <a:gd name="connsiteY0" fmla="*/ 0 h 790539"/>
              <a:gd name="connsiteX1" fmla="*/ 734470 w 734470"/>
              <a:gd name="connsiteY1" fmla="*/ 790539 h 790539"/>
              <a:gd name="connsiteX0" fmla="*/ 0 w 734470"/>
              <a:gd name="connsiteY0" fmla="*/ 0 h 790539"/>
              <a:gd name="connsiteX1" fmla="*/ 515580 w 734470"/>
              <a:gd name="connsiteY1" fmla="*/ 549117 h 790539"/>
              <a:gd name="connsiteX2" fmla="*/ 734470 w 734470"/>
              <a:gd name="connsiteY2" fmla="*/ 790539 h 790539"/>
              <a:gd name="connsiteX0" fmla="*/ 0 w 734470"/>
              <a:gd name="connsiteY0" fmla="*/ 0 h 790539"/>
              <a:gd name="connsiteX1" fmla="*/ 515580 w 734470"/>
              <a:gd name="connsiteY1" fmla="*/ 603336 h 790539"/>
              <a:gd name="connsiteX2" fmla="*/ 734470 w 734470"/>
              <a:gd name="connsiteY2" fmla="*/ 790539 h 790539"/>
              <a:gd name="connsiteX0" fmla="*/ 0 w 734470"/>
              <a:gd name="connsiteY0" fmla="*/ 0 h 790539"/>
              <a:gd name="connsiteX1" fmla="*/ 515580 w 734470"/>
              <a:gd name="connsiteY1" fmla="*/ 603336 h 790539"/>
              <a:gd name="connsiteX2" fmla="*/ 734470 w 734470"/>
              <a:gd name="connsiteY2" fmla="*/ 790539 h 790539"/>
              <a:gd name="connsiteX0" fmla="*/ 0 w 734470"/>
              <a:gd name="connsiteY0" fmla="*/ 0 h 790539"/>
              <a:gd name="connsiteX1" fmla="*/ 515580 w 734470"/>
              <a:gd name="connsiteY1" fmla="*/ 603336 h 790539"/>
              <a:gd name="connsiteX2" fmla="*/ 734470 w 734470"/>
              <a:gd name="connsiteY2" fmla="*/ 790539 h 790539"/>
              <a:gd name="connsiteX0" fmla="*/ 0 w 734470"/>
              <a:gd name="connsiteY0" fmla="*/ 0 h 790539"/>
              <a:gd name="connsiteX1" fmla="*/ 515580 w 734470"/>
              <a:gd name="connsiteY1" fmla="*/ 603336 h 790539"/>
              <a:gd name="connsiteX2" fmla="*/ 734470 w 734470"/>
              <a:gd name="connsiteY2" fmla="*/ 790539 h 790539"/>
              <a:gd name="connsiteX0" fmla="*/ 0 w 734470"/>
              <a:gd name="connsiteY0" fmla="*/ 0 h 790539"/>
              <a:gd name="connsiteX1" fmla="*/ 734470 w 734470"/>
              <a:gd name="connsiteY1" fmla="*/ 790539 h 790539"/>
              <a:gd name="connsiteX0" fmla="*/ 0 w 734470"/>
              <a:gd name="connsiteY0" fmla="*/ 0 h 790539"/>
              <a:gd name="connsiteX1" fmla="*/ 519169 w 734470"/>
              <a:gd name="connsiteY1" fmla="*/ 553184 h 790539"/>
              <a:gd name="connsiteX2" fmla="*/ 734470 w 734470"/>
              <a:gd name="connsiteY2" fmla="*/ 790539 h 790539"/>
              <a:gd name="connsiteX0" fmla="*/ 0 w 734470"/>
              <a:gd name="connsiteY0" fmla="*/ 0 h 790539"/>
              <a:gd name="connsiteX1" fmla="*/ 490963 w 734470"/>
              <a:gd name="connsiteY1" fmla="*/ 571257 h 790539"/>
              <a:gd name="connsiteX2" fmla="*/ 734470 w 734470"/>
              <a:gd name="connsiteY2" fmla="*/ 790539 h 790539"/>
              <a:gd name="connsiteX0" fmla="*/ 0 w 734470"/>
              <a:gd name="connsiteY0" fmla="*/ 0 h 790539"/>
              <a:gd name="connsiteX1" fmla="*/ 734470 w 734470"/>
              <a:gd name="connsiteY1" fmla="*/ 790539 h 790539"/>
              <a:gd name="connsiteX0" fmla="*/ 0 w 480622"/>
              <a:gd name="connsiteY0" fmla="*/ 0 h 532997"/>
              <a:gd name="connsiteX1" fmla="*/ 480622 w 480622"/>
              <a:gd name="connsiteY1" fmla="*/ 532997 h 532997"/>
              <a:gd name="connsiteX0" fmla="*/ 0 w 470366"/>
              <a:gd name="connsiteY0" fmla="*/ 0 h 553329"/>
              <a:gd name="connsiteX1" fmla="*/ 470366 w 470366"/>
              <a:gd name="connsiteY1" fmla="*/ 553329 h 553329"/>
              <a:gd name="connsiteX0" fmla="*/ 0 w 503099"/>
              <a:gd name="connsiteY0" fmla="*/ 0 h 594274"/>
              <a:gd name="connsiteX1" fmla="*/ 470366 w 503099"/>
              <a:gd name="connsiteY1" fmla="*/ 553329 h 594274"/>
              <a:gd name="connsiteX2" fmla="*/ 462759 w 503099"/>
              <a:gd name="connsiteY2" fmla="*/ 553183 h 594274"/>
              <a:gd name="connsiteX0" fmla="*/ 0 w 573081"/>
              <a:gd name="connsiteY0" fmla="*/ 0 h 629128"/>
              <a:gd name="connsiteX1" fmla="*/ 470366 w 573081"/>
              <a:gd name="connsiteY1" fmla="*/ 553329 h 629128"/>
              <a:gd name="connsiteX2" fmla="*/ 573016 w 573081"/>
              <a:gd name="connsiteY2" fmla="*/ 627735 h 629128"/>
              <a:gd name="connsiteX0" fmla="*/ 0 w 642267"/>
              <a:gd name="connsiteY0" fmla="*/ 0 h 666140"/>
              <a:gd name="connsiteX1" fmla="*/ 470366 w 642267"/>
              <a:gd name="connsiteY1" fmla="*/ 553329 h 666140"/>
              <a:gd name="connsiteX2" fmla="*/ 642248 w 642267"/>
              <a:gd name="connsiteY2" fmla="*/ 666140 h 666140"/>
              <a:gd name="connsiteX0" fmla="*/ 0 w 719182"/>
              <a:gd name="connsiteY0" fmla="*/ 0 h 784744"/>
              <a:gd name="connsiteX1" fmla="*/ 470366 w 719182"/>
              <a:gd name="connsiteY1" fmla="*/ 553329 h 784744"/>
              <a:gd name="connsiteX2" fmla="*/ 719172 w 719182"/>
              <a:gd name="connsiteY2" fmla="*/ 784744 h 784744"/>
              <a:gd name="connsiteX0" fmla="*/ 0 w 719186"/>
              <a:gd name="connsiteY0" fmla="*/ 0 h 784744"/>
              <a:gd name="connsiteX1" fmla="*/ 512675 w 719186"/>
              <a:gd name="connsiteY1" fmla="*/ 641435 h 784744"/>
              <a:gd name="connsiteX2" fmla="*/ 719172 w 719186"/>
              <a:gd name="connsiteY2" fmla="*/ 784744 h 784744"/>
              <a:gd name="connsiteX0" fmla="*/ 0 w 719188"/>
              <a:gd name="connsiteY0" fmla="*/ 0 h 784744"/>
              <a:gd name="connsiteX1" fmla="*/ 531907 w 719188"/>
              <a:gd name="connsiteY1" fmla="*/ 621103 h 784744"/>
              <a:gd name="connsiteX2" fmla="*/ 719172 w 719188"/>
              <a:gd name="connsiteY2" fmla="*/ 784744 h 78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9188" h="784744">
                <a:moveTo>
                  <a:pt x="0" y="0"/>
                </a:moveTo>
                <a:lnTo>
                  <a:pt x="531907" y="621103"/>
                </a:lnTo>
                <a:cubicBezTo>
                  <a:pt x="609033" y="713300"/>
                  <a:pt x="720757" y="784775"/>
                  <a:pt x="719172" y="784744"/>
                </a:cubicBez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0" name="フリーフォーム 9">
            <a:extLst>
              <a:ext uri="{FF2B5EF4-FFF2-40B4-BE49-F238E27FC236}">
                <a16:creationId xmlns:a16="http://schemas.microsoft.com/office/drawing/2014/main" id="{DD12C4D3-B70E-7549-8ED2-FB82933C11E3}"/>
              </a:ext>
            </a:extLst>
          </p:cNvPr>
          <p:cNvSpPr/>
          <p:nvPr/>
        </p:nvSpPr>
        <p:spPr>
          <a:xfrm>
            <a:off x="1725277" y="3177455"/>
            <a:ext cx="328612" cy="7143"/>
          </a:xfrm>
          <a:custGeom>
            <a:avLst/>
            <a:gdLst>
              <a:gd name="connsiteX0" fmla="*/ 0 w 328612"/>
              <a:gd name="connsiteY0" fmla="*/ 7143 h 7143"/>
              <a:gd name="connsiteX1" fmla="*/ 328612 w 328612"/>
              <a:gd name="connsiteY1" fmla="*/ 0 h 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8612" h="7143">
                <a:moveTo>
                  <a:pt x="0" y="7143"/>
                </a:moveTo>
                <a:lnTo>
                  <a:pt x="328612" y="0"/>
                </a:lnTo>
              </a:path>
            </a:pathLst>
          </a:custGeom>
          <a:noFill/>
          <a:ln cmpd="dbl">
            <a:solidFill>
              <a:srgbClr val="0000FF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フリーフォーム 23">
            <a:extLst>
              <a:ext uri="{FF2B5EF4-FFF2-40B4-BE49-F238E27FC236}">
                <a16:creationId xmlns:a16="http://schemas.microsoft.com/office/drawing/2014/main" id="{A7B52DD4-BE62-644D-9C60-753A31680222}"/>
              </a:ext>
            </a:extLst>
          </p:cNvPr>
          <p:cNvSpPr/>
          <p:nvPr/>
        </p:nvSpPr>
        <p:spPr>
          <a:xfrm>
            <a:off x="1825289" y="3980688"/>
            <a:ext cx="328612" cy="7143"/>
          </a:xfrm>
          <a:custGeom>
            <a:avLst/>
            <a:gdLst>
              <a:gd name="connsiteX0" fmla="*/ 0 w 328612"/>
              <a:gd name="connsiteY0" fmla="*/ 7143 h 7143"/>
              <a:gd name="connsiteX1" fmla="*/ 328612 w 328612"/>
              <a:gd name="connsiteY1" fmla="*/ 0 h 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8612" h="7143">
                <a:moveTo>
                  <a:pt x="0" y="7143"/>
                </a:moveTo>
                <a:lnTo>
                  <a:pt x="328612" y="0"/>
                </a:lnTo>
              </a:path>
            </a:pathLst>
          </a:custGeom>
          <a:noFill/>
          <a:ln cmpd="dbl">
            <a:solidFill>
              <a:srgbClr val="0000FF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CFAA09C-E65C-B24C-86BB-84DA7AED307B}"/>
              </a:ext>
            </a:extLst>
          </p:cNvPr>
          <p:cNvSpPr/>
          <p:nvPr/>
        </p:nvSpPr>
        <p:spPr>
          <a:xfrm>
            <a:off x="2318088" y="7277174"/>
            <a:ext cx="122889" cy="672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E183356C-FCD3-D042-BE79-9496B2B69F8B}"/>
              </a:ext>
            </a:extLst>
          </p:cNvPr>
          <p:cNvSpPr/>
          <p:nvPr/>
        </p:nvSpPr>
        <p:spPr>
          <a:xfrm>
            <a:off x="1308868" y="3871905"/>
            <a:ext cx="77725" cy="8275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08E60E5B-91AE-464A-9347-7080FD5DC148}"/>
              </a:ext>
            </a:extLst>
          </p:cNvPr>
          <p:cNvSpPr/>
          <p:nvPr/>
        </p:nvSpPr>
        <p:spPr>
          <a:xfrm>
            <a:off x="1211721" y="3111510"/>
            <a:ext cx="77725" cy="8275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1" name="フリーフォーム 10">
            <a:extLst>
              <a:ext uri="{FF2B5EF4-FFF2-40B4-BE49-F238E27FC236}">
                <a16:creationId xmlns:a16="http://schemas.microsoft.com/office/drawing/2014/main" id="{33622A0F-15CD-5148-BEBC-58D8FB5D4B5F}"/>
              </a:ext>
            </a:extLst>
          </p:cNvPr>
          <p:cNvSpPr/>
          <p:nvPr/>
        </p:nvSpPr>
        <p:spPr>
          <a:xfrm>
            <a:off x="937807" y="1165816"/>
            <a:ext cx="371061" cy="6626"/>
          </a:xfrm>
          <a:custGeom>
            <a:avLst/>
            <a:gdLst>
              <a:gd name="connsiteX0" fmla="*/ 0 w 371061"/>
              <a:gd name="connsiteY0" fmla="*/ 0 h 6626"/>
              <a:gd name="connsiteX1" fmla="*/ 371061 w 371061"/>
              <a:gd name="connsiteY1" fmla="*/ 6626 h 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1061" h="6626">
                <a:moveTo>
                  <a:pt x="0" y="0"/>
                </a:moveTo>
                <a:lnTo>
                  <a:pt x="371061" y="6626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58D9D822-80E1-7444-B56C-71F28FF7F5AA}"/>
              </a:ext>
            </a:extLst>
          </p:cNvPr>
          <p:cNvSpPr/>
          <p:nvPr/>
        </p:nvSpPr>
        <p:spPr>
          <a:xfrm>
            <a:off x="1062019" y="1229354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grpSp>
        <p:nvGrpSpPr>
          <p:cNvPr id="81" name="グループ化 80"/>
          <p:cNvGrpSpPr/>
          <p:nvPr/>
        </p:nvGrpSpPr>
        <p:grpSpPr>
          <a:xfrm>
            <a:off x="1336181" y="2268061"/>
            <a:ext cx="1410560" cy="1183907"/>
            <a:chOff x="767038" y="3882974"/>
            <a:chExt cx="1410560" cy="1183907"/>
          </a:xfrm>
        </p:grpSpPr>
        <p:cxnSp>
          <p:nvCxnSpPr>
            <p:cNvPr id="83" name="直線コネクタ 82"/>
            <p:cNvCxnSpPr>
              <a:cxnSpLocks/>
            </p:cNvCxnSpPr>
            <p:nvPr/>
          </p:nvCxnSpPr>
          <p:spPr>
            <a:xfrm flipH="1">
              <a:off x="767038" y="4082076"/>
              <a:ext cx="844371" cy="984805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テキスト ボックス 81"/>
            <p:cNvSpPr txBox="1"/>
            <p:nvPr/>
          </p:nvSpPr>
          <p:spPr>
            <a:xfrm flipH="1">
              <a:off x="1081248" y="3882974"/>
              <a:ext cx="1096350" cy="215444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80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B</a:t>
              </a:r>
              <a:r>
                <a:rPr lang="ja-JP" altLang="en-US" sz="80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突堤入口交差点</a:t>
              </a:r>
              <a:endParaRPr lang="en-US" altLang="ja-JP" sz="105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</p:grpSp>
      <p:sp>
        <p:nvSpPr>
          <p:cNvPr id="44" name="フリーフォーム 43"/>
          <p:cNvSpPr/>
          <p:nvPr/>
        </p:nvSpPr>
        <p:spPr>
          <a:xfrm>
            <a:off x="2220577" y="3487017"/>
            <a:ext cx="1733550" cy="247650"/>
          </a:xfrm>
          <a:custGeom>
            <a:avLst/>
            <a:gdLst>
              <a:gd name="connsiteX0" fmla="*/ 0 w 3300412"/>
              <a:gd name="connsiteY0" fmla="*/ 304800 h 304800"/>
              <a:gd name="connsiteX1" fmla="*/ 1666875 w 3300412"/>
              <a:gd name="connsiteY1" fmla="*/ 190500 h 304800"/>
              <a:gd name="connsiteX2" fmla="*/ 3300412 w 3300412"/>
              <a:gd name="connsiteY2" fmla="*/ 0 h 304800"/>
              <a:gd name="connsiteX0" fmla="*/ 0 w 2005012"/>
              <a:gd name="connsiteY0" fmla="*/ 247650 h 247650"/>
              <a:gd name="connsiteX1" fmla="*/ 1666875 w 2005012"/>
              <a:gd name="connsiteY1" fmla="*/ 133350 h 247650"/>
              <a:gd name="connsiteX2" fmla="*/ 2005012 w 2005012"/>
              <a:gd name="connsiteY2" fmla="*/ 0 h 247650"/>
              <a:gd name="connsiteX0" fmla="*/ 0 w 1666875"/>
              <a:gd name="connsiteY0" fmla="*/ 114300 h 114300"/>
              <a:gd name="connsiteX1" fmla="*/ 1666875 w 1666875"/>
              <a:gd name="connsiteY1" fmla="*/ 0 h 114300"/>
              <a:gd name="connsiteX0" fmla="*/ 0 w 1733550"/>
              <a:gd name="connsiteY0" fmla="*/ 247650 h 247650"/>
              <a:gd name="connsiteX1" fmla="*/ 1733550 w 1733550"/>
              <a:gd name="connsiteY1" fmla="*/ 0 h 247650"/>
              <a:gd name="connsiteX0" fmla="*/ 0 w 1733550"/>
              <a:gd name="connsiteY0" fmla="*/ 247650 h 247650"/>
              <a:gd name="connsiteX1" fmla="*/ 1733550 w 1733550"/>
              <a:gd name="connsiteY1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33550" h="247650">
                <a:moveTo>
                  <a:pt x="0" y="247650"/>
                </a:moveTo>
                <a:cubicBezTo>
                  <a:pt x="577850" y="165100"/>
                  <a:pt x="1298575" y="234950"/>
                  <a:pt x="1733550" y="0"/>
                </a:cubicBez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8" name="角丸四角形吹き出し 167"/>
          <p:cNvSpPr/>
          <p:nvPr/>
        </p:nvSpPr>
        <p:spPr>
          <a:xfrm>
            <a:off x="3556723" y="1272126"/>
            <a:ext cx="1988515" cy="275289"/>
          </a:xfrm>
          <a:prstGeom prst="wedgeRoundRectCallout">
            <a:avLst>
              <a:gd name="adj1" fmla="val -111919"/>
              <a:gd name="adj2" fmla="val 622729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050" b="1">
                <a:solidFill>
                  <a:schemeClr val="bg1"/>
                </a:solidFill>
              </a:rPr>
              <a:t>この先、全面交通規制にする</a:t>
            </a:r>
          </a:p>
        </p:txBody>
      </p:sp>
      <p:cxnSp>
        <p:nvCxnSpPr>
          <p:cNvPr id="13" name="直線コネクタ 12"/>
          <p:cNvCxnSpPr/>
          <p:nvPr/>
        </p:nvCxnSpPr>
        <p:spPr>
          <a:xfrm>
            <a:off x="2295135" y="3064814"/>
            <a:ext cx="14552" cy="923017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右矢印 17"/>
          <p:cNvSpPr/>
          <p:nvPr/>
        </p:nvSpPr>
        <p:spPr>
          <a:xfrm>
            <a:off x="2296928" y="3130290"/>
            <a:ext cx="329939" cy="6429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9" name="右矢印 168"/>
          <p:cNvSpPr/>
          <p:nvPr/>
        </p:nvSpPr>
        <p:spPr>
          <a:xfrm>
            <a:off x="2313008" y="3859449"/>
            <a:ext cx="329939" cy="6429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: 図形 11">
            <a:extLst>
              <a:ext uri="{FF2B5EF4-FFF2-40B4-BE49-F238E27FC236}">
                <a16:creationId xmlns:a16="http://schemas.microsoft.com/office/drawing/2014/main" id="{000EF03C-2901-422B-A3D2-21396151B8D4}"/>
              </a:ext>
            </a:extLst>
          </p:cNvPr>
          <p:cNvSpPr/>
          <p:nvPr/>
        </p:nvSpPr>
        <p:spPr>
          <a:xfrm>
            <a:off x="225724" y="4000448"/>
            <a:ext cx="2019300" cy="2328194"/>
          </a:xfrm>
          <a:custGeom>
            <a:avLst/>
            <a:gdLst>
              <a:gd name="connsiteX0" fmla="*/ 2019300 w 2019300"/>
              <a:gd name="connsiteY0" fmla="*/ 2328194 h 2328194"/>
              <a:gd name="connsiteX1" fmla="*/ 1524000 w 2019300"/>
              <a:gd name="connsiteY1" fmla="*/ 1558574 h 2328194"/>
              <a:gd name="connsiteX2" fmla="*/ 815340 w 2019300"/>
              <a:gd name="connsiteY2" fmla="*/ 636554 h 2328194"/>
              <a:gd name="connsiteX3" fmla="*/ 358140 w 2019300"/>
              <a:gd name="connsiteY3" fmla="*/ 103154 h 2328194"/>
              <a:gd name="connsiteX4" fmla="*/ 175260 w 2019300"/>
              <a:gd name="connsiteY4" fmla="*/ 11714 h 2328194"/>
              <a:gd name="connsiteX5" fmla="*/ 0 w 2019300"/>
              <a:gd name="connsiteY5" fmla="*/ 4094 h 232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9300" h="2328194">
                <a:moveTo>
                  <a:pt x="2019300" y="2328194"/>
                </a:moveTo>
                <a:cubicBezTo>
                  <a:pt x="1871980" y="2084354"/>
                  <a:pt x="1724660" y="1840514"/>
                  <a:pt x="1524000" y="1558574"/>
                </a:cubicBezTo>
                <a:cubicBezTo>
                  <a:pt x="1323340" y="1276634"/>
                  <a:pt x="1009650" y="879124"/>
                  <a:pt x="815340" y="636554"/>
                </a:cubicBezTo>
                <a:cubicBezTo>
                  <a:pt x="621030" y="393984"/>
                  <a:pt x="464820" y="207294"/>
                  <a:pt x="358140" y="103154"/>
                </a:cubicBezTo>
                <a:cubicBezTo>
                  <a:pt x="251460" y="-986"/>
                  <a:pt x="234950" y="28224"/>
                  <a:pt x="175260" y="11714"/>
                </a:cubicBezTo>
                <a:cubicBezTo>
                  <a:pt x="115570" y="-4796"/>
                  <a:pt x="57785" y="-351"/>
                  <a:pt x="0" y="4094"/>
                </a:cubicBezTo>
              </a:path>
            </a:pathLst>
          </a:custGeom>
          <a:noFill/>
          <a:ln w="38100"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313CCB5F-F5E9-4504-8EB7-9FA1B36DB59E}"/>
              </a:ext>
            </a:extLst>
          </p:cNvPr>
          <p:cNvGrpSpPr/>
          <p:nvPr/>
        </p:nvGrpSpPr>
        <p:grpSpPr>
          <a:xfrm rot="5182266">
            <a:off x="2426689" y="7297307"/>
            <a:ext cx="152098" cy="107167"/>
            <a:chOff x="-3605111" y="1807211"/>
            <a:chExt cx="277711" cy="186689"/>
          </a:xfrm>
        </p:grpSpPr>
        <p:sp>
          <p:nvSpPr>
            <p:cNvPr id="50" name="正方形/長方形 49">
              <a:extLst>
                <a:ext uri="{FF2B5EF4-FFF2-40B4-BE49-F238E27FC236}">
                  <a16:creationId xmlns:a16="http://schemas.microsoft.com/office/drawing/2014/main" id="{82C759ED-018B-4BB8-884C-92835C135FFB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9E6552A3-7925-483D-8ACA-D503C008500A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7" name="ひし形 46">
            <a:extLst>
              <a:ext uri="{FF2B5EF4-FFF2-40B4-BE49-F238E27FC236}">
                <a16:creationId xmlns:a16="http://schemas.microsoft.com/office/drawing/2014/main" id="{F9E1708F-4329-437B-AFC6-A0BD4EB22B35}"/>
              </a:ext>
            </a:extLst>
          </p:cNvPr>
          <p:cNvSpPr/>
          <p:nvPr/>
        </p:nvSpPr>
        <p:spPr>
          <a:xfrm>
            <a:off x="4851932" y="2878748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48" name="ひし形 47">
            <a:extLst>
              <a:ext uri="{FF2B5EF4-FFF2-40B4-BE49-F238E27FC236}">
                <a16:creationId xmlns:a16="http://schemas.microsoft.com/office/drawing/2014/main" id="{CEA4CA2D-D93C-499C-9A34-9E210F08BBD4}"/>
              </a:ext>
            </a:extLst>
          </p:cNvPr>
          <p:cNvSpPr/>
          <p:nvPr/>
        </p:nvSpPr>
        <p:spPr>
          <a:xfrm>
            <a:off x="3555788" y="2960635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1A77002E-0D71-4F03-B890-97B52E282261}"/>
              </a:ext>
            </a:extLst>
          </p:cNvPr>
          <p:cNvGrpSpPr/>
          <p:nvPr/>
        </p:nvGrpSpPr>
        <p:grpSpPr>
          <a:xfrm>
            <a:off x="1854293" y="3230455"/>
            <a:ext cx="3696392" cy="3855111"/>
            <a:chOff x="1498122" y="3229366"/>
            <a:chExt cx="3696392" cy="3855111"/>
          </a:xfrm>
        </p:grpSpPr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1D0674D3-4C46-4E0D-B572-3E2D5290CEB5}"/>
                </a:ext>
              </a:extLst>
            </p:cNvPr>
            <p:cNvGrpSpPr/>
            <p:nvPr/>
          </p:nvGrpSpPr>
          <p:grpSpPr>
            <a:xfrm>
              <a:off x="3034274" y="5421018"/>
              <a:ext cx="2160240" cy="1663459"/>
              <a:chOff x="8181528" y="5325907"/>
              <a:chExt cx="2160240" cy="1663459"/>
            </a:xfrm>
          </p:grpSpPr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EE803FBF-920C-44F1-B13B-10064EE4E4B8}"/>
                  </a:ext>
                </a:extLst>
              </p:cNvPr>
              <p:cNvSpPr/>
              <p:nvPr/>
            </p:nvSpPr>
            <p:spPr>
              <a:xfrm>
                <a:off x="8181528" y="5325907"/>
                <a:ext cx="2160240" cy="1663459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9" name="正方形/長方形 58">
                <a:extLst>
                  <a:ext uri="{FF2B5EF4-FFF2-40B4-BE49-F238E27FC236}">
                    <a16:creationId xmlns:a16="http://schemas.microsoft.com/office/drawing/2014/main" id="{1E414D12-2F89-4155-8D8A-D41BC55F211B}"/>
                  </a:ext>
                </a:extLst>
              </p:cNvPr>
              <p:cNvSpPr/>
              <p:nvPr/>
            </p:nvSpPr>
            <p:spPr>
              <a:xfrm>
                <a:off x="8389781" y="5348654"/>
                <a:ext cx="1816809" cy="161512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rgbClr val="2226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0" name="直線コネクタ 59">
                <a:extLst>
                  <a:ext uri="{FF2B5EF4-FFF2-40B4-BE49-F238E27FC236}">
                    <a16:creationId xmlns:a16="http://schemas.microsoft.com/office/drawing/2014/main" id="{174EF8D4-B462-4B49-B9F4-2FBC3A606A03}"/>
                  </a:ext>
                </a:extLst>
              </p:cNvPr>
              <p:cNvCxnSpPr/>
              <p:nvPr/>
            </p:nvCxnSpPr>
            <p:spPr bwMode="auto">
              <a:xfrm flipH="1">
                <a:off x="9112842" y="6552692"/>
                <a:ext cx="357657" cy="9489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コネクタ 60">
                <a:extLst>
                  <a:ext uri="{FF2B5EF4-FFF2-40B4-BE49-F238E27FC236}">
                    <a16:creationId xmlns:a16="http://schemas.microsoft.com/office/drawing/2014/main" id="{902DA635-7FD0-439E-BF8C-8845BB29C20C}"/>
                  </a:ext>
                </a:extLst>
              </p:cNvPr>
              <p:cNvCxnSpPr/>
              <p:nvPr/>
            </p:nvCxnSpPr>
            <p:spPr bwMode="auto">
              <a:xfrm>
                <a:off x="9084355" y="5799781"/>
                <a:ext cx="0" cy="752911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コネクタ 61">
                <a:extLst>
                  <a:ext uri="{FF2B5EF4-FFF2-40B4-BE49-F238E27FC236}">
                    <a16:creationId xmlns:a16="http://schemas.microsoft.com/office/drawing/2014/main" id="{415BF7B9-F47D-43D1-B405-F7C2CF0DFD87}"/>
                  </a:ext>
                </a:extLst>
              </p:cNvPr>
              <p:cNvCxnSpPr/>
              <p:nvPr/>
            </p:nvCxnSpPr>
            <p:spPr bwMode="auto">
              <a:xfrm>
                <a:off x="9490261" y="5776421"/>
                <a:ext cx="0" cy="752911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線コネクタ 62">
                <a:extLst>
                  <a:ext uri="{FF2B5EF4-FFF2-40B4-BE49-F238E27FC236}">
                    <a16:creationId xmlns:a16="http://schemas.microsoft.com/office/drawing/2014/main" id="{944B07D8-F0BB-4331-8A3B-EC571B2D8B9F}"/>
                  </a:ext>
                </a:extLst>
              </p:cNvPr>
              <p:cNvCxnSpPr/>
              <p:nvPr/>
            </p:nvCxnSpPr>
            <p:spPr bwMode="auto">
              <a:xfrm flipH="1">
                <a:off x="9112842" y="5751516"/>
                <a:ext cx="357657" cy="9489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円/楕円 375">
                <a:extLst>
                  <a:ext uri="{FF2B5EF4-FFF2-40B4-BE49-F238E27FC236}">
                    <a16:creationId xmlns:a16="http://schemas.microsoft.com/office/drawing/2014/main" id="{15301CF8-D451-4954-B657-97001E0AE8CE}"/>
                  </a:ext>
                </a:extLst>
              </p:cNvPr>
              <p:cNvSpPr/>
              <p:nvPr/>
            </p:nvSpPr>
            <p:spPr bwMode="auto">
              <a:xfrm rot="4851650">
                <a:off x="9454593" y="5719411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65" name="円/楕円 376">
                <a:extLst>
                  <a:ext uri="{FF2B5EF4-FFF2-40B4-BE49-F238E27FC236}">
                    <a16:creationId xmlns:a16="http://schemas.microsoft.com/office/drawing/2014/main" id="{71299E9A-A259-4B5E-A388-CE5CC6B8B501}"/>
                  </a:ext>
                </a:extLst>
              </p:cNvPr>
              <p:cNvSpPr/>
              <p:nvPr/>
            </p:nvSpPr>
            <p:spPr bwMode="auto">
              <a:xfrm rot="4851650">
                <a:off x="9048401" y="5726340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66" name="円/楕円 377">
                <a:extLst>
                  <a:ext uri="{FF2B5EF4-FFF2-40B4-BE49-F238E27FC236}">
                    <a16:creationId xmlns:a16="http://schemas.microsoft.com/office/drawing/2014/main" id="{3E4A95BD-BDF8-417E-A978-F298D4B4306F}"/>
                  </a:ext>
                </a:extLst>
              </p:cNvPr>
              <p:cNvSpPr/>
              <p:nvPr/>
            </p:nvSpPr>
            <p:spPr bwMode="auto">
              <a:xfrm rot="4851650">
                <a:off x="9050229" y="6532634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67" name="円/楕円 378">
                <a:extLst>
                  <a:ext uri="{FF2B5EF4-FFF2-40B4-BE49-F238E27FC236}">
                    <a16:creationId xmlns:a16="http://schemas.microsoft.com/office/drawing/2014/main" id="{51AC3E42-85EB-4781-85DB-5C93E377FD71}"/>
                  </a:ext>
                </a:extLst>
              </p:cNvPr>
              <p:cNvSpPr/>
              <p:nvPr/>
            </p:nvSpPr>
            <p:spPr bwMode="auto">
              <a:xfrm rot="4851650">
                <a:off x="9456649" y="6514004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68" name="円/楕円 379">
                <a:extLst>
                  <a:ext uri="{FF2B5EF4-FFF2-40B4-BE49-F238E27FC236}">
                    <a16:creationId xmlns:a16="http://schemas.microsoft.com/office/drawing/2014/main" id="{43E211E7-87D4-4BA5-B59D-65782B8ABF20}"/>
                  </a:ext>
                </a:extLst>
              </p:cNvPr>
              <p:cNvSpPr/>
              <p:nvPr/>
            </p:nvSpPr>
            <p:spPr bwMode="auto">
              <a:xfrm rot="4851650">
                <a:off x="9455181" y="6114130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69" name="円/楕円 380">
                <a:extLst>
                  <a:ext uri="{FF2B5EF4-FFF2-40B4-BE49-F238E27FC236}">
                    <a16:creationId xmlns:a16="http://schemas.microsoft.com/office/drawing/2014/main" id="{4812B64F-3201-4C2A-9AB3-08817A28C87D}"/>
                  </a:ext>
                </a:extLst>
              </p:cNvPr>
              <p:cNvSpPr/>
              <p:nvPr/>
            </p:nvSpPr>
            <p:spPr bwMode="auto">
              <a:xfrm rot="4851650">
                <a:off x="9049329" y="6125586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cxnSp>
            <p:nvCxnSpPr>
              <p:cNvPr id="70" name="直線コネクタ 69">
                <a:extLst>
                  <a:ext uri="{FF2B5EF4-FFF2-40B4-BE49-F238E27FC236}">
                    <a16:creationId xmlns:a16="http://schemas.microsoft.com/office/drawing/2014/main" id="{CC31D5CE-3AEE-458F-8F2A-1911B2E33764}"/>
                  </a:ext>
                </a:extLst>
              </p:cNvPr>
              <p:cNvCxnSpPr/>
              <p:nvPr/>
            </p:nvCxnSpPr>
            <p:spPr bwMode="auto">
              <a:xfrm flipH="1">
                <a:off x="9081012" y="5440250"/>
                <a:ext cx="191802" cy="289083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線コネクタ 70">
                <a:extLst>
                  <a:ext uri="{FF2B5EF4-FFF2-40B4-BE49-F238E27FC236}">
                    <a16:creationId xmlns:a16="http://schemas.microsoft.com/office/drawing/2014/main" id="{A6A2308A-82DD-45D6-9836-5D21E032A5CE}"/>
                  </a:ext>
                </a:extLst>
              </p:cNvPr>
              <p:cNvCxnSpPr/>
              <p:nvPr/>
            </p:nvCxnSpPr>
            <p:spPr bwMode="auto">
              <a:xfrm flipH="1">
                <a:off x="9323583" y="6557436"/>
                <a:ext cx="191802" cy="289083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線コネクタ 71">
                <a:extLst>
                  <a:ext uri="{FF2B5EF4-FFF2-40B4-BE49-F238E27FC236}">
                    <a16:creationId xmlns:a16="http://schemas.microsoft.com/office/drawing/2014/main" id="{7B106D86-8E7A-4DF2-9C4A-F290582E355D}"/>
                  </a:ext>
                </a:extLst>
              </p:cNvPr>
              <p:cNvCxnSpPr/>
              <p:nvPr/>
            </p:nvCxnSpPr>
            <p:spPr bwMode="auto">
              <a:xfrm>
                <a:off x="9287340" y="5430872"/>
                <a:ext cx="202921" cy="298461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線コネクタ 72">
                <a:extLst>
                  <a:ext uri="{FF2B5EF4-FFF2-40B4-BE49-F238E27FC236}">
                    <a16:creationId xmlns:a16="http://schemas.microsoft.com/office/drawing/2014/main" id="{FAFEC4D9-928D-4B61-8752-D448B7A84F91}"/>
                  </a:ext>
                </a:extLst>
              </p:cNvPr>
              <p:cNvCxnSpPr/>
              <p:nvPr/>
            </p:nvCxnSpPr>
            <p:spPr bwMode="auto">
              <a:xfrm>
                <a:off x="9084355" y="6568444"/>
                <a:ext cx="202921" cy="298461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円/楕円 385">
                <a:extLst>
                  <a:ext uri="{FF2B5EF4-FFF2-40B4-BE49-F238E27FC236}">
                    <a16:creationId xmlns:a16="http://schemas.microsoft.com/office/drawing/2014/main" id="{BAFA3604-AA9F-4CD8-B564-373302A4FA50}"/>
                  </a:ext>
                </a:extLst>
              </p:cNvPr>
              <p:cNvSpPr/>
              <p:nvPr/>
            </p:nvSpPr>
            <p:spPr bwMode="auto">
              <a:xfrm rot="4851650">
                <a:off x="9269893" y="6826442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75" name="円/楕円 386">
                <a:extLst>
                  <a:ext uri="{FF2B5EF4-FFF2-40B4-BE49-F238E27FC236}">
                    <a16:creationId xmlns:a16="http://schemas.microsoft.com/office/drawing/2014/main" id="{DC5B651E-20C9-4FB4-BF99-8F837B6E1E30}"/>
                  </a:ext>
                </a:extLst>
              </p:cNvPr>
              <p:cNvSpPr/>
              <p:nvPr/>
            </p:nvSpPr>
            <p:spPr bwMode="auto">
              <a:xfrm rot="4851650">
                <a:off x="9250487" y="5423238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cxnSp>
            <p:nvCxnSpPr>
              <p:cNvPr id="76" name="直線コネクタ 75">
                <a:extLst>
                  <a:ext uri="{FF2B5EF4-FFF2-40B4-BE49-F238E27FC236}">
                    <a16:creationId xmlns:a16="http://schemas.microsoft.com/office/drawing/2014/main" id="{89855589-DDD6-4E48-8A79-B39F0B9159EC}"/>
                  </a:ext>
                </a:extLst>
              </p:cNvPr>
              <p:cNvCxnSpPr/>
              <p:nvPr/>
            </p:nvCxnSpPr>
            <p:spPr bwMode="auto">
              <a:xfrm>
                <a:off x="10210690" y="5781180"/>
                <a:ext cx="0" cy="752911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線コネクタ 76">
                <a:extLst>
                  <a:ext uri="{FF2B5EF4-FFF2-40B4-BE49-F238E27FC236}">
                    <a16:creationId xmlns:a16="http://schemas.microsoft.com/office/drawing/2014/main" id="{9D18B149-F6E4-4E02-A7A0-D88FEF91468A}"/>
                  </a:ext>
                </a:extLst>
              </p:cNvPr>
              <p:cNvCxnSpPr/>
              <p:nvPr/>
            </p:nvCxnSpPr>
            <p:spPr bwMode="auto">
              <a:xfrm>
                <a:off x="8348718" y="5766425"/>
                <a:ext cx="0" cy="752911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円/楕円 389">
                <a:extLst>
                  <a:ext uri="{FF2B5EF4-FFF2-40B4-BE49-F238E27FC236}">
                    <a16:creationId xmlns:a16="http://schemas.microsoft.com/office/drawing/2014/main" id="{A8E912B7-CEB2-4967-9DF9-2D7E5911255B}"/>
                  </a:ext>
                </a:extLst>
              </p:cNvPr>
              <p:cNvSpPr/>
              <p:nvPr/>
            </p:nvSpPr>
            <p:spPr bwMode="auto">
              <a:xfrm rot="4851650">
                <a:off x="8309923" y="5746541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79" name="円/楕円 390">
                <a:extLst>
                  <a:ext uri="{FF2B5EF4-FFF2-40B4-BE49-F238E27FC236}">
                    <a16:creationId xmlns:a16="http://schemas.microsoft.com/office/drawing/2014/main" id="{3D07714C-8D38-44CE-948B-BC1B61B88782}"/>
                  </a:ext>
                </a:extLst>
              </p:cNvPr>
              <p:cNvSpPr/>
              <p:nvPr/>
            </p:nvSpPr>
            <p:spPr bwMode="auto">
              <a:xfrm rot="4851650">
                <a:off x="10162598" y="5740120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80" name="円/楕円 391">
                <a:extLst>
                  <a:ext uri="{FF2B5EF4-FFF2-40B4-BE49-F238E27FC236}">
                    <a16:creationId xmlns:a16="http://schemas.microsoft.com/office/drawing/2014/main" id="{5E6AAC5D-2B59-4BA6-B6C1-E7141AEA1AB8}"/>
                  </a:ext>
                </a:extLst>
              </p:cNvPr>
              <p:cNvSpPr/>
              <p:nvPr/>
            </p:nvSpPr>
            <p:spPr bwMode="auto">
              <a:xfrm rot="4851650">
                <a:off x="10162598" y="6514004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84" name="円/楕円 392">
                <a:extLst>
                  <a:ext uri="{FF2B5EF4-FFF2-40B4-BE49-F238E27FC236}">
                    <a16:creationId xmlns:a16="http://schemas.microsoft.com/office/drawing/2014/main" id="{87D43A30-3C61-47C2-8C31-5D56C1D33920}"/>
                  </a:ext>
                </a:extLst>
              </p:cNvPr>
              <p:cNvSpPr/>
              <p:nvPr/>
            </p:nvSpPr>
            <p:spPr bwMode="auto">
              <a:xfrm rot="4851650">
                <a:off x="8309453" y="6483525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cxnSp>
            <p:nvCxnSpPr>
              <p:cNvPr id="85" name="直線矢印コネクタ 84">
                <a:extLst>
                  <a:ext uri="{FF2B5EF4-FFF2-40B4-BE49-F238E27FC236}">
                    <a16:creationId xmlns:a16="http://schemas.microsoft.com/office/drawing/2014/main" id="{AC2FEB44-E519-4723-91F8-7A244569E92E}"/>
                  </a:ext>
                </a:extLst>
              </p:cNvPr>
              <p:cNvCxnSpPr/>
              <p:nvPr/>
            </p:nvCxnSpPr>
            <p:spPr>
              <a:xfrm flipV="1">
                <a:off x="8695080" y="5388917"/>
                <a:ext cx="0" cy="1540679"/>
              </a:xfrm>
              <a:prstGeom prst="straightConnector1">
                <a:avLst/>
              </a:prstGeom>
              <a:ln w="50800">
                <a:solidFill>
                  <a:srgbClr val="99C29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線矢印コネクタ 85">
                <a:extLst>
                  <a:ext uri="{FF2B5EF4-FFF2-40B4-BE49-F238E27FC236}">
                    <a16:creationId xmlns:a16="http://schemas.microsoft.com/office/drawing/2014/main" id="{EED579B0-1BF0-4C8A-9B8D-392F50DCA43A}"/>
                  </a:ext>
                </a:extLst>
              </p:cNvPr>
              <p:cNvCxnSpPr/>
              <p:nvPr/>
            </p:nvCxnSpPr>
            <p:spPr>
              <a:xfrm>
                <a:off x="9865477" y="5381883"/>
                <a:ext cx="6922" cy="1547713"/>
              </a:xfrm>
              <a:prstGeom prst="straightConnector1">
                <a:avLst/>
              </a:prstGeom>
              <a:ln w="50800">
                <a:solidFill>
                  <a:srgbClr val="99C29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円/楕円 395">
                <a:extLst>
                  <a:ext uri="{FF2B5EF4-FFF2-40B4-BE49-F238E27FC236}">
                    <a16:creationId xmlns:a16="http://schemas.microsoft.com/office/drawing/2014/main" id="{E42BE9AE-C96C-4EC0-82A4-E9F2E2F78C4C}"/>
                  </a:ext>
                </a:extLst>
              </p:cNvPr>
              <p:cNvSpPr/>
              <p:nvPr/>
            </p:nvSpPr>
            <p:spPr bwMode="auto">
              <a:xfrm rot="4851650">
                <a:off x="10141194" y="6100042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88" name="円/楕円 396">
                <a:extLst>
                  <a:ext uri="{FF2B5EF4-FFF2-40B4-BE49-F238E27FC236}">
                    <a16:creationId xmlns:a16="http://schemas.microsoft.com/office/drawing/2014/main" id="{63F46A39-1EAC-42E9-97D6-ECAB57A0C385}"/>
                  </a:ext>
                </a:extLst>
              </p:cNvPr>
              <p:cNvSpPr/>
              <p:nvPr/>
            </p:nvSpPr>
            <p:spPr bwMode="auto">
              <a:xfrm rot="4851650">
                <a:off x="8305370" y="6089976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cxnSp>
            <p:nvCxnSpPr>
              <p:cNvPr id="89" name="直線矢印コネクタ 88">
                <a:extLst>
                  <a:ext uri="{FF2B5EF4-FFF2-40B4-BE49-F238E27FC236}">
                    <a16:creationId xmlns:a16="http://schemas.microsoft.com/office/drawing/2014/main" id="{891E65D1-68F1-4D38-B115-FCB41BA01250}"/>
                  </a:ext>
                </a:extLst>
              </p:cNvPr>
              <p:cNvCxnSpPr/>
              <p:nvPr/>
            </p:nvCxnSpPr>
            <p:spPr bwMode="auto">
              <a:xfrm>
                <a:off x="9489968" y="6287893"/>
                <a:ext cx="734234" cy="1107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線矢印コネクタ 89">
                <a:extLst>
                  <a:ext uri="{FF2B5EF4-FFF2-40B4-BE49-F238E27FC236}">
                    <a16:creationId xmlns:a16="http://schemas.microsoft.com/office/drawing/2014/main" id="{69F8B4D2-E457-417C-9B1D-7F783E2F49F4}"/>
                  </a:ext>
                </a:extLst>
              </p:cNvPr>
              <p:cNvCxnSpPr/>
              <p:nvPr/>
            </p:nvCxnSpPr>
            <p:spPr bwMode="auto">
              <a:xfrm>
                <a:off x="8339733" y="5951314"/>
                <a:ext cx="734234" cy="1107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円/楕円 401">
                <a:extLst>
                  <a:ext uri="{FF2B5EF4-FFF2-40B4-BE49-F238E27FC236}">
                    <a16:creationId xmlns:a16="http://schemas.microsoft.com/office/drawing/2014/main" id="{53C0CE3D-702F-4950-9839-52608DD445D5}"/>
                  </a:ext>
                </a:extLst>
              </p:cNvPr>
              <p:cNvSpPr/>
              <p:nvPr/>
            </p:nvSpPr>
            <p:spPr bwMode="auto">
              <a:xfrm>
                <a:off x="10086358" y="6381648"/>
                <a:ext cx="128915" cy="13965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ja-JP" altLang="en-US" sz="802" b="1"/>
                  <a:t>Ｓ</a:t>
                </a:r>
              </a:p>
            </p:txBody>
          </p:sp>
          <p:sp>
            <p:nvSpPr>
              <p:cNvPr id="92" name="円/楕円 402">
                <a:extLst>
                  <a:ext uri="{FF2B5EF4-FFF2-40B4-BE49-F238E27FC236}">
                    <a16:creationId xmlns:a16="http://schemas.microsoft.com/office/drawing/2014/main" id="{D3CDE21B-D971-420C-A42A-417CD69EC612}"/>
                  </a:ext>
                </a:extLst>
              </p:cNvPr>
              <p:cNvSpPr/>
              <p:nvPr/>
            </p:nvSpPr>
            <p:spPr bwMode="auto">
              <a:xfrm>
                <a:off x="8320223" y="5774901"/>
                <a:ext cx="128915" cy="13965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ja-JP" altLang="en-US" sz="802" b="1"/>
                  <a:t>Ｓ</a:t>
                </a:r>
              </a:p>
            </p:txBody>
          </p:sp>
          <p:sp>
            <p:nvSpPr>
              <p:cNvPr id="93" name="六角形 92">
                <a:extLst>
                  <a:ext uri="{FF2B5EF4-FFF2-40B4-BE49-F238E27FC236}">
                    <a16:creationId xmlns:a16="http://schemas.microsoft.com/office/drawing/2014/main" id="{E91EB764-D554-4063-BA39-D8EAFF0FBC07}"/>
                  </a:ext>
                </a:extLst>
              </p:cNvPr>
              <p:cNvSpPr/>
              <p:nvPr/>
            </p:nvSpPr>
            <p:spPr bwMode="auto">
              <a:xfrm>
                <a:off x="9913461" y="5641402"/>
                <a:ext cx="149606" cy="139658"/>
              </a:xfrm>
              <a:prstGeom prst="hexagon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ja-JP" sz="802">
                    <a:latin typeface="HGP創英角ｺﾞｼｯｸUB" pitchFamily="50" charset="-128"/>
                    <a:ea typeface="HGP創英角ｺﾞｼｯｸUB" pitchFamily="50" charset="-128"/>
                  </a:rPr>
                  <a:t>T</a:t>
                </a:r>
                <a:endParaRPr lang="ja-JP" altLang="en-US" sz="802">
                  <a:latin typeface="HGP創英角ｺﾞｼｯｸUB" pitchFamily="50" charset="-128"/>
                  <a:ea typeface="HGP創英角ｺﾞｼｯｸUB" pitchFamily="50" charset="-128"/>
                </a:endParaRPr>
              </a:p>
            </p:txBody>
          </p:sp>
          <p:sp>
            <p:nvSpPr>
              <p:cNvPr id="94" name="六角形 93">
                <a:extLst>
                  <a:ext uri="{FF2B5EF4-FFF2-40B4-BE49-F238E27FC236}">
                    <a16:creationId xmlns:a16="http://schemas.microsoft.com/office/drawing/2014/main" id="{66F42922-54AD-466A-AB08-556602E680FF}"/>
                  </a:ext>
                </a:extLst>
              </p:cNvPr>
              <p:cNvSpPr/>
              <p:nvPr/>
            </p:nvSpPr>
            <p:spPr bwMode="auto">
              <a:xfrm>
                <a:off x="8508667" y="6666573"/>
                <a:ext cx="149606" cy="139658"/>
              </a:xfrm>
              <a:prstGeom prst="hexagon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ja-JP" sz="802">
                    <a:latin typeface="HGP創英角ｺﾞｼｯｸUB" pitchFamily="50" charset="-128"/>
                    <a:ea typeface="HGP創英角ｺﾞｼｯｸUB" pitchFamily="50" charset="-128"/>
                  </a:rPr>
                  <a:t>T</a:t>
                </a:r>
                <a:endParaRPr lang="ja-JP" altLang="en-US" sz="802">
                  <a:latin typeface="HGP創英角ｺﾞｼｯｸUB" pitchFamily="50" charset="-128"/>
                  <a:ea typeface="HGP創英角ｺﾞｼｯｸUB" pitchFamily="50" charset="-128"/>
                </a:endParaRPr>
              </a:p>
            </p:txBody>
          </p:sp>
          <p:sp>
            <p:nvSpPr>
              <p:cNvPr id="95" name="正方形/長方形 94">
                <a:extLst>
                  <a:ext uri="{FF2B5EF4-FFF2-40B4-BE49-F238E27FC236}">
                    <a16:creationId xmlns:a16="http://schemas.microsoft.com/office/drawing/2014/main" id="{0AC8296F-ADC5-4D71-82DF-D3B564BD803D}"/>
                  </a:ext>
                </a:extLst>
              </p:cNvPr>
              <p:cNvSpPr/>
              <p:nvPr/>
            </p:nvSpPr>
            <p:spPr>
              <a:xfrm>
                <a:off x="9117920" y="5792574"/>
                <a:ext cx="351570" cy="730121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56" name="直線コネクタ 55">
              <a:extLst>
                <a:ext uri="{FF2B5EF4-FFF2-40B4-BE49-F238E27FC236}">
                  <a16:creationId xmlns:a16="http://schemas.microsoft.com/office/drawing/2014/main" id="{A950984A-EA53-4E05-A29C-56015F29BA3F}"/>
                </a:ext>
              </a:extLst>
            </p:cNvPr>
            <p:cNvCxnSpPr>
              <a:cxnSpLocks/>
            </p:cNvCxnSpPr>
            <p:nvPr/>
          </p:nvCxnSpPr>
          <p:spPr>
            <a:xfrm>
              <a:off x="1633424" y="3818999"/>
              <a:ext cx="1394076" cy="1602019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>
              <a:extLst>
                <a:ext uri="{FF2B5EF4-FFF2-40B4-BE49-F238E27FC236}">
                  <a16:creationId xmlns:a16="http://schemas.microsoft.com/office/drawing/2014/main" id="{00DA0549-2293-4CCB-992A-BAB4B140E6DE}"/>
                </a:ext>
              </a:extLst>
            </p:cNvPr>
            <p:cNvCxnSpPr>
              <a:cxnSpLocks/>
            </p:cNvCxnSpPr>
            <p:nvPr/>
          </p:nvCxnSpPr>
          <p:spPr>
            <a:xfrm>
              <a:off x="1575552" y="3229366"/>
              <a:ext cx="3617521" cy="2155862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楕円 18">
              <a:extLst>
                <a:ext uri="{FF2B5EF4-FFF2-40B4-BE49-F238E27FC236}">
                  <a16:creationId xmlns:a16="http://schemas.microsoft.com/office/drawing/2014/main" id="{CF90DCCD-FAC9-4ADC-9F54-FBA8138231AE}"/>
                </a:ext>
              </a:extLst>
            </p:cNvPr>
            <p:cNvSpPr/>
            <p:nvPr/>
          </p:nvSpPr>
          <p:spPr>
            <a:xfrm rot="21210182">
              <a:off x="1498122" y="3250633"/>
              <a:ext cx="214657" cy="559806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9" name="六角形 98">
            <a:extLst>
              <a:ext uri="{FF2B5EF4-FFF2-40B4-BE49-F238E27FC236}">
                <a16:creationId xmlns:a16="http://schemas.microsoft.com/office/drawing/2014/main" id="{57AF54F7-3CE7-4F37-912A-405E8C525E75}"/>
              </a:ext>
            </a:extLst>
          </p:cNvPr>
          <p:cNvSpPr/>
          <p:nvPr/>
        </p:nvSpPr>
        <p:spPr bwMode="auto">
          <a:xfrm>
            <a:off x="2118484" y="3388964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00" name="六角形 99">
            <a:extLst>
              <a:ext uri="{FF2B5EF4-FFF2-40B4-BE49-F238E27FC236}">
                <a16:creationId xmlns:a16="http://schemas.microsoft.com/office/drawing/2014/main" id="{E3D3F73B-4EC3-4853-B790-48FB222E7B93}"/>
              </a:ext>
            </a:extLst>
          </p:cNvPr>
          <p:cNvSpPr/>
          <p:nvPr/>
        </p:nvSpPr>
        <p:spPr bwMode="auto">
          <a:xfrm>
            <a:off x="1617685" y="3384929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01" name="円/楕円 31">
            <a:extLst>
              <a:ext uri="{FF2B5EF4-FFF2-40B4-BE49-F238E27FC236}">
                <a16:creationId xmlns:a16="http://schemas.microsoft.com/office/drawing/2014/main" id="{BBDFCDAD-EBDC-459D-A867-3DD14B911259}"/>
              </a:ext>
            </a:extLst>
          </p:cNvPr>
          <p:cNvSpPr/>
          <p:nvPr/>
        </p:nvSpPr>
        <p:spPr>
          <a:xfrm>
            <a:off x="1886713" y="3117214"/>
            <a:ext cx="76385" cy="8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102" name="円/楕円 32">
            <a:extLst>
              <a:ext uri="{FF2B5EF4-FFF2-40B4-BE49-F238E27FC236}">
                <a16:creationId xmlns:a16="http://schemas.microsoft.com/office/drawing/2014/main" id="{5B514066-367C-4C33-A2F7-8956821B637A}"/>
              </a:ext>
            </a:extLst>
          </p:cNvPr>
          <p:cNvSpPr/>
          <p:nvPr/>
        </p:nvSpPr>
        <p:spPr>
          <a:xfrm>
            <a:off x="1931723" y="4035662"/>
            <a:ext cx="76385" cy="8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grpSp>
        <p:nvGrpSpPr>
          <p:cNvPr id="96" name="グループ化 95">
            <a:extLst>
              <a:ext uri="{FF2B5EF4-FFF2-40B4-BE49-F238E27FC236}">
                <a16:creationId xmlns:a16="http://schemas.microsoft.com/office/drawing/2014/main" id="{6939BEA9-FDEC-4247-882D-DFFC2EC98C13}"/>
              </a:ext>
            </a:extLst>
          </p:cNvPr>
          <p:cNvGrpSpPr/>
          <p:nvPr/>
        </p:nvGrpSpPr>
        <p:grpSpPr>
          <a:xfrm rot="8721863">
            <a:off x="1226146" y="5382618"/>
            <a:ext cx="152098" cy="107167"/>
            <a:chOff x="-3605111" y="1807211"/>
            <a:chExt cx="277711" cy="186689"/>
          </a:xfrm>
        </p:grpSpPr>
        <p:sp>
          <p:nvSpPr>
            <p:cNvPr id="97" name="正方形/長方形 96">
              <a:extLst>
                <a:ext uri="{FF2B5EF4-FFF2-40B4-BE49-F238E27FC236}">
                  <a16:creationId xmlns:a16="http://schemas.microsoft.com/office/drawing/2014/main" id="{0A806215-A9D1-4523-84C6-6A0D3D7DCFA0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8" name="正方形/長方形 97">
              <a:extLst>
                <a:ext uri="{FF2B5EF4-FFF2-40B4-BE49-F238E27FC236}">
                  <a16:creationId xmlns:a16="http://schemas.microsoft.com/office/drawing/2014/main" id="{1CAC576D-4CFD-4822-BD29-0F3ABA5925CD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4" name="グループ化 103">
            <a:extLst>
              <a:ext uri="{FF2B5EF4-FFF2-40B4-BE49-F238E27FC236}">
                <a16:creationId xmlns:a16="http://schemas.microsoft.com/office/drawing/2014/main" id="{DDF51FFA-EBD7-4B08-80EC-DA45821885C9}"/>
              </a:ext>
            </a:extLst>
          </p:cNvPr>
          <p:cNvGrpSpPr/>
          <p:nvPr/>
        </p:nvGrpSpPr>
        <p:grpSpPr>
          <a:xfrm rot="8721863">
            <a:off x="671411" y="4456024"/>
            <a:ext cx="152098" cy="107167"/>
            <a:chOff x="-3605111" y="1807211"/>
            <a:chExt cx="277711" cy="186689"/>
          </a:xfrm>
        </p:grpSpPr>
        <p:sp>
          <p:nvSpPr>
            <p:cNvPr id="105" name="正方形/長方形 104">
              <a:extLst>
                <a:ext uri="{FF2B5EF4-FFF2-40B4-BE49-F238E27FC236}">
                  <a16:creationId xmlns:a16="http://schemas.microsoft.com/office/drawing/2014/main" id="{CB9BDDB4-DBEC-4338-BF66-69E32FCE12E2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" name="正方形/長方形 105">
              <a:extLst>
                <a:ext uri="{FF2B5EF4-FFF2-40B4-BE49-F238E27FC236}">
                  <a16:creationId xmlns:a16="http://schemas.microsoft.com/office/drawing/2014/main" id="{C7A8CBF3-D1FA-4F00-84FC-1D6856F5B557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テキスト ボックス 92">
            <a:extLst>
              <a:ext uri="{FF2B5EF4-FFF2-40B4-BE49-F238E27FC236}">
                <a16:creationId xmlns:a16="http://schemas.microsoft.com/office/drawing/2014/main" id="{7FE81429-C591-41F9-A485-732BDEE19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37836"/>
            <a:ext cx="14414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-OTF 新ゴ Pro B"/>
              </a:rPr>
              <a:t>Ｂ突堤入口付近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-OTF 新ゴ Pro B"/>
            </a:endParaRPr>
          </a:p>
        </p:txBody>
      </p:sp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0AFD560E-0837-4EDF-A147-3820652477C3}"/>
              </a:ext>
            </a:extLst>
          </p:cNvPr>
          <p:cNvSpPr/>
          <p:nvPr/>
        </p:nvSpPr>
        <p:spPr>
          <a:xfrm>
            <a:off x="1137985" y="1325228"/>
            <a:ext cx="1158240" cy="4917440"/>
          </a:xfrm>
          <a:custGeom>
            <a:avLst/>
            <a:gdLst>
              <a:gd name="connsiteX0" fmla="*/ 1158240 w 1158240"/>
              <a:gd name="connsiteY0" fmla="*/ 4917440 h 4917440"/>
              <a:gd name="connsiteX1" fmla="*/ 182880 w 1158240"/>
              <a:gd name="connsiteY1" fmla="*/ 3484880 h 4917440"/>
              <a:gd name="connsiteX2" fmla="*/ 10160 w 1158240"/>
              <a:gd name="connsiteY2" fmla="*/ 1737360 h 4917440"/>
              <a:gd name="connsiteX3" fmla="*/ 0 w 1158240"/>
              <a:gd name="connsiteY3" fmla="*/ 0 h 4917440"/>
              <a:gd name="connsiteX4" fmla="*/ 0 w 1158240"/>
              <a:gd name="connsiteY4" fmla="*/ 0 h 4917440"/>
              <a:gd name="connsiteX5" fmla="*/ 0 w 1158240"/>
              <a:gd name="connsiteY5" fmla="*/ 0 h 4917440"/>
              <a:gd name="connsiteX0" fmla="*/ 1158240 w 1158240"/>
              <a:gd name="connsiteY0" fmla="*/ 4917440 h 4917440"/>
              <a:gd name="connsiteX1" fmla="*/ 182880 w 1158240"/>
              <a:gd name="connsiteY1" fmla="*/ 3484880 h 4917440"/>
              <a:gd name="connsiteX2" fmla="*/ 10160 w 1158240"/>
              <a:gd name="connsiteY2" fmla="*/ 1737360 h 4917440"/>
              <a:gd name="connsiteX3" fmla="*/ 0 w 1158240"/>
              <a:gd name="connsiteY3" fmla="*/ 0 h 4917440"/>
              <a:gd name="connsiteX4" fmla="*/ 0 w 1158240"/>
              <a:gd name="connsiteY4" fmla="*/ 0 h 4917440"/>
              <a:gd name="connsiteX5" fmla="*/ 0 w 1158240"/>
              <a:gd name="connsiteY5" fmla="*/ 0 h 4917440"/>
              <a:gd name="connsiteX0" fmla="*/ 1158240 w 1158240"/>
              <a:gd name="connsiteY0" fmla="*/ 4917440 h 4917440"/>
              <a:gd name="connsiteX1" fmla="*/ 182880 w 1158240"/>
              <a:gd name="connsiteY1" fmla="*/ 3484880 h 4917440"/>
              <a:gd name="connsiteX2" fmla="*/ 10160 w 1158240"/>
              <a:gd name="connsiteY2" fmla="*/ 1737360 h 4917440"/>
              <a:gd name="connsiteX3" fmla="*/ 0 w 1158240"/>
              <a:gd name="connsiteY3" fmla="*/ 0 h 4917440"/>
              <a:gd name="connsiteX4" fmla="*/ 0 w 1158240"/>
              <a:gd name="connsiteY4" fmla="*/ 0 h 4917440"/>
              <a:gd name="connsiteX5" fmla="*/ 0 w 1158240"/>
              <a:gd name="connsiteY5" fmla="*/ 0 h 4917440"/>
              <a:gd name="connsiteX0" fmla="*/ 1158240 w 1158240"/>
              <a:gd name="connsiteY0" fmla="*/ 4917440 h 4917440"/>
              <a:gd name="connsiteX1" fmla="*/ 233680 w 1158240"/>
              <a:gd name="connsiteY1" fmla="*/ 3484880 h 4917440"/>
              <a:gd name="connsiteX2" fmla="*/ 10160 w 1158240"/>
              <a:gd name="connsiteY2" fmla="*/ 1737360 h 4917440"/>
              <a:gd name="connsiteX3" fmla="*/ 0 w 1158240"/>
              <a:gd name="connsiteY3" fmla="*/ 0 h 4917440"/>
              <a:gd name="connsiteX4" fmla="*/ 0 w 1158240"/>
              <a:gd name="connsiteY4" fmla="*/ 0 h 4917440"/>
              <a:gd name="connsiteX5" fmla="*/ 0 w 1158240"/>
              <a:gd name="connsiteY5" fmla="*/ 0 h 4917440"/>
              <a:gd name="connsiteX0" fmla="*/ 1158240 w 1158240"/>
              <a:gd name="connsiteY0" fmla="*/ 4917440 h 4917440"/>
              <a:gd name="connsiteX1" fmla="*/ 233680 w 1158240"/>
              <a:gd name="connsiteY1" fmla="*/ 3484880 h 4917440"/>
              <a:gd name="connsiteX2" fmla="*/ 10160 w 1158240"/>
              <a:gd name="connsiteY2" fmla="*/ 1737360 h 4917440"/>
              <a:gd name="connsiteX3" fmla="*/ 0 w 1158240"/>
              <a:gd name="connsiteY3" fmla="*/ 0 h 4917440"/>
              <a:gd name="connsiteX4" fmla="*/ 0 w 1158240"/>
              <a:gd name="connsiteY4" fmla="*/ 0 h 4917440"/>
              <a:gd name="connsiteX5" fmla="*/ 0 w 1158240"/>
              <a:gd name="connsiteY5" fmla="*/ 0 h 4917440"/>
              <a:gd name="connsiteX0" fmla="*/ 1158240 w 1158240"/>
              <a:gd name="connsiteY0" fmla="*/ 4917440 h 4917440"/>
              <a:gd name="connsiteX1" fmla="*/ 274320 w 1158240"/>
              <a:gd name="connsiteY1" fmla="*/ 3474720 h 4917440"/>
              <a:gd name="connsiteX2" fmla="*/ 10160 w 1158240"/>
              <a:gd name="connsiteY2" fmla="*/ 1737360 h 4917440"/>
              <a:gd name="connsiteX3" fmla="*/ 0 w 1158240"/>
              <a:gd name="connsiteY3" fmla="*/ 0 h 4917440"/>
              <a:gd name="connsiteX4" fmla="*/ 0 w 1158240"/>
              <a:gd name="connsiteY4" fmla="*/ 0 h 4917440"/>
              <a:gd name="connsiteX5" fmla="*/ 0 w 1158240"/>
              <a:gd name="connsiteY5" fmla="*/ 0 h 4917440"/>
              <a:gd name="connsiteX0" fmla="*/ 1158240 w 1158240"/>
              <a:gd name="connsiteY0" fmla="*/ 4917440 h 4917440"/>
              <a:gd name="connsiteX1" fmla="*/ 274320 w 1158240"/>
              <a:gd name="connsiteY1" fmla="*/ 3474720 h 4917440"/>
              <a:gd name="connsiteX2" fmla="*/ 10160 w 1158240"/>
              <a:gd name="connsiteY2" fmla="*/ 1737360 h 4917440"/>
              <a:gd name="connsiteX3" fmla="*/ 0 w 1158240"/>
              <a:gd name="connsiteY3" fmla="*/ 0 h 4917440"/>
              <a:gd name="connsiteX4" fmla="*/ 0 w 1158240"/>
              <a:gd name="connsiteY4" fmla="*/ 0 h 4917440"/>
              <a:gd name="connsiteX5" fmla="*/ 0 w 1158240"/>
              <a:gd name="connsiteY5" fmla="*/ 0 h 4917440"/>
              <a:gd name="connsiteX0" fmla="*/ 1158240 w 1158240"/>
              <a:gd name="connsiteY0" fmla="*/ 4917440 h 4917440"/>
              <a:gd name="connsiteX1" fmla="*/ 274320 w 1158240"/>
              <a:gd name="connsiteY1" fmla="*/ 3474720 h 4917440"/>
              <a:gd name="connsiteX2" fmla="*/ 40640 w 1158240"/>
              <a:gd name="connsiteY2" fmla="*/ 1747520 h 4917440"/>
              <a:gd name="connsiteX3" fmla="*/ 0 w 1158240"/>
              <a:gd name="connsiteY3" fmla="*/ 0 h 4917440"/>
              <a:gd name="connsiteX4" fmla="*/ 0 w 1158240"/>
              <a:gd name="connsiteY4" fmla="*/ 0 h 4917440"/>
              <a:gd name="connsiteX5" fmla="*/ 0 w 1158240"/>
              <a:gd name="connsiteY5" fmla="*/ 0 h 4917440"/>
              <a:gd name="connsiteX0" fmla="*/ 1158240 w 1158240"/>
              <a:gd name="connsiteY0" fmla="*/ 4917440 h 4917440"/>
              <a:gd name="connsiteX1" fmla="*/ 274320 w 1158240"/>
              <a:gd name="connsiteY1" fmla="*/ 3474720 h 4917440"/>
              <a:gd name="connsiteX2" fmla="*/ 40640 w 1158240"/>
              <a:gd name="connsiteY2" fmla="*/ 1747520 h 4917440"/>
              <a:gd name="connsiteX3" fmla="*/ 0 w 1158240"/>
              <a:gd name="connsiteY3" fmla="*/ 0 h 4917440"/>
              <a:gd name="connsiteX4" fmla="*/ 0 w 1158240"/>
              <a:gd name="connsiteY4" fmla="*/ 0 h 4917440"/>
              <a:gd name="connsiteX5" fmla="*/ 0 w 1158240"/>
              <a:gd name="connsiteY5" fmla="*/ 0 h 4917440"/>
              <a:gd name="connsiteX0" fmla="*/ 1158240 w 1158240"/>
              <a:gd name="connsiteY0" fmla="*/ 4917440 h 4917440"/>
              <a:gd name="connsiteX1" fmla="*/ 274320 w 1158240"/>
              <a:gd name="connsiteY1" fmla="*/ 3474720 h 4917440"/>
              <a:gd name="connsiteX2" fmla="*/ 40640 w 1158240"/>
              <a:gd name="connsiteY2" fmla="*/ 1747520 h 4917440"/>
              <a:gd name="connsiteX3" fmla="*/ 0 w 1158240"/>
              <a:gd name="connsiteY3" fmla="*/ 0 h 4917440"/>
              <a:gd name="connsiteX4" fmla="*/ 0 w 1158240"/>
              <a:gd name="connsiteY4" fmla="*/ 0 h 4917440"/>
              <a:gd name="connsiteX5" fmla="*/ 0 w 1158240"/>
              <a:gd name="connsiteY5" fmla="*/ 0 h 491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8240" h="4917440">
                <a:moveTo>
                  <a:pt x="1158240" y="4917440"/>
                </a:moveTo>
                <a:cubicBezTo>
                  <a:pt x="833120" y="4318000"/>
                  <a:pt x="640080" y="3891280"/>
                  <a:pt x="274320" y="3474720"/>
                </a:cubicBezTo>
                <a:cubicBezTo>
                  <a:pt x="159173" y="3308773"/>
                  <a:pt x="125307" y="2512907"/>
                  <a:pt x="40640" y="1747520"/>
                </a:cubicBezTo>
                <a:cubicBezTo>
                  <a:pt x="47413" y="1168400"/>
                  <a:pt x="3387" y="579120"/>
                  <a:pt x="0" y="0"/>
                </a:cubicBez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D2F84AAB-ECF7-42CC-8AE3-23744320FE6F}"/>
              </a:ext>
            </a:extLst>
          </p:cNvPr>
          <p:cNvSpPr/>
          <p:nvPr/>
        </p:nvSpPr>
        <p:spPr>
          <a:xfrm>
            <a:off x="1180852" y="4542465"/>
            <a:ext cx="77725" cy="8275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22" name="六角形 21">
            <a:extLst>
              <a:ext uri="{FF2B5EF4-FFF2-40B4-BE49-F238E27FC236}">
                <a16:creationId xmlns:a16="http://schemas.microsoft.com/office/drawing/2014/main" id="{55F2311A-9669-4A02-A1E3-2489492FBBE1}"/>
              </a:ext>
            </a:extLst>
          </p:cNvPr>
          <p:cNvSpPr/>
          <p:nvPr/>
        </p:nvSpPr>
        <p:spPr bwMode="auto">
          <a:xfrm>
            <a:off x="1300693" y="3775073"/>
            <a:ext cx="96832" cy="90394"/>
          </a:xfrm>
          <a:prstGeom prst="hex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3" name="角丸四角形吹き出し 51">
            <a:extLst>
              <a:ext uri="{FF2B5EF4-FFF2-40B4-BE49-F238E27FC236}">
                <a16:creationId xmlns:a16="http://schemas.microsoft.com/office/drawing/2014/main" id="{87EE59EB-06F7-4908-986F-2189C1D97BCE}"/>
              </a:ext>
            </a:extLst>
          </p:cNvPr>
          <p:cNvSpPr/>
          <p:nvPr/>
        </p:nvSpPr>
        <p:spPr>
          <a:xfrm>
            <a:off x="302473" y="6843193"/>
            <a:ext cx="1257417" cy="340263"/>
          </a:xfrm>
          <a:prstGeom prst="wedgeRoundRectCallout">
            <a:avLst>
              <a:gd name="adj1" fmla="val 86143"/>
              <a:gd name="adj2" fmla="val -366585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/>
              <a:t>消防車両導線</a:t>
            </a:r>
            <a:endParaRPr kumimoji="1" lang="ja-JP" altLang="en-US" sz="1200" b="1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0785418-2FF1-40A6-B85C-3F5E424ED979}"/>
              </a:ext>
            </a:extLst>
          </p:cNvPr>
          <p:cNvSpPr/>
          <p:nvPr/>
        </p:nvSpPr>
        <p:spPr>
          <a:xfrm>
            <a:off x="256136" y="9004378"/>
            <a:ext cx="77725" cy="8275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26" name="六角形 25">
            <a:extLst>
              <a:ext uri="{FF2B5EF4-FFF2-40B4-BE49-F238E27FC236}">
                <a16:creationId xmlns:a16="http://schemas.microsoft.com/office/drawing/2014/main" id="{AFF7DC3C-91D4-4477-AEC9-2ABBA6BA4A91}"/>
              </a:ext>
            </a:extLst>
          </p:cNvPr>
          <p:cNvSpPr/>
          <p:nvPr/>
        </p:nvSpPr>
        <p:spPr bwMode="auto">
          <a:xfrm>
            <a:off x="254057" y="9105666"/>
            <a:ext cx="96832" cy="90394"/>
          </a:xfrm>
          <a:prstGeom prst="hex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1" name="六角形 30">
            <a:extLst>
              <a:ext uri="{FF2B5EF4-FFF2-40B4-BE49-F238E27FC236}">
                <a16:creationId xmlns:a16="http://schemas.microsoft.com/office/drawing/2014/main" id="{90F028F8-D607-4B15-8494-3F3AE335A965}"/>
              </a:ext>
            </a:extLst>
          </p:cNvPr>
          <p:cNvSpPr/>
          <p:nvPr/>
        </p:nvSpPr>
        <p:spPr bwMode="auto">
          <a:xfrm>
            <a:off x="167764" y="3206084"/>
            <a:ext cx="96832" cy="90394"/>
          </a:xfrm>
          <a:prstGeom prst="hex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2" name="六角形 31">
            <a:extLst>
              <a:ext uri="{FF2B5EF4-FFF2-40B4-BE49-F238E27FC236}">
                <a16:creationId xmlns:a16="http://schemas.microsoft.com/office/drawing/2014/main" id="{386E121D-83ED-4384-907A-D067C80FBA50}"/>
              </a:ext>
            </a:extLst>
          </p:cNvPr>
          <p:cNvSpPr/>
          <p:nvPr/>
        </p:nvSpPr>
        <p:spPr bwMode="auto">
          <a:xfrm>
            <a:off x="3388484" y="3470244"/>
            <a:ext cx="96832" cy="90394"/>
          </a:xfrm>
          <a:prstGeom prst="hex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3" name="六角形 32">
            <a:extLst>
              <a:ext uri="{FF2B5EF4-FFF2-40B4-BE49-F238E27FC236}">
                <a16:creationId xmlns:a16="http://schemas.microsoft.com/office/drawing/2014/main" id="{2D825112-E8F2-480D-B8A7-1F6361683369}"/>
              </a:ext>
            </a:extLst>
          </p:cNvPr>
          <p:cNvSpPr/>
          <p:nvPr/>
        </p:nvSpPr>
        <p:spPr bwMode="auto">
          <a:xfrm>
            <a:off x="1789881" y="9367740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4" name="フリーフォーム 3">
            <a:extLst>
              <a:ext uri="{FF2B5EF4-FFF2-40B4-BE49-F238E27FC236}">
                <a16:creationId xmlns:a16="http://schemas.microsoft.com/office/drawing/2014/main" id="{12841E22-22B4-1245-BBFF-A4A39B0B8DC5}"/>
              </a:ext>
            </a:extLst>
          </p:cNvPr>
          <p:cNvSpPr/>
          <p:nvPr/>
        </p:nvSpPr>
        <p:spPr>
          <a:xfrm>
            <a:off x="1915616" y="3172204"/>
            <a:ext cx="77217" cy="733836"/>
          </a:xfrm>
          <a:custGeom>
            <a:avLst/>
            <a:gdLst>
              <a:gd name="connsiteX0" fmla="*/ 0 w 90906"/>
              <a:gd name="connsiteY0" fmla="*/ 0 h 812800"/>
              <a:gd name="connsiteX1" fmla="*/ 90906 w 90906"/>
              <a:gd name="connsiteY1" fmla="*/ 81280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906" h="812800">
                <a:moveTo>
                  <a:pt x="0" y="0"/>
                </a:moveTo>
                <a:lnTo>
                  <a:pt x="90906" y="812800"/>
                </a:lnTo>
              </a:path>
            </a:pathLst>
          </a:custGeom>
          <a:noFill/>
          <a:ln w="412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正方形/長方形 109">
            <a:extLst>
              <a:ext uri="{FF2B5EF4-FFF2-40B4-BE49-F238E27FC236}">
                <a16:creationId xmlns:a16="http://schemas.microsoft.com/office/drawing/2014/main" id="{BD37547F-910C-4157-853F-D90D661C8483}"/>
              </a:ext>
            </a:extLst>
          </p:cNvPr>
          <p:cNvSpPr/>
          <p:nvPr/>
        </p:nvSpPr>
        <p:spPr>
          <a:xfrm>
            <a:off x="5257801" y="2487706"/>
            <a:ext cx="329404" cy="1121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/>
              <a:t>B</a:t>
            </a:r>
            <a:r>
              <a:rPr kumimoji="1" lang="en-US" altLang="ja-JP" sz="600" b="1"/>
              <a:t>-13</a:t>
            </a:r>
            <a:endParaRPr kumimoji="1" lang="ja-JP" altLang="en-US" sz="600" b="1"/>
          </a:p>
        </p:txBody>
      </p:sp>
      <p:sp>
        <p:nvSpPr>
          <p:cNvPr id="111" name="正方形/長方形 110">
            <a:extLst>
              <a:ext uri="{FF2B5EF4-FFF2-40B4-BE49-F238E27FC236}">
                <a16:creationId xmlns:a16="http://schemas.microsoft.com/office/drawing/2014/main" id="{85C0ADAB-8E43-45A0-A6F7-632157A5CF93}"/>
              </a:ext>
            </a:extLst>
          </p:cNvPr>
          <p:cNvSpPr/>
          <p:nvPr/>
        </p:nvSpPr>
        <p:spPr>
          <a:xfrm>
            <a:off x="1560511" y="4277806"/>
            <a:ext cx="342276" cy="1505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chemeClr val="tx1"/>
                </a:solidFill>
              </a:rPr>
              <a:t>C-8</a:t>
            </a:r>
            <a:endParaRPr kumimoji="1" lang="ja-JP" altLang="en-US" sz="600" b="1">
              <a:solidFill>
                <a:schemeClr val="tx1"/>
              </a:solidFill>
            </a:endParaRPr>
          </a:p>
        </p:txBody>
      </p:sp>
      <p:sp>
        <p:nvSpPr>
          <p:cNvPr id="112" name="円/楕円 221">
            <a:extLst>
              <a:ext uri="{FF2B5EF4-FFF2-40B4-BE49-F238E27FC236}">
                <a16:creationId xmlns:a16="http://schemas.microsoft.com/office/drawing/2014/main" id="{6A99534A-6D34-4EDD-A57C-31878654F78B}"/>
              </a:ext>
            </a:extLst>
          </p:cNvPr>
          <p:cNvSpPr/>
          <p:nvPr/>
        </p:nvSpPr>
        <p:spPr bwMode="auto">
          <a:xfrm>
            <a:off x="2068007" y="2969563"/>
            <a:ext cx="186838" cy="20048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>
                <a:solidFill>
                  <a:schemeClr val="tx1"/>
                </a:solidFill>
              </a:rPr>
              <a:t>4</a:t>
            </a:r>
            <a:endParaRPr lang="ja-JP" altLang="en-US" sz="1000" b="1">
              <a:solidFill>
                <a:schemeClr val="tx1"/>
              </a:solidFill>
            </a:endParaRPr>
          </a:p>
        </p:txBody>
      </p:sp>
      <p:grpSp>
        <p:nvGrpSpPr>
          <p:cNvPr id="113" name="グループ化 112">
            <a:extLst>
              <a:ext uri="{FF2B5EF4-FFF2-40B4-BE49-F238E27FC236}">
                <a16:creationId xmlns:a16="http://schemas.microsoft.com/office/drawing/2014/main" id="{7668A84E-1AAC-49AD-89A6-3E90DB765E4E}"/>
              </a:ext>
            </a:extLst>
          </p:cNvPr>
          <p:cNvGrpSpPr/>
          <p:nvPr/>
        </p:nvGrpSpPr>
        <p:grpSpPr>
          <a:xfrm>
            <a:off x="-2018863" y="4396835"/>
            <a:ext cx="407852" cy="236817"/>
            <a:chOff x="2146004" y="3407090"/>
            <a:chExt cx="407852" cy="236817"/>
          </a:xfrm>
        </p:grpSpPr>
        <p:sp>
          <p:nvSpPr>
            <p:cNvPr id="114" name="二等辺三角形 113">
              <a:extLst>
                <a:ext uri="{FF2B5EF4-FFF2-40B4-BE49-F238E27FC236}">
                  <a16:creationId xmlns:a16="http://schemas.microsoft.com/office/drawing/2014/main" id="{40EE22D0-C764-4401-9D0D-BA706694E9D6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115" name="テキスト ボックス 114">
              <a:extLst>
                <a:ext uri="{FF2B5EF4-FFF2-40B4-BE49-F238E27FC236}">
                  <a16:creationId xmlns:a16="http://schemas.microsoft.com/office/drawing/2014/main" id="{D953D029-3B99-453E-BC79-5B576BF85597}"/>
                </a:ext>
              </a:extLst>
            </p:cNvPr>
            <p:cNvSpPr txBox="1"/>
            <p:nvPr/>
          </p:nvSpPr>
          <p:spPr>
            <a:xfrm>
              <a:off x="2146004" y="3413075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b="1">
                  <a:latin typeface="Calibri 本文"/>
                </a:rPr>
                <a:t>20</a:t>
              </a:r>
              <a:endParaRPr kumimoji="1" lang="ja-JP" altLang="en-US" sz="900" b="1">
                <a:latin typeface="Calibri 本文"/>
              </a:endParaRPr>
            </a:p>
          </p:txBody>
        </p:sp>
      </p:grpSp>
      <p:sp>
        <p:nvSpPr>
          <p:cNvPr id="116" name="円/楕円 221">
            <a:extLst>
              <a:ext uri="{FF2B5EF4-FFF2-40B4-BE49-F238E27FC236}">
                <a16:creationId xmlns:a16="http://schemas.microsoft.com/office/drawing/2014/main" id="{B00B541B-759F-46A3-9B37-C7B69931F544}"/>
              </a:ext>
            </a:extLst>
          </p:cNvPr>
          <p:cNvSpPr/>
          <p:nvPr/>
        </p:nvSpPr>
        <p:spPr bwMode="auto">
          <a:xfrm>
            <a:off x="-799332" y="5056932"/>
            <a:ext cx="186838" cy="200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>
                <a:solidFill>
                  <a:schemeClr val="tx1"/>
                </a:solidFill>
              </a:rPr>
              <a:t>4</a:t>
            </a:r>
            <a:endParaRPr lang="ja-JP" altLang="en-US" sz="1000" b="1">
              <a:solidFill>
                <a:schemeClr val="tx1"/>
              </a:solidFill>
            </a:endParaRPr>
          </a:p>
        </p:txBody>
      </p:sp>
      <p:sp>
        <p:nvSpPr>
          <p:cNvPr id="117" name="円/楕円 221">
            <a:extLst>
              <a:ext uri="{FF2B5EF4-FFF2-40B4-BE49-F238E27FC236}">
                <a16:creationId xmlns:a16="http://schemas.microsoft.com/office/drawing/2014/main" id="{CDB8F961-F152-473B-86C7-1731C9398807}"/>
              </a:ext>
            </a:extLst>
          </p:cNvPr>
          <p:cNvSpPr/>
          <p:nvPr/>
        </p:nvSpPr>
        <p:spPr bwMode="auto">
          <a:xfrm>
            <a:off x="-746942" y="5437157"/>
            <a:ext cx="186838" cy="200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>
                <a:solidFill>
                  <a:schemeClr val="tx1"/>
                </a:solidFill>
              </a:rPr>
              <a:t>4</a:t>
            </a:r>
            <a:endParaRPr lang="ja-JP" altLang="en-US" sz="1000" b="1">
              <a:solidFill>
                <a:schemeClr val="tx1"/>
              </a:solidFill>
            </a:endParaRPr>
          </a:p>
        </p:txBody>
      </p:sp>
      <p:sp>
        <p:nvSpPr>
          <p:cNvPr id="118" name="円/楕円 221">
            <a:extLst>
              <a:ext uri="{FF2B5EF4-FFF2-40B4-BE49-F238E27FC236}">
                <a16:creationId xmlns:a16="http://schemas.microsoft.com/office/drawing/2014/main" id="{80A488CA-FDD9-470E-B403-DB661C5BEE1B}"/>
              </a:ext>
            </a:extLst>
          </p:cNvPr>
          <p:cNvSpPr/>
          <p:nvPr/>
        </p:nvSpPr>
        <p:spPr bwMode="auto">
          <a:xfrm>
            <a:off x="-666363" y="4368603"/>
            <a:ext cx="186838" cy="20048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>
                <a:solidFill>
                  <a:schemeClr val="tx1"/>
                </a:solidFill>
              </a:rPr>
              <a:t>4</a:t>
            </a:r>
            <a:endParaRPr lang="ja-JP" altLang="en-US" sz="1000" b="1">
              <a:solidFill>
                <a:schemeClr val="tx1"/>
              </a:solidFill>
            </a:endParaRPr>
          </a:p>
        </p:txBody>
      </p:sp>
      <p:grpSp>
        <p:nvGrpSpPr>
          <p:cNvPr id="119" name="グループ化 118">
            <a:extLst>
              <a:ext uri="{FF2B5EF4-FFF2-40B4-BE49-F238E27FC236}">
                <a16:creationId xmlns:a16="http://schemas.microsoft.com/office/drawing/2014/main" id="{262C2320-E9D8-4D29-B596-5D66B9A346C2}"/>
              </a:ext>
            </a:extLst>
          </p:cNvPr>
          <p:cNvGrpSpPr/>
          <p:nvPr/>
        </p:nvGrpSpPr>
        <p:grpSpPr>
          <a:xfrm>
            <a:off x="1294453" y="1060647"/>
            <a:ext cx="407852" cy="236828"/>
            <a:chOff x="2181189" y="3407090"/>
            <a:chExt cx="407852" cy="236828"/>
          </a:xfrm>
        </p:grpSpPr>
        <p:sp>
          <p:nvSpPr>
            <p:cNvPr id="120" name="二等辺三角形 119">
              <a:extLst>
                <a:ext uri="{FF2B5EF4-FFF2-40B4-BE49-F238E27FC236}">
                  <a16:creationId xmlns:a16="http://schemas.microsoft.com/office/drawing/2014/main" id="{69B1BE1D-F1A1-46AD-9505-23B0F8AC2B1C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121" name="テキスト ボックス 120">
              <a:extLst>
                <a:ext uri="{FF2B5EF4-FFF2-40B4-BE49-F238E27FC236}">
                  <a16:creationId xmlns:a16="http://schemas.microsoft.com/office/drawing/2014/main" id="{96097392-C59E-4B8A-976A-3EE5068F7AED}"/>
                </a:ext>
              </a:extLst>
            </p:cNvPr>
            <p:cNvSpPr txBox="1"/>
            <p:nvPr/>
          </p:nvSpPr>
          <p:spPr>
            <a:xfrm>
              <a:off x="2181189" y="3413086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b="1">
                  <a:latin typeface="Calibri 本文"/>
                </a:rPr>
                <a:t>6</a:t>
              </a:r>
              <a:endParaRPr kumimoji="1" lang="ja-JP" altLang="en-US" sz="900" b="1">
                <a:latin typeface="Calibri 本文"/>
              </a:endParaRPr>
            </a:p>
          </p:txBody>
        </p:sp>
      </p:grpSp>
      <p:grpSp>
        <p:nvGrpSpPr>
          <p:cNvPr id="122" name="グループ化 121">
            <a:extLst>
              <a:ext uri="{FF2B5EF4-FFF2-40B4-BE49-F238E27FC236}">
                <a16:creationId xmlns:a16="http://schemas.microsoft.com/office/drawing/2014/main" id="{31E457D3-97CB-43A7-880E-679EE40BC813}"/>
              </a:ext>
            </a:extLst>
          </p:cNvPr>
          <p:cNvGrpSpPr/>
          <p:nvPr/>
        </p:nvGrpSpPr>
        <p:grpSpPr>
          <a:xfrm>
            <a:off x="793063" y="2960341"/>
            <a:ext cx="407852" cy="236400"/>
            <a:chOff x="2175117" y="3407090"/>
            <a:chExt cx="407852" cy="236400"/>
          </a:xfrm>
        </p:grpSpPr>
        <p:sp>
          <p:nvSpPr>
            <p:cNvPr id="123" name="二等辺三角形 122">
              <a:extLst>
                <a:ext uri="{FF2B5EF4-FFF2-40B4-BE49-F238E27FC236}">
                  <a16:creationId xmlns:a16="http://schemas.microsoft.com/office/drawing/2014/main" id="{F65CCC12-943E-48DE-88FC-864A46070A48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124" name="テキスト ボックス 123">
              <a:extLst>
                <a:ext uri="{FF2B5EF4-FFF2-40B4-BE49-F238E27FC236}">
                  <a16:creationId xmlns:a16="http://schemas.microsoft.com/office/drawing/2014/main" id="{3DB2D7DF-7623-494B-8F59-2CCA1BE50A08}"/>
                </a:ext>
              </a:extLst>
            </p:cNvPr>
            <p:cNvSpPr txBox="1"/>
            <p:nvPr/>
          </p:nvSpPr>
          <p:spPr>
            <a:xfrm>
              <a:off x="2175117" y="3412658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b="1">
                  <a:latin typeface="Calibri 本文"/>
                </a:rPr>
                <a:t>6</a:t>
              </a:r>
              <a:endParaRPr kumimoji="1" lang="ja-JP" altLang="en-US" sz="900" b="1">
                <a:latin typeface="Calibri 本文"/>
              </a:endParaRPr>
            </a:p>
          </p:txBody>
        </p:sp>
      </p:grpSp>
      <p:sp>
        <p:nvSpPr>
          <p:cNvPr id="125" name="円/楕円 221">
            <a:extLst>
              <a:ext uri="{FF2B5EF4-FFF2-40B4-BE49-F238E27FC236}">
                <a16:creationId xmlns:a16="http://schemas.microsoft.com/office/drawing/2014/main" id="{1ABCB9BA-EBD6-4BA9-BC5E-EAFE47D24FBB}"/>
              </a:ext>
            </a:extLst>
          </p:cNvPr>
          <p:cNvSpPr/>
          <p:nvPr/>
        </p:nvSpPr>
        <p:spPr bwMode="auto">
          <a:xfrm>
            <a:off x="1586175" y="3921454"/>
            <a:ext cx="186838" cy="20048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>
                <a:solidFill>
                  <a:schemeClr val="tx1"/>
                </a:solidFill>
              </a:rPr>
              <a:t>4</a:t>
            </a:r>
            <a:endParaRPr lang="ja-JP" altLang="en-US" sz="1000" b="1">
              <a:solidFill>
                <a:schemeClr val="tx1"/>
              </a:solidFill>
            </a:endParaRPr>
          </a:p>
        </p:txBody>
      </p:sp>
      <p:grpSp>
        <p:nvGrpSpPr>
          <p:cNvPr id="126" name="グループ化 125">
            <a:extLst>
              <a:ext uri="{FF2B5EF4-FFF2-40B4-BE49-F238E27FC236}">
                <a16:creationId xmlns:a16="http://schemas.microsoft.com/office/drawing/2014/main" id="{43C95FD2-C8F6-480E-93AC-AC1AA5883558}"/>
              </a:ext>
            </a:extLst>
          </p:cNvPr>
          <p:cNvGrpSpPr/>
          <p:nvPr/>
        </p:nvGrpSpPr>
        <p:grpSpPr>
          <a:xfrm>
            <a:off x="1730520" y="4904672"/>
            <a:ext cx="407852" cy="236817"/>
            <a:chOff x="2146004" y="3407090"/>
            <a:chExt cx="407852" cy="236817"/>
          </a:xfrm>
        </p:grpSpPr>
        <p:sp>
          <p:nvSpPr>
            <p:cNvPr id="127" name="二等辺三角形 126">
              <a:extLst>
                <a:ext uri="{FF2B5EF4-FFF2-40B4-BE49-F238E27FC236}">
                  <a16:creationId xmlns:a16="http://schemas.microsoft.com/office/drawing/2014/main" id="{3B8CF28B-7D55-4911-B759-ECDBADC9DB93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128" name="テキスト ボックス 127">
              <a:extLst>
                <a:ext uri="{FF2B5EF4-FFF2-40B4-BE49-F238E27FC236}">
                  <a16:creationId xmlns:a16="http://schemas.microsoft.com/office/drawing/2014/main" id="{94C76A42-5E20-481F-81D5-087ACB01F5B9}"/>
                </a:ext>
              </a:extLst>
            </p:cNvPr>
            <p:cNvSpPr txBox="1"/>
            <p:nvPr/>
          </p:nvSpPr>
          <p:spPr>
            <a:xfrm>
              <a:off x="2146004" y="3413075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b="1">
                  <a:latin typeface="Calibri 本文"/>
                </a:rPr>
                <a:t>20</a:t>
              </a:r>
              <a:endParaRPr kumimoji="1" lang="ja-JP" altLang="en-US" sz="900" b="1">
                <a:latin typeface="Calibri 本文"/>
              </a:endParaRPr>
            </a:p>
          </p:txBody>
        </p:sp>
      </p:grpSp>
      <p:sp>
        <p:nvSpPr>
          <p:cNvPr id="129" name="円/楕円 221">
            <a:extLst>
              <a:ext uri="{FF2B5EF4-FFF2-40B4-BE49-F238E27FC236}">
                <a16:creationId xmlns:a16="http://schemas.microsoft.com/office/drawing/2014/main" id="{7F290517-9E93-4139-B860-52998F9D61D9}"/>
              </a:ext>
            </a:extLst>
          </p:cNvPr>
          <p:cNvSpPr/>
          <p:nvPr/>
        </p:nvSpPr>
        <p:spPr bwMode="auto">
          <a:xfrm>
            <a:off x="2518570" y="3255720"/>
            <a:ext cx="186838" cy="200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 b="1">
              <a:solidFill>
                <a:schemeClr val="tx1"/>
              </a:solidFill>
            </a:endParaRPr>
          </a:p>
        </p:txBody>
      </p: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A4D34545-C660-4482-A6B6-D77454CFC7D5}"/>
              </a:ext>
            </a:extLst>
          </p:cNvPr>
          <p:cNvSpPr txBox="1"/>
          <p:nvPr/>
        </p:nvSpPr>
        <p:spPr>
          <a:xfrm>
            <a:off x="2459379" y="3244964"/>
            <a:ext cx="407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b="1">
                <a:latin typeface="Calibri 本文"/>
              </a:rPr>
              <a:t>22</a:t>
            </a:r>
            <a:endParaRPr kumimoji="1" lang="ja-JP" altLang="en-US" sz="900" b="1">
              <a:latin typeface="Calibri 本文"/>
            </a:endParaRPr>
          </a:p>
        </p:txBody>
      </p:sp>
      <p:sp>
        <p:nvSpPr>
          <p:cNvPr id="131" name="円/楕円 221">
            <a:extLst>
              <a:ext uri="{FF2B5EF4-FFF2-40B4-BE49-F238E27FC236}">
                <a16:creationId xmlns:a16="http://schemas.microsoft.com/office/drawing/2014/main" id="{1F1E0E5E-53CA-41C0-9F2B-6E71B1BAE9FC}"/>
              </a:ext>
            </a:extLst>
          </p:cNvPr>
          <p:cNvSpPr/>
          <p:nvPr/>
        </p:nvSpPr>
        <p:spPr bwMode="auto">
          <a:xfrm>
            <a:off x="3017046" y="3423109"/>
            <a:ext cx="186838" cy="200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 b="1">
              <a:solidFill>
                <a:schemeClr val="tx1"/>
              </a:solidFill>
            </a:endParaRPr>
          </a:p>
        </p:txBody>
      </p:sp>
      <p:sp>
        <p:nvSpPr>
          <p:cNvPr id="132" name="テキスト ボックス 131">
            <a:extLst>
              <a:ext uri="{FF2B5EF4-FFF2-40B4-BE49-F238E27FC236}">
                <a16:creationId xmlns:a16="http://schemas.microsoft.com/office/drawing/2014/main" id="{4C3BDC4A-3A06-4754-B853-DB4B684655AB}"/>
              </a:ext>
            </a:extLst>
          </p:cNvPr>
          <p:cNvSpPr txBox="1"/>
          <p:nvPr/>
        </p:nvSpPr>
        <p:spPr>
          <a:xfrm>
            <a:off x="2960653" y="3410678"/>
            <a:ext cx="407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b="1">
                <a:latin typeface="Calibri 本文"/>
              </a:rPr>
              <a:t>22</a:t>
            </a:r>
            <a:endParaRPr kumimoji="1" lang="ja-JP" altLang="en-US" sz="900" b="1">
              <a:latin typeface="Calibri 本文"/>
            </a:endParaRPr>
          </a:p>
        </p:txBody>
      </p:sp>
      <p:grpSp>
        <p:nvGrpSpPr>
          <p:cNvPr id="133" name="グループ化 132">
            <a:extLst>
              <a:ext uri="{FF2B5EF4-FFF2-40B4-BE49-F238E27FC236}">
                <a16:creationId xmlns:a16="http://schemas.microsoft.com/office/drawing/2014/main" id="{7D1D969A-DBFF-4F8C-988A-C77C21D82F1F}"/>
              </a:ext>
            </a:extLst>
          </p:cNvPr>
          <p:cNvGrpSpPr/>
          <p:nvPr/>
        </p:nvGrpSpPr>
        <p:grpSpPr>
          <a:xfrm>
            <a:off x="3520966" y="3546009"/>
            <a:ext cx="407852" cy="236817"/>
            <a:chOff x="2146004" y="3407090"/>
            <a:chExt cx="407852" cy="236817"/>
          </a:xfrm>
        </p:grpSpPr>
        <p:sp>
          <p:nvSpPr>
            <p:cNvPr id="134" name="二等辺三角形 133">
              <a:extLst>
                <a:ext uri="{FF2B5EF4-FFF2-40B4-BE49-F238E27FC236}">
                  <a16:creationId xmlns:a16="http://schemas.microsoft.com/office/drawing/2014/main" id="{6E4FDFA1-8684-4551-9B7A-B66529B0BB05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135" name="テキスト ボックス 134">
              <a:extLst>
                <a:ext uri="{FF2B5EF4-FFF2-40B4-BE49-F238E27FC236}">
                  <a16:creationId xmlns:a16="http://schemas.microsoft.com/office/drawing/2014/main" id="{99A057F0-89DD-4EB5-B54B-B61B7DF4AC20}"/>
                </a:ext>
              </a:extLst>
            </p:cNvPr>
            <p:cNvSpPr txBox="1"/>
            <p:nvPr/>
          </p:nvSpPr>
          <p:spPr>
            <a:xfrm>
              <a:off x="2146004" y="3413075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b="1">
                  <a:latin typeface="Calibri 本文"/>
                </a:rPr>
                <a:t>20</a:t>
              </a:r>
              <a:endParaRPr kumimoji="1" lang="ja-JP" altLang="en-US" sz="900" b="1">
                <a:latin typeface="Calibri 本文"/>
              </a:endParaRPr>
            </a:p>
          </p:txBody>
        </p:sp>
      </p:grpSp>
      <p:sp>
        <p:nvSpPr>
          <p:cNvPr id="136" name="テキスト ボックス 135">
            <a:extLst>
              <a:ext uri="{FF2B5EF4-FFF2-40B4-BE49-F238E27FC236}">
                <a16:creationId xmlns:a16="http://schemas.microsoft.com/office/drawing/2014/main" id="{56935648-5725-42A4-B8E9-B9EA002307DD}"/>
              </a:ext>
            </a:extLst>
          </p:cNvPr>
          <p:cNvSpPr txBox="1"/>
          <p:nvPr/>
        </p:nvSpPr>
        <p:spPr>
          <a:xfrm>
            <a:off x="3327130" y="654654"/>
            <a:ext cx="219483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は、県警車両（車両突入対策車）が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上記停車位置へ配車される際、カラーコーンなどを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移動し配車させる。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37" name="正方形/長方形 136">
            <a:extLst>
              <a:ext uri="{FF2B5EF4-FFF2-40B4-BE49-F238E27FC236}">
                <a16:creationId xmlns:a16="http://schemas.microsoft.com/office/drawing/2014/main" id="{93CF22F1-1286-434D-8625-EF447C09B823}"/>
              </a:ext>
            </a:extLst>
          </p:cNvPr>
          <p:cNvSpPr/>
          <p:nvPr/>
        </p:nvSpPr>
        <p:spPr>
          <a:xfrm>
            <a:off x="3466621" y="699497"/>
            <a:ext cx="108690" cy="1090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 b="1"/>
              <a:t>Ｇ</a:t>
            </a:r>
          </a:p>
        </p:txBody>
      </p:sp>
      <p:graphicFrame>
        <p:nvGraphicFramePr>
          <p:cNvPr id="138" name="表 5">
            <a:extLst>
              <a:ext uri="{FF2B5EF4-FFF2-40B4-BE49-F238E27FC236}">
                <a16:creationId xmlns:a16="http://schemas.microsoft.com/office/drawing/2014/main" id="{4C3921ED-3E59-4A26-900E-91F7220510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730448"/>
              </p:ext>
            </p:extLst>
          </p:nvPr>
        </p:nvGraphicFramePr>
        <p:xfrm>
          <a:off x="2746742" y="7517882"/>
          <a:ext cx="2740858" cy="1714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068">
                  <a:extLst>
                    <a:ext uri="{9D8B030D-6E8A-4147-A177-3AD203B41FA5}">
                      <a16:colId xmlns:a16="http://schemas.microsoft.com/office/drawing/2014/main" val="3215615149"/>
                    </a:ext>
                  </a:extLst>
                </a:gridCol>
                <a:gridCol w="345051">
                  <a:extLst>
                    <a:ext uri="{9D8B030D-6E8A-4147-A177-3AD203B41FA5}">
                      <a16:colId xmlns:a16="http://schemas.microsoft.com/office/drawing/2014/main" val="3189917684"/>
                    </a:ext>
                  </a:extLst>
                </a:gridCol>
                <a:gridCol w="963779">
                  <a:extLst>
                    <a:ext uri="{9D8B030D-6E8A-4147-A177-3AD203B41FA5}">
                      <a16:colId xmlns:a16="http://schemas.microsoft.com/office/drawing/2014/main" val="698547106"/>
                    </a:ext>
                  </a:extLst>
                </a:gridCol>
                <a:gridCol w="1128960">
                  <a:extLst>
                    <a:ext uri="{9D8B030D-6E8A-4147-A177-3AD203B41FA5}">
                      <a16:colId xmlns:a16="http://schemas.microsoft.com/office/drawing/2014/main" val="768166756"/>
                    </a:ext>
                  </a:extLst>
                </a:gridCol>
              </a:tblGrid>
              <a:tr h="247655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>
                          <a:solidFill>
                            <a:schemeClr val="bg1"/>
                          </a:solidFill>
                        </a:rPr>
                        <a:t>B13</a:t>
                      </a:r>
                      <a:r>
                        <a:rPr kumimoji="1" lang="ja-JP" altLang="en-US" sz="7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警備員備品置場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23</a:t>
                      </a:r>
                      <a:endParaRPr kumimoji="1" lang="ja-JP" altLang="en-US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規制用カラーコーン　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299752"/>
                  </a:ext>
                </a:extLst>
              </a:tr>
              <a:tr h="205740">
                <a:tc rowSpan="2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700">
                          <a:solidFill>
                            <a:schemeClr val="bg1"/>
                          </a:solidFill>
                        </a:rPr>
                        <a:t>B13</a:t>
                      </a:r>
                      <a:r>
                        <a:rPr kumimoji="1" lang="ja-JP" altLang="en-US" sz="7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警備員備品置場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24</a:t>
                      </a:r>
                      <a:endParaRPr kumimoji="1" lang="ja-JP" altLang="en-US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規制用カラーコーン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en-US" altLang="ja-JP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905511"/>
                  </a:ext>
                </a:extLst>
              </a:tr>
              <a:tr h="2057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都筑区備品置場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競技用カラーコーン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44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en-US" altLang="ja-JP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プラ柵　</a:t>
                      </a:r>
                      <a:r>
                        <a:rPr kumimoji="1" lang="en-US" altLang="ja-JP" sz="700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24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en-US" altLang="ja-JP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endParaRPr kumimoji="1" lang="en-US" altLang="ja-JP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811124"/>
                  </a:ext>
                </a:extLst>
              </a:tr>
              <a:tr h="247655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>
                          <a:solidFill>
                            <a:schemeClr val="bg1"/>
                          </a:solidFill>
                        </a:rPr>
                        <a:t>B13</a:t>
                      </a:r>
                      <a:r>
                        <a:rPr kumimoji="1" lang="ja-JP" altLang="en-US" sz="7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警備員備品置場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規制用カラーコーン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177242"/>
                  </a:ext>
                </a:extLst>
              </a:tr>
              <a:tr h="247655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>
                          <a:solidFill>
                            <a:schemeClr val="tx1"/>
                          </a:solidFill>
                        </a:rPr>
                        <a:t>C8</a:t>
                      </a:r>
                      <a:endParaRPr kumimoji="1" lang="ja-JP" alt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警備員備品置場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規制用カラーコーン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101142"/>
                  </a:ext>
                </a:extLst>
              </a:tr>
            </a:tbl>
          </a:graphicData>
        </a:graphic>
      </p:graphicFrame>
      <p:sp>
        <p:nvSpPr>
          <p:cNvPr id="139" name="フリーフォーム: 図形 138">
            <a:extLst>
              <a:ext uri="{FF2B5EF4-FFF2-40B4-BE49-F238E27FC236}">
                <a16:creationId xmlns:a16="http://schemas.microsoft.com/office/drawing/2014/main" id="{1E293A8A-529C-45A4-AC3A-B14D52D19D28}"/>
              </a:ext>
            </a:extLst>
          </p:cNvPr>
          <p:cNvSpPr/>
          <p:nvPr/>
        </p:nvSpPr>
        <p:spPr>
          <a:xfrm>
            <a:off x="830823" y="1212754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1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40" name="フリーフォーム: 図形 139">
            <a:extLst>
              <a:ext uri="{FF2B5EF4-FFF2-40B4-BE49-F238E27FC236}">
                <a16:creationId xmlns:a16="http://schemas.microsoft.com/office/drawing/2014/main" id="{2E3DAD6E-A3BB-496D-93FA-2DD56EDF6DD3}"/>
              </a:ext>
            </a:extLst>
          </p:cNvPr>
          <p:cNvSpPr/>
          <p:nvPr/>
        </p:nvSpPr>
        <p:spPr>
          <a:xfrm>
            <a:off x="1668359" y="2914110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rgbClr val="FF0000"/>
                </a:solidFill>
              </a:rPr>
              <a:t>2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41" name="フリーフォーム: 図形 140">
            <a:extLst>
              <a:ext uri="{FF2B5EF4-FFF2-40B4-BE49-F238E27FC236}">
                <a16:creationId xmlns:a16="http://schemas.microsoft.com/office/drawing/2014/main" id="{B3CBC40F-A5C1-4DEA-93C1-B3DFE9E840B6}"/>
              </a:ext>
            </a:extLst>
          </p:cNvPr>
          <p:cNvSpPr/>
          <p:nvPr/>
        </p:nvSpPr>
        <p:spPr>
          <a:xfrm>
            <a:off x="3726028" y="3695087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3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42" name="フリーフォーム: 図形 141">
            <a:extLst>
              <a:ext uri="{FF2B5EF4-FFF2-40B4-BE49-F238E27FC236}">
                <a16:creationId xmlns:a16="http://schemas.microsoft.com/office/drawing/2014/main" id="{0582DDE6-81D1-4FDC-96C8-226C11E58103}"/>
              </a:ext>
            </a:extLst>
          </p:cNvPr>
          <p:cNvSpPr/>
          <p:nvPr/>
        </p:nvSpPr>
        <p:spPr>
          <a:xfrm>
            <a:off x="1342190" y="5472077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4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pic>
        <p:nvPicPr>
          <p:cNvPr id="143" name="Picture 3">
            <a:extLst>
              <a:ext uri="{FF2B5EF4-FFF2-40B4-BE49-F238E27FC236}">
                <a16:creationId xmlns:a16="http://schemas.microsoft.com/office/drawing/2014/main" id="{A602F91C-FCBE-4954-A665-7D9CBF75E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9845" y="9338346"/>
            <a:ext cx="340203" cy="19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" name="正方形/長方形 143">
            <a:extLst>
              <a:ext uri="{FF2B5EF4-FFF2-40B4-BE49-F238E27FC236}">
                <a16:creationId xmlns:a16="http://schemas.microsoft.com/office/drawing/2014/main" id="{40CC0778-9310-409F-BD33-8C4B2F1E848C}"/>
              </a:ext>
            </a:extLst>
          </p:cNvPr>
          <p:cNvSpPr/>
          <p:nvPr/>
        </p:nvSpPr>
        <p:spPr>
          <a:xfrm>
            <a:off x="-789852" y="8496465"/>
            <a:ext cx="272657" cy="97200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b="1">
                <a:solidFill>
                  <a:srgbClr val="FF0000"/>
                </a:solidFill>
              </a:rPr>
              <a:t>A-2</a:t>
            </a:r>
            <a:endParaRPr kumimoji="1" lang="ja-JP" altLang="en-US" sz="500" b="1">
              <a:solidFill>
                <a:srgbClr val="FF0000"/>
              </a:solidFill>
            </a:endParaRPr>
          </a:p>
        </p:txBody>
      </p:sp>
      <p:sp>
        <p:nvSpPr>
          <p:cNvPr id="149" name="フリーフォーム: 図形 148">
            <a:extLst>
              <a:ext uri="{FF2B5EF4-FFF2-40B4-BE49-F238E27FC236}">
                <a16:creationId xmlns:a16="http://schemas.microsoft.com/office/drawing/2014/main" id="{E99E8605-54D9-4A52-A8A6-BF948D5FE5D4}"/>
              </a:ext>
            </a:extLst>
          </p:cNvPr>
          <p:cNvSpPr/>
          <p:nvPr/>
        </p:nvSpPr>
        <p:spPr>
          <a:xfrm>
            <a:off x="2789990" y="7570460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1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50" name="フリーフォーム: 図形 149">
            <a:extLst>
              <a:ext uri="{FF2B5EF4-FFF2-40B4-BE49-F238E27FC236}">
                <a16:creationId xmlns:a16="http://schemas.microsoft.com/office/drawing/2014/main" id="{009DB114-48F3-4BFE-9206-925EDC87EE50}"/>
              </a:ext>
            </a:extLst>
          </p:cNvPr>
          <p:cNvSpPr/>
          <p:nvPr/>
        </p:nvSpPr>
        <p:spPr>
          <a:xfrm>
            <a:off x="2789990" y="8065102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rgbClr val="FF0000"/>
                </a:solidFill>
              </a:rPr>
              <a:t>2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51" name="フリーフォーム: 図形 150">
            <a:extLst>
              <a:ext uri="{FF2B5EF4-FFF2-40B4-BE49-F238E27FC236}">
                <a16:creationId xmlns:a16="http://schemas.microsoft.com/office/drawing/2014/main" id="{B8F5DC7C-DF24-4B7A-99BD-2879E69FEB66}"/>
              </a:ext>
            </a:extLst>
          </p:cNvPr>
          <p:cNvSpPr/>
          <p:nvPr/>
        </p:nvSpPr>
        <p:spPr>
          <a:xfrm>
            <a:off x="2789990" y="8559744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3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52" name="フリーフォーム: 図形 151">
            <a:extLst>
              <a:ext uri="{FF2B5EF4-FFF2-40B4-BE49-F238E27FC236}">
                <a16:creationId xmlns:a16="http://schemas.microsoft.com/office/drawing/2014/main" id="{AA42889B-95A6-434C-A389-D31E068966ED}"/>
              </a:ext>
            </a:extLst>
          </p:cNvPr>
          <p:cNvSpPr/>
          <p:nvPr/>
        </p:nvSpPr>
        <p:spPr>
          <a:xfrm>
            <a:off x="2789990" y="8933800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rgbClr val="FF0000"/>
                </a:solidFill>
              </a:rPr>
              <a:t>4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45" name="テキスト ボックス 144">
            <a:extLst>
              <a:ext uri="{FF2B5EF4-FFF2-40B4-BE49-F238E27FC236}">
                <a16:creationId xmlns:a16="http://schemas.microsoft.com/office/drawing/2014/main" id="{5A7BA6EC-B21C-4791-97D9-88910FDF68C8}"/>
              </a:ext>
            </a:extLst>
          </p:cNvPr>
          <p:cNvSpPr txBox="1"/>
          <p:nvPr/>
        </p:nvSpPr>
        <p:spPr>
          <a:xfrm>
            <a:off x="2115770" y="7470542"/>
            <a:ext cx="7537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</a:rPr>
              <a:t>備品置場</a:t>
            </a:r>
            <a:r>
              <a:rPr kumimoji="1" lang="en-US" altLang="ja-JP" sz="80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6" name="円/楕円 259">
            <a:extLst>
              <a:ext uri="{FF2B5EF4-FFF2-40B4-BE49-F238E27FC236}">
                <a16:creationId xmlns:a16="http://schemas.microsoft.com/office/drawing/2014/main" id="{022E0DF2-57B8-4F9C-8C8C-16C86EFD5236}"/>
              </a:ext>
            </a:extLst>
          </p:cNvPr>
          <p:cNvSpPr/>
          <p:nvPr/>
        </p:nvSpPr>
        <p:spPr bwMode="auto">
          <a:xfrm>
            <a:off x="4401488" y="566120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3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47" name="円/楕円 259">
            <a:extLst>
              <a:ext uri="{FF2B5EF4-FFF2-40B4-BE49-F238E27FC236}">
                <a16:creationId xmlns:a16="http://schemas.microsoft.com/office/drawing/2014/main" id="{B6883D15-37EE-45B0-AC96-037C861A6C10}"/>
              </a:ext>
            </a:extLst>
          </p:cNvPr>
          <p:cNvSpPr/>
          <p:nvPr/>
        </p:nvSpPr>
        <p:spPr bwMode="auto">
          <a:xfrm>
            <a:off x="4420770" y="669641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3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48" name="円/楕円 259">
            <a:extLst>
              <a:ext uri="{FF2B5EF4-FFF2-40B4-BE49-F238E27FC236}">
                <a16:creationId xmlns:a16="http://schemas.microsoft.com/office/drawing/2014/main" id="{489116BC-4B32-4085-A792-26601905EDD1}"/>
              </a:ext>
            </a:extLst>
          </p:cNvPr>
          <p:cNvSpPr/>
          <p:nvPr/>
        </p:nvSpPr>
        <p:spPr bwMode="auto">
          <a:xfrm>
            <a:off x="4762582" y="615660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2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53" name="円/楕円 259">
            <a:extLst>
              <a:ext uri="{FF2B5EF4-FFF2-40B4-BE49-F238E27FC236}">
                <a16:creationId xmlns:a16="http://schemas.microsoft.com/office/drawing/2014/main" id="{9494A29E-9011-42B0-A18A-6D713B907124}"/>
              </a:ext>
            </a:extLst>
          </p:cNvPr>
          <p:cNvSpPr/>
          <p:nvPr/>
        </p:nvSpPr>
        <p:spPr bwMode="auto">
          <a:xfrm>
            <a:off x="4038078" y="616751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2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54" name="円/楕円 259">
            <a:extLst>
              <a:ext uri="{FF2B5EF4-FFF2-40B4-BE49-F238E27FC236}">
                <a16:creationId xmlns:a16="http://schemas.microsoft.com/office/drawing/2014/main" id="{8F29B42E-99FE-487D-97A4-78832CB8EE10}"/>
              </a:ext>
            </a:extLst>
          </p:cNvPr>
          <p:cNvSpPr/>
          <p:nvPr/>
        </p:nvSpPr>
        <p:spPr bwMode="auto">
          <a:xfrm>
            <a:off x="3630748" y="6162547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3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55" name="円/楕円 259">
            <a:extLst>
              <a:ext uri="{FF2B5EF4-FFF2-40B4-BE49-F238E27FC236}">
                <a16:creationId xmlns:a16="http://schemas.microsoft.com/office/drawing/2014/main" id="{E569F6A5-AE74-420F-9C81-88F5A13C2757}"/>
              </a:ext>
            </a:extLst>
          </p:cNvPr>
          <p:cNvSpPr/>
          <p:nvPr/>
        </p:nvSpPr>
        <p:spPr bwMode="auto">
          <a:xfrm>
            <a:off x="5146058" y="616383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3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56" name="吹き出し: 四角形 155">
            <a:extLst>
              <a:ext uri="{FF2B5EF4-FFF2-40B4-BE49-F238E27FC236}">
                <a16:creationId xmlns:a16="http://schemas.microsoft.com/office/drawing/2014/main" id="{06CC0E45-43D3-43E9-9A14-C5E0CD9E33C9}"/>
              </a:ext>
            </a:extLst>
          </p:cNvPr>
          <p:cNvSpPr/>
          <p:nvPr/>
        </p:nvSpPr>
        <p:spPr>
          <a:xfrm>
            <a:off x="6142023" y="7470542"/>
            <a:ext cx="1485900" cy="1217959"/>
          </a:xfrm>
          <a:prstGeom prst="wedgeRectCallout">
            <a:avLst>
              <a:gd name="adj1" fmla="val -100961"/>
              <a:gd name="adj2" fmla="val 179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/>
              <a:t>横断路用</a:t>
            </a:r>
            <a:endParaRPr kumimoji="1" lang="en-US" altLang="ja-JP" sz="1400"/>
          </a:p>
          <a:p>
            <a:pPr algn="ctr"/>
            <a:r>
              <a:rPr kumimoji="1" lang="ja-JP" altLang="en-US" sz="1400"/>
              <a:t>プラ柵本数追加</a:t>
            </a:r>
            <a:endParaRPr kumimoji="1" lang="en-US" altLang="ja-JP" sz="1400"/>
          </a:p>
          <a:p>
            <a:pPr algn="ctr"/>
            <a:r>
              <a:rPr lang="en-US" altLang="ja-JP" sz="1400"/>
              <a:t>2/3</a:t>
            </a:r>
            <a:endParaRPr kumimoji="1" lang="ja-JP" altLang="en-US" sz="1400"/>
          </a:p>
        </p:txBody>
      </p:sp>
    </p:spTree>
    <p:extLst>
      <p:ext uri="{BB962C8B-B14F-4D97-AF65-F5344CB8AC3E}">
        <p14:creationId xmlns:p14="http://schemas.microsoft.com/office/powerpoint/2010/main" val="321132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64F829C5-FBC8-1143-8FA8-08EAA33227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34" r="13252" b="2960"/>
          <a:stretch/>
        </p:blipFill>
        <p:spPr>
          <a:xfrm rot="5400000">
            <a:off x="-269744" y="1056928"/>
            <a:ext cx="6278380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FE3C0EF5-B32C-46AB-AEB5-DEF2C1AE6B46}"/>
              </a:ext>
            </a:extLst>
          </p:cNvPr>
          <p:cNvSpPr/>
          <p:nvPr/>
        </p:nvSpPr>
        <p:spPr>
          <a:xfrm>
            <a:off x="500742" y="3987800"/>
            <a:ext cx="4040777" cy="2880360"/>
          </a:xfrm>
          <a:custGeom>
            <a:avLst/>
            <a:gdLst>
              <a:gd name="connsiteX0" fmla="*/ 640080 w 2994660"/>
              <a:gd name="connsiteY0" fmla="*/ 0 h 2293620"/>
              <a:gd name="connsiteX1" fmla="*/ 2141220 w 2994660"/>
              <a:gd name="connsiteY1" fmla="*/ 1706880 h 2293620"/>
              <a:gd name="connsiteX2" fmla="*/ 2971800 w 2994660"/>
              <a:gd name="connsiteY2" fmla="*/ 1684020 h 2293620"/>
              <a:gd name="connsiteX3" fmla="*/ 2994660 w 2994660"/>
              <a:gd name="connsiteY3" fmla="*/ 2293620 h 2293620"/>
              <a:gd name="connsiteX4" fmla="*/ 0 w 2994660"/>
              <a:gd name="connsiteY4" fmla="*/ 2293620 h 2293620"/>
              <a:gd name="connsiteX5" fmla="*/ 7620 w 2994660"/>
              <a:gd name="connsiteY5" fmla="*/ 22860 h 2293620"/>
              <a:gd name="connsiteX6" fmla="*/ 640080 w 2994660"/>
              <a:gd name="connsiteY6" fmla="*/ 0 h 2293620"/>
              <a:gd name="connsiteX0" fmla="*/ 640080 w 2994660"/>
              <a:gd name="connsiteY0" fmla="*/ 0 h 2628900"/>
              <a:gd name="connsiteX1" fmla="*/ 2141220 w 2994660"/>
              <a:gd name="connsiteY1" fmla="*/ 1706880 h 2628900"/>
              <a:gd name="connsiteX2" fmla="*/ 2971800 w 2994660"/>
              <a:gd name="connsiteY2" fmla="*/ 1684020 h 2628900"/>
              <a:gd name="connsiteX3" fmla="*/ 2994660 w 2994660"/>
              <a:gd name="connsiteY3" fmla="*/ 2293620 h 2628900"/>
              <a:gd name="connsiteX4" fmla="*/ 0 w 2994660"/>
              <a:gd name="connsiteY4" fmla="*/ 2628900 h 2628900"/>
              <a:gd name="connsiteX5" fmla="*/ 7620 w 2994660"/>
              <a:gd name="connsiteY5" fmla="*/ 22860 h 2628900"/>
              <a:gd name="connsiteX6" fmla="*/ 640080 w 2994660"/>
              <a:gd name="connsiteY6" fmla="*/ 0 h 2628900"/>
              <a:gd name="connsiteX0" fmla="*/ 640080 w 3002280"/>
              <a:gd name="connsiteY0" fmla="*/ 0 h 2880360"/>
              <a:gd name="connsiteX1" fmla="*/ 2141220 w 3002280"/>
              <a:gd name="connsiteY1" fmla="*/ 1706880 h 2880360"/>
              <a:gd name="connsiteX2" fmla="*/ 2971800 w 3002280"/>
              <a:gd name="connsiteY2" fmla="*/ 1684020 h 2880360"/>
              <a:gd name="connsiteX3" fmla="*/ 3002280 w 3002280"/>
              <a:gd name="connsiteY3" fmla="*/ 2880360 h 2880360"/>
              <a:gd name="connsiteX4" fmla="*/ 0 w 3002280"/>
              <a:gd name="connsiteY4" fmla="*/ 2628900 h 2880360"/>
              <a:gd name="connsiteX5" fmla="*/ 7620 w 3002280"/>
              <a:gd name="connsiteY5" fmla="*/ 22860 h 2880360"/>
              <a:gd name="connsiteX6" fmla="*/ 640080 w 3002280"/>
              <a:gd name="connsiteY6" fmla="*/ 0 h 2880360"/>
              <a:gd name="connsiteX0" fmla="*/ 647700 w 3009900"/>
              <a:gd name="connsiteY0" fmla="*/ 0 h 2880360"/>
              <a:gd name="connsiteX1" fmla="*/ 2148840 w 3009900"/>
              <a:gd name="connsiteY1" fmla="*/ 1706880 h 2880360"/>
              <a:gd name="connsiteX2" fmla="*/ 2979420 w 3009900"/>
              <a:gd name="connsiteY2" fmla="*/ 1684020 h 2880360"/>
              <a:gd name="connsiteX3" fmla="*/ 3009900 w 3009900"/>
              <a:gd name="connsiteY3" fmla="*/ 2880360 h 2880360"/>
              <a:gd name="connsiteX4" fmla="*/ 0 w 3009900"/>
              <a:gd name="connsiteY4" fmla="*/ 2872740 h 2880360"/>
              <a:gd name="connsiteX5" fmla="*/ 15240 w 3009900"/>
              <a:gd name="connsiteY5" fmla="*/ 22860 h 2880360"/>
              <a:gd name="connsiteX6" fmla="*/ 647700 w 3009900"/>
              <a:gd name="connsiteY6" fmla="*/ 0 h 2880360"/>
              <a:gd name="connsiteX0" fmla="*/ 1518557 w 3880757"/>
              <a:gd name="connsiteY0" fmla="*/ 0 h 2880360"/>
              <a:gd name="connsiteX1" fmla="*/ 3019697 w 3880757"/>
              <a:gd name="connsiteY1" fmla="*/ 1706880 h 2880360"/>
              <a:gd name="connsiteX2" fmla="*/ 3850277 w 3880757"/>
              <a:gd name="connsiteY2" fmla="*/ 1684020 h 2880360"/>
              <a:gd name="connsiteX3" fmla="*/ 3880757 w 3880757"/>
              <a:gd name="connsiteY3" fmla="*/ 2880360 h 2880360"/>
              <a:gd name="connsiteX4" fmla="*/ 0 w 3880757"/>
              <a:gd name="connsiteY4" fmla="*/ 2872740 h 2880360"/>
              <a:gd name="connsiteX5" fmla="*/ 886097 w 3880757"/>
              <a:gd name="connsiteY5" fmla="*/ 22860 h 2880360"/>
              <a:gd name="connsiteX6" fmla="*/ 1518557 w 3880757"/>
              <a:gd name="connsiteY6" fmla="*/ 0 h 2880360"/>
              <a:gd name="connsiteX0" fmla="*/ 1518557 w 3880757"/>
              <a:gd name="connsiteY0" fmla="*/ 0 h 2880360"/>
              <a:gd name="connsiteX1" fmla="*/ 3019697 w 3880757"/>
              <a:gd name="connsiteY1" fmla="*/ 1706880 h 2880360"/>
              <a:gd name="connsiteX2" fmla="*/ 3850277 w 3880757"/>
              <a:gd name="connsiteY2" fmla="*/ 1684020 h 2880360"/>
              <a:gd name="connsiteX3" fmla="*/ 3880757 w 3880757"/>
              <a:gd name="connsiteY3" fmla="*/ 2880360 h 2880360"/>
              <a:gd name="connsiteX4" fmla="*/ 0 w 3880757"/>
              <a:gd name="connsiteY4" fmla="*/ 2872740 h 2880360"/>
              <a:gd name="connsiteX5" fmla="*/ 15240 w 3880757"/>
              <a:gd name="connsiteY5" fmla="*/ 8346 h 2880360"/>
              <a:gd name="connsiteX6" fmla="*/ 1518557 w 3880757"/>
              <a:gd name="connsiteY6" fmla="*/ 0 h 2880360"/>
              <a:gd name="connsiteX0" fmla="*/ 1518557 w 3880757"/>
              <a:gd name="connsiteY0" fmla="*/ 0 h 2880360"/>
              <a:gd name="connsiteX1" fmla="*/ 3019697 w 3880757"/>
              <a:gd name="connsiteY1" fmla="*/ 1706880 h 2880360"/>
              <a:gd name="connsiteX2" fmla="*/ 3850277 w 3880757"/>
              <a:gd name="connsiteY2" fmla="*/ 1684020 h 2880360"/>
              <a:gd name="connsiteX3" fmla="*/ 3880757 w 3880757"/>
              <a:gd name="connsiteY3" fmla="*/ 2880360 h 2880360"/>
              <a:gd name="connsiteX4" fmla="*/ 0 w 3880757"/>
              <a:gd name="connsiteY4" fmla="*/ 2872740 h 2880360"/>
              <a:gd name="connsiteX5" fmla="*/ 725 w 3880757"/>
              <a:gd name="connsiteY5" fmla="*/ 8346 h 2880360"/>
              <a:gd name="connsiteX6" fmla="*/ 1518557 w 3880757"/>
              <a:gd name="connsiteY6" fmla="*/ 0 h 2880360"/>
              <a:gd name="connsiteX0" fmla="*/ 1518557 w 3880757"/>
              <a:gd name="connsiteY0" fmla="*/ 0 h 2880360"/>
              <a:gd name="connsiteX1" fmla="*/ 3019697 w 3880757"/>
              <a:gd name="connsiteY1" fmla="*/ 1706880 h 2880360"/>
              <a:gd name="connsiteX2" fmla="*/ 3869327 w 3880757"/>
              <a:gd name="connsiteY2" fmla="*/ 1664970 h 2880360"/>
              <a:gd name="connsiteX3" fmla="*/ 3880757 w 3880757"/>
              <a:gd name="connsiteY3" fmla="*/ 2880360 h 2880360"/>
              <a:gd name="connsiteX4" fmla="*/ 0 w 3880757"/>
              <a:gd name="connsiteY4" fmla="*/ 2872740 h 2880360"/>
              <a:gd name="connsiteX5" fmla="*/ 725 w 3880757"/>
              <a:gd name="connsiteY5" fmla="*/ 8346 h 2880360"/>
              <a:gd name="connsiteX6" fmla="*/ 1518557 w 3880757"/>
              <a:gd name="connsiteY6" fmla="*/ 0 h 2880360"/>
              <a:gd name="connsiteX0" fmla="*/ 1518557 w 3880757"/>
              <a:gd name="connsiteY0" fmla="*/ 0 h 2880360"/>
              <a:gd name="connsiteX1" fmla="*/ 3019697 w 3880757"/>
              <a:gd name="connsiteY1" fmla="*/ 1706880 h 2880360"/>
              <a:gd name="connsiteX2" fmla="*/ 3878852 w 3880757"/>
              <a:gd name="connsiteY2" fmla="*/ 1664970 h 2880360"/>
              <a:gd name="connsiteX3" fmla="*/ 3880757 w 3880757"/>
              <a:gd name="connsiteY3" fmla="*/ 2880360 h 2880360"/>
              <a:gd name="connsiteX4" fmla="*/ 0 w 3880757"/>
              <a:gd name="connsiteY4" fmla="*/ 2872740 h 2880360"/>
              <a:gd name="connsiteX5" fmla="*/ 725 w 3880757"/>
              <a:gd name="connsiteY5" fmla="*/ 8346 h 2880360"/>
              <a:gd name="connsiteX6" fmla="*/ 1518557 w 3880757"/>
              <a:gd name="connsiteY6" fmla="*/ 0 h 2880360"/>
              <a:gd name="connsiteX0" fmla="*/ 1518557 w 3880757"/>
              <a:gd name="connsiteY0" fmla="*/ 0 h 2880360"/>
              <a:gd name="connsiteX1" fmla="*/ 3019697 w 3880757"/>
              <a:gd name="connsiteY1" fmla="*/ 1706880 h 2880360"/>
              <a:gd name="connsiteX2" fmla="*/ 3880757 w 3880757"/>
              <a:gd name="connsiteY2" fmla="*/ 2880360 h 2880360"/>
              <a:gd name="connsiteX3" fmla="*/ 0 w 3880757"/>
              <a:gd name="connsiteY3" fmla="*/ 2872740 h 2880360"/>
              <a:gd name="connsiteX4" fmla="*/ 725 w 3880757"/>
              <a:gd name="connsiteY4" fmla="*/ 8346 h 2880360"/>
              <a:gd name="connsiteX5" fmla="*/ 1518557 w 3880757"/>
              <a:gd name="connsiteY5" fmla="*/ 0 h 2880360"/>
              <a:gd name="connsiteX0" fmla="*/ 1518557 w 3880757"/>
              <a:gd name="connsiteY0" fmla="*/ 0 h 2880360"/>
              <a:gd name="connsiteX1" fmla="*/ 3880757 w 3880757"/>
              <a:gd name="connsiteY1" fmla="*/ 2880360 h 2880360"/>
              <a:gd name="connsiteX2" fmla="*/ 0 w 3880757"/>
              <a:gd name="connsiteY2" fmla="*/ 2872740 h 2880360"/>
              <a:gd name="connsiteX3" fmla="*/ 725 w 3880757"/>
              <a:gd name="connsiteY3" fmla="*/ 8346 h 2880360"/>
              <a:gd name="connsiteX4" fmla="*/ 1518557 w 3880757"/>
              <a:gd name="connsiteY4" fmla="*/ 0 h 2880360"/>
              <a:gd name="connsiteX0" fmla="*/ 1518557 w 4040777"/>
              <a:gd name="connsiteY0" fmla="*/ 0 h 2887980"/>
              <a:gd name="connsiteX1" fmla="*/ 4040777 w 4040777"/>
              <a:gd name="connsiteY1" fmla="*/ 2887980 h 2887980"/>
              <a:gd name="connsiteX2" fmla="*/ 0 w 4040777"/>
              <a:gd name="connsiteY2" fmla="*/ 2872740 h 2887980"/>
              <a:gd name="connsiteX3" fmla="*/ 725 w 4040777"/>
              <a:gd name="connsiteY3" fmla="*/ 8346 h 2887980"/>
              <a:gd name="connsiteX4" fmla="*/ 1518557 w 4040777"/>
              <a:gd name="connsiteY4" fmla="*/ 0 h 2887980"/>
              <a:gd name="connsiteX0" fmla="*/ 1518557 w 4040777"/>
              <a:gd name="connsiteY0" fmla="*/ 0 h 2880360"/>
              <a:gd name="connsiteX1" fmla="*/ 4040777 w 4040777"/>
              <a:gd name="connsiteY1" fmla="*/ 2880360 h 2880360"/>
              <a:gd name="connsiteX2" fmla="*/ 0 w 4040777"/>
              <a:gd name="connsiteY2" fmla="*/ 2872740 h 2880360"/>
              <a:gd name="connsiteX3" fmla="*/ 725 w 4040777"/>
              <a:gd name="connsiteY3" fmla="*/ 8346 h 2880360"/>
              <a:gd name="connsiteX4" fmla="*/ 1518557 w 4040777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0777" h="2880360">
                <a:moveTo>
                  <a:pt x="1518557" y="0"/>
                </a:moveTo>
                <a:lnTo>
                  <a:pt x="4040777" y="2880360"/>
                </a:lnTo>
                <a:lnTo>
                  <a:pt x="0" y="2872740"/>
                </a:lnTo>
                <a:cubicBezTo>
                  <a:pt x="242" y="1917942"/>
                  <a:pt x="483" y="963144"/>
                  <a:pt x="725" y="8346"/>
                </a:cubicBezTo>
                <a:lnTo>
                  <a:pt x="1518557" y="0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フリーフォーム: 図形 36">
            <a:extLst>
              <a:ext uri="{FF2B5EF4-FFF2-40B4-BE49-F238E27FC236}">
                <a16:creationId xmlns:a16="http://schemas.microsoft.com/office/drawing/2014/main" id="{3E12C3A6-0E47-4F79-A659-02A1C4DF59FB}"/>
              </a:ext>
            </a:extLst>
          </p:cNvPr>
          <p:cNvSpPr/>
          <p:nvPr/>
        </p:nvSpPr>
        <p:spPr>
          <a:xfrm>
            <a:off x="914400" y="850900"/>
            <a:ext cx="4661511" cy="5273040"/>
          </a:xfrm>
          <a:custGeom>
            <a:avLst/>
            <a:gdLst>
              <a:gd name="connsiteX0" fmla="*/ 0 w 5435600"/>
              <a:gd name="connsiteY0" fmla="*/ 1600200 h 4800600"/>
              <a:gd name="connsiteX1" fmla="*/ 2743200 w 5435600"/>
              <a:gd name="connsiteY1" fmla="*/ 1435100 h 4800600"/>
              <a:gd name="connsiteX2" fmla="*/ 2921000 w 5435600"/>
              <a:gd name="connsiteY2" fmla="*/ 4127500 h 4800600"/>
              <a:gd name="connsiteX3" fmla="*/ 3403600 w 5435600"/>
              <a:gd name="connsiteY3" fmla="*/ 4800600 h 4800600"/>
              <a:gd name="connsiteX4" fmla="*/ 5435600 w 5435600"/>
              <a:gd name="connsiteY4" fmla="*/ 4699000 h 4800600"/>
              <a:gd name="connsiteX5" fmla="*/ 5435600 w 5435600"/>
              <a:gd name="connsiteY5" fmla="*/ 4165600 h 4800600"/>
              <a:gd name="connsiteX6" fmla="*/ 4038600 w 5435600"/>
              <a:gd name="connsiteY6" fmla="*/ 4241800 h 4800600"/>
              <a:gd name="connsiteX7" fmla="*/ 3810000 w 5435600"/>
              <a:gd name="connsiteY7" fmla="*/ 660400 h 4800600"/>
              <a:gd name="connsiteX8" fmla="*/ 2781300 w 5435600"/>
              <a:gd name="connsiteY8" fmla="*/ 0 h 4800600"/>
              <a:gd name="connsiteX9" fmla="*/ 12700 w 5435600"/>
              <a:gd name="connsiteY9" fmla="*/ 203200 h 4800600"/>
              <a:gd name="connsiteX10" fmla="*/ 0 w 5435600"/>
              <a:gd name="connsiteY10" fmla="*/ 1600200 h 4800600"/>
              <a:gd name="connsiteX0" fmla="*/ 6350 w 5422900"/>
              <a:gd name="connsiteY0" fmla="*/ 1600200 h 4800600"/>
              <a:gd name="connsiteX1" fmla="*/ 2730500 w 5422900"/>
              <a:gd name="connsiteY1" fmla="*/ 1435100 h 4800600"/>
              <a:gd name="connsiteX2" fmla="*/ 2908300 w 5422900"/>
              <a:gd name="connsiteY2" fmla="*/ 4127500 h 4800600"/>
              <a:gd name="connsiteX3" fmla="*/ 3390900 w 5422900"/>
              <a:gd name="connsiteY3" fmla="*/ 4800600 h 4800600"/>
              <a:gd name="connsiteX4" fmla="*/ 5422900 w 5422900"/>
              <a:gd name="connsiteY4" fmla="*/ 4699000 h 4800600"/>
              <a:gd name="connsiteX5" fmla="*/ 5422900 w 5422900"/>
              <a:gd name="connsiteY5" fmla="*/ 4165600 h 4800600"/>
              <a:gd name="connsiteX6" fmla="*/ 4025900 w 5422900"/>
              <a:gd name="connsiteY6" fmla="*/ 4241800 h 4800600"/>
              <a:gd name="connsiteX7" fmla="*/ 3797300 w 5422900"/>
              <a:gd name="connsiteY7" fmla="*/ 660400 h 4800600"/>
              <a:gd name="connsiteX8" fmla="*/ 2768600 w 5422900"/>
              <a:gd name="connsiteY8" fmla="*/ 0 h 4800600"/>
              <a:gd name="connsiteX9" fmla="*/ 0 w 5422900"/>
              <a:gd name="connsiteY9" fmla="*/ 203200 h 4800600"/>
              <a:gd name="connsiteX10" fmla="*/ 6350 w 5422900"/>
              <a:gd name="connsiteY10" fmla="*/ 1600200 h 4800600"/>
              <a:gd name="connsiteX0" fmla="*/ 6350 w 5422900"/>
              <a:gd name="connsiteY0" fmla="*/ 1600200 h 4800600"/>
              <a:gd name="connsiteX1" fmla="*/ 2730500 w 5422900"/>
              <a:gd name="connsiteY1" fmla="*/ 1435100 h 4800600"/>
              <a:gd name="connsiteX2" fmla="*/ 2917825 w 5422900"/>
              <a:gd name="connsiteY2" fmla="*/ 4260850 h 4800600"/>
              <a:gd name="connsiteX3" fmla="*/ 3390900 w 5422900"/>
              <a:gd name="connsiteY3" fmla="*/ 4800600 h 4800600"/>
              <a:gd name="connsiteX4" fmla="*/ 5422900 w 5422900"/>
              <a:gd name="connsiteY4" fmla="*/ 4699000 h 4800600"/>
              <a:gd name="connsiteX5" fmla="*/ 5422900 w 5422900"/>
              <a:gd name="connsiteY5" fmla="*/ 4165600 h 4800600"/>
              <a:gd name="connsiteX6" fmla="*/ 4025900 w 5422900"/>
              <a:gd name="connsiteY6" fmla="*/ 4241800 h 4800600"/>
              <a:gd name="connsiteX7" fmla="*/ 3797300 w 5422900"/>
              <a:gd name="connsiteY7" fmla="*/ 660400 h 4800600"/>
              <a:gd name="connsiteX8" fmla="*/ 2768600 w 5422900"/>
              <a:gd name="connsiteY8" fmla="*/ 0 h 4800600"/>
              <a:gd name="connsiteX9" fmla="*/ 0 w 5422900"/>
              <a:gd name="connsiteY9" fmla="*/ 203200 h 4800600"/>
              <a:gd name="connsiteX10" fmla="*/ 6350 w 5422900"/>
              <a:gd name="connsiteY10" fmla="*/ 1600200 h 4800600"/>
              <a:gd name="connsiteX0" fmla="*/ 6350 w 5422900"/>
              <a:gd name="connsiteY0" fmla="*/ 1600200 h 4800600"/>
              <a:gd name="connsiteX1" fmla="*/ 2730500 w 5422900"/>
              <a:gd name="connsiteY1" fmla="*/ 1435100 h 4800600"/>
              <a:gd name="connsiteX2" fmla="*/ 2917825 w 5422900"/>
              <a:gd name="connsiteY2" fmla="*/ 4260850 h 4800600"/>
              <a:gd name="connsiteX3" fmla="*/ 3390900 w 5422900"/>
              <a:gd name="connsiteY3" fmla="*/ 4800600 h 4800600"/>
              <a:gd name="connsiteX4" fmla="*/ 4286250 w 5422900"/>
              <a:gd name="connsiteY4" fmla="*/ 4756150 h 4800600"/>
              <a:gd name="connsiteX5" fmla="*/ 5422900 w 5422900"/>
              <a:gd name="connsiteY5" fmla="*/ 4699000 h 4800600"/>
              <a:gd name="connsiteX6" fmla="*/ 5422900 w 5422900"/>
              <a:gd name="connsiteY6" fmla="*/ 4165600 h 4800600"/>
              <a:gd name="connsiteX7" fmla="*/ 4025900 w 5422900"/>
              <a:gd name="connsiteY7" fmla="*/ 4241800 h 4800600"/>
              <a:gd name="connsiteX8" fmla="*/ 3797300 w 5422900"/>
              <a:gd name="connsiteY8" fmla="*/ 660400 h 4800600"/>
              <a:gd name="connsiteX9" fmla="*/ 2768600 w 5422900"/>
              <a:gd name="connsiteY9" fmla="*/ 0 h 4800600"/>
              <a:gd name="connsiteX10" fmla="*/ 0 w 5422900"/>
              <a:gd name="connsiteY10" fmla="*/ 203200 h 4800600"/>
              <a:gd name="connsiteX11" fmla="*/ 6350 w 5422900"/>
              <a:gd name="connsiteY11" fmla="*/ 1600200 h 4800600"/>
              <a:gd name="connsiteX0" fmla="*/ 6350 w 5422900"/>
              <a:gd name="connsiteY0" fmla="*/ 1600200 h 4800600"/>
              <a:gd name="connsiteX1" fmla="*/ 2730500 w 5422900"/>
              <a:gd name="connsiteY1" fmla="*/ 1435100 h 4800600"/>
              <a:gd name="connsiteX2" fmla="*/ 2917825 w 5422900"/>
              <a:gd name="connsiteY2" fmla="*/ 4260850 h 4800600"/>
              <a:gd name="connsiteX3" fmla="*/ 3390900 w 5422900"/>
              <a:gd name="connsiteY3" fmla="*/ 4800600 h 4800600"/>
              <a:gd name="connsiteX4" fmla="*/ 4286250 w 5422900"/>
              <a:gd name="connsiteY4" fmla="*/ 4756150 h 4800600"/>
              <a:gd name="connsiteX5" fmla="*/ 4413250 w 5422900"/>
              <a:gd name="connsiteY5" fmla="*/ 4756150 h 4800600"/>
              <a:gd name="connsiteX6" fmla="*/ 5422900 w 5422900"/>
              <a:gd name="connsiteY6" fmla="*/ 4699000 h 4800600"/>
              <a:gd name="connsiteX7" fmla="*/ 5422900 w 5422900"/>
              <a:gd name="connsiteY7" fmla="*/ 4165600 h 4800600"/>
              <a:gd name="connsiteX8" fmla="*/ 4025900 w 5422900"/>
              <a:gd name="connsiteY8" fmla="*/ 4241800 h 4800600"/>
              <a:gd name="connsiteX9" fmla="*/ 3797300 w 5422900"/>
              <a:gd name="connsiteY9" fmla="*/ 660400 h 4800600"/>
              <a:gd name="connsiteX10" fmla="*/ 2768600 w 5422900"/>
              <a:gd name="connsiteY10" fmla="*/ 0 h 4800600"/>
              <a:gd name="connsiteX11" fmla="*/ 0 w 5422900"/>
              <a:gd name="connsiteY11" fmla="*/ 203200 h 4800600"/>
              <a:gd name="connsiteX12" fmla="*/ 6350 w 5422900"/>
              <a:gd name="connsiteY12" fmla="*/ 1600200 h 4800600"/>
              <a:gd name="connsiteX0" fmla="*/ 6350 w 5422900"/>
              <a:gd name="connsiteY0" fmla="*/ 1600200 h 6019800"/>
              <a:gd name="connsiteX1" fmla="*/ 2730500 w 5422900"/>
              <a:gd name="connsiteY1" fmla="*/ 1435100 h 6019800"/>
              <a:gd name="connsiteX2" fmla="*/ 2917825 w 5422900"/>
              <a:gd name="connsiteY2" fmla="*/ 4260850 h 6019800"/>
              <a:gd name="connsiteX3" fmla="*/ 3390900 w 5422900"/>
              <a:gd name="connsiteY3" fmla="*/ 4800600 h 6019800"/>
              <a:gd name="connsiteX4" fmla="*/ 4286250 w 5422900"/>
              <a:gd name="connsiteY4" fmla="*/ 4756150 h 6019800"/>
              <a:gd name="connsiteX5" fmla="*/ 4305300 w 5422900"/>
              <a:gd name="connsiteY5" fmla="*/ 6019800 h 6019800"/>
              <a:gd name="connsiteX6" fmla="*/ 5422900 w 5422900"/>
              <a:gd name="connsiteY6" fmla="*/ 4699000 h 6019800"/>
              <a:gd name="connsiteX7" fmla="*/ 5422900 w 5422900"/>
              <a:gd name="connsiteY7" fmla="*/ 4165600 h 6019800"/>
              <a:gd name="connsiteX8" fmla="*/ 4025900 w 5422900"/>
              <a:gd name="connsiteY8" fmla="*/ 4241800 h 6019800"/>
              <a:gd name="connsiteX9" fmla="*/ 3797300 w 5422900"/>
              <a:gd name="connsiteY9" fmla="*/ 660400 h 6019800"/>
              <a:gd name="connsiteX10" fmla="*/ 2768600 w 5422900"/>
              <a:gd name="connsiteY10" fmla="*/ 0 h 6019800"/>
              <a:gd name="connsiteX11" fmla="*/ 0 w 5422900"/>
              <a:gd name="connsiteY11" fmla="*/ 203200 h 6019800"/>
              <a:gd name="connsiteX12" fmla="*/ 6350 w 5422900"/>
              <a:gd name="connsiteY12" fmla="*/ 1600200 h 6019800"/>
              <a:gd name="connsiteX0" fmla="*/ 6350 w 5422900"/>
              <a:gd name="connsiteY0" fmla="*/ 1600200 h 5257800"/>
              <a:gd name="connsiteX1" fmla="*/ 2730500 w 5422900"/>
              <a:gd name="connsiteY1" fmla="*/ 1435100 h 5257800"/>
              <a:gd name="connsiteX2" fmla="*/ 2917825 w 5422900"/>
              <a:gd name="connsiteY2" fmla="*/ 4260850 h 5257800"/>
              <a:gd name="connsiteX3" fmla="*/ 3390900 w 5422900"/>
              <a:gd name="connsiteY3" fmla="*/ 4800600 h 5257800"/>
              <a:gd name="connsiteX4" fmla="*/ 4286250 w 5422900"/>
              <a:gd name="connsiteY4" fmla="*/ 4756150 h 5257800"/>
              <a:gd name="connsiteX5" fmla="*/ 4298950 w 5422900"/>
              <a:gd name="connsiteY5" fmla="*/ 5257800 h 5257800"/>
              <a:gd name="connsiteX6" fmla="*/ 5422900 w 5422900"/>
              <a:gd name="connsiteY6" fmla="*/ 4699000 h 5257800"/>
              <a:gd name="connsiteX7" fmla="*/ 5422900 w 5422900"/>
              <a:gd name="connsiteY7" fmla="*/ 4165600 h 5257800"/>
              <a:gd name="connsiteX8" fmla="*/ 4025900 w 5422900"/>
              <a:gd name="connsiteY8" fmla="*/ 4241800 h 5257800"/>
              <a:gd name="connsiteX9" fmla="*/ 3797300 w 5422900"/>
              <a:gd name="connsiteY9" fmla="*/ 660400 h 5257800"/>
              <a:gd name="connsiteX10" fmla="*/ 2768600 w 5422900"/>
              <a:gd name="connsiteY10" fmla="*/ 0 h 5257800"/>
              <a:gd name="connsiteX11" fmla="*/ 0 w 5422900"/>
              <a:gd name="connsiteY11" fmla="*/ 203200 h 5257800"/>
              <a:gd name="connsiteX12" fmla="*/ 6350 w 5422900"/>
              <a:gd name="connsiteY12" fmla="*/ 1600200 h 5257800"/>
              <a:gd name="connsiteX0" fmla="*/ 6350 w 5422900"/>
              <a:gd name="connsiteY0" fmla="*/ 1600200 h 5257800"/>
              <a:gd name="connsiteX1" fmla="*/ 2730500 w 5422900"/>
              <a:gd name="connsiteY1" fmla="*/ 1435100 h 5257800"/>
              <a:gd name="connsiteX2" fmla="*/ 2917825 w 5422900"/>
              <a:gd name="connsiteY2" fmla="*/ 4260850 h 5257800"/>
              <a:gd name="connsiteX3" fmla="*/ 3390900 w 5422900"/>
              <a:gd name="connsiteY3" fmla="*/ 4800600 h 5257800"/>
              <a:gd name="connsiteX4" fmla="*/ 4286250 w 5422900"/>
              <a:gd name="connsiteY4" fmla="*/ 4756150 h 5257800"/>
              <a:gd name="connsiteX5" fmla="*/ 4298950 w 5422900"/>
              <a:gd name="connsiteY5" fmla="*/ 5257800 h 5257800"/>
              <a:gd name="connsiteX6" fmla="*/ 5410200 w 5422900"/>
              <a:gd name="connsiteY6" fmla="*/ 5232400 h 5257800"/>
              <a:gd name="connsiteX7" fmla="*/ 5422900 w 5422900"/>
              <a:gd name="connsiteY7" fmla="*/ 4165600 h 5257800"/>
              <a:gd name="connsiteX8" fmla="*/ 4025900 w 5422900"/>
              <a:gd name="connsiteY8" fmla="*/ 4241800 h 5257800"/>
              <a:gd name="connsiteX9" fmla="*/ 3797300 w 5422900"/>
              <a:gd name="connsiteY9" fmla="*/ 660400 h 5257800"/>
              <a:gd name="connsiteX10" fmla="*/ 2768600 w 5422900"/>
              <a:gd name="connsiteY10" fmla="*/ 0 h 5257800"/>
              <a:gd name="connsiteX11" fmla="*/ 0 w 5422900"/>
              <a:gd name="connsiteY11" fmla="*/ 203200 h 5257800"/>
              <a:gd name="connsiteX12" fmla="*/ 6350 w 5422900"/>
              <a:gd name="connsiteY12" fmla="*/ 1600200 h 5257800"/>
              <a:gd name="connsiteX0" fmla="*/ 6350 w 5416550"/>
              <a:gd name="connsiteY0" fmla="*/ 1600200 h 5257800"/>
              <a:gd name="connsiteX1" fmla="*/ 2730500 w 5416550"/>
              <a:gd name="connsiteY1" fmla="*/ 1435100 h 5257800"/>
              <a:gd name="connsiteX2" fmla="*/ 2917825 w 5416550"/>
              <a:gd name="connsiteY2" fmla="*/ 4260850 h 5257800"/>
              <a:gd name="connsiteX3" fmla="*/ 3390900 w 5416550"/>
              <a:gd name="connsiteY3" fmla="*/ 4800600 h 5257800"/>
              <a:gd name="connsiteX4" fmla="*/ 4286250 w 5416550"/>
              <a:gd name="connsiteY4" fmla="*/ 4756150 h 5257800"/>
              <a:gd name="connsiteX5" fmla="*/ 4298950 w 5416550"/>
              <a:gd name="connsiteY5" fmla="*/ 5257800 h 5257800"/>
              <a:gd name="connsiteX6" fmla="*/ 5410200 w 5416550"/>
              <a:gd name="connsiteY6" fmla="*/ 5232400 h 5257800"/>
              <a:gd name="connsiteX7" fmla="*/ 5416550 w 5416550"/>
              <a:gd name="connsiteY7" fmla="*/ 4165600 h 5257800"/>
              <a:gd name="connsiteX8" fmla="*/ 4025900 w 5416550"/>
              <a:gd name="connsiteY8" fmla="*/ 4241800 h 5257800"/>
              <a:gd name="connsiteX9" fmla="*/ 3797300 w 5416550"/>
              <a:gd name="connsiteY9" fmla="*/ 660400 h 5257800"/>
              <a:gd name="connsiteX10" fmla="*/ 2768600 w 5416550"/>
              <a:gd name="connsiteY10" fmla="*/ 0 h 5257800"/>
              <a:gd name="connsiteX11" fmla="*/ 0 w 5416550"/>
              <a:gd name="connsiteY11" fmla="*/ 203200 h 5257800"/>
              <a:gd name="connsiteX12" fmla="*/ 6350 w 5416550"/>
              <a:gd name="connsiteY12" fmla="*/ 1600200 h 5257800"/>
              <a:gd name="connsiteX0" fmla="*/ 6350 w 5416550"/>
              <a:gd name="connsiteY0" fmla="*/ 1600200 h 5257800"/>
              <a:gd name="connsiteX1" fmla="*/ 2730500 w 5416550"/>
              <a:gd name="connsiteY1" fmla="*/ 1435100 h 5257800"/>
              <a:gd name="connsiteX2" fmla="*/ 2917825 w 5416550"/>
              <a:gd name="connsiteY2" fmla="*/ 4260850 h 5257800"/>
              <a:gd name="connsiteX3" fmla="*/ 3390900 w 5416550"/>
              <a:gd name="connsiteY3" fmla="*/ 4800600 h 5257800"/>
              <a:gd name="connsiteX4" fmla="*/ 4286250 w 5416550"/>
              <a:gd name="connsiteY4" fmla="*/ 4756150 h 5257800"/>
              <a:gd name="connsiteX5" fmla="*/ 4298950 w 5416550"/>
              <a:gd name="connsiteY5" fmla="*/ 5257800 h 5257800"/>
              <a:gd name="connsiteX6" fmla="*/ 5410200 w 5416550"/>
              <a:gd name="connsiteY6" fmla="*/ 5232400 h 5257800"/>
              <a:gd name="connsiteX7" fmla="*/ 5416550 w 5416550"/>
              <a:gd name="connsiteY7" fmla="*/ 4165600 h 5257800"/>
              <a:gd name="connsiteX8" fmla="*/ 4025900 w 5416550"/>
              <a:gd name="connsiteY8" fmla="*/ 4241800 h 5257800"/>
              <a:gd name="connsiteX9" fmla="*/ 3797300 w 5416550"/>
              <a:gd name="connsiteY9" fmla="*/ 660400 h 5257800"/>
              <a:gd name="connsiteX10" fmla="*/ 2768600 w 5416550"/>
              <a:gd name="connsiteY10" fmla="*/ 0 h 5257800"/>
              <a:gd name="connsiteX11" fmla="*/ 0 w 5416550"/>
              <a:gd name="connsiteY11" fmla="*/ 203200 h 5257800"/>
              <a:gd name="connsiteX12" fmla="*/ 6350 w 5416550"/>
              <a:gd name="connsiteY12" fmla="*/ 1600200 h 5257800"/>
              <a:gd name="connsiteX0" fmla="*/ 6350 w 5410811"/>
              <a:gd name="connsiteY0" fmla="*/ 1600200 h 5257800"/>
              <a:gd name="connsiteX1" fmla="*/ 2730500 w 5410811"/>
              <a:gd name="connsiteY1" fmla="*/ 1435100 h 5257800"/>
              <a:gd name="connsiteX2" fmla="*/ 2917825 w 5410811"/>
              <a:gd name="connsiteY2" fmla="*/ 4260850 h 5257800"/>
              <a:gd name="connsiteX3" fmla="*/ 3390900 w 5410811"/>
              <a:gd name="connsiteY3" fmla="*/ 4800600 h 5257800"/>
              <a:gd name="connsiteX4" fmla="*/ 4286250 w 5410811"/>
              <a:gd name="connsiteY4" fmla="*/ 4756150 h 5257800"/>
              <a:gd name="connsiteX5" fmla="*/ 4298950 w 5410811"/>
              <a:gd name="connsiteY5" fmla="*/ 5257800 h 5257800"/>
              <a:gd name="connsiteX6" fmla="*/ 5410200 w 5410811"/>
              <a:gd name="connsiteY6" fmla="*/ 5232400 h 5257800"/>
              <a:gd name="connsiteX7" fmla="*/ 5410200 w 5410811"/>
              <a:gd name="connsiteY7" fmla="*/ 4165600 h 5257800"/>
              <a:gd name="connsiteX8" fmla="*/ 4025900 w 5410811"/>
              <a:gd name="connsiteY8" fmla="*/ 4241800 h 5257800"/>
              <a:gd name="connsiteX9" fmla="*/ 3797300 w 5410811"/>
              <a:gd name="connsiteY9" fmla="*/ 660400 h 5257800"/>
              <a:gd name="connsiteX10" fmla="*/ 2768600 w 5410811"/>
              <a:gd name="connsiteY10" fmla="*/ 0 h 5257800"/>
              <a:gd name="connsiteX11" fmla="*/ 0 w 5410811"/>
              <a:gd name="connsiteY11" fmla="*/ 203200 h 5257800"/>
              <a:gd name="connsiteX12" fmla="*/ 6350 w 5410811"/>
              <a:gd name="connsiteY12" fmla="*/ 1600200 h 5257800"/>
              <a:gd name="connsiteX0" fmla="*/ 6350 w 5410811"/>
              <a:gd name="connsiteY0" fmla="*/ 1600200 h 5257800"/>
              <a:gd name="connsiteX1" fmla="*/ 2730500 w 5410811"/>
              <a:gd name="connsiteY1" fmla="*/ 1435100 h 5257800"/>
              <a:gd name="connsiteX2" fmla="*/ 2917825 w 5410811"/>
              <a:gd name="connsiteY2" fmla="*/ 4260850 h 5257800"/>
              <a:gd name="connsiteX3" fmla="*/ 3390900 w 5410811"/>
              <a:gd name="connsiteY3" fmla="*/ 4800600 h 5257800"/>
              <a:gd name="connsiteX4" fmla="*/ 4286250 w 5410811"/>
              <a:gd name="connsiteY4" fmla="*/ 4756150 h 5257800"/>
              <a:gd name="connsiteX5" fmla="*/ 4286250 w 5410811"/>
              <a:gd name="connsiteY5" fmla="*/ 5257800 h 5257800"/>
              <a:gd name="connsiteX6" fmla="*/ 5410200 w 5410811"/>
              <a:gd name="connsiteY6" fmla="*/ 5232400 h 5257800"/>
              <a:gd name="connsiteX7" fmla="*/ 5410200 w 5410811"/>
              <a:gd name="connsiteY7" fmla="*/ 4165600 h 5257800"/>
              <a:gd name="connsiteX8" fmla="*/ 4025900 w 5410811"/>
              <a:gd name="connsiteY8" fmla="*/ 4241800 h 5257800"/>
              <a:gd name="connsiteX9" fmla="*/ 3797300 w 5410811"/>
              <a:gd name="connsiteY9" fmla="*/ 660400 h 5257800"/>
              <a:gd name="connsiteX10" fmla="*/ 2768600 w 5410811"/>
              <a:gd name="connsiteY10" fmla="*/ 0 h 5257800"/>
              <a:gd name="connsiteX11" fmla="*/ 0 w 5410811"/>
              <a:gd name="connsiteY11" fmla="*/ 203200 h 5257800"/>
              <a:gd name="connsiteX12" fmla="*/ 6350 w 5410811"/>
              <a:gd name="connsiteY12" fmla="*/ 1600200 h 5257800"/>
              <a:gd name="connsiteX0" fmla="*/ 6350 w 5410811"/>
              <a:gd name="connsiteY0" fmla="*/ 1600200 h 5257800"/>
              <a:gd name="connsiteX1" fmla="*/ 2730500 w 5410811"/>
              <a:gd name="connsiteY1" fmla="*/ 1435100 h 5257800"/>
              <a:gd name="connsiteX2" fmla="*/ 2917825 w 5410811"/>
              <a:gd name="connsiteY2" fmla="*/ 4260850 h 5257800"/>
              <a:gd name="connsiteX3" fmla="*/ 3390900 w 5410811"/>
              <a:gd name="connsiteY3" fmla="*/ 4800600 h 5257800"/>
              <a:gd name="connsiteX4" fmla="*/ 4286250 w 5410811"/>
              <a:gd name="connsiteY4" fmla="*/ 4756150 h 5257800"/>
              <a:gd name="connsiteX5" fmla="*/ 4286250 w 5410811"/>
              <a:gd name="connsiteY5" fmla="*/ 5257800 h 5257800"/>
              <a:gd name="connsiteX6" fmla="*/ 5410200 w 5410811"/>
              <a:gd name="connsiteY6" fmla="*/ 5232400 h 5257800"/>
              <a:gd name="connsiteX7" fmla="*/ 5410200 w 5410811"/>
              <a:gd name="connsiteY7" fmla="*/ 4165600 h 5257800"/>
              <a:gd name="connsiteX8" fmla="*/ 4025900 w 5410811"/>
              <a:gd name="connsiteY8" fmla="*/ 4241800 h 5257800"/>
              <a:gd name="connsiteX9" fmla="*/ 3797300 w 5410811"/>
              <a:gd name="connsiteY9" fmla="*/ 660400 h 5257800"/>
              <a:gd name="connsiteX10" fmla="*/ 2768600 w 5410811"/>
              <a:gd name="connsiteY10" fmla="*/ 0 h 5257800"/>
              <a:gd name="connsiteX11" fmla="*/ 0 w 5410811"/>
              <a:gd name="connsiteY11" fmla="*/ 203200 h 5257800"/>
              <a:gd name="connsiteX12" fmla="*/ 6350 w 5410811"/>
              <a:gd name="connsiteY12" fmla="*/ 1600200 h 5257800"/>
              <a:gd name="connsiteX0" fmla="*/ 6350 w 5410811"/>
              <a:gd name="connsiteY0" fmla="*/ 1600200 h 5257800"/>
              <a:gd name="connsiteX1" fmla="*/ 2730500 w 5410811"/>
              <a:gd name="connsiteY1" fmla="*/ 1435100 h 5257800"/>
              <a:gd name="connsiteX2" fmla="*/ 2917825 w 5410811"/>
              <a:gd name="connsiteY2" fmla="*/ 4260850 h 5257800"/>
              <a:gd name="connsiteX3" fmla="*/ 3390900 w 5410811"/>
              <a:gd name="connsiteY3" fmla="*/ 4800600 h 5257800"/>
              <a:gd name="connsiteX4" fmla="*/ 4286250 w 5410811"/>
              <a:gd name="connsiteY4" fmla="*/ 4756150 h 5257800"/>
              <a:gd name="connsiteX5" fmla="*/ 4298950 w 5410811"/>
              <a:gd name="connsiteY5" fmla="*/ 5257800 h 5257800"/>
              <a:gd name="connsiteX6" fmla="*/ 5410200 w 5410811"/>
              <a:gd name="connsiteY6" fmla="*/ 5232400 h 5257800"/>
              <a:gd name="connsiteX7" fmla="*/ 5410200 w 5410811"/>
              <a:gd name="connsiteY7" fmla="*/ 4165600 h 5257800"/>
              <a:gd name="connsiteX8" fmla="*/ 4025900 w 5410811"/>
              <a:gd name="connsiteY8" fmla="*/ 4241800 h 5257800"/>
              <a:gd name="connsiteX9" fmla="*/ 3797300 w 5410811"/>
              <a:gd name="connsiteY9" fmla="*/ 660400 h 5257800"/>
              <a:gd name="connsiteX10" fmla="*/ 2768600 w 5410811"/>
              <a:gd name="connsiteY10" fmla="*/ 0 h 5257800"/>
              <a:gd name="connsiteX11" fmla="*/ 0 w 5410811"/>
              <a:gd name="connsiteY11" fmla="*/ 203200 h 5257800"/>
              <a:gd name="connsiteX12" fmla="*/ 6350 w 5410811"/>
              <a:gd name="connsiteY12" fmla="*/ 1600200 h 5257800"/>
              <a:gd name="connsiteX0" fmla="*/ 6350 w 5410811"/>
              <a:gd name="connsiteY0" fmla="*/ 1600200 h 5257800"/>
              <a:gd name="connsiteX1" fmla="*/ 2730500 w 5410811"/>
              <a:gd name="connsiteY1" fmla="*/ 1435100 h 5257800"/>
              <a:gd name="connsiteX2" fmla="*/ 2917825 w 5410811"/>
              <a:gd name="connsiteY2" fmla="*/ 4260850 h 5257800"/>
              <a:gd name="connsiteX3" fmla="*/ 3390900 w 5410811"/>
              <a:gd name="connsiteY3" fmla="*/ 4800600 h 5257800"/>
              <a:gd name="connsiteX4" fmla="*/ 4286250 w 5410811"/>
              <a:gd name="connsiteY4" fmla="*/ 4756150 h 5257800"/>
              <a:gd name="connsiteX5" fmla="*/ 4292600 w 5410811"/>
              <a:gd name="connsiteY5" fmla="*/ 5257800 h 5257800"/>
              <a:gd name="connsiteX6" fmla="*/ 5410200 w 5410811"/>
              <a:gd name="connsiteY6" fmla="*/ 5232400 h 5257800"/>
              <a:gd name="connsiteX7" fmla="*/ 5410200 w 5410811"/>
              <a:gd name="connsiteY7" fmla="*/ 4165600 h 5257800"/>
              <a:gd name="connsiteX8" fmla="*/ 4025900 w 5410811"/>
              <a:gd name="connsiteY8" fmla="*/ 4241800 h 5257800"/>
              <a:gd name="connsiteX9" fmla="*/ 3797300 w 5410811"/>
              <a:gd name="connsiteY9" fmla="*/ 660400 h 5257800"/>
              <a:gd name="connsiteX10" fmla="*/ 2768600 w 5410811"/>
              <a:gd name="connsiteY10" fmla="*/ 0 h 5257800"/>
              <a:gd name="connsiteX11" fmla="*/ 0 w 5410811"/>
              <a:gd name="connsiteY11" fmla="*/ 203200 h 5257800"/>
              <a:gd name="connsiteX12" fmla="*/ 6350 w 5410811"/>
              <a:gd name="connsiteY12" fmla="*/ 1600200 h 5257800"/>
              <a:gd name="connsiteX0" fmla="*/ 6350 w 5410811"/>
              <a:gd name="connsiteY0" fmla="*/ 1600200 h 5257800"/>
              <a:gd name="connsiteX1" fmla="*/ 2730500 w 5410811"/>
              <a:gd name="connsiteY1" fmla="*/ 1435100 h 5257800"/>
              <a:gd name="connsiteX2" fmla="*/ 2917825 w 5410811"/>
              <a:gd name="connsiteY2" fmla="*/ 4260850 h 5257800"/>
              <a:gd name="connsiteX3" fmla="*/ 3390900 w 5410811"/>
              <a:gd name="connsiteY3" fmla="*/ 4800600 h 5257800"/>
              <a:gd name="connsiteX4" fmla="*/ 4292600 w 5410811"/>
              <a:gd name="connsiteY4" fmla="*/ 5257800 h 5257800"/>
              <a:gd name="connsiteX5" fmla="*/ 5410200 w 5410811"/>
              <a:gd name="connsiteY5" fmla="*/ 5232400 h 5257800"/>
              <a:gd name="connsiteX6" fmla="*/ 5410200 w 5410811"/>
              <a:gd name="connsiteY6" fmla="*/ 4165600 h 5257800"/>
              <a:gd name="connsiteX7" fmla="*/ 4025900 w 5410811"/>
              <a:gd name="connsiteY7" fmla="*/ 4241800 h 5257800"/>
              <a:gd name="connsiteX8" fmla="*/ 3797300 w 5410811"/>
              <a:gd name="connsiteY8" fmla="*/ 660400 h 5257800"/>
              <a:gd name="connsiteX9" fmla="*/ 2768600 w 5410811"/>
              <a:gd name="connsiteY9" fmla="*/ 0 h 5257800"/>
              <a:gd name="connsiteX10" fmla="*/ 0 w 5410811"/>
              <a:gd name="connsiteY10" fmla="*/ 203200 h 5257800"/>
              <a:gd name="connsiteX11" fmla="*/ 6350 w 5410811"/>
              <a:gd name="connsiteY11" fmla="*/ 1600200 h 5257800"/>
              <a:gd name="connsiteX0" fmla="*/ 6350 w 5410811"/>
              <a:gd name="connsiteY0" fmla="*/ 1600200 h 5257800"/>
              <a:gd name="connsiteX1" fmla="*/ 2730500 w 5410811"/>
              <a:gd name="connsiteY1" fmla="*/ 1435100 h 5257800"/>
              <a:gd name="connsiteX2" fmla="*/ 2917825 w 5410811"/>
              <a:gd name="connsiteY2" fmla="*/ 4260850 h 5257800"/>
              <a:gd name="connsiteX3" fmla="*/ 4292600 w 5410811"/>
              <a:gd name="connsiteY3" fmla="*/ 5257800 h 5257800"/>
              <a:gd name="connsiteX4" fmla="*/ 5410200 w 5410811"/>
              <a:gd name="connsiteY4" fmla="*/ 5232400 h 5257800"/>
              <a:gd name="connsiteX5" fmla="*/ 5410200 w 5410811"/>
              <a:gd name="connsiteY5" fmla="*/ 4165600 h 5257800"/>
              <a:gd name="connsiteX6" fmla="*/ 4025900 w 5410811"/>
              <a:gd name="connsiteY6" fmla="*/ 4241800 h 5257800"/>
              <a:gd name="connsiteX7" fmla="*/ 3797300 w 5410811"/>
              <a:gd name="connsiteY7" fmla="*/ 660400 h 5257800"/>
              <a:gd name="connsiteX8" fmla="*/ 2768600 w 5410811"/>
              <a:gd name="connsiteY8" fmla="*/ 0 h 5257800"/>
              <a:gd name="connsiteX9" fmla="*/ 0 w 5410811"/>
              <a:gd name="connsiteY9" fmla="*/ 203200 h 5257800"/>
              <a:gd name="connsiteX10" fmla="*/ 6350 w 5410811"/>
              <a:gd name="connsiteY10" fmla="*/ 1600200 h 5257800"/>
              <a:gd name="connsiteX0" fmla="*/ 6350 w 5410811"/>
              <a:gd name="connsiteY0" fmla="*/ 1600200 h 5273040"/>
              <a:gd name="connsiteX1" fmla="*/ 2730500 w 5410811"/>
              <a:gd name="connsiteY1" fmla="*/ 1435100 h 5273040"/>
              <a:gd name="connsiteX2" fmla="*/ 2917825 w 5410811"/>
              <a:gd name="connsiteY2" fmla="*/ 4260850 h 5273040"/>
              <a:gd name="connsiteX3" fmla="*/ 3804920 w 5410811"/>
              <a:gd name="connsiteY3" fmla="*/ 5273040 h 5273040"/>
              <a:gd name="connsiteX4" fmla="*/ 5410200 w 5410811"/>
              <a:gd name="connsiteY4" fmla="*/ 5232400 h 5273040"/>
              <a:gd name="connsiteX5" fmla="*/ 5410200 w 5410811"/>
              <a:gd name="connsiteY5" fmla="*/ 4165600 h 5273040"/>
              <a:gd name="connsiteX6" fmla="*/ 4025900 w 5410811"/>
              <a:gd name="connsiteY6" fmla="*/ 4241800 h 5273040"/>
              <a:gd name="connsiteX7" fmla="*/ 3797300 w 5410811"/>
              <a:gd name="connsiteY7" fmla="*/ 660400 h 5273040"/>
              <a:gd name="connsiteX8" fmla="*/ 2768600 w 5410811"/>
              <a:gd name="connsiteY8" fmla="*/ 0 h 5273040"/>
              <a:gd name="connsiteX9" fmla="*/ 0 w 5410811"/>
              <a:gd name="connsiteY9" fmla="*/ 203200 h 5273040"/>
              <a:gd name="connsiteX10" fmla="*/ 6350 w 5410811"/>
              <a:gd name="connsiteY10" fmla="*/ 1600200 h 5273040"/>
              <a:gd name="connsiteX0" fmla="*/ 5 w 5404466"/>
              <a:gd name="connsiteY0" fmla="*/ 1600200 h 5273040"/>
              <a:gd name="connsiteX1" fmla="*/ 2724155 w 5404466"/>
              <a:gd name="connsiteY1" fmla="*/ 1435100 h 5273040"/>
              <a:gd name="connsiteX2" fmla="*/ 2911480 w 5404466"/>
              <a:gd name="connsiteY2" fmla="*/ 4260850 h 5273040"/>
              <a:gd name="connsiteX3" fmla="*/ 3798575 w 5404466"/>
              <a:gd name="connsiteY3" fmla="*/ 5273040 h 5273040"/>
              <a:gd name="connsiteX4" fmla="*/ 5403855 w 5404466"/>
              <a:gd name="connsiteY4" fmla="*/ 5232400 h 5273040"/>
              <a:gd name="connsiteX5" fmla="*/ 5403855 w 5404466"/>
              <a:gd name="connsiteY5" fmla="*/ 4165600 h 5273040"/>
              <a:gd name="connsiteX6" fmla="*/ 4019555 w 5404466"/>
              <a:gd name="connsiteY6" fmla="*/ 4241800 h 5273040"/>
              <a:gd name="connsiteX7" fmla="*/ 3790955 w 5404466"/>
              <a:gd name="connsiteY7" fmla="*/ 660400 h 5273040"/>
              <a:gd name="connsiteX8" fmla="*/ 2762255 w 5404466"/>
              <a:gd name="connsiteY8" fmla="*/ 0 h 5273040"/>
              <a:gd name="connsiteX9" fmla="*/ 742955 w 5404466"/>
              <a:gd name="connsiteY9" fmla="*/ 165100 h 5273040"/>
              <a:gd name="connsiteX10" fmla="*/ 5 w 5404466"/>
              <a:gd name="connsiteY10" fmla="*/ 1600200 h 5273040"/>
              <a:gd name="connsiteX0" fmla="*/ 6350 w 4661511"/>
              <a:gd name="connsiteY0" fmla="*/ 1562100 h 5273040"/>
              <a:gd name="connsiteX1" fmla="*/ 1981200 w 4661511"/>
              <a:gd name="connsiteY1" fmla="*/ 1435100 h 5273040"/>
              <a:gd name="connsiteX2" fmla="*/ 2168525 w 4661511"/>
              <a:gd name="connsiteY2" fmla="*/ 4260850 h 5273040"/>
              <a:gd name="connsiteX3" fmla="*/ 3055620 w 4661511"/>
              <a:gd name="connsiteY3" fmla="*/ 5273040 h 5273040"/>
              <a:gd name="connsiteX4" fmla="*/ 4660900 w 4661511"/>
              <a:gd name="connsiteY4" fmla="*/ 5232400 h 5273040"/>
              <a:gd name="connsiteX5" fmla="*/ 4660900 w 4661511"/>
              <a:gd name="connsiteY5" fmla="*/ 4165600 h 5273040"/>
              <a:gd name="connsiteX6" fmla="*/ 3276600 w 4661511"/>
              <a:gd name="connsiteY6" fmla="*/ 4241800 h 5273040"/>
              <a:gd name="connsiteX7" fmla="*/ 3048000 w 4661511"/>
              <a:gd name="connsiteY7" fmla="*/ 660400 h 5273040"/>
              <a:gd name="connsiteX8" fmla="*/ 2019300 w 4661511"/>
              <a:gd name="connsiteY8" fmla="*/ 0 h 5273040"/>
              <a:gd name="connsiteX9" fmla="*/ 0 w 4661511"/>
              <a:gd name="connsiteY9" fmla="*/ 165100 h 5273040"/>
              <a:gd name="connsiteX10" fmla="*/ 6350 w 4661511"/>
              <a:gd name="connsiteY10" fmla="*/ 1562100 h 5273040"/>
              <a:gd name="connsiteX0" fmla="*/ 31750 w 4661511"/>
              <a:gd name="connsiteY0" fmla="*/ 1549400 h 5273040"/>
              <a:gd name="connsiteX1" fmla="*/ 1981200 w 4661511"/>
              <a:gd name="connsiteY1" fmla="*/ 1435100 h 5273040"/>
              <a:gd name="connsiteX2" fmla="*/ 2168525 w 4661511"/>
              <a:gd name="connsiteY2" fmla="*/ 4260850 h 5273040"/>
              <a:gd name="connsiteX3" fmla="*/ 3055620 w 4661511"/>
              <a:gd name="connsiteY3" fmla="*/ 5273040 h 5273040"/>
              <a:gd name="connsiteX4" fmla="*/ 4660900 w 4661511"/>
              <a:gd name="connsiteY4" fmla="*/ 5232400 h 5273040"/>
              <a:gd name="connsiteX5" fmla="*/ 4660900 w 4661511"/>
              <a:gd name="connsiteY5" fmla="*/ 4165600 h 5273040"/>
              <a:gd name="connsiteX6" fmla="*/ 3276600 w 4661511"/>
              <a:gd name="connsiteY6" fmla="*/ 4241800 h 5273040"/>
              <a:gd name="connsiteX7" fmla="*/ 3048000 w 4661511"/>
              <a:gd name="connsiteY7" fmla="*/ 660400 h 5273040"/>
              <a:gd name="connsiteX8" fmla="*/ 2019300 w 4661511"/>
              <a:gd name="connsiteY8" fmla="*/ 0 h 5273040"/>
              <a:gd name="connsiteX9" fmla="*/ 0 w 4661511"/>
              <a:gd name="connsiteY9" fmla="*/ 165100 h 5273040"/>
              <a:gd name="connsiteX10" fmla="*/ 31750 w 4661511"/>
              <a:gd name="connsiteY10" fmla="*/ 1549400 h 5273040"/>
              <a:gd name="connsiteX0" fmla="*/ 19050 w 4661511"/>
              <a:gd name="connsiteY0" fmla="*/ 1549400 h 5273040"/>
              <a:gd name="connsiteX1" fmla="*/ 1981200 w 4661511"/>
              <a:gd name="connsiteY1" fmla="*/ 1435100 h 5273040"/>
              <a:gd name="connsiteX2" fmla="*/ 2168525 w 4661511"/>
              <a:gd name="connsiteY2" fmla="*/ 4260850 h 5273040"/>
              <a:gd name="connsiteX3" fmla="*/ 3055620 w 4661511"/>
              <a:gd name="connsiteY3" fmla="*/ 5273040 h 5273040"/>
              <a:gd name="connsiteX4" fmla="*/ 4660900 w 4661511"/>
              <a:gd name="connsiteY4" fmla="*/ 5232400 h 5273040"/>
              <a:gd name="connsiteX5" fmla="*/ 4660900 w 4661511"/>
              <a:gd name="connsiteY5" fmla="*/ 4165600 h 5273040"/>
              <a:gd name="connsiteX6" fmla="*/ 3276600 w 4661511"/>
              <a:gd name="connsiteY6" fmla="*/ 4241800 h 5273040"/>
              <a:gd name="connsiteX7" fmla="*/ 3048000 w 4661511"/>
              <a:gd name="connsiteY7" fmla="*/ 660400 h 5273040"/>
              <a:gd name="connsiteX8" fmla="*/ 2019300 w 4661511"/>
              <a:gd name="connsiteY8" fmla="*/ 0 h 5273040"/>
              <a:gd name="connsiteX9" fmla="*/ 0 w 4661511"/>
              <a:gd name="connsiteY9" fmla="*/ 165100 h 5273040"/>
              <a:gd name="connsiteX10" fmla="*/ 19050 w 4661511"/>
              <a:gd name="connsiteY10" fmla="*/ 1549400 h 527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61511" h="5273040">
                <a:moveTo>
                  <a:pt x="19050" y="1549400"/>
                </a:moveTo>
                <a:lnTo>
                  <a:pt x="1981200" y="1435100"/>
                </a:lnTo>
                <a:lnTo>
                  <a:pt x="2168525" y="4260850"/>
                </a:lnTo>
                <a:lnTo>
                  <a:pt x="3055620" y="5273040"/>
                </a:lnTo>
                <a:lnTo>
                  <a:pt x="4660900" y="5232400"/>
                </a:lnTo>
                <a:cubicBezTo>
                  <a:pt x="4663017" y="4876800"/>
                  <a:pt x="4658783" y="4521200"/>
                  <a:pt x="4660900" y="4165600"/>
                </a:cubicBezTo>
                <a:lnTo>
                  <a:pt x="3276600" y="4241800"/>
                </a:lnTo>
                <a:lnTo>
                  <a:pt x="3048000" y="660400"/>
                </a:lnTo>
                <a:lnTo>
                  <a:pt x="2019300" y="0"/>
                </a:lnTo>
                <a:lnTo>
                  <a:pt x="0" y="165100"/>
                </a:lnTo>
                <a:cubicBezTo>
                  <a:pt x="2117" y="630767"/>
                  <a:pt x="16933" y="1083733"/>
                  <a:pt x="19050" y="1549400"/>
                </a:cubicBezTo>
                <a:close/>
              </a:path>
            </a:pathLst>
          </a:custGeom>
          <a:solidFill>
            <a:srgbClr val="FF0000">
              <a:alpha val="22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4" name="正方形/長方形 173">
            <a:extLst>
              <a:ext uri="{FF2B5EF4-FFF2-40B4-BE49-F238E27FC236}">
                <a16:creationId xmlns:a16="http://schemas.microsoft.com/office/drawing/2014/main" id="{5C267BA2-6A92-4CA2-B86D-7F5DD3F21ABA}"/>
              </a:ext>
            </a:extLst>
          </p:cNvPr>
          <p:cNvSpPr/>
          <p:nvPr/>
        </p:nvSpPr>
        <p:spPr>
          <a:xfrm>
            <a:off x="121921" y="6967715"/>
            <a:ext cx="5454024" cy="244978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備品設置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スポーツ推進委員はコース中央のカラーコーンの設置。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整理員、警備員は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交通規制の為のプラ柵、カラーコーンの設置。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終わり次第スポーツ推進委員の補助。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の交通警備は車両誘導の方法を要検討。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規制解除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〇時〇分頃最終バイクが山下公園方面へ通過後、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Ａエリアの備品を撤去し規制解除へ移行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5" name="正方形/長方形 174">
            <a:extLst>
              <a:ext uri="{FF2B5EF4-FFF2-40B4-BE49-F238E27FC236}">
                <a16:creationId xmlns:a16="http://schemas.microsoft.com/office/drawing/2014/main" id="{BCD59535-9A7D-441C-B273-95993D03D696}"/>
              </a:ext>
            </a:extLst>
          </p:cNvPr>
          <p:cNvSpPr/>
          <p:nvPr/>
        </p:nvSpPr>
        <p:spPr>
          <a:xfrm>
            <a:off x="148459" y="6994763"/>
            <a:ext cx="1396283" cy="1651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特記事項</a:t>
            </a:r>
          </a:p>
        </p:txBody>
      </p: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5F89289A-56FF-4C67-ABC7-86D5548E0E76}"/>
              </a:ext>
            </a:extLst>
          </p:cNvPr>
          <p:cNvSpPr txBox="1"/>
          <p:nvPr/>
        </p:nvSpPr>
        <p:spPr>
          <a:xfrm>
            <a:off x="5645373" y="4131295"/>
            <a:ext cx="12961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カラーコーン設置間隔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直線は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カーブは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誘導案内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誘導看板の告知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DEBE3F88-15E5-4509-A392-DAEB485A4686}"/>
              </a:ext>
            </a:extLst>
          </p:cNvPr>
          <p:cNvSpPr txBox="1"/>
          <p:nvPr/>
        </p:nvSpPr>
        <p:spPr>
          <a:xfrm>
            <a:off x="6044669" y="745599"/>
            <a:ext cx="3994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</a:t>
            </a:r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96B3B9B8-2F86-4272-8C9B-14A6B6203046}"/>
              </a:ext>
            </a:extLst>
          </p:cNvPr>
          <p:cNvSpPr txBox="1"/>
          <p:nvPr/>
        </p:nvSpPr>
        <p:spPr>
          <a:xfrm>
            <a:off x="5638407" y="1621135"/>
            <a:ext cx="1193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エリア管理： 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警備会社：</a:t>
            </a:r>
            <a:endParaRPr kumimoji="1"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フリーフォーム 2">
            <a:extLst>
              <a:ext uri="{FF2B5EF4-FFF2-40B4-BE49-F238E27FC236}">
                <a16:creationId xmlns:a16="http://schemas.microsoft.com/office/drawing/2014/main" id="{77E538F5-EE53-7442-A8D5-23FE326C08E5}"/>
              </a:ext>
            </a:extLst>
          </p:cNvPr>
          <p:cNvSpPr/>
          <p:nvPr/>
        </p:nvSpPr>
        <p:spPr>
          <a:xfrm>
            <a:off x="167737" y="1271997"/>
            <a:ext cx="5397191" cy="4079934"/>
          </a:xfrm>
          <a:custGeom>
            <a:avLst/>
            <a:gdLst>
              <a:gd name="connsiteX0" fmla="*/ 0 w 5397191"/>
              <a:gd name="connsiteY0" fmla="*/ 141249 h 4088781"/>
              <a:gd name="connsiteX1" fmla="*/ 2698595 w 5397191"/>
              <a:gd name="connsiteY1" fmla="*/ 0 h 4088781"/>
              <a:gd name="connsiteX2" fmla="*/ 3464313 w 5397191"/>
              <a:gd name="connsiteY2" fmla="*/ 431181 h 4088781"/>
              <a:gd name="connsiteX3" fmla="*/ 3783981 w 5397191"/>
              <a:gd name="connsiteY3" fmla="*/ 4088781 h 4088781"/>
              <a:gd name="connsiteX4" fmla="*/ 5397191 w 5397191"/>
              <a:gd name="connsiteY4" fmla="*/ 3999571 h 4088781"/>
              <a:gd name="connsiteX0" fmla="*/ 0 w 5397191"/>
              <a:gd name="connsiteY0" fmla="*/ 141249 h 4060056"/>
              <a:gd name="connsiteX1" fmla="*/ 2698595 w 5397191"/>
              <a:gd name="connsiteY1" fmla="*/ 0 h 4060056"/>
              <a:gd name="connsiteX2" fmla="*/ 3464313 w 5397191"/>
              <a:gd name="connsiteY2" fmla="*/ 431181 h 4060056"/>
              <a:gd name="connsiteX3" fmla="*/ 3807919 w 5397191"/>
              <a:gd name="connsiteY3" fmla="*/ 4060056 h 4060056"/>
              <a:gd name="connsiteX4" fmla="*/ 5397191 w 5397191"/>
              <a:gd name="connsiteY4" fmla="*/ 3999571 h 4060056"/>
              <a:gd name="connsiteX0" fmla="*/ 0 w 5397191"/>
              <a:gd name="connsiteY0" fmla="*/ 141249 h 4060056"/>
              <a:gd name="connsiteX1" fmla="*/ 2698595 w 5397191"/>
              <a:gd name="connsiteY1" fmla="*/ 0 h 4060056"/>
              <a:gd name="connsiteX2" fmla="*/ 3464313 w 5397191"/>
              <a:gd name="connsiteY2" fmla="*/ 431181 h 4060056"/>
              <a:gd name="connsiteX3" fmla="*/ 3807919 w 5397191"/>
              <a:gd name="connsiteY3" fmla="*/ 4060056 h 4060056"/>
              <a:gd name="connsiteX4" fmla="*/ 5397191 w 5397191"/>
              <a:gd name="connsiteY4" fmla="*/ 3999571 h 4060056"/>
              <a:gd name="connsiteX0" fmla="*/ 0 w 5397191"/>
              <a:gd name="connsiteY0" fmla="*/ 141249 h 4060056"/>
              <a:gd name="connsiteX1" fmla="*/ 2698595 w 5397191"/>
              <a:gd name="connsiteY1" fmla="*/ 0 h 4060056"/>
              <a:gd name="connsiteX2" fmla="*/ 3464313 w 5397191"/>
              <a:gd name="connsiteY2" fmla="*/ 431181 h 4060056"/>
              <a:gd name="connsiteX3" fmla="*/ 3807919 w 5397191"/>
              <a:gd name="connsiteY3" fmla="*/ 4060056 h 4060056"/>
              <a:gd name="connsiteX4" fmla="*/ 5397191 w 5397191"/>
              <a:gd name="connsiteY4" fmla="*/ 3999571 h 4060056"/>
              <a:gd name="connsiteX0" fmla="*/ 0 w 5397191"/>
              <a:gd name="connsiteY0" fmla="*/ 141249 h 4060056"/>
              <a:gd name="connsiteX1" fmla="*/ 2698595 w 5397191"/>
              <a:gd name="connsiteY1" fmla="*/ 0 h 4060056"/>
              <a:gd name="connsiteX2" fmla="*/ 3464313 w 5397191"/>
              <a:gd name="connsiteY2" fmla="*/ 431181 h 4060056"/>
              <a:gd name="connsiteX3" fmla="*/ 3807919 w 5397191"/>
              <a:gd name="connsiteY3" fmla="*/ 4060056 h 4060056"/>
              <a:gd name="connsiteX4" fmla="*/ 5397191 w 5397191"/>
              <a:gd name="connsiteY4" fmla="*/ 3999571 h 4060056"/>
              <a:gd name="connsiteX0" fmla="*/ 0 w 5397191"/>
              <a:gd name="connsiteY0" fmla="*/ 141249 h 4060056"/>
              <a:gd name="connsiteX1" fmla="*/ 2698595 w 5397191"/>
              <a:gd name="connsiteY1" fmla="*/ 0 h 4060056"/>
              <a:gd name="connsiteX2" fmla="*/ 3435589 w 5397191"/>
              <a:gd name="connsiteY2" fmla="*/ 450330 h 4060056"/>
              <a:gd name="connsiteX3" fmla="*/ 3807919 w 5397191"/>
              <a:gd name="connsiteY3" fmla="*/ 4060056 h 4060056"/>
              <a:gd name="connsiteX4" fmla="*/ 5397191 w 5397191"/>
              <a:gd name="connsiteY4" fmla="*/ 3999571 h 4060056"/>
              <a:gd name="connsiteX0" fmla="*/ 0 w 5397191"/>
              <a:gd name="connsiteY0" fmla="*/ 141249 h 4060056"/>
              <a:gd name="connsiteX1" fmla="*/ 2698595 w 5397191"/>
              <a:gd name="connsiteY1" fmla="*/ 0 h 4060056"/>
              <a:gd name="connsiteX2" fmla="*/ 3435589 w 5397191"/>
              <a:gd name="connsiteY2" fmla="*/ 450330 h 4060056"/>
              <a:gd name="connsiteX3" fmla="*/ 3807919 w 5397191"/>
              <a:gd name="connsiteY3" fmla="*/ 4060056 h 4060056"/>
              <a:gd name="connsiteX4" fmla="*/ 5397191 w 5397191"/>
              <a:gd name="connsiteY4" fmla="*/ 3999571 h 4060056"/>
              <a:gd name="connsiteX0" fmla="*/ 0 w 5397191"/>
              <a:gd name="connsiteY0" fmla="*/ 141249 h 4060056"/>
              <a:gd name="connsiteX1" fmla="*/ 2698595 w 5397191"/>
              <a:gd name="connsiteY1" fmla="*/ 0 h 4060056"/>
              <a:gd name="connsiteX2" fmla="*/ 3435589 w 5397191"/>
              <a:gd name="connsiteY2" fmla="*/ 450330 h 4060056"/>
              <a:gd name="connsiteX3" fmla="*/ 3807919 w 5397191"/>
              <a:gd name="connsiteY3" fmla="*/ 4060056 h 4060056"/>
              <a:gd name="connsiteX4" fmla="*/ 5397191 w 5397191"/>
              <a:gd name="connsiteY4" fmla="*/ 3999571 h 4060056"/>
              <a:gd name="connsiteX0" fmla="*/ 0 w 5397191"/>
              <a:gd name="connsiteY0" fmla="*/ 141253 h 4060060"/>
              <a:gd name="connsiteX1" fmla="*/ 2698595 w 5397191"/>
              <a:gd name="connsiteY1" fmla="*/ 4 h 4060060"/>
              <a:gd name="connsiteX2" fmla="*/ 3435589 w 5397191"/>
              <a:gd name="connsiteY2" fmla="*/ 450334 h 4060060"/>
              <a:gd name="connsiteX3" fmla="*/ 3807919 w 5397191"/>
              <a:gd name="connsiteY3" fmla="*/ 4060060 h 4060060"/>
              <a:gd name="connsiteX4" fmla="*/ 5397191 w 5397191"/>
              <a:gd name="connsiteY4" fmla="*/ 3999575 h 4060060"/>
              <a:gd name="connsiteX0" fmla="*/ 0 w 5397191"/>
              <a:gd name="connsiteY0" fmla="*/ 141249 h 4060056"/>
              <a:gd name="connsiteX1" fmla="*/ 2698595 w 5397191"/>
              <a:gd name="connsiteY1" fmla="*/ 0 h 4060056"/>
              <a:gd name="connsiteX2" fmla="*/ 3435589 w 5397191"/>
              <a:gd name="connsiteY2" fmla="*/ 450330 h 4060056"/>
              <a:gd name="connsiteX3" fmla="*/ 3807919 w 5397191"/>
              <a:gd name="connsiteY3" fmla="*/ 4060056 h 4060056"/>
              <a:gd name="connsiteX4" fmla="*/ 5397191 w 5397191"/>
              <a:gd name="connsiteY4" fmla="*/ 3999571 h 4060056"/>
              <a:gd name="connsiteX0" fmla="*/ 0 w 5397191"/>
              <a:gd name="connsiteY0" fmla="*/ 141249 h 4020299"/>
              <a:gd name="connsiteX1" fmla="*/ 2698595 w 5397191"/>
              <a:gd name="connsiteY1" fmla="*/ 0 h 4020299"/>
              <a:gd name="connsiteX2" fmla="*/ 3435589 w 5397191"/>
              <a:gd name="connsiteY2" fmla="*/ 450330 h 4020299"/>
              <a:gd name="connsiteX3" fmla="*/ 3774789 w 5397191"/>
              <a:gd name="connsiteY3" fmla="*/ 4020299 h 4020299"/>
              <a:gd name="connsiteX4" fmla="*/ 5397191 w 5397191"/>
              <a:gd name="connsiteY4" fmla="*/ 3999571 h 4020299"/>
              <a:gd name="connsiteX0" fmla="*/ 0 w 5397191"/>
              <a:gd name="connsiteY0" fmla="*/ 141249 h 4020299"/>
              <a:gd name="connsiteX1" fmla="*/ 2698595 w 5397191"/>
              <a:gd name="connsiteY1" fmla="*/ 0 h 4020299"/>
              <a:gd name="connsiteX2" fmla="*/ 3442215 w 5397191"/>
              <a:gd name="connsiteY2" fmla="*/ 470208 h 4020299"/>
              <a:gd name="connsiteX3" fmla="*/ 3774789 w 5397191"/>
              <a:gd name="connsiteY3" fmla="*/ 4020299 h 4020299"/>
              <a:gd name="connsiteX4" fmla="*/ 5397191 w 5397191"/>
              <a:gd name="connsiteY4" fmla="*/ 3999571 h 4020299"/>
              <a:gd name="connsiteX0" fmla="*/ 0 w 5397191"/>
              <a:gd name="connsiteY0" fmla="*/ 141249 h 4020299"/>
              <a:gd name="connsiteX1" fmla="*/ 2698595 w 5397191"/>
              <a:gd name="connsiteY1" fmla="*/ 0 h 4020299"/>
              <a:gd name="connsiteX2" fmla="*/ 3442215 w 5397191"/>
              <a:gd name="connsiteY2" fmla="*/ 470208 h 4020299"/>
              <a:gd name="connsiteX3" fmla="*/ 3774789 w 5397191"/>
              <a:gd name="connsiteY3" fmla="*/ 4020299 h 4020299"/>
              <a:gd name="connsiteX4" fmla="*/ 5397191 w 5397191"/>
              <a:gd name="connsiteY4" fmla="*/ 3999571 h 4020299"/>
              <a:gd name="connsiteX0" fmla="*/ 0 w 5397191"/>
              <a:gd name="connsiteY0" fmla="*/ 141249 h 4079934"/>
              <a:gd name="connsiteX1" fmla="*/ 2698595 w 5397191"/>
              <a:gd name="connsiteY1" fmla="*/ 0 h 4079934"/>
              <a:gd name="connsiteX2" fmla="*/ 3442215 w 5397191"/>
              <a:gd name="connsiteY2" fmla="*/ 470208 h 4079934"/>
              <a:gd name="connsiteX3" fmla="*/ 3774789 w 5397191"/>
              <a:gd name="connsiteY3" fmla="*/ 4079934 h 4079934"/>
              <a:gd name="connsiteX4" fmla="*/ 5397191 w 5397191"/>
              <a:gd name="connsiteY4" fmla="*/ 3999571 h 4079934"/>
              <a:gd name="connsiteX0" fmla="*/ 0 w 5397191"/>
              <a:gd name="connsiteY0" fmla="*/ 141249 h 4079934"/>
              <a:gd name="connsiteX1" fmla="*/ 2698595 w 5397191"/>
              <a:gd name="connsiteY1" fmla="*/ 0 h 4079934"/>
              <a:gd name="connsiteX2" fmla="*/ 3471244 w 5397191"/>
              <a:gd name="connsiteY2" fmla="*/ 448436 h 4079934"/>
              <a:gd name="connsiteX3" fmla="*/ 3774789 w 5397191"/>
              <a:gd name="connsiteY3" fmla="*/ 4079934 h 4079934"/>
              <a:gd name="connsiteX4" fmla="*/ 5397191 w 5397191"/>
              <a:gd name="connsiteY4" fmla="*/ 3999571 h 4079934"/>
              <a:gd name="connsiteX0" fmla="*/ 0 w 5397191"/>
              <a:gd name="connsiteY0" fmla="*/ 141249 h 4079934"/>
              <a:gd name="connsiteX1" fmla="*/ 2698595 w 5397191"/>
              <a:gd name="connsiteY1" fmla="*/ 0 h 4079934"/>
              <a:gd name="connsiteX2" fmla="*/ 3471244 w 5397191"/>
              <a:gd name="connsiteY2" fmla="*/ 448436 h 4079934"/>
              <a:gd name="connsiteX3" fmla="*/ 3774789 w 5397191"/>
              <a:gd name="connsiteY3" fmla="*/ 4079934 h 4079934"/>
              <a:gd name="connsiteX4" fmla="*/ 5397191 w 5397191"/>
              <a:gd name="connsiteY4" fmla="*/ 3999571 h 4079934"/>
              <a:gd name="connsiteX0" fmla="*/ 0 w 5397191"/>
              <a:gd name="connsiteY0" fmla="*/ 141249 h 4079934"/>
              <a:gd name="connsiteX1" fmla="*/ 2698595 w 5397191"/>
              <a:gd name="connsiteY1" fmla="*/ 0 h 4079934"/>
              <a:gd name="connsiteX2" fmla="*/ 3522044 w 5397191"/>
              <a:gd name="connsiteY2" fmla="*/ 716950 h 4079934"/>
              <a:gd name="connsiteX3" fmla="*/ 3774789 w 5397191"/>
              <a:gd name="connsiteY3" fmla="*/ 4079934 h 4079934"/>
              <a:gd name="connsiteX4" fmla="*/ 5397191 w 5397191"/>
              <a:gd name="connsiteY4" fmla="*/ 3999571 h 4079934"/>
              <a:gd name="connsiteX0" fmla="*/ 0 w 5397191"/>
              <a:gd name="connsiteY0" fmla="*/ 141249 h 4079934"/>
              <a:gd name="connsiteX1" fmla="*/ 2698595 w 5397191"/>
              <a:gd name="connsiteY1" fmla="*/ 0 h 4079934"/>
              <a:gd name="connsiteX2" fmla="*/ 3522044 w 5397191"/>
              <a:gd name="connsiteY2" fmla="*/ 716950 h 4079934"/>
              <a:gd name="connsiteX3" fmla="*/ 3774789 w 5397191"/>
              <a:gd name="connsiteY3" fmla="*/ 4079934 h 4079934"/>
              <a:gd name="connsiteX4" fmla="*/ 5397191 w 5397191"/>
              <a:gd name="connsiteY4" fmla="*/ 3999571 h 4079934"/>
              <a:gd name="connsiteX0" fmla="*/ 0 w 5397191"/>
              <a:gd name="connsiteY0" fmla="*/ 141249 h 4079934"/>
              <a:gd name="connsiteX1" fmla="*/ 2698595 w 5397191"/>
              <a:gd name="connsiteY1" fmla="*/ 0 h 4079934"/>
              <a:gd name="connsiteX2" fmla="*/ 3522044 w 5397191"/>
              <a:gd name="connsiteY2" fmla="*/ 716950 h 4079934"/>
              <a:gd name="connsiteX3" fmla="*/ 3774789 w 5397191"/>
              <a:gd name="connsiteY3" fmla="*/ 4079934 h 4079934"/>
              <a:gd name="connsiteX4" fmla="*/ 5397191 w 5397191"/>
              <a:gd name="connsiteY4" fmla="*/ 3999571 h 4079934"/>
              <a:gd name="connsiteX0" fmla="*/ 0 w 5397191"/>
              <a:gd name="connsiteY0" fmla="*/ 141249 h 4079934"/>
              <a:gd name="connsiteX1" fmla="*/ 2698595 w 5397191"/>
              <a:gd name="connsiteY1" fmla="*/ 0 h 4079934"/>
              <a:gd name="connsiteX2" fmla="*/ 3522044 w 5397191"/>
              <a:gd name="connsiteY2" fmla="*/ 716950 h 4079934"/>
              <a:gd name="connsiteX3" fmla="*/ 3774789 w 5397191"/>
              <a:gd name="connsiteY3" fmla="*/ 4079934 h 4079934"/>
              <a:gd name="connsiteX4" fmla="*/ 5397191 w 5397191"/>
              <a:gd name="connsiteY4" fmla="*/ 3999571 h 4079934"/>
              <a:gd name="connsiteX0" fmla="*/ 0 w 5397191"/>
              <a:gd name="connsiteY0" fmla="*/ 141249 h 4079934"/>
              <a:gd name="connsiteX1" fmla="*/ 2698595 w 5397191"/>
              <a:gd name="connsiteY1" fmla="*/ 0 h 4079934"/>
              <a:gd name="connsiteX2" fmla="*/ 3522044 w 5397191"/>
              <a:gd name="connsiteY2" fmla="*/ 716950 h 4079934"/>
              <a:gd name="connsiteX3" fmla="*/ 3774789 w 5397191"/>
              <a:gd name="connsiteY3" fmla="*/ 4079934 h 4079934"/>
              <a:gd name="connsiteX4" fmla="*/ 5397191 w 5397191"/>
              <a:gd name="connsiteY4" fmla="*/ 3999571 h 407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191" h="4079934">
                <a:moveTo>
                  <a:pt x="0" y="141249"/>
                </a:moveTo>
                <a:cubicBezTo>
                  <a:pt x="899532" y="94166"/>
                  <a:pt x="1827788" y="18359"/>
                  <a:pt x="2698595" y="0"/>
                </a:cubicBezTo>
                <a:cubicBezTo>
                  <a:pt x="3193205" y="86278"/>
                  <a:pt x="3491927" y="451067"/>
                  <a:pt x="3522044" y="716950"/>
                </a:cubicBezTo>
                <a:cubicBezTo>
                  <a:pt x="3632275" y="1196716"/>
                  <a:pt x="3660254" y="2870309"/>
                  <a:pt x="3774789" y="4079934"/>
                </a:cubicBezTo>
                <a:lnTo>
                  <a:pt x="5397191" y="3999571"/>
                </a:lnTo>
              </a:path>
            </a:pathLst>
          </a:custGeom>
          <a:noFill/>
          <a:ln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リーフォーム 13">
            <a:extLst>
              <a:ext uri="{FF2B5EF4-FFF2-40B4-BE49-F238E27FC236}">
                <a16:creationId xmlns:a16="http://schemas.microsoft.com/office/drawing/2014/main" id="{6F0C1072-79F4-A946-AF60-01079D64539C}"/>
              </a:ext>
            </a:extLst>
          </p:cNvPr>
          <p:cNvSpPr/>
          <p:nvPr/>
        </p:nvSpPr>
        <p:spPr>
          <a:xfrm>
            <a:off x="169799" y="1474727"/>
            <a:ext cx="5390342" cy="4033514"/>
          </a:xfrm>
          <a:custGeom>
            <a:avLst/>
            <a:gdLst>
              <a:gd name="connsiteX0" fmla="*/ 0 w 5397191"/>
              <a:gd name="connsiteY0" fmla="*/ 141249 h 4088781"/>
              <a:gd name="connsiteX1" fmla="*/ 2698595 w 5397191"/>
              <a:gd name="connsiteY1" fmla="*/ 0 h 4088781"/>
              <a:gd name="connsiteX2" fmla="*/ 3464313 w 5397191"/>
              <a:gd name="connsiteY2" fmla="*/ 431181 h 4088781"/>
              <a:gd name="connsiteX3" fmla="*/ 3783981 w 5397191"/>
              <a:gd name="connsiteY3" fmla="*/ 4088781 h 4088781"/>
              <a:gd name="connsiteX4" fmla="*/ 5397191 w 5397191"/>
              <a:gd name="connsiteY4" fmla="*/ 3999571 h 4088781"/>
              <a:gd name="connsiteX0" fmla="*/ 0 w 5397191"/>
              <a:gd name="connsiteY0" fmla="*/ 141249 h 4060056"/>
              <a:gd name="connsiteX1" fmla="*/ 2698595 w 5397191"/>
              <a:gd name="connsiteY1" fmla="*/ 0 h 4060056"/>
              <a:gd name="connsiteX2" fmla="*/ 3464313 w 5397191"/>
              <a:gd name="connsiteY2" fmla="*/ 431181 h 4060056"/>
              <a:gd name="connsiteX3" fmla="*/ 3807919 w 5397191"/>
              <a:gd name="connsiteY3" fmla="*/ 4060056 h 4060056"/>
              <a:gd name="connsiteX4" fmla="*/ 5397191 w 5397191"/>
              <a:gd name="connsiteY4" fmla="*/ 3999571 h 4060056"/>
              <a:gd name="connsiteX0" fmla="*/ 0 w 5397191"/>
              <a:gd name="connsiteY0" fmla="*/ 141249 h 4060056"/>
              <a:gd name="connsiteX1" fmla="*/ 2698595 w 5397191"/>
              <a:gd name="connsiteY1" fmla="*/ 0 h 4060056"/>
              <a:gd name="connsiteX2" fmla="*/ 3464313 w 5397191"/>
              <a:gd name="connsiteY2" fmla="*/ 431181 h 4060056"/>
              <a:gd name="connsiteX3" fmla="*/ 3807919 w 5397191"/>
              <a:gd name="connsiteY3" fmla="*/ 4060056 h 4060056"/>
              <a:gd name="connsiteX4" fmla="*/ 5397191 w 5397191"/>
              <a:gd name="connsiteY4" fmla="*/ 3999571 h 4060056"/>
              <a:gd name="connsiteX0" fmla="*/ 0 w 5397191"/>
              <a:gd name="connsiteY0" fmla="*/ 141249 h 4060056"/>
              <a:gd name="connsiteX1" fmla="*/ 2698595 w 5397191"/>
              <a:gd name="connsiteY1" fmla="*/ 0 h 4060056"/>
              <a:gd name="connsiteX2" fmla="*/ 3464313 w 5397191"/>
              <a:gd name="connsiteY2" fmla="*/ 431181 h 4060056"/>
              <a:gd name="connsiteX3" fmla="*/ 3807919 w 5397191"/>
              <a:gd name="connsiteY3" fmla="*/ 4060056 h 4060056"/>
              <a:gd name="connsiteX4" fmla="*/ 5397191 w 5397191"/>
              <a:gd name="connsiteY4" fmla="*/ 3999571 h 4060056"/>
              <a:gd name="connsiteX0" fmla="*/ 0 w 5397191"/>
              <a:gd name="connsiteY0" fmla="*/ 141249 h 4060056"/>
              <a:gd name="connsiteX1" fmla="*/ 2698595 w 5397191"/>
              <a:gd name="connsiteY1" fmla="*/ 0 h 4060056"/>
              <a:gd name="connsiteX2" fmla="*/ 3464313 w 5397191"/>
              <a:gd name="connsiteY2" fmla="*/ 431181 h 4060056"/>
              <a:gd name="connsiteX3" fmla="*/ 3807919 w 5397191"/>
              <a:gd name="connsiteY3" fmla="*/ 4060056 h 4060056"/>
              <a:gd name="connsiteX4" fmla="*/ 5397191 w 5397191"/>
              <a:gd name="connsiteY4" fmla="*/ 3999571 h 4060056"/>
              <a:gd name="connsiteX0" fmla="*/ 0 w 5397191"/>
              <a:gd name="connsiteY0" fmla="*/ 141249 h 4060056"/>
              <a:gd name="connsiteX1" fmla="*/ 2698595 w 5397191"/>
              <a:gd name="connsiteY1" fmla="*/ 0 h 4060056"/>
              <a:gd name="connsiteX2" fmla="*/ 3435589 w 5397191"/>
              <a:gd name="connsiteY2" fmla="*/ 450330 h 4060056"/>
              <a:gd name="connsiteX3" fmla="*/ 3807919 w 5397191"/>
              <a:gd name="connsiteY3" fmla="*/ 4060056 h 4060056"/>
              <a:gd name="connsiteX4" fmla="*/ 5397191 w 5397191"/>
              <a:gd name="connsiteY4" fmla="*/ 3999571 h 4060056"/>
              <a:gd name="connsiteX0" fmla="*/ 0 w 5397191"/>
              <a:gd name="connsiteY0" fmla="*/ 141249 h 4060056"/>
              <a:gd name="connsiteX1" fmla="*/ 2698595 w 5397191"/>
              <a:gd name="connsiteY1" fmla="*/ 0 h 4060056"/>
              <a:gd name="connsiteX2" fmla="*/ 3435589 w 5397191"/>
              <a:gd name="connsiteY2" fmla="*/ 450330 h 4060056"/>
              <a:gd name="connsiteX3" fmla="*/ 3807919 w 5397191"/>
              <a:gd name="connsiteY3" fmla="*/ 4060056 h 4060056"/>
              <a:gd name="connsiteX4" fmla="*/ 5397191 w 5397191"/>
              <a:gd name="connsiteY4" fmla="*/ 3999571 h 4060056"/>
              <a:gd name="connsiteX0" fmla="*/ 0 w 5397191"/>
              <a:gd name="connsiteY0" fmla="*/ 141249 h 4060056"/>
              <a:gd name="connsiteX1" fmla="*/ 2698595 w 5397191"/>
              <a:gd name="connsiteY1" fmla="*/ 0 h 4060056"/>
              <a:gd name="connsiteX2" fmla="*/ 3435589 w 5397191"/>
              <a:gd name="connsiteY2" fmla="*/ 450330 h 4060056"/>
              <a:gd name="connsiteX3" fmla="*/ 3807919 w 5397191"/>
              <a:gd name="connsiteY3" fmla="*/ 4060056 h 4060056"/>
              <a:gd name="connsiteX4" fmla="*/ 5397191 w 5397191"/>
              <a:gd name="connsiteY4" fmla="*/ 3999571 h 4060056"/>
              <a:gd name="connsiteX0" fmla="*/ 0 w 5397191"/>
              <a:gd name="connsiteY0" fmla="*/ 141253 h 4060060"/>
              <a:gd name="connsiteX1" fmla="*/ 2698595 w 5397191"/>
              <a:gd name="connsiteY1" fmla="*/ 4 h 4060060"/>
              <a:gd name="connsiteX2" fmla="*/ 3435589 w 5397191"/>
              <a:gd name="connsiteY2" fmla="*/ 450334 h 4060060"/>
              <a:gd name="connsiteX3" fmla="*/ 3807919 w 5397191"/>
              <a:gd name="connsiteY3" fmla="*/ 4060060 h 4060060"/>
              <a:gd name="connsiteX4" fmla="*/ 5397191 w 5397191"/>
              <a:gd name="connsiteY4" fmla="*/ 3999575 h 4060060"/>
              <a:gd name="connsiteX0" fmla="*/ 0 w 5397191"/>
              <a:gd name="connsiteY0" fmla="*/ 141249 h 4060056"/>
              <a:gd name="connsiteX1" fmla="*/ 2698595 w 5397191"/>
              <a:gd name="connsiteY1" fmla="*/ 0 h 4060056"/>
              <a:gd name="connsiteX2" fmla="*/ 3435589 w 5397191"/>
              <a:gd name="connsiteY2" fmla="*/ 450330 h 4060056"/>
              <a:gd name="connsiteX3" fmla="*/ 3807919 w 5397191"/>
              <a:gd name="connsiteY3" fmla="*/ 4060056 h 4060056"/>
              <a:gd name="connsiteX4" fmla="*/ 5397191 w 5397191"/>
              <a:gd name="connsiteY4" fmla="*/ 3999571 h 4060056"/>
              <a:gd name="connsiteX0" fmla="*/ 0 w 5469003"/>
              <a:gd name="connsiteY0" fmla="*/ 141249 h 4060056"/>
              <a:gd name="connsiteX1" fmla="*/ 2698595 w 5469003"/>
              <a:gd name="connsiteY1" fmla="*/ 0 h 4060056"/>
              <a:gd name="connsiteX2" fmla="*/ 3435589 w 5469003"/>
              <a:gd name="connsiteY2" fmla="*/ 450330 h 4060056"/>
              <a:gd name="connsiteX3" fmla="*/ 3807919 w 5469003"/>
              <a:gd name="connsiteY3" fmla="*/ 4060056 h 4060056"/>
              <a:gd name="connsiteX4" fmla="*/ 5469003 w 5469003"/>
              <a:gd name="connsiteY4" fmla="*/ 3970846 h 4060056"/>
              <a:gd name="connsiteX0" fmla="*/ 0 w 5469003"/>
              <a:gd name="connsiteY0" fmla="*/ 141249 h 4016969"/>
              <a:gd name="connsiteX1" fmla="*/ 2698595 w 5469003"/>
              <a:gd name="connsiteY1" fmla="*/ 0 h 4016969"/>
              <a:gd name="connsiteX2" fmla="*/ 3435589 w 5469003"/>
              <a:gd name="connsiteY2" fmla="*/ 450330 h 4016969"/>
              <a:gd name="connsiteX3" fmla="*/ 3707383 w 5469003"/>
              <a:gd name="connsiteY3" fmla="*/ 4016969 h 4016969"/>
              <a:gd name="connsiteX4" fmla="*/ 5469003 w 5469003"/>
              <a:gd name="connsiteY4" fmla="*/ 3970846 h 4016969"/>
              <a:gd name="connsiteX0" fmla="*/ 0 w 5469003"/>
              <a:gd name="connsiteY0" fmla="*/ 141249 h 4016969"/>
              <a:gd name="connsiteX1" fmla="*/ 2698595 w 5469003"/>
              <a:gd name="connsiteY1" fmla="*/ 0 h 4016969"/>
              <a:gd name="connsiteX2" fmla="*/ 3368564 w 5469003"/>
              <a:gd name="connsiteY2" fmla="*/ 426392 h 4016969"/>
              <a:gd name="connsiteX3" fmla="*/ 3707383 w 5469003"/>
              <a:gd name="connsiteY3" fmla="*/ 4016969 h 4016969"/>
              <a:gd name="connsiteX4" fmla="*/ 5469003 w 5469003"/>
              <a:gd name="connsiteY4" fmla="*/ 3970846 h 4016969"/>
              <a:gd name="connsiteX0" fmla="*/ 0 w 5469003"/>
              <a:gd name="connsiteY0" fmla="*/ 150824 h 4026544"/>
              <a:gd name="connsiteX1" fmla="*/ 2531035 w 5469003"/>
              <a:gd name="connsiteY1" fmla="*/ 0 h 4026544"/>
              <a:gd name="connsiteX2" fmla="*/ 3368564 w 5469003"/>
              <a:gd name="connsiteY2" fmla="*/ 435967 h 4026544"/>
              <a:gd name="connsiteX3" fmla="*/ 3707383 w 5469003"/>
              <a:gd name="connsiteY3" fmla="*/ 4026544 h 4026544"/>
              <a:gd name="connsiteX4" fmla="*/ 5469003 w 5469003"/>
              <a:gd name="connsiteY4" fmla="*/ 3980421 h 4026544"/>
              <a:gd name="connsiteX0" fmla="*/ 0 w 5368467"/>
              <a:gd name="connsiteY0" fmla="*/ 150824 h 4026544"/>
              <a:gd name="connsiteX1" fmla="*/ 2430499 w 5368467"/>
              <a:gd name="connsiteY1" fmla="*/ 0 h 4026544"/>
              <a:gd name="connsiteX2" fmla="*/ 3268028 w 5368467"/>
              <a:gd name="connsiteY2" fmla="*/ 435967 h 4026544"/>
              <a:gd name="connsiteX3" fmla="*/ 3606847 w 5368467"/>
              <a:gd name="connsiteY3" fmla="*/ 4026544 h 4026544"/>
              <a:gd name="connsiteX4" fmla="*/ 5368467 w 5368467"/>
              <a:gd name="connsiteY4" fmla="*/ 3980421 h 4026544"/>
              <a:gd name="connsiteX0" fmla="*/ 0 w 5406766"/>
              <a:gd name="connsiteY0" fmla="*/ 155612 h 4026544"/>
              <a:gd name="connsiteX1" fmla="*/ 2468798 w 5406766"/>
              <a:gd name="connsiteY1" fmla="*/ 0 h 4026544"/>
              <a:gd name="connsiteX2" fmla="*/ 3306327 w 5406766"/>
              <a:gd name="connsiteY2" fmla="*/ 435967 h 4026544"/>
              <a:gd name="connsiteX3" fmla="*/ 3645146 w 5406766"/>
              <a:gd name="connsiteY3" fmla="*/ 4026544 h 4026544"/>
              <a:gd name="connsiteX4" fmla="*/ 5406766 w 5406766"/>
              <a:gd name="connsiteY4" fmla="*/ 3980421 h 4026544"/>
              <a:gd name="connsiteX0" fmla="*/ 0 w 5395880"/>
              <a:gd name="connsiteY0" fmla="*/ 155612 h 4045735"/>
              <a:gd name="connsiteX1" fmla="*/ 2468798 w 5395880"/>
              <a:gd name="connsiteY1" fmla="*/ 0 h 4045735"/>
              <a:gd name="connsiteX2" fmla="*/ 3306327 w 5395880"/>
              <a:gd name="connsiteY2" fmla="*/ 435967 h 4045735"/>
              <a:gd name="connsiteX3" fmla="*/ 3645146 w 5395880"/>
              <a:gd name="connsiteY3" fmla="*/ 4026544 h 4045735"/>
              <a:gd name="connsiteX4" fmla="*/ 5395880 w 5395880"/>
              <a:gd name="connsiteY4" fmla="*/ 4045735 h 4045735"/>
              <a:gd name="connsiteX0" fmla="*/ 0 w 5395880"/>
              <a:gd name="connsiteY0" fmla="*/ 155612 h 4113629"/>
              <a:gd name="connsiteX1" fmla="*/ 2468798 w 5395880"/>
              <a:gd name="connsiteY1" fmla="*/ 0 h 4113629"/>
              <a:gd name="connsiteX2" fmla="*/ 3306327 w 5395880"/>
              <a:gd name="connsiteY2" fmla="*/ 435967 h 4113629"/>
              <a:gd name="connsiteX3" fmla="*/ 3579831 w 5395880"/>
              <a:gd name="connsiteY3" fmla="*/ 4113629 h 4113629"/>
              <a:gd name="connsiteX4" fmla="*/ 5395880 w 5395880"/>
              <a:gd name="connsiteY4" fmla="*/ 4045735 h 4113629"/>
              <a:gd name="connsiteX0" fmla="*/ 0 w 5395880"/>
              <a:gd name="connsiteY0" fmla="*/ 155612 h 4113629"/>
              <a:gd name="connsiteX1" fmla="*/ 2468798 w 5395880"/>
              <a:gd name="connsiteY1" fmla="*/ 0 h 4113629"/>
              <a:gd name="connsiteX2" fmla="*/ 3175698 w 5395880"/>
              <a:gd name="connsiteY2" fmla="*/ 441409 h 4113629"/>
              <a:gd name="connsiteX3" fmla="*/ 3579831 w 5395880"/>
              <a:gd name="connsiteY3" fmla="*/ 4113629 h 4113629"/>
              <a:gd name="connsiteX4" fmla="*/ 5395880 w 5395880"/>
              <a:gd name="connsiteY4" fmla="*/ 4045735 h 4113629"/>
              <a:gd name="connsiteX0" fmla="*/ 0 w 5384994"/>
              <a:gd name="connsiteY0" fmla="*/ 585597 h 4113629"/>
              <a:gd name="connsiteX1" fmla="*/ 2457912 w 5384994"/>
              <a:gd name="connsiteY1" fmla="*/ 0 h 4113629"/>
              <a:gd name="connsiteX2" fmla="*/ 3164812 w 5384994"/>
              <a:gd name="connsiteY2" fmla="*/ 441409 h 4113629"/>
              <a:gd name="connsiteX3" fmla="*/ 3568945 w 5384994"/>
              <a:gd name="connsiteY3" fmla="*/ 4113629 h 4113629"/>
              <a:gd name="connsiteX4" fmla="*/ 5384994 w 5384994"/>
              <a:gd name="connsiteY4" fmla="*/ 4045735 h 4113629"/>
              <a:gd name="connsiteX0" fmla="*/ 0 w 5384994"/>
              <a:gd name="connsiteY0" fmla="*/ 244483 h 3772515"/>
              <a:gd name="connsiteX1" fmla="*/ 2604869 w 5384994"/>
              <a:gd name="connsiteY1" fmla="*/ 88872 h 3772515"/>
              <a:gd name="connsiteX2" fmla="*/ 3164812 w 5384994"/>
              <a:gd name="connsiteY2" fmla="*/ 100295 h 3772515"/>
              <a:gd name="connsiteX3" fmla="*/ 3568945 w 5384994"/>
              <a:gd name="connsiteY3" fmla="*/ 3772515 h 3772515"/>
              <a:gd name="connsiteX4" fmla="*/ 5384994 w 5384994"/>
              <a:gd name="connsiteY4" fmla="*/ 3704621 h 3772515"/>
              <a:gd name="connsiteX0" fmla="*/ 0 w 5384994"/>
              <a:gd name="connsiteY0" fmla="*/ 155611 h 3683643"/>
              <a:gd name="connsiteX1" fmla="*/ 2604869 w 5384994"/>
              <a:gd name="connsiteY1" fmla="*/ 0 h 3683643"/>
              <a:gd name="connsiteX2" fmla="*/ 3170254 w 5384994"/>
              <a:gd name="connsiteY2" fmla="*/ 250908 h 3683643"/>
              <a:gd name="connsiteX3" fmla="*/ 3568945 w 5384994"/>
              <a:gd name="connsiteY3" fmla="*/ 3683643 h 3683643"/>
              <a:gd name="connsiteX4" fmla="*/ 5384994 w 5384994"/>
              <a:gd name="connsiteY4" fmla="*/ 3615749 h 3683643"/>
              <a:gd name="connsiteX0" fmla="*/ 0 w 5384994"/>
              <a:gd name="connsiteY0" fmla="*/ 155611 h 3683643"/>
              <a:gd name="connsiteX1" fmla="*/ 2604869 w 5384994"/>
              <a:gd name="connsiteY1" fmla="*/ 0 h 3683643"/>
              <a:gd name="connsiteX2" fmla="*/ 3170254 w 5384994"/>
              <a:gd name="connsiteY2" fmla="*/ 250908 h 3683643"/>
              <a:gd name="connsiteX3" fmla="*/ 3568945 w 5384994"/>
              <a:gd name="connsiteY3" fmla="*/ 3683643 h 3683643"/>
              <a:gd name="connsiteX4" fmla="*/ 5384994 w 5384994"/>
              <a:gd name="connsiteY4" fmla="*/ 3615749 h 3683643"/>
              <a:gd name="connsiteX0" fmla="*/ 0 w 5384994"/>
              <a:gd name="connsiteY0" fmla="*/ 155611 h 3683643"/>
              <a:gd name="connsiteX1" fmla="*/ 2604869 w 5384994"/>
              <a:gd name="connsiteY1" fmla="*/ 0 h 3683643"/>
              <a:gd name="connsiteX2" fmla="*/ 3170254 w 5384994"/>
              <a:gd name="connsiteY2" fmla="*/ 250908 h 3683643"/>
              <a:gd name="connsiteX3" fmla="*/ 3568945 w 5384994"/>
              <a:gd name="connsiteY3" fmla="*/ 3683643 h 3683643"/>
              <a:gd name="connsiteX4" fmla="*/ 5384994 w 5384994"/>
              <a:gd name="connsiteY4" fmla="*/ 3615749 h 3683643"/>
              <a:gd name="connsiteX0" fmla="*/ 0 w 5390342"/>
              <a:gd name="connsiteY0" fmla="*/ 5658 h 3886616"/>
              <a:gd name="connsiteX1" fmla="*/ 2610217 w 5390342"/>
              <a:gd name="connsiteY1" fmla="*/ 202973 h 3886616"/>
              <a:gd name="connsiteX2" fmla="*/ 3175602 w 5390342"/>
              <a:gd name="connsiteY2" fmla="*/ 453881 h 3886616"/>
              <a:gd name="connsiteX3" fmla="*/ 3574293 w 5390342"/>
              <a:gd name="connsiteY3" fmla="*/ 3886616 h 3886616"/>
              <a:gd name="connsiteX4" fmla="*/ 5390342 w 5390342"/>
              <a:gd name="connsiteY4" fmla="*/ 3818722 h 3886616"/>
              <a:gd name="connsiteX0" fmla="*/ 0 w 5390342"/>
              <a:gd name="connsiteY0" fmla="*/ 123527 h 4004485"/>
              <a:gd name="connsiteX1" fmla="*/ 2701122 w 5390342"/>
              <a:gd name="connsiteY1" fmla="*/ 0 h 4004485"/>
              <a:gd name="connsiteX2" fmla="*/ 3175602 w 5390342"/>
              <a:gd name="connsiteY2" fmla="*/ 571750 h 4004485"/>
              <a:gd name="connsiteX3" fmla="*/ 3574293 w 5390342"/>
              <a:gd name="connsiteY3" fmla="*/ 4004485 h 4004485"/>
              <a:gd name="connsiteX4" fmla="*/ 5390342 w 5390342"/>
              <a:gd name="connsiteY4" fmla="*/ 3936591 h 4004485"/>
              <a:gd name="connsiteX0" fmla="*/ 0 w 5390342"/>
              <a:gd name="connsiteY0" fmla="*/ 123527 h 4004485"/>
              <a:gd name="connsiteX1" fmla="*/ 2701122 w 5390342"/>
              <a:gd name="connsiteY1" fmla="*/ 0 h 4004485"/>
              <a:gd name="connsiteX2" fmla="*/ 3261160 w 5390342"/>
              <a:gd name="connsiteY2" fmla="*/ 491540 h 4004485"/>
              <a:gd name="connsiteX3" fmla="*/ 3574293 w 5390342"/>
              <a:gd name="connsiteY3" fmla="*/ 4004485 h 4004485"/>
              <a:gd name="connsiteX4" fmla="*/ 5390342 w 5390342"/>
              <a:gd name="connsiteY4" fmla="*/ 3936591 h 4004485"/>
              <a:gd name="connsiteX0" fmla="*/ 0 w 5390342"/>
              <a:gd name="connsiteY0" fmla="*/ 123527 h 4004485"/>
              <a:gd name="connsiteX1" fmla="*/ 2701122 w 5390342"/>
              <a:gd name="connsiteY1" fmla="*/ 0 h 4004485"/>
              <a:gd name="connsiteX2" fmla="*/ 3261160 w 5390342"/>
              <a:gd name="connsiteY2" fmla="*/ 491540 h 4004485"/>
              <a:gd name="connsiteX3" fmla="*/ 3574293 w 5390342"/>
              <a:gd name="connsiteY3" fmla="*/ 4004485 h 4004485"/>
              <a:gd name="connsiteX4" fmla="*/ 5390342 w 5390342"/>
              <a:gd name="connsiteY4" fmla="*/ 3936591 h 4004485"/>
              <a:gd name="connsiteX0" fmla="*/ 0 w 5390342"/>
              <a:gd name="connsiteY0" fmla="*/ 123527 h 4004485"/>
              <a:gd name="connsiteX1" fmla="*/ 2701122 w 5390342"/>
              <a:gd name="connsiteY1" fmla="*/ 0 h 4004485"/>
              <a:gd name="connsiteX2" fmla="*/ 3261160 w 5390342"/>
              <a:gd name="connsiteY2" fmla="*/ 491540 h 4004485"/>
              <a:gd name="connsiteX3" fmla="*/ 3574293 w 5390342"/>
              <a:gd name="connsiteY3" fmla="*/ 4004485 h 4004485"/>
              <a:gd name="connsiteX4" fmla="*/ 5390342 w 5390342"/>
              <a:gd name="connsiteY4" fmla="*/ 3936591 h 4004485"/>
              <a:gd name="connsiteX0" fmla="*/ 0 w 5390342"/>
              <a:gd name="connsiteY0" fmla="*/ 123527 h 4004485"/>
              <a:gd name="connsiteX1" fmla="*/ 2701122 w 5390342"/>
              <a:gd name="connsiteY1" fmla="*/ 0 h 4004485"/>
              <a:gd name="connsiteX2" fmla="*/ 3261160 w 5390342"/>
              <a:gd name="connsiteY2" fmla="*/ 491540 h 4004485"/>
              <a:gd name="connsiteX3" fmla="*/ 3574293 w 5390342"/>
              <a:gd name="connsiteY3" fmla="*/ 4004485 h 4004485"/>
              <a:gd name="connsiteX4" fmla="*/ 5390342 w 5390342"/>
              <a:gd name="connsiteY4" fmla="*/ 3936591 h 4004485"/>
              <a:gd name="connsiteX0" fmla="*/ 0 w 5390342"/>
              <a:gd name="connsiteY0" fmla="*/ 123527 h 4004485"/>
              <a:gd name="connsiteX1" fmla="*/ 2701122 w 5390342"/>
              <a:gd name="connsiteY1" fmla="*/ 0 h 4004485"/>
              <a:gd name="connsiteX2" fmla="*/ 3297445 w 5390342"/>
              <a:gd name="connsiteY2" fmla="*/ 687483 h 4004485"/>
              <a:gd name="connsiteX3" fmla="*/ 3574293 w 5390342"/>
              <a:gd name="connsiteY3" fmla="*/ 4004485 h 4004485"/>
              <a:gd name="connsiteX4" fmla="*/ 5390342 w 5390342"/>
              <a:gd name="connsiteY4" fmla="*/ 3936591 h 4004485"/>
              <a:gd name="connsiteX0" fmla="*/ 0 w 5390342"/>
              <a:gd name="connsiteY0" fmla="*/ 123527 h 4011743"/>
              <a:gd name="connsiteX1" fmla="*/ 2701122 w 5390342"/>
              <a:gd name="connsiteY1" fmla="*/ 0 h 4011743"/>
              <a:gd name="connsiteX2" fmla="*/ 3297445 w 5390342"/>
              <a:gd name="connsiteY2" fmla="*/ 687483 h 4011743"/>
              <a:gd name="connsiteX3" fmla="*/ 3523493 w 5390342"/>
              <a:gd name="connsiteY3" fmla="*/ 4011743 h 4011743"/>
              <a:gd name="connsiteX4" fmla="*/ 5390342 w 5390342"/>
              <a:gd name="connsiteY4" fmla="*/ 3936591 h 4011743"/>
              <a:gd name="connsiteX0" fmla="*/ 0 w 5390342"/>
              <a:gd name="connsiteY0" fmla="*/ 123527 h 4011743"/>
              <a:gd name="connsiteX1" fmla="*/ 2701122 w 5390342"/>
              <a:gd name="connsiteY1" fmla="*/ 0 h 4011743"/>
              <a:gd name="connsiteX2" fmla="*/ 3297445 w 5390342"/>
              <a:gd name="connsiteY2" fmla="*/ 687483 h 4011743"/>
              <a:gd name="connsiteX3" fmla="*/ 3523493 w 5390342"/>
              <a:gd name="connsiteY3" fmla="*/ 4011743 h 4011743"/>
              <a:gd name="connsiteX4" fmla="*/ 5390342 w 5390342"/>
              <a:gd name="connsiteY4" fmla="*/ 3936591 h 4011743"/>
              <a:gd name="connsiteX0" fmla="*/ 0 w 5390342"/>
              <a:gd name="connsiteY0" fmla="*/ 123527 h 4011743"/>
              <a:gd name="connsiteX1" fmla="*/ 2701122 w 5390342"/>
              <a:gd name="connsiteY1" fmla="*/ 0 h 4011743"/>
              <a:gd name="connsiteX2" fmla="*/ 3297445 w 5390342"/>
              <a:gd name="connsiteY2" fmla="*/ 687483 h 4011743"/>
              <a:gd name="connsiteX3" fmla="*/ 3523493 w 5390342"/>
              <a:gd name="connsiteY3" fmla="*/ 4011743 h 4011743"/>
              <a:gd name="connsiteX4" fmla="*/ 5390342 w 5390342"/>
              <a:gd name="connsiteY4" fmla="*/ 3936591 h 4011743"/>
              <a:gd name="connsiteX0" fmla="*/ 0 w 5390342"/>
              <a:gd name="connsiteY0" fmla="*/ 123527 h 4011743"/>
              <a:gd name="connsiteX1" fmla="*/ 2701122 w 5390342"/>
              <a:gd name="connsiteY1" fmla="*/ 0 h 4011743"/>
              <a:gd name="connsiteX2" fmla="*/ 3297445 w 5390342"/>
              <a:gd name="connsiteY2" fmla="*/ 687483 h 4011743"/>
              <a:gd name="connsiteX3" fmla="*/ 3523493 w 5390342"/>
              <a:gd name="connsiteY3" fmla="*/ 4011743 h 4011743"/>
              <a:gd name="connsiteX4" fmla="*/ 5390342 w 5390342"/>
              <a:gd name="connsiteY4" fmla="*/ 3936591 h 4011743"/>
              <a:gd name="connsiteX0" fmla="*/ 0 w 5390342"/>
              <a:gd name="connsiteY0" fmla="*/ 123527 h 4011743"/>
              <a:gd name="connsiteX1" fmla="*/ 2701122 w 5390342"/>
              <a:gd name="connsiteY1" fmla="*/ 0 h 4011743"/>
              <a:gd name="connsiteX2" fmla="*/ 3297445 w 5390342"/>
              <a:gd name="connsiteY2" fmla="*/ 687483 h 4011743"/>
              <a:gd name="connsiteX3" fmla="*/ 3523493 w 5390342"/>
              <a:gd name="connsiteY3" fmla="*/ 4011743 h 4011743"/>
              <a:gd name="connsiteX4" fmla="*/ 5390342 w 5390342"/>
              <a:gd name="connsiteY4" fmla="*/ 3936591 h 4011743"/>
              <a:gd name="connsiteX0" fmla="*/ 0 w 5390342"/>
              <a:gd name="connsiteY0" fmla="*/ 123527 h 4011743"/>
              <a:gd name="connsiteX1" fmla="*/ 2701122 w 5390342"/>
              <a:gd name="connsiteY1" fmla="*/ 0 h 4011743"/>
              <a:gd name="connsiteX2" fmla="*/ 3297445 w 5390342"/>
              <a:gd name="connsiteY2" fmla="*/ 687483 h 4011743"/>
              <a:gd name="connsiteX3" fmla="*/ 3523493 w 5390342"/>
              <a:gd name="connsiteY3" fmla="*/ 4011743 h 4011743"/>
              <a:gd name="connsiteX4" fmla="*/ 5390342 w 5390342"/>
              <a:gd name="connsiteY4" fmla="*/ 3936591 h 4011743"/>
              <a:gd name="connsiteX0" fmla="*/ 0 w 5390342"/>
              <a:gd name="connsiteY0" fmla="*/ 145298 h 4033514"/>
              <a:gd name="connsiteX1" fmla="*/ 2476151 w 5390342"/>
              <a:gd name="connsiteY1" fmla="*/ 0 h 4033514"/>
              <a:gd name="connsiteX2" fmla="*/ 3297445 w 5390342"/>
              <a:gd name="connsiteY2" fmla="*/ 709254 h 4033514"/>
              <a:gd name="connsiteX3" fmla="*/ 3523493 w 5390342"/>
              <a:gd name="connsiteY3" fmla="*/ 4033514 h 4033514"/>
              <a:gd name="connsiteX4" fmla="*/ 5390342 w 5390342"/>
              <a:gd name="connsiteY4" fmla="*/ 3958362 h 4033514"/>
              <a:gd name="connsiteX0" fmla="*/ 0 w 5390342"/>
              <a:gd name="connsiteY0" fmla="*/ 145298 h 4033514"/>
              <a:gd name="connsiteX1" fmla="*/ 2476151 w 5390342"/>
              <a:gd name="connsiteY1" fmla="*/ 0 h 4033514"/>
              <a:gd name="connsiteX2" fmla="*/ 3297445 w 5390342"/>
              <a:gd name="connsiteY2" fmla="*/ 709254 h 4033514"/>
              <a:gd name="connsiteX3" fmla="*/ 3523493 w 5390342"/>
              <a:gd name="connsiteY3" fmla="*/ 4033514 h 4033514"/>
              <a:gd name="connsiteX4" fmla="*/ 5390342 w 5390342"/>
              <a:gd name="connsiteY4" fmla="*/ 3958362 h 4033514"/>
              <a:gd name="connsiteX0" fmla="*/ 0 w 5390342"/>
              <a:gd name="connsiteY0" fmla="*/ 145298 h 4033514"/>
              <a:gd name="connsiteX1" fmla="*/ 2476151 w 5390342"/>
              <a:gd name="connsiteY1" fmla="*/ 0 h 4033514"/>
              <a:gd name="connsiteX2" fmla="*/ 3297445 w 5390342"/>
              <a:gd name="connsiteY2" fmla="*/ 709254 h 4033514"/>
              <a:gd name="connsiteX3" fmla="*/ 3523493 w 5390342"/>
              <a:gd name="connsiteY3" fmla="*/ 4033514 h 4033514"/>
              <a:gd name="connsiteX4" fmla="*/ 5390342 w 5390342"/>
              <a:gd name="connsiteY4" fmla="*/ 3958362 h 403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0342" h="4033514">
                <a:moveTo>
                  <a:pt x="0" y="145298"/>
                </a:moveTo>
                <a:cubicBezTo>
                  <a:pt x="899532" y="98215"/>
                  <a:pt x="1605344" y="18359"/>
                  <a:pt x="2476151" y="0"/>
                </a:cubicBezTo>
                <a:cubicBezTo>
                  <a:pt x="2925404" y="19149"/>
                  <a:pt x="3270576" y="396010"/>
                  <a:pt x="3297445" y="709254"/>
                </a:cubicBezTo>
                <a:cubicBezTo>
                  <a:pt x="3340766" y="1146058"/>
                  <a:pt x="3452501" y="2831146"/>
                  <a:pt x="3523493" y="4033514"/>
                </a:cubicBezTo>
                <a:lnTo>
                  <a:pt x="5390342" y="3958362"/>
                </a:lnTo>
              </a:path>
            </a:pathLst>
          </a:custGeom>
          <a:noFill/>
          <a:ln>
            <a:solidFill>
              <a:srgbClr val="92D05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リーフォーム 3">
            <a:extLst>
              <a:ext uri="{FF2B5EF4-FFF2-40B4-BE49-F238E27FC236}">
                <a16:creationId xmlns:a16="http://schemas.microsoft.com/office/drawing/2014/main" id="{01C17DC3-602D-7F41-A985-4E529975FA8F}"/>
              </a:ext>
            </a:extLst>
          </p:cNvPr>
          <p:cNvSpPr/>
          <p:nvPr/>
        </p:nvSpPr>
        <p:spPr>
          <a:xfrm>
            <a:off x="3306142" y="5759321"/>
            <a:ext cx="2258786" cy="48985"/>
          </a:xfrm>
          <a:custGeom>
            <a:avLst/>
            <a:gdLst>
              <a:gd name="connsiteX0" fmla="*/ 2258786 w 2258786"/>
              <a:gd name="connsiteY0" fmla="*/ 0 h 48985"/>
              <a:gd name="connsiteX1" fmla="*/ 0 w 2258786"/>
              <a:gd name="connsiteY1" fmla="*/ 48985 h 48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58786" h="48985">
                <a:moveTo>
                  <a:pt x="2258786" y="0"/>
                </a:moveTo>
                <a:lnTo>
                  <a:pt x="0" y="48985"/>
                </a:lnTo>
              </a:path>
            </a:pathLst>
          </a:custGeom>
          <a:noFill/>
          <a:ln w="127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791DC7D-AA94-124D-BDC3-41D8E0979CEA}"/>
              </a:ext>
            </a:extLst>
          </p:cNvPr>
          <p:cNvSpPr/>
          <p:nvPr/>
        </p:nvSpPr>
        <p:spPr>
          <a:xfrm>
            <a:off x="3665570" y="5929490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C75E8DA1-EEDD-B443-9392-3A6A0A658602}"/>
              </a:ext>
            </a:extLst>
          </p:cNvPr>
          <p:cNvSpPr/>
          <p:nvPr/>
        </p:nvSpPr>
        <p:spPr>
          <a:xfrm>
            <a:off x="2866189" y="6071826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74C97AD-16E3-5341-A220-01A8E13D0435}"/>
              </a:ext>
            </a:extLst>
          </p:cNvPr>
          <p:cNvSpPr/>
          <p:nvPr/>
        </p:nvSpPr>
        <p:spPr>
          <a:xfrm>
            <a:off x="3500455" y="6741630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36D9987-B65C-A945-AB9E-B14244D84ED6}"/>
              </a:ext>
            </a:extLst>
          </p:cNvPr>
          <p:cNvSpPr/>
          <p:nvPr/>
        </p:nvSpPr>
        <p:spPr>
          <a:xfrm>
            <a:off x="3196685" y="5500769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8305CA4E-B726-CE45-A27E-68866329487D}"/>
              </a:ext>
            </a:extLst>
          </p:cNvPr>
          <p:cNvSpPr/>
          <p:nvPr/>
        </p:nvSpPr>
        <p:spPr>
          <a:xfrm>
            <a:off x="3087897" y="5281782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8" name="フリーフォーム 7">
            <a:extLst>
              <a:ext uri="{FF2B5EF4-FFF2-40B4-BE49-F238E27FC236}">
                <a16:creationId xmlns:a16="http://schemas.microsoft.com/office/drawing/2014/main" id="{38F3740B-2E5A-E54E-9097-BA86501CA426}"/>
              </a:ext>
            </a:extLst>
          </p:cNvPr>
          <p:cNvSpPr/>
          <p:nvPr/>
        </p:nvSpPr>
        <p:spPr>
          <a:xfrm>
            <a:off x="160419" y="1378976"/>
            <a:ext cx="3625980" cy="3675064"/>
          </a:xfrm>
          <a:custGeom>
            <a:avLst/>
            <a:gdLst>
              <a:gd name="connsiteX0" fmla="*/ 1850572 w 1850572"/>
              <a:gd name="connsiteY0" fmla="*/ 2432957 h 2492828"/>
              <a:gd name="connsiteX1" fmla="*/ 157843 w 1850572"/>
              <a:gd name="connsiteY1" fmla="*/ 2492828 h 2492828"/>
              <a:gd name="connsiteX2" fmla="*/ 0 w 1850572"/>
              <a:gd name="connsiteY2" fmla="*/ 0 h 2492828"/>
              <a:gd name="connsiteX0" fmla="*/ 5404757 w 5404757"/>
              <a:gd name="connsiteY0" fmla="*/ 3880757 h 3940628"/>
              <a:gd name="connsiteX1" fmla="*/ 3712028 w 5404757"/>
              <a:gd name="connsiteY1" fmla="*/ 3940628 h 3940628"/>
              <a:gd name="connsiteX2" fmla="*/ 0 w 5404757"/>
              <a:gd name="connsiteY2" fmla="*/ 0 h 3940628"/>
              <a:gd name="connsiteX0" fmla="*/ 5404757 w 5404757"/>
              <a:gd name="connsiteY0" fmla="*/ 4027714 h 4087585"/>
              <a:gd name="connsiteX1" fmla="*/ 3712028 w 5404757"/>
              <a:gd name="connsiteY1" fmla="*/ 4087585 h 4087585"/>
              <a:gd name="connsiteX2" fmla="*/ 2623458 w 5404757"/>
              <a:gd name="connsiteY2" fmla="*/ 0 h 4087585"/>
              <a:gd name="connsiteX3" fmla="*/ 0 w 5404757"/>
              <a:gd name="connsiteY3" fmla="*/ 146957 h 4087585"/>
              <a:gd name="connsiteX0" fmla="*/ 5404757 w 5404757"/>
              <a:gd name="connsiteY0" fmla="*/ 4027714 h 4087585"/>
              <a:gd name="connsiteX1" fmla="*/ 3712028 w 5404757"/>
              <a:gd name="connsiteY1" fmla="*/ 4087585 h 4087585"/>
              <a:gd name="connsiteX2" fmla="*/ 3363686 w 5404757"/>
              <a:gd name="connsiteY2" fmla="*/ 800101 h 4087585"/>
              <a:gd name="connsiteX3" fmla="*/ 2623458 w 5404757"/>
              <a:gd name="connsiteY3" fmla="*/ 0 h 4087585"/>
              <a:gd name="connsiteX4" fmla="*/ 0 w 5404757"/>
              <a:gd name="connsiteY4" fmla="*/ 146957 h 4087585"/>
              <a:gd name="connsiteX0" fmla="*/ 5404757 w 5404757"/>
              <a:gd name="connsiteY0" fmla="*/ 4027714 h 4087585"/>
              <a:gd name="connsiteX1" fmla="*/ 3712028 w 5404757"/>
              <a:gd name="connsiteY1" fmla="*/ 4087585 h 4087585"/>
              <a:gd name="connsiteX2" fmla="*/ 3363686 w 5404757"/>
              <a:gd name="connsiteY2" fmla="*/ 800101 h 4087585"/>
              <a:gd name="connsiteX3" fmla="*/ 2623458 w 5404757"/>
              <a:gd name="connsiteY3" fmla="*/ 0 h 4087585"/>
              <a:gd name="connsiteX4" fmla="*/ 0 w 5404757"/>
              <a:gd name="connsiteY4" fmla="*/ 146957 h 4087585"/>
              <a:gd name="connsiteX0" fmla="*/ 5404757 w 5404757"/>
              <a:gd name="connsiteY0" fmla="*/ 4027714 h 4087585"/>
              <a:gd name="connsiteX1" fmla="*/ 3712028 w 5404757"/>
              <a:gd name="connsiteY1" fmla="*/ 4087585 h 4087585"/>
              <a:gd name="connsiteX2" fmla="*/ 3412672 w 5404757"/>
              <a:gd name="connsiteY2" fmla="*/ 756558 h 4087585"/>
              <a:gd name="connsiteX3" fmla="*/ 2623458 w 5404757"/>
              <a:gd name="connsiteY3" fmla="*/ 0 h 4087585"/>
              <a:gd name="connsiteX4" fmla="*/ 0 w 5404757"/>
              <a:gd name="connsiteY4" fmla="*/ 146957 h 4087585"/>
              <a:gd name="connsiteX0" fmla="*/ 5404757 w 5404757"/>
              <a:gd name="connsiteY0" fmla="*/ 4027714 h 4087585"/>
              <a:gd name="connsiteX1" fmla="*/ 3712028 w 5404757"/>
              <a:gd name="connsiteY1" fmla="*/ 4087585 h 4087585"/>
              <a:gd name="connsiteX2" fmla="*/ 3412672 w 5404757"/>
              <a:gd name="connsiteY2" fmla="*/ 756558 h 4087585"/>
              <a:gd name="connsiteX3" fmla="*/ 2623458 w 5404757"/>
              <a:gd name="connsiteY3" fmla="*/ 0 h 4087585"/>
              <a:gd name="connsiteX4" fmla="*/ 0 w 5404757"/>
              <a:gd name="connsiteY4" fmla="*/ 146957 h 4087585"/>
              <a:gd name="connsiteX0" fmla="*/ 5388429 w 5388429"/>
              <a:gd name="connsiteY0" fmla="*/ 4027714 h 4087585"/>
              <a:gd name="connsiteX1" fmla="*/ 3695700 w 5388429"/>
              <a:gd name="connsiteY1" fmla="*/ 4087585 h 4087585"/>
              <a:gd name="connsiteX2" fmla="*/ 3396344 w 5388429"/>
              <a:gd name="connsiteY2" fmla="*/ 756558 h 4087585"/>
              <a:gd name="connsiteX3" fmla="*/ 2607130 w 5388429"/>
              <a:gd name="connsiteY3" fmla="*/ 0 h 4087585"/>
              <a:gd name="connsiteX4" fmla="*/ 0 w 5388429"/>
              <a:gd name="connsiteY4" fmla="*/ 381000 h 4087585"/>
              <a:gd name="connsiteX0" fmla="*/ 5388429 w 5388429"/>
              <a:gd name="connsiteY0" fmla="*/ 3815443 h 3875314"/>
              <a:gd name="connsiteX1" fmla="*/ 3695700 w 5388429"/>
              <a:gd name="connsiteY1" fmla="*/ 3875314 h 3875314"/>
              <a:gd name="connsiteX2" fmla="*/ 3396344 w 5388429"/>
              <a:gd name="connsiteY2" fmla="*/ 544287 h 3875314"/>
              <a:gd name="connsiteX3" fmla="*/ 2623458 w 5388429"/>
              <a:gd name="connsiteY3" fmla="*/ 0 h 3875314"/>
              <a:gd name="connsiteX4" fmla="*/ 0 w 5388429"/>
              <a:gd name="connsiteY4" fmla="*/ 168729 h 3875314"/>
              <a:gd name="connsiteX0" fmla="*/ 5409818 w 5409818"/>
              <a:gd name="connsiteY0" fmla="*/ 3833872 h 3893743"/>
              <a:gd name="connsiteX1" fmla="*/ 3717089 w 5409818"/>
              <a:gd name="connsiteY1" fmla="*/ 3893743 h 3893743"/>
              <a:gd name="connsiteX2" fmla="*/ 3417733 w 5409818"/>
              <a:gd name="connsiteY2" fmla="*/ 562716 h 3893743"/>
              <a:gd name="connsiteX3" fmla="*/ 2644847 w 5409818"/>
              <a:gd name="connsiteY3" fmla="*/ 18429 h 3893743"/>
              <a:gd name="connsiteX4" fmla="*/ 0 w 5409818"/>
              <a:gd name="connsiteY4" fmla="*/ 0 h 3893743"/>
              <a:gd name="connsiteX0" fmla="*/ 5409818 w 5409818"/>
              <a:gd name="connsiteY0" fmla="*/ 3970517 h 4030388"/>
              <a:gd name="connsiteX1" fmla="*/ 3717089 w 5409818"/>
              <a:gd name="connsiteY1" fmla="*/ 4030388 h 4030388"/>
              <a:gd name="connsiteX2" fmla="*/ 3417733 w 5409818"/>
              <a:gd name="connsiteY2" fmla="*/ 699361 h 4030388"/>
              <a:gd name="connsiteX3" fmla="*/ 2644847 w 5409818"/>
              <a:gd name="connsiteY3" fmla="*/ 0 h 4030388"/>
              <a:gd name="connsiteX4" fmla="*/ 0 w 5409818"/>
              <a:gd name="connsiteY4" fmla="*/ 136645 h 4030388"/>
              <a:gd name="connsiteX0" fmla="*/ 5409818 w 5409818"/>
              <a:gd name="connsiteY0" fmla="*/ 3970517 h 4037014"/>
              <a:gd name="connsiteX1" fmla="*/ 3664080 w 5409818"/>
              <a:gd name="connsiteY1" fmla="*/ 4037014 h 4037014"/>
              <a:gd name="connsiteX2" fmla="*/ 3417733 w 5409818"/>
              <a:gd name="connsiteY2" fmla="*/ 699361 h 4037014"/>
              <a:gd name="connsiteX3" fmla="*/ 2644847 w 5409818"/>
              <a:gd name="connsiteY3" fmla="*/ 0 h 4037014"/>
              <a:gd name="connsiteX4" fmla="*/ 0 w 5409818"/>
              <a:gd name="connsiteY4" fmla="*/ 136645 h 4037014"/>
              <a:gd name="connsiteX0" fmla="*/ 5409818 w 5409818"/>
              <a:gd name="connsiteY0" fmla="*/ 3970517 h 4037014"/>
              <a:gd name="connsiteX1" fmla="*/ 3664080 w 5409818"/>
              <a:gd name="connsiteY1" fmla="*/ 4037014 h 4037014"/>
              <a:gd name="connsiteX2" fmla="*/ 3417733 w 5409818"/>
              <a:gd name="connsiteY2" fmla="*/ 699361 h 4037014"/>
              <a:gd name="connsiteX3" fmla="*/ 2644847 w 5409818"/>
              <a:gd name="connsiteY3" fmla="*/ 0 h 4037014"/>
              <a:gd name="connsiteX4" fmla="*/ 0 w 5409818"/>
              <a:gd name="connsiteY4" fmla="*/ 136645 h 4037014"/>
              <a:gd name="connsiteX0" fmla="*/ 5409818 w 5409818"/>
              <a:gd name="connsiteY0" fmla="*/ 3970517 h 3971556"/>
              <a:gd name="connsiteX1" fmla="*/ 3625980 w 5409818"/>
              <a:gd name="connsiteY1" fmla="*/ 3675064 h 3971556"/>
              <a:gd name="connsiteX2" fmla="*/ 3417733 w 5409818"/>
              <a:gd name="connsiteY2" fmla="*/ 699361 h 3971556"/>
              <a:gd name="connsiteX3" fmla="*/ 2644847 w 5409818"/>
              <a:gd name="connsiteY3" fmla="*/ 0 h 3971556"/>
              <a:gd name="connsiteX4" fmla="*/ 0 w 5409818"/>
              <a:gd name="connsiteY4" fmla="*/ 136645 h 3971556"/>
              <a:gd name="connsiteX0" fmla="*/ 3625980 w 3625980"/>
              <a:gd name="connsiteY0" fmla="*/ 3675064 h 3675064"/>
              <a:gd name="connsiteX1" fmla="*/ 3417733 w 3625980"/>
              <a:gd name="connsiteY1" fmla="*/ 699361 h 3675064"/>
              <a:gd name="connsiteX2" fmla="*/ 2644847 w 3625980"/>
              <a:gd name="connsiteY2" fmla="*/ 0 h 3675064"/>
              <a:gd name="connsiteX3" fmla="*/ 0 w 3625980"/>
              <a:gd name="connsiteY3" fmla="*/ 136645 h 367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5980" h="3675064">
                <a:moveTo>
                  <a:pt x="3625980" y="3675064"/>
                </a:moveTo>
                <a:cubicBezTo>
                  <a:pt x="3570644" y="3057301"/>
                  <a:pt x="3493144" y="1440260"/>
                  <a:pt x="3417733" y="699361"/>
                </a:cubicBezTo>
                <a:cubicBezTo>
                  <a:pt x="3219976" y="295683"/>
                  <a:pt x="3152847" y="154214"/>
                  <a:pt x="2644847" y="0"/>
                </a:cubicBezTo>
                <a:lnTo>
                  <a:pt x="0" y="136645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ひし形 28">
            <a:extLst>
              <a:ext uri="{FF2B5EF4-FFF2-40B4-BE49-F238E27FC236}">
                <a16:creationId xmlns:a16="http://schemas.microsoft.com/office/drawing/2014/main" id="{018883D6-EADA-5F43-9855-EA4F44B39633}"/>
              </a:ext>
            </a:extLst>
          </p:cNvPr>
          <p:cNvSpPr/>
          <p:nvPr/>
        </p:nvSpPr>
        <p:spPr>
          <a:xfrm>
            <a:off x="4505872" y="5141347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9" name="フリーフォーム 8">
            <a:extLst>
              <a:ext uri="{FF2B5EF4-FFF2-40B4-BE49-F238E27FC236}">
                <a16:creationId xmlns:a16="http://schemas.microsoft.com/office/drawing/2014/main" id="{61833867-B1FD-4E43-B9D5-D299E125A500}"/>
              </a:ext>
            </a:extLst>
          </p:cNvPr>
          <p:cNvSpPr/>
          <p:nvPr/>
        </p:nvSpPr>
        <p:spPr>
          <a:xfrm>
            <a:off x="1895890" y="4022860"/>
            <a:ext cx="1341120" cy="1589649"/>
          </a:xfrm>
          <a:custGeom>
            <a:avLst/>
            <a:gdLst>
              <a:gd name="connsiteX0" fmla="*/ 0 w 347003"/>
              <a:gd name="connsiteY0" fmla="*/ 0 h 468923"/>
              <a:gd name="connsiteX1" fmla="*/ 347003 w 347003"/>
              <a:gd name="connsiteY1" fmla="*/ 468923 h 468923"/>
              <a:gd name="connsiteX2" fmla="*/ 347003 w 347003"/>
              <a:gd name="connsiteY2" fmla="*/ 468923 h 468923"/>
              <a:gd name="connsiteX0" fmla="*/ 0 w 1341120"/>
              <a:gd name="connsiteY0" fmla="*/ 0 h 1589649"/>
              <a:gd name="connsiteX1" fmla="*/ 1341120 w 1341120"/>
              <a:gd name="connsiteY1" fmla="*/ 1589649 h 1589649"/>
              <a:gd name="connsiteX2" fmla="*/ 1341120 w 1341120"/>
              <a:gd name="connsiteY2" fmla="*/ 1589649 h 1589649"/>
              <a:gd name="connsiteX0" fmla="*/ 0 w 1341120"/>
              <a:gd name="connsiteY0" fmla="*/ 0 h 1589649"/>
              <a:gd name="connsiteX1" fmla="*/ 989428 w 1341120"/>
              <a:gd name="connsiteY1" fmla="*/ 1120726 h 1589649"/>
              <a:gd name="connsiteX2" fmla="*/ 1341120 w 1341120"/>
              <a:gd name="connsiteY2" fmla="*/ 1589649 h 1589649"/>
              <a:gd name="connsiteX3" fmla="*/ 1341120 w 1341120"/>
              <a:gd name="connsiteY3" fmla="*/ 1589649 h 158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1120" h="1589649">
                <a:moveTo>
                  <a:pt x="0" y="0"/>
                </a:moveTo>
                <a:cubicBezTo>
                  <a:pt x="317305" y="378265"/>
                  <a:pt x="672123" y="742461"/>
                  <a:pt x="989428" y="1120726"/>
                </a:cubicBezTo>
                <a:lnTo>
                  <a:pt x="1341120" y="1589649"/>
                </a:lnTo>
                <a:lnTo>
                  <a:pt x="1341120" y="1589649"/>
                </a:lnTo>
              </a:path>
            </a:pathLst>
          </a:custGeom>
          <a:noFill/>
          <a:ln>
            <a:solidFill>
              <a:srgbClr val="00009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6312558E-CB82-4E47-993A-73B337AFE2FD}"/>
              </a:ext>
            </a:extLst>
          </p:cNvPr>
          <p:cNvSpPr/>
          <p:nvPr/>
        </p:nvSpPr>
        <p:spPr>
          <a:xfrm>
            <a:off x="201722" y="7831964"/>
            <a:ext cx="108024" cy="1150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0" name="フリーフォーム 9">
            <a:extLst>
              <a:ext uri="{FF2B5EF4-FFF2-40B4-BE49-F238E27FC236}">
                <a16:creationId xmlns:a16="http://schemas.microsoft.com/office/drawing/2014/main" id="{D67F3DE4-83A3-E643-A42E-6B1354F9B304}"/>
              </a:ext>
            </a:extLst>
          </p:cNvPr>
          <p:cNvSpPr/>
          <p:nvPr/>
        </p:nvSpPr>
        <p:spPr>
          <a:xfrm>
            <a:off x="167869" y="1570146"/>
            <a:ext cx="3438358" cy="4010526"/>
          </a:xfrm>
          <a:custGeom>
            <a:avLst/>
            <a:gdLst>
              <a:gd name="connsiteX0" fmla="*/ 0 w 3379537"/>
              <a:gd name="connsiteY0" fmla="*/ 149726 h 3112168"/>
              <a:gd name="connsiteX1" fmla="*/ 2400968 w 3379537"/>
              <a:gd name="connsiteY1" fmla="*/ 0 h 3112168"/>
              <a:gd name="connsiteX2" fmla="*/ 2876884 w 3379537"/>
              <a:gd name="connsiteY2" fmla="*/ 144379 h 3112168"/>
              <a:gd name="connsiteX3" fmla="*/ 3235158 w 3379537"/>
              <a:gd name="connsiteY3" fmla="*/ 620294 h 3112168"/>
              <a:gd name="connsiteX4" fmla="*/ 3379537 w 3379537"/>
              <a:gd name="connsiteY4" fmla="*/ 3112168 h 3112168"/>
              <a:gd name="connsiteX5" fmla="*/ 3379537 w 3379537"/>
              <a:gd name="connsiteY5" fmla="*/ 3112168 h 3112168"/>
              <a:gd name="connsiteX0" fmla="*/ 0 w 3438358"/>
              <a:gd name="connsiteY0" fmla="*/ 149726 h 4010526"/>
              <a:gd name="connsiteX1" fmla="*/ 2400968 w 3438358"/>
              <a:gd name="connsiteY1" fmla="*/ 0 h 4010526"/>
              <a:gd name="connsiteX2" fmla="*/ 2876884 w 3438358"/>
              <a:gd name="connsiteY2" fmla="*/ 144379 h 4010526"/>
              <a:gd name="connsiteX3" fmla="*/ 3235158 w 3438358"/>
              <a:gd name="connsiteY3" fmla="*/ 620294 h 4010526"/>
              <a:gd name="connsiteX4" fmla="*/ 3379537 w 3438358"/>
              <a:gd name="connsiteY4" fmla="*/ 3112168 h 4010526"/>
              <a:gd name="connsiteX5" fmla="*/ 3438358 w 3438358"/>
              <a:gd name="connsiteY5" fmla="*/ 4010526 h 4010526"/>
              <a:gd name="connsiteX0" fmla="*/ 0 w 3438358"/>
              <a:gd name="connsiteY0" fmla="*/ 149726 h 4010526"/>
              <a:gd name="connsiteX1" fmla="*/ 2400968 w 3438358"/>
              <a:gd name="connsiteY1" fmla="*/ 0 h 4010526"/>
              <a:gd name="connsiteX2" fmla="*/ 2876884 w 3438358"/>
              <a:gd name="connsiteY2" fmla="*/ 144379 h 4010526"/>
              <a:gd name="connsiteX3" fmla="*/ 3235158 w 3438358"/>
              <a:gd name="connsiteY3" fmla="*/ 620294 h 4010526"/>
              <a:gd name="connsiteX4" fmla="*/ 3379537 w 3438358"/>
              <a:gd name="connsiteY4" fmla="*/ 3112168 h 4010526"/>
              <a:gd name="connsiteX5" fmla="*/ 3438358 w 3438358"/>
              <a:gd name="connsiteY5" fmla="*/ 4010526 h 4010526"/>
              <a:gd name="connsiteX0" fmla="*/ 0 w 3438358"/>
              <a:gd name="connsiteY0" fmla="*/ 149726 h 4010526"/>
              <a:gd name="connsiteX1" fmla="*/ 2400968 w 3438358"/>
              <a:gd name="connsiteY1" fmla="*/ 0 h 4010526"/>
              <a:gd name="connsiteX2" fmla="*/ 2876884 w 3438358"/>
              <a:gd name="connsiteY2" fmla="*/ 144379 h 4010526"/>
              <a:gd name="connsiteX3" fmla="*/ 3235158 w 3438358"/>
              <a:gd name="connsiteY3" fmla="*/ 620294 h 4010526"/>
              <a:gd name="connsiteX4" fmla="*/ 3379537 w 3438358"/>
              <a:gd name="connsiteY4" fmla="*/ 3112168 h 4010526"/>
              <a:gd name="connsiteX5" fmla="*/ 3438358 w 3438358"/>
              <a:gd name="connsiteY5" fmla="*/ 4010526 h 4010526"/>
              <a:gd name="connsiteX0" fmla="*/ 0 w 3438358"/>
              <a:gd name="connsiteY0" fmla="*/ 149726 h 4010526"/>
              <a:gd name="connsiteX1" fmla="*/ 2400968 w 3438358"/>
              <a:gd name="connsiteY1" fmla="*/ 0 h 4010526"/>
              <a:gd name="connsiteX2" fmla="*/ 2876884 w 3438358"/>
              <a:gd name="connsiteY2" fmla="*/ 144379 h 4010526"/>
              <a:gd name="connsiteX3" fmla="*/ 3235158 w 3438358"/>
              <a:gd name="connsiteY3" fmla="*/ 620294 h 4010526"/>
              <a:gd name="connsiteX4" fmla="*/ 3379537 w 3438358"/>
              <a:gd name="connsiteY4" fmla="*/ 3112168 h 4010526"/>
              <a:gd name="connsiteX5" fmla="*/ 3438358 w 3438358"/>
              <a:gd name="connsiteY5" fmla="*/ 4010526 h 4010526"/>
              <a:gd name="connsiteX0" fmla="*/ 0 w 3438358"/>
              <a:gd name="connsiteY0" fmla="*/ 149726 h 4010526"/>
              <a:gd name="connsiteX1" fmla="*/ 2400968 w 3438358"/>
              <a:gd name="connsiteY1" fmla="*/ 0 h 4010526"/>
              <a:gd name="connsiteX2" fmla="*/ 2876884 w 3438358"/>
              <a:gd name="connsiteY2" fmla="*/ 144379 h 4010526"/>
              <a:gd name="connsiteX3" fmla="*/ 3235158 w 3438358"/>
              <a:gd name="connsiteY3" fmla="*/ 620294 h 4010526"/>
              <a:gd name="connsiteX4" fmla="*/ 3379537 w 3438358"/>
              <a:gd name="connsiteY4" fmla="*/ 3112168 h 4010526"/>
              <a:gd name="connsiteX5" fmla="*/ 3438358 w 3438358"/>
              <a:gd name="connsiteY5" fmla="*/ 4010526 h 401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8358" h="4010526">
                <a:moveTo>
                  <a:pt x="0" y="149726"/>
                </a:moveTo>
                <a:lnTo>
                  <a:pt x="2400968" y="0"/>
                </a:lnTo>
                <a:cubicBezTo>
                  <a:pt x="2591691" y="16041"/>
                  <a:pt x="2723592" y="53474"/>
                  <a:pt x="2876884" y="144379"/>
                </a:cubicBezTo>
                <a:cubicBezTo>
                  <a:pt x="3033741" y="254890"/>
                  <a:pt x="3158512" y="333319"/>
                  <a:pt x="3235158" y="620294"/>
                </a:cubicBezTo>
                <a:cubicBezTo>
                  <a:pt x="3283284" y="1450919"/>
                  <a:pt x="3345670" y="2547129"/>
                  <a:pt x="3379537" y="3112168"/>
                </a:cubicBezTo>
                <a:cubicBezTo>
                  <a:pt x="3413404" y="3677207"/>
                  <a:pt x="3418751" y="3711073"/>
                  <a:pt x="3438358" y="4010526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フリーフォーム 41">
            <a:extLst>
              <a:ext uri="{FF2B5EF4-FFF2-40B4-BE49-F238E27FC236}">
                <a16:creationId xmlns:a16="http://schemas.microsoft.com/office/drawing/2014/main" id="{AF802326-9943-C045-A40B-7FDC218D5E3F}"/>
              </a:ext>
            </a:extLst>
          </p:cNvPr>
          <p:cNvSpPr/>
          <p:nvPr/>
        </p:nvSpPr>
        <p:spPr>
          <a:xfrm>
            <a:off x="3898938" y="5816973"/>
            <a:ext cx="1589422" cy="46016"/>
          </a:xfrm>
          <a:custGeom>
            <a:avLst/>
            <a:gdLst>
              <a:gd name="connsiteX0" fmla="*/ 0 w 500743"/>
              <a:gd name="connsiteY0" fmla="*/ 7257 h 7257"/>
              <a:gd name="connsiteX1" fmla="*/ 500743 w 500743"/>
              <a:gd name="connsiteY1" fmla="*/ 0 h 7257"/>
              <a:gd name="connsiteX0" fmla="*/ 0 w 20321"/>
              <a:gd name="connsiteY0" fmla="*/ 46522 h 46522"/>
              <a:gd name="connsiteX1" fmla="*/ 20321 w 20321"/>
              <a:gd name="connsiteY1" fmla="*/ 0 h 46522"/>
              <a:gd name="connsiteX0" fmla="*/ 0 w 20321"/>
              <a:gd name="connsiteY0" fmla="*/ 101306 h 101306"/>
              <a:gd name="connsiteX1" fmla="*/ 20321 w 20321"/>
              <a:gd name="connsiteY1" fmla="*/ 0 h 101306"/>
              <a:gd name="connsiteX0" fmla="*/ 0 w 15954"/>
              <a:gd name="connsiteY0" fmla="*/ 64783 h 64783"/>
              <a:gd name="connsiteX1" fmla="*/ 15954 w 15954"/>
              <a:gd name="connsiteY1" fmla="*/ 0 h 64783"/>
              <a:gd name="connsiteX0" fmla="*/ 0 w 86483"/>
              <a:gd name="connsiteY0" fmla="*/ 238265 h 238265"/>
              <a:gd name="connsiteX1" fmla="*/ 86483 w 86483"/>
              <a:gd name="connsiteY1" fmla="*/ 0 h 238265"/>
              <a:gd name="connsiteX0" fmla="*/ 0 w 63723"/>
              <a:gd name="connsiteY0" fmla="*/ 0 h 2327436"/>
              <a:gd name="connsiteX1" fmla="*/ 63723 w 63723"/>
              <a:gd name="connsiteY1" fmla="*/ 2327436 h 2327436"/>
              <a:gd name="connsiteX0" fmla="*/ 42666 w 42666"/>
              <a:gd name="connsiteY0" fmla="*/ 0 h 53915"/>
              <a:gd name="connsiteX1" fmla="*/ 0 w 42666"/>
              <a:gd name="connsiteY1" fmla="*/ 53915 h 5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666" h="53915">
                <a:moveTo>
                  <a:pt x="42666" y="0"/>
                </a:moveTo>
                <a:lnTo>
                  <a:pt x="0" y="53915"/>
                </a:lnTo>
              </a:path>
            </a:pathLst>
          </a:custGeom>
          <a:noFill/>
          <a:ln w="19050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フリーフォーム 43">
            <a:extLst>
              <a:ext uri="{FF2B5EF4-FFF2-40B4-BE49-F238E27FC236}">
                <a16:creationId xmlns:a16="http://schemas.microsoft.com/office/drawing/2014/main" id="{29200C38-EAC5-1446-A8CF-10AD8B9ABA23}"/>
              </a:ext>
            </a:extLst>
          </p:cNvPr>
          <p:cNvSpPr/>
          <p:nvPr/>
        </p:nvSpPr>
        <p:spPr>
          <a:xfrm rot="2598852">
            <a:off x="1569280" y="5890325"/>
            <a:ext cx="1325015" cy="565055"/>
          </a:xfrm>
          <a:custGeom>
            <a:avLst/>
            <a:gdLst>
              <a:gd name="connsiteX0" fmla="*/ 0 w 500743"/>
              <a:gd name="connsiteY0" fmla="*/ 7257 h 7257"/>
              <a:gd name="connsiteX1" fmla="*/ 500743 w 500743"/>
              <a:gd name="connsiteY1" fmla="*/ 0 h 7257"/>
              <a:gd name="connsiteX0" fmla="*/ 0 w 20321"/>
              <a:gd name="connsiteY0" fmla="*/ 46522 h 46522"/>
              <a:gd name="connsiteX1" fmla="*/ 20321 w 20321"/>
              <a:gd name="connsiteY1" fmla="*/ 0 h 46522"/>
              <a:gd name="connsiteX0" fmla="*/ 0 w 20321"/>
              <a:gd name="connsiteY0" fmla="*/ 101306 h 101306"/>
              <a:gd name="connsiteX1" fmla="*/ 20321 w 20321"/>
              <a:gd name="connsiteY1" fmla="*/ 0 h 101306"/>
              <a:gd name="connsiteX0" fmla="*/ 0 w 15954"/>
              <a:gd name="connsiteY0" fmla="*/ 64783 h 64783"/>
              <a:gd name="connsiteX1" fmla="*/ 15954 w 15954"/>
              <a:gd name="connsiteY1" fmla="*/ 0 h 64783"/>
              <a:gd name="connsiteX0" fmla="*/ 0 w 86483"/>
              <a:gd name="connsiteY0" fmla="*/ 238265 h 238265"/>
              <a:gd name="connsiteX1" fmla="*/ 86483 w 86483"/>
              <a:gd name="connsiteY1" fmla="*/ 0 h 238265"/>
              <a:gd name="connsiteX0" fmla="*/ 0 w 63723"/>
              <a:gd name="connsiteY0" fmla="*/ 0 h 2327436"/>
              <a:gd name="connsiteX1" fmla="*/ 63723 w 63723"/>
              <a:gd name="connsiteY1" fmla="*/ 2327436 h 2327436"/>
              <a:gd name="connsiteX0" fmla="*/ 42666 w 42666"/>
              <a:gd name="connsiteY0" fmla="*/ 0 h 53915"/>
              <a:gd name="connsiteX1" fmla="*/ 0 w 42666"/>
              <a:gd name="connsiteY1" fmla="*/ 53915 h 53915"/>
              <a:gd name="connsiteX0" fmla="*/ 13025 w 13025"/>
              <a:gd name="connsiteY0" fmla="*/ 0 h 17392"/>
              <a:gd name="connsiteX1" fmla="*/ 0 w 13025"/>
              <a:gd name="connsiteY1" fmla="*/ 17392 h 17392"/>
              <a:gd name="connsiteX0" fmla="*/ 14421 w 14421"/>
              <a:gd name="connsiteY0" fmla="*/ 0 h 38487"/>
              <a:gd name="connsiteX1" fmla="*/ 0 w 14421"/>
              <a:gd name="connsiteY1" fmla="*/ 38487 h 38487"/>
              <a:gd name="connsiteX0" fmla="*/ 14590 w 14590"/>
              <a:gd name="connsiteY0" fmla="*/ 0 h 13383"/>
              <a:gd name="connsiteX1" fmla="*/ 0 w 14590"/>
              <a:gd name="connsiteY1" fmla="*/ 13384 h 13383"/>
              <a:gd name="connsiteX0" fmla="*/ 25211 w 25211"/>
              <a:gd name="connsiteY0" fmla="*/ 0 h 685096"/>
              <a:gd name="connsiteX1" fmla="*/ 0 w 25211"/>
              <a:gd name="connsiteY1" fmla="*/ 685096 h 685096"/>
              <a:gd name="connsiteX0" fmla="*/ 25211 w 25211"/>
              <a:gd name="connsiteY0" fmla="*/ 53713 h 738809"/>
              <a:gd name="connsiteX1" fmla="*/ 0 w 25211"/>
              <a:gd name="connsiteY1" fmla="*/ 738809 h 738809"/>
              <a:gd name="connsiteX0" fmla="*/ 25211 w 25211"/>
              <a:gd name="connsiteY0" fmla="*/ 32591 h 717687"/>
              <a:gd name="connsiteX1" fmla="*/ 0 w 25211"/>
              <a:gd name="connsiteY1" fmla="*/ 717687 h 717687"/>
              <a:gd name="connsiteX0" fmla="*/ 25211 w 25211"/>
              <a:gd name="connsiteY0" fmla="*/ 0 h 685096"/>
              <a:gd name="connsiteX1" fmla="*/ 2505 w 25211"/>
              <a:gd name="connsiteY1" fmla="*/ 520691 h 685096"/>
              <a:gd name="connsiteX2" fmla="*/ 0 w 25211"/>
              <a:gd name="connsiteY2" fmla="*/ 685096 h 685096"/>
              <a:gd name="connsiteX0" fmla="*/ 25211 w 25441"/>
              <a:gd name="connsiteY0" fmla="*/ 260978 h 946074"/>
              <a:gd name="connsiteX1" fmla="*/ 18947 w 25441"/>
              <a:gd name="connsiteY1" fmla="*/ 260433 h 946074"/>
              <a:gd name="connsiteX2" fmla="*/ 0 w 25441"/>
              <a:gd name="connsiteY2" fmla="*/ 946074 h 946074"/>
              <a:gd name="connsiteX0" fmla="*/ 25211 w 25211"/>
              <a:gd name="connsiteY0" fmla="*/ 0 h 685096"/>
              <a:gd name="connsiteX1" fmla="*/ 0 w 25211"/>
              <a:gd name="connsiteY1" fmla="*/ 685096 h 685096"/>
              <a:gd name="connsiteX0" fmla="*/ 15130 w 15130"/>
              <a:gd name="connsiteY0" fmla="*/ 66945 h 66945"/>
              <a:gd name="connsiteX1" fmla="*/ 0 w 15130"/>
              <a:gd name="connsiteY1" fmla="*/ 0 h 66945"/>
              <a:gd name="connsiteX0" fmla="*/ 15130 w 15130"/>
              <a:gd name="connsiteY0" fmla="*/ 66945 h 66945"/>
              <a:gd name="connsiteX1" fmla="*/ 3507 w 15130"/>
              <a:gd name="connsiteY1" fmla="*/ 10951 h 66945"/>
              <a:gd name="connsiteX2" fmla="*/ 0 w 15130"/>
              <a:gd name="connsiteY2" fmla="*/ 0 h 66945"/>
              <a:gd name="connsiteX0" fmla="*/ 15130 w 15130"/>
              <a:gd name="connsiteY0" fmla="*/ 66945 h 66945"/>
              <a:gd name="connsiteX1" fmla="*/ 3507 w 15130"/>
              <a:gd name="connsiteY1" fmla="*/ 10951 h 66945"/>
              <a:gd name="connsiteX2" fmla="*/ 0 w 15130"/>
              <a:gd name="connsiteY2" fmla="*/ 0 h 66945"/>
              <a:gd name="connsiteX0" fmla="*/ 15130 w 15130"/>
              <a:gd name="connsiteY0" fmla="*/ 66945 h 66945"/>
              <a:gd name="connsiteX1" fmla="*/ 3507 w 15130"/>
              <a:gd name="connsiteY1" fmla="*/ 10951 h 66945"/>
              <a:gd name="connsiteX2" fmla="*/ 0 w 15130"/>
              <a:gd name="connsiteY2" fmla="*/ 0 h 66945"/>
              <a:gd name="connsiteX0" fmla="*/ 15130 w 15130"/>
              <a:gd name="connsiteY0" fmla="*/ 66945 h 66945"/>
              <a:gd name="connsiteX1" fmla="*/ 3507 w 15130"/>
              <a:gd name="connsiteY1" fmla="*/ 10951 h 66945"/>
              <a:gd name="connsiteX2" fmla="*/ 0 w 15130"/>
              <a:gd name="connsiteY2" fmla="*/ 0 h 66945"/>
              <a:gd name="connsiteX0" fmla="*/ 25346 w 25346"/>
              <a:gd name="connsiteY0" fmla="*/ 55994 h 721557"/>
              <a:gd name="connsiteX1" fmla="*/ 13723 w 25346"/>
              <a:gd name="connsiteY1" fmla="*/ 0 h 721557"/>
              <a:gd name="connsiteX2" fmla="*/ 0 w 25346"/>
              <a:gd name="connsiteY2" fmla="*/ 721006 h 721557"/>
              <a:gd name="connsiteX0" fmla="*/ 25346 w 25346"/>
              <a:gd name="connsiteY0" fmla="*/ 55994 h 721006"/>
              <a:gd name="connsiteX1" fmla="*/ 13723 w 25346"/>
              <a:gd name="connsiteY1" fmla="*/ 0 h 721006"/>
              <a:gd name="connsiteX2" fmla="*/ 0 w 25346"/>
              <a:gd name="connsiteY2" fmla="*/ 721006 h 721006"/>
              <a:gd name="connsiteX0" fmla="*/ 25346 w 25346"/>
              <a:gd name="connsiteY0" fmla="*/ 55994 h 721006"/>
              <a:gd name="connsiteX1" fmla="*/ 13723 w 25346"/>
              <a:gd name="connsiteY1" fmla="*/ 0 h 721006"/>
              <a:gd name="connsiteX2" fmla="*/ 0 w 25346"/>
              <a:gd name="connsiteY2" fmla="*/ 721006 h 721006"/>
              <a:gd name="connsiteX0" fmla="*/ 25346 w 25346"/>
              <a:gd name="connsiteY0" fmla="*/ 21212 h 686224"/>
              <a:gd name="connsiteX1" fmla="*/ 13780 w 25346"/>
              <a:gd name="connsiteY1" fmla="*/ -1 h 686224"/>
              <a:gd name="connsiteX2" fmla="*/ 0 w 25346"/>
              <a:gd name="connsiteY2" fmla="*/ 686224 h 686224"/>
              <a:gd name="connsiteX0" fmla="*/ 25346 w 25346"/>
              <a:gd name="connsiteY0" fmla="*/ 21929 h 686941"/>
              <a:gd name="connsiteX1" fmla="*/ 13780 w 25346"/>
              <a:gd name="connsiteY1" fmla="*/ 716 h 686941"/>
              <a:gd name="connsiteX2" fmla="*/ 0 w 25346"/>
              <a:gd name="connsiteY2" fmla="*/ 686941 h 686941"/>
              <a:gd name="connsiteX0" fmla="*/ 25346 w 25346"/>
              <a:gd name="connsiteY0" fmla="*/ 21929 h 686941"/>
              <a:gd name="connsiteX1" fmla="*/ 13780 w 25346"/>
              <a:gd name="connsiteY1" fmla="*/ 716 h 686941"/>
              <a:gd name="connsiteX2" fmla="*/ 0 w 25346"/>
              <a:gd name="connsiteY2" fmla="*/ 686941 h 686941"/>
              <a:gd name="connsiteX0" fmla="*/ 25875 w 25875"/>
              <a:gd name="connsiteY0" fmla="*/ 21844 h 750157"/>
              <a:gd name="connsiteX1" fmla="*/ 14309 w 25875"/>
              <a:gd name="connsiteY1" fmla="*/ 631 h 750157"/>
              <a:gd name="connsiteX2" fmla="*/ 0 w 25875"/>
              <a:gd name="connsiteY2" fmla="*/ 750158 h 750157"/>
              <a:gd name="connsiteX0" fmla="*/ 25875 w 25875"/>
              <a:gd name="connsiteY0" fmla="*/ 21845 h 750160"/>
              <a:gd name="connsiteX1" fmla="*/ 14309 w 25875"/>
              <a:gd name="connsiteY1" fmla="*/ 632 h 750160"/>
              <a:gd name="connsiteX2" fmla="*/ 0 w 25875"/>
              <a:gd name="connsiteY2" fmla="*/ 750159 h 750160"/>
              <a:gd name="connsiteX0" fmla="*/ 26014 w 26014"/>
              <a:gd name="connsiteY0" fmla="*/ 21857 h 739984"/>
              <a:gd name="connsiteX1" fmla="*/ 14448 w 26014"/>
              <a:gd name="connsiteY1" fmla="*/ 644 h 739984"/>
              <a:gd name="connsiteX2" fmla="*/ 0 w 26014"/>
              <a:gd name="connsiteY2" fmla="*/ 739983 h 739984"/>
              <a:gd name="connsiteX0" fmla="*/ 26014 w 26014"/>
              <a:gd name="connsiteY0" fmla="*/ 21847 h 739973"/>
              <a:gd name="connsiteX1" fmla="*/ 14448 w 26014"/>
              <a:gd name="connsiteY1" fmla="*/ 634 h 739973"/>
              <a:gd name="connsiteX2" fmla="*/ 0 w 26014"/>
              <a:gd name="connsiteY2" fmla="*/ 739973 h 739973"/>
              <a:gd name="connsiteX0" fmla="*/ 26387 w 26387"/>
              <a:gd name="connsiteY0" fmla="*/ 21808 h 773840"/>
              <a:gd name="connsiteX1" fmla="*/ 14821 w 26387"/>
              <a:gd name="connsiteY1" fmla="*/ 595 h 773840"/>
              <a:gd name="connsiteX2" fmla="*/ 0 w 26387"/>
              <a:gd name="connsiteY2" fmla="*/ 773839 h 773840"/>
              <a:gd name="connsiteX0" fmla="*/ 26461 w 26461"/>
              <a:gd name="connsiteY0" fmla="*/ 21802 h 778635"/>
              <a:gd name="connsiteX1" fmla="*/ 14895 w 26461"/>
              <a:gd name="connsiteY1" fmla="*/ 589 h 778635"/>
              <a:gd name="connsiteX2" fmla="*/ 0 w 26461"/>
              <a:gd name="connsiteY2" fmla="*/ 778635 h 77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61" h="778635">
                <a:moveTo>
                  <a:pt x="26461" y="21802"/>
                </a:moveTo>
                <a:cubicBezTo>
                  <a:pt x="22587" y="3137"/>
                  <a:pt x="19412" y="25512"/>
                  <a:pt x="14895" y="589"/>
                </a:cubicBezTo>
                <a:cubicBezTo>
                  <a:pt x="11666" y="-20317"/>
                  <a:pt x="3440" y="520384"/>
                  <a:pt x="0" y="778635"/>
                </a:cubicBezTo>
              </a:path>
            </a:pathLst>
          </a:custGeom>
          <a:noFill/>
          <a:ln w="19050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フリーフォーム 44">
            <a:extLst>
              <a:ext uri="{FF2B5EF4-FFF2-40B4-BE49-F238E27FC236}">
                <a16:creationId xmlns:a16="http://schemas.microsoft.com/office/drawing/2014/main" id="{C4F311C8-9C79-6B4A-B0BC-80A6FA898C16}"/>
              </a:ext>
            </a:extLst>
          </p:cNvPr>
          <p:cNvSpPr/>
          <p:nvPr/>
        </p:nvSpPr>
        <p:spPr>
          <a:xfrm rot="13541325">
            <a:off x="2509932" y="5347957"/>
            <a:ext cx="1003389" cy="80746"/>
          </a:xfrm>
          <a:custGeom>
            <a:avLst/>
            <a:gdLst>
              <a:gd name="connsiteX0" fmla="*/ 0 w 500743"/>
              <a:gd name="connsiteY0" fmla="*/ 7257 h 7257"/>
              <a:gd name="connsiteX1" fmla="*/ 500743 w 500743"/>
              <a:gd name="connsiteY1" fmla="*/ 0 h 7257"/>
              <a:gd name="connsiteX0" fmla="*/ 0 w 20321"/>
              <a:gd name="connsiteY0" fmla="*/ 46522 h 46522"/>
              <a:gd name="connsiteX1" fmla="*/ 20321 w 20321"/>
              <a:gd name="connsiteY1" fmla="*/ 0 h 46522"/>
              <a:gd name="connsiteX0" fmla="*/ 0 w 20321"/>
              <a:gd name="connsiteY0" fmla="*/ 101306 h 101306"/>
              <a:gd name="connsiteX1" fmla="*/ 20321 w 20321"/>
              <a:gd name="connsiteY1" fmla="*/ 0 h 101306"/>
              <a:gd name="connsiteX0" fmla="*/ 0 w 15954"/>
              <a:gd name="connsiteY0" fmla="*/ 64783 h 64783"/>
              <a:gd name="connsiteX1" fmla="*/ 15954 w 15954"/>
              <a:gd name="connsiteY1" fmla="*/ 0 h 64783"/>
              <a:gd name="connsiteX0" fmla="*/ 0 w 86483"/>
              <a:gd name="connsiteY0" fmla="*/ 238265 h 238265"/>
              <a:gd name="connsiteX1" fmla="*/ 86483 w 86483"/>
              <a:gd name="connsiteY1" fmla="*/ 0 h 238265"/>
              <a:gd name="connsiteX0" fmla="*/ 0 w 63723"/>
              <a:gd name="connsiteY0" fmla="*/ 0 h 2327436"/>
              <a:gd name="connsiteX1" fmla="*/ 63723 w 63723"/>
              <a:gd name="connsiteY1" fmla="*/ 2327436 h 2327436"/>
              <a:gd name="connsiteX0" fmla="*/ 42666 w 42666"/>
              <a:gd name="connsiteY0" fmla="*/ 0 h 53915"/>
              <a:gd name="connsiteX1" fmla="*/ 0 w 42666"/>
              <a:gd name="connsiteY1" fmla="*/ 53915 h 53915"/>
              <a:gd name="connsiteX0" fmla="*/ 13025 w 13025"/>
              <a:gd name="connsiteY0" fmla="*/ 0 h 17392"/>
              <a:gd name="connsiteX1" fmla="*/ 0 w 13025"/>
              <a:gd name="connsiteY1" fmla="*/ 17392 h 17392"/>
              <a:gd name="connsiteX0" fmla="*/ 15660 w 15660"/>
              <a:gd name="connsiteY0" fmla="*/ 70819 h 70819"/>
              <a:gd name="connsiteX1" fmla="*/ 0 w 15660"/>
              <a:gd name="connsiteY1" fmla="*/ 0 h 70819"/>
              <a:gd name="connsiteX0" fmla="*/ 17642 w 17642"/>
              <a:gd name="connsiteY0" fmla="*/ 124866 h 124866"/>
              <a:gd name="connsiteX1" fmla="*/ 0 w 17642"/>
              <a:gd name="connsiteY1" fmla="*/ 0 h 124866"/>
              <a:gd name="connsiteX0" fmla="*/ 17642 w 17642"/>
              <a:gd name="connsiteY0" fmla="*/ 124866 h 124866"/>
              <a:gd name="connsiteX1" fmla="*/ 0 w 17642"/>
              <a:gd name="connsiteY1" fmla="*/ 0 h 124866"/>
              <a:gd name="connsiteX0" fmla="*/ 15769 w 15769"/>
              <a:gd name="connsiteY0" fmla="*/ 182111 h 182111"/>
              <a:gd name="connsiteX1" fmla="*/ 0 w 15769"/>
              <a:gd name="connsiteY1" fmla="*/ 0 h 182111"/>
              <a:gd name="connsiteX0" fmla="*/ 15769 w 15769"/>
              <a:gd name="connsiteY0" fmla="*/ 182111 h 182111"/>
              <a:gd name="connsiteX1" fmla="*/ 0 w 15769"/>
              <a:gd name="connsiteY1" fmla="*/ 0 h 182111"/>
              <a:gd name="connsiteX0" fmla="*/ 14867 w 14867"/>
              <a:gd name="connsiteY0" fmla="*/ 151920 h 151920"/>
              <a:gd name="connsiteX1" fmla="*/ 0 w 14867"/>
              <a:gd name="connsiteY1" fmla="*/ 0 h 151920"/>
              <a:gd name="connsiteX0" fmla="*/ 14867 w 14867"/>
              <a:gd name="connsiteY0" fmla="*/ 151920 h 151920"/>
              <a:gd name="connsiteX1" fmla="*/ 0 w 14867"/>
              <a:gd name="connsiteY1" fmla="*/ 0 h 151920"/>
              <a:gd name="connsiteX0" fmla="*/ 14867 w 14867"/>
              <a:gd name="connsiteY0" fmla="*/ 151920 h 151920"/>
              <a:gd name="connsiteX1" fmla="*/ 0 w 14867"/>
              <a:gd name="connsiteY1" fmla="*/ 0 h 151920"/>
              <a:gd name="connsiteX0" fmla="*/ 14867 w 14867"/>
              <a:gd name="connsiteY0" fmla="*/ 151920 h 151920"/>
              <a:gd name="connsiteX1" fmla="*/ 4854 w 14867"/>
              <a:gd name="connsiteY1" fmla="*/ 76061 h 151920"/>
              <a:gd name="connsiteX2" fmla="*/ 0 w 14867"/>
              <a:gd name="connsiteY2" fmla="*/ 0 h 151920"/>
              <a:gd name="connsiteX0" fmla="*/ 18443 w 18443"/>
              <a:gd name="connsiteY0" fmla="*/ 87075 h 87075"/>
              <a:gd name="connsiteX1" fmla="*/ 8430 w 18443"/>
              <a:gd name="connsiteY1" fmla="*/ 11216 h 87075"/>
              <a:gd name="connsiteX2" fmla="*/ 0 w 18443"/>
              <a:gd name="connsiteY2" fmla="*/ 0 h 87075"/>
              <a:gd name="connsiteX0" fmla="*/ 18443 w 18443"/>
              <a:gd name="connsiteY0" fmla="*/ 152827 h 152827"/>
              <a:gd name="connsiteX1" fmla="*/ 8430 w 18443"/>
              <a:gd name="connsiteY1" fmla="*/ 76968 h 152827"/>
              <a:gd name="connsiteX2" fmla="*/ 0 w 18443"/>
              <a:gd name="connsiteY2" fmla="*/ 65752 h 152827"/>
              <a:gd name="connsiteX0" fmla="*/ 18443 w 18443"/>
              <a:gd name="connsiteY0" fmla="*/ 162112 h 162112"/>
              <a:gd name="connsiteX1" fmla="*/ 8430 w 18443"/>
              <a:gd name="connsiteY1" fmla="*/ 86253 h 162112"/>
              <a:gd name="connsiteX2" fmla="*/ 0 w 18443"/>
              <a:gd name="connsiteY2" fmla="*/ 75037 h 162112"/>
              <a:gd name="connsiteX0" fmla="*/ 18443 w 18443"/>
              <a:gd name="connsiteY0" fmla="*/ 121366 h 121366"/>
              <a:gd name="connsiteX1" fmla="*/ 8430 w 18443"/>
              <a:gd name="connsiteY1" fmla="*/ 45507 h 121366"/>
              <a:gd name="connsiteX2" fmla="*/ 0 w 18443"/>
              <a:gd name="connsiteY2" fmla="*/ 34291 h 121366"/>
              <a:gd name="connsiteX0" fmla="*/ 19508 w 19508"/>
              <a:gd name="connsiteY0" fmla="*/ 85465 h 85465"/>
              <a:gd name="connsiteX1" fmla="*/ 9495 w 19508"/>
              <a:gd name="connsiteY1" fmla="*/ 9606 h 85465"/>
              <a:gd name="connsiteX2" fmla="*/ 0 w 19508"/>
              <a:gd name="connsiteY2" fmla="*/ 61153 h 85465"/>
              <a:gd name="connsiteX0" fmla="*/ 19508 w 19508"/>
              <a:gd name="connsiteY0" fmla="*/ 93192 h 93192"/>
              <a:gd name="connsiteX1" fmla="*/ 9495 w 19508"/>
              <a:gd name="connsiteY1" fmla="*/ 17333 h 93192"/>
              <a:gd name="connsiteX2" fmla="*/ 0 w 19508"/>
              <a:gd name="connsiteY2" fmla="*/ 68880 h 93192"/>
              <a:gd name="connsiteX0" fmla="*/ 19508 w 19508"/>
              <a:gd name="connsiteY0" fmla="*/ 105888 h 105888"/>
              <a:gd name="connsiteX1" fmla="*/ 9495 w 19508"/>
              <a:gd name="connsiteY1" fmla="*/ 30029 h 105888"/>
              <a:gd name="connsiteX2" fmla="*/ 0 w 19508"/>
              <a:gd name="connsiteY2" fmla="*/ 81576 h 105888"/>
              <a:gd name="connsiteX0" fmla="*/ 19508 w 19508"/>
              <a:gd name="connsiteY0" fmla="*/ 91785 h 91785"/>
              <a:gd name="connsiteX1" fmla="*/ 9501 w 19508"/>
              <a:gd name="connsiteY1" fmla="*/ 53048 h 91785"/>
              <a:gd name="connsiteX2" fmla="*/ 0 w 19508"/>
              <a:gd name="connsiteY2" fmla="*/ 67473 h 91785"/>
              <a:gd name="connsiteX0" fmla="*/ 20084 w 20084"/>
              <a:gd name="connsiteY0" fmla="*/ 66836 h 83223"/>
              <a:gd name="connsiteX1" fmla="*/ 10077 w 20084"/>
              <a:gd name="connsiteY1" fmla="*/ 28099 h 83223"/>
              <a:gd name="connsiteX2" fmla="*/ 0 w 20084"/>
              <a:gd name="connsiteY2" fmla="*/ 83224 h 83223"/>
              <a:gd name="connsiteX0" fmla="*/ 20084 w 20084"/>
              <a:gd name="connsiteY0" fmla="*/ 63248 h 79636"/>
              <a:gd name="connsiteX1" fmla="*/ 10077 w 20084"/>
              <a:gd name="connsiteY1" fmla="*/ 24511 h 79636"/>
              <a:gd name="connsiteX2" fmla="*/ 0 w 20084"/>
              <a:gd name="connsiteY2" fmla="*/ 79636 h 79636"/>
              <a:gd name="connsiteX0" fmla="*/ 20084 w 20084"/>
              <a:gd name="connsiteY0" fmla="*/ 56407 h 72795"/>
              <a:gd name="connsiteX1" fmla="*/ 10077 w 20084"/>
              <a:gd name="connsiteY1" fmla="*/ 17670 h 72795"/>
              <a:gd name="connsiteX2" fmla="*/ 0 w 20084"/>
              <a:gd name="connsiteY2" fmla="*/ 72795 h 72795"/>
              <a:gd name="connsiteX0" fmla="*/ 20038 w 20038"/>
              <a:gd name="connsiteY0" fmla="*/ 52546 h 78178"/>
              <a:gd name="connsiteX1" fmla="*/ 10031 w 20038"/>
              <a:gd name="connsiteY1" fmla="*/ 13809 h 78178"/>
              <a:gd name="connsiteX2" fmla="*/ 0 w 20038"/>
              <a:gd name="connsiteY2" fmla="*/ 78178 h 78178"/>
              <a:gd name="connsiteX0" fmla="*/ 20038 w 20038"/>
              <a:gd name="connsiteY0" fmla="*/ 66960 h 92592"/>
              <a:gd name="connsiteX1" fmla="*/ 10031 w 20038"/>
              <a:gd name="connsiteY1" fmla="*/ 28223 h 92592"/>
              <a:gd name="connsiteX2" fmla="*/ 0 w 20038"/>
              <a:gd name="connsiteY2" fmla="*/ 92592 h 92592"/>
              <a:gd name="connsiteX0" fmla="*/ 20038 w 20038"/>
              <a:gd name="connsiteY0" fmla="*/ 77254 h 102886"/>
              <a:gd name="connsiteX1" fmla="*/ 10031 w 20038"/>
              <a:gd name="connsiteY1" fmla="*/ 38517 h 102886"/>
              <a:gd name="connsiteX2" fmla="*/ 0 w 20038"/>
              <a:gd name="connsiteY2" fmla="*/ 102886 h 102886"/>
              <a:gd name="connsiteX0" fmla="*/ 20038 w 20038"/>
              <a:gd name="connsiteY0" fmla="*/ 85638 h 111270"/>
              <a:gd name="connsiteX1" fmla="*/ 10031 w 20038"/>
              <a:gd name="connsiteY1" fmla="*/ 46901 h 111270"/>
              <a:gd name="connsiteX2" fmla="*/ 0 w 20038"/>
              <a:gd name="connsiteY2" fmla="*/ 111270 h 11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38" h="111270">
                <a:moveTo>
                  <a:pt x="20038" y="85638"/>
                </a:moveTo>
                <a:lnTo>
                  <a:pt x="10031" y="46901"/>
                </a:lnTo>
                <a:cubicBezTo>
                  <a:pt x="7115" y="34389"/>
                  <a:pt x="3365" y="-83874"/>
                  <a:pt x="0" y="111270"/>
                </a:cubicBezTo>
              </a:path>
            </a:pathLst>
          </a:custGeom>
          <a:noFill/>
          <a:ln w="19050">
            <a:solidFill>
              <a:srgbClr val="000099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フリーフォーム 45">
            <a:extLst>
              <a:ext uri="{FF2B5EF4-FFF2-40B4-BE49-F238E27FC236}">
                <a16:creationId xmlns:a16="http://schemas.microsoft.com/office/drawing/2014/main" id="{CDF1EE06-AD8D-844A-997E-8ACD574A05DA}"/>
              </a:ext>
            </a:extLst>
          </p:cNvPr>
          <p:cNvSpPr/>
          <p:nvPr/>
        </p:nvSpPr>
        <p:spPr>
          <a:xfrm rot="13740000">
            <a:off x="2359404" y="5489505"/>
            <a:ext cx="1208236" cy="141564"/>
          </a:xfrm>
          <a:custGeom>
            <a:avLst/>
            <a:gdLst>
              <a:gd name="connsiteX0" fmla="*/ 0 w 500743"/>
              <a:gd name="connsiteY0" fmla="*/ 7257 h 7257"/>
              <a:gd name="connsiteX1" fmla="*/ 500743 w 500743"/>
              <a:gd name="connsiteY1" fmla="*/ 0 h 7257"/>
              <a:gd name="connsiteX0" fmla="*/ 0 w 20321"/>
              <a:gd name="connsiteY0" fmla="*/ 46522 h 46522"/>
              <a:gd name="connsiteX1" fmla="*/ 20321 w 20321"/>
              <a:gd name="connsiteY1" fmla="*/ 0 h 46522"/>
              <a:gd name="connsiteX0" fmla="*/ 0 w 20321"/>
              <a:gd name="connsiteY0" fmla="*/ 101306 h 101306"/>
              <a:gd name="connsiteX1" fmla="*/ 20321 w 20321"/>
              <a:gd name="connsiteY1" fmla="*/ 0 h 101306"/>
              <a:gd name="connsiteX0" fmla="*/ 0 w 15954"/>
              <a:gd name="connsiteY0" fmla="*/ 64783 h 64783"/>
              <a:gd name="connsiteX1" fmla="*/ 15954 w 15954"/>
              <a:gd name="connsiteY1" fmla="*/ 0 h 64783"/>
              <a:gd name="connsiteX0" fmla="*/ 0 w 86483"/>
              <a:gd name="connsiteY0" fmla="*/ 238265 h 238265"/>
              <a:gd name="connsiteX1" fmla="*/ 86483 w 86483"/>
              <a:gd name="connsiteY1" fmla="*/ 0 h 238265"/>
              <a:gd name="connsiteX0" fmla="*/ 0 w 63723"/>
              <a:gd name="connsiteY0" fmla="*/ 0 h 2327436"/>
              <a:gd name="connsiteX1" fmla="*/ 63723 w 63723"/>
              <a:gd name="connsiteY1" fmla="*/ 2327436 h 2327436"/>
              <a:gd name="connsiteX0" fmla="*/ 42666 w 42666"/>
              <a:gd name="connsiteY0" fmla="*/ 0 h 53915"/>
              <a:gd name="connsiteX1" fmla="*/ 0 w 42666"/>
              <a:gd name="connsiteY1" fmla="*/ 53915 h 53915"/>
              <a:gd name="connsiteX0" fmla="*/ 13025 w 13025"/>
              <a:gd name="connsiteY0" fmla="*/ 0 h 17392"/>
              <a:gd name="connsiteX1" fmla="*/ 0 w 13025"/>
              <a:gd name="connsiteY1" fmla="*/ 17392 h 17392"/>
              <a:gd name="connsiteX0" fmla="*/ 25634 w 25634"/>
              <a:gd name="connsiteY0" fmla="*/ 95442 h 95442"/>
              <a:gd name="connsiteX1" fmla="*/ 0 w 25634"/>
              <a:gd name="connsiteY1" fmla="*/ 0 h 95442"/>
              <a:gd name="connsiteX0" fmla="*/ 25634 w 25634"/>
              <a:gd name="connsiteY0" fmla="*/ 95442 h 95442"/>
              <a:gd name="connsiteX1" fmla="*/ 13534 w 25634"/>
              <a:gd name="connsiteY1" fmla="*/ 57746 h 95442"/>
              <a:gd name="connsiteX2" fmla="*/ 0 w 25634"/>
              <a:gd name="connsiteY2" fmla="*/ 0 h 95442"/>
              <a:gd name="connsiteX0" fmla="*/ 25634 w 25634"/>
              <a:gd name="connsiteY0" fmla="*/ 95442 h 95442"/>
              <a:gd name="connsiteX1" fmla="*/ 13534 w 25634"/>
              <a:gd name="connsiteY1" fmla="*/ 57746 h 95442"/>
              <a:gd name="connsiteX2" fmla="*/ 0 w 25634"/>
              <a:gd name="connsiteY2" fmla="*/ 0 h 95442"/>
              <a:gd name="connsiteX0" fmla="*/ 25634 w 25634"/>
              <a:gd name="connsiteY0" fmla="*/ 95442 h 111291"/>
              <a:gd name="connsiteX1" fmla="*/ 13364 w 25634"/>
              <a:gd name="connsiteY1" fmla="*/ 111290 h 111291"/>
              <a:gd name="connsiteX2" fmla="*/ 0 w 25634"/>
              <a:gd name="connsiteY2" fmla="*/ 0 h 111291"/>
              <a:gd name="connsiteX0" fmla="*/ 25634 w 25634"/>
              <a:gd name="connsiteY0" fmla="*/ 95442 h 111290"/>
              <a:gd name="connsiteX1" fmla="*/ 13364 w 25634"/>
              <a:gd name="connsiteY1" fmla="*/ 111290 h 111290"/>
              <a:gd name="connsiteX2" fmla="*/ 0 w 25634"/>
              <a:gd name="connsiteY2" fmla="*/ 0 h 111290"/>
              <a:gd name="connsiteX0" fmla="*/ 25634 w 25634"/>
              <a:gd name="connsiteY0" fmla="*/ 95442 h 115758"/>
              <a:gd name="connsiteX1" fmla="*/ 13364 w 25634"/>
              <a:gd name="connsiteY1" fmla="*/ 111290 h 115758"/>
              <a:gd name="connsiteX2" fmla="*/ 0 w 25634"/>
              <a:gd name="connsiteY2" fmla="*/ 0 h 115758"/>
              <a:gd name="connsiteX0" fmla="*/ 25634 w 25634"/>
              <a:gd name="connsiteY0" fmla="*/ 95442 h 115758"/>
              <a:gd name="connsiteX1" fmla="*/ 13364 w 25634"/>
              <a:gd name="connsiteY1" fmla="*/ 111290 h 115758"/>
              <a:gd name="connsiteX2" fmla="*/ 0 w 25634"/>
              <a:gd name="connsiteY2" fmla="*/ 0 h 115758"/>
              <a:gd name="connsiteX0" fmla="*/ 22342 w 22342"/>
              <a:gd name="connsiteY0" fmla="*/ 111325 h 131641"/>
              <a:gd name="connsiteX1" fmla="*/ 10072 w 22342"/>
              <a:gd name="connsiteY1" fmla="*/ 127173 h 131641"/>
              <a:gd name="connsiteX2" fmla="*/ 0 w 22342"/>
              <a:gd name="connsiteY2" fmla="*/ 0 h 131641"/>
              <a:gd name="connsiteX0" fmla="*/ 22402 w 22402"/>
              <a:gd name="connsiteY0" fmla="*/ 0 h 72363"/>
              <a:gd name="connsiteX1" fmla="*/ 10132 w 22402"/>
              <a:gd name="connsiteY1" fmla="*/ 15848 h 72363"/>
              <a:gd name="connsiteX2" fmla="*/ 0 w 22402"/>
              <a:gd name="connsiteY2" fmla="*/ 42789 h 72363"/>
              <a:gd name="connsiteX0" fmla="*/ 21630 w 21630"/>
              <a:gd name="connsiteY0" fmla="*/ 189192 h 209508"/>
              <a:gd name="connsiteX1" fmla="*/ 9360 w 21630"/>
              <a:gd name="connsiteY1" fmla="*/ 205040 h 209508"/>
              <a:gd name="connsiteX2" fmla="*/ 0 w 21630"/>
              <a:gd name="connsiteY2" fmla="*/ 0 h 209508"/>
              <a:gd name="connsiteX0" fmla="*/ 21630 w 21630"/>
              <a:gd name="connsiteY0" fmla="*/ 189192 h 209508"/>
              <a:gd name="connsiteX1" fmla="*/ 9360 w 21630"/>
              <a:gd name="connsiteY1" fmla="*/ 205040 h 209508"/>
              <a:gd name="connsiteX2" fmla="*/ 0 w 21630"/>
              <a:gd name="connsiteY2" fmla="*/ 0 h 209508"/>
              <a:gd name="connsiteX0" fmla="*/ 21630 w 21630"/>
              <a:gd name="connsiteY0" fmla="*/ 189192 h 209508"/>
              <a:gd name="connsiteX1" fmla="*/ 9360 w 21630"/>
              <a:gd name="connsiteY1" fmla="*/ 205040 h 209508"/>
              <a:gd name="connsiteX2" fmla="*/ 0 w 21630"/>
              <a:gd name="connsiteY2" fmla="*/ 0 h 209508"/>
              <a:gd name="connsiteX0" fmla="*/ 21630 w 21630"/>
              <a:gd name="connsiteY0" fmla="*/ 189192 h 209508"/>
              <a:gd name="connsiteX1" fmla="*/ 9360 w 21630"/>
              <a:gd name="connsiteY1" fmla="*/ 205040 h 209508"/>
              <a:gd name="connsiteX2" fmla="*/ 0 w 21630"/>
              <a:gd name="connsiteY2" fmla="*/ 0 h 209508"/>
              <a:gd name="connsiteX0" fmla="*/ 21630 w 21630"/>
              <a:gd name="connsiteY0" fmla="*/ 189192 h 209508"/>
              <a:gd name="connsiteX1" fmla="*/ 9360 w 21630"/>
              <a:gd name="connsiteY1" fmla="*/ 205040 h 209508"/>
              <a:gd name="connsiteX2" fmla="*/ 0 w 21630"/>
              <a:gd name="connsiteY2" fmla="*/ 0 h 209508"/>
              <a:gd name="connsiteX0" fmla="*/ 21630 w 21630"/>
              <a:gd name="connsiteY0" fmla="*/ 189192 h 209508"/>
              <a:gd name="connsiteX1" fmla="*/ 9360 w 21630"/>
              <a:gd name="connsiteY1" fmla="*/ 205040 h 209508"/>
              <a:gd name="connsiteX2" fmla="*/ 0 w 21630"/>
              <a:gd name="connsiteY2" fmla="*/ 0 h 209508"/>
              <a:gd name="connsiteX0" fmla="*/ 21630 w 21630"/>
              <a:gd name="connsiteY0" fmla="*/ 189192 h 209508"/>
              <a:gd name="connsiteX1" fmla="*/ 9360 w 21630"/>
              <a:gd name="connsiteY1" fmla="*/ 205040 h 209508"/>
              <a:gd name="connsiteX2" fmla="*/ 0 w 21630"/>
              <a:gd name="connsiteY2" fmla="*/ 0 h 209508"/>
              <a:gd name="connsiteX0" fmla="*/ 21630 w 21630"/>
              <a:gd name="connsiteY0" fmla="*/ 189192 h 209508"/>
              <a:gd name="connsiteX1" fmla="*/ 9360 w 21630"/>
              <a:gd name="connsiteY1" fmla="*/ 205040 h 209508"/>
              <a:gd name="connsiteX2" fmla="*/ 0 w 21630"/>
              <a:gd name="connsiteY2" fmla="*/ 0 h 209508"/>
              <a:gd name="connsiteX0" fmla="*/ 21630 w 21630"/>
              <a:gd name="connsiteY0" fmla="*/ 189192 h 209508"/>
              <a:gd name="connsiteX1" fmla="*/ 9360 w 21630"/>
              <a:gd name="connsiteY1" fmla="*/ 205040 h 209508"/>
              <a:gd name="connsiteX2" fmla="*/ 0 w 21630"/>
              <a:gd name="connsiteY2" fmla="*/ 0 h 209508"/>
              <a:gd name="connsiteX0" fmla="*/ 24801 w 24801"/>
              <a:gd name="connsiteY0" fmla="*/ 157649 h 177965"/>
              <a:gd name="connsiteX1" fmla="*/ 12531 w 24801"/>
              <a:gd name="connsiteY1" fmla="*/ 173497 h 177965"/>
              <a:gd name="connsiteX2" fmla="*/ 0 w 24801"/>
              <a:gd name="connsiteY2" fmla="*/ 1 h 177965"/>
              <a:gd name="connsiteX0" fmla="*/ 24801 w 24801"/>
              <a:gd name="connsiteY0" fmla="*/ 169998 h 190314"/>
              <a:gd name="connsiteX1" fmla="*/ 12531 w 24801"/>
              <a:gd name="connsiteY1" fmla="*/ 185846 h 190314"/>
              <a:gd name="connsiteX2" fmla="*/ 0 w 24801"/>
              <a:gd name="connsiteY2" fmla="*/ 12350 h 190314"/>
              <a:gd name="connsiteX0" fmla="*/ 25270 w 25270"/>
              <a:gd name="connsiteY0" fmla="*/ 151853 h 172169"/>
              <a:gd name="connsiteX1" fmla="*/ 13000 w 25270"/>
              <a:gd name="connsiteY1" fmla="*/ 167701 h 172169"/>
              <a:gd name="connsiteX2" fmla="*/ 0 w 25270"/>
              <a:gd name="connsiteY2" fmla="*/ 13480 h 172169"/>
              <a:gd name="connsiteX0" fmla="*/ 25305 w 25305"/>
              <a:gd name="connsiteY0" fmla="*/ 149414 h 169730"/>
              <a:gd name="connsiteX1" fmla="*/ 13035 w 25305"/>
              <a:gd name="connsiteY1" fmla="*/ 165262 h 169730"/>
              <a:gd name="connsiteX2" fmla="*/ 0 w 25305"/>
              <a:gd name="connsiteY2" fmla="*/ 13649 h 169730"/>
              <a:gd name="connsiteX0" fmla="*/ 25305 w 25305"/>
              <a:gd name="connsiteY0" fmla="*/ 172233 h 192549"/>
              <a:gd name="connsiteX1" fmla="*/ 13035 w 25305"/>
              <a:gd name="connsiteY1" fmla="*/ 188081 h 192549"/>
              <a:gd name="connsiteX2" fmla="*/ 0 w 25305"/>
              <a:gd name="connsiteY2" fmla="*/ 36468 h 19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05" h="192549">
                <a:moveTo>
                  <a:pt x="25305" y="172233"/>
                </a:moveTo>
                <a:cubicBezTo>
                  <a:pt x="21215" y="177516"/>
                  <a:pt x="16875" y="202610"/>
                  <a:pt x="13035" y="188081"/>
                </a:cubicBezTo>
                <a:cubicBezTo>
                  <a:pt x="8857" y="135527"/>
                  <a:pt x="9034" y="-86183"/>
                  <a:pt x="0" y="36468"/>
                </a:cubicBezTo>
              </a:path>
            </a:pathLst>
          </a:custGeom>
          <a:noFill/>
          <a:ln w="19050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フリーフォーム 47">
            <a:extLst>
              <a:ext uri="{FF2B5EF4-FFF2-40B4-BE49-F238E27FC236}">
                <a16:creationId xmlns:a16="http://schemas.microsoft.com/office/drawing/2014/main" id="{50D75105-155C-2145-9477-749AE9B2FC67}"/>
              </a:ext>
            </a:extLst>
          </p:cNvPr>
          <p:cNvSpPr/>
          <p:nvPr/>
        </p:nvSpPr>
        <p:spPr>
          <a:xfrm rot="15339678">
            <a:off x="1418768" y="4837323"/>
            <a:ext cx="1145517" cy="1086794"/>
          </a:xfrm>
          <a:custGeom>
            <a:avLst/>
            <a:gdLst>
              <a:gd name="connsiteX0" fmla="*/ 0 w 500743"/>
              <a:gd name="connsiteY0" fmla="*/ 7257 h 7257"/>
              <a:gd name="connsiteX1" fmla="*/ 500743 w 500743"/>
              <a:gd name="connsiteY1" fmla="*/ 0 h 7257"/>
              <a:gd name="connsiteX0" fmla="*/ 0 w 20321"/>
              <a:gd name="connsiteY0" fmla="*/ 46522 h 46522"/>
              <a:gd name="connsiteX1" fmla="*/ 20321 w 20321"/>
              <a:gd name="connsiteY1" fmla="*/ 0 h 46522"/>
              <a:gd name="connsiteX0" fmla="*/ 0 w 20321"/>
              <a:gd name="connsiteY0" fmla="*/ 101306 h 101306"/>
              <a:gd name="connsiteX1" fmla="*/ 20321 w 20321"/>
              <a:gd name="connsiteY1" fmla="*/ 0 h 101306"/>
              <a:gd name="connsiteX0" fmla="*/ 0 w 15954"/>
              <a:gd name="connsiteY0" fmla="*/ 64783 h 64783"/>
              <a:gd name="connsiteX1" fmla="*/ 15954 w 15954"/>
              <a:gd name="connsiteY1" fmla="*/ 0 h 64783"/>
              <a:gd name="connsiteX0" fmla="*/ 0 w 86483"/>
              <a:gd name="connsiteY0" fmla="*/ 238265 h 238265"/>
              <a:gd name="connsiteX1" fmla="*/ 86483 w 86483"/>
              <a:gd name="connsiteY1" fmla="*/ 0 h 238265"/>
              <a:gd name="connsiteX0" fmla="*/ 0 w 63723"/>
              <a:gd name="connsiteY0" fmla="*/ 0 h 2327436"/>
              <a:gd name="connsiteX1" fmla="*/ 63723 w 63723"/>
              <a:gd name="connsiteY1" fmla="*/ 2327436 h 2327436"/>
              <a:gd name="connsiteX0" fmla="*/ 42666 w 42666"/>
              <a:gd name="connsiteY0" fmla="*/ 0 h 53915"/>
              <a:gd name="connsiteX1" fmla="*/ 0 w 42666"/>
              <a:gd name="connsiteY1" fmla="*/ 53915 h 53915"/>
              <a:gd name="connsiteX0" fmla="*/ 13025 w 13025"/>
              <a:gd name="connsiteY0" fmla="*/ 0 h 17392"/>
              <a:gd name="connsiteX1" fmla="*/ 0 w 13025"/>
              <a:gd name="connsiteY1" fmla="*/ 17392 h 17392"/>
              <a:gd name="connsiteX0" fmla="*/ 13245 w 13245"/>
              <a:gd name="connsiteY0" fmla="*/ 606224 h 606224"/>
              <a:gd name="connsiteX1" fmla="*/ 0 w 13245"/>
              <a:gd name="connsiteY1" fmla="*/ 0 h 606224"/>
              <a:gd name="connsiteX0" fmla="*/ 13245 w 13245"/>
              <a:gd name="connsiteY0" fmla="*/ 606224 h 606224"/>
              <a:gd name="connsiteX1" fmla="*/ 6674 w 13245"/>
              <a:gd name="connsiteY1" fmla="*/ 307017 h 606224"/>
              <a:gd name="connsiteX2" fmla="*/ 0 w 13245"/>
              <a:gd name="connsiteY2" fmla="*/ 0 h 606224"/>
              <a:gd name="connsiteX0" fmla="*/ 13846 w 13846"/>
              <a:gd name="connsiteY0" fmla="*/ 606224 h 610213"/>
              <a:gd name="connsiteX1" fmla="*/ 0 w 13846"/>
              <a:gd name="connsiteY1" fmla="*/ 597675 h 610213"/>
              <a:gd name="connsiteX2" fmla="*/ 601 w 13846"/>
              <a:gd name="connsiteY2" fmla="*/ 0 h 610213"/>
              <a:gd name="connsiteX0" fmla="*/ 13846 w 13846"/>
              <a:gd name="connsiteY0" fmla="*/ 606224 h 606224"/>
              <a:gd name="connsiteX1" fmla="*/ 0 w 13846"/>
              <a:gd name="connsiteY1" fmla="*/ 597675 h 606224"/>
              <a:gd name="connsiteX2" fmla="*/ 601 w 13846"/>
              <a:gd name="connsiteY2" fmla="*/ 0 h 606224"/>
              <a:gd name="connsiteX0" fmla="*/ 14247 w 14247"/>
              <a:gd name="connsiteY0" fmla="*/ 606224 h 606224"/>
              <a:gd name="connsiteX1" fmla="*/ 401 w 14247"/>
              <a:gd name="connsiteY1" fmla="*/ 597675 h 606224"/>
              <a:gd name="connsiteX2" fmla="*/ 1002 w 14247"/>
              <a:gd name="connsiteY2" fmla="*/ 0 h 606224"/>
              <a:gd name="connsiteX0" fmla="*/ 14247 w 14247"/>
              <a:gd name="connsiteY0" fmla="*/ 606224 h 657904"/>
              <a:gd name="connsiteX1" fmla="*/ 401 w 14247"/>
              <a:gd name="connsiteY1" fmla="*/ 597675 h 657904"/>
              <a:gd name="connsiteX2" fmla="*/ 1002 w 14247"/>
              <a:gd name="connsiteY2" fmla="*/ 0 h 657904"/>
              <a:gd name="connsiteX0" fmla="*/ 14768 w 14768"/>
              <a:gd name="connsiteY0" fmla="*/ 606224 h 657904"/>
              <a:gd name="connsiteX1" fmla="*/ 922 w 14768"/>
              <a:gd name="connsiteY1" fmla="*/ 597675 h 657904"/>
              <a:gd name="connsiteX2" fmla="*/ 1523 w 14768"/>
              <a:gd name="connsiteY2" fmla="*/ 0 h 657904"/>
              <a:gd name="connsiteX0" fmla="*/ 14647 w 14647"/>
              <a:gd name="connsiteY0" fmla="*/ 606224 h 657904"/>
              <a:gd name="connsiteX1" fmla="*/ 801 w 14647"/>
              <a:gd name="connsiteY1" fmla="*/ 597675 h 657904"/>
              <a:gd name="connsiteX2" fmla="*/ 1402 w 14647"/>
              <a:gd name="connsiteY2" fmla="*/ 0 h 657904"/>
              <a:gd name="connsiteX0" fmla="*/ 14647 w 14647"/>
              <a:gd name="connsiteY0" fmla="*/ 606224 h 709875"/>
              <a:gd name="connsiteX1" fmla="*/ 801 w 14647"/>
              <a:gd name="connsiteY1" fmla="*/ 597675 h 709875"/>
              <a:gd name="connsiteX2" fmla="*/ 1402 w 14647"/>
              <a:gd name="connsiteY2" fmla="*/ 0 h 709875"/>
              <a:gd name="connsiteX0" fmla="*/ 12239 w 12239"/>
              <a:gd name="connsiteY0" fmla="*/ 607399 h 710188"/>
              <a:gd name="connsiteX1" fmla="*/ 801 w 12239"/>
              <a:gd name="connsiteY1" fmla="*/ 597675 h 710188"/>
              <a:gd name="connsiteX2" fmla="*/ 1402 w 12239"/>
              <a:gd name="connsiteY2" fmla="*/ 0 h 710188"/>
              <a:gd name="connsiteX0" fmla="*/ 12239 w 12239"/>
              <a:gd name="connsiteY0" fmla="*/ 607399 h 737396"/>
              <a:gd name="connsiteX1" fmla="*/ 801 w 12239"/>
              <a:gd name="connsiteY1" fmla="*/ 597675 h 737396"/>
              <a:gd name="connsiteX2" fmla="*/ 1402 w 12239"/>
              <a:gd name="connsiteY2" fmla="*/ 0 h 737396"/>
              <a:gd name="connsiteX0" fmla="*/ 11904 w 11904"/>
              <a:gd name="connsiteY0" fmla="*/ 912463 h 1042458"/>
              <a:gd name="connsiteX1" fmla="*/ 466 w 11904"/>
              <a:gd name="connsiteY1" fmla="*/ 902739 h 1042458"/>
              <a:gd name="connsiteX2" fmla="*/ 2577 w 11904"/>
              <a:gd name="connsiteY2" fmla="*/ 0 h 1042458"/>
              <a:gd name="connsiteX0" fmla="*/ 11904 w 11904"/>
              <a:gd name="connsiteY0" fmla="*/ 912463 h 951301"/>
              <a:gd name="connsiteX1" fmla="*/ 466 w 11904"/>
              <a:gd name="connsiteY1" fmla="*/ 902739 h 951301"/>
              <a:gd name="connsiteX2" fmla="*/ 2577 w 11904"/>
              <a:gd name="connsiteY2" fmla="*/ 0 h 951301"/>
              <a:gd name="connsiteX0" fmla="*/ 11904 w 11904"/>
              <a:gd name="connsiteY0" fmla="*/ 912463 h 914150"/>
              <a:gd name="connsiteX1" fmla="*/ 466 w 11904"/>
              <a:gd name="connsiteY1" fmla="*/ 902739 h 914150"/>
              <a:gd name="connsiteX2" fmla="*/ 2577 w 11904"/>
              <a:gd name="connsiteY2" fmla="*/ 0 h 914150"/>
              <a:gd name="connsiteX0" fmla="*/ 11438 w 11438"/>
              <a:gd name="connsiteY0" fmla="*/ 912463 h 914150"/>
              <a:gd name="connsiteX1" fmla="*/ 0 w 11438"/>
              <a:gd name="connsiteY1" fmla="*/ 902739 h 914150"/>
              <a:gd name="connsiteX2" fmla="*/ 2111 w 11438"/>
              <a:gd name="connsiteY2" fmla="*/ 0 h 914150"/>
              <a:gd name="connsiteX0" fmla="*/ 10693 w 10693"/>
              <a:gd name="connsiteY0" fmla="*/ 912463 h 912994"/>
              <a:gd name="connsiteX1" fmla="*/ 0 w 10693"/>
              <a:gd name="connsiteY1" fmla="*/ 814722 h 912994"/>
              <a:gd name="connsiteX2" fmla="*/ 1366 w 10693"/>
              <a:gd name="connsiteY2" fmla="*/ 0 h 912994"/>
              <a:gd name="connsiteX0" fmla="*/ 10693 w 10693"/>
              <a:gd name="connsiteY0" fmla="*/ 912463 h 914103"/>
              <a:gd name="connsiteX1" fmla="*/ 0 w 10693"/>
              <a:gd name="connsiteY1" fmla="*/ 814722 h 914103"/>
              <a:gd name="connsiteX2" fmla="*/ 1366 w 10693"/>
              <a:gd name="connsiteY2" fmla="*/ 0 h 914103"/>
              <a:gd name="connsiteX0" fmla="*/ 9327 w 9327"/>
              <a:gd name="connsiteY0" fmla="*/ 912463 h 912463"/>
              <a:gd name="connsiteX1" fmla="*/ 0 w 9327"/>
              <a:gd name="connsiteY1" fmla="*/ 0 h 912463"/>
              <a:gd name="connsiteX0" fmla="*/ 10935 w 10935"/>
              <a:gd name="connsiteY0" fmla="*/ 10000 h 10000"/>
              <a:gd name="connsiteX1" fmla="*/ 0 w 10935"/>
              <a:gd name="connsiteY1" fmla="*/ 8447 h 10000"/>
              <a:gd name="connsiteX2" fmla="*/ 935 w 10935"/>
              <a:gd name="connsiteY2" fmla="*/ 0 h 10000"/>
              <a:gd name="connsiteX0" fmla="*/ 10935 w 10935"/>
              <a:gd name="connsiteY0" fmla="*/ 10000 h 10002"/>
              <a:gd name="connsiteX1" fmla="*/ 0 w 10935"/>
              <a:gd name="connsiteY1" fmla="*/ 8447 h 10002"/>
              <a:gd name="connsiteX2" fmla="*/ 935 w 10935"/>
              <a:gd name="connsiteY2" fmla="*/ 0 h 10002"/>
              <a:gd name="connsiteX0" fmla="*/ 10935 w 10935"/>
              <a:gd name="connsiteY0" fmla="*/ 10000 h 10002"/>
              <a:gd name="connsiteX1" fmla="*/ 0 w 10935"/>
              <a:gd name="connsiteY1" fmla="*/ 8447 h 10002"/>
              <a:gd name="connsiteX2" fmla="*/ 935 w 10935"/>
              <a:gd name="connsiteY2" fmla="*/ 0 h 10002"/>
              <a:gd name="connsiteX0" fmla="*/ 10854 w 10854"/>
              <a:gd name="connsiteY0" fmla="*/ 10000 h 10000"/>
              <a:gd name="connsiteX1" fmla="*/ 0 w 10854"/>
              <a:gd name="connsiteY1" fmla="*/ 8224 h 10000"/>
              <a:gd name="connsiteX2" fmla="*/ 854 w 10854"/>
              <a:gd name="connsiteY2" fmla="*/ 0 h 10000"/>
              <a:gd name="connsiteX0" fmla="*/ 11185 w 11185"/>
              <a:gd name="connsiteY0" fmla="*/ 10000 h 10000"/>
              <a:gd name="connsiteX1" fmla="*/ 331 w 11185"/>
              <a:gd name="connsiteY1" fmla="*/ 8224 h 10000"/>
              <a:gd name="connsiteX2" fmla="*/ 1185 w 11185"/>
              <a:gd name="connsiteY2" fmla="*/ 0 h 10000"/>
              <a:gd name="connsiteX0" fmla="*/ 11341 w 11341"/>
              <a:gd name="connsiteY0" fmla="*/ 10000 h 10000"/>
              <a:gd name="connsiteX1" fmla="*/ 487 w 11341"/>
              <a:gd name="connsiteY1" fmla="*/ 8224 h 10000"/>
              <a:gd name="connsiteX2" fmla="*/ 1341 w 11341"/>
              <a:gd name="connsiteY2" fmla="*/ 0 h 10000"/>
              <a:gd name="connsiteX0" fmla="*/ 11399 w 11399"/>
              <a:gd name="connsiteY0" fmla="*/ 10000 h 10000"/>
              <a:gd name="connsiteX1" fmla="*/ 545 w 11399"/>
              <a:gd name="connsiteY1" fmla="*/ 8224 h 10000"/>
              <a:gd name="connsiteX2" fmla="*/ 1399 w 11399"/>
              <a:gd name="connsiteY2" fmla="*/ 0 h 10000"/>
              <a:gd name="connsiteX0" fmla="*/ 11399 w 11399"/>
              <a:gd name="connsiteY0" fmla="*/ 10000 h 10002"/>
              <a:gd name="connsiteX1" fmla="*/ 545 w 11399"/>
              <a:gd name="connsiteY1" fmla="*/ 8224 h 10002"/>
              <a:gd name="connsiteX2" fmla="*/ 1399 w 11399"/>
              <a:gd name="connsiteY2" fmla="*/ 0 h 10002"/>
              <a:gd name="connsiteX0" fmla="*/ 11644 w 11644"/>
              <a:gd name="connsiteY0" fmla="*/ 10000 h 10000"/>
              <a:gd name="connsiteX1" fmla="*/ 454 w 11644"/>
              <a:gd name="connsiteY1" fmla="*/ 7292 h 10000"/>
              <a:gd name="connsiteX2" fmla="*/ 1644 w 11644"/>
              <a:gd name="connsiteY2" fmla="*/ 0 h 10000"/>
              <a:gd name="connsiteX0" fmla="*/ 11644 w 11644"/>
              <a:gd name="connsiteY0" fmla="*/ 10000 h 10000"/>
              <a:gd name="connsiteX1" fmla="*/ 454 w 11644"/>
              <a:gd name="connsiteY1" fmla="*/ 7292 h 10000"/>
              <a:gd name="connsiteX2" fmla="*/ 1644 w 11644"/>
              <a:gd name="connsiteY2" fmla="*/ 0 h 10000"/>
              <a:gd name="connsiteX0" fmla="*/ 11633 w 11633"/>
              <a:gd name="connsiteY0" fmla="*/ 10000 h 10000"/>
              <a:gd name="connsiteX1" fmla="*/ 443 w 11633"/>
              <a:gd name="connsiteY1" fmla="*/ 7292 h 10000"/>
              <a:gd name="connsiteX2" fmla="*/ 1633 w 11633"/>
              <a:gd name="connsiteY2" fmla="*/ 0 h 10000"/>
              <a:gd name="connsiteX0" fmla="*/ 11776 w 11776"/>
              <a:gd name="connsiteY0" fmla="*/ 10000 h 10000"/>
              <a:gd name="connsiteX1" fmla="*/ 402 w 11776"/>
              <a:gd name="connsiteY1" fmla="*/ 7180 h 10000"/>
              <a:gd name="connsiteX2" fmla="*/ 1776 w 11776"/>
              <a:gd name="connsiteY2" fmla="*/ 0 h 10000"/>
              <a:gd name="connsiteX0" fmla="*/ 11638 w 11638"/>
              <a:gd name="connsiteY0" fmla="*/ 11559 h 11559"/>
              <a:gd name="connsiteX1" fmla="*/ 264 w 11638"/>
              <a:gd name="connsiteY1" fmla="*/ 8739 h 11559"/>
              <a:gd name="connsiteX2" fmla="*/ 2652 w 11638"/>
              <a:gd name="connsiteY2" fmla="*/ 0 h 11559"/>
              <a:gd name="connsiteX0" fmla="*/ 11832 w 11832"/>
              <a:gd name="connsiteY0" fmla="*/ 11559 h 11559"/>
              <a:gd name="connsiteX1" fmla="*/ 458 w 11832"/>
              <a:gd name="connsiteY1" fmla="*/ 8739 h 11559"/>
              <a:gd name="connsiteX2" fmla="*/ 2846 w 11832"/>
              <a:gd name="connsiteY2" fmla="*/ 0 h 11559"/>
              <a:gd name="connsiteX0" fmla="*/ 11828 w 11828"/>
              <a:gd name="connsiteY0" fmla="*/ 11559 h 11559"/>
              <a:gd name="connsiteX1" fmla="*/ 454 w 11828"/>
              <a:gd name="connsiteY1" fmla="*/ 8739 h 11559"/>
              <a:gd name="connsiteX2" fmla="*/ 2842 w 11828"/>
              <a:gd name="connsiteY2" fmla="*/ 0 h 11559"/>
              <a:gd name="connsiteX0" fmla="*/ 11786 w 11786"/>
              <a:gd name="connsiteY0" fmla="*/ 11559 h 11559"/>
              <a:gd name="connsiteX1" fmla="*/ 466 w 11786"/>
              <a:gd name="connsiteY1" fmla="*/ 8590 h 11559"/>
              <a:gd name="connsiteX2" fmla="*/ 2800 w 11786"/>
              <a:gd name="connsiteY2" fmla="*/ 0 h 11559"/>
              <a:gd name="connsiteX0" fmla="*/ 11567 w 11567"/>
              <a:gd name="connsiteY0" fmla="*/ 15944 h 15944"/>
              <a:gd name="connsiteX1" fmla="*/ 247 w 11567"/>
              <a:gd name="connsiteY1" fmla="*/ 12975 h 15944"/>
              <a:gd name="connsiteX2" fmla="*/ 4170 w 11567"/>
              <a:gd name="connsiteY2" fmla="*/ 0 h 15944"/>
              <a:gd name="connsiteX0" fmla="*/ 11503 w 11503"/>
              <a:gd name="connsiteY0" fmla="*/ 15944 h 15944"/>
              <a:gd name="connsiteX1" fmla="*/ 183 w 11503"/>
              <a:gd name="connsiteY1" fmla="*/ 12975 h 15944"/>
              <a:gd name="connsiteX2" fmla="*/ 4106 w 11503"/>
              <a:gd name="connsiteY2" fmla="*/ 0 h 15944"/>
              <a:gd name="connsiteX0" fmla="*/ 11496 w 11496"/>
              <a:gd name="connsiteY0" fmla="*/ 15944 h 15944"/>
              <a:gd name="connsiteX1" fmla="*/ 176 w 11496"/>
              <a:gd name="connsiteY1" fmla="*/ 12975 h 15944"/>
              <a:gd name="connsiteX2" fmla="*/ 4099 w 11496"/>
              <a:gd name="connsiteY2" fmla="*/ 0 h 15944"/>
              <a:gd name="connsiteX0" fmla="*/ 11495 w 11495"/>
              <a:gd name="connsiteY0" fmla="*/ 15944 h 15944"/>
              <a:gd name="connsiteX1" fmla="*/ 175 w 11495"/>
              <a:gd name="connsiteY1" fmla="*/ 12975 h 15944"/>
              <a:gd name="connsiteX2" fmla="*/ 4098 w 11495"/>
              <a:gd name="connsiteY2" fmla="*/ 0 h 15944"/>
              <a:gd name="connsiteX0" fmla="*/ 12001 w 12001"/>
              <a:gd name="connsiteY0" fmla="*/ 15944 h 15944"/>
              <a:gd name="connsiteX1" fmla="*/ 154 w 12001"/>
              <a:gd name="connsiteY1" fmla="*/ 12880 h 15944"/>
              <a:gd name="connsiteX2" fmla="*/ 4604 w 12001"/>
              <a:gd name="connsiteY2" fmla="*/ 0 h 15944"/>
              <a:gd name="connsiteX0" fmla="*/ 11989 w 11989"/>
              <a:gd name="connsiteY0" fmla="*/ 15944 h 15944"/>
              <a:gd name="connsiteX1" fmla="*/ 142 w 11989"/>
              <a:gd name="connsiteY1" fmla="*/ 12880 h 15944"/>
              <a:gd name="connsiteX2" fmla="*/ 4592 w 11989"/>
              <a:gd name="connsiteY2" fmla="*/ 0 h 15944"/>
              <a:gd name="connsiteX0" fmla="*/ 22874 w 22874"/>
              <a:gd name="connsiteY0" fmla="*/ 13789 h 14267"/>
              <a:gd name="connsiteX1" fmla="*/ 142 w 22874"/>
              <a:gd name="connsiteY1" fmla="*/ 12880 h 14267"/>
              <a:gd name="connsiteX2" fmla="*/ 4592 w 22874"/>
              <a:gd name="connsiteY2" fmla="*/ 0 h 14267"/>
              <a:gd name="connsiteX0" fmla="*/ 22874 w 22874"/>
              <a:gd name="connsiteY0" fmla="*/ 13789 h 14733"/>
              <a:gd name="connsiteX1" fmla="*/ 142 w 22874"/>
              <a:gd name="connsiteY1" fmla="*/ 12880 h 14733"/>
              <a:gd name="connsiteX2" fmla="*/ 4592 w 22874"/>
              <a:gd name="connsiteY2" fmla="*/ 0 h 14733"/>
              <a:gd name="connsiteX0" fmla="*/ 22874 w 22874"/>
              <a:gd name="connsiteY0" fmla="*/ 13789 h 15361"/>
              <a:gd name="connsiteX1" fmla="*/ 142 w 22874"/>
              <a:gd name="connsiteY1" fmla="*/ 12880 h 15361"/>
              <a:gd name="connsiteX2" fmla="*/ 4592 w 22874"/>
              <a:gd name="connsiteY2" fmla="*/ 0 h 15361"/>
              <a:gd name="connsiteX0" fmla="*/ 22874 w 22874"/>
              <a:gd name="connsiteY0" fmla="*/ 13789 h 15563"/>
              <a:gd name="connsiteX1" fmla="*/ 142 w 22874"/>
              <a:gd name="connsiteY1" fmla="*/ 12880 h 15563"/>
              <a:gd name="connsiteX2" fmla="*/ 4592 w 22874"/>
              <a:gd name="connsiteY2" fmla="*/ 0 h 15563"/>
              <a:gd name="connsiteX0" fmla="*/ 22874 w 22874"/>
              <a:gd name="connsiteY0" fmla="*/ 13789 h 16102"/>
              <a:gd name="connsiteX1" fmla="*/ 142 w 22874"/>
              <a:gd name="connsiteY1" fmla="*/ 12880 h 16102"/>
              <a:gd name="connsiteX2" fmla="*/ 4592 w 22874"/>
              <a:gd name="connsiteY2" fmla="*/ 0 h 16102"/>
              <a:gd name="connsiteX0" fmla="*/ 22874 w 22874"/>
              <a:gd name="connsiteY0" fmla="*/ 13789 h 15708"/>
              <a:gd name="connsiteX1" fmla="*/ 142 w 22874"/>
              <a:gd name="connsiteY1" fmla="*/ 12880 h 15708"/>
              <a:gd name="connsiteX2" fmla="*/ 4592 w 22874"/>
              <a:gd name="connsiteY2" fmla="*/ 0 h 15708"/>
              <a:gd name="connsiteX0" fmla="*/ 19600 w 19600"/>
              <a:gd name="connsiteY0" fmla="*/ 14149 h 15953"/>
              <a:gd name="connsiteX1" fmla="*/ 142 w 19600"/>
              <a:gd name="connsiteY1" fmla="*/ 12880 h 15953"/>
              <a:gd name="connsiteX2" fmla="*/ 4592 w 19600"/>
              <a:gd name="connsiteY2" fmla="*/ 0 h 15953"/>
              <a:gd name="connsiteX0" fmla="*/ 19316 w 19316"/>
              <a:gd name="connsiteY0" fmla="*/ 14149 h 15898"/>
              <a:gd name="connsiteX1" fmla="*/ 150 w 19316"/>
              <a:gd name="connsiteY1" fmla="*/ 12695 h 15898"/>
              <a:gd name="connsiteX2" fmla="*/ 4308 w 19316"/>
              <a:gd name="connsiteY2" fmla="*/ 0 h 15898"/>
              <a:gd name="connsiteX0" fmla="*/ 19316 w 19316"/>
              <a:gd name="connsiteY0" fmla="*/ 14149 h 16091"/>
              <a:gd name="connsiteX1" fmla="*/ 150 w 19316"/>
              <a:gd name="connsiteY1" fmla="*/ 12695 h 16091"/>
              <a:gd name="connsiteX2" fmla="*/ 4308 w 19316"/>
              <a:gd name="connsiteY2" fmla="*/ 0 h 16091"/>
              <a:gd name="connsiteX0" fmla="*/ 19316 w 19316"/>
              <a:gd name="connsiteY0" fmla="*/ 14149 h 15098"/>
              <a:gd name="connsiteX1" fmla="*/ 15907 w 19316"/>
              <a:gd name="connsiteY1" fmla="*/ 15061 h 15098"/>
              <a:gd name="connsiteX2" fmla="*/ 150 w 19316"/>
              <a:gd name="connsiteY2" fmla="*/ 12695 h 15098"/>
              <a:gd name="connsiteX3" fmla="*/ 4308 w 19316"/>
              <a:gd name="connsiteY3" fmla="*/ 0 h 15098"/>
              <a:gd name="connsiteX0" fmla="*/ 19316 w 19316"/>
              <a:gd name="connsiteY0" fmla="*/ 14149 h 15061"/>
              <a:gd name="connsiteX1" fmla="*/ 15907 w 19316"/>
              <a:gd name="connsiteY1" fmla="*/ 15061 h 15061"/>
              <a:gd name="connsiteX2" fmla="*/ 150 w 19316"/>
              <a:gd name="connsiteY2" fmla="*/ 12695 h 15061"/>
              <a:gd name="connsiteX3" fmla="*/ 4308 w 19316"/>
              <a:gd name="connsiteY3" fmla="*/ 0 h 15061"/>
              <a:gd name="connsiteX0" fmla="*/ 24148 w 24148"/>
              <a:gd name="connsiteY0" fmla="*/ 13516 h 15061"/>
              <a:gd name="connsiteX1" fmla="*/ 15907 w 24148"/>
              <a:gd name="connsiteY1" fmla="*/ 15061 h 15061"/>
              <a:gd name="connsiteX2" fmla="*/ 150 w 24148"/>
              <a:gd name="connsiteY2" fmla="*/ 12695 h 15061"/>
              <a:gd name="connsiteX3" fmla="*/ 4308 w 24148"/>
              <a:gd name="connsiteY3" fmla="*/ 0 h 15061"/>
              <a:gd name="connsiteX0" fmla="*/ 24148 w 24148"/>
              <a:gd name="connsiteY0" fmla="*/ 13516 h 16023"/>
              <a:gd name="connsiteX1" fmla="*/ 15907 w 24148"/>
              <a:gd name="connsiteY1" fmla="*/ 15061 h 16023"/>
              <a:gd name="connsiteX2" fmla="*/ 150 w 24148"/>
              <a:gd name="connsiteY2" fmla="*/ 12695 h 16023"/>
              <a:gd name="connsiteX3" fmla="*/ 4308 w 24148"/>
              <a:gd name="connsiteY3" fmla="*/ 0 h 16023"/>
              <a:gd name="connsiteX0" fmla="*/ 24148 w 24148"/>
              <a:gd name="connsiteY0" fmla="*/ 13516 h 16023"/>
              <a:gd name="connsiteX1" fmla="*/ 15907 w 24148"/>
              <a:gd name="connsiteY1" fmla="*/ 15061 h 16023"/>
              <a:gd name="connsiteX2" fmla="*/ 150 w 24148"/>
              <a:gd name="connsiteY2" fmla="*/ 12695 h 16023"/>
              <a:gd name="connsiteX3" fmla="*/ 4308 w 24148"/>
              <a:gd name="connsiteY3" fmla="*/ 0 h 16023"/>
              <a:gd name="connsiteX0" fmla="*/ 24124 w 24124"/>
              <a:gd name="connsiteY0" fmla="*/ 13516 h 16023"/>
              <a:gd name="connsiteX1" fmla="*/ 15883 w 24124"/>
              <a:gd name="connsiteY1" fmla="*/ 15061 h 16023"/>
              <a:gd name="connsiteX2" fmla="*/ 126 w 24124"/>
              <a:gd name="connsiteY2" fmla="*/ 12695 h 16023"/>
              <a:gd name="connsiteX3" fmla="*/ 4284 w 24124"/>
              <a:gd name="connsiteY3" fmla="*/ 0 h 16023"/>
              <a:gd name="connsiteX0" fmla="*/ 24120 w 24120"/>
              <a:gd name="connsiteY0" fmla="*/ 13794 h 16301"/>
              <a:gd name="connsiteX1" fmla="*/ 15879 w 24120"/>
              <a:gd name="connsiteY1" fmla="*/ 15339 h 16301"/>
              <a:gd name="connsiteX2" fmla="*/ 122 w 24120"/>
              <a:gd name="connsiteY2" fmla="*/ 12973 h 16301"/>
              <a:gd name="connsiteX3" fmla="*/ 4493 w 24120"/>
              <a:gd name="connsiteY3" fmla="*/ 0 h 16301"/>
              <a:gd name="connsiteX0" fmla="*/ 24137 w 24137"/>
              <a:gd name="connsiteY0" fmla="*/ 13794 h 16301"/>
              <a:gd name="connsiteX1" fmla="*/ 15896 w 24137"/>
              <a:gd name="connsiteY1" fmla="*/ 15339 h 16301"/>
              <a:gd name="connsiteX2" fmla="*/ 139 w 24137"/>
              <a:gd name="connsiteY2" fmla="*/ 12973 h 16301"/>
              <a:gd name="connsiteX3" fmla="*/ 4510 w 24137"/>
              <a:gd name="connsiteY3" fmla="*/ 0 h 16301"/>
              <a:gd name="connsiteX0" fmla="*/ 23998 w 23998"/>
              <a:gd name="connsiteY0" fmla="*/ 13794 h 16301"/>
              <a:gd name="connsiteX1" fmla="*/ 15757 w 23998"/>
              <a:gd name="connsiteY1" fmla="*/ 15339 h 16301"/>
              <a:gd name="connsiteX2" fmla="*/ 0 w 23998"/>
              <a:gd name="connsiteY2" fmla="*/ 12973 h 16301"/>
              <a:gd name="connsiteX3" fmla="*/ 4371 w 23998"/>
              <a:gd name="connsiteY3" fmla="*/ 0 h 16301"/>
              <a:gd name="connsiteX0" fmla="*/ 23998 w 23998"/>
              <a:gd name="connsiteY0" fmla="*/ 13794 h 16301"/>
              <a:gd name="connsiteX1" fmla="*/ 15757 w 23998"/>
              <a:gd name="connsiteY1" fmla="*/ 15339 h 16301"/>
              <a:gd name="connsiteX2" fmla="*/ 0 w 23998"/>
              <a:gd name="connsiteY2" fmla="*/ 12973 h 16301"/>
              <a:gd name="connsiteX3" fmla="*/ 4371 w 23998"/>
              <a:gd name="connsiteY3" fmla="*/ 0 h 16301"/>
              <a:gd name="connsiteX0" fmla="*/ 24670 w 24670"/>
              <a:gd name="connsiteY0" fmla="*/ 13794 h 16301"/>
              <a:gd name="connsiteX1" fmla="*/ 16429 w 24670"/>
              <a:gd name="connsiteY1" fmla="*/ 15339 h 16301"/>
              <a:gd name="connsiteX2" fmla="*/ 672 w 24670"/>
              <a:gd name="connsiteY2" fmla="*/ 12973 h 16301"/>
              <a:gd name="connsiteX3" fmla="*/ 3108 w 24670"/>
              <a:gd name="connsiteY3" fmla="*/ 4702 h 16301"/>
              <a:gd name="connsiteX4" fmla="*/ 5043 w 24670"/>
              <a:gd name="connsiteY4" fmla="*/ 0 h 16301"/>
              <a:gd name="connsiteX0" fmla="*/ 24617 w 24617"/>
              <a:gd name="connsiteY0" fmla="*/ 13794 h 16301"/>
              <a:gd name="connsiteX1" fmla="*/ 16376 w 24617"/>
              <a:gd name="connsiteY1" fmla="*/ 15339 h 16301"/>
              <a:gd name="connsiteX2" fmla="*/ 619 w 24617"/>
              <a:gd name="connsiteY2" fmla="*/ 12973 h 16301"/>
              <a:gd name="connsiteX3" fmla="*/ 3055 w 24617"/>
              <a:gd name="connsiteY3" fmla="*/ 4702 h 16301"/>
              <a:gd name="connsiteX4" fmla="*/ 4990 w 24617"/>
              <a:gd name="connsiteY4" fmla="*/ 0 h 16301"/>
              <a:gd name="connsiteX0" fmla="*/ 24576 w 24576"/>
              <a:gd name="connsiteY0" fmla="*/ 13794 h 16301"/>
              <a:gd name="connsiteX1" fmla="*/ 16335 w 24576"/>
              <a:gd name="connsiteY1" fmla="*/ 15339 h 16301"/>
              <a:gd name="connsiteX2" fmla="*/ 578 w 24576"/>
              <a:gd name="connsiteY2" fmla="*/ 12973 h 16301"/>
              <a:gd name="connsiteX3" fmla="*/ 3436 w 24576"/>
              <a:gd name="connsiteY3" fmla="*/ 4778 h 16301"/>
              <a:gd name="connsiteX4" fmla="*/ 4949 w 24576"/>
              <a:gd name="connsiteY4" fmla="*/ 0 h 16301"/>
              <a:gd name="connsiteX0" fmla="*/ 24576 w 24576"/>
              <a:gd name="connsiteY0" fmla="*/ 13794 h 16301"/>
              <a:gd name="connsiteX1" fmla="*/ 16335 w 24576"/>
              <a:gd name="connsiteY1" fmla="*/ 15339 h 16301"/>
              <a:gd name="connsiteX2" fmla="*/ 578 w 24576"/>
              <a:gd name="connsiteY2" fmla="*/ 12973 h 16301"/>
              <a:gd name="connsiteX3" fmla="*/ 3436 w 24576"/>
              <a:gd name="connsiteY3" fmla="*/ 4778 h 16301"/>
              <a:gd name="connsiteX4" fmla="*/ 4949 w 24576"/>
              <a:gd name="connsiteY4" fmla="*/ 0 h 16301"/>
              <a:gd name="connsiteX0" fmla="*/ 24622 w 24622"/>
              <a:gd name="connsiteY0" fmla="*/ 13794 h 16301"/>
              <a:gd name="connsiteX1" fmla="*/ 16381 w 24622"/>
              <a:gd name="connsiteY1" fmla="*/ 15339 h 16301"/>
              <a:gd name="connsiteX2" fmla="*/ 624 w 24622"/>
              <a:gd name="connsiteY2" fmla="*/ 12973 h 16301"/>
              <a:gd name="connsiteX3" fmla="*/ 3002 w 24622"/>
              <a:gd name="connsiteY3" fmla="*/ 5483 h 16301"/>
              <a:gd name="connsiteX4" fmla="*/ 4995 w 24622"/>
              <a:gd name="connsiteY4" fmla="*/ 0 h 16301"/>
              <a:gd name="connsiteX0" fmla="*/ 24646 w 24646"/>
              <a:gd name="connsiteY0" fmla="*/ 13794 h 16301"/>
              <a:gd name="connsiteX1" fmla="*/ 16405 w 24646"/>
              <a:gd name="connsiteY1" fmla="*/ 15339 h 16301"/>
              <a:gd name="connsiteX2" fmla="*/ 648 w 24646"/>
              <a:gd name="connsiteY2" fmla="*/ 12973 h 16301"/>
              <a:gd name="connsiteX3" fmla="*/ 3026 w 24646"/>
              <a:gd name="connsiteY3" fmla="*/ 5483 h 16301"/>
              <a:gd name="connsiteX4" fmla="*/ 5019 w 24646"/>
              <a:gd name="connsiteY4" fmla="*/ 0 h 16301"/>
              <a:gd name="connsiteX0" fmla="*/ 24646 w 24646"/>
              <a:gd name="connsiteY0" fmla="*/ 13794 h 16301"/>
              <a:gd name="connsiteX1" fmla="*/ 16405 w 24646"/>
              <a:gd name="connsiteY1" fmla="*/ 15339 h 16301"/>
              <a:gd name="connsiteX2" fmla="*/ 648 w 24646"/>
              <a:gd name="connsiteY2" fmla="*/ 12973 h 16301"/>
              <a:gd name="connsiteX3" fmla="*/ 3026 w 24646"/>
              <a:gd name="connsiteY3" fmla="*/ 5483 h 16301"/>
              <a:gd name="connsiteX4" fmla="*/ 5019 w 24646"/>
              <a:gd name="connsiteY4" fmla="*/ 0 h 16301"/>
              <a:gd name="connsiteX0" fmla="*/ 24249 w 24249"/>
              <a:gd name="connsiteY0" fmla="*/ 13794 h 16301"/>
              <a:gd name="connsiteX1" fmla="*/ 16008 w 24249"/>
              <a:gd name="connsiteY1" fmla="*/ 15339 h 16301"/>
              <a:gd name="connsiteX2" fmla="*/ 251 w 24249"/>
              <a:gd name="connsiteY2" fmla="*/ 12973 h 16301"/>
              <a:gd name="connsiteX3" fmla="*/ 2629 w 24249"/>
              <a:gd name="connsiteY3" fmla="*/ 5483 h 16301"/>
              <a:gd name="connsiteX4" fmla="*/ 4622 w 24249"/>
              <a:gd name="connsiteY4" fmla="*/ 0 h 16301"/>
              <a:gd name="connsiteX0" fmla="*/ 24249 w 24249"/>
              <a:gd name="connsiteY0" fmla="*/ 13794 h 16301"/>
              <a:gd name="connsiteX1" fmla="*/ 16008 w 24249"/>
              <a:gd name="connsiteY1" fmla="*/ 15339 h 16301"/>
              <a:gd name="connsiteX2" fmla="*/ 251 w 24249"/>
              <a:gd name="connsiteY2" fmla="*/ 12973 h 16301"/>
              <a:gd name="connsiteX3" fmla="*/ 2629 w 24249"/>
              <a:gd name="connsiteY3" fmla="*/ 5483 h 16301"/>
              <a:gd name="connsiteX4" fmla="*/ 4622 w 24249"/>
              <a:gd name="connsiteY4" fmla="*/ 0 h 16301"/>
              <a:gd name="connsiteX0" fmla="*/ 24499 w 24499"/>
              <a:gd name="connsiteY0" fmla="*/ 13794 h 16301"/>
              <a:gd name="connsiteX1" fmla="*/ 16258 w 24499"/>
              <a:gd name="connsiteY1" fmla="*/ 15339 h 16301"/>
              <a:gd name="connsiteX2" fmla="*/ 501 w 24499"/>
              <a:gd name="connsiteY2" fmla="*/ 12973 h 16301"/>
              <a:gd name="connsiteX3" fmla="*/ 893 w 24499"/>
              <a:gd name="connsiteY3" fmla="*/ 10034 h 16301"/>
              <a:gd name="connsiteX4" fmla="*/ 4872 w 24499"/>
              <a:gd name="connsiteY4" fmla="*/ 0 h 16301"/>
              <a:gd name="connsiteX0" fmla="*/ 24499 w 24499"/>
              <a:gd name="connsiteY0" fmla="*/ 13794 h 16301"/>
              <a:gd name="connsiteX1" fmla="*/ 16258 w 24499"/>
              <a:gd name="connsiteY1" fmla="*/ 15339 h 16301"/>
              <a:gd name="connsiteX2" fmla="*/ 501 w 24499"/>
              <a:gd name="connsiteY2" fmla="*/ 12973 h 16301"/>
              <a:gd name="connsiteX3" fmla="*/ 893 w 24499"/>
              <a:gd name="connsiteY3" fmla="*/ 10034 h 16301"/>
              <a:gd name="connsiteX4" fmla="*/ 4872 w 24499"/>
              <a:gd name="connsiteY4" fmla="*/ 0 h 16301"/>
              <a:gd name="connsiteX0" fmla="*/ 24440 w 24440"/>
              <a:gd name="connsiteY0" fmla="*/ 13794 h 16301"/>
              <a:gd name="connsiteX1" fmla="*/ 16199 w 24440"/>
              <a:gd name="connsiteY1" fmla="*/ 15339 h 16301"/>
              <a:gd name="connsiteX2" fmla="*/ 442 w 24440"/>
              <a:gd name="connsiteY2" fmla="*/ 12973 h 16301"/>
              <a:gd name="connsiteX3" fmla="*/ 1110 w 24440"/>
              <a:gd name="connsiteY3" fmla="*/ 8342 h 16301"/>
              <a:gd name="connsiteX4" fmla="*/ 4813 w 24440"/>
              <a:gd name="connsiteY4" fmla="*/ 0 h 16301"/>
              <a:gd name="connsiteX0" fmla="*/ 24527 w 24527"/>
              <a:gd name="connsiteY0" fmla="*/ 13794 h 16301"/>
              <a:gd name="connsiteX1" fmla="*/ 16286 w 24527"/>
              <a:gd name="connsiteY1" fmla="*/ 15339 h 16301"/>
              <a:gd name="connsiteX2" fmla="*/ 529 w 24527"/>
              <a:gd name="connsiteY2" fmla="*/ 12973 h 16301"/>
              <a:gd name="connsiteX3" fmla="*/ 1197 w 24527"/>
              <a:gd name="connsiteY3" fmla="*/ 8342 h 16301"/>
              <a:gd name="connsiteX4" fmla="*/ 4900 w 24527"/>
              <a:gd name="connsiteY4" fmla="*/ 0 h 16301"/>
              <a:gd name="connsiteX0" fmla="*/ 24527 w 24527"/>
              <a:gd name="connsiteY0" fmla="*/ 13794 h 16301"/>
              <a:gd name="connsiteX1" fmla="*/ 16286 w 24527"/>
              <a:gd name="connsiteY1" fmla="*/ 15339 h 16301"/>
              <a:gd name="connsiteX2" fmla="*/ 529 w 24527"/>
              <a:gd name="connsiteY2" fmla="*/ 12973 h 16301"/>
              <a:gd name="connsiteX3" fmla="*/ 1197 w 24527"/>
              <a:gd name="connsiteY3" fmla="*/ 8342 h 16301"/>
              <a:gd name="connsiteX4" fmla="*/ 4900 w 24527"/>
              <a:gd name="connsiteY4" fmla="*/ 0 h 16301"/>
              <a:gd name="connsiteX0" fmla="*/ 24527 w 24527"/>
              <a:gd name="connsiteY0" fmla="*/ 13794 h 16301"/>
              <a:gd name="connsiteX1" fmla="*/ 16286 w 24527"/>
              <a:gd name="connsiteY1" fmla="*/ 15339 h 16301"/>
              <a:gd name="connsiteX2" fmla="*/ 529 w 24527"/>
              <a:gd name="connsiteY2" fmla="*/ 12973 h 16301"/>
              <a:gd name="connsiteX3" fmla="*/ 1197 w 24527"/>
              <a:gd name="connsiteY3" fmla="*/ 8342 h 16301"/>
              <a:gd name="connsiteX4" fmla="*/ 4900 w 24527"/>
              <a:gd name="connsiteY4" fmla="*/ 0 h 16301"/>
              <a:gd name="connsiteX0" fmla="*/ 24527 w 24527"/>
              <a:gd name="connsiteY0" fmla="*/ 14474 h 16981"/>
              <a:gd name="connsiteX1" fmla="*/ 16286 w 24527"/>
              <a:gd name="connsiteY1" fmla="*/ 16019 h 16981"/>
              <a:gd name="connsiteX2" fmla="*/ 529 w 24527"/>
              <a:gd name="connsiteY2" fmla="*/ 13653 h 16981"/>
              <a:gd name="connsiteX3" fmla="*/ 1197 w 24527"/>
              <a:gd name="connsiteY3" fmla="*/ 9022 h 16981"/>
              <a:gd name="connsiteX4" fmla="*/ 4900 w 24527"/>
              <a:gd name="connsiteY4" fmla="*/ 680 h 16981"/>
              <a:gd name="connsiteX0" fmla="*/ 24527 w 24527"/>
              <a:gd name="connsiteY0" fmla="*/ 14577 h 17084"/>
              <a:gd name="connsiteX1" fmla="*/ 16286 w 24527"/>
              <a:gd name="connsiteY1" fmla="*/ 16122 h 17084"/>
              <a:gd name="connsiteX2" fmla="*/ 529 w 24527"/>
              <a:gd name="connsiteY2" fmla="*/ 13756 h 17084"/>
              <a:gd name="connsiteX3" fmla="*/ 1197 w 24527"/>
              <a:gd name="connsiteY3" fmla="*/ 9125 h 17084"/>
              <a:gd name="connsiteX4" fmla="*/ 4716 w 24527"/>
              <a:gd name="connsiteY4" fmla="*/ 671 h 17084"/>
              <a:gd name="connsiteX0" fmla="*/ 24527 w 24527"/>
              <a:gd name="connsiteY0" fmla="*/ 13906 h 16413"/>
              <a:gd name="connsiteX1" fmla="*/ 16286 w 24527"/>
              <a:gd name="connsiteY1" fmla="*/ 15451 h 16413"/>
              <a:gd name="connsiteX2" fmla="*/ 529 w 24527"/>
              <a:gd name="connsiteY2" fmla="*/ 13085 h 16413"/>
              <a:gd name="connsiteX3" fmla="*/ 1197 w 24527"/>
              <a:gd name="connsiteY3" fmla="*/ 8454 h 16413"/>
              <a:gd name="connsiteX4" fmla="*/ 4716 w 24527"/>
              <a:gd name="connsiteY4" fmla="*/ 0 h 16413"/>
              <a:gd name="connsiteX0" fmla="*/ 24527 w 24527"/>
              <a:gd name="connsiteY0" fmla="*/ 13906 h 16413"/>
              <a:gd name="connsiteX1" fmla="*/ 16286 w 24527"/>
              <a:gd name="connsiteY1" fmla="*/ 15451 h 16413"/>
              <a:gd name="connsiteX2" fmla="*/ 529 w 24527"/>
              <a:gd name="connsiteY2" fmla="*/ 13085 h 16413"/>
              <a:gd name="connsiteX3" fmla="*/ 1197 w 24527"/>
              <a:gd name="connsiteY3" fmla="*/ 8454 h 16413"/>
              <a:gd name="connsiteX4" fmla="*/ 4716 w 24527"/>
              <a:gd name="connsiteY4" fmla="*/ 0 h 1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27" h="16413">
                <a:moveTo>
                  <a:pt x="24527" y="13906"/>
                </a:moveTo>
                <a:cubicBezTo>
                  <a:pt x="23959" y="14058"/>
                  <a:pt x="18747" y="14927"/>
                  <a:pt x="16286" y="15451"/>
                </a:cubicBezTo>
                <a:cubicBezTo>
                  <a:pt x="6795" y="17716"/>
                  <a:pt x="2462" y="15595"/>
                  <a:pt x="529" y="13085"/>
                </a:cubicBezTo>
                <a:cubicBezTo>
                  <a:pt x="-608" y="11111"/>
                  <a:pt x="310" y="10745"/>
                  <a:pt x="1197" y="8454"/>
                </a:cubicBezTo>
                <a:cubicBezTo>
                  <a:pt x="4088" y="2802"/>
                  <a:pt x="3691" y="3033"/>
                  <a:pt x="4716" y="0"/>
                </a:cubicBezTo>
              </a:path>
            </a:pathLst>
          </a:custGeom>
          <a:noFill/>
          <a:ln w="19050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フリーフォーム 48">
            <a:extLst>
              <a:ext uri="{FF2B5EF4-FFF2-40B4-BE49-F238E27FC236}">
                <a16:creationId xmlns:a16="http://schemas.microsoft.com/office/drawing/2014/main" id="{6228B7A7-2EB1-8E44-9665-7EBF3FA6BDE4}"/>
              </a:ext>
            </a:extLst>
          </p:cNvPr>
          <p:cNvSpPr/>
          <p:nvPr/>
        </p:nvSpPr>
        <p:spPr>
          <a:xfrm rot="2639029">
            <a:off x="1513283" y="5681784"/>
            <a:ext cx="1691908" cy="96216"/>
          </a:xfrm>
          <a:custGeom>
            <a:avLst/>
            <a:gdLst>
              <a:gd name="connsiteX0" fmla="*/ 0 w 500743"/>
              <a:gd name="connsiteY0" fmla="*/ 7257 h 7257"/>
              <a:gd name="connsiteX1" fmla="*/ 500743 w 500743"/>
              <a:gd name="connsiteY1" fmla="*/ 0 h 7257"/>
              <a:gd name="connsiteX0" fmla="*/ 0 w 20321"/>
              <a:gd name="connsiteY0" fmla="*/ 46522 h 46522"/>
              <a:gd name="connsiteX1" fmla="*/ 20321 w 20321"/>
              <a:gd name="connsiteY1" fmla="*/ 0 h 46522"/>
              <a:gd name="connsiteX0" fmla="*/ 0 w 20321"/>
              <a:gd name="connsiteY0" fmla="*/ 101306 h 101306"/>
              <a:gd name="connsiteX1" fmla="*/ 20321 w 20321"/>
              <a:gd name="connsiteY1" fmla="*/ 0 h 101306"/>
              <a:gd name="connsiteX0" fmla="*/ 0 w 15954"/>
              <a:gd name="connsiteY0" fmla="*/ 64783 h 64783"/>
              <a:gd name="connsiteX1" fmla="*/ 15954 w 15954"/>
              <a:gd name="connsiteY1" fmla="*/ 0 h 64783"/>
              <a:gd name="connsiteX0" fmla="*/ 0 w 86483"/>
              <a:gd name="connsiteY0" fmla="*/ 238265 h 238265"/>
              <a:gd name="connsiteX1" fmla="*/ 86483 w 86483"/>
              <a:gd name="connsiteY1" fmla="*/ 0 h 238265"/>
              <a:gd name="connsiteX0" fmla="*/ 0 w 63723"/>
              <a:gd name="connsiteY0" fmla="*/ 0 h 2327436"/>
              <a:gd name="connsiteX1" fmla="*/ 63723 w 63723"/>
              <a:gd name="connsiteY1" fmla="*/ 2327436 h 2327436"/>
              <a:gd name="connsiteX0" fmla="*/ 42666 w 42666"/>
              <a:gd name="connsiteY0" fmla="*/ 0 h 53915"/>
              <a:gd name="connsiteX1" fmla="*/ 0 w 42666"/>
              <a:gd name="connsiteY1" fmla="*/ 53915 h 53915"/>
              <a:gd name="connsiteX0" fmla="*/ 13025 w 13025"/>
              <a:gd name="connsiteY0" fmla="*/ 0 h 17392"/>
              <a:gd name="connsiteX1" fmla="*/ 0 w 13025"/>
              <a:gd name="connsiteY1" fmla="*/ 17392 h 17392"/>
              <a:gd name="connsiteX0" fmla="*/ 31710 w 31710"/>
              <a:gd name="connsiteY0" fmla="*/ 125093 h 125093"/>
              <a:gd name="connsiteX1" fmla="*/ 0 w 31710"/>
              <a:gd name="connsiteY1" fmla="*/ 0 h 125093"/>
              <a:gd name="connsiteX0" fmla="*/ 33358 w 33358"/>
              <a:gd name="connsiteY0" fmla="*/ 132062 h 132062"/>
              <a:gd name="connsiteX1" fmla="*/ 0 w 33358"/>
              <a:gd name="connsiteY1" fmla="*/ 1 h 132062"/>
              <a:gd name="connsiteX0" fmla="*/ 33788 w 33788"/>
              <a:gd name="connsiteY0" fmla="*/ 132588 h 132588"/>
              <a:gd name="connsiteX1" fmla="*/ 0 w 33788"/>
              <a:gd name="connsiteY1" fmla="*/ 0 h 13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788" h="132588">
                <a:moveTo>
                  <a:pt x="33788" y="132588"/>
                </a:moveTo>
                <a:cubicBezTo>
                  <a:pt x="23218" y="90890"/>
                  <a:pt x="10570" y="41698"/>
                  <a:pt x="0" y="0"/>
                </a:cubicBezTo>
              </a:path>
            </a:pathLst>
          </a:custGeom>
          <a:noFill/>
          <a:ln w="19050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254"/>
          <p:cNvSpPr txBox="1">
            <a:spLocks noChangeArrowheads="1"/>
          </p:cNvSpPr>
          <p:nvPr/>
        </p:nvSpPr>
        <p:spPr bwMode="auto">
          <a:xfrm>
            <a:off x="1534862" y="2520038"/>
            <a:ext cx="929671" cy="33855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横浜税関コンテナ</a:t>
            </a:r>
            <a:endParaRPr lang="en-US" altLang="ja-JP" sz="80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ctr"/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検査センター</a:t>
            </a:r>
          </a:p>
        </p:txBody>
      </p:sp>
      <p:sp>
        <p:nvSpPr>
          <p:cNvPr id="75" name="テキスト ボックス 254"/>
          <p:cNvSpPr txBox="1">
            <a:spLocks noChangeArrowheads="1"/>
          </p:cNvSpPr>
          <p:nvPr/>
        </p:nvSpPr>
        <p:spPr bwMode="auto">
          <a:xfrm>
            <a:off x="4283783" y="688729"/>
            <a:ext cx="708495" cy="21544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原田港運</a:t>
            </a: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D46E1A62-6C47-43BE-A838-383664439846}"/>
              </a:ext>
            </a:extLst>
          </p:cNvPr>
          <p:cNvSpPr txBox="1"/>
          <p:nvPr/>
        </p:nvSpPr>
        <p:spPr>
          <a:xfrm>
            <a:off x="5731452" y="1193488"/>
            <a:ext cx="1080120" cy="223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山手警察署</a:t>
            </a:r>
          </a:p>
        </p:txBody>
      </p:sp>
      <p:sp>
        <p:nvSpPr>
          <p:cNvPr id="74" name="角丸四角形吹き出し 73"/>
          <p:cNvSpPr/>
          <p:nvPr/>
        </p:nvSpPr>
        <p:spPr>
          <a:xfrm>
            <a:off x="716127" y="3004992"/>
            <a:ext cx="2094189" cy="275289"/>
          </a:xfrm>
          <a:prstGeom prst="wedgeRoundRectCallout">
            <a:avLst>
              <a:gd name="adj1" fmla="val 79502"/>
              <a:gd name="adj2" fmla="val 761129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>
                <a:solidFill>
                  <a:schemeClr val="bg1"/>
                </a:solidFill>
              </a:rPr>
              <a:t>この先、全面交通規制にする</a:t>
            </a:r>
          </a:p>
        </p:txBody>
      </p:sp>
      <p:cxnSp>
        <p:nvCxnSpPr>
          <p:cNvPr id="7" name="直線コネクタ 6"/>
          <p:cNvCxnSpPr/>
          <p:nvPr/>
        </p:nvCxnSpPr>
        <p:spPr>
          <a:xfrm flipV="1">
            <a:off x="3304856" y="5240234"/>
            <a:ext cx="736784" cy="2840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上矢印 10"/>
          <p:cNvSpPr/>
          <p:nvPr/>
        </p:nvSpPr>
        <p:spPr>
          <a:xfrm>
            <a:off x="3429748" y="4952419"/>
            <a:ext cx="70707" cy="27127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ひし形 56">
            <a:extLst>
              <a:ext uri="{FF2B5EF4-FFF2-40B4-BE49-F238E27FC236}">
                <a16:creationId xmlns:a16="http://schemas.microsoft.com/office/drawing/2014/main" id="{801AEB64-13A3-4417-A7DC-2EB7C4D62D18}"/>
              </a:ext>
            </a:extLst>
          </p:cNvPr>
          <p:cNvSpPr/>
          <p:nvPr/>
        </p:nvSpPr>
        <p:spPr>
          <a:xfrm>
            <a:off x="4001816" y="4669111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58" name="ひし形 57">
            <a:extLst>
              <a:ext uri="{FF2B5EF4-FFF2-40B4-BE49-F238E27FC236}">
                <a16:creationId xmlns:a16="http://schemas.microsoft.com/office/drawing/2014/main" id="{0927883C-B63E-4FFA-AF1C-FE13E32E9E83}"/>
              </a:ext>
            </a:extLst>
          </p:cNvPr>
          <p:cNvSpPr/>
          <p:nvPr/>
        </p:nvSpPr>
        <p:spPr>
          <a:xfrm>
            <a:off x="3953576" y="3719466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59" name="ひし形 58">
            <a:extLst>
              <a:ext uri="{FF2B5EF4-FFF2-40B4-BE49-F238E27FC236}">
                <a16:creationId xmlns:a16="http://schemas.microsoft.com/office/drawing/2014/main" id="{3D191C0B-0F66-46B6-A9FD-44B7A3EC52CE}"/>
              </a:ext>
            </a:extLst>
          </p:cNvPr>
          <p:cNvSpPr/>
          <p:nvPr/>
        </p:nvSpPr>
        <p:spPr>
          <a:xfrm>
            <a:off x="3896383" y="2654678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60" name="ひし形 59">
            <a:extLst>
              <a:ext uri="{FF2B5EF4-FFF2-40B4-BE49-F238E27FC236}">
                <a16:creationId xmlns:a16="http://schemas.microsoft.com/office/drawing/2014/main" id="{9E0D9F1B-9EE5-4663-A1E9-E90DC7DB5EF8}"/>
              </a:ext>
            </a:extLst>
          </p:cNvPr>
          <p:cNvSpPr/>
          <p:nvPr/>
        </p:nvSpPr>
        <p:spPr>
          <a:xfrm>
            <a:off x="2815389" y="1077707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61" name="ひし形 60">
            <a:extLst>
              <a:ext uri="{FF2B5EF4-FFF2-40B4-BE49-F238E27FC236}">
                <a16:creationId xmlns:a16="http://schemas.microsoft.com/office/drawing/2014/main" id="{8C0851CC-C68B-4470-9926-15B76E679E0E}"/>
              </a:ext>
            </a:extLst>
          </p:cNvPr>
          <p:cNvSpPr/>
          <p:nvPr/>
        </p:nvSpPr>
        <p:spPr>
          <a:xfrm>
            <a:off x="3834208" y="1864014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62" name="ひし形 61">
            <a:extLst>
              <a:ext uri="{FF2B5EF4-FFF2-40B4-BE49-F238E27FC236}">
                <a16:creationId xmlns:a16="http://schemas.microsoft.com/office/drawing/2014/main" id="{00A636E3-A7E3-44DF-B947-BF3083D3EC1F}"/>
              </a:ext>
            </a:extLst>
          </p:cNvPr>
          <p:cNvSpPr/>
          <p:nvPr/>
        </p:nvSpPr>
        <p:spPr>
          <a:xfrm>
            <a:off x="1697560" y="1115328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63" name="ひし形 62">
            <a:extLst>
              <a:ext uri="{FF2B5EF4-FFF2-40B4-BE49-F238E27FC236}">
                <a16:creationId xmlns:a16="http://schemas.microsoft.com/office/drawing/2014/main" id="{AB3292C1-4663-4C3D-9D8D-BBE2039CD3A6}"/>
              </a:ext>
            </a:extLst>
          </p:cNvPr>
          <p:cNvSpPr/>
          <p:nvPr/>
        </p:nvSpPr>
        <p:spPr>
          <a:xfrm>
            <a:off x="435533" y="1197408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65EA4DB1-D37B-40AF-8621-A507B9B39A31}"/>
              </a:ext>
            </a:extLst>
          </p:cNvPr>
          <p:cNvGrpSpPr/>
          <p:nvPr/>
        </p:nvGrpSpPr>
        <p:grpSpPr>
          <a:xfrm rot="5234837">
            <a:off x="1771473" y="5952121"/>
            <a:ext cx="152098" cy="107167"/>
            <a:chOff x="-3605111" y="1807211"/>
            <a:chExt cx="277711" cy="186689"/>
          </a:xfrm>
        </p:grpSpPr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238B614E-F13D-4F7D-9879-D59BAEEB9643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正方形/長方形 65">
              <a:extLst>
                <a:ext uri="{FF2B5EF4-FFF2-40B4-BE49-F238E27FC236}">
                  <a16:creationId xmlns:a16="http://schemas.microsoft.com/office/drawing/2014/main" id="{3339254C-EFE6-447C-84DA-2B6EA6E4EEC4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946716A5-14B3-4FA6-BB5F-58AB92B02BE9}"/>
              </a:ext>
            </a:extLst>
          </p:cNvPr>
          <p:cNvGrpSpPr/>
          <p:nvPr/>
        </p:nvGrpSpPr>
        <p:grpSpPr>
          <a:xfrm rot="5234837">
            <a:off x="105233" y="5962281"/>
            <a:ext cx="152098" cy="107167"/>
            <a:chOff x="-3605111" y="1807211"/>
            <a:chExt cx="277711" cy="186689"/>
          </a:xfrm>
        </p:grpSpPr>
        <p:sp>
          <p:nvSpPr>
            <p:cNvPr id="70" name="正方形/長方形 69">
              <a:extLst>
                <a:ext uri="{FF2B5EF4-FFF2-40B4-BE49-F238E27FC236}">
                  <a16:creationId xmlns:a16="http://schemas.microsoft.com/office/drawing/2014/main" id="{DB7580A3-526A-4C80-B9DB-942B0E18D6B2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正方形/長方形 70">
              <a:extLst>
                <a:ext uri="{FF2B5EF4-FFF2-40B4-BE49-F238E27FC236}">
                  <a16:creationId xmlns:a16="http://schemas.microsoft.com/office/drawing/2014/main" id="{07EEB835-ACC8-40B8-8BF6-26CCC89F15B5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3" name="テキスト ボックス 92">
            <a:extLst>
              <a:ext uri="{FF2B5EF4-FFF2-40B4-BE49-F238E27FC236}">
                <a16:creationId xmlns:a16="http://schemas.microsoft.com/office/drawing/2014/main" id="{F9751BC5-6342-43FA-B7A3-D6A17D7D7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37836"/>
            <a:ext cx="9028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-OTF 新ゴ Pro B"/>
              </a:rPr>
              <a:t>錦町周辺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-OTF 新ゴ Pro B"/>
            </a:endParaRPr>
          </a:p>
        </p:txBody>
      </p:sp>
      <p:sp>
        <p:nvSpPr>
          <p:cNvPr id="80" name="角丸四角形吹き出し 84">
            <a:extLst>
              <a:ext uri="{FF2B5EF4-FFF2-40B4-BE49-F238E27FC236}">
                <a16:creationId xmlns:a16="http://schemas.microsoft.com/office/drawing/2014/main" id="{5AE0E0B2-A483-4421-8F33-373840FEB5FE}"/>
              </a:ext>
            </a:extLst>
          </p:cNvPr>
          <p:cNvSpPr/>
          <p:nvPr/>
        </p:nvSpPr>
        <p:spPr>
          <a:xfrm>
            <a:off x="4412502" y="6564721"/>
            <a:ext cx="1123616" cy="288032"/>
          </a:xfrm>
          <a:prstGeom prst="wedgeRoundRectCallout">
            <a:avLst>
              <a:gd name="adj1" fmla="val -93733"/>
              <a:gd name="adj2" fmla="val -279029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/>
              <a:t>停止線設置</a:t>
            </a:r>
          </a:p>
        </p:txBody>
      </p:sp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C44B2678-21DE-4A11-AD52-04A3050DF3FE}"/>
              </a:ext>
            </a:extLst>
          </p:cNvPr>
          <p:cNvCxnSpPr>
            <a:cxnSpLocks/>
          </p:cNvCxnSpPr>
          <p:nvPr/>
        </p:nvCxnSpPr>
        <p:spPr>
          <a:xfrm>
            <a:off x="3881891" y="5805771"/>
            <a:ext cx="0" cy="1138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EA42E8FC-CF13-4AC3-A12F-5DD49B45CC96}"/>
              </a:ext>
            </a:extLst>
          </p:cNvPr>
          <p:cNvGrpSpPr/>
          <p:nvPr/>
        </p:nvGrpSpPr>
        <p:grpSpPr>
          <a:xfrm>
            <a:off x="4092090" y="1042695"/>
            <a:ext cx="1481631" cy="1915650"/>
            <a:chOff x="4087540" y="816750"/>
            <a:chExt cx="1481631" cy="1915650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BF83B0D1-F6A2-4C97-B6DE-BC16F618B960}"/>
                </a:ext>
              </a:extLst>
            </p:cNvPr>
            <p:cNvGrpSpPr/>
            <p:nvPr/>
          </p:nvGrpSpPr>
          <p:grpSpPr>
            <a:xfrm>
              <a:off x="4087540" y="816750"/>
              <a:ext cx="1481631" cy="1915650"/>
              <a:chOff x="4087540" y="816750"/>
              <a:chExt cx="1481631" cy="1915650"/>
            </a:xfrm>
          </p:grpSpPr>
          <p:sp>
            <p:nvSpPr>
              <p:cNvPr id="78" name="四角形: 角を丸くする 77">
                <a:extLst>
                  <a:ext uri="{FF2B5EF4-FFF2-40B4-BE49-F238E27FC236}">
                    <a16:creationId xmlns:a16="http://schemas.microsoft.com/office/drawing/2014/main" id="{3A2A7086-A7D9-40CB-AA59-E7D7A279D016}"/>
                  </a:ext>
                </a:extLst>
              </p:cNvPr>
              <p:cNvSpPr/>
              <p:nvPr/>
            </p:nvSpPr>
            <p:spPr>
              <a:xfrm>
                <a:off x="4087540" y="816750"/>
                <a:ext cx="1481631" cy="1915650"/>
              </a:xfrm>
              <a:prstGeom prst="roundRect">
                <a:avLst/>
              </a:prstGeom>
              <a:solidFill>
                <a:srgbClr val="FFC000">
                  <a:alpha val="52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7" name="四角形: 角を丸くする 76">
                <a:extLst>
                  <a:ext uri="{FF2B5EF4-FFF2-40B4-BE49-F238E27FC236}">
                    <a16:creationId xmlns:a16="http://schemas.microsoft.com/office/drawing/2014/main" id="{3559CECF-2AF3-4EE0-AAF7-FE17A1F2D86D}"/>
                  </a:ext>
                </a:extLst>
              </p:cNvPr>
              <p:cNvSpPr/>
              <p:nvPr/>
            </p:nvSpPr>
            <p:spPr>
              <a:xfrm>
                <a:off x="4200640" y="847269"/>
                <a:ext cx="1233208" cy="249248"/>
              </a:xfrm>
              <a:prstGeom prst="roundRect">
                <a:avLst/>
              </a:prstGeom>
              <a:solidFill>
                <a:srgbClr val="FF0000">
                  <a:alpha val="5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800">
                    <a:solidFill>
                      <a:schemeClr val="tx1"/>
                    </a:solidFill>
                  </a:rPr>
                  <a:t>台切り禁止看板を</a:t>
                </a:r>
                <a:endParaRPr lang="en-US" altLang="ja-JP" sz="800">
                  <a:solidFill>
                    <a:schemeClr val="tx1"/>
                  </a:solidFill>
                </a:endParaRPr>
              </a:p>
              <a:p>
                <a:pPr algn="ctr"/>
                <a:r>
                  <a:rPr lang="ja-JP" altLang="en-US" sz="800">
                    <a:solidFill>
                      <a:schemeClr val="tx1"/>
                    </a:solidFill>
                  </a:rPr>
                  <a:t>各所で表示</a:t>
                </a:r>
              </a:p>
            </p:txBody>
          </p: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8097E6BA-B7D3-41DF-B4AD-C281E93F05E4}"/>
                  </a:ext>
                </a:extLst>
              </p:cNvPr>
              <p:cNvGrpSpPr/>
              <p:nvPr/>
            </p:nvGrpSpPr>
            <p:grpSpPr>
              <a:xfrm>
                <a:off x="4193662" y="1093186"/>
                <a:ext cx="1227581" cy="1584287"/>
                <a:chOff x="4164978" y="1192341"/>
                <a:chExt cx="1347882" cy="1739543"/>
              </a:xfrm>
            </p:grpSpPr>
            <p:grpSp>
              <p:nvGrpSpPr>
                <p:cNvPr id="15" name="グループ化 14">
                  <a:extLst>
                    <a:ext uri="{FF2B5EF4-FFF2-40B4-BE49-F238E27FC236}">
                      <a16:creationId xmlns:a16="http://schemas.microsoft.com/office/drawing/2014/main" id="{567694AD-2B47-4C65-A9F4-74002055BBC2}"/>
                    </a:ext>
                  </a:extLst>
                </p:cNvPr>
                <p:cNvGrpSpPr/>
                <p:nvPr/>
              </p:nvGrpSpPr>
              <p:grpSpPr>
                <a:xfrm>
                  <a:off x="4226062" y="1227997"/>
                  <a:ext cx="1286798" cy="1703887"/>
                  <a:chOff x="4226062" y="1227997"/>
                  <a:chExt cx="1286798" cy="1703887"/>
                </a:xfrm>
              </p:grpSpPr>
              <p:pic>
                <p:nvPicPr>
                  <p:cNvPr id="79" name="図 78">
                    <a:extLst>
                      <a:ext uri="{FF2B5EF4-FFF2-40B4-BE49-F238E27FC236}">
                        <a16:creationId xmlns:a16="http://schemas.microsoft.com/office/drawing/2014/main" id="{CBB68CB7-DFA5-425D-8259-60457E94346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4226062" y="1227997"/>
                    <a:ext cx="1286798" cy="1703887"/>
                  </a:xfrm>
                  <a:prstGeom prst="rect">
                    <a:avLst/>
                  </a:prstGeom>
                </p:spPr>
              </p:pic>
              <p:sp>
                <p:nvSpPr>
                  <p:cNvPr id="12" name="正方形/長方形 11">
                    <a:extLst>
                      <a:ext uri="{FF2B5EF4-FFF2-40B4-BE49-F238E27FC236}">
                        <a16:creationId xmlns:a16="http://schemas.microsoft.com/office/drawing/2014/main" id="{110B8170-A5D8-4F6A-B564-74EE397EF3E8}"/>
                      </a:ext>
                    </a:extLst>
                  </p:cNvPr>
                  <p:cNvSpPr/>
                  <p:nvPr/>
                </p:nvSpPr>
                <p:spPr>
                  <a:xfrm>
                    <a:off x="4230855" y="1230519"/>
                    <a:ext cx="667376" cy="888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89CD5CA9-0B2D-4305-9137-692FFB73A27A}"/>
                    </a:ext>
                  </a:extLst>
                </p:cNvPr>
                <p:cNvSpPr txBox="1"/>
                <p:nvPr/>
              </p:nvSpPr>
              <p:spPr>
                <a:xfrm>
                  <a:off x="4164978" y="1192341"/>
                  <a:ext cx="878375" cy="1723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420" b="1"/>
                    <a:t>２０２１世界トライアスロン</a:t>
                  </a:r>
                </a:p>
              </p:txBody>
            </p:sp>
          </p:grpSp>
        </p:grpSp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68BC7591-C1E1-43C5-B8BF-8BB676D0E98E}"/>
                </a:ext>
              </a:extLst>
            </p:cNvPr>
            <p:cNvSpPr/>
            <p:nvPr/>
          </p:nvSpPr>
          <p:spPr>
            <a:xfrm>
              <a:off x="4632324" y="1365250"/>
              <a:ext cx="130175" cy="979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正方形/長方形 71">
              <a:extLst>
                <a:ext uri="{FF2B5EF4-FFF2-40B4-BE49-F238E27FC236}">
                  <a16:creationId xmlns:a16="http://schemas.microsoft.com/office/drawing/2014/main" id="{C8AD1AF8-EFF3-43E9-B466-A6EC7CF12127}"/>
                </a:ext>
              </a:extLst>
            </p:cNvPr>
            <p:cNvSpPr/>
            <p:nvPr/>
          </p:nvSpPr>
          <p:spPr>
            <a:xfrm rot="5400000">
              <a:off x="4437737" y="1546134"/>
              <a:ext cx="56709" cy="689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CF295630-0AB2-4A93-BB73-A6DB66ABCB40}"/>
                </a:ext>
              </a:extLst>
            </p:cNvPr>
            <p:cNvSpPr txBox="1"/>
            <p:nvPr/>
          </p:nvSpPr>
          <p:spPr>
            <a:xfrm>
              <a:off x="4593651" y="1308667"/>
              <a:ext cx="35454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600">
                  <a:solidFill>
                    <a:srgbClr val="FF0000"/>
                  </a:solidFill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５</a:t>
              </a:r>
            </a:p>
          </p:txBody>
        </p:sp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A250928B-5C17-4490-AB51-5AE3E93F1B02}"/>
                </a:ext>
              </a:extLst>
            </p:cNvPr>
            <p:cNvSpPr txBox="1"/>
            <p:nvPr/>
          </p:nvSpPr>
          <p:spPr>
            <a:xfrm>
              <a:off x="4368132" y="1496470"/>
              <a:ext cx="354549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450" b="1">
                  <a:solidFill>
                    <a:srgbClr val="FF0000"/>
                  </a:solidFill>
                  <a:latin typeface="Bodoni MT Condensed" panose="02070606080606020203" pitchFamily="18" charset="0"/>
                  <a:ea typeface="+mn-ea"/>
                </a:rPr>
                <a:t>５</a:t>
              </a:r>
            </a:p>
          </p:txBody>
        </p:sp>
      </p:grp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40385BD8-FAE4-4A90-981B-F228E5A1ADA7}"/>
              </a:ext>
            </a:extLst>
          </p:cNvPr>
          <p:cNvGrpSpPr/>
          <p:nvPr/>
        </p:nvGrpSpPr>
        <p:grpSpPr>
          <a:xfrm rot="8203909">
            <a:off x="727907" y="3401962"/>
            <a:ext cx="152098" cy="107167"/>
            <a:chOff x="-3605111" y="1807211"/>
            <a:chExt cx="277711" cy="186689"/>
          </a:xfrm>
        </p:grpSpPr>
        <p:sp>
          <p:nvSpPr>
            <p:cNvPr id="83" name="正方形/長方形 82">
              <a:extLst>
                <a:ext uri="{FF2B5EF4-FFF2-40B4-BE49-F238E27FC236}">
                  <a16:creationId xmlns:a16="http://schemas.microsoft.com/office/drawing/2014/main" id="{693BC003-41FA-49D7-AF3C-248705E509C1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A3EAE041-82DD-4129-8761-0EFBE169593D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5" name="グループ化 84">
            <a:extLst>
              <a:ext uri="{FF2B5EF4-FFF2-40B4-BE49-F238E27FC236}">
                <a16:creationId xmlns:a16="http://schemas.microsoft.com/office/drawing/2014/main" id="{E4CB1F89-00B5-4B8C-BC9D-0B35A87F8811}"/>
              </a:ext>
            </a:extLst>
          </p:cNvPr>
          <p:cNvGrpSpPr/>
          <p:nvPr/>
        </p:nvGrpSpPr>
        <p:grpSpPr>
          <a:xfrm rot="8138794">
            <a:off x="1158140" y="3808777"/>
            <a:ext cx="152098" cy="107167"/>
            <a:chOff x="-3605111" y="1807211"/>
            <a:chExt cx="277711" cy="186689"/>
          </a:xfrm>
        </p:grpSpPr>
        <p:sp>
          <p:nvSpPr>
            <p:cNvPr id="86" name="正方形/長方形 85">
              <a:extLst>
                <a:ext uri="{FF2B5EF4-FFF2-40B4-BE49-F238E27FC236}">
                  <a16:creationId xmlns:a16="http://schemas.microsoft.com/office/drawing/2014/main" id="{608BD3AC-AF4A-4BD8-9FC8-BEC0D8EA747C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正方形/長方形 86">
              <a:extLst>
                <a:ext uri="{FF2B5EF4-FFF2-40B4-BE49-F238E27FC236}">
                  <a16:creationId xmlns:a16="http://schemas.microsoft.com/office/drawing/2014/main" id="{EF21D043-0200-41F6-A59F-CC16BE8D9FF1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9" name="グループ化 88">
            <a:extLst>
              <a:ext uri="{FF2B5EF4-FFF2-40B4-BE49-F238E27FC236}">
                <a16:creationId xmlns:a16="http://schemas.microsoft.com/office/drawing/2014/main" id="{D32023B8-3B7B-44BF-84CB-122FC9B2A1B9}"/>
              </a:ext>
            </a:extLst>
          </p:cNvPr>
          <p:cNvGrpSpPr/>
          <p:nvPr/>
        </p:nvGrpSpPr>
        <p:grpSpPr>
          <a:xfrm rot="8138794">
            <a:off x="2058327" y="4761504"/>
            <a:ext cx="152098" cy="107167"/>
            <a:chOff x="-3605111" y="1807211"/>
            <a:chExt cx="277711" cy="186689"/>
          </a:xfrm>
        </p:grpSpPr>
        <p:sp>
          <p:nvSpPr>
            <p:cNvPr id="90" name="正方形/長方形 89">
              <a:extLst>
                <a:ext uri="{FF2B5EF4-FFF2-40B4-BE49-F238E27FC236}">
                  <a16:creationId xmlns:a16="http://schemas.microsoft.com/office/drawing/2014/main" id="{8269B698-E40E-4097-928A-1DD691D39274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正方形/長方形 90">
              <a:extLst>
                <a:ext uri="{FF2B5EF4-FFF2-40B4-BE49-F238E27FC236}">
                  <a16:creationId xmlns:a16="http://schemas.microsoft.com/office/drawing/2014/main" id="{4EB454FA-7C4D-4F0B-94B5-0074DBB4A5C8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C119AD3F-AD8F-4344-8077-3C9DAD54480F}"/>
              </a:ext>
            </a:extLst>
          </p:cNvPr>
          <p:cNvSpPr/>
          <p:nvPr/>
        </p:nvSpPr>
        <p:spPr>
          <a:xfrm>
            <a:off x="1490272" y="4772551"/>
            <a:ext cx="533400" cy="14478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>
                <a:solidFill>
                  <a:srgbClr val="FF0000"/>
                </a:solidFill>
              </a:rPr>
              <a:t>A1</a:t>
            </a:r>
            <a:r>
              <a:rPr kumimoji="1" lang="ja-JP" altLang="en-US" sz="800" b="1">
                <a:solidFill>
                  <a:srgbClr val="FF0000"/>
                </a:solidFill>
              </a:rPr>
              <a:t>（仮）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491BAF63-3F9E-4304-B600-ECB2BBF10994}"/>
              </a:ext>
            </a:extLst>
          </p:cNvPr>
          <p:cNvSpPr/>
          <p:nvPr/>
        </p:nvSpPr>
        <p:spPr>
          <a:xfrm>
            <a:off x="911152" y="4081671"/>
            <a:ext cx="533400" cy="14478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>
                <a:solidFill>
                  <a:srgbClr val="FF0000"/>
                </a:solidFill>
              </a:rPr>
              <a:t>A1</a:t>
            </a:r>
            <a:r>
              <a:rPr kumimoji="1" lang="ja-JP" altLang="en-US" sz="800" b="1">
                <a:solidFill>
                  <a:srgbClr val="FF0000"/>
                </a:solidFill>
              </a:rPr>
              <a:t>（仮）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EDE349C4-F8D8-4FB1-8E44-8C5776DDE478}"/>
              </a:ext>
            </a:extLst>
          </p:cNvPr>
          <p:cNvSpPr/>
          <p:nvPr/>
        </p:nvSpPr>
        <p:spPr>
          <a:xfrm>
            <a:off x="423472" y="3593991"/>
            <a:ext cx="533400" cy="14478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>
                <a:solidFill>
                  <a:srgbClr val="FF0000"/>
                </a:solidFill>
              </a:rPr>
              <a:t>A1</a:t>
            </a:r>
            <a:r>
              <a:rPr kumimoji="1" lang="ja-JP" altLang="en-US" sz="800" b="1">
                <a:solidFill>
                  <a:srgbClr val="FF0000"/>
                </a:solidFill>
              </a:rPr>
              <a:t>（仮）</a:t>
            </a: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FB9AFCBF-BBA8-49AC-9643-A5B26F9267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7" t="9367" r="37718" b="7819"/>
          <a:stretch/>
        </p:blipFill>
        <p:spPr>
          <a:xfrm>
            <a:off x="791107" y="8634003"/>
            <a:ext cx="191890" cy="647417"/>
          </a:xfrm>
          <a:prstGeom prst="rect">
            <a:avLst/>
          </a:prstGeom>
        </p:spPr>
      </p:pic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5F65C8D5-49E6-486F-BD48-AF12BA91E109}"/>
              </a:ext>
            </a:extLst>
          </p:cNvPr>
          <p:cNvGrpSpPr/>
          <p:nvPr/>
        </p:nvGrpSpPr>
        <p:grpSpPr>
          <a:xfrm>
            <a:off x="4232295" y="3091675"/>
            <a:ext cx="1339342" cy="1771703"/>
            <a:chOff x="4061360" y="3005239"/>
            <a:chExt cx="1656881" cy="2125563"/>
          </a:xfrm>
        </p:grpSpPr>
        <p:grpSp>
          <p:nvGrpSpPr>
            <p:cNvPr id="106" name="グループ化 105">
              <a:extLst>
                <a:ext uri="{FF2B5EF4-FFF2-40B4-BE49-F238E27FC236}">
                  <a16:creationId xmlns:a16="http://schemas.microsoft.com/office/drawing/2014/main" id="{F73F4D94-8314-4095-A911-1EE00623A827}"/>
                </a:ext>
              </a:extLst>
            </p:cNvPr>
            <p:cNvGrpSpPr/>
            <p:nvPr/>
          </p:nvGrpSpPr>
          <p:grpSpPr>
            <a:xfrm>
              <a:off x="4061360" y="3005239"/>
              <a:ext cx="1656881" cy="2125563"/>
              <a:chOff x="210084" y="5393179"/>
              <a:chExt cx="2224772" cy="2775316"/>
            </a:xfrm>
          </p:grpSpPr>
          <p:sp>
            <p:nvSpPr>
              <p:cNvPr id="138" name="正方形/長方形 137">
                <a:extLst>
                  <a:ext uri="{FF2B5EF4-FFF2-40B4-BE49-F238E27FC236}">
                    <a16:creationId xmlns:a16="http://schemas.microsoft.com/office/drawing/2014/main" id="{6D275902-FD90-43FD-B3B7-73260CEF742E}"/>
                  </a:ext>
                </a:extLst>
              </p:cNvPr>
              <p:cNvSpPr/>
              <p:nvPr/>
            </p:nvSpPr>
            <p:spPr>
              <a:xfrm>
                <a:off x="218009" y="5393179"/>
                <a:ext cx="2099966" cy="262241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8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コース設置図</a:t>
                </a:r>
                <a:endParaRPr lang="zh-TW" altLang="en-US" sz="8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39" name="正方形/長方形 138">
                <a:extLst>
                  <a:ext uri="{FF2B5EF4-FFF2-40B4-BE49-F238E27FC236}">
                    <a16:creationId xmlns:a16="http://schemas.microsoft.com/office/drawing/2014/main" id="{CD568329-1FF8-4440-B32E-70753FD486AD}"/>
                  </a:ext>
                </a:extLst>
              </p:cNvPr>
              <p:cNvSpPr/>
              <p:nvPr/>
            </p:nvSpPr>
            <p:spPr>
              <a:xfrm>
                <a:off x="230121" y="5620658"/>
                <a:ext cx="2075197" cy="2547837"/>
              </a:xfrm>
              <a:prstGeom prst="rect">
                <a:avLst/>
              </a:prstGeom>
              <a:solidFill>
                <a:schemeClr val="bg1"/>
              </a:solidFill>
              <a:ln w="38100" cmpd="sng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40" name="正方形/長方形 139">
                <a:extLst>
                  <a:ext uri="{FF2B5EF4-FFF2-40B4-BE49-F238E27FC236}">
                    <a16:creationId xmlns:a16="http://schemas.microsoft.com/office/drawing/2014/main" id="{AAB9F183-A370-458B-9D7F-5D2D5661BBBC}"/>
                  </a:ext>
                </a:extLst>
              </p:cNvPr>
              <p:cNvSpPr/>
              <p:nvPr/>
            </p:nvSpPr>
            <p:spPr>
              <a:xfrm>
                <a:off x="285171" y="5691617"/>
                <a:ext cx="1974428" cy="242591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41" name="角丸四角形 249">
                <a:extLst>
                  <a:ext uri="{FF2B5EF4-FFF2-40B4-BE49-F238E27FC236}">
                    <a16:creationId xmlns:a16="http://schemas.microsoft.com/office/drawing/2014/main" id="{8D845856-5534-4F77-9DB6-178A8F243590}"/>
                  </a:ext>
                </a:extLst>
              </p:cNvPr>
              <p:cNvSpPr/>
              <p:nvPr/>
            </p:nvSpPr>
            <p:spPr>
              <a:xfrm>
                <a:off x="1206717" y="5692670"/>
                <a:ext cx="134694" cy="2415663"/>
              </a:xfrm>
              <a:prstGeom prst="roundRect">
                <a:avLst/>
              </a:prstGeom>
              <a:solidFill>
                <a:srgbClr val="00B050"/>
              </a:solidFill>
              <a:ln w="38100" cmpd="sng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42" name="フリーフォーム 250">
                <a:extLst>
                  <a:ext uri="{FF2B5EF4-FFF2-40B4-BE49-F238E27FC236}">
                    <a16:creationId xmlns:a16="http://schemas.microsoft.com/office/drawing/2014/main" id="{E7DDE5AA-1C9C-4A11-9A91-451F977474CC}"/>
                  </a:ext>
                </a:extLst>
              </p:cNvPr>
              <p:cNvSpPr/>
              <p:nvPr/>
            </p:nvSpPr>
            <p:spPr>
              <a:xfrm>
                <a:off x="1634271" y="5698763"/>
                <a:ext cx="0" cy="2407920"/>
              </a:xfrm>
              <a:custGeom>
                <a:avLst/>
                <a:gdLst>
                  <a:gd name="connsiteX0" fmla="*/ 0 w 0"/>
                  <a:gd name="connsiteY0" fmla="*/ 0 h 2407920"/>
                  <a:gd name="connsiteX1" fmla="*/ 0 w 0"/>
                  <a:gd name="connsiteY1" fmla="*/ 2407920 h 240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407920">
                    <a:moveTo>
                      <a:pt x="0" y="0"/>
                    </a:moveTo>
                    <a:lnTo>
                      <a:pt x="0" y="2407920"/>
                    </a:lnTo>
                  </a:path>
                </a:pathLst>
              </a:custGeom>
              <a:noFill/>
              <a:ln w="38100" cmpd="sng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43" name="フリーフォーム 251">
                <a:extLst>
                  <a:ext uri="{FF2B5EF4-FFF2-40B4-BE49-F238E27FC236}">
                    <a16:creationId xmlns:a16="http://schemas.microsoft.com/office/drawing/2014/main" id="{B860AC8A-DFD7-4B1C-B716-3465216488C6}"/>
                  </a:ext>
                </a:extLst>
              </p:cNvPr>
              <p:cNvSpPr/>
              <p:nvPr/>
            </p:nvSpPr>
            <p:spPr>
              <a:xfrm>
                <a:off x="1963383" y="5698763"/>
                <a:ext cx="0" cy="2407920"/>
              </a:xfrm>
              <a:custGeom>
                <a:avLst/>
                <a:gdLst>
                  <a:gd name="connsiteX0" fmla="*/ 0 w 0"/>
                  <a:gd name="connsiteY0" fmla="*/ 0 h 2407920"/>
                  <a:gd name="connsiteX1" fmla="*/ 0 w 0"/>
                  <a:gd name="connsiteY1" fmla="*/ 2407920 h 240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407920">
                    <a:moveTo>
                      <a:pt x="0" y="0"/>
                    </a:moveTo>
                    <a:lnTo>
                      <a:pt x="0" y="2407920"/>
                    </a:lnTo>
                  </a:path>
                </a:pathLst>
              </a:custGeom>
              <a:noFill/>
              <a:ln w="38100" cmpd="sng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44" name="フリーフォーム 252">
                <a:extLst>
                  <a:ext uri="{FF2B5EF4-FFF2-40B4-BE49-F238E27FC236}">
                    <a16:creationId xmlns:a16="http://schemas.microsoft.com/office/drawing/2014/main" id="{1DD87FA7-012C-458A-86CA-97FDEB3E7391}"/>
                  </a:ext>
                </a:extLst>
              </p:cNvPr>
              <p:cNvSpPr/>
              <p:nvPr/>
            </p:nvSpPr>
            <p:spPr>
              <a:xfrm>
                <a:off x="580352" y="5698763"/>
                <a:ext cx="0" cy="2407920"/>
              </a:xfrm>
              <a:custGeom>
                <a:avLst/>
                <a:gdLst>
                  <a:gd name="connsiteX0" fmla="*/ 0 w 0"/>
                  <a:gd name="connsiteY0" fmla="*/ 0 h 2407920"/>
                  <a:gd name="connsiteX1" fmla="*/ 0 w 0"/>
                  <a:gd name="connsiteY1" fmla="*/ 2407920 h 240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407920">
                    <a:moveTo>
                      <a:pt x="0" y="0"/>
                    </a:moveTo>
                    <a:lnTo>
                      <a:pt x="0" y="2407920"/>
                    </a:lnTo>
                  </a:path>
                </a:pathLst>
              </a:custGeom>
              <a:noFill/>
              <a:ln w="38100" cmpd="sng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45" name="フリーフォーム 253">
                <a:extLst>
                  <a:ext uri="{FF2B5EF4-FFF2-40B4-BE49-F238E27FC236}">
                    <a16:creationId xmlns:a16="http://schemas.microsoft.com/office/drawing/2014/main" id="{779A84BA-E457-4B50-AB87-3D616024518D}"/>
                  </a:ext>
                </a:extLst>
              </p:cNvPr>
              <p:cNvSpPr/>
              <p:nvPr/>
            </p:nvSpPr>
            <p:spPr>
              <a:xfrm>
                <a:off x="909464" y="5698763"/>
                <a:ext cx="0" cy="2407920"/>
              </a:xfrm>
              <a:custGeom>
                <a:avLst/>
                <a:gdLst>
                  <a:gd name="connsiteX0" fmla="*/ 0 w 0"/>
                  <a:gd name="connsiteY0" fmla="*/ 0 h 2407920"/>
                  <a:gd name="connsiteX1" fmla="*/ 0 w 0"/>
                  <a:gd name="connsiteY1" fmla="*/ 2407920 h 240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407920">
                    <a:moveTo>
                      <a:pt x="0" y="0"/>
                    </a:moveTo>
                    <a:lnTo>
                      <a:pt x="0" y="2407920"/>
                    </a:lnTo>
                  </a:path>
                </a:pathLst>
              </a:custGeom>
              <a:noFill/>
              <a:ln w="38100" cmpd="sng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46" name="フリーフォーム 254">
                <a:extLst>
                  <a:ext uri="{FF2B5EF4-FFF2-40B4-BE49-F238E27FC236}">
                    <a16:creationId xmlns:a16="http://schemas.microsoft.com/office/drawing/2014/main" id="{4827288D-2AA1-4CDC-8A84-683DEA7FA5EB}"/>
                  </a:ext>
                </a:extLst>
              </p:cNvPr>
              <p:cNvSpPr/>
              <p:nvPr/>
            </p:nvSpPr>
            <p:spPr>
              <a:xfrm>
                <a:off x="2069085" y="5720687"/>
                <a:ext cx="0" cy="2363189"/>
              </a:xfrm>
              <a:custGeom>
                <a:avLst/>
                <a:gdLst>
                  <a:gd name="connsiteX0" fmla="*/ 0 w 0"/>
                  <a:gd name="connsiteY0" fmla="*/ 0 h 2363189"/>
                  <a:gd name="connsiteX1" fmla="*/ 0 w 0"/>
                  <a:gd name="connsiteY1" fmla="*/ 2363189 h 2363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363189">
                    <a:moveTo>
                      <a:pt x="0" y="0"/>
                    </a:moveTo>
                    <a:lnTo>
                      <a:pt x="0" y="2363189"/>
                    </a:lnTo>
                  </a:path>
                </a:pathLst>
              </a:custGeom>
              <a:noFill/>
              <a:ln w="57150">
                <a:solidFill>
                  <a:srgbClr val="FF99FF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47" name="フリーフォーム 255">
                <a:extLst>
                  <a:ext uri="{FF2B5EF4-FFF2-40B4-BE49-F238E27FC236}">
                    <a16:creationId xmlns:a16="http://schemas.microsoft.com/office/drawing/2014/main" id="{1D32161A-7075-4BBB-9F5C-40FCD63A1CFA}"/>
                  </a:ext>
                </a:extLst>
              </p:cNvPr>
              <p:cNvSpPr/>
              <p:nvPr/>
            </p:nvSpPr>
            <p:spPr>
              <a:xfrm flipV="1">
                <a:off x="1577648" y="5703306"/>
                <a:ext cx="0" cy="2363189"/>
              </a:xfrm>
              <a:custGeom>
                <a:avLst/>
                <a:gdLst>
                  <a:gd name="connsiteX0" fmla="*/ 0 w 0"/>
                  <a:gd name="connsiteY0" fmla="*/ 0 h 2363189"/>
                  <a:gd name="connsiteX1" fmla="*/ 0 w 0"/>
                  <a:gd name="connsiteY1" fmla="*/ 2363189 h 2363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363189">
                    <a:moveTo>
                      <a:pt x="0" y="0"/>
                    </a:moveTo>
                    <a:lnTo>
                      <a:pt x="0" y="2363189"/>
                    </a:lnTo>
                  </a:path>
                </a:pathLst>
              </a:custGeom>
              <a:noFill/>
              <a:ln w="57150">
                <a:solidFill>
                  <a:srgbClr val="FF99FF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48" name="テキスト ボックス 147">
                <a:extLst>
                  <a:ext uri="{FF2B5EF4-FFF2-40B4-BE49-F238E27FC236}">
                    <a16:creationId xmlns:a16="http://schemas.microsoft.com/office/drawing/2014/main" id="{D139C175-09B7-49B9-A49D-003AEE4B4D48}"/>
                  </a:ext>
                </a:extLst>
              </p:cNvPr>
              <p:cNvSpPr txBox="1"/>
              <p:nvPr/>
            </p:nvSpPr>
            <p:spPr>
              <a:xfrm>
                <a:off x="1276165" y="6650830"/>
                <a:ext cx="424225" cy="402039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80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往路</a:t>
                </a:r>
              </a:p>
            </p:txBody>
          </p:sp>
          <p:sp>
            <p:nvSpPr>
              <p:cNvPr id="149" name="テキスト ボックス 148">
                <a:extLst>
                  <a:ext uri="{FF2B5EF4-FFF2-40B4-BE49-F238E27FC236}">
                    <a16:creationId xmlns:a16="http://schemas.microsoft.com/office/drawing/2014/main" id="{EBED9006-CBE6-499C-A268-42C6878CF264}"/>
                  </a:ext>
                </a:extLst>
              </p:cNvPr>
              <p:cNvSpPr txBox="1"/>
              <p:nvPr/>
            </p:nvSpPr>
            <p:spPr>
              <a:xfrm>
                <a:off x="2010631" y="6670013"/>
                <a:ext cx="424225" cy="402039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ja-JP" altLang="en-US" sz="80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復路</a:t>
                </a:r>
                <a:endParaRPr kumimoji="1" lang="ja-JP" altLang="en-US" sz="8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50" name="フリーフォーム 258">
                <a:extLst>
                  <a:ext uri="{FF2B5EF4-FFF2-40B4-BE49-F238E27FC236}">
                    <a16:creationId xmlns:a16="http://schemas.microsoft.com/office/drawing/2014/main" id="{B149D35D-5C75-48EB-8DA9-3732939AAF6F}"/>
                  </a:ext>
                </a:extLst>
              </p:cNvPr>
              <p:cNvSpPr/>
              <p:nvPr/>
            </p:nvSpPr>
            <p:spPr>
              <a:xfrm flipV="1">
                <a:off x="978559" y="5761628"/>
                <a:ext cx="0" cy="2228850"/>
              </a:xfrm>
              <a:custGeom>
                <a:avLst/>
                <a:gdLst>
                  <a:gd name="connsiteX0" fmla="*/ 0 w 0"/>
                  <a:gd name="connsiteY0" fmla="*/ 0 h 2228850"/>
                  <a:gd name="connsiteX1" fmla="*/ 0 w 0"/>
                  <a:gd name="connsiteY1" fmla="*/ 2228850 h 2228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228850">
                    <a:moveTo>
                      <a:pt x="0" y="0"/>
                    </a:moveTo>
                    <a:lnTo>
                      <a:pt x="0" y="2228850"/>
                    </a:lnTo>
                  </a:path>
                </a:pathLst>
              </a:custGeom>
              <a:noFill/>
              <a:ln w="66675">
                <a:solidFill>
                  <a:schemeClr val="tx2">
                    <a:lumMod val="40000"/>
                    <a:lumOff val="60000"/>
                    <a:alpha val="59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51" name="テキスト ボックス 150">
                <a:extLst>
                  <a:ext uri="{FF2B5EF4-FFF2-40B4-BE49-F238E27FC236}">
                    <a16:creationId xmlns:a16="http://schemas.microsoft.com/office/drawing/2014/main" id="{4D7024CA-8AE2-4F88-A186-64817FA1338C}"/>
                  </a:ext>
                </a:extLst>
              </p:cNvPr>
              <p:cNvSpPr txBox="1"/>
              <p:nvPr/>
            </p:nvSpPr>
            <p:spPr>
              <a:xfrm>
                <a:off x="830751" y="6383285"/>
                <a:ext cx="511246" cy="1269588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ja-JP" altLang="en-US" sz="80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海釣り公園方面</a:t>
                </a:r>
                <a:endParaRPr kumimoji="1" lang="ja-JP" altLang="en-US" sz="8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53" name="線吹き出し 1 (枠付き) 261">
                <a:extLst>
                  <a:ext uri="{FF2B5EF4-FFF2-40B4-BE49-F238E27FC236}">
                    <a16:creationId xmlns:a16="http://schemas.microsoft.com/office/drawing/2014/main" id="{A50CB139-BEA6-4600-9358-42C197020F83}"/>
                  </a:ext>
                </a:extLst>
              </p:cNvPr>
              <p:cNvSpPr/>
              <p:nvPr/>
            </p:nvSpPr>
            <p:spPr>
              <a:xfrm>
                <a:off x="896484" y="6044590"/>
                <a:ext cx="853835" cy="274596"/>
              </a:xfrm>
              <a:prstGeom prst="borderCallout1">
                <a:avLst>
                  <a:gd name="adj1" fmla="val 4310"/>
                  <a:gd name="adj2" fmla="val 410"/>
                  <a:gd name="adj3" fmla="val 113328"/>
                  <a:gd name="adj4" fmla="val -19509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ja-JP" altLang="en-US" sz="50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中央線用</a:t>
                </a:r>
                <a:endParaRPr lang="en-US" altLang="ja-JP" sz="50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  <a:p>
                <a:pPr algn="ctr"/>
                <a:r>
                  <a:rPr lang="ja-JP" altLang="en-US" sz="50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鉄柵 </a:t>
                </a:r>
                <a:r>
                  <a:rPr lang="en-US" altLang="ja-JP" sz="50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8</a:t>
                </a:r>
                <a:r>
                  <a:rPr lang="ja-JP" altLang="en-US" sz="50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ｍ間隔</a:t>
                </a:r>
                <a:endParaRPr lang="en-US" altLang="ja-JP" sz="60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54" name="フリーフォーム 262">
                <a:extLst>
                  <a:ext uri="{FF2B5EF4-FFF2-40B4-BE49-F238E27FC236}">
                    <a16:creationId xmlns:a16="http://schemas.microsoft.com/office/drawing/2014/main" id="{9DB9211B-8056-4885-B98A-42C80EB740D8}"/>
                  </a:ext>
                </a:extLst>
              </p:cNvPr>
              <p:cNvSpPr/>
              <p:nvPr/>
            </p:nvSpPr>
            <p:spPr>
              <a:xfrm>
                <a:off x="289560" y="6039883"/>
                <a:ext cx="708660" cy="0"/>
              </a:xfrm>
              <a:custGeom>
                <a:avLst/>
                <a:gdLst>
                  <a:gd name="connsiteX0" fmla="*/ 0 w 708660"/>
                  <a:gd name="connsiteY0" fmla="*/ 0 h 0"/>
                  <a:gd name="connsiteX1" fmla="*/ 708660 w 70866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8660">
                    <a:moveTo>
                      <a:pt x="0" y="0"/>
                    </a:moveTo>
                    <a:lnTo>
                      <a:pt x="708660" y="0"/>
                    </a:lnTo>
                  </a:path>
                </a:pathLst>
              </a:custGeom>
              <a:noFill/>
              <a:ln w="66675">
                <a:solidFill>
                  <a:schemeClr val="tx2">
                    <a:lumMod val="40000"/>
                    <a:lumOff val="60000"/>
                    <a:alpha val="59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5" name="フリーフォーム 263">
                <a:extLst>
                  <a:ext uri="{FF2B5EF4-FFF2-40B4-BE49-F238E27FC236}">
                    <a16:creationId xmlns:a16="http://schemas.microsoft.com/office/drawing/2014/main" id="{022F8F8C-CE69-467F-8A79-B880E8642D9D}"/>
                  </a:ext>
                </a:extLst>
              </p:cNvPr>
              <p:cNvSpPr/>
              <p:nvPr/>
            </p:nvSpPr>
            <p:spPr>
              <a:xfrm>
                <a:off x="289560" y="7654305"/>
                <a:ext cx="708660" cy="0"/>
              </a:xfrm>
              <a:custGeom>
                <a:avLst/>
                <a:gdLst>
                  <a:gd name="connsiteX0" fmla="*/ 0 w 708660"/>
                  <a:gd name="connsiteY0" fmla="*/ 0 h 0"/>
                  <a:gd name="connsiteX1" fmla="*/ 708660 w 70866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8660">
                    <a:moveTo>
                      <a:pt x="0" y="0"/>
                    </a:moveTo>
                    <a:lnTo>
                      <a:pt x="708660" y="0"/>
                    </a:lnTo>
                  </a:path>
                </a:pathLst>
              </a:custGeom>
              <a:noFill/>
              <a:ln w="66675">
                <a:solidFill>
                  <a:schemeClr val="tx2">
                    <a:lumMod val="40000"/>
                    <a:lumOff val="60000"/>
                    <a:alpha val="59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56" name="グループ化 155">
                <a:extLst>
                  <a:ext uri="{FF2B5EF4-FFF2-40B4-BE49-F238E27FC236}">
                    <a16:creationId xmlns:a16="http://schemas.microsoft.com/office/drawing/2014/main" id="{410455DB-BBBE-4147-9557-53558FF51110}"/>
                  </a:ext>
                </a:extLst>
              </p:cNvPr>
              <p:cNvGrpSpPr/>
              <p:nvPr/>
            </p:nvGrpSpPr>
            <p:grpSpPr>
              <a:xfrm>
                <a:off x="1781140" y="5698763"/>
                <a:ext cx="45720" cy="2418764"/>
                <a:chOff x="5054149" y="1203960"/>
                <a:chExt cx="45720" cy="2418764"/>
              </a:xfrm>
            </p:grpSpPr>
            <p:sp>
              <p:nvSpPr>
                <p:cNvPr id="157" name="二等辺三角形 156">
                  <a:extLst>
                    <a:ext uri="{FF2B5EF4-FFF2-40B4-BE49-F238E27FC236}">
                      <a16:creationId xmlns:a16="http://schemas.microsoft.com/office/drawing/2014/main" id="{CCAD31CE-945C-40E1-84FD-49AFE9D12D8D}"/>
                    </a:ext>
                  </a:extLst>
                </p:cNvPr>
                <p:cNvSpPr/>
                <p:nvPr/>
              </p:nvSpPr>
              <p:spPr>
                <a:xfrm>
                  <a:off x="5054149" y="1203960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158" name="二等辺三角形 157">
                  <a:extLst>
                    <a:ext uri="{FF2B5EF4-FFF2-40B4-BE49-F238E27FC236}">
                      <a16:creationId xmlns:a16="http://schemas.microsoft.com/office/drawing/2014/main" id="{BC05041F-8A5C-4530-8777-B018376E8542}"/>
                    </a:ext>
                  </a:extLst>
                </p:cNvPr>
                <p:cNvSpPr/>
                <p:nvPr/>
              </p:nvSpPr>
              <p:spPr>
                <a:xfrm>
                  <a:off x="5054149" y="1463665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159" name="二等辺三角形 158">
                  <a:extLst>
                    <a:ext uri="{FF2B5EF4-FFF2-40B4-BE49-F238E27FC236}">
                      <a16:creationId xmlns:a16="http://schemas.microsoft.com/office/drawing/2014/main" id="{9A98AF51-3AE2-4E62-A427-E10294413E10}"/>
                    </a:ext>
                  </a:extLst>
                </p:cNvPr>
                <p:cNvSpPr/>
                <p:nvPr/>
              </p:nvSpPr>
              <p:spPr>
                <a:xfrm>
                  <a:off x="5054149" y="1723370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160" name="二等辺三角形 159">
                  <a:extLst>
                    <a:ext uri="{FF2B5EF4-FFF2-40B4-BE49-F238E27FC236}">
                      <a16:creationId xmlns:a16="http://schemas.microsoft.com/office/drawing/2014/main" id="{AB634061-F809-4CE2-99D1-5F104513D70B}"/>
                    </a:ext>
                  </a:extLst>
                </p:cNvPr>
                <p:cNvSpPr/>
                <p:nvPr/>
              </p:nvSpPr>
              <p:spPr>
                <a:xfrm>
                  <a:off x="5054149" y="1983075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161" name="二等辺三角形 160">
                  <a:extLst>
                    <a:ext uri="{FF2B5EF4-FFF2-40B4-BE49-F238E27FC236}">
                      <a16:creationId xmlns:a16="http://schemas.microsoft.com/office/drawing/2014/main" id="{3AA7434A-F72C-4C3D-A8CD-E4DB348978FB}"/>
                    </a:ext>
                  </a:extLst>
                </p:cNvPr>
                <p:cNvSpPr/>
                <p:nvPr/>
              </p:nvSpPr>
              <p:spPr>
                <a:xfrm>
                  <a:off x="5054149" y="2242780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162" name="二等辺三角形 161">
                  <a:extLst>
                    <a:ext uri="{FF2B5EF4-FFF2-40B4-BE49-F238E27FC236}">
                      <a16:creationId xmlns:a16="http://schemas.microsoft.com/office/drawing/2014/main" id="{899975A3-68B2-4A69-B2E7-06F7B4AF0B18}"/>
                    </a:ext>
                  </a:extLst>
                </p:cNvPr>
                <p:cNvSpPr/>
                <p:nvPr/>
              </p:nvSpPr>
              <p:spPr>
                <a:xfrm>
                  <a:off x="5054149" y="2502485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163" name="二等辺三角形 162">
                  <a:extLst>
                    <a:ext uri="{FF2B5EF4-FFF2-40B4-BE49-F238E27FC236}">
                      <a16:creationId xmlns:a16="http://schemas.microsoft.com/office/drawing/2014/main" id="{4EF68D13-BCE6-461B-8BA5-DE08DDB3EAF0}"/>
                    </a:ext>
                  </a:extLst>
                </p:cNvPr>
                <p:cNvSpPr/>
                <p:nvPr/>
              </p:nvSpPr>
              <p:spPr>
                <a:xfrm>
                  <a:off x="5054149" y="2762190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164" name="二等辺三角形 163">
                  <a:extLst>
                    <a:ext uri="{FF2B5EF4-FFF2-40B4-BE49-F238E27FC236}">
                      <a16:creationId xmlns:a16="http://schemas.microsoft.com/office/drawing/2014/main" id="{42C31C4D-ED0C-4284-8656-ABFB0B90E02F}"/>
                    </a:ext>
                  </a:extLst>
                </p:cNvPr>
                <p:cNvSpPr/>
                <p:nvPr/>
              </p:nvSpPr>
              <p:spPr>
                <a:xfrm>
                  <a:off x="5054149" y="3021895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165" name="二等辺三角形 164">
                  <a:extLst>
                    <a:ext uri="{FF2B5EF4-FFF2-40B4-BE49-F238E27FC236}">
                      <a16:creationId xmlns:a16="http://schemas.microsoft.com/office/drawing/2014/main" id="{9C88F7B7-061D-4924-A94A-5FE7242526D4}"/>
                    </a:ext>
                  </a:extLst>
                </p:cNvPr>
                <p:cNvSpPr/>
                <p:nvPr/>
              </p:nvSpPr>
              <p:spPr>
                <a:xfrm>
                  <a:off x="5054149" y="3281600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166" name="二等辺三角形 165">
                  <a:extLst>
                    <a:ext uri="{FF2B5EF4-FFF2-40B4-BE49-F238E27FC236}">
                      <a16:creationId xmlns:a16="http://schemas.microsoft.com/office/drawing/2014/main" id="{5D85904C-F93D-47D0-8D75-FF37A7FAA5F1}"/>
                    </a:ext>
                  </a:extLst>
                </p:cNvPr>
                <p:cNvSpPr/>
                <p:nvPr/>
              </p:nvSpPr>
              <p:spPr>
                <a:xfrm>
                  <a:off x="5054149" y="3541309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</p:grpSp>
          <p:sp>
            <p:nvSpPr>
              <p:cNvPr id="152" name="テキスト ボックス 151">
                <a:extLst>
                  <a:ext uri="{FF2B5EF4-FFF2-40B4-BE49-F238E27FC236}">
                    <a16:creationId xmlns:a16="http://schemas.microsoft.com/office/drawing/2014/main" id="{F8331011-0DB5-45F5-96C4-9CAA07AB5F0D}"/>
                  </a:ext>
                </a:extLst>
              </p:cNvPr>
              <p:cNvSpPr txBox="1"/>
              <p:nvPr/>
            </p:nvSpPr>
            <p:spPr>
              <a:xfrm>
                <a:off x="210084" y="6643421"/>
                <a:ext cx="424225" cy="679307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ja-JP" altLang="en-US" sz="80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錦町方面</a:t>
                </a:r>
                <a:endParaRPr kumimoji="1" lang="ja-JP" altLang="en-US" sz="8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</p:grpSp>
        <p:sp>
          <p:nvSpPr>
            <p:cNvPr id="109" name="フリーフォーム 216">
              <a:extLst>
                <a:ext uri="{FF2B5EF4-FFF2-40B4-BE49-F238E27FC236}">
                  <a16:creationId xmlns:a16="http://schemas.microsoft.com/office/drawing/2014/main" id="{7CCAD3C8-4F1C-4E0C-828B-D671BCBD6D6C}"/>
                </a:ext>
              </a:extLst>
            </p:cNvPr>
            <p:cNvSpPr/>
            <p:nvPr/>
          </p:nvSpPr>
          <p:spPr>
            <a:xfrm>
              <a:off x="4433379" y="3376459"/>
              <a:ext cx="0" cy="233441"/>
            </a:xfrm>
            <a:custGeom>
              <a:avLst/>
              <a:gdLst>
                <a:gd name="connsiteX0" fmla="*/ 0 w 0"/>
                <a:gd name="connsiteY0" fmla="*/ 0 h 304800"/>
                <a:gd name="connsiteX1" fmla="*/ 0 w 0"/>
                <a:gd name="connsiteY1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" name="フリーフォーム 217">
              <a:extLst>
                <a:ext uri="{FF2B5EF4-FFF2-40B4-BE49-F238E27FC236}">
                  <a16:creationId xmlns:a16="http://schemas.microsoft.com/office/drawing/2014/main" id="{FB65E46A-28C3-4FD7-860E-FD99555FE861}"/>
                </a:ext>
              </a:extLst>
            </p:cNvPr>
            <p:cNvSpPr/>
            <p:nvPr/>
          </p:nvSpPr>
          <p:spPr>
            <a:xfrm>
              <a:off x="4433379" y="3677194"/>
              <a:ext cx="0" cy="233441"/>
            </a:xfrm>
            <a:custGeom>
              <a:avLst/>
              <a:gdLst>
                <a:gd name="connsiteX0" fmla="*/ 0 w 0"/>
                <a:gd name="connsiteY0" fmla="*/ 0 h 304800"/>
                <a:gd name="connsiteX1" fmla="*/ 0 w 0"/>
                <a:gd name="connsiteY1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" name="フリーフォーム 218">
              <a:extLst>
                <a:ext uri="{FF2B5EF4-FFF2-40B4-BE49-F238E27FC236}">
                  <a16:creationId xmlns:a16="http://schemas.microsoft.com/office/drawing/2014/main" id="{553B02E7-A185-4E63-9CE6-543AFA4E7806}"/>
                </a:ext>
              </a:extLst>
            </p:cNvPr>
            <p:cNvSpPr/>
            <p:nvPr/>
          </p:nvSpPr>
          <p:spPr>
            <a:xfrm>
              <a:off x="4433379" y="3994449"/>
              <a:ext cx="0" cy="233441"/>
            </a:xfrm>
            <a:custGeom>
              <a:avLst/>
              <a:gdLst>
                <a:gd name="connsiteX0" fmla="*/ 0 w 0"/>
                <a:gd name="connsiteY0" fmla="*/ 0 h 304800"/>
                <a:gd name="connsiteX1" fmla="*/ 0 w 0"/>
                <a:gd name="connsiteY1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フリーフォーム 219">
              <a:extLst>
                <a:ext uri="{FF2B5EF4-FFF2-40B4-BE49-F238E27FC236}">
                  <a16:creationId xmlns:a16="http://schemas.microsoft.com/office/drawing/2014/main" id="{55DDBA0E-B8D1-4460-8CAD-4809A27A9257}"/>
                </a:ext>
              </a:extLst>
            </p:cNvPr>
            <p:cNvSpPr/>
            <p:nvPr/>
          </p:nvSpPr>
          <p:spPr>
            <a:xfrm>
              <a:off x="4433379" y="4623919"/>
              <a:ext cx="0" cy="233441"/>
            </a:xfrm>
            <a:custGeom>
              <a:avLst/>
              <a:gdLst>
                <a:gd name="connsiteX0" fmla="*/ 0 w 0"/>
                <a:gd name="connsiteY0" fmla="*/ 0 h 304800"/>
                <a:gd name="connsiteX1" fmla="*/ 0 w 0"/>
                <a:gd name="connsiteY1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フリーフォーム 220">
              <a:extLst>
                <a:ext uri="{FF2B5EF4-FFF2-40B4-BE49-F238E27FC236}">
                  <a16:creationId xmlns:a16="http://schemas.microsoft.com/office/drawing/2014/main" id="{328E0909-5B6A-41B1-A114-C967EB23B81A}"/>
                </a:ext>
              </a:extLst>
            </p:cNvPr>
            <p:cNvSpPr/>
            <p:nvPr/>
          </p:nvSpPr>
          <p:spPr>
            <a:xfrm>
              <a:off x="4433379" y="4930813"/>
              <a:ext cx="0" cy="165430"/>
            </a:xfrm>
            <a:custGeom>
              <a:avLst/>
              <a:gdLst>
                <a:gd name="connsiteX0" fmla="*/ 0 w 0"/>
                <a:gd name="connsiteY0" fmla="*/ 0 h 304800"/>
                <a:gd name="connsiteX1" fmla="*/ 0 w 0"/>
                <a:gd name="connsiteY1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" name="フリーフォーム 221">
              <a:extLst>
                <a:ext uri="{FF2B5EF4-FFF2-40B4-BE49-F238E27FC236}">
                  <a16:creationId xmlns:a16="http://schemas.microsoft.com/office/drawing/2014/main" id="{4D6781F5-E847-402C-9753-F4D602EBD4D0}"/>
                </a:ext>
              </a:extLst>
            </p:cNvPr>
            <p:cNvSpPr/>
            <p:nvPr/>
          </p:nvSpPr>
          <p:spPr>
            <a:xfrm>
              <a:off x="4433379" y="4310980"/>
              <a:ext cx="0" cy="233441"/>
            </a:xfrm>
            <a:custGeom>
              <a:avLst/>
              <a:gdLst>
                <a:gd name="connsiteX0" fmla="*/ 0 w 0"/>
                <a:gd name="connsiteY0" fmla="*/ 0 h 304800"/>
                <a:gd name="connsiteX1" fmla="*/ 0 w 0"/>
                <a:gd name="connsiteY1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" name="フリーフォーム 275">
              <a:extLst>
                <a:ext uri="{FF2B5EF4-FFF2-40B4-BE49-F238E27FC236}">
                  <a16:creationId xmlns:a16="http://schemas.microsoft.com/office/drawing/2014/main" id="{1DD2126A-3DFB-4708-B7E7-2FD94427CD7D}"/>
                </a:ext>
              </a:extLst>
            </p:cNvPr>
            <p:cNvSpPr/>
            <p:nvPr/>
          </p:nvSpPr>
          <p:spPr>
            <a:xfrm>
              <a:off x="4285122" y="3256071"/>
              <a:ext cx="0" cy="1707034"/>
            </a:xfrm>
            <a:custGeom>
              <a:avLst/>
              <a:gdLst>
                <a:gd name="connsiteX0" fmla="*/ 0 w 0"/>
                <a:gd name="connsiteY0" fmla="*/ 0 h 2228850"/>
                <a:gd name="connsiteX1" fmla="*/ 0 w 0"/>
                <a:gd name="connsiteY1" fmla="*/ 2228850 h 222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228850">
                  <a:moveTo>
                    <a:pt x="0" y="0"/>
                  </a:moveTo>
                  <a:lnTo>
                    <a:pt x="0" y="2228850"/>
                  </a:lnTo>
                </a:path>
              </a:pathLst>
            </a:custGeom>
            <a:noFill/>
            <a:ln w="66675">
              <a:solidFill>
                <a:schemeClr val="tx2">
                  <a:lumMod val="40000"/>
                  <a:lumOff val="60000"/>
                  <a:alpha val="59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167" name="グループ化 166">
            <a:extLst>
              <a:ext uri="{FF2B5EF4-FFF2-40B4-BE49-F238E27FC236}">
                <a16:creationId xmlns:a16="http://schemas.microsoft.com/office/drawing/2014/main" id="{B975366D-84B6-4484-A589-1CCEBE48FEC8}"/>
              </a:ext>
            </a:extLst>
          </p:cNvPr>
          <p:cNvGrpSpPr/>
          <p:nvPr/>
        </p:nvGrpSpPr>
        <p:grpSpPr>
          <a:xfrm rot="15939830">
            <a:off x="3422665" y="5799621"/>
            <a:ext cx="152095" cy="107167"/>
            <a:chOff x="-3605111" y="1807211"/>
            <a:chExt cx="277711" cy="186689"/>
          </a:xfrm>
        </p:grpSpPr>
        <p:sp>
          <p:nvSpPr>
            <p:cNvPr id="168" name="正方形/長方形 167">
              <a:extLst>
                <a:ext uri="{FF2B5EF4-FFF2-40B4-BE49-F238E27FC236}">
                  <a16:creationId xmlns:a16="http://schemas.microsoft.com/office/drawing/2014/main" id="{6C9030AA-6DC8-4702-8F5B-518B739FF583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9" name="正方形/長方形 168">
              <a:extLst>
                <a:ext uri="{FF2B5EF4-FFF2-40B4-BE49-F238E27FC236}">
                  <a16:creationId xmlns:a16="http://schemas.microsoft.com/office/drawing/2014/main" id="{86B535DE-A66E-4F63-8E43-4FA15441659D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0" name="正方形/長方形 169">
            <a:extLst>
              <a:ext uri="{FF2B5EF4-FFF2-40B4-BE49-F238E27FC236}">
                <a16:creationId xmlns:a16="http://schemas.microsoft.com/office/drawing/2014/main" id="{3C703FB9-26DC-4627-82F0-CD6F3E524C17}"/>
              </a:ext>
            </a:extLst>
          </p:cNvPr>
          <p:cNvSpPr/>
          <p:nvPr/>
        </p:nvSpPr>
        <p:spPr>
          <a:xfrm>
            <a:off x="3215440" y="6105543"/>
            <a:ext cx="533400" cy="14478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b="1">
                <a:solidFill>
                  <a:srgbClr val="FF0000"/>
                </a:solidFill>
              </a:rPr>
              <a:t>B</a:t>
            </a:r>
            <a:r>
              <a:rPr kumimoji="1" lang="en-US" altLang="ja-JP" sz="800" b="1">
                <a:solidFill>
                  <a:srgbClr val="FF0000"/>
                </a:solidFill>
              </a:rPr>
              <a:t>1</a:t>
            </a:r>
            <a:r>
              <a:rPr kumimoji="1" lang="ja-JP" altLang="en-US" sz="800" b="1">
                <a:solidFill>
                  <a:srgbClr val="FF0000"/>
                </a:solidFill>
              </a:rPr>
              <a:t>（仮）</a:t>
            </a:r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FD559D67-B770-465F-905E-95283F7FEA86}"/>
              </a:ext>
            </a:extLst>
          </p:cNvPr>
          <p:cNvGrpSpPr/>
          <p:nvPr/>
        </p:nvGrpSpPr>
        <p:grpSpPr>
          <a:xfrm>
            <a:off x="361445" y="8449405"/>
            <a:ext cx="228421" cy="911896"/>
            <a:chOff x="2314069" y="8160915"/>
            <a:chExt cx="474133" cy="1123543"/>
          </a:xfrm>
        </p:grpSpPr>
        <p:pic>
          <p:nvPicPr>
            <p:cNvPr id="92" name="図 91">
              <a:extLst>
                <a:ext uri="{FF2B5EF4-FFF2-40B4-BE49-F238E27FC236}">
                  <a16:creationId xmlns:a16="http://schemas.microsoft.com/office/drawing/2014/main" id="{69DE1C63-D06D-43FE-A743-BA01C38B19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1137" t="47623" r="73473" b="31942"/>
            <a:stretch/>
          </p:blipFill>
          <p:spPr>
            <a:xfrm>
              <a:off x="2314069" y="8160915"/>
              <a:ext cx="474133" cy="1123543"/>
            </a:xfrm>
            <a:prstGeom prst="rect">
              <a:avLst/>
            </a:prstGeom>
          </p:spPr>
        </p:pic>
        <p:cxnSp>
          <p:nvCxnSpPr>
            <p:cNvPr id="93" name="直線コネクタ 92">
              <a:extLst>
                <a:ext uri="{FF2B5EF4-FFF2-40B4-BE49-F238E27FC236}">
                  <a16:creationId xmlns:a16="http://schemas.microsoft.com/office/drawing/2014/main" id="{9A224FC5-4086-4A4D-9E3A-5980AD53E2F3}"/>
                </a:ext>
              </a:extLst>
            </p:cNvPr>
            <p:cNvCxnSpPr/>
            <p:nvPr/>
          </p:nvCxnSpPr>
          <p:spPr>
            <a:xfrm>
              <a:off x="2547306" y="8451124"/>
              <a:ext cx="0" cy="2479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93">
              <a:extLst>
                <a:ext uri="{FF2B5EF4-FFF2-40B4-BE49-F238E27FC236}">
                  <a16:creationId xmlns:a16="http://schemas.microsoft.com/office/drawing/2014/main" id="{9869083C-F3DC-4B37-AE36-5BEC9F0457C8}"/>
                </a:ext>
              </a:extLst>
            </p:cNvPr>
            <p:cNvCxnSpPr/>
            <p:nvPr/>
          </p:nvCxnSpPr>
          <p:spPr>
            <a:xfrm>
              <a:off x="2567332" y="8451124"/>
              <a:ext cx="0" cy="2479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正方形/長方形 94">
              <a:extLst>
                <a:ext uri="{FF2B5EF4-FFF2-40B4-BE49-F238E27FC236}">
                  <a16:creationId xmlns:a16="http://schemas.microsoft.com/office/drawing/2014/main" id="{FCE9E429-6DD7-4B2A-8C4A-95ABA7468F5D}"/>
                </a:ext>
              </a:extLst>
            </p:cNvPr>
            <p:cNvSpPr/>
            <p:nvPr/>
          </p:nvSpPr>
          <p:spPr>
            <a:xfrm>
              <a:off x="2549156" y="8455938"/>
              <a:ext cx="164592" cy="826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500" b="1">
                  <a:solidFill>
                    <a:srgbClr val="FF0000"/>
                  </a:solidFill>
                </a:rPr>
                <a:t>ホ｜ムセンタ｜</a:t>
              </a:r>
              <a:endParaRPr lang="en-US" altLang="ja-JP" sz="500" b="1">
                <a:solidFill>
                  <a:srgbClr val="FF0000"/>
                </a:solidFill>
              </a:endParaRPr>
            </a:p>
            <a:p>
              <a:pPr algn="ctr"/>
              <a:endParaRPr kumimoji="1" lang="en-US" altLang="ja-JP" sz="500" b="1">
                <a:solidFill>
                  <a:srgbClr val="FF0000"/>
                </a:solidFill>
              </a:endParaRPr>
            </a:p>
            <a:p>
              <a:pPr algn="ctr"/>
              <a:endParaRPr lang="en-US" altLang="ja-JP" sz="500" b="1">
                <a:solidFill>
                  <a:srgbClr val="FF0000"/>
                </a:solidFill>
              </a:endParaRPr>
            </a:p>
            <a:p>
              <a:pPr algn="ctr"/>
              <a:endParaRPr kumimoji="1" lang="en-US" altLang="ja-JP" sz="500" b="1">
                <a:solidFill>
                  <a:srgbClr val="FF0000"/>
                </a:solidFill>
              </a:endParaRPr>
            </a:p>
          </p:txBody>
        </p:sp>
        <p:sp>
          <p:nvSpPr>
            <p:cNvPr id="96" name="正方形/長方形 95">
              <a:extLst>
                <a:ext uri="{FF2B5EF4-FFF2-40B4-BE49-F238E27FC236}">
                  <a16:creationId xmlns:a16="http://schemas.microsoft.com/office/drawing/2014/main" id="{6C83EB9C-C23C-452C-8902-6D61D17E3E86}"/>
                </a:ext>
              </a:extLst>
            </p:cNvPr>
            <p:cNvSpPr/>
            <p:nvPr/>
          </p:nvSpPr>
          <p:spPr>
            <a:xfrm>
              <a:off x="2404121" y="8453397"/>
              <a:ext cx="170689" cy="829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500" b="1">
                  <a:solidFill>
                    <a:srgbClr val="FF0000"/>
                  </a:solidFill>
                </a:rPr>
                <a:t>赤十字病院は</a:t>
              </a:r>
              <a:endParaRPr lang="en-US" altLang="ja-JP" sz="500" b="1">
                <a:solidFill>
                  <a:srgbClr val="FF0000"/>
                </a:solidFill>
              </a:endParaRPr>
            </a:p>
            <a:p>
              <a:pPr algn="ctr"/>
              <a:r>
                <a:rPr lang="ja-JP" altLang="en-US" sz="500" b="1">
                  <a:solidFill>
                    <a:srgbClr val="FF0000"/>
                  </a:solidFill>
                </a:rPr>
                <a:t>右折</a:t>
              </a:r>
              <a:endParaRPr lang="en-US" altLang="ja-JP" sz="500" b="1">
                <a:solidFill>
                  <a:srgbClr val="FF0000"/>
                </a:solidFill>
              </a:endParaRPr>
            </a:p>
            <a:p>
              <a:pPr algn="ctr"/>
              <a:endParaRPr lang="en-US" altLang="ja-JP" sz="500" b="1">
                <a:solidFill>
                  <a:srgbClr val="FF0000"/>
                </a:solidFill>
              </a:endParaRPr>
            </a:p>
            <a:p>
              <a:pPr algn="ctr"/>
              <a:endParaRPr lang="en-US" altLang="ja-JP" sz="500" b="1">
                <a:solidFill>
                  <a:srgbClr val="FF0000"/>
                </a:solidFill>
              </a:endParaRPr>
            </a:p>
          </p:txBody>
        </p:sp>
        <p:sp>
          <p:nvSpPr>
            <p:cNvPr id="34" name="矢印: 右 33">
              <a:extLst>
                <a:ext uri="{FF2B5EF4-FFF2-40B4-BE49-F238E27FC236}">
                  <a16:creationId xmlns:a16="http://schemas.microsoft.com/office/drawing/2014/main" id="{31B74763-8483-4614-B44D-0617CB5AAD6C}"/>
                </a:ext>
              </a:extLst>
            </p:cNvPr>
            <p:cNvSpPr/>
            <p:nvPr/>
          </p:nvSpPr>
          <p:spPr>
            <a:xfrm>
              <a:off x="2462838" y="9145731"/>
              <a:ext cx="187560" cy="4571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6" name="フリーフォーム 8">
            <a:extLst>
              <a:ext uri="{FF2B5EF4-FFF2-40B4-BE49-F238E27FC236}">
                <a16:creationId xmlns:a16="http://schemas.microsoft.com/office/drawing/2014/main" id="{CE457892-FF8D-49CC-BA2B-68552247AD42}"/>
              </a:ext>
            </a:extLst>
          </p:cNvPr>
          <p:cNvSpPr/>
          <p:nvPr/>
        </p:nvSpPr>
        <p:spPr>
          <a:xfrm rot="18557148">
            <a:off x="995976" y="4967180"/>
            <a:ext cx="851429" cy="1213398"/>
          </a:xfrm>
          <a:custGeom>
            <a:avLst/>
            <a:gdLst>
              <a:gd name="connsiteX0" fmla="*/ 0 w 347003"/>
              <a:gd name="connsiteY0" fmla="*/ 0 h 468923"/>
              <a:gd name="connsiteX1" fmla="*/ 347003 w 347003"/>
              <a:gd name="connsiteY1" fmla="*/ 468923 h 468923"/>
              <a:gd name="connsiteX2" fmla="*/ 347003 w 347003"/>
              <a:gd name="connsiteY2" fmla="*/ 468923 h 468923"/>
              <a:gd name="connsiteX0" fmla="*/ 0 w 1341120"/>
              <a:gd name="connsiteY0" fmla="*/ 0 h 1589649"/>
              <a:gd name="connsiteX1" fmla="*/ 1341120 w 1341120"/>
              <a:gd name="connsiteY1" fmla="*/ 1589649 h 1589649"/>
              <a:gd name="connsiteX2" fmla="*/ 1341120 w 1341120"/>
              <a:gd name="connsiteY2" fmla="*/ 1589649 h 1589649"/>
              <a:gd name="connsiteX0" fmla="*/ 0 w 1341120"/>
              <a:gd name="connsiteY0" fmla="*/ 0 h 1589649"/>
              <a:gd name="connsiteX1" fmla="*/ 989428 w 1341120"/>
              <a:gd name="connsiteY1" fmla="*/ 1120726 h 1589649"/>
              <a:gd name="connsiteX2" fmla="*/ 1341120 w 1341120"/>
              <a:gd name="connsiteY2" fmla="*/ 1589649 h 1589649"/>
              <a:gd name="connsiteX3" fmla="*/ 1341120 w 1341120"/>
              <a:gd name="connsiteY3" fmla="*/ 1589649 h 1589649"/>
              <a:gd name="connsiteX0" fmla="*/ 0 w 1341120"/>
              <a:gd name="connsiteY0" fmla="*/ 0 h 1589649"/>
              <a:gd name="connsiteX1" fmla="*/ 989428 w 1341120"/>
              <a:gd name="connsiteY1" fmla="*/ 1120726 h 1589649"/>
              <a:gd name="connsiteX2" fmla="*/ 1341120 w 1341120"/>
              <a:gd name="connsiteY2" fmla="*/ 1589649 h 1589649"/>
              <a:gd name="connsiteX3" fmla="*/ 1341120 w 1341120"/>
              <a:gd name="connsiteY3" fmla="*/ 1589649 h 1589649"/>
              <a:gd name="connsiteX0" fmla="*/ 0 w 1341120"/>
              <a:gd name="connsiteY0" fmla="*/ 0 h 1589649"/>
              <a:gd name="connsiteX1" fmla="*/ 1341120 w 1341120"/>
              <a:gd name="connsiteY1" fmla="*/ 1589649 h 1589649"/>
              <a:gd name="connsiteX2" fmla="*/ 1341120 w 1341120"/>
              <a:gd name="connsiteY2" fmla="*/ 1589649 h 1589649"/>
              <a:gd name="connsiteX0" fmla="*/ 0 w 941547"/>
              <a:gd name="connsiteY0" fmla="*/ 0 h 1109240"/>
              <a:gd name="connsiteX1" fmla="*/ 941547 w 941547"/>
              <a:gd name="connsiteY1" fmla="*/ 1109240 h 1109240"/>
              <a:gd name="connsiteX2" fmla="*/ 941547 w 941547"/>
              <a:gd name="connsiteY2" fmla="*/ 1109240 h 1109240"/>
              <a:gd name="connsiteX0" fmla="*/ 0 w 1244267"/>
              <a:gd name="connsiteY0" fmla="*/ 0 h 1439164"/>
              <a:gd name="connsiteX1" fmla="*/ 1244267 w 1244267"/>
              <a:gd name="connsiteY1" fmla="*/ 1439164 h 1439164"/>
              <a:gd name="connsiteX2" fmla="*/ 1244267 w 1244267"/>
              <a:gd name="connsiteY2" fmla="*/ 1439164 h 1439164"/>
              <a:gd name="connsiteX0" fmla="*/ 0 w 1244267"/>
              <a:gd name="connsiteY0" fmla="*/ 0 h 1439164"/>
              <a:gd name="connsiteX1" fmla="*/ 520123 w 1244267"/>
              <a:gd name="connsiteY1" fmla="*/ 736212 h 1439164"/>
              <a:gd name="connsiteX2" fmla="*/ 1244267 w 1244267"/>
              <a:gd name="connsiteY2" fmla="*/ 1439164 h 1439164"/>
              <a:gd name="connsiteX3" fmla="*/ 1244267 w 1244267"/>
              <a:gd name="connsiteY3" fmla="*/ 1439164 h 1439164"/>
              <a:gd name="connsiteX0" fmla="*/ 0 w 1244267"/>
              <a:gd name="connsiteY0" fmla="*/ 0 h 1439164"/>
              <a:gd name="connsiteX1" fmla="*/ 520123 w 1244267"/>
              <a:gd name="connsiteY1" fmla="*/ 736212 h 1439164"/>
              <a:gd name="connsiteX2" fmla="*/ 1244267 w 1244267"/>
              <a:gd name="connsiteY2" fmla="*/ 1439164 h 1439164"/>
              <a:gd name="connsiteX3" fmla="*/ 1244267 w 1244267"/>
              <a:gd name="connsiteY3" fmla="*/ 1439164 h 1439164"/>
              <a:gd name="connsiteX0" fmla="*/ 0 w 1244267"/>
              <a:gd name="connsiteY0" fmla="*/ 0 h 1439164"/>
              <a:gd name="connsiteX1" fmla="*/ 571238 w 1244267"/>
              <a:gd name="connsiteY1" fmla="*/ 694397 h 1439164"/>
              <a:gd name="connsiteX2" fmla="*/ 1244267 w 1244267"/>
              <a:gd name="connsiteY2" fmla="*/ 1439164 h 1439164"/>
              <a:gd name="connsiteX3" fmla="*/ 1244267 w 1244267"/>
              <a:gd name="connsiteY3" fmla="*/ 1439164 h 1439164"/>
              <a:gd name="connsiteX0" fmla="*/ 0 w 771405"/>
              <a:gd name="connsiteY0" fmla="*/ 0 h 1222175"/>
              <a:gd name="connsiteX1" fmla="*/ 98376 w 771405"/>
              <a:gd name="connsiteY1" fmla="*/ 477408 h 1222175"/>
              <a:gd name="connsiteX2" fmla="*/ 771405 w 771405"/>
              <a:gd name="connsiteY2" fmla="*/ 1222175 h 1222175"/>
              <a:gd name="connsiteX3" fmla="*/ 771405 w 771405"/>
              <a:gd name="connsiteY3" fmla="*/ 1222175 h 1222175"/>
              <a:gd name="connsiteX0" fmla="*/ 22922 w 794327"/>
              <a:gd name="connsiteY0" fmla="*/ 0 h 1222175"/>
              <a:gd name="connsiteX1" fmla="*/ 121298 w 794327"/>
              <a:gd name="connsiteY1" fmla="*/ 477408 h 1222175"/>
              <a:gd name="connsiteX2" fmla="*/ 794327 w 794327"/>
              <a:gd name="connsiteY2" fmla="*/ 1222175 h 1222175"/>
              <a:gd name="connsiteX3" fmla="*/ 794327 w 794327"/>
              <a:gd name="connsiteY3" fmla="*/ 1222175 h 1222175"/>
              <a:gd name="connsiteX0" fmla="*/ 0 w 771405"/>
              <a:gd name="connsiteY0" fmla="*/ 0 h 1222175"/>
              <a:gd name="connsiteX1" fmla="*/ 98376 w 771405"/>
              <a:gd name="connsiteY1" fmla="*/ 477408 h 1222175"/>
              <a:gd name="connsiteX2" fmla="*/ 771405 w 771405"/>
              <a:gd name="connsiteY2" fmla="*/ 1222175 h 1222175"/>
              <a:gd name="connsiteX3" fmla="*/ 771405 w 771405"/>
              <a:gd name="connsiteY3" fmla="*/ 1222175 h 1222175"/>
              <a:gd name="connsiteX0" fmla="*/ 0 w 771405"/>
              <a:gd name="connsiteY0" fmla="*/ 0 h 1222175"/>
              <a:gd name="connsiteX1" fmla="*/ 98376 w 771405"/>
              <a:gd name="connsiteY1" fmla="*/ 477408 h 1222175"/>
              <a:gd name="connsiteX2" fmla="*/ 771405 w 771405"/>
              <a:gd name="connsiteY2" fmla="*/ 1222175 h 1222175"/>
              <a:gd name="connsiteX3" fmla="*/ 771405 w 771405"/>
              <a:gd name="connsiteY3" fmla="*/ 1222175 h 1222175"/>
              <a:gd name="connsiteX0" fmla="*/ 0 w 762835"/>
              <a:gd name="connsiteY0" fmla="*/ 0 h 1091356"/>
              <a:gd name="connsiteX1" fmla="*/ 89806 w 762835"/>
              <a:gd name="connsiteY1" fmla="*/ 346589 h 1091356"/>
              <a:gd name="connsiteX2" fmla="*/ 762835 w 762835"/>
              <a:gd name="connsiteY2" fmla="*/ 1091356 h 1091356"/>
              <a:gd name="connsiteX3" fmla="*/ 762835 w 762835"/>
              <a:gd name="connsiteY3" fmla="*/ 1091356 h 1091356"/>
              <a:gd name="connsiteX0" fmla="*/ 0 w 762835"/>
              <a:gd name="connsiteY0" fmla="*/ 0 h 1091356"/>
              <a:gd name="connsiteX1" fmla="*/ 89806 w 762835"/>
              <a:gd name="connsiteY1" fmla="*/ 346589 h 1091356"/>
              <a:gd name="connsiteX2" fmla="*/ 762835 w 762835"/>
              <a:gd name="connsiteY2" fmla="*/ 1091356 h 1091356"/>
              <a:gd name="connsiteX3" fmla="*/ 762835 w 762835"/>
              <a:gd name="connsiteY3" fmla="*/ 1091356 h 1091356"/>
              <a:gd name="connsiteX0" fmla="*/ 0 w 762835"/>
              <a:gd name="connsiteY0" fmla="*/ 0 h 1091356"/>
              <a:gd name="connsiteX1" fmla="*/ 89806 w 762835"/>
              <a:gd name="connsiteY1" fmla="*/ 346589 h 1091356"/>
              <a:gd name="connsiteX2" fmla="*/ 762835 w 762835"/>
              <a:gd name="connsiteY2" fmla="*/ 1091356 h 1091356"/>
              <a:gd name="connsiteX3" fmla="*/ 762835 w 762835"/>
              <a:gd name="connsiteY3" fmla="*/ 1091356 h 1091356"/>
              <a:gd name="connsiteX0" fmla="*/ 0 w 762835"/>
              <a:gd name="connsiteY0" fmla="*/ 0 h 1091356"/>
              <a:gd name="connsiteX1" fmla="*/ 89806 w 762835"/>
              <a:gd name="connsiteY1" fmla="*/ 346589 h 1091356"/>
              <a:gd name="connsiteX2" fmla="*/ 762835 w 762835"/>
              <a:gd name="connsiteY2" fmla="*/ 1091356 h 1091356"/>
              <a:gd name="connsiteX3" fmla="*/ 762835 w 762835"/>
              <a:gd name="connsiteY3" fmla="*/ 1091356 h 1091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835" h="1091356">
                <a:moveTo>
                  <a:pt x="0" y="0"/>
                </a:moveTo>
                <a:cubicBezTo>
                  <a:pt x="58284" y="217040"/>
                  <a:pt x="8295" y="36974"/>
                  <a:pt x="89806" y="346589"/>
                </a:cubicBezTo>
                <a:lnTo>
                  <a:pt x="762835" y="1091356"/>
                </a:lnTo>
                <a:lnTo>
                  <a:pt x="762835" y="1091356"/>
                </a:lnTo>
              </a:path>
            </a:pathLst>
          </a:custGeom>
          <a:noFill/>
          <a:ln>
            <a:solidFill>
              <a:srgbClr val="00009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フリーフォーム: 図形 51">
            <a:extLst>
              <a:ext uri="{FF2B5EF4-FFF2-40B4-BE49-F238E27FC236}">
                <a16:creationId xmlns:a16="http://schemas.microsoft.com/office/drawing/2014/main" id="{99925BD3-6175-460D-8687-2D5C724B44DF}"/>
              </a:ext>
            </a:extLst>
          </p:cNvPr>
          <p:cNvSpPr/>
          <p:nvPr/>
        </p:nvSpPr>
        <p:spPr>
          <a:xfrm>
            <a:off x="245672" y="5714891"/>
            <a:ext cx="3027680" cy="381000"/>
          </a:xfrm>
          <a:custGeom>
            <a:avLst/>
            <a:gdLst>
              <a:gd name="connsiteX0" fmla="*/ 0 w 3114040"/>
              <a:gd name="connsiteY0" fmla="*/ 76200 h 157480"/>
              <a:gd name="connsiteX1" fmla="*/ 1518920 w 3114040"/>
              <a:gd name="connsiteY1" fmla="*/ 0 h 157480"/>
              <a:gd name="connsiteX2" fmla="*/ 3114040 w 3114040"/>
              <a:gd name="connsiteY2" fmla="*/ 157480 h 157480"/>
              <a:gd name="connsiteX0" fmla="*/ 0 w 3139440"/>
              <a:gd name="connsiteY0" fmla="*/ 76200 h 76200"/>
              <a:gd name="connsiteX1" fmla="*/ 1518920 w 3139440"/>
              <a:gd name="connsiteY1" fmla="*/ 0 h 76200"/>
              <a:gd name="connsiteX2" fmla="*/ 3139440 w 3139440"/>
              <a:gd name="connsiteY2" fmla="*/ 30480 h 76200"/>
              <a:gd name="connsiteX0" fmla="*/ 0 w 3139440"/>
              <a:gd name="connsiteY0" fmla="*/ 76200 h 76200"/>
              <a:gd name="connsiteX1" fmla="*/ 1518920 w 3139440"/>
              <a:gd name="connsiteY1" fmla="*/ 0 h 76200"/>
              <a:gd name="connsiteX2" fmla="*/ 3139440 w 3139440"/>
              <a:gd name="connsiteY2" fmla="*/ 30480 h 76200"/>
              <a:gd name="connsiteX0" fmla="*/ 0 w 3139440"/>
              <a:gd name="connsiteY0" fmla="*/ 76200 h 76200"/>
              <a:gd name="connsiteX1" fmla="*/ 1518920 w 3139440"/>
              <a:gd name="connsiteY1" fmla="*/ 0 h 76200"/>
              <a:gd name="connsiteX2" fmla="*/ 3139440 w 3139440"/>
              <a:gd name="connsiteY2" fmla="*/ 30480 h 76200"/>
              <a:gd name="connsiteX0" fmla="*/ 0 w 3139440"/>
              <a:gd name="connsiteY0" fmla="*/ 76200 h 76200"/>
              <a:gd name="connsiteX1" fmla="*/ 1518920 w 3139440"/>
              <a:gd name="connsiteY1" fmla="*/ 0 h 76200"/>
              <a:gd name="connsiteX2" fmla="*/ 3139440 w 3139440"/>
              <a:gd name="connsiteY2" fmla="*/ 30480 h 76200"/>
              <a:gd name="connsiteX0" fmla="*/ 0 w 3048000"/>
              <a:gd name="connsiteY0" fmla="*/ 76200 h 365760"/>
              <a:gd name="connsiteX1" fmla="*/ 1518920 w 3048000"/>
              <a:gd name="connsiteY1" fmla="*/ 0 h 365760"/>
              <a:gd name="connsiteX2" fmla="*/ 3048000 w 3048000"/>
              <a:gd name="connsiteY2" fmla="*/ 365760 h 365760"/>
              <a:gd name="connsiteX0" fmla="*/ 0 w 3048000"/>
              <a:gd name="connsiteY0" fmla="*/ 76200 h 365760"/>
              <a:gd name="connsiteX1" fmla="*/ 1518920 w 3048000"/>
              <a:gd name="connsiteY1" fmla="*/ 0 h 365760"/>
              <a:gd name="connsiteX2" fmla="*/ 3048000 w 3048000"/>
              <a:gd name="connsiteY2" fmla="*/ 365760 h 365760"/>
              <a:gd name="connsiteX0" fmla="*/ 0 w 3048000"/>
              <a:gd name="connsiteY0" fmla="*/ 55880 h 345440"/>
              <a:gd name="connsiteX1" fmla="*/ 1518920 w 3048000"/>
              <a:gd name="connsiteY1" fmla="*/ 0 h 345440"/>
              <a:gd name="connsiteX2" fmla="*/ 3048000 w 3048000"/>
              <a:gd name="connsiteY2" fmla="*/ 345440 h 345440"/>
              <a:gd name="connsiteX0" fmla="*/ 0 w 3048000"/>
              <a:gd name="connsiteY0" fmla="*/ 55880 h 345440"/>
              <a:gd name="connsiteX1" fmla="*/ 1518920 w 3048000"/>
              <a:gd name="connsiteY1" fmla="*/ 0 h 345440"/>
              <a:gd name="connsiteX2" fmla="*/ 3048000 w 3048000"/>
              <a:gd name="connsiteY2" fmla="*/ 345440 h 345440"/>
              <a:gd name="connsiteX0" fmla="*/ 0 w 3048000"/>
              <a:gd name="connsiteY0" fmla="*/ 61174 h 350734"/>
              <a:gd name="connsiteX1" fmla="*/ 1518920 w 3048000"/>
              <a:gd name="connsiteY1" fmla="*/ 5294 h 350734"/>
              <a:gd name="connsiteX2" fmla="*/ 3048000 w 3048000"/>
              <a:gd name="connsiteY2" fmla="*/ 350734 h 350734"/>
              <a:gd name="connsiteX0" fmla="*/ 0 w 3048000"/>
              <a:gd name="connsiteY0" fmla="*/ 61174 h 350734"/>
              <a:gd name="connsiteX1" fmla="*/ 1518920 w 3048000"/>
              <a:gd name="connsiteY1" fmla="*/ 5294 h 350734"/>
              <a:gd name="connsiteX2" fmla="*/ 3048000 w 3048000"/>
              <a:gd name="connsiteY2" fmla="*/ 350734 h 350734"/>
              <a:gd name="connsiteX0" fmla="*/ 0 w 3093720"/>
              <a:gd name="connsiteY0" fmla="*/ 55880 h 381000"/>
              <a:gd name="connsiteX1" fmla="*/ 1518920 w 3093720"/>
              <a:gd name="connsiteY1" fmla="*/ 0 h 381000"/>
              <a:gd name="connsiteX2" fmla="*/ 3093720 w 3093720"/>
              <a:gd name="connsiteY2" fmla="*/ 381000 h 381000"/>
              <a:gd name="connsiteX0" fmla="*/ 0 w 3103880"/>
              <a:gd name="connsiteY0" fmla="*/ 55880 h 396240"/>
              <a:gd name="connsiteX1" fmla="*/ 1518920 w 3103880"/>
              <a:gd name="connsiteY1" fmla="*/ 0 h 396240"/>
              <a:gd name="connsiteX2" fmla="*/ 3103880 w 3103880"/>
              <a:gd name="connsiteY2" fmla="*/ 396240 h 396240"/>
              <a:gd name="connsiteX0" fmla="*/ 0 w 3027680"/>
              <a:gd name="connsiteY0" fmla="*/ 55880 h 381000"/>
              <a:gd name="connsiteX1" fmla="*/ 1518920 w 3027680"/>
              <a:gd name="connsiteY1" fmla="*/ 0 h 381000"/>
              <a:gd name="connsiteX2" fmla="*/ 3027680 w 3027680"/>
              <a:gd name="connsiteY2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27680" h="381000">
                <a:moveTo>
                  <a:pt x="0" y="55880"/>
                </a:moveTo>
                <a:lnTo>
                  <a:pt x="1518920" y="0"/>
                </a:lnTo>
                <a:cubicBezTo>
                  <a:pt x="2055707" y="6773"/>
                  <a:pt x="2749973" y="-57573"/>
                  <a:pt x="3027680" y="381000"/>
                </a:cubicBezTo>
              </a:path>
            </a:pathLst>
          </a:custGeom>
          <a:noFill/>
          <a:ln w="19050"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142C80FA-0DC1-4956-A1E0-94D3278E02A0}"/>
              </a:ext>
            </a:extLst>
          </p:cNvPr>
          <p:cNvCxnSpPr>
            <a:cxnSpLocks/>
          </p:cNvCxnSpPr>
          <p:nvPr/>
        </p:nvCxnSpPr>
        <p:spPr>
          <a:xfrm flipH="1">
            <a:off x="689448" y="5498991"/>
            <a:ext cx="1014184" cy="22716"/>
          </a:xfrm>
          <a:prstGeom prst="line">
            <a:avLst/>
          </a:prstGeom>
          <a:noFill/>
          <a:ln>
            <a:solidFill>
              <a:srgbClr val="00009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1" name="フリーフォーム: 図形 100">
            <a:extLst>
              <a:ext uri="{FF2B5EF4-FFF2-40B4-BE49-F238E27FC236}">
                <a16:creationId xmlns:a16="http://schemas.microsoft.com/office/drawing/2014/main" id="{DE078189-CDB3-4141-81FA-E4EAC5C42810}"/>
              </a:ext>
            </a:extLst>
          </p:cNvPr>
          <p:cNvSpPr/>
          <p:nvPr/>
        </p:nvSpPr>
        <p:spPr>
          <a:xfrm>
            <a:off x="2577392" y="5811411"/>
            <a:ext cx="213360" cy="76199"/>
          </a:xfrm>
          <a:custGeom>
            <a:avLst/>
            <a:gdLst>
              <a:gd name="connsiteX0" fmla="*/ 10160 w 203200"/>
              <a:gd name="connsiteY0" fmla="*/ 137160 h 137160"/>
              <a:gd name="connsiteX1" fmla="*/ 0 w 203200"/>
              <a:gd name="connsiteY1" fmla="*/ 20320 h 137160"/>
              <a:gd name="connsiteX2" fmla="*/ 203200 w 203200"/>
              <a:gd name="connsiteY2" fmla="*/ 0 h 137160"/>
              <a:gd name="connsiteX3" fmla="*/ 10160 w 203200"/>
              <a:gd name="connsiteY3" fmla="*/ 137160 h 13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" h="137160">
                <a:moveTo>
                  <a:pt x="10160" y="137160"/>
                </a:moveTo>
                <a:lnTo>
                  <a:pt x="0" y="20320"/>
                </a:lnTo>
                <a:lnTo>
                  <a:pt x="203200" y="0"/>
                </a:lnTo>
                <a:lnTo>
                  <a:pt x="10160" y="137160"/>
                </a:lnTo>
                <a:close/>
              </a:path>
            </a:pathLst>
          </a:custGeom>
          <a:noFill/>
          <a:ln>
            <a:solidFill>
              <a:srgbClr val="00009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02" name="フリーフォーム: 図形 101">
            <a:extLst>
              <a:ext uri="{FF2B5EF4-FFF2-40B4-BE49-F238E27FC236}">
                <a16:creationId xmlns:a16="http://schemas.microsoft.com/office/drawing/2014/main" id="{F7673F66-727F-4D72-9F79-B557606B65B5}"/>
              </a:ext>
            </a:extLst>
          </p:cNvPr>
          <p:cNvSpPr/>
          <p:nvPr/>
        </p:nvSpPr>
        <p:spPr>
          <a:xfrm>
            <a:off x="2684072" y="5399931"/>
            <a:ext cx="320040" cy="274320"/>
          </a:xfrm>
          <a:custGeom>
            <a:avLst/>
            <a:gdLst>
              <a:gd name="connsiteX0" fmla="*/ 0 w 320040"/>
              <a:gd name="connsiteY0" fmla="*/ 5080 h 274320"/>
              <a:gd name="connsiteX1" fmla="*/ 25400 w 320040"/>
              <a:gd name="connsiteY1" fmla="*/ 274320 h 274320"/>
              <a:gd name="connsiteX2" fmla="*/ 320040 w 320040"/>
              <a:gd name="connsiteY2" fmla="*/ 269240 h 274320"/>
              <a:gd name="connsiteX3" fmla="*/ 320040 w 320040"/>
              <a:gd name="connsiteY3" fmla="*/ 269240 h 274320"/>
              <a:gd name="connsiteX4" fmla="*/ 167640 w 320040"/>
              <a:gd name="connsiteY4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040" h="274320">
                <a:moveTo>
                  <a:pt x="0" y="5080"/>
                </a:moveTo>
                <a:lnTo>
                  <a:pt x="25400" y="274320"/>
                </a:lnTo>
                <a:lnTo>
                  <a:pt x="320040" y="269240"/>
                </a:lnTo>
                <a:lnTo>
                  <a:pt x="320040" y="269240"/>
                </a:lnTo>
                <a:lnTo>
                  <a:pt x="167640" y="0"/>
                </a:lnTo>
              </a:path>
            </a:pathLst>
          </a:custGeom>
          <a:noFill/>
          <a:ln>
            <a:solidFill>
              <a:srgbClr val="00009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03" name="フリーフォーム 48">
            <a:extLst>
              <a:ext uri="{FF2B5EF4-FFF2-40B4-BE49-F238E27FC236}">
                <a16:creationId xmlns:a16="http://schemas.microsoft.com/office/drawing/2014/main" id="{58828FC1-4D49-4B6E-914F-EB375E49245E}"/>
              </a:ext>
            </a:extLst>
          </p:cNvPr>
          <p:cNvSpPr/>
          <p:nvPr/>
        </p:nvSpPr>
        <p:spPr>
          <a:xfrm rot="10575855">
            <a:off x="157866" y="5161534"/>
            <a:ext cx="1637478" cy="342153"/>
          </a:xfrm>
          <a:custGeom>
            <a:avLst/>
            <a:gdLst>
              <a:gd name="connsiteX0" fmla="*/ 0 w 500743"/>
              <a:gd name="connsiteY0" fmla="*/ 7257 h 7257"/>
              <a:gd name="connsiteX1" fmla="*/ 500743 w 500743"/>
              <a:gd name="connsiteY1" fmla="*/ 0 h 7257"/>
              <a:gd name="connsiteX0" fmla="*/ 0 w 20321"/>
              <a:gd name="connsiteY0" fmla="*/ 46522 h 46522"/>
              <a:gd name="connsiteX1" fmla="*/ 20321 w 20321"/>
              <a:gd name="connsiteY1" fmla="*/ 0 h 46522"/>
              <a:gd name="connsiteX0" fmla="*/ 0 w 20321"/>
              <a:gd name="connsiteY0" fmla="*/ 101306 h 101306"/>
              <a:gd name="connsiteX1" fmla="*/ 20321 w 20321"/>
              <a:gd name="connsiteY1" fmla="*/ 0 h 101306"/>
              <a:gd name="connsiteX0" fmla="*/ 0 w 15954"/>
              <a:gd name="connsiteY0" fmla="*/ 64783 h 64783"/>
              <a:gd name="connsiteX1" fmla="*/ 15954 w 15954"/>
              <a:gd name="connsiteY1" fmla="*/ 0 h 64783"/>
              <a:gd name="connsiteX0" fmla="*/ 0 w 86483"/>
              <a:gd name="connsiteY0" fmla="*/ 238265 h 238265"/>
              <a:gd name="connsiteX1" fmla="*/ 86483 w 86483"/>
              <a:gd name="connsiteY1" fmla="*/ 0 h 238265"/>
              <a:gd name="connsiteX0" fmla="*/ 0 w 63723"/>
              <a:gd name="connsiteY0" fmla="*/ 0 h 2327436"/>
              <a:gd name="connsiteX1" fmla="*/ 63723 w 63723"/>
              <a:gd name="connsiteY1" fmla="*/ 2327436 h 2327436"/>
              <a:gd name="connsiteX0" fmla="*/ 42666 w 42666"/>
              <a:gd name="connsiteY0" fmla="*/ 0 h 53915"/>
              <a:gd name="connsiteX1" fmla="*/ 0 w 42666"/>
              <a:gd name="connsiteY1" fmla="*/ 53915 h 53915"/>
              <a:gd name="connsiteX0" fmla="*/ 13025 w 13025"/>
              <a:gd name="connsiteY0" fmla="*/ 0 h 17392"/>
              <a:gd name="connsiteX1" fmla="*/ 0 w 13025"/>
              <a:gd name="connsiteY1" fmla="*/ 17392 h 17392"/>
              <a:gd name="connsiteX0" fmla="*/ 31710 w 31710"/>
              <a:gd name="connsiteY0" fmla="*/ 125093 h 125093"/>
              <a:gd name="connsiteX1" fmla="*/ 0 w 31710"/>
              <a:gd name="connsiteY1" fmla="*/ 0 h 125093"/>
              <a:gd name="connsiteX0" fmla="*/ 32824 w 32824"/>
              <a:gd name="connsiteY0" fmla="*/ 4305 h 201200"/>
              <a:gd name="connsiteX1" fmla="*/ 0 w 32824"/>
              <a:gd name="connsiteY1" fmla="*/ 196896 h 201200"/>
              <a:gd name="connsiteX0" fmla="*/ 33026 w 33026"/>
              <a:gd name="connsiteY0" fmla="*/ 128353 h 320945"/>
              <a:gd name="connsiteX1" fmla="*/ 202 w 33026"/>
              <a:gd name="connsiteY1" fmla="*/ 320944 h 320945"/>
              <a:gd name="connsiteX0" fmla="*/ 32984 w 32984"/>
              <a:gd name="connsiteY0" fmla="*/ 94391 h 350305"/>
              <a:gd name="connsiteX1" fmla="*/ 202 w 32984"/>
              <a:gd name="connsiteY1" fmla="*/ 350306 h 350305"/>
              <a:gd name="connsiteX0" fmla="*/ 32991 w 32991"/>
              <a:gd name="connsiteY0" fmla="*/ 85528 h 341443"/>
              <a:gd name="connsiteX1" fmla="*/ 209 w 32991"/>
              <a:gd name="connsiteY1" fmla="*/ 341443 h 341443"/>
              <a:gd name="connsiteX0" fmla="*/ 32995 w 32995"/>
              <a:gd name="connsiteY0" fmla="*/ 94870 h 350785"/>
              <a:gd name="connsiteX1" fmla="*/ 6683 w 32995"/>
              <a:gd name="connsiteY1" fmla="*/ 23439 h 350785"/>
              <a:gd name="connsiteX2" fmla="*/ 213 w 32995"/>
              <a:gd name="connsiteY2" fmla="*/ 350785 h 350785"/>
              <a:gd name="connsiteX0" fmla="*/ 32995 w 32995"/>
              <a:gd name="connsiteY0" fmla="*/ 90899 h 346814"/>
              <a:gd name="connsiteX1" fmla="*/ 6778 w 32995"/>
              <a:gd name="connsiteY1" fmla="*/ 26910 h 346814"/>
              <a:gd name="connsiteX2" fmla="*/ 213 w 32995"/>
              <a:gd name="connsiteY2" fmla="*/ 346814 h 346814"/>
              <a:gd name="connsiteX0" fmla="*/ 32954 w 32954"/>
              <a:gd name="connsiteY0" fmla="*/ 80250 h 336165"/>
              <a:gd name="connsiteX1" fmla="*/ 12919 w 32954"/>
              <a:gd name="connsiteY1" fmla="*/ 37099 h 336165"/>
              <a:gd name="connsiteX2" fmla="*/ 172 w 32954"/>
              <a:gd name="connsiteY2" fmla="*/ 336165 h 336165"/>
              <a:gd name="connsiteX0" fmla="*/ 32954 w 32954"/>
              <a:gd name="connsiteY0" fmla="*/ 80250 h 336165"/>
              <a:gd name="connsiteX1" fmla="*/ 12919 w 32954"/>
              <a:gd name="connsiteY1" fmla="*/ 37099 h 336165"/>
              <a:gd name="connsiteX2" fmla="*/ 172 w 32954"/>
              <a:gd name="connsiteY2" fmla="*/ 336165 h 336165"/>
              <a:gd name="connsiteX0" fmla="*/ 32782 w 32782"/>
              <a:gd name="connsiteY0" fmla="*/ 0 h 255915"/>
              <a:gd name="connsiteX1" fmla="*/ 0 w 32782"/>
              <a:gd name="connsiteY1" fmla="*/ 255915 h 255915"/>
              <a:gd name="connsiteX0" fmla="*/ 32782 w 32782"/>
              <a:gd name="connsiteY0" fmla="*/ 0 h 255915"/>
              <a:gd name="connsiteX1" fmla="*/ 14909 w 32782"/>
              <a:gd name="connsiteY1" fmla="*/ 141975 h 255915"/>
              <a:gd name="connsiteX2" fmla="*/ 0 w 32782"/>
              <a:gd name="connsiteY2" fmla="*/ 255915 h 255915"/>
              <a:gd name="connsiteX0" fmla="*/ 32782 w 32782"/>
              <a:gd name="connsiteY0" fmla="*/ 0 h 255915"/>
              <a:gd name="connsiteX1" fmla="*/ 14909 w 32782"/>
              <a:gd name="connsiteY1" fmla="*/ 141975 h 255915"/>
              <a:gd name="connsiteX2" fmla="*/ 0 w 32782"/>
              <a:gd name="connsiteY2" fmla="*/ 255915 h 255915"/>
              <a:gd name="connsiteX0" fmla="*/ 32782 w 32782"/>
              <a:gd name="connsiteY0" fmla="*/ 14382 h 270297"/>
              <a:gd name="connsiteX1" fmla="*/ 14909 w 32782"/>
              <a:gd name="connsiteY1" fmla="*/ 156357 h 270297"/>
              <a:gd name="connsiteX2" fmla="*/ 0 w 32782"/>
              <a:gd name="connsiteY2" fmla="*/ 270297 h 270297"/>
              <a:gd name="connsiteX0" fmla="*/ 32782 w 32782"/>
              <a:gd name="connsiteY0" fmla="*/ 14382 h 270297"/>
              <a:gd name="connsiteX1" fmla="*/ 14909 w 32782"/>
              <a:gd name="connsiteY1" fmla="*/ 156357 h 270297"/>
              <a:gd name="connsiteX2" fmla="*/ 0 w 32782"/>
              <a:gd name="connsiteY2" fmla="*/ 270297 h 270297"/>
              <a:gd name="connsiteX0" fmla="*/ 32782 w 32782"/>
              <a:gd name="connsiteY0" fmla="*/ 168974 h 424889"/>
              <a:gd name="connsiteX1" fmla="*/ 3419 w 32782"/>
              <a:gd name="connsiteY1" fmla="*/ 97829 h 424889"/>
              <a:gd name="connsiteX2" fmla="*/ 0 w 32782"/>
              <a:gd name="connsiteY2" fmla="*/ 424889 h 424889"/>
              <a:gd name="connsiteX0" fmla="*/ 32782 w 32782"/>
              <a:gd name="connsiteY0" fmla="*/ 71145 h 327060"/>
              <a:gd name="connsiteX1" fmla="*/ 3419 w 32782"/>
              <a:gd name="connsiteY1" fmla="*/ 0 h 327060"/>
              <a:gd name="connsiteX2" fmla="*/ 0 w 32782"/>
              <a:gd name="connsiteY2" fmla="*/ 327060 h 327060"/>
              <a:gd name="connsiteX0" fmla="*/ 32782 w 32782"/>
              <a:gd name="connsiteY0" fmla="*/ 71145 h 327060"/>
              <a:gd name="connsiteX1" fmla="*/ 3419 w 32782"/>
              <a:gd name="connsiteY1" fmla="*/ 0 h 327060"/>
              <a:gd name="connsiteX2" fmla="*/ 0 w 32782"/>
              <a:gd name="connsiteY2" fmla="*/ 327060 h 327060"/>
              <a:gd name="connsiteX0" fmla="*/ 32782 w 32782"/>
              <a:gd name="connsiteY0" fmla="*/ 71145 h 327060"/>
              <a:gd name="connsiteX1" fmla="*/ 3419 w 32782"/>
              <a:gd name="connsiteY1" fmla="*/ 0 h 327060"/>
              <a:gd name="connsiteX2" fmla="*/ 0 w 32782"/>
              <a:gd name="connsiteY2" fmla="*/ 327060 h 327060"/>
              <a:gd name="connsiteX0" fmla="*/ 32775 w 32775"/>
              <a:gd name="connsiteY0" fmla="*/ 78129 h 327060"/>
              <a:gd name="connsiteX1" fmla="*/ 3419 w 32775"/>
              <a:gd name="connsiteY1" fmla="*/ 0 h 327060"/>
              <a:gd name="connsiteX2" fmla="*/ 0 w 32775"/>
              <a:gd name="connsiteY2" fmla="*/ 327060 h 327060"/>
              <a:gd name="connsiteX0" fmla="*/ 33108 w 33108"/>
              <a:gd name="connsiteY0" fmla="*/ 78129 h 391935"/>
              <a:gd name="connsiteX1" fmla="*/ 3752 w 33108"/>
              <a:gd name="connsiteY1" fmla="*/ 0 h 391935"/>
              <a:gd name="connsiteX2" fmla="*/ 333 w 33108"/>
              <a:gd name="connsiteY2" fmla="*/ 327060 h 391935"/>
              <a:gd name="connsiteX0" fmla="*/ 32918 w 32918"/>
              <a:gd name="connsiteY0" fmla="*/ 78129 h 452046"/>
              <a:gd name="connsiteX1" fmla="*/ 3562 w 32918"/>
              <a:gd name="connsiteY1" fmla="*/ 0 h 452046"/>
              <a:gd name="connsiteX2" fmla="*/ 691 w 32918"/>
              <a:gd name="connsiteY2" fmla="*/ 392666 h 452046"/>
              <a:gd name="connsiteX0" fmla="*/ 32798 w 32798"/>
              <a:gd name="connsiteY0" fmla="*/ 78129 h 479613"/>
              <a:gd name="connsiteX1" fmla="*/ 3442 w 32798"/>
              <a:gd name="connsiteY1" fmla="*/ 0 h 479613"/>
              <a:gd name="connsiteX2" fmla="*/ 949 w 32798"/>
              <a:gd name="connsiteY2" fmla="*/ 422433 h 479613"/>
              <a:gd name="connsiteX0" fmla="*/ 32707 w 32707"/>
              <a:gd name="connsiteY0" fmla="*/ 78129 h 480884"/>
              <a:gd name="connsiteX1" fmla="*/ 3351 w 32707"/>
              <a:gd name="connsiteY1" fmla="*/ 0 h 480884"/>
              <a:gd name="connsiteX2" fmla="*/ 1162 w 32707"/>
              <a:gd name="connsiteY2" fmla="*/ 423801 h 480884"/>
              <a:gd name="connsiteX0" fmla="*/ 32701 w 32701"/>
              <a:gd name="connsiteY0" fmla="*/ 78129 h 471496"/>
              <a:gd name="connsiteX1" fmla="*/ 3345 w 32701"/>
              <a:gd name="connsiteY1" fmla="*/ 0 h 471496"/>
              <a:gd name="connsiteX2" fmla="*/ 1156 w 32701"/>
              <a:gd name="connsiteY2" fmla="*/ 423801 h 47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01" h="471496">
                <a:moveTo>
                  <a:pt x="32701" y="78129"/>
                </a:moveTo>
                <a:cubicBezTo>
                  <a:pt x="27296" y="78837"/>
                  <a:pt x="13319" y="5845"/>
                  <a:pt x="3345" y="0"/>
                </a:cubicBezTo>
                <a:cubicBezTo>
                  <a:pt x="-3933" y="40597"/>
                  <a:pt x="3255" y="642471"/>
                  <a:pt x="1156" y="423801"/>
                </a:cubicBezTo>
              </a:path>
            </a:pathLst>
          </a:custGeom>
          <a:noFill/>
          <a:ln w="19050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フリーフォーム 48">
            <a:extLst>
              <a:ext uri="{FF2B5EF4-FFF2-40B4-BE49-F238E27FC236}">
                <a16:creationId xmlns:a16="http://schemas.microsoft.com/office/drawing/2014/main" id="{D257EEF5-DDF9-4741-96DA-163E56E65D10}"/>
              </a:ext>
            </a:extLst>
          </p:cNvPr>
          <p:cNvSpPr/>
          <p:nvPr/>
        </p:nvSpPr>
        <p:spPr>
          <a:xfrm rot="10631468">
            <a:off x="2124222" y="5662997"/>
            <a:ext cx="2153574" cy="109808"/>
          </a:xfrm>
          <a:custGeom>
            <a:avLst/>
            <a:gdLst>
              <a:gd name="connsiteX0" fmla="*/ 0 w 500743"/>
              <a:gd name="connsiteY0" fmla="*/ 7257 h 7257"/>
              <a:gd name="connsiteX1" fmla="*/ 500743 w 500743"/>
              <a:gd name="connsiteY1" fmla="*/ 0 h 7257"/>
              <a:gd name="connsiteX0" fmla="*/ 0 w 20321"/>
              <a:gd name="connsiteY0" fmla="*/ 46522 h 46522"/>
              <a:gd name="connsiteX1" fmla="*/ 20321 w 20321"/>
              <a:gd name="connsiteY1" fmla="*/ 0 h 46522"/>
              <a:gd name="connsiteX0" fmla="*/ 0 w 20321"/>
              <a:gd name="connsiteY0" fmla="*/ 101306 h 101306"/>
              <a:gd name="connsiteX1" fmla="*/ 20321 w 20321"/>
              <a:gd name="connsiteY1" fmla="*/ 0 h 101306"/>
              <a:gd name="connsiteX0" fmla="*/ 0 w 15954"/>
              <a:gd name="connsiteY0" fmla="*/ 64783 h 64783"/>
              <a:gd name="connsiteX1" fmla="*/ 15954 w 15954"/>
              <a:gd name="connsiteY1" fmla="*/ 0 h 64783"/>
              <a:gd name="connsiteX0" fmla="*/ 0 w 86483"/>
              <a:gd name="connsiteY0" fmla="*/ 238265 h 238265"/>
              <a:gd name="connsiteX1" fmla="*/ 86483 w 86483"/>
              <a:gd name="connsiteY1" fmla="*/ 0 h 238265"/>
              <a:gd name="connsiteX0" fmla="*/ 0 w 63723"/>
              <a:gd name="connsiteY0" fmla="*/ 0 h 2327436"/>
              <a:gd name="connsiteX1" fmla="*/ 63723 w 63723"/>
              <a:gd name="connsiteY1" fmla="*/ 2327436 h 2327436"/>
              <a:gd name="connsiteX0" fmla="*/ 42666 w 42666"/>
              <a:gd name="connsiteY0" fmla="*/ 0 h 53915"/>
              <a:gd name="connsiteX1" fmla="*/ 0 w 42666"/>
              <a:gd name="connsiteY1" fmla="*/ 53915 h 53915"/>
              <a:gd name="connsiteX0" fmla="*/ 13025 w 13025"/>
              <a:gd name="connsiteY0" fmla="*/ 0 h 17392"/>
              <a:gd name="connsiteX1" fmla="*/ 0 w 13025"/>
              <a:gd name="connsiteY1" fmla="*/ 17392 h 17392"/>
              <a:gd name="connsiteX0" fmla="*/ 31710 w 31710"/>
              <a:gd name="connsiteY0" fmla="*/ 125093 h 125093"/>
              <a:gd name="connsiteX1" fmla="*/ 0 w 31710"/>
              <a:gd name="connsiteY1" fmla="*/ 0 h 125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710" h="125093">
                <a:moveTo>
                  <a:pt x="31710" y="125093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フリーフォーム: 図形 106">
            <a:extLst>
              <a:ext uri="{FF2B5EF4-FFF2-40B4-BE49-F238E27FC236}">
                <a16:creationId xmlns:a16="http://schemas.microsoft.com/office/drawing/2014/main" id="{D68D3BA9-16D3-4341-9F21-04068253D870}"/>
              </a:ext>
            </a:extLst>
          </p:cNvPr>
          <p:cNvSpPr/>
          <p:nvPr/>
        </p:nvSpPr>
        <p:spPr>
          <a:xfrm>
            <a:off x="3838133" y="5861968"/>
            <a:ext cx="266464" cy="462280"/>
          </a:xfrm>
          <a:custGeom>
            <a:avLst/>
            <a:gdLst>
              <a:gd name="connsiteX0" fmla="*/ 264160 w 264160"/>
              <a:gd name="connsiteY0" fmla="*/ 0 h 462280"/>
              <a:gd name="connsiteX1" fmla="*/ 0 w 264160"/>
              <a:gd name="connsiteY1" fmla="*/ 462280 h 462280"/>
              <a:gd name="connsiteX2" fmla="*/ 0 w 264160"/>
              <a:gd name="connsiteY2" fmla="*/ 462280 h 462280"/>
              <a:gd name="connsiteX0" fmla="*/ 266099 w 266099"/>
              <a:gd name="connsiteY0" fmla="*/ 0 h 462280"/>
              <a:gd name="connsiteX1" fmla="*/ 1939 w 266099"/>
              <a:gd name="connsiteY1" fmla="*/ 462280 h 462280"/>
              <a:gd name="connsiteX2" fmla="*/ 1939 w 266099"/>
              <a:gd name="connsiteY2" fmla="*/ 462280 h 462280"/>
              <a:gd name="connsiteX0" fmla="*/ 266526 w 266526"/>
              <a:gd name="connsiteY0" fmla="*/ 0 h 462280"/>
              <a:gd name="connsiteX1" fmla="*/ 2366 w 266526"/>
              <a:gd name="connsiteY1" fmla="*/ 462280 h 462280"/>
              <a:gd name="connsiteX2" fmla="*/ 2366 w 266526"/>
              <a:gd name="connsiteY2" fmla="*/ 462280 h 462280"/>
              <a:gd name="connsiteX0" fmla="*/ 266464 w 266464"/>
              <a:gd name="connsiteY0" fmla="*/ 0 h 462280"/>
              <a:gd name="connsiteX1" fmla="*/ 2304 w 266464"/>
              <a:gd name="connsiteY1" fmla="*/ 462280 h 462280"/>
              <a:gd name="connsiteX2" fmla="*/ 2304 w 266464"/>
              <a:gd name="connsiteY2" fmla="*/ 462280 h 462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6464" h="462280">
                <a:moveTo>
                  <a:pt x="266464" y="0"/>
                </a:moveTo>
                <a:cubicBezTo>
                  <a:pt x="142851" y="47413"/>
                  <a:pt x="-21403" y="94827"/>
                  <a:pt x="2304" y="462280"/>
                </a:cubicBezTo>
                <a:lnTo>
                  <a:pt x="2304" y="462280"/>
                </a:lnTo>
              </a:path>
            </a:pathLst>
          </a:custGeom>
          <a:noFill/>
          <a:ln w="19050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5" name="フリーフォーム: 図形 114">
            <a:extLst>
              <a:ext uri="{FF2B5EF4-FFF2-40B4-BE49-F238E27FC236}">
                <a16:creationId xmlns:a16="http://schemas.microsoft.com/office/drawing/2014/main" id="{881F8E24-48CB-4DA4-9F9E-37769A5154B0}"/>
              </a:ext>
            </a:extLst>
          </p:cNvPr>
          <p:cNvSpPr/>
          <p:nvPr/>
        </p:nvSpPr>
        <p:spPr>
          <a:xfrm>
            <a:off x="715572" y="5491371"/>
            <a:ext cx="1473200" cy="180340"/>
          </a:xfrm>
          <a:custGeom>
            <a:avLst/>
            <a:gdLst>
              <a:gd name="connsiteX0" fmla="*/ 0 w 1447800"/>
              <a:gd name="connsiteY0" fmla="*/ 0 h 492760"/>
              <a:gd name="connsiteX1" fmla="*/ 0 w 1447800"/>
              <a:gd name="connsiteY1" fmla="*/ 0 h 492760"/>
              <a:gd name="connsiteX2" fmla="*/ 447040 w 1447800"/>
              <a:gd name="connsiteY2" fmla="*/ 492760 h 492760"/>
              <a:gd name="connsiteX3" fmla="*/ 1422400 w 1447800"/>
              <a:gd name="connsiteY3" fmla="*/ 436880 h 492760"/>
              <a:gd name="connsiteX4" fmla="*/ 1447800 w 1447800"/>
              <a:gd name="connsiteY4" fmla="*/ 320040 h 492760"/>
              <a:gd name="connsiteX5" fmla="*/ 137160 w 1447800"/>
              <a:gd name="connsiteY5" fmla="*/ 330200 h 492760"/>
              <a:gd name="connsiteX0" fmla="*/ 0 w 1447800"/>
              <a:gd name="connsiteY0" fmla="*/ 0 h 492760"/>
              <a:gd name="connsiteX1" fmla="*/ 213360 w 1447800"/>
              <a:gd name="connsiteY1" fmla="*/ 340360 h 492760"/>
              <a:gd name="connsiteX2" fmla="*/ 447040 w 1447800"/>
              <a:gd name="connsiteY2" fmla="*/ 492760 h 492760"/>
              <a:gd name="connsiteX3" fmla="*/ 1422400 w 1447800"/>
              <a:gd name="connsiteY3" fmla="*/ 436880 h 492760"/>
              <a:gd name="connsiteX4" fmla="*/ 1447800 w 1447800"/>
              <a:gd name="connsiteY4" fmla="*/ 320040 h 492760"/>
              <a:gd name="connsiteX5" fmla="*/ 137160 w 1447800"/>
              <a:gd name="connsiteY5" fmla="*/ 330200 h 492760"/>
              <a:gd name="connsiteX0" fmla="*/ 0 w 1447800"/>
              <a:gd name="connsiteY0" fmla="*/ 0 h 492760"/>
              <a:gd name="connsiteX1" fmla="*/ 447040 w 1447800"/>
              <a:gd name="connsiteY1" fmla="*/ 492760 h 492760"/>
              <a:gd name="connsiteX2" fmla="*/ 1422400 w 1447800"/>
              <a:gd name="connsiteY2" fmla="*/ 436880 h 492760"/>
              <a:gd name="connsiteX3" fmla="*/ 1447800 w 1447800"/>
              <a:gd name="connsiteY3" fmla="*/ 320040 h 492760"/>
              <a:gd name="connsiteX4" fmla="*/ 137160 w 1447800"/>
              <a:gd name="connsiteY4" fmla="*/ 330200 h 492760"/>
              <a:gd name="connsiteX0" fmla="*/ 10160 w 1310640"/>
              <a:gd name="connsiteY0" fmla="*/ 35560 h 172720"/>
              <a:gd name="connsiteX1" fmla="*/ 309880 w 1310640"/>
              <a:gd name="connsiteY1" fmla="*/ 172720 h 172720"/>
              <a:gd name="connsiteX2" fmla="*/ 1285240 w 1310640"/>
              <a:gd name="connsiteY2" fmla="*/ 116840 h 172720"/>
              <a:gd name="connsiteX3" fmla="*/ 1310640 w 1310640"/>
              <a:gd name="connsiteY3" fmla="*/ 0 h 172720"/>
              <a:gd name="connsiteX4" fmla="*/ 0 w 1310640"/>
              <a:gd name="connsiteY4" fmla="*/ 10160 h 172720"/>
              <a:gd name="connsiteX0" fmla="*/ 15240 w 1315720"/>
              <a:gd name="connsiteY0" fmla="*/ 35560 h 172720"/>
              <a:gd name="connsiteX1" fmla="*/ 314960 w 1315720"/>
              <a:gd name="connsiteY1" fmla="*/ 172720 h 172720"/>
              <a:gd name="connsiteX2" fmla="*/ 1290320 w 1315720"/>
              <a:gd name="connsiteY2" fmla="*/ 116840 h 172720"/>
              <a:gd name="connsiteX3" fmla="*/ 1315720 w 1315720"/>
              <a:gd name="connsiteY3" fmla="*/ 0 h 172720"/>
              <a:gd name="connsiteX4" fmla="*/ 0 w 1315720"/>
              <a:gd name="connsiteY4" fmla="*/ 5080 h 172720"/>
              <a:gd name="connsiteX0" fmla="*/ 0 w 1300480"/>
              <a:gd name="connsiteY0" fmla="*/ 35560 h 172720"/>
              <a:gd name="connsiteX1" fmla="*/ 299720 w 1300480"/>
              <a:gd name="connsiteY1" fmla="*/ 172720 h 172720"/>
              <a:gd name="connsiteX2" fmla="*/ 1275080 w 1300480"/>
              <a:gd name="connsiteY2" fmla="*/ 116840 h 172720"/>
              <a:gd name="connsiteX3" fmla="*/ 1300480 w 1300480"/>
              <a:gd name="connsiteY3" fmla="*/ 0 h 172720"/>
              <a:gd name="connsiteX4" fmla="*/ 0 w 1300480"/>
              <a:gd name="connsiteY4" fmla="*/ 5080 h 172720"/>
              <a:gd name="connsiteX0" fmla="*/ 0 w 1300480"/>
              <a:gd name="connsiteY0" fmla="*/ 35560 h 172720"/>
              <a:gd name="connsiteX1" fmla="*/ 299720 w 1300480"/>
              <a:gd name="connsiteY1" fmla="*/ 172720 h 172720"/>
              <a:gd name="connsiteX2" fmla="*/ 1275080 w 1300480"/>
              <a:gd name="connsiteY2" fmla="*/ 116840 h 172720"/>
              <a:gd name="connsiteX3" fmla="*/ 1300480 w 1300480"/>
              <a:gd name="connsiteY3" fmla="*/ 0 h 172720"/>
              <a:gd name="connsiteX4" fmla="*/ 0 w 1300480"/>
              <a:gd name="connsiteY4" fmla="*/ 35560 h 172720"/>
              <a:gd name="connsiteX0" fmla="*/ 30480 w 1330960"/>
              <a:gd name="connsiteY0" fmla="*/ 35560 h 172720"/>
              <a:gd name="connsiteX1" fmla="*/ 330200 w 1330960"/>
              <a:gd name="connsiteY1" fmla="*/ 172720 h 172720"/>
              <a:gd name="connsiteX2" fmla="*/ 1305560 w 1330960"/>
              <a:gd name="connsiteY2" fmla="*/ 116840 h 172720"/>
              <a:gd name="connsiteX3" fmla="*/ 1330960 w 1330960"/>
              <a:gd name="connsiteY3" fmla="*/ 0 h 172720"/>
              <a:gd name="connsiteX4" fmla="*/ 0 w 1330960"/>
              <a:gd name="connsiteY4" fmla="*/ 22860 h 172720"/>
              <a:gd name="connsiteX0" fmla="*/ 30480 w 1310640"/>
              <a:gd name="connsiteY0" fmla="*/ 20320 h 157480"/>
              <a:gd name="connsiteX1" fmla="*/ 330200 w 1310640"/>
              <a:gd name="connsiteY1" fmla="*/ 157480 h 157480"/>
              <a:gd name="connsiteX2" fmla="*/ 1305560 w 1310640"/>
              <a:gd name="connsiteY2" fmla="*/ 101600 h 157480"/>
              <a:gd name="connsiteX3" fmla="*/ 1310640 w 1310640"/>
              <a:gd name="connsiteY3" fmla="*/ 0 h 157480"/>
              <a:gd name="connsiteX4" fmla="*/ 0 w 1310640"/>
              <a:gd name="connsiteY4" fmla="*/ 7620 h 157480"/>
              <a:gd name="connsiteX0" fmla="*/ 30480 w 1325880"/>
              <a:gd name="connsiteY0" fmla="*/ 20320 h 157480"/>
              <a:gd name="connsiteX1" fmla="*/ 330200 w 1325880"/>
              <a:gd name="connsiteY1" fmla="*/ 157480 h 157480"/>
              <a:gd name="connsiteX2" fmla="*/ 1325880 w 1325880"/>
              <a:gd name="connsiteY2" fmla="*/ 106680 h 157480"/>
              <a:gd name="connsiteX3" fmla="*/ 1310640 w 1325880"/>
              <a:gd name="connsiteY3" fmla="*/ 0 h 157480"/>
              <a:gd name="connsiteX4" fmla="*/ 0 w 1325880"/>
              <a:gd name="connsiteY4" fmla="*/ 7620 h 157480"/>
              <a:gd name="connsiteX0" fmla="*/ 30480 w 1330960"/>
              <a:gd name="connsiteY0" fmla="*/ 20320 h 157480"/>
              <a:gd name="connsiteX1" fmla="*/ 330200 w 1330960"/>
              <a:gd name="connsiteY1" fmla="*/ 157480 h 157480"/>
              <a:gd name="connsiteX2" fmla="*/ 1325880 w 1330960"/>
              <a:gd name="connsiteY2" fmla="*/ 106680 h 157480"/>
              <a:gd name="connsiteX3" fmla="*/ 1330960 w 1330960"/>
              <a:gd name="connsiteY3" fmla="*/ 0 h 157480"/>
              <a:gd name="connsiteX4" fmla="*/ 0 w 1330960"/>
              <a:gd name="connsiteY4" fmla="*/ 7620 h 157480"/>
              <a:gd name="connsiteX0" fmla="*/ 30480 w 1330960"/>
              <a:gd name="connsiteY0" fmla="*/ 43180 h 180340"/>
              <a:gd name="connsiteX1" fmla="*/ 330200 w 1330960"/>
              <a:gd name="connsiteY1" fmla="*/ 180340 h 180340"/>
              <a:gd name="connsiteX2" fmla="*/ 1325880 w 1330960"/>
              <a:gd name="connsiteY2" fmla="*/ 129540 h 180340"/>
              <a:gd name="connsiteX3" fmla="*/ 1330960 w 1330960"/>
              <a:gd name="connsiteY3" fmla="*/ 0 h 180340"/>
              <a:gd name="connsiteX4" fmla="*/ 0 w 1330960"/>
              <a:gd name="connsiteY4" fmla="*/ 30480 h 180340"/>
              <a:gd name="connsiteX0" fmla="*/ 30480 w 1473200"/>
              <a:gd name="connsiteY0" fmla="*/ 43180 h 180340"/>
              <a:gd name="connsiteX1" fmla="*/ 330200 w 1473200"/>
              <a:gd name="connsiteY1" fmla="*/ 180340 h 180340"/>
              <a:gd name="connsiteX2" fmla="*/ 1473200 w 1473200"/>
              <a:gd name="connsiteY2" fmla="*/ 139700 h 180340"/>
              <a:gd name="connsiteX3" fmla="*/ 1330960 w 1473200"/>
              <a:gd name="connsiteY3" fmla="*/ 0 h 180340"/>
              <a:gd name="connsiteX4" fmla="*/ 0 w 1473200"/>
              <a:gd name="connsiteY4" fmla="*/ 30480 h 18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3200" h="180340">
                <a:moveTo>
                  <a:pt x="30480" y="43180"/>
                </a:moveTo>
                <a:lnTo>
                  <a:pt x="330200" y="180340"/>
                </a:lnTo>
                <a:lnTo>
                  <a:pt x="1473200" y="139700"/>
                </a:lnTo>
                <a:lnTo>
                  <a:pt x="1330960" y="0"/>
                </a:lnTo>
                <a:lnTo>
                  <a:pt x="0" y="30480"/>
                </a:lnTo>
              </a:path>
            </a:pathLst>
          </a:custGeom>
          <a:solidFill>
            <a:srgbClr val="00009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34E1A186-CE61-486E-ABC7-D7E4D68665DD}"/>
              </a:ext>
            </a:extLst>
          </p:cNvPr>
          <p:cNvSpPr/>
          <p:nvPr/>
        </p:nvSpPr>
        <p:spPr>
          <a:xfrm>
            <a:off x="908577" y="5505302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087F7D01-EBB4-45B3-A8B0-453E07951334}"/>
              </a:ext>
            </a:extLst>
          </p:cNvPr>
          <p:cNvSpPr/>
          <p:nvPr/>
        </p:nvSpPr>
        <p:spPr>
          <a:xfrm>
            <a:off x="1020337" y="5505302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88" name="正方形/長方形 87">
            <a:extLst>
              <a:ext uri="{FF2B5EF4-FFF2-40B4-BE49-F238E27FC236}">
                <a16:creationId xmlns:a16="http://schemas.microsoft.com/office/drawing/2014/main" id="{62F424DF-A2B0-4503-B08E-8C27A4C211D9}"/>
              </a:ext>
            </a:extLst>
          </p:cNvPr>
          <p:cNvSpPr/>
          <p:nvPr/>
        </p:nvSpPr>
        <p:spPr>
          <a:xfrm>
            <a:off x="1975377" y="5535782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17" name="フリーフォーム: 図形 116">
            <a:extLst>
              <a:ext uri="{FF2B5EF4-FFF2-40B4-BE49-F238E27FC236}">
                <a16:creationId xmlns:a16="http://schemas.microsoft.com/office/drawing/2014/main" id="{CCADA9D2-8FE7-4B8F-8AA8-3D6A945EE9B8}"/>
              </a:ext>
            </a:extLst>
          </p:cNvPr>
          <p:cNvSpPr/>
          <p:nvPr/>
        </p:nvSpPr>
        <p:spPr>
          <a:xfrm>
            <a:off x="2696138" y="5380246"/>
            <a:ext cx="302894" cy="287655"/>
          </a:xfrm>
          <a:custGeom>
            <a:avLst/>
            <a:gdLst>
              <a:gd name="connsiteX0" fmla="*/ 0 w 283845"/>
              <a:gd name="connsiteY0" fmla="*/ 17145 h 272415"/>
              <a:gd name="connsiteX1" fmla="*/ 32385 w 283845"/>
              <a:gd name="connsiteY1" fmla="*/ 272415 h 272415"/>
              <a:gd name="connsiteX2" fmla="*/ 283845 w 283845"/>
              <a:gd name="connsiteY2" fmla="*/ 266700 h 272415"/>
              <a:gd name="connsiteX3" fmla="*/ 123825 w 283845"/>
              <a:gd name="connsiteY3" fmla="*/ 0 h 272415"/>
              <a:gd name="connsiteX4" fmla="*/ 0 w 283845"/>
              <a:gd name="connsiteY4" fmla="*/ 17145 h 272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845" h="272415">
                <a:moveTo>
                  <a:pt x="0" y="17145"/>
                </a:moveTo>
                <a:lnTo>
                  <a:pt x="32385" y="272415"/>
                </a:lnTo>
                <a:lnTo>
                  <a:pt x="283845" y="266700"/>
                </a:lnTo>
                <a:lnTo>
                  <a:pt x="123825" y="0"/>
                </a:lnTo>
                <a:lnTo>
                  <a:pt x="0" y="17145"/>
                </a:lnTo>
                <a:close/>
              </a:path>
            </a:pathLst>
          </a:custGeom>
          <a:solidFill>
            <a:srgbClr val="00009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8" name="フリーフォーム: 図形 117">
            <a:extLst>
              <a:ext uri="{FF2B5EF4-FFF2-40B4-BE49-F238E27FC236}">
                <a16:creationId xmlns:a16="http://schemas.microsoft.com/office/drawing/2014/main" id="{47FC0CEA-F031-4F6F-9B96-789C3E96F81E}"/>
              </a:ext>
            </a:extLst>
          </p:cNvPr>
          <p:cNvSpPr/>
          <p:nvPr/>
        </p:nvSpPr>
        <p:spPr>
          <a:xfrm>
            <a:off x="2576757" y="5813316"/>
            <a:ext cx="205739" cy="74295"/>
          </a:xfrm>
          <a:custGeom>
            <a:avLst/>
            <a:gdLst>
              <a:gd name="connsiteX0" fmla="*/ 0 w 154305"/>
              <a:gd name="connsiteY0" fmla="*/ 5715 h 53340"/>
              <a:gd name="connsiteX1" fmla="*/ 17145 w 154305"/>
              <a:gd name="connsiteY1" fmla="*/ 53340 h 53340"/>
              <a:gd name="connsiteX2" fmla="*/ 154305 w 154305"/>
              <a:gd name="connsiteY2" fmla="*/ 0 h 53340"/>
              <a:gd name="connsiteX3" fmla="*/ 0 w 154305"/>
              <a:gd name="connsiteY3" fmla="*/ 5715 h 53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05" h="53340">
                <a:moveTo>
                  <a:pt x="0" y="5715"/>
                </a:moveTo>
                <a:lnTo>
                  <a:pt x="17145" y="53340"/>
                </a:lnTo>
                <a:lnTo>
                  <a:pt x="154305" y="0"/>
                </a:lnTo>
                <a:lnTo>
                  <a:pt x="0" y="5715"/>
                </a:lnTo>
                <a:close/>
              </a:path>
            </a:pathLst>
          </a:custGeom>
          <a:solidFill>
            <a:srgbClr val="00009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9" name="フリーフォーム: 図形 118">
            <a:extLst>
              <a:ext uri="{FF2B5EF4-FFF2-40B4-BE49-F238E27FC236}">
                <a16:creationId xmlns:a16="http://schemas.microsoft.com/office/drawing/2014/main" id="{F1250243-DAF8-45D6-9EDF-8B464C2DC1DE}"/>
              </a:ext>
            </a:extLst>
          </p:cNvPr>
          <p:cNvSpPr/>
          <p:nvPr/>
        </p:nvSpPr>
        <p:spPr>
          <a:xfrm>
            <a:off x="2815888" y="5719971"/>
            <a:ext cx="266965" cy="652780"/>
          </a:xfrm>
          <a:custGeom>
            <a:avLst/>
            <a:gdLst>
              <a:gd name="connsiteX0" fmla="*/ 322580 w 322580"/>
              <a:gd name="connsiteY0" fmla="*/ 655320 h 655320"/>
              <a:gd name="connsiteX1" fmla="*/ 0 w 322580"/>
              <a:gd name="connsiteY1" fmla="*/ 340360 h 655320"/>
              <a:gd name="connsiteX2" fmla="*/ 220980 w 322580"/>
              <a:gd name="connsiteY2" fmla="*/ 0 h 655320"/>
              <a:gd name="connsiteX0" fmla="*/ 322580 w 322580"/>
              <a:gd name="connsiteY0" fmla="*/ 655320 h 655320"/>
              <a:gd name="connsiteX1" fmla="*/ 0 w 322580"/>
              <a:gd name="connsiteY1" fmla="*/ 340360 h 655320"/>
              <a:gd name="connsiteX2" fmla="*/ 220980 w 322580"/>
              <a:gd name="connsiteY2" fmla="*/ 0 h 655320"/>
              <a:gd name="connsiteX0" fmla="*/ 271780 w 271780"/>
              <a:gd name="connsiteY0" fmla="*/ 655320 h 655320"/>
              <a:gd name="connsiteX1" fmla="*/ 0 w 271780"/>
              <a:gd name="connsiteY1" fmla="*/ 337820 h 655320"/>
              <a:gd name="connsiteX2" fmla="*/ 170180 w 271780"/>
              <a:gd name="connsiteY2" fmla="*/ 0 h 655320"/>
              <a:gd name="connsiteX0" fmla="*/ 271780 w 271780"/>
              <a:gd name="connsiteY0" fmla="*/ 655320 h 655320"/>
              <a:gd name="connsiteX1" fmla="*/ 0 w 271780"/>
              <a:gd name="connsiteY1" fmla="*/ 337820 h 655320"/>
              <a:gd name="connsiteX2" fmla="*/ 170180 w 271780"/>
              <a:gd name="connsiteY2" fmla="*/ 0 h 655320"/>
              <a:gd name="connsiteX0" fmla="*/ 271780 w 271780"/>
              <a:gd name="connsiteY0" fmla="*/ 655320 h 655320"/>
              <a:gd name="connsiteX1" fmla="*/ 0 w 271780"/>
              <a:gd name="connsiteY1" fmla="*/ 337820 h 655320"/>
              <a:gd name="connsiteX2" fmla="*/ 170180 w 271780"/>
              <a:gd name="connsiteY2" fmla="*/ 0 h 655320"/>
              <a:gd name="connsiteX0" fmla="*/ 277740 w 277740"/>
              <a:gd name="connsiteY0" fmla="*/ 655320 h 655320"/>
              <a:gd name="connsiteX1" fmla="*/ 5960 w 277740"/>
              <a:gd name="connsiteY1" fmla="*/ 337820 h 655320"/>
              <a:gd name="connsiteX2" fmla="*/ 176140 w 277740"/>
              <a:gd name="connsiteY2" fmla="*/ 0 h 655320"/>
              <a:gd name="connsiteX0" fmla="*/ 285094 w 285094"/>
              <a:gd name="connsiteY0" fmla="*/ 655320 h 655320"/>
              <a:gd name="connsiteX1" fmla="*/ 5694 w 285094"/>
              <a:gd name="connsiteY1" fmla="*/ 337820 h 655320"/>
              <a:gd name="connsiteX2" fmla="*/ 183494 w 285094"/>
              <a:gd name="connsiteY2" fmla="*/ 0 h 655320"/>
              <a:gd name="connsiteX0" fmla="*/ 279771 w 279771"/>
              <a:gd name="connsiteY0" fmla="*/ 655320 h 655320"/>
              <a:gd name="connsiteX1" fmla="*/ 371 w 279771"/>
              <a:gd name="connsiteY1" fmla="*/ 337820 h 655320"/>
              <a:gd name="connsiteX2" fmla="*/ 178171 w 279771"/>
              <a:gd name="connsiteY2" fmla="*/ 0 h 655320"/>
              <a:gd name="connsiteX0" fmla="*/ 279756 w 279756"/>
              <a:gd name="connsiteY0" fmla="*/ 655320 h 655320"/>
              <a:gd name="connsiteX1" fmla="*/ 356 w 279756"/>
              <a:gd name="connsiteY1" fmla="*/ 337820 h 655320"/>
              <a:gd name="connsiteX2" fmla="*/ 178156 w 279756"/>
              <a:gd name="connsiteY2" fmla="*/ 0 h 655320"/>
              <a:gd name="connsiteX0" fmla="*/ 297490 w 297490"/>
              <a:gd name="connsiteY0" fmla="*/ 655320 h 655320"/>
              <a:gd name="connsiteX1" fmla="*/ 310 w 297490"/>
              <a:gd name="connsiteY1" fmla="*/ 281940 h 655320"/>
              <a:gd name="connsiteX2" fmla="*/ 195890 w 297490"/>
              <a:gd name="connsiteY2" fmla="*/ 0 h 655320"/>
              <a:gd name="connsiteX0" fmla="*/ 297432 w 297432"/>
              <a:gd name="connsiteY0" fmla="*/ 652780 h 652780"/>
              <a:gd name="connsiteX1" fmla="*/ 252 w 297432"/>
              <a:gd name="connsiteY1" fmla="*/ 279400 h 652780"/>
              <a:gd name="connsiteX2" fmla="*/ 228852 w 297432"/>
              <a:gd name="connsiteY2" fmla="*/ 0 h 652780"/>
              <a:gd name="connsiteX0" fmla="*/ 297446 w 297446"/>
              <a:gd name="connsiteY0" fmla="*/ 652780 h 652780"/>
              <a:gd name="connsiteX1" fmla="*/ 266 w 297446"/>
              <a:gd name="connsiteY1" fmla="*/ 279400 h 652780"/>
              <a:gd name="connsiteX2" fmla="*/ 228866 w 297446"/>
              <a:gd name="connsiteY2" fmla="*/ 0 h 652780"/>
              <a:gd name="connsiteX0" fmla="*/ 297446 w 297446"/>
              <a:gd name="connsiteY0" fmla="*/ 652780 h 652780"/>
              <a:gd name="connsiteX1" fmla="*/ 266 w 297446"/>
              <a:gd name="connsiteY1" fmla="*/ 279400 h 652780"/>
              <a:gd name="connsiteX2" fmla="*/ 228866 w 297446"/>
              <a:gd name="connsiteY2" fmla="*/ 0 h 652780"/>
              <a:gd name="connsiteX0" fmla="*/ 294912 w 294912"/>
              <a:gd name="connsiteY0" fmla="*/ 652780 h 652780"/>
              <a:gd name="connsiteX1" fmla="*/ 272 w 294912"/>
              <a:gd name="connsiteY1" fmla="*/ 314960 h 652780"/>
              <a:gd name="connsiteX2" fmla="*/ 226332 w 294912"/>
              <a:gd name="connsiteY2" fmla="*/ 0 h 652780"/>
              <a:gd name="connsiteX0" fmla="*/ 294912 w 294912"/>
              <a:gd name="connsiteY0" fmla="*/ 652780 h 652780"/>
              <a:gd name="connsiteX1" fmla="*/ 272 w 294912"/>
              <a:gd name="connsiteY1" fmla="*/ 314960 h 652780"/>
              <a:gd name="connsiteX2" fmla="*/ 226332 w 294912"/>
              <a:gd name="connsiteY2" fmla="*/ 0 h 652780"/>
              <a:gd name="connsiteX0" fmla="*/ 294912 w 294912"/>
              <a:gd name="connsiteY0" fmla="*/ 652780 h 652780"/>
              <a:gd name="connsiteX1" fmla="*/ 272 w 294912"/>
              <a:gd name="connsiteY1" fmla="*/ 314960 h 652780"/>
              <a:gd name="connsiteX2" fmla="*/ 226332 w 294912"/>
              <a:gd name="connsiteY2" fmla="*/ 0 h 652780"/>
              <a:gd name="connsiteX0" fmla="*/ 294764 w 294764"/>
              <a:gd name="connsiteY0" fmla="*/ 652780 h 652780"/>
              <a:gd name="connsiteX1" fmla="*/ 124 w 294764"/>
              <a:gd name="connsiteY1" fmla="*/ 314960 h 652780"/>
              <a:gd name="connsiteX2" fmla="*/ 226184 w 294764"/>
              <a:gd name="connsiteY2" fmla="*/ 0 h 652780"/>
              <a:gd name="connsiteX0" fmla="*/ 294764 w 294764"/>
              <a:gd name="connsiteY0" fmla="*/ 652780 h 652780"/>
              <a:gd name="connsiteX1" fmla="*/ 124 w 294764"/>
              <a:gd name="connsiteY1" fmla="*/ 314960 h 652780"/>
              <a:gd name="connsiteX2" fmla="*/ 226184 w 294764"/>
              <a:gd name="connsiteY2" fmla="*/ 0 h 652780"/>
              <a:gd name="connsiteX0" fmla="*/ 294770 w 294770"/>
              <a:gd name="connsiteY0" fmla="*/ 652780 h 652780"/>
              <a:gd name="connsiteX1" fmla="*/ 130 w 294770"/>
              <a:gd name="connsiteY1" fmla="*/ 314960 h 652780"/>
              <a:gd name="connsiteX2" fmla="*/ 226190 w 294770"/>
              <a:gd name="connsiteY2" fmla="*/ 0 h 652780"/>
              <a:gd name="connsiteX0" fmla="*/ 294770 w 294770"/>
              <a:gd name="connsiteY0" fmla="*/ 652780 h 652780"/>
              <a:gd name="connsiteX1" fmla="*/ 130 w 294770"/>
              <a:gd name="connsiteY1" fmla="*/ 314960 h 652780"/>
              <a:gd name="connsiteX2" fmla="*/ 226190 w 294770"/>
              <a:gd name="connsiteY2" fmla="*/ 0 h 652780"/>
              <a:gd name="connsiteX0" fmla="*/ 294779 w 294779"/>
              <a:gd name="connsiteY0" fmla="*/ 652780 h 652780"/>
              <a:gd name="connsiteX1" fmla="*/ 139 w 294779"/>
              <a:gd name="connsiteY1" fmla="*/ 314960 h 652780"/>
              <a:gd name="connsiteX2" fmla="*/ 216674 w 294779"/>
              <a:gd name="connsiteY2" fmla="*/ 0 h 652780"/>
              <a:gd name="connsiteX0" fmla="*/ 294808 w 294808"/>
              <a:gd name="connsiteY0" fmla="*/ 652780 h 652780"/>
              <a:gd name="connsiteX1" fmla="*/ 168 w 294808"/>
              <a:gd name="connsiteY1" fmla="*/ 314960 h 652780"/>
              <a:gd name="connsiteX2" fmla="*/ 216703 w 294808"/>
              <a:gd name="connsiteY2" fmla="*/ 0 h 652780"/>
              <a:gd name="connsiteX0" fmla="*/ 281496 w 281496"/>
              <a:gd name="connsiteY0" fmla="*/ 652780 h 652780"/>
              <a:gd name="connsiteX1" fmla="*/ 191 w 281496"/>
              <a:gd name="connsiteY1" fmla="*/ 314960 h 652780"/>
              <a:gd name="connsiteX2" fmla="*/ 203391 w 281496"/>
              <a:gd name="connsiteY2" fmla="*/ 0 h 652780"/>
              <a:gd name="connsiteX0" fmla="*/ 271991 w 271991"/>
              <a:gd name="connsiteY0" fmla="*/ 652780 h 652780"/>
              <a:gd name="connsiteX1" fmla="*/ 211 w 271991"/>
              <a:gd name="connsiteY1" fmla="*/ 314960 h 652780"/>
              <a:gd name="connsiteX2" fmla="*/ 193886 w 271991"/>
              <a:gd name="connsiteY2" fmla="*/ 0 h 652780"/>
              <a:gd name="connsiteX0" fmla="*/ 268190 w 268190"/>
              <a:gd name="connsiteY0" fmla="*/ 652780 h 652780"/>
              <a:gd name="connsiteX1" fmla="*/ 220 w 268190"/>
              <a:gd name="connsiteY1" fmla="*/ 311150 h 652780"/>
              <a:gd name="connsiteX2" fmla="*/ 190085 w 268190"/>
              <a:gd name="connsiteY2" fmla="*/ 0 h 652780"/>
              <a:gd name="connsiteX0" fmla="*/ 266289 w 266289"/>
              <a:gd name="connsiteY0" fmla="*/ 652780 h 652780"/>
              <a:gd name="connsiteX1" fmla="*/ 224 w 266289"/>
              <a:gd name="connsiteY1" fmla="*/ 311150 h 652780"/>
              <a:gd name="connsiteX2" fmla="*/ 188184 w 266289"/>
              <a:gd name="connsiteY2" fmla="*/ 0 h 652780"/>
              <a:gd name="connsiteX0" fmla="*/ 266289 w 266289"/>
              <a:gd name="connsiteY0" fmla="*/ 652780 h 652780"/>
              <a:gd name="connsiteX1" fmla="*/ 224 w 266289"/>
              <a:gd name="connsiteY1" fmla="*/ 311150 h 652780"/>
              <a:gd name="connsiteX2" fmla="*/ 188184 w 266289"/>
              <a:gd name="connsiteY2" fmla="*/ 0 h 652780"/>
              <a:gd name="connsiteX0" fmla="*/ 266289 w 266289"/>
              <a:gd name="connsiteY0" fmla="*/ 652780 h 652780"/>
              <a:gd name="connsiteX1" fmla="*/ 224 w 266289"/>
              <a:gd name="connsiteY1" fmla="*/ 311150 h 652780"/>
              <a:gd name="connsiteX2" fmla="*/ 188184 w 266289"/>
              <a:gd name="connsiteY2" fmla="*/ 0 h 652780"/>
              <a:gd name="connsiteX0" fmla="*/ 266289 w 266289"/>
              <a:gd name="connsiteY0" fmla="*/ 652780 h 652780"/>
              <a:gd name="connsiteX1" fmla="*/ 224 w 266289"/>
              <a:gd name="connsiteY1" fmla="*/ 311150 h 652780"/>
              <a:gd name="connsiteX2" fmla="*/ 188184 w 266289"/>
              <a:gd name="connsiteY2" fmla="*/ 0 h 652780"/>
              <a:gd name="connsiteX0" fmla="*/ 266289 w 266289"/>
              <a:gd name="connsiteY0" fmla="*/ 652780 h 652780"/>
              <a:gd name="connsiteX1" fmla="*/ 224 w 266289"/>
              <a:gd name="connsiteY1" fmla="*/ 324485 h 652780"/>
              <a:gd name="connsiteX2" fmla="*/ 188184 w 266289"/>
              <a:gd name="connsiteY2" fmla="*/ 0 h 652780"/>
              <a:gd name="connsiteX0" fmla="*/ 266289 w 266289"/>
              <a:gd name="connsiteY0" fmla="*/ 652780 h 652780"/>
              <a:gd name="connsiteX1" fmla="*/ 224 w 266289"/>
              <a:gd name="connsiteY1" fmla="*/ 324485 h 652780"/>
              <a:gd name="connsiteX2" fmla="*/ 188184 w 266289"/>
              <a:gd name="connsiteY2" fmla="*/ 0 h 652780"/>
              <a:gd name="connsiteX0" fmla="*/ 266694 w 266694"/>
              <a:gd name="connsiteY0" fmla="*/ 652780 h 652780"/>
              <a:gd name="connsiteX1" fmla="*/ 629 w 266694"/>
              <a:gd name="connsiteY1" fmla="*/ 324485 h 652780"/>
              <a:gd name="connsiteX2" fmla="*/ 188589 w 266694"/>
              <a:gd name="connsiteY2" fmla="*/ 0 h 652780"/>
              <a:gd name="connsiteX0" fmla="*/ 266289 w 266289"/>
              <a:gd name="connsiteY0" fmla="*/ 652780 h 652780"/>
              <a:gd name="connsiteX1" fmla="*/ 224 w 266289"/>
              <a:gd name="connsiteY1" fmla="*/ 324485 h 652780"/>
              <a:gd name="connsiteX2" fmla="*/ 188184 w 266289"/>
              <a:gd name="connsiteY2" fmla="*/ 0 h 652780"/>
              <a:gd name="connsiteX0" fmla="*/ 266289 w 266289"/>
              <a:gd name="connsiteY0" fmla="*/ 652780 h 652780"/>
              <a:gd name="connsiteX1" fmla="*/ 224 w 266289"/>
              <a:gd name="connsiteY1" fmla="*/ 324485 h 652780"/>
              <a:gd name="connsiteX2" fmla="*/ 188184 w 266289"/>
              <a:gd name="connsiteY2" fmla="*/ 0 h 652780"/>
              <a:gd name="connsiteX0" fmla="*/ 266289 w 266289"/>
              <a:gd name="connsiteY0" fmla="*/ 652780 h 652780"/>
              <a:gd name="connsiteX1" fmla="*/ 224 w 266289"/>
              <a:gd name="connsiteY1" fmla="*/ 324485 h 652780"/>
              <a:gd name="connsiteX2" fmla="*/ 188184 w 266289"/>
              <a:gd name="connsiteY2" fmla="*/ 0 h 652780"/>
              <a:gd name="connsiteX0" fmla="*/ 266965 w 266965"/>
              <a:gd name="connsiteY0" fmla="*/ 652780 h 652780"/>
              <a:gd name="connsiteX1" fmla="*/ 900 w 266965"/>
              <a:gd name="connsiteY1" fmla="*/ 324485 h 652780"/>
              <a:gd name="connsiteX2" fmla="*/ 188860 w 266965"/>
              <a:gd name="connsiteY2" fmla="*/ 0 h 652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6965" h="652780">
                <a:moveTo>
                  <a:pt x="266965" y="652780"/>
                </a:moveTo>
                <a:cubicBezTo>
                  <a:pt x="158592" y="554567"/>
                  <a:pt x="13388" y="431588"/>
                  <a:pt x="900" y="324485"/>
                </a:cubicBezTo>
                <a:cubicBezTo>
                  <a:pt x="-9895" y="119592"/>
                  <a:pt x="77735" y="45508"/>
                  <a:pt x="188860" y="0"/>
                </a:cubicBezTo>
              </a:path>
            </a:pathLst>
          </a:custGeom>
          <a:noFill/>
          <a:ln w="19050">
            <a:solidFill>
              <a:srgbClr val="000099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71" name="六角形 170">
            <a:extLst>
              <a:ext uri="{FF2B5EF4-FFF2-40B4-BE49-F238E27FC236}">
                <a16:creationId xmlns:a16="http://schemas.microsoft.com/office/drawing/2014/main" id="{BDAAD19B-4415-4066-AA14-56197267EF5C}"/>
              </a:ext>
            </a:extLst>
          </p:cNvPr>
          <p:cNvSpPr/>
          <p:nvPr/>
        </p:nvSpPr>
        <p:spPr bwMode="auto">
          <a:xfrm>
            <a:off x="3529764" y="2405043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72" name="六角形 171">
            <a:extLst>
              <a:ext uri="{FF2B5EF4-FFF2-40B4-BE49-F238E27FC236}">
                <a16:creationId xmlns:a16="http://schemas.microsoft.com/office/drawing/2014/main" id="{C12F01C8-799F-47D5-BCC3-339263F65444}"/>
              </a:ext>
            </a:extLst>
          </p:cNvPr>
          <p:cNvSpPr/>
          <p:nvPr/>
        </p:nvSpPr>
        <p:spPr bwMode="auto">
          <a:xfrm>
            <a:off x="3688960" y="4073038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78" name="六角形 177">
            <a:extLst>
              <a:ext uri="{FF2B5EF4-FFF2-40B4-BE49-F238E27FC236}">
                <a16:creationId xmlns:a16="http://schemas.microsoft.com/office/drawing/2014/main" id="{B86562E8-1B5A-42C8-8561-7DED811945AF}"/>
              </a:ext>
            </a:extLst>
          </p:cNvPr>
          <p:cNvSpPr/>
          <p:nvPr/>
        </p:nvSpPr>
        <p:spPr bwMode="auto">
          <a:xfrm>
            <a:off x="2718557" y="1351958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79" name="六角形 178">
            <a:extLst>
              <a:ext uri="{FF2B5EF4-FFF2-40B4-BE49-F238E27FC236}">
                <a16:creationId xmlns:a16="http://schemas.microsoft.com/office/drawing/2014/main" id="{CE40A8DC-C776-4228-8D8E-998F8FE05A23}"/>
              </a:ext>
            </a:extLst>
          </p:cNvPr>
          <p:cNvSpPr/>
          <p:nvPr/>
        </p:nvSpPr>
        <p:spPr bwMode="auto">
          <a:xfrm>
            <a:off x="3688960" y="5425321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81" name="正方形/長方形 180">
            <a:extLst>
              <a:ext uri="{FF2B5EF4-FFF2-40B4-BE49-F238E27FC236}">
                <a16:creationId xmlns:a16="http://schemas.microsoft.com/office/drawing/2014/main" id="{99C3336B-5B34-4FB2-82C4-262BBB11BC50}"/>
              </a:ext>
            </a:extLst>
          </p:cNvPr>
          <p:cNvSpPr/>
          <p:nvPr/>
        </p:nvSpPr>
        <p:spPr>
          <a:xfrm>
            <a:off x="982997" y="2204765"/>
            <a:ext cx="346378" cy="11693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/>
              <a:t>B</a:t>
            </a:r>
            <a:r>
              <a:rPr kumimoji="1" lang="en-US" altLang="ja-JP" sz="600" b="1"/>
              <a:t>-14</a:t>
            </a:r>
            <a:endParaRPr kumimoji="1" lang="ja-JP" altLang="en-US" sz="600" b="1"/>
          </a:p>
        </p:txBody>
      </p:sp>
      <p:sp>
        <p:nvSpPr>
          <p:cNvPr id="182" name="フリーフォーム 28">
            <a:extLst>
              <a:ext uri="{FF2B5EF4-FFF2-40B4-BE49-F238E27FC236}">
                <a16:creationId xmlns:a16="http://schemas.microsoft.com/office/drawing/2014/main" id="{C3080977-6BE2-434C-9A7C-4A686FA7CE42}"/>
              </a:ext>
            </a:extLst>
          </p:cNvPr>
          <p:cNvSpPr/>
          <p:nvPr/>
        </p:nvSpPr>
        <p:spPr>
          <a:xfrm rot="21438097">
            <a:off x="3801571" y="5081689"/>
            <a:ext cx="45719" cy="217940"/>
          </a:xfrm>
          <a:custGeom>
            <a:avLst/>
            <a:gdLst>
              <a:gd name="connsiteX0" fmla="*/ 0 w 0"/>
              <a:gd name="connsiteY0" fmla="*/ 0 h 256558"/>
              <a:gd name="connsiteX1" fmla="*/ 0 w 0"/>
              <a:gd name="connsiteY1" fmla="*/ 256558 h 25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56558">
                <a:moveTo>
                  <a:pt x="0" y="0"/>
                </a:moveTo>
                <a:lnTo>
                  <a:pt x="0" y="256558"/>
                </a:lnTo>
              </a:path>
            </a:pathLst>
          </a:custGeom>
          <a:noFill/>
          <a:ln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3" name="フリーフォーム 28">
            <a:extLst>
              <a:ext uri="{FF2B5EF4-FFF2-40B4-BE49-F238E27FC236}">
                <a16:creationId xmlns:a16="http://schemas.microsoft.com/office/drawing/2014/main" id="{7BB4C246-AEE9-4F89-90BC-6C7B6A648FAA}"/>
              </a:ext>
            </a:extLst>
          </p:cNvPr>
          <p:cNvSpPr/>
          <p:nvPr/>
        </p:nvSpPr>
        <p:spPr>
          <a:xfrm rot="5184982" flipH="1">
            <a:off x="3973101" y="5292860"/>
            <a:ext cx="45719" cy="199156"/>
          </a:xfrm>
          <a:custGeom>
            <a:avLst/>
            <a:gdLst>
              <a:gd name="connsiteX0" fmla="*/ 0 w 0"/>
              <a:gd name="connsiteY0" fmla="*/ 0 h 256558"/>
              <a:gd name="connsiteX1" fmla="*/ 0 w 0"/>
              <a:gd name="connsiteY1" fmla="*/ 256558 h 25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56558">
                <a:moveTo>
                  <a:pt x="0" y="0"/>
                </a:moveTo>
                <a:lnTo>
                  <a:pt x="0" y="256558"/>
                </a:lnTo>
              </a:path>
            </a:pathLst>
          </a:custGeom>
          <a:noFill/>
          <a:ln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4" name="フリーフォーム 28">
            <a:extLst>
              <a:ext uri="{FF2B5EF4-FFF2-40B4-BE49-F238E27FC236}">
                <a16:creationId xmlns:a16="http://schemas.microsoft.com/office/drawing/2014/main" id="{88887603-A0FD-4146-B7C3-6FAFA03C6F48}"/>
              </a:ext>
            </a:extLst>
          </p:cNvPr>
          <p:cNvSpPr/>
          <p:nvPr/>
        </p:nvSpPr>
        <p:spPr>
          <a:xfrm rot="8278985" flipH="1">
            <a:off x="3847480" y="5264933"/>
            <a:ext cx="68823" cy="144556"/>
          </a:xfrm>
          <a:custGeom>
            <a:avLst/>
            <a:gdLst>
              <a:gd name="connsiteX0" fmla="*/ 0 w 0"/>
              <a:gd name="connsiteY0" fmla="*/ 0 h 256558"/>
              <a:gd name="connsiteX1" fmla="*/ 0 w 0"/>
              <a:gd name="connsiteY1" fmla="*/ 256558 h 25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56558">
                <a:moveTo>
                  <a:pt x="0" y="0"/>
                </a:moveTo>
                <a:lnTo>
                  <a:pt x="0" y="256558"/>
                </a:lnTo>
              </a:path>
            </a:pathLst>
          </a:custGeom>
          <a:noFill/>
          <a:ln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B999C1B2-3987-4320-8166-16CBD619A9BB}"/>
              </a:ext>
            </a:extLst>
          </p:cNvPr>
          <p:cNvCxnSpPr>
            <a:cxnSpLocks/>
          </p:cNvCxnSpPr>
          <p:nvPr/>
        </p:nvCxnSpPr>
        <p:spPr>
          <a:xfrm flipV="1">
            <a:off x="4136381" y="5345106"/>
            <a:ext cx="1430124" cy="57416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5" name="グループ化 184">
            <a:extLst>
              <a:ext uri="{FF2B5EF4-FFF2-40B4-BE49-F238E27FC236}">
                <a16:creationId xmlns:a16="http://schemas.microsoft.com/office/drawing/2014/main" id="{F0A0E359-5BAB-409F-AA29-A0B364A2C554}"/>
              </a:ext>
            </a:extLst>
          </p:cNvPr>
          <p:cNvGrpSpPr/>
          <p:nvPr/>
        </p:nvGrpSpPr>
        <p:grpSpPr>
          <a:xfrm>
            <a:off x="2429528" y="4691229"/>
            <a:ext cx="407852" cy="236817"/>
            <a:chOff x="2146004" y="3407090"/>
            <a:chExt cx="407852" cy="236817"/>
          </a:xfrm>
        </p:grpSpPr>
        <p:sp>
          <p:nvSpPr>
            <p:cNvPr id="186" name="二等辺三角形 185">
              <a:extLst>
                <a:ext uri="{FF2B5EF4-FFF2-40B4-BE49-F238E27FC236}">
                  <a16:creationId xmlns:a16="http://schemas.microsoft.com/office/drawing/2014/main" id="{1B8DD3E2-EEED-4A90-9EB9-851C0BC1AADC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187" name="テキスト ボックス 186">
              <a:extLst>
                <a:ext uri="{FF2B5EF4-FFF2-40B4-BE49-F238E27FC236}">
                  <a16:creationId xmlns:a16="http://schemas.microsoft.com/office/drawing/2014/main" id="{05BA2927-BB46-4DD7-A511-CDCDC96CE3FC}"/>
                </a:ext>
              </a:extLst>
            </p:cNvPr>
            <p:cNvSpPr txBox="1"/>
            <p:nvPr/>
          </p:nvSpPr>
          <p:spPr>
            <a:xfrm>
              <a:off x="2146004" y="3413075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b="1">
                  <a:latin typeface="Calibri 本文"/>
                </a:rPr>
                <a:t>10</a:t>
              </a:r>
              <a:endParaRPr kumimoji="1" lang="ja-JP" altLang="en-US" sz="900" b="1">
                <a:latin typeface="Calibri 本文"/>
              </a:endParaRPr>
            </a:p>
          </p:txBody>
        </p:sp>
      </p:grpSp>
      <p:sp>
        <p:nvSpPr>
          <p:cNvPr id="188" name="円/楕円 221">
            <a:extLst>
              <a:ext uri="{FF2B5EF4-FFF2-40B4-BE49-F238E27FC236}">
                <a16:creationId xmlns:a16="http://schemas.microsoft.com/office/drawing/2014/main" id="{F2912AE8-9F45-4746-9E91-4CD1C6C9E346}"/>
              </a:ext>
            </a:extLst>
          </p:cNvPr>
          <p:cNvSpPr/>
          <p:nvPr/>
        </p:nvSpPr>
        <p:spPr bwMode="auto">
          <a:xfrm>
            <a:off x="3530851" y="2592986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 b="1">
              <a:solidFill>
                <a:schemeClr val="tx1"/>
              </a:solidFill>
            </a:endParaRPr>
          </a:p>
        </p:txBody>
      </p:sp>
      <p:sp>
        <p:nvSpPr>
          <p:cNvPr id="189" name="円/楕円 221">
            <a:extLst>
              <a:ext uri="{FF2B5EF4-FFF2-40B4-BE49-F238E27FC236}">
                <a16:creationId xmlns:a16="http://schemas.microsoft.com/office/drawing/2014/main" id="{7DE5B912-1D90-4FB4-89F7-5FCC7D84C2F5}"/>
              </a:ext>
            </a:extLst>
          </p:cNvPr>
          <p:cNvSpPr/>
          <p:nvPr/>
        </p:nvSpPr>
        <p:spPr bwMode="auto">
          <a:xfrm>
            <a:off x="-666363" y="436860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>
                <a:solidFill>
                  <a:schemeClr val="tx1"/>
                </a:solidFill>
              </a:rPr>
              <a:t>4</a:t>
            </a:r>
            <a:endParaRPr lang="ja-JP" altLang="en-US" sz="1000" b="1">
              <a:solidFill>
                <a:schemeClr val="tx1"/>
              </a:solidFill>
            </a:endParaRPr>
          </a:p>
        </p:txBody>
      </p: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9FCA2EF3-D1E6-4C92-8BD6-B9C7A87D8D13}"/>
              </a:ext>
            </a:extLst>
          </p:cNvPr>
          <p:cNvSpPr txBox="1"/>
          <p:nvPr/>
        </p:nvSpPr>
        <p:spPr>
          <a:xfrm>
            <a:off x="3474990" y="2568962"/>
            <a:ext cx="407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b="1">
                <a:latin typeface="Calibri 本文"/>
              </a:rPr>
              <a:t>70</a:t>
            </a:r>
            <a:endParaRPr kumimoji="1" lang="ja-JP" altLang="en-US" sz="900" b="1">
              <a:latin typeface="Calibri 本文"/>
            </a:endParaRPr>
          </a:p>
        </p:txBody>
      </p:sp>
      <p:sp>
        <p:nvSpPr>
          <p:cNvPr id="191" name="円/楕円 221">
            <a:extLst>
              <a:ext uri="{FF2B5EF4-FFF2-40B4-BE49-F238E27FC236}">
                <a16:creationId xmlns:a16="http://schemas.microsoft.com/office/drawing/2014/main" id="{A27AF095-BAC3-47CD-A4CF-A5C945D5BD01}"/>
              </a:ext>
            </a:extLst>
          </p:cNvPr>
          <p:cNvSpPr/>
          <p:nvPr/>
        </p:nvSpPr>
        <p:spPr bwMode="auto">
          <a:xfrm>
            <a:off x="3290178" y="225783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 b="1">
              <a:solidFill>
                <a:schemeClr val="tx1"/>
              </a:solidFill>
            </a:endParaRPr>
          </a:p>
        </p:txBody>
      </p:sp>
      <p:sp>
        <p:nvSpPr>
          <p:cNvPr id="192" name="テキスト ボックス 191">
            <a:extLst>
              <a:ext uri="{FF2B5EF4-FFF2-40B4-BE49-F238E27FC236}">
                <a16:creationId xmlns:a16="http://schemas.microsoft.com/office/drawing/2014/main" id="{6E9BB0D7-D98F-45E4-B74A-BF6AEEEE1699}"/>
              </a:ext>
            </a:extLst>
          </p:cNvPr>
          <p:cNvSpPr txBox="1"/>
          <p:nvPr/>
        </p:nvSpPr>
        <p:spPr>
          <a:xfrm>
            <a:off x="3236331" y="2239074"/>
            <a:ext cx="407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b="1">
                <a:latin typeface="Calibri 本文"/>
              </a:rPr>
              <a:t>50</a:t>
            </a:r>
            <a:endParaRPr kumimoji="1" lang="ja-JP" altLang="en-US" sz="900" b="1">
              <a:latin typeface="Calibri 本文"/>
            </a:endParaRPr>
          </a:p>
        </p:txBody>
      </p:sp>
      <p:sp>
        <p:nvSpPr>
          <p:cNvPr id="193" name="円/楕円 221">
            <a:extLst>
              <a:ext uri="{FF2B5EF4-FFF2-40B4-BE49-F238E27FC236}">
                <a16:creationId xmlns:a16="http://schemas.microsoft.com/office/drawing/2014/main" id="{244FA809-339A-42B5-8257-FDD51A9048B2}"/>
              </a:ext>
            </a:extLst>
          </p:cNvPr>
          <p:cNvSpPr/>
          <p:nvPr/>
        </p:nvSpPr>
        <p:spPr bwMode="auto">
          <a:xfrm>
            <a:off x="3907024" y="545783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 b="1">
              <a:solidFill>
                <a:schemeClr val="tx1"/>
              </a:solidFill>
            </a:endParaRPr>
          </a:p>
        </p:txBody>
      </p:sp>
      <p:sp>
        <p:nvSpPr>
          <p:cNvPr id="194" name="テキスト ボックス 193">
            <a:extLst>
              <a:ext uri="{FF2B5EF4-FFF2-40B4-BE49-F238E27FC236}">
                <a16:creationId xmlns:a16="http://schemas.microsoft.com/office/drawing/2014/main" id="{79D64AB8-63C2-4721-9E43-A1155F75A69B}"/>
              </a:ext>
            </a:extLst>
          </p:cNvPr>
          <p:cNvSpPr txBox="1"/>
          <p:nvPr/>
        </p:nvSpPr>
        <p:spPr>
          <a:xfrm>
            <a:off x="3846130" y="5431889"/>
            <a:ext cx="407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b="1">
                <a:latin typeface="Calibri 本文"/>
              </a:rPr>
              <a:t>14</a:t>
            </a:r>
            <a:endParaRPr kumimoji="1" lang="ja-JP" altLang="en-US" sz="900" b="1">
              <a:latin typeface="Calibri 本文"/>
            </a:endParaRPr>
          </a:p>
        </p:txBody>
      </p:sp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726AFE2E-D156-4E1B-AFDC-F33839E90C64}"/>
              </a:ext>
            </a:extLst>
          </p:cNvPr>
          <p:cNvSpPr/>
          <p:nvPr/>
        </p:nvSpPr>
        <p:spPr>
          <a:xfrm>
            <a:off x="152400" y="1016000"/>
            <a:ext cx="723900" cy="1435100"/>
          </a:xfrm>
          <a:custGeom>
            <a:avLst/>
            <a:gdLst>
              <a:gd name="connsiteX0" fmla="*/ 0 w 723900"/>
              <a:gd name="connsiteY0" fmla="*/ 50800 h 1435100"/>
              <a:gd name="connsiteX1" fmla="*/ 711200 w 723900"/>
              <a:gd name="connsiteY1" fmla="*/ 0 h 1435100"/>
              <a:gd name="connsiteX2" fmla="*/ 723900 w 723900"/>
              <a:gd name="connsiteY2" fmla="*/ 1397000 h 1435100"/>
              <a:gd name="connsiteX3" fmla="*/ 12700 w 723900"/>
              <a:gd name="connsiteY3" fmla="*/ 1435100 h 1435100"/>
              <a:gd name="connsiteX4" fmla="*/ 0 w 723900"/>
              <a:gd name="connsiteY4" fmla="*/ 50800 h 143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900" h="1435100">
                <a:moveTo>
                  <a:pt x="0" y="50800"/>
                </a:moveTo>
                <a:lnTo>
                  <a:pt x="711200" y="0"/>
                </a:lnTo>
                <a:lnTo>
                  <a:pt x="723900" y="1397000"/>
                </a:lnTo>
                <a:lnTo>
                  <a:pt x="12700" y="1435100"/>
                </a:lnTo>
                <a:lnTo>
                  <a:pt x="0" y="5080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8" name="正方形/長方形 197">
            <a:extLst>
              <a:ext uri="{FF2B5EF4-FFF2-40B4-BE49-F238E27FC236}">
                <a16:creationId xmlns:a16="http://schemas.microsoft.com/office/drawing/2014/main" id="{FA602D0E-B18E-4607-ABE6-76CB9F459EE8}"/>
              </a:ext>
            </a:extLst>
          </p:cNvPr>
          <p:cNvSpPr/>
          <p:nvPr/>
        </p:nvSpPr>
        <p:spPr>
          <a:xfrm>
            <a:off x="206619" y="2257835"/>
            <a:ext cx="341379" cy="12947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/>
              <a:t>B</a:t>
            </a:r>
            <a:r>
              <a:rPr kumimoji="1" lang="en-US" altLang="ja-JP" sz="600" b="1"/>
              <a:t>-13</a:t>
            </a:r>
            <a:endParaRPr kumimoji="1" lang="ja-JP" altLang="en-US" sz="600" b="1"/>
          </a:p>
        </p:txBody>
      </p:sp>
      <p:graphicFrame>
        <p:nvGraphicFramePr>
          <p:cNvPr id="202" name="表 5">
            <a:extLst>
              <a:ext uri="{FF2B5EF4-FFF2-40B4-BE49-F238E27FC236}">
                <a16:creationId xmlns:a16="http://schemas.microsoft.com/office/drawing/2014/main" id="{0562EB37-0974-4E2F-8C91-082376693A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7501"/>
              </p:ext>
            </p:extLst>
          </p:nvPr>
        </p:nvGraphicFramePr>
        <p:xfrm>
          <a:off x="2455082" y="7260337"/>
          <a:ext cx="3024615" cy="1696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444">
                  <a:extLst>
                    <a:ext uri="{9D8B030D-6E8A-4147-A177-3AD203B41FA5}">
                      <a16:colId xmlns:a16="http://schemas.microsoft.com/office/drawing/2014/main" val="3215615149"/>
                    </a:ext>
                  </a:extLst>
                </a:gridCol>
                <a:gridCol w="334444">
                  <a:extLst>
                    <a:ext uri="{9D8B030D-6E8A-4147-A177-3AD203B41FA5}">
                      <a16:colId xmlns:a16="http://schemas.microsoft.com/office/drawing/2014/main" val="636035634"/>
                    </a:ext>
                  </a:extLst>
                </a:gridCol>
                <a:gridCol w="1025658">
                  <a:extLst>
                    <a:ext uri="{9D8B030D-6E8A-4147-A177-3AD203B41FA5}">
                      <a16:colId xmlns:a16="http://schemas.microsoft.com/office/drawing/2014/main" val="698547106"/>
                    </a:ext>
                  </a:extLst>
                </a:gridCol>
                <a:gridCol w="1330069">
                  <a:extLst>
                    <a:ext uri="{9D8B030D-6E8A-4147-A177-3AD203B41FA5}">
                      <a16:colId xmlns:a16="http://schemas.microsoft.com/office/drawing/2014/main" val="768166756"/>
                    </a:ext>
                  </a:extLst>
                </a:gridCol>
              </a:tblGrid>
              <a:tr h="335993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>
                          <a:solidFill>
                            <a:schemeClr val="bg1"/>
                          </a:solidFill>
                        </a:rPr>
                        <a:t>B14</a:t>
                      </a:r>
                      <a:r>
                        <a:rPr kumimoji="1" lang="ja-JP" altLang="en-US" sz="7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■都筑区備品置場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競技用カラーコーン　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50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299752"/>
                  </a:ext>
                </a:extLst>
              </a:tr>
              <a:tr h="46199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>
                          <a:solidFill>
                            <a:schemeClr val="bg1"/>
                          </a:solidFill>
                        </a:rPr>
                        <a:t>B14</a:t>
                      </a:r>
                      <a:r>
                        <a:rPr kumimoji="1" lang="ja-JP" altLang="en-US" sz="7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■都筑区備品置場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</a:t>
                      </a:r>
                      <a:endParaRPr kumimoji="1" lang="ja-JP" altLang="en-US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競技用カラーコーン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50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905511"/>
                  </a:ext>
                </a:extLst>
              </a:tr>
              <a:tr h="251460">
                <a:tc rowSpan="2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>
                          <a:solidFill>
                            <a:schemeClr val="bg1"/>
                          </a:solidFill>
                        </a:rPr>
                        <a:t>B14</a:t>
                      </a:r>
                      <a:endParaRPr kumimoji="1" lang="ja-JP" altLang="en-US" sz="7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■泉区備品置場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競技用カラーコーン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en-US" altLang="ja-JP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鉄柵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14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177242"/>
                  </a:ext>
                </a:extLst>
              </a:tr>
              <a:tr h="18786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700">
                          <a:solidFill>
                            <a:schemeClr val="tx1"/>
                          </a:solidFill>
                        </a:rPr>
                        <a:t>C9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■警備員備品置場</a:t>
                      </a:r>
                      <a:r>
                        <a:rPr kumimoji="1" lang="en-US" altLang="ja-JP" sz="7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27</a:t>
                      </a:r>
                      <a:endParaRPr kumimoji="1" lang="ja-JP" altLang="en-US" sz="70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規制用カラーコーン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27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847657"/>
                  </a:ext>
                </a:extLst>
              </a:tr>
              <a:tr h="335993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>
                          <a:solidFill>
                            <a:schemeClr val="tx1"/>
                          </a:solidFill>
                        </a:rPr>
                        <a:t>C9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■警備員備品置場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規制用カラーコーン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17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101142"/>
                  </a:ext>
                </a:extLst>
              </a:tr>
            </a:tbl>
          </a:graphicData>
        </a:graphic>
      </p:graphicFrame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A8F3095C-3C93-4D58-8C04-AE5B4FB7A260}"/>
              </a:ext>
            </a:extLst>
          </p:cNvPr>
          <p:cNvSpPr/>
          <p:nvPr/>
        </p:nvSpPr>
        <p:spPr>
          <a:xfrm>
            <a:off x="224037" y="8443909"/>
            <a:ext cx="533400" cy="144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>
                <a:solidFill>
                  <a:srgbClr val="FF0000"/>
                </a:solidFill>
              </a:rPr>
              <a:t>A1</a:t>
            </a:r>
            <a:r>
              <a:rPr kumimoji="1" lang="ja-JP" altLang="en-US" sz="800" b="1">
                <a:solidFill>
                  <a:srgbClr val="FF0000"/>
                </a:solidFill>
              </a:rPr>
              <a:t>（仮）</a:t>
            </a: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7B521170-9721-4AF1-8D7D-EB112DCC9372}"/>
              </a:ext>
            </a:extLst>
          </p:cNvPr>
          <p:cNvSpPr/>
          <p:nvPr/>
        </p:nvSpPr>
        <p:spPr>
          <a:xfrm>
            <a:off x="663343" y="8443909"/>
            <a:ext cx="533400" cy="144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b="1">
                <a:solidFill>
                  <a:srgbClr val="FF0000"/>
                </a:solidFill>
              </a:rPr>
              <a:t>B</a:t>
            </a:r>
            <a:r>
              <a:rPr kumimoji="1" lang="en-US" altLang="ja-JP" sz="800" b="1">
                <a:solidFill>
                  <a:srgbClr val="FF0000"/>
                </a:solidFill>
              </a:rPr>
              <a:t>1</a:t>
            </a:r>
            <a:r>
              <a:rPr kumimoji="1" lang="ja-JP" altLang="en-US" sz="800" b="1">
                <a:solidFill>
                  <a:srgbClr val="FF0000"/>
                </a:solidFill>
              </a:rPr>
              <a:t>（仮）</a:t>
            </a:r>
          </a:p>
        </p:txBody>
      </p:sp>
      <p:sp>
        <p:nvSpPr>
          <p:cNvPr id="180" name="フリーフォーム: 図形 179">
            <a:extLst>
              <a:ext uri="{FF2B5EF4-FFF2-40B4-BE49-F238E27FC236}">
                <a16:creationId xmlns:a16="http://schemas.microsoft.com/office/drawing/2014/main" id="{37403832-5A2C-4DE6-925B-B92932DC5D97}"/>
              </a:ext>
            </a:extLst>
          </p:cNvPr>
          <p:cNvSpPr/>
          <p:nvPr/>
        </p:nvSpPr>
        <p:spPr>
          <a:xfrm>
            <a:off x="1631499" y="1923933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1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203" name="フリーフォーム: 図形 202">
            <a:extLst>
              <a:ext uri="{FF2B5EF4-FFF2-40B4-BE49-F238E27FC236}">
                <a16:creationId xmlns:a16="http://schemas.microsoft.com/office/drawing/2014/main" id="{1C2F7684-65CB-4E15-94F5-098C7CE92EB5}"/>
              </a:ext>
            </a:extLst>
          </p:cNvPr>
          <p:cNvSpPr/>
          <p:nvPr/>
        </p:nvSpPr>
        <p:spPr>
          <a:xfrm>
            <a:off x="3197298" y="3523108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rgbClr val="FF0000"/>
                </a:solidFill>
              </a:rPr>
              <a:t>2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204" name="フリーフォーム: 図形 203">
            <a:extLst>
              <a:ext uri="{FF2B5EF4-FFF2-40B4-BE49-F238E27FC236}">
                <a16:creationId xmlns:a16="http://schemas.microsoft.com/office/drawing/2014/main" id="{DCDD9501-A9CB-4705-8F28-5BD19653407A}"/>
              </a:ext>
            </a:extLst>
          </p:cNvPr>
          <p:cNvSpPr/>
          <p:nvPr/>
        </p:nvSpPr>
        <p:spPr>
          <a:xfrm>
            <a:off x="3301817" y="5321091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3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grpSp>
        <p:nvGrpSpPr>
          <p:cNvPr id="205" name="グループ化 204">
            <a:extLst>
              <a:ext uri="{FF2B5EF4-FFF2-40B4-BE49-F238E27FC236}">
                <a16:creationId xmlns:a16="http://schemas.microsoft.com/office/drawing/2014/main" id="{7B458EDA-2768-4C60-B205-9C91BE0884E8}"/>
              </a:ext>
            </a:extLst>
          </p:cNvPr>
          <p:cNvGrpSpPr/>
          <p:nvPr/>
        </p:nvGrpSpPr>
        <p:grpSpPr>
          <a:xfrm>
            <a:off x="639945" y="5515372"/>
            <a:ext cx="407852" cy="236817"/>
            <a:chOff x="2146004" y="3407090"/>
            <a:chExt cx="407852" cy="236817"/>
          </a:xfrm>
        </p:grpSpPr>
        <p:sp>
          <p:nvSpPr>
            <p:cNvPr id="206" name="二等辺三角形 205">
              <a:extLst>
                <a:ext uri="{FF2B5EF4-FFF2-40B4-BE49-F238E27FC236}">
                  <a16:creationId xmlns:a16="http://schemas.microsoft.com/office/drawing/2014/main" id="{B2C25021-1E1F-4267-A22D-8DF865DB9867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207" name="テキスト ボックス 206">
              <a:extLst>
                <a:ext uri="{FF2B5EF4-FFF2-40B4-BE49-F238E27FC236}">
                  <a16:creationId xmlns:a16="http://schemas.microsoft.com/office/drawing/2014/main" id="{C3F5C996-4001-48F9-9F44-18B19356F57D}"/>
                </a:ext>
              </a:extLst>
            </p:cNvPr>
            <p:cNvSpPr txBox="1"/>
            <p:nvPr/>
          </p:nvSpPr>
          <p:spPr>
            <a:xfrm>
              <a:off x="2146004" y="3413075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ja-JP" altLang="en-US" sz="900" b="1">
                <a:latin typeface="Calibri 本文"/>
              </a:endParaRPr>
            </a:p>
          </p:txBody>
        </p:sp>
      </p:grpSp>
      <p:grpSp>
        <p:nvGrpSpPr>
          <p:cNvPr id="208" name="グループ化 207">
            <a:extLst>
              <a:ext uri="{FF2B5EF4-FFF2-40B4-BE49-F238E27FC236}">
                <a16:creationId xmlns:a16="http://schemas.microsoft.com/office/drawing/2014/main" id="{28CFE9CE-5079-4C93-B926-3CE261877E85}"/>
              </a:ext>
            </a:extLst>
          </p:cNvPr>
          <p:cNvGrpSpPr/>
          <p:nvPr/>
        </p:nvGrpSpPr>
        <p:grpSpPr>
          <a:xfrm>
            <a:off x="2607064" y="5418401"/>
            <a:ext cx="407852" cy="236817"/>
            <a:chOff x="2146004" y="3407090"/>
            <a:chExt cx="407852" cy="236817"/>
          </a:xfrm>
        </p:grpSpPr>
        <p:sp>
          <p:nvSpPr>
            <p:cNvPr id="209" name="二等辺三角形 208">
              <a:extLst>
                <a:ext uri="{FF2B5EF4-FFF2-40B4-BE49-F238E27FC236}">
                  <a16:creationId xmlns:a16="http://schemas.microsoft.com/office/drawing/2014/main" id="{199C2617-B7B2-4D69-9DA4-EF19E30BE454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210" name="テキスト ボックス 209">
              <a:extLst>
                <a:ext uri="{FF2B5EF4-FFF2-40B4-BE49-F238E27FC236}">
                  <a16:creationId xmlns:a16="http://schemas.microsoft.com/office/drawing/2014/main" id="{371877C9-03E3-477E-B80B-FEDB6FF0B492}"/>
                </a:ext>
              </a:extLst>
            </p:cNvPr>
            <p:cNvSpPr txBox="1"/>
            <p:nvPr/>
          </p:nvSpPr>
          <p:spPr>
            <a:xfrm>
              <a:off x="2146004" y="3413075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ja-JP" altLang="en-US" sz="900" b="1">
                <a:latin typeface="Calibri 本文"/>
              </a:endParaRPr>
            </a:p>
          </p:txBody>
        </p:sp>
      </p:grpSp>
      <p:grpSp>
        <p:nvGrpSpPr>
          <p:cNvPr id="211" name="グループ化 210">
            <a:extLst>
              <a:ext uri="{FF2B5EF4-FFF2-40B4-BE49-F238E27FC236}">
                <a16:creationId xmlns:a16="http://schemas.microsoft.com/office/drawing/2014/main" id="{6F4AE185-C799-4736-A7FA-3058CD7E510C}"/>
              </a:ext>
            </a:extLst>
          </p:cNvPr>
          <p:cNvGrpSpPr/>
          <p:nvPr/>
        </p:nvGrpSpPr>
        <p:grpSpPr>
          <a:xfrm>
            <a:off x="2549466" y="5780693"/>
            <a:ext cx="407852" cy="236817"/>
            <a:chOff x="2146004" y="3407090"/>
            <a:chExt cx="407852" cy="236817"/>
          </a:xfrm>
        </p:grpSpPr>
        <p:sp>
          <p:nvSpPr>
            <p:cNvPr id="212" name="二等辺三角形 211">
              <a:extLst>
                <a:ext uri="{FF2B5EF4-FFF2-40B4-BE49-F238E27FC236}">
                  <a16:creationId xmlns:a16="http://schemas.microsoft.com/office/drawing/2014/main" id="{52F10563-7473-4539-AACB-DF800D201901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213" name="テキスト ボックス 212">
              <a:extLst>
                <a:ext uri="{FF2B5EF4-FFF2-40B4-BE49-F238E27FC236}">
                  <a16:creationId xmlns:a16="http://schemas.microsoft.com/office/drawing/2014/main" id="{C8F5CEC5-1D1E-4F09-97FC-C2E74A3EEE6B}"/>
                </a:ext>
              </a:extLst>
            </p:cNvPr>
            <p:cNvSpPr txBox="1"/>
            <p:nvPr/>
          </p:nvSpPr>
          <p:spPr>
            <a:xfrm>
              <a:off x="2146004" y="3413075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ja-JP" altLang="en-US" sz="900" b="1">
                <a:latin typeface="Calibri 本文"/>
              </a:endParaRPr>
            </a:p>
          </p:txBody>
        </p:sp>
      </p:grpSp>
      <p:sp>
        <p:nvSpPr>
          <p:cNvPr id="214" name="フリーフォーム: 図形 213">
            <a:extLst>
              <a:ext uri="{FF2B5EF4-FFF2-40B4-BE49-F238E27FC236}">
                <a16:creationId xmlns:a16="http://schemas.microsoft.com/office/drawing/2014/main" id="{3F16C562-4B87-4C53-9222-C0982B5F3214}"/>
              </a:ext>
            </a:extLst>
          </p:cNvPr>
          <p:cNvSpPr/>
          <p:nvPr/>
        </p:nvSpPr>
        <p:spPr>
          <a:xfrm>
            <a:off x="1444355" y="5186958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rgbClr val="FF0000"/>
                </a:solidFill>
              </a:rPr>
              <a:t>4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215" name="テキスト ボックス 214">
            <a:extLst>
              <a:ext uri="{FF2B5EF4-FFF2-40B4-BE49-F238E27FC236}">
                <a16:creationId xmlns:a16="http://schemas.microsoft.com/office/drawing/2014/main" id="{5BB0EC71-B407-48F7-A17F-637A0B4F354D}"/>
              </a:ext>
            </a:extLst>
          </p:cNvPr>
          <p:cNvSpPr txBox="1"/>
          <p:nvPr/>
        </p:nvSpPr>
        <p:spPr>
          <a:xfrm>
            <a:off x="635364" y="5515220"/>
            <a:ext cx="407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b="1">
                <a:latin typeface="Calibri 本文"/>
              </a:rPr>
              <a:t>17</a:t>
            </a:r>
            <a:endParaRPr kumimoji="1" lang="ja-JP" altLang="en-US" sz="900" b="1">
              <a:latin typeface="Calibri 本文"/>
            </a:endParaRPr>
          </a:p>
        </p:txBody>
      </p:sp>
      <p:sp>
        <p:nvSpPr>
          <p:cNvPr id="216" name="テキスト ボックス 215">
            <a:extLst>
              <a:ext uri="{FF2B5EF4-FFF2-40B4-BE49-F238E27FC236}">
                <a16:creationId xmlns:a16="http://schemas.microsoft.com/office/drawing/2014/main" id="{446DDDBA-8069-4BEC-95EB-CFEF3A2237E5}"/>
              </a:ext>
            </a:extLst>
          </p:cNvPr>
          <p:cNvSpPr txBox="1"/>
          <p:nvPr/>
        </p:nvSpPr>
        <p:spPr>
          <a:xfrm>
            <a:off x="2611906" y="5425021"/>
            <a:ext cx="407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b="1">
                <a:latin typeface="Calibri 本文"/>
              </a:rPr>
              <a:t>12</a:t>
            </a:r>
            <a:endParaRPr kumimoji="1" lang="ja-JP" altLang="en-US" sz="900" b="1">
              <a:latin typeface="Calibri 本文"/>
            </a:endParaRPr>
          </a:p>
        </p:txBody>
      </p:sp>
      <p:sp>
        <p:nvSpPr>
          <p:cNvPr id="217" name="テキスト ボックス 216">
            <a:extLst>
              <a:ext uri="{FF2B5EF4-FFF2-40B4-BE49-F238E27FC236}">
                <a16:creationId xmlns:a16="http://schemas.microsoft.com/office/drawing/2014/main" id="{1DF1BF64-2B15-4908-A17F-888D75304E99}"/>
              </a:ext>
            </a:extLst>
          </p:cNvPr>
          <p:cNvSpPr txBox="1"/>
          <p:nvPr/>
        </p:nvSpPr>
        <p:spPr>
          <a:xfrm>
            <a:off x="2578445" y="5792898"/>
            <a:ext cx="407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b="1">
                <a:latin typeface="Calibri 本文"/>
              </a:rPr>
              <a:t>5</a:t>
            </a:r>
            <a:endParaRPr kumimoji="1" lang="ja-JP" altLang="en-US" sz="900" b="1">
              <a:latin typeface="Calibri 本文"/>
            </a:endParaRPr>
          </a:p>
        </p:txBody>
      </p:sp>
      <p:sp>
        <p:nvSpPr>
          <p:cNvPr id="218" name="フリーフォーム: 図形 217">
            <a:extLst>
              <a:ext uri="{FF2B5EF4-FFF2-40B4-BE49-F238E27FC236}">
                <a16:creationId xmlns:a16="http://schemas.microsoft.com/office/drawing/2014/main" id="{AFEA9AAD-FF7B-4A0D-BD6F-C407860C7A3A}"/>
              </a:ext>
            </a:extLst>
          </p:cNvPr>
          <p:cNvSpPr/>
          <p:nvPr/>
        </p:nvSpPr>
        <p:spPr>
          <a:xfrm>
            <a:off x="2504196" y="7317516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1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219" name="フリーフォーム: 図形 218">
            <a:extLst>
              <a:ext uri="{FF2B5EF4-FFF2-40B4-BE49-F238E27FC236}">
                <a16:creationId xmlns:a16="http://schemas.microsoft.com/office/drawing/2014/main" id="{5A800305-61A4-4910-9CB6-C3BF61B9A809}"/>
              </a:ext>
            </a:extLst>
          </p:cNvPr>
          <p:cNvSpPr/>
          <p:nvPr/>
        </p:nvSpPr>
        <p:spPr>
          <a:xfrm>
            <a:off x="2504196" y="7738443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rgbClr val="FF0000"/>
                </a:solidFill>
              </a:rPr>
              <a:t>2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220" name="フリーフォーム: 図形 219">
            <a:extLst>
              <a:ext uri="{FF2B5EF4-FFF2-40B4-BE49-F238E27FC236}">
                <a16:creationId xmlns:a16="http://schemas.microsoft.com/office/drawing/2014/main" id="{4FE94EFF-840D-4ED0-8977-F1AB02B8E95D}"/>
              </a:ext>
            </a:extLst>
          </p:cNvPr>
          <p:cNvSpPr/>
          <p:nvPr/>
        </p:nvSpPr>
        <p:spPr>
          <a:xfrm>
            <a:off x="2504196" y="8204524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rgbClr val="FF0000"/>
                </a:solidFill>
              </a:rPr>
              <a:t>3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221" name="フリーフォーム: 図形 220">
            <a:extLst>
              <a:ext uri="{FF2B5EF4-FFF2-40B4-BE49-F238E27FC236}">
                <a16:creationId xmlns:a16="http://schemas.microsoft.com/office/drawing/2014/main" id="{ED770B5F-AF90-4393-AD1F-E3C848DFAD8B}"/>
              </a:ext>
            </a:extLst>
          </p:cNvPr>
          <p:cNvSpPr/>
          <p:nvPr/>
        </p:nvSpPr>
        <p:spPr>
          <a:xfrm>
            <a:off x="2504196" y="8664729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rgbClr val="FF0000"/>
                </a:solidFill>
              </a:rPr>
              <a:t>4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96" name="正方形/長方形 195">
            <a:extLst>
              <a:ext uri="{FF2B5EF4-FFF2-40B4-BE49-F238E27FC236}">
                <a16:creationId xmlns:a16="http://schemas.microsoft.com/office/drawing/2014/main" id="{EAFAB122-C6D0-4B1D-A8B4-54753F84E749}"/>
              </a:ext>
            </a:extLst>
          </p:cNvPr>
          <p:cNvSpPr/>
          <p:nvPr/>
        </p:nvSpPr>
        <p:spPr>
          <a:xfrm>
            <a:off x="167255" y="568718"/>
            <a:ext cx="728207" cy="3976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/>
              <a:t>※</a:t>
            </a:r>
            <a:r>
              <a:rPr kumimoji="1" lang="ja-JP" altLang="en-US" sz="800"/>
              <a:t>備品本数</a:t>
            </a:r>
            <a:endParaRPr kumimoji="1" lang="en-US" altLang="ja-JP" sz="800"/>
          </a:p>
          <a:p>
            <a:pPr algn="ctr"/>
            <a:r>
              <a:rPr kumimoji="1" lang="en-US" altLang="ja-JP" sz="800"/>
              <a:t>P101</a:t>
            </a:r>
            <a:r>
              <a:rPr kumimoji="1" lang="ja-JP" altLang="en-US" sz="800"/>
              <a:t>参考</a:t>
            </a:r>
          </a:p>
        </p:txBody>
      </p: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78A13731-C5ED-44B1-A5D4-F2092B683DE0}"/>
              </a:ext>
            </a:extLst>
          </p:cNvPr>
          <p:cNvCxnSpPr>
            <a:cxnSpLocks/>
            <a:stCxn id="196" idx="2"/>
          </p:cNvCxnSpPr>
          <p:nvPr/>
        </p:nvCxnSpPr>
        <p:spPr>
          <a:xfrm>
            <a:off x="531359" y="966347"/>
            <a:ext cx="654" cy="5083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テキスト ボックス 194">
            <a:extLst>
              <a:ext uri="{FF2B5EF4-FFF2-40B4-BE49-F238E27FC236}">
                <a16:creationId xmlns:a16="http://schemas.microsoft.com/office/drawing/2014/main" id="{DE421EF4-0033-4DD9-9EA5-2370C1E465DE}"/>
              </a:ext>
            </a:extLst>
          </p:cNvPr>
          <p:cNvSpPr txBox="1"/>
          <p:nvPr/>
        </p:nvSpPr>
        <p:spPr>
          <a:xfrm>
            <a:off x="2341671" y="7073483"/>
            <a:ext cx="7537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</a:rPr>
              <a:t>備品置場</a:t>
            </a:r>
            <a:r>
              <a:rPr kumimoji="1" lang="en-US" altLang="ja-JP" sz="80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7" name="正方形/長方形 196">
            <a:extLst>
              <a:ext uri="{FF2B5EF4-FFF2-40B4-BE49-F238E27FC236}">
                <a16:creationId xmlns:a16="http://schemas.microsoft.com/office/drawing/2014/main" id="{78182CF4-F809-4F79-A41D-872FF0325746}"/>
              </a:ext>
            </a:extLst>
          </p:cNvPr>
          <p:cNvSpPr/>
          <p:nvPr/>
        </p:nvSpPr>
        <p:spPr>
          <a:xfrm>
            <a:off x="509779" y="4016576"/>
            <a:ext cx="342276" cy="1505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chemeClr val="tx1"/>
                </a:solidFill>
              </a:rPr>
              <a:t>C-9</a:t>
            </a:r>
            <a:endParaRPr kumimoji="1" lang="ja-JP" altLang="en-US" sz="6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222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図 492">
            <a:extLst>
              <a:ext uri="{FF2B5EF4-FFF2-40B4-BE49-F238E27FC236}">
                <a16:creationId xmlns:a16="http://schemas.microsoft.com/office/drawing/2014/main" id="{64A15A42-2312-46DB-8B56-AE186A3C9C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1421" t="15149" r="1760" b="18798"/>
          <a:stretch/>
        </p:blipFill>
        <p:spPr>
          <a:xfrm rot="5400000">
            <a:off x="-2105618" y="2856422"/>
            <a:ext cx="8854980" cy="442756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2B6BB0D-CAEA-486E-BC75-0EBB20ECC4DD}"/>
              </a:ext>
            </a:extLst>
          </p:cNvPr>
          <p:cNvSpPr/>
          <p:nvPr/>
        </p:nvSpPr>
        <p:spPr>
          <a:xfrm>
            <a:off x="281602" y="6407918"/>
            <a:ext cx="376944" cy="737359"/>
          </a:xfrm>
          <a:custGeom>
            <a:avLst/>
            <a:gdLst>
              <a:gd name="connsiteX0" fmla="*/ 0 w 453144"/>
              <a:gd name="connsiteY0" fmla="*/ 0 h 508759"/>
              <a:gd name="connsiteX1" fmla="*/ 453144 w 453144"/>
              <a:gd name="connsiteY1" fmla="*/ 0 h 508759"/>
              <a:gd name="connsiteX2" fmla="*/ 453144 w 453144"/>
              <a:gd name="connsiteY2" fmla="*/ 508759 h 508759"/>
              <a:gd name="connsiteX3" fmla="*/ 0 w 453144"/>
              <a:gd name="connsiteY3" fmla="*/ 508759 h 508759"/>
              <a:gd name="connsiteX4" fmla="*/ 0 w 453144"/>
              <a:gd name="connsiteY4" fmla="*/ 0 h 508759"/>
              <a:gd name="connsiteX0" fmla="*/ 0 w 453144"/>
              <a:gd name="connsiteY0" fmla="*/ 247650 h 756409"/>
              <a:gd name="connsiteX1" fmla="*/ 376944 w 453144"/>
              <a:gd name="connsiteY1" fmla="*/ 0 h 756409"/>
              <a:gd name="connsiteX2" fmla="*/ 453144 w 453144"/>
              <a:gd name="connsiteY2" fmla="*/ 756409 h 756409"/>
              <a:gd name="connsiteX3" fmla="*/ 0 w 453144"/>
              <a:gd name="connsiteY3" fmla="*/ 756409 h 756409"/>
              <a:gd name="connsiteX4" fmla="*/ 0 w 453144"/>
              <a:gd name="connsiteY4" fmla="*/ 247650 h 756409"/>
              <a:gd name="connsiteX0" fmla="*/ 0 w 389644"/>
              <a:gd name="connsiteY0" fmla="*/ 247650 h 756409"/>
              <a:gd name="connsiteX1" fmla="*/ 376944 w 389644"/>
              <a:gd name="connsiteY1" fmla="*/ 0 h 756409"/>
              <a:gd name="connsiteX2" fmla="*/ 389644 w 389644"/>
              <a:gd name="connsiteY2" fmla="*/ 540509 h 756409"/>
              <a:gd name="connsiteX3" fmla="*/ 0 w 389644"/>
              <a:gd name="connsiteY3" fmla="*/ 756409 h 756409"/>
              <a:gd name="connsiteX4" fmla="*/ 0 w 389644"/>
              <a:gd name="connsiteY4" fmla="*/ 247650 h 756409"/>
              <a:gd name="connsiteX0" fmla="*/ 0 w 389644"/>
              <a:gd name="connsiteY0" fmla="*/ 247650 h 737359"/>
              <a:gd name="connsiteX1" fmla="*/ 376944 w 389644"/>
              <a:gd name="connsiteY1" fmla="*/ 0 h 737359"/>
              <a:gd name="connsiteX2" fmla="*/ 389644 w 389644"/>
              <a:gd name="connsiteY2" fmla="*/ 540509 h 737359"/>
              <a:gd name="connsiteX3" fmla="*/ 31750 w 389644"/>
              <a:gd name="connsiteY3" fmla="*/ 737359 h 737359"/>
              <a:gd name="connsiteX4" fmla="*/ 0 w 389644"/>
              <a:gd name="connsiteY4" fmla="*/ 247650 h 737359"/>
              <a:gd name="connsiteX0" fmla="*/ 0 w 376944"/>
              <a:gd name="connsiteY0" fmla="*/ 215900 h 737359"/>
              <a:gd name="connsiteX1" fmla="*/ 364244 w 376944"/>
              <a:gd name="connsiteY1" fmla="*/ 0 h 737359"/>
              <a:gd name="connsiteX2" fmla="*/ 376944 w 376944"/>
              <a:gd name="connsiteY2" fmla="*/ 540509 h 737359"/>
              <a:gd name="connsiteX3" fmla="*/ 19050 w 376944"/>
              <a:gd name="connsiteY3" fmla="*/ 737359 h 737359"/>
              <a:gd name="connsiteX4" fmla="*/ 0 w 376944"/>
              <a:gd name="connsiteY4" fmla="*/ 215900 h 737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944" h="737359">
                <a:moveTo>
                  <a:pt x="0" y="215900"/>
                </a:moveTo>
                <a:lnTo>
                  <a:pt x="364244" y="0"/>
                </a:lnTo>
                <a:lnTo>
                  <a:pt x="376944" y="540509"/>
                </a:lnTo>
                <a:lnTo>
                  <a:pt x="19050" y="737359"/>
                </a:lnTo>
                <a:lnTo>
                  <a:pt x="0" y="215900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5" name="フリーフォーム: 図形 494">
            <a:extLst>
              <a:ext uri="{FF2B5EF4-FFF2-40B4-BE49-F238E27FC236}">
                <a16:creationId xmlns:a16="http://schemas.microsoft.com/office/drawing/2014/main" id="{95576FDC-7E5F-4403-87FF-F98F5409B8EA}"/>
              </a:ext>
            </a:extLst>
          </p:cNvPr>
          <p:cNvSpPr/>
          <p:nvPr/>
        </p:nvSpPr>
        <p:spPr>
          <a:xfrm>
            <a:off x="285751" y="2752855"/>
            <a:ext cx="1559189" cy="5328700"/>
          </a:xfrm>
          <a:custGeom>
            <a:avLst/>
            <a:gdLst>
              <a:gd name="connsiteX0" fmla="*/ 885825 w 1190625"/>
              <a:gd name="connsiteY0" fmla="*/ 0 h 3857625"/>
              <a:gd name="connsiteX1" fmla="*/ 695325 w 1190625"/>
              <a:gd name="connsiteY1" fmla="*/ 0 h 3857625"/>
              <a:gd name="connsiteX2" fmla="*/ 847725 w 1190625"/>
              <a:gd name="connsiteY2" fmla="*/ 476250 h 3857625"/>
              <a:gd name="connsiteX3" fmla="*/ 304800 w 1190625"/>
              <a:gd name="connsiteY3" fmla="*/ 2600325 h 3857625"/>
              <a:gd name="connsiteX4" fmla="*/ 0 w 1190625"/>
              <a:gd name="connsiteY4" fmla="*/ 2800350 h 3857625"/>
              <a:gd name="connsiteX5" fmla="*/ 57150 w 1190625"/>
              <a:gd name="connsiteY5" fmla="*/ 3857625 h 3857625"/>
              <a:gd name="connsiteX6" fmla="*/ 266700 w 1190625"/>
              <a:gd name="connsiteY6" fmla="*/ 3848100 h 3857625"/>
              <a:gd name="connsiteX7" fmla="*/ 238125 w 1190625"/>
              <a:gd name="connsiteY7" fmla="*/ 3000375 h 3857625"/>
              <a:gd name="connsiteX8" fmla="*/ 542925 w 1190625"/>
              <a:gd name="connsiteY8" fmla="*/ 2819400 h 3857625"/>
              <a:gd name="connsiteX9" fmla="*/ 1190625 w 1190625"/>
              <a:gd name="connsiteY9" fmla="*/ 476250 h 3857625"/>
              <a:gd name="connsiteX10" fmla="*/ 885825 w 1190625"/>
              <a:gd name="connsiteY10" fmla="*/ 0 h 3857625"/>
              <a:gd name="connsiteX0" fmla="*/ 885825 w 1190625"/>
              <a:gd name="connsiteY0" fmla="*/ 0 h 4238625"/>
              <a:gd name="connsiteX1" fmla="*/ 695325 w 1190625"/>
              <a:gd name="connsiteY1" fmla="*/ 0 h 4238625"/>
              <a:gd name="connsiteX2" fmla="*/ 847725 w 1190625"/>
              <a:gd name="connsiteY2" fmla="*/ 476250 h 4238625"/>
              <a:gd name="connsiteX3" fmla="*/ 304800 w 1190625"/>
              <a:gd name="connsiteY3" fmla="*/ 2600325 h 4238625"/>
              <a:gd name="connsiteX4" fmla="*/ 0 w 1190625"/>
              <a:gd name="connsiteY4" fmla="*/ 2800350 h 4238625"/>
              <a:gd name="connsiteX5" fmla="*/ 76200 w 1190625"/>
              <a:gd name="connsiteY5" fmla="*/ 4238625 h 4238625"/>
              <a:gd name="connsiteX6" fmla="*/ 266700 w 1190625"/>
              <a:gd name="connsiteY6" fmla="*/ 3848100 h 4238625"/>
              <a:gd name="connsiteX7" fmla="*/ 238125 w 1190625"/>
              <a:gd name="connsiteY7" fmla="*/ 3000375 h 4238625"/>
              <a:gd name="connsiteX8" fmla="*/ 542925 w 1190625"/>
              <a:gd name="connsiteY8" fmla="*/ 2819400 h 4238625"/>
              <a:gd name="connsiteX9" fmla="*/ 1190625 w 1190625"/>
              <a:gd name="connsiteY9" fmla="*/ 476250 h 4238625"/>
              <a:gd name="connsiteX10" fmla="*/ 885825 w 1190625"/>
              <a:gd name="connsiteY10" fmla="*/ 0 h 4238625"/>
              <a:gd name="connsiteX0" fmla="*/ 885825 w 1190625"/>
              <a:gd name="connsiteY0" fmla="*/ 0 h 4238625"/>
              <a:gd name="connsiteX1" fmla="*/ 695325 w 1190625"/>
              <a:gd name="connsiteY1" fmla="*/ 0 h 4238625"/>
              <a:gd name="connsiteX2" fmla="*/ 847725 w 1190625"/>
              <a:gd name="connsiteY2" fmla="*/ 476250 h 4238625"/>
              <a:gd name="connsiteX3" fmla="*/ 304800 w 1190625"/>
              <a:gd name="connsiteY3" fmla="*/ 2600325 h 4238625"/>
              <a:gd name="connsiteX4" fmla="*/ 0 w 1190625"/>
              <a:gd name="connsiteY4" fmla="*/ 2800350 h 4238625"/>
              <a:gd name="connsiteX5" fmla="*/ 76200 w 1190625"/>
              <a:gd name="connsiteY5" fmla="*/ 4238625 h 4238625"/>
              <a:gd name="connsiteX6" fmla="*/ 619125 w 1190625"/>
              <a:gd name="connsiteY6" fmla="*/ 4171950 h 4238625"/>
              <a:gd name="connsiteX7" fmla="*/ 238125 w 1190625"/>
              <a:gd name="connsiteY7" fmla="*/ 3000375 h 4238625"/>
              <a:gd name="connsiteX8" fmla="*/ 542925 w 1190625"/>
              <a:gd name="connsiteY8" fmla="*/ 2819400 h 4238625"/>
              <a:gd name="connsiteX9" fmla="*/ 1190625 w 1190625"/>
              <a:gd name="connsiteY9" fmla="*/ 476250 h 4238625"/>
              <a:gd name="connsiteX10" fmla="*/ 885825 w 1190625"/>
              <a:gd name="connsiteY10" fmla="*/ 0 h 4238625"/>
              <a:gd name="connsiteX0" fmla="*/ 885825 w 1190625"/>
              <a:gd name="connsiteY0" fmla="*/ 0 h 4238625"/>
              <a:gd name="connsiteX1" fmla="*/ 695325 w 1190625"/>
              <a:gd name="connsiteY1" fmla="*/ 0 h 4238625"/>
              <a:gd name="connsiteX2" fmla="*/ 847725 w 1190625"/>
              <a:gd name="connsiteY2" fmla="*/ 476250 h 4238625"/>
              <a:gd name="connsiteX3" fmla="*/ 304800 w 1190625"/>
              <a:gd name="connsiteY3" fmla="*/ 2600325 h 4238625"/>
              <a:gd name="connsiteX4" fmla="*/ 0 w 1190625"/>
              <a:gd name="connsiteY4" fmla="*/ 2800350 h 4238625"/>
              <a:gd name="connsiteX5" fmla="*/ 190500 w 1190625"/>
              <a:gd name="connsiteY5" fmla="*/ 4238625 h 4238625"/>
              <a:gd name="connsiteX6" fmla="*/ 619125 w 1190625"/>
              <a:gd name="connsiteY6" fmla="*/ 4171950 h 4238625"/>
              <a:gd name="connsiteX7" fmla="*/ 238125 w 1190625"/>
              <a:gd name="connsiteY7" fmla="*/ 3000375 h 4238625"/>
              <a:gd name="connsiteX8" fmla="*/ 542925 w 1190625"/>
              <a:gd name="connsiteY8" fmla="*/ 2819400 h 4238625"/>
              <a:gd name="connsiteX9" fmla="*/ 1190625 w 1190625"/>
              <a:gd name="connsiteY9" fmla="*/ 476250 h 4238625"/>
              <a:gd name="connsiteX10" fmla="*/ 885825 w 1190625"/>
              <a:gd name="connsiteY10" fmla="*/ 0 h 4238625"/>
              <a:gd name="connsiteX0" fmla="*/ 885825 w 1190625"/>
              <a:gd name="connsiteY0" fmla="*/ 0 h 4238625"/>
              <a:gd name="connsiteX1" fmla="*/ 695325 w 1190625"/>
              <a:gd name="connsiteY1" fmla="*/ 0 h 4238625"/>
              <a:gd name="connsiteX2" fmla="*/ 847725 w 1190625"/>
              <a:gd name="connsiteY2" fmla="*/ 476250 h 4238625"/>
              <a:gd name="connsiteX3" fmla="*/ 304800 w 1190625"/>
              <a:gd name="connsiteY3" fmla="*/ 2600325 h 4238625"/>
              <a:gd name="connsiteX4" fmla="*/ 0 w 1190625"/>
              <a:gd name="connsiteY4" fmla="*/ 2800350 h 4238625"/>
              <a:gd name="connsiteX5" fmla="*/ 190500 w 1190625"/>
              <a:gd name="connsiteY5" fmla="*/ 4238625 h 4238625"/>
              <a:gd name="connsiteX6" fmla="*/ 619125 w 1190625"/>
              <a:gd name="connsiteY6" fmla="*/ 4171950 h 4238625"/>
              <a:gd name="connsiteX7" fmla="*/ 485775 w 1190625"/>
              <a:gd name="connsiteY7" fmla="*/ 3257550 h 4238625"/>
              <a:gd name="connsiteX8" fmla="*/ 542925 w 1190625"/>
              <a:gd name="connsiteY8" fmla="*/ 2819400 h 4238625"/>
              <a:gd name="connsiteX9" fmla="*/ 1190625 w 1190625"/>
              <a:gd name="connsiteY9" fmla="*/ 476250 h 4238625"/>
              <a:gd name="connsiteX10" fmla="*/ 885825 w 1190625"/>
              <a:gd name="connsiteY10" fmla="*/ 0 h 4238625"/>
              <a:gd name="connsiteX0" fmla="*/ 885825 w 1190625"/>
              <a:gd name="connsiteY0" fmla="*/ 0 h 4238625"/>
              <a:gd name="connsiteX1" fmla="*/ 695325 w 1190625"/>
              <a:gd name="connsiteY1" fmla="*/ 0 h 4238625"/>
              <a:gd name="connsiteX2" fmla="*/ 847725 w 1190625"/>
              <a:gd name="connsiteY2" fmla="*/ 476250 h 4238625"/>
              <a:gd name="connsiteX3" fmla="*/ 304800 w 1190625"/>
              <a:gd name="connsiteY3" fmla="*/ 2600325 h 4238625"/>
              <a:gd name="connsiteX4" fmla="*/ 0 w 1190625"/>
              <a:gd name="connsiteY4" fmla="*/ 2800350 h 4238625"/>
              <a:gd name="connsiteX5" fmla="*/ 190500 w 1190625"/>
              <a:gd name="connsiteY5" fmla="*/ 4238625 h 4238625"/>
              <a:gd name="connsiteX6" fmla="*/ 619125 w 1190625"/>
              <a:gd name="connsiteY6" fmla="*/ 4171950 h 4238625"/>
              <a:gd name="connsiteX7" fmla="*/ 447675 w 1190625"/>
              <a:gd name="connsiteY7" fmla="*/ 3057525 h 4238625"/>
              <a:gd name="connsiteX8" fmla="*/ 542925 w 1190625"/>
              <a:gd name="connsiteY8" fmla="*/ 2819400 h 4238625"/>
              <a:gd name="connsiteX9" fmla="*/ 1190625 w 1190625"/>
              <a:gd name="connsiteY9" fmla="*/ 476250 h 4238625"/>
              <a:gd name="connsiteX10" fmla="*/ 885825 w 1190625"/>
              <a:gd name="connsiteY10" fmla="*/ 0 h 4238625"/>
              <a:gd name="connsiteX0" fmla="*/ 885825 w 1190625"/>
              <a:gd name="connsiteY0" fmla="*/ 0 h 4238625"/>
              <a:gd name="connsiteX1" fmla="*/ 695325 w 1190625"/>
              <a:gd name="connsiteY1" fmla="*/ 0 h 4238625"/>
              <a:gd name="connsiteX2" fmla="*/ 847725 w 1190625"/>
              <a:gd name="connsiteY2" fmla="*/ 476250 h 4238625"/>
              <a:gd name="connsiteX3" fmla="*/ 266700 w 1190625"/>
              <a:gd name="connsiteY3" fmla="*/ 2733675 h 4238625"/>
              <a:gd name="connsiteX4" fmla="*/ 0 w 1190625"/>
              <a:gd name="connsiteY4" fmla="*/ 2800350 h 4238625"/>
              <a:gd name="connsiteX5" fmla="*/ 190500 w 1190625"/>
              <a:gd name="connsiteY5" fmla="*/ 4238625 h 4238625"/>
              <a:gd name="connsiteX6" fmla="*/ 619125 w 1190625"/>
              <a:gd name="connsiteY6" fmla="*/ 4171950 h 4238625"/>
              <a:gd name="connsiteX7" fmla="*/ 447675 w 1190625"/>
              <a:gd name="connsiteY7" fmla="*/ 3057525 h 4238625"/>
              <a:gd name="connsiteX8" fmla="*/ 542925 w 1190625"/>
              <a:gd name="connsiteY8" fmla="*/ 2819400 h 4238625"/>
              <a:gd name="connsiteX9" fmla="*/ 1190625 w 1190625"/>
              <a:gd name="connsiteY9" fmla="*/ 476250 h 4238625"/>
              <a:gd name="connsiteX10" fmla="*/ 885825 w 1190625"/>
              <a:gd name="connsiteY10" fmla="*/ 0 h 4238625"/>
              <a:gd name="connsiteX0" fmla="*/ 885825 w 1190625"/>
              <a:gd name="connsiteY0" fmla="*/ 0 h 4238625"/>
              <a:gd name="connsiteX1" fmla="*/ 695325 w 1190625"/>
              <a:gd name="connsiteY1" fmla="*/ 0 h 4238625"/>
              <a:gd name="connsiteX2" fmla="*/ 847725 w 1190625"/>
              <a:gd name="connsiteY2" fmla="*/ 476250 h 4238625"/>
              <a:gd name="connsiteX3" fmla="*/ 266700 w 1190625"/>
              <a:gd name="connsiteY3" fmla="*/ 2781300 h 4238625"/>
              <a:gd name="connsiteX4" fmla="*/ 0 w 1190625"/>
              <a:gd name="connsiteY4" fmla="*/ 2800350 h 4238625"/>
              <a:gd name="connsiteX5" fmla="*/ 190500 w 1190625"/>
              <a:gd name="connsiteY5" fmla="*/ 4238625 h 4238625"/>
              <a:gd name="connsiteX6" fmla="*/ 619125 w 1190625"/>
              <a:gd name="connsiteY6" fmla="*/ 4171950 h 4238625"/>
              <a:gd name="connsiteX7" fmla="*/ 447675 w 1190625"/>
              <a:gd name="connsiteY7" fmla="*/ 3057525 h 4238625"/>
              <a:gd name="connsiteX8" fmla="*/ 542925 w 1190625"/>
              <a:gd name="connsiteY8" fmla="*/ 2819400 h 4238625"/>
              <a:gd name="connsiteX9" fmla="*/ 1190625 w 1190625"/>
              <a:gd name="connsiteY9" fmla="*/ 476250 h 4238625"/>
              <a:gd name="connsiteX10" fmla="*/ 885825 w 1190625"/>
              <a:gd name="connsiteY10" fmla="*/ 0 h 4238625"/>
              <a:gd name="connsiteX0" fmla="*/ 885825 w 1190625"/>
              <a:gd name="connsiteY0" fmla="*/ 0 h 4238625"/>
              <a:gd name="connsiteX1" fmla="*/ 695325 w 1190625"/>
              <a:gd name="connsiteY1" fmla="*/ 0 h 4238625"/>
              <a:gd name="connsiteX2" fmla="*/ 847725 w 1190625"/>
              <a:gd name="connsiteY2" fmla="*/ 476250 h 4238625"/>
              <a:gd name="connsiteX3" fmla="*/ 266700 w 1190625"/>
              <a:gd name="connsiteY3" fmla="*/ 2781300 h 4238625"/>
              <a:gd name="connsiteX4" fmla="*/ 0 w 1190625"/>
              <a:gd name="connsiteY4" fmla="*/ 2800350 h 4238625"/>
              <a:gd name="connsiteX5" fmla="*/ 190500 w 1190625"/>
              <a:gd name="connsiteY5" fmla="*/ 4238625 h 4238625"/>
              <a:gd name="connsiteX6" fmla="*/ 619125 w 1190625"/>
              <a:gd name="connsiteY6" fmla="*/ 4171950 h 4238625"/>
              <a:gd name="connsiteX7" fmla="*/ 485775 w 1190625"/>
              <a:gd name="connsiteY7" fmla="*/ 3038475 h 4238625"/>
              <a:gd name="connsiteX8" fmla="*/ 542925 w 1190625"/>
              <a:gd name="connsiteY8" fmla="*/ 2819400 h 4238625"/>
              <a:gd name="connsiteX9" fmla="*/ 1190625 w 1190625"/>
              <a:gd name="connsiteY9" fmla="*/ 476250 h 4238625"/>
              <a:gd name="connsiteX10" fmla="*/ 885825 w 1190625"/>
              <a:gd name="connsiteY10" fmla="*/ 0 h 4238625"/>
              <a:gd name="connsiteX0" fmla="*/ 885825 w 1190625"/>
              <a:gd name="connsiteY0" fmla="*/ 0 h 4238625"/>
              <a:gd name="connsiteX1" fmla="*/ 695325 w 1190625"/>
              <a:gd name="connsiteY1" fmla="*/ 0 h 4238625"/>
              <a:gd name="connsiteX2" fmla="*/ 847725 w 1190625"/>
              <a:gd name="connsiteY2" fmla="*/ 476250 h 4238625"/>
              <a:gd name="connsiteX3" fmla="*/ 266700 w 1190625"/>
              <a:gd name="connsiteY3" fmla="*/ 2781300 h 4238625"/>
              <a:gd name="connsiteX4" fmla="*/ 0 w 1190625"/>
              <a:gd name="connsiteY4" fmla="*/ 2800350 h 4238625"/>
              <a:gd name="connsiteX5" fmla="*/ 190500 w 1190625"/>
              <a:gd name="connsiteY5" fmla="*/ 4238625 h 4238625"/>
              <a:gd name="connsiteX6" fmla="*/ 619125 w 1190625"/>
              <a:gd name="connsiteY6" fmla="*/ 4171950 h 4238625"/>
              <a:gd name="connsiteX7" fmla="*/ 485775 w 1190625"/>
              <a:gd name="connsiteY7" fmla="*/ 3038475 h 4238625"/>
              <a:gd name="connsiteX8" fmla="*/ 542925 w 1190625"/>
              <a:gd name="connsiteY8" fmla="*/ 2819400 h 4238625"/>
              <a:gd name="connsiteX9" fmla="*/ 1190625 w 1190625"/>
              <a:gd name="connsiteY9" fmla="*/ 476250 h 4238625"/>
              <a:gd name="connsiteX10" fmla="*/ 885825 w 1190625"/>
              <a:gd name="connsiteY10" fmla="*/ 0 h 4238625"/>
              <a:gd name="connsiteX0" fmla="*/ 885825 w 1190625"/>
              <a:gd name="connsiteY0" fmla="*/ 0 h 4238625"/>
              <a:gd name="connsiteX1" fmla="*/ 695325 w 1190625"/>
              <a:gd name="connsiteY1" fmla="*/ 0 h 4238625"/>
              <a:gd name="connsiteX2" fmla="*/ 847725 w 1190625"/>
              <a:gd name="connsiteY2" fmla="*/ 476250 h 4238625"/>
              <a:gd name="connsiteX3" fmla="*/ 266700 w 1190625"/>
              <a:gd name="connsiteY3" fmla="*/ 2771775 h 4238625"/>
              <a:gd name="connsiteX4" fmla="*/ 0 w 1190625"/>
              <a:gd name="connsiteY4" fmla="*/ 2800350 h 4238625"/>
              <a:gd name="connsiteX5" fmla="*/ 190500 w 1190625"/>
              <a:gd name="connsiteY5" fmla="*/ 4238625 h 4238625"/>
              <a:gd name="connsiteX6" fmla="*/ 619125 w 1190625"/>
              <a:gd name="connsiteY6" fmla="*/ 4171950 h 4238625"/>
              <a:gd name="connsiteX7" fmla="*/ 485775 w 1190625"/>
              <a:gd name="connsiteY7" fmla="*/ 3038475 h 4238625"/>
              <a:gd name="connsiteX8" fmla="*/ 542925 w 1190625"/>
              <a:gd name="connsiteY8" fmla="*/ 2819400 h 4238625"/>
              <a:gd name="connsiteX9" fmla="*/ 1190625 w 1190625"/>
              <a:gd name="connsiteY9" fmla="*/ 476250 h 4238625"/>
              <a:gd name="connsiteX10" fmla="*/ 885825 w 1190625"/>
              <a:gd name="connsiteY10" fmla="*/ 0 h 4238625"/>
              <a:gd name="connsiteX0" fmla="*/ 885825 w 1190625"/>
              <a:gd name="connsiteY0" fmla="*/ 0 h 4238625"/>
              <a:gd name="connsiteX1" fmla="*/ 695325 w 1190625"/>
              <a:gd name="connsiteY1" fmla="*/ 0 h 4238625"/>
              <a:gd name="connsiteX2" fmla="*/ 847725 w 1190625"/>
              <a:gd name="connsiteY2" fmla="*/ 476250 h 4238625"/>
              <a:gd name="connsiteX3" fmla="*/ 266700 w 1190625"/>
              <a:gd name="connsiteY3" fmla="*/ 2771775 h 4238625"/>
              <a:gd name="connsiteX4" fmla="*/ 0 w 1190625"/>
              <a:gd name="connsiteY4" fmla="*/ 2800350 h 4238625"/>
              <a:gd name="connsiteX5" fmla="*/ 190500 w 1190625"/>
              <a:gd name="connsiteY5" fmla="*/ 4238625 h 4238625"/>
              <a:gd name="connsiteX6" fmla="*/ 619125 w 1190625"/>
              <a:gd name="connsiteY6" fmla="*/ 4171950 h 4238625"/>
              <a:gd name="connsiteX7" fmla="*/ 485775 w 1190625"/>
              <a:gd name="connsiteY7" fmla="*/ 3038475 h 4238625"/>
              <a:gd name="connsiteX8" fmla="*/ 1190625 w 1190625"/>
              <a:gd name="connsiteY8" fmla="*/ 476250 h 4238625"/>
              <a:gd name="connsiteX9" fmla="*/ 885825 w 1190625"/>
              <a:gd name="connsiteY9" fmla="*/ 0 h 4238625"/>
              <a:gd name="connsiteX0" fmla="*/ 885825 w 1190625"/>
              <a:gd name="connsiteY0" fmla="*/ 0 h 4238625"/>
              <a:gd name="connsiteX1" fmla="*/ 695325 w 1190625"/>
              <a:gd name="connsiteY1" fmla="*/ 0 h 4238625"/>
              <a:gd name="connsiteX2" fmla="*/ 847725 w 1190625"/>
              <a:gd name="connsiteY2" fmla="*/ 476250 h 4238625"/>
              <a:gd name="connsiteX3" fmla="*/ 266700 w 1190625"/>
              <a:gd name="connsiteY3" fmla="*/ 2771775 h 4238625"/>
              <a:gd name="connsiteX4" fmla="*/ 0 w 1190625"/>
              <a:gd name="connsiteY4" fmla="*/ 2800350 h 4238625"/>
              <a:gd name="connsiteX5" fmla="*/ 190500 w 1190625"/>
              <a:gd name="connsiteY5" fmla="*/ 4238625 h 4238625"/>
              <a:gd name="connsiteX6" fmla="*/ 619125 w 1190625"/>
              <a:gd name="connsiteY6" fmla="*/ 4171950 h 4238625"/>
              <a:gd name="connsiteX7" fmla="*/ 485775 w 1190625"/>
              <a:gd name="connsiteY7" fmla="*/ 3019425 h 4238625"/>
              <a:gd name="connsiteX8" fmla="*/ 1190625 w 1190625"/>
              <a:gd name="connsiteY8" fmla="*/ 476250 h 4238625"/>
              <a:gd name="connsiteX9" fmla="*/ 885825 w 1190625"/>
              <a:gd name="connsiteY9" fmla="*/ 0 h 4238625"/>
              <a:gd name="connsiteX0" fmla="*/ 885825 w 1171575"/>
              <a:gd name="connsiteY0" fmla="*/ 0 h 4238625"/>
              <a:gd name="connsiteX1" fmla="*/ 695325 w 1171575"/>
              <a:gd name="connsiteY1" fmla="*/ 0 h 4238625"/>
              <a:gd name="connsiteX2" fmla="*/ 847725 w 1171575"/>
              <a:gd name="connsiteY2" fmla="*/ 476250 h 4238625"/>
              <a:gd name="connsiteX3" fmla="*/ 266700 w 1171575"/>
              <a:gd name="connsiteY3" fmla="*/ 2771775 h 4238625"/>
              <a:gd name="connsiteX4" fmla="*/ 0 w 1171575"/>
              <a:gd name="connsiteY4" fmla="*/ 2800350 h 4238625"/>
              <a:gd name="connsiteX5" fmla="*/ 190500 w 1171575"/>
              <a:gd name="connsiteY5" fmla="*/ 4238625 h 4238625"/>
              <a:gd name="connsiteX6" fmla="*/ 619125 w 1171575"/>
              <a:gd name="connsiteY6" fmla="*/ 4171950 h 4238625"/>
              <a:gd name="connsiteX7" fmla="*/ 485775 w 1171575"/>
              <a:gd name="connsiteY7" fmla="*/ 3019425 h 4238625"/>
              <a:gd name="connsiteX8" fmla="*/ 1171575 w 1171575"/>
              <a:gd name="connsiteY8" fmla="*/ 476250 h 4238625"/>
              <a:gd name="connsiteX9" fmla="*/ 885825 w 1171575"/>
              <a:gd name="connsiteY9" fmla="*/ 0 h 4238625"/>
              <a:gd name="connsiteX0" fmla="*/ 895350 w 1171575"/>
              <a:gd name="connsiteY0" fmla="*/ 0 h 4248150"/>
              <a:gd name="connsiteX1" fmla="*/ 695325 w 1171575"/>
              <a:gd name="connsiteY1" fmla="*/ 9525 h 4248150"/>
              <a:gd name="connsiteX2" fmla="*/ 847725 w 1171575"/>
              <a:gd name="connsiteY2" fmla="*/ 485775 h 4248150"/>
              <a:gd name="connsiteX3" fmla="*/ 266700 w 1171575"/>
              <a:gd name="connsiteY3" fmla="*/ 2781300 h 4248150"/>
              <a:gd name="connsiteX4" fmla="*/ 0 w 1171575"/>
              <a:gd name="connsiteY4" fmla="*/ 2809875 h 4248150"/>
              <a:gd name="connsiteX5" fmla="*/ 190500 w 1171575"/>
              <a:gd name="connsiteY5" fmla="*/ 4248150 h 4248150"/>
              <a:gd name="connsiteX6" fmla="*/ 619125 w 1171575"/>
              <a:gd name="connsiteY6" fmla="*/ 4181475 h 4248150"/>
              <a:gd name="connsiteX7" fmla="*/ 485775 w 1171575"/>
              <a:gd name="connsiteY7" fmla="*/ 3028950 h 4248150"/>
              <a:gd name="connsiteX8" fmla="*/ 1171575 w 1171575"/>
              <a:gd name="connsiteY8" fmla="*/ 485775 h 4248150"/>
              <a:gd name="connsiteX9" fmla="*/ 895350 w 1171575"/>
              <a:gd name="connsiteY9" fmla="*/ 0 h 4248150"/>
              <a:gd name="connsiteX0" fmla="*/ 895350 w 1171575"/>
              <a:gd name="connsiteY0" fmla="*/ 0 h 4248150"/>
              <a:gd name="connsiteX1" fmla="*/ 695325 w 1171575"/>
              <a:gd name="connsiteY1" fmla="*/ 9525 h 4248150"/>
              <a:gd name="connsiteX2" fmla="*/ 847725 w 1171575"/>
              <a:gd name="connsiteY2" fmla="*/ 485775 h 4248150"/>
              <a:gd name="connsiteX3" fmla="*/ 295729 w 1171575"/>
              <a:gd name="connsiteY3" fmla="*/ 2665186 h 4248150"/>
              <a:gd name="connsiteX4" fmla="*/ 0 w 1171575"/>
              <a:gd name="connsiteY4" fmla="*/ 2809875 h 4248150"/>
              <a:gd name="connsiteX5" fmla="*/ 190500 w 1171575"/>
              <a:gd name="connsiteY5" fmla="*/ 4248150 h 4248150"/>
              <a:gd name="connsiteX6" fmla="*/ 619125 w 1171575"/>
              <a:gd name="connsiteY6" fmla="*/ 4181475 h 4248150"/>
              <a:gd name="connsiteX7" fmla="*/ 485775 w 1171575"/>
              <a:gd name="connsiteY7" fmla="*/ 3028950 h 4248150"/>
              <a:gd name="connsiteX8" fmla="*/ 1171575 w 1171575"/>
              <a:gd name="connsiteY8" fmla="*/ 485775 h 4248150"/>
              <a:gd name="connsiteX9" fmla="*/ 895350 w 1171575"/>
              <a:gd name="connsiteY9" fmla="*/ 0 h 4248150"/>
              <a:gd name="connsiteX0" fmla="*/ 895350 w 1171575"/>
              <a:gd name="connsiteY0" fmla="*/ 0 h 4248150"/>
              <a:gd name="connsiteX1" fmla="*/ 695325 w 1171575"/>
              <a:gd name="connsiteY1" fmla="*/ 9525 h 4248150"/>
              <a:gd name="connsiteX2" fmla="*/ 847725 w 1171575"/>
              <a:gd name="connsiteY2" fmla="*/ 485775 h 4248150"/>
              <a:gd name="connsiteX3" fmla="*/ 295729 w 1171575"/>
              <a:gd name="connsiteY3" fmla="*/ 2665186 h 4248150"/>
              <a:gd name="connsiteX4" fmla="*/ 0 w 1171575"/>
              <a:gd name="connsiteY4" fmla="*/ 2809875 h 4248150"/>
              <a:gd name="connsiteX5" fmla="*/ 165100 w 1171575"/>
              <a:gd name="connsiteY5" fmla="*/ 4248150 h 4248150"/>
              <a:gd name="connsiteX6" fmla="*/ 619125 w 1171575"/>
              <a:gd name="connsiteY6" fmla="*/ 4181475 h 4248150"/>
              <a:gd name="connsiteX7" fmla="*/ 485775 w 1171575"/>
              <a:gd name="connsiteY7" fmla="*/ 3028950 h 4248150"/>
              <a:gd name="connsiteX8" fmla="*/ 1171575 w 1171575"/>
              <a:gd name="connsiteY8" fmla="*/ 485775 h 4248150"/>
              <a:gd name="connsiteX9" fmla="*/ 895350 w 1171575"/>
              <a:gd name="connsiteY9" fmla="*/ 0 h 4248150"/>
              <a:gd name="connsiteX0" fmla="*/ 895350 w 1171575"/>
              <a:gd name="connsiteY0" fmla="*/ 0 h 4248150"/>
              <a:gd name="connsiteX1" fmla="*/ 695325 w 1171575"/>
              <a:gd name="connsiteY1" fmla="*/ 9525 h 4248150"/>
              <a:gd name="connsiteX2" fmla="*/ 847725 w 1171575"/>
              <a:gd name="connsiteY2" fmla="*/ 485775 h 4248150"/>
              <a:gd name="connsiteX3" fmla="*/ 295729 w 1171575"/>
              <a:gd name="connsiteY3" fmla="*/ 2665186 h 4248150"/>
              <a:gd name="connsiteX4" fmla="*/ 0 w 1171575"/>
              <a:gd name="connsiteY4" fmla="*/ 2809875 h 4248150"/>
              <a:gd name="connsiteX5" fmla="*/ 165100 w 1171575"/>
              <a:gd name="connsiteY5" fmla="*/ 4248150 h 4248150"/>
              <a:gd name="connsiteX6" fmla="*/ 428625 w 1171575"/>
              <a:gd name="connsiteY6" fmla="*/ 4194175 h 4248150"/>
              <a:gd name="connsiteX7" fmla="*/ 485775 w 1171575"/>
              <a:gd name="connsiteY7" fmla="*/ 3028950 h 4248150"/>
              <a:gd name="connsiteX8" fmla="*/ 1171575 w 1171575"/>
              <a:gd name="connsiteY8" fmla="*/ 485775 h 4248150"/>
              <a:gd name="connsiteX9" fmla="*/ 895350 w 1171575"/>
              <a:gd name="connsiteY9" fmla="*/ 0 h 4248150"/>
              <a:gd name="connsiteX0" fmla="*/ 895350 w 1171575"/>
              <a:gd name="connsiteY0" fmla="*/ 0 h 4248150"/>
              <a:gd name="connsiteX1" fmla="*/ 695325 w 1171575"/>
              <a:gd name="connsiteY1" fmla="*/ 9525 h 4248150"/>
              <a:gd name="connsiteX2" fmla="*/ 847725 w 1171575"/>
              <a:gd name="connsiteY2" fmla="*/ 485775 h 4248150"/>
              <a:gd name="connsiteX3" fmla="*/ 295729 w 1171575"/>
              <a:gd name="connsiteY3" fmla="*/ 2665186 h 4248150"/>
              <a:gd name="connsiteX4" fmla="*/ 0 w 1171575"/>
              <a:gd name="connsiteY4" fmla="*/ 2809875 h 4248150"/>
              <a:gd name="connsiteX5" fmla="*/ 165100 w 1171575"/>
              <a:gd name="connsiteY5" fmla="*/ 4248150 h 4248150"/>
              <a:gd name="connsiteX6" fmla="*/ 454025 w 1171575"/>
              <a:gd name="connsiteY6" fmla="*/ 4194175 h 4248150"/>
              <a:gd name="connsiteX7" fmla="*/ 485775 w 1171575"/>
              <a:gd name="connsiteY7" fmla="*/ 3028950 h 4248150"/>
              <a:gd name="connsiteX8" fmla="*/ 1171575 w 1171575"/>
              <a:gd name="connsiteY8" fmla="*/ 485775 h 4248150"/>
              <a:gd name="connsiteX9" fmla="*/ 895350 w 1171575"/>
              <a:gd name="connsiteY9" fmla="*/ 0 h 4248150"/>
              <a:gd name="connsiteX0" fmla="*/ 895350 w 1171575"/>
              <a:gd name="connsiteY0" fmla="*/ 0 h 4235450"/>
              <a:gd name="connsiteX1" fmla="*/ 695325 w 1171575"/>
              <a:gd name="connsiteY1" fmla="*/ 9525 h 4235450"/>
              <a:gd name="connsiteX2" fmla="*/ 847725 w 1171575"/>
              <a:gd name="connsiteY2" fmla="*/ 485775 h 4235450"/>
              <a:gd name="connsiteX3" fmla="*/ 295729 w 1171575"/>
              <a:gd name="connsiteY3" fmla="*/ 2665186 h 4235450"/>
              <a:gd name="connsiteX4" fmla="*/ 0 w 1171575"/>
              <a:gd name="connsiteY4" fmla="*/ 2809875 h 4235450"/>
              <a:gd name="connsiteX5" fmla="*/ 127000 w 1171575"/>
              <a:gd name="connsiteY5" fmla="*/ 4235450 h 4235450"/>
              <a:gd name="connsiteX6" fmla="*/ 454025 w 1171575"/>
              <a:gd name="connsiteY6" fmla="*/ 4194175 h 4235450"/>
              <a:gd name="connsiteX7" fmla="*/ 485775 w 1171575"/>
              <a:gd name="connsiteY7" fmla="*/ 3028950 h 4235450"/>
              <a:gd name="connsiteX8" fmla="*/ 1171575 w 1171575"/>
              <a:gd name="connsiteY8" fmla="*/ 485775 h 4235450"/>
              <a:gd name="connsiteX9" fmla="*/ 895350 w 1171575"/>
              <a:gd name="connsiteY9" fmla="*/ 0 h 4235450"/>
              <a:gd name="connsiteX0" fmla="*/ 869950 w 1146175"/>
              <a:gd name="connsiteY0" fmla="*/ 0 h 4235450"/>
              <a:gd name="connsiteX1" fmla="*/ 669925 w 1146175"/>
              <a:gd name="connsiteY1" fmla="*/ 9525 h 4235450"/>
              <a:gd name="connsiteX2" fmla="*/ 822325 w 1146175"/>
              <a:gd name="connsiteY2" fmla="*/ 485775 h 4235450"/>
              <a:gd name="connsiteX3" fmla="*/ 270329 w 1146175"/>
              <a:gd name="connsiteY3" fmla="*/ 2665186 h 4235450"/>
              <a:gd name="connsiteX4" fmla="*/ 0 w 1146175"/>
              <a:gd name="connsiteY4" fmla="*/ 2809875 h 4235450"/>
              <a:gd name="connsiteX5" fmla="*/ 101600 w 1146175"/>
              <a:gd name="connsiteY5" fmla="*/ 4235450 h 4235450"/>
              <a:gd name="connsiteX6" fmla="*/ 428625 w 1146175"/>
              <a:gd name="connsiteY6" fmla="*/ 4194175 h 4235450"/>
              <a:gd name="connsiteX7" fmla="*/ 460375 w 1146175"/>
              <a:gd name="connsiteY7" fmla="*/ 3028950 h 4235450"/>
              <a:gd name="connsiteX8" fmla="*/ 1146175 w 1146175"/>
              <a:gd name="connsiteY8" fmla="*/ 485775 h 4235450"/>
              <a:gd name="connsiteX9" fmla="*/ 869950 w 1146175"/>
              <a:gd name="connsiteY9" fmla="*/ 0 h 4235450"/>
              <a:gd name="connsiteX0" fmla="*/ 844550 w 1120775"/>
              <a:gd name="connsiteY0" fmla="*/ 0 h 4235450"/>
              <a:gd name="connsiteX1" fmla="*/ 644525 w 1120775"/>
              <a:gd name="connsiteY1" fmla="*/ 9525 h 4235450"/>
              <a:gd name="connsiteX2" fmla="*/ 796925 w 1120775"/>
              <a:gd name="connsiteY2" fmla="*/ 485775 h 4235450"/>
              <a:gd name="connsiteX3" fmla="*/ 244929 w 1120775"/>
              <a:gd name="connsiteY3" fmla="*/ 2665186 h 4235450"/>
              <a:gd name="connsiteX4" fmla="*/ 0 w 1120775"/>
              <a:gd name="connsiteY4" fmla="*/ 2809875 h 4235450"/>
              <a:gd name="connsiteX5" fmla="*/ 76200 w 1120775"/>
              <a:gd name="connsiteY5" fmla="*/ 4235450 h 4235450"/>
              <a:gd name="connsiteX6" fmla="*/ 403225 w 1120775"/>
              <a:gd name="connsiteY6" fmla="*/ 4194175 h 4235450"/>
              <a:gd name="connsiteX7" fmla="*/ 434975 w 1120775"/>
              <a:gd name="connsiteY7" fmla="*/ 3028950 h 4235450"/>
              <a:gd name="connsiteX8" fmla="*/ 1120775 w 1120775"/>
              <a:gd name="connsiteY8" fmla="*/ 485775 h 4235450"/>
              <a:gd name="connsiteX9" fmla="*/ 844550 w 1120775"/>
              <a:gd name="connsiteY9" fmla="*/ 0 h 4235450"/>
              <a:gd name="connsiteX0" fmla="*/ 857250 w 1133475"/>
              <a:gd name="connsiteY0" fmla="*/ 0 h 4235450"/>
              <a:gd name="connsiteX1" fmla="*/ 657225 w 1133475"/>
              <a:gd name="connsiteY1" fmla="*/ 9525 h 4235450"/>
              <a:gd name="connsiteX2" fmla="*/ 809625 w 1133475"/>
              <a:gd name="connsiteY2" fmla="*/ 485775 h 4235450"/>
              <a:gd name="connsiteX3" fmla="*/ 257629 w 1133475"/>
              <a:gd name="connsiteY3" fmla="*/ 2665186 h 4235450"/>
              <a:gd name="connsiteX4" fmla="*/ 0 w 1133475"/>
              <a:gd name="connsiteY4" fmla="*/ 2809875 h 4235450"/>
              <a:gd name="connsiteX5" fmla="*/ 88900 w 1133475"/>
              <a:gd name="connsiteY5" fmla="*/ 4235450 h 4235450"/>
              <a:gd name="connsiteX6" fmla="*/ 415925 w 1133475"/>
              <a:gd name="connsiteY6" fmla="*/ 4194175 h 4235450"/>
              <a:gd name="connsiteX7" fmla="*/ 447675 w 1133475"/>
              <a:gd name="connsiteY7" fmla="*/ 3028950 h 4235450"/>
              <a:gd name="connsiteX8" fmla="*/ 1133475 w 1133475"/>
              <a:gd name="connsiteY8" fmla="*/ 485775 h 4235450"/>
              <a:gd name="connsiteX9" fmla="*/ 857250 w 1133475"/>
              <a:gd name="connsiteY9" fmla="*/ 0 h 4235450"/>
              <a:gd name="connsiteX0" fmla="*/ 857250 w 1133475"/>
              <a:gd name="connsiteY0" fmla="*/ 0 h 4235450"/>
              <a:gd name="connsiteX1" fmla="*/ 657225 w 1133475"/>
              <a:gd name="connsiteY1" fmla="*/ 9525 h 4235450"/>
              <a:gd name="connsiteX2" fmla="*/ 809625 w 1133475"/>
              <a:gd name="connsiteY2" fmla="*/ 485775 h 4235450"/>
              <a:gd name="connsiteX3" fmla="*/ 257629 w 1133475"/>
              <a:gd name="connsiteY3" fmla="*/ 2665186 h 4235450"/>
              <a:gd name="connsiteX4" fmla="*/ 0 w 1133475"/>
              <a:gd name="connsiteY4" fmla="*/ 2809875 h 4235450"/>
              <a:gd name="connsiteX5" fmla="*/ 88900 w 1133475"/>
              <a:gd name="connsiteY5" fmla="*/ 4235450 h 4235450"/>
              <a:gd name="connsiteX6" fmla="*/ 415925 w 1133475"/>
              <a:gd name="connsiteY6" fmla="*/ 4194175 h 4235450"/>
              <a:gd name="connsiteX7" fmla="*/ 358775 w 1133475"/>
              <a:gd name="connsiteY7" fmla="*/ 3028950 h 4235450"/>
              <a:gd name="connsiteX8" fmla="*/ 1133475 w 1133475"/>
              <a:gd name="connsiteY8" fmla="*/ 485775 h 4235450"/>
              <a:gd name="connsiteX9" fmla="*/ 857250 w 1133475"/>
              <a:gd name="connsiteY9" fmla="*/ 0 h 4235450"/>
              <a:gd name="connsiteX0" fmla="*/ 857250 w 1057275"/>
              <a:gd name="connsiteY0" fmla="*/ 0 h 4235450"/>
              <a:gd name="connsiteX1" fmla="*/ 657225 w 1057275"/>
              <a:gd name="connsiteY1" fmla="*/ 9525 h 4235450"/>
              <a:gd name="connsiteX2" fmla="*/ 809625 w 1057275"/>
              <a:gd name="connsiteY2" fmla="*/ 485775 h 4235450"/>
              <a:gd name="connsiteX3" fmla="*/ 257629 w 1057275"/>
              <a:gd name="connsiteY3" fmla="*/ 2665186 h 4235450"/>
              <a:gd name="connsiteX4" fmla="*/ 0 w 1057275"/>
              <a:gd name="connsiteY4" fmla="*/ 2809875 h 4235450"/>
              <a:gd name="connsiteX5" fmla="*/ 88900 w 1057275"/>
              <a:gd name="connsiteY5" fmla="*/ 4235450 h 4235450"/>
              <a:gd name="connsiteX6" fmla="*/ 415925 w 1057275"/>
              <a:gd name="connsiteY6" fmla="*/ 4194175 h 4235450"/>
              <a:gd name="connsiteX7" fmla="*/ 358775 w 1057275"/>
              <a:gd name="connsiteY7" fmla="*/ 3028950 h 4235450"/>
              <a:gd name="connsiteX8" fmla="*/ 1057275 w 1057275"/>
              <a:gd name="connsiteY8" fmla="*/ 473075 h 4235450"/>
              <a:gd name="connsiteX9" fmla="*/ 857250 w 1057275"/>
              <a:gd name="connsiteY9" fmla="*/ 0 h 4235450"/>
              <a:gd name="connsiteX0" fmla="*/ 857250 w 1044575"/>
              <a:gd name="connsiteY0" fmla="*/ 0 h 4235450"/>
              <a:gd name="connsiteX1" fmla="*/ 657225 w 1044575"/>
              <a:gd name="connsiteY1" fmla="*/ 9525 h 4235450"/>
              <a:gd name="connsiteX2" fmla="*/ 809625 w 1044575"/>
              <a:gd name="connsiteY2" fmla="*/ 485775 h 4235450"/>
              <a:gd name="connsiteX3" fmla="*/ 257629 w 1044575"/>
              <a:gd name="connsiteY3" fmla="*/ 2665186 h 4235450"/>
              <a:gd name="connsiteX4" fmla="*/ 0 w 1044575"/>
              <a:gd name="connsiteY4" fmla="*/ 2809875 h 4235450"/>
              <a:gd name="connsiteX5" fmla="*/ 88900 w 1044575"/>
              <a:gd name="connsiteY5" fmla="*/ 4235450 h 4235450"/>
              <a:gd name="connsiteX6" fmla="*/ 415925 w 1044575"/>
              <a:gd name="connsiteY6" fmla="*/ 4194175 h 4235450"/>
              <a:gd name="connsiteX7" fmla="*/ 358775 w 1044575"/>
              <a:gd name="connsiteY7" fmla="*/ 3028950 h 4235450"/>
              <a:gd name="connsiteX8" fmla="*/ 1044575 w 1044575"/>
              <a:gd name="connsiteY8" fmla="*/ 473075 h 4235450"/>
              <a:gd name="connsiteX9" fmla="*/ 857250 w 1044575"/>
              <a:gd name="connsiteY9" fmla="*/ 0 h 4235450"/>
              <a:gd name="connsiteX0" fmla="*/ 844550 w 1044575"/>
              <a:gd name="connsiteY0" fmla="*/ 0 h 4248150"/>
              <a:gd name="connsiteX1" fmla="*/ 657225 w 1044575"/>
              <a:gd name="connsiteY1" fmla="*/ 22225 h 4248150"/>
              <a:gd name="connsiteX2" fmla="*/ 809625 w 1044575"/>
              <a:gd name="connsiteY2" fmla="*/ 498475 h 4248150"/>
              <a:gd name="connsiteX3" fmla="*/ 257629 w 1044575"/>
              <a:gd name="connsiteY3" fmla="*/ 2677886 h 4248150"/>
              <a:gd name="connsiteX4" fmla="*/ 0 w 1044575"/>
              <a:gd name="connsiteY4" fmla="*/ 2822575 h 4248150"/>
              <a:gd name="connsiteX5" fmla="*/ 88900 w 1044575"/>
              <a:gd name="connsiteY5" fmla="*/ 4248150 h 4248150"/>
              <a:gd name="connsiteX6" fmla="*/ 415925 w 1044575"/>
              <a:gd name="connsiteY6" fmla="*/ 4206875 h 4248150"/>
              <a:gd name="connsiteX7" fmla="*/ 358775 w 1044575"/>
              <a:gd name="connsiteY7" fmla="*/ 3041650 h 4248150"/>
              <a:gd name="connsiteX8" fmla="*/ 1044575 w 1044575"/>
              <a:gd name="connsiteY8" fmla="*/ 485775 h 4248150"/>
              <a:gd name="connsiteX9" fmla="*/ 844550 w 1044575"/>
              <a:gd name="connsiteY9" fmla="*/ 0 h 4248150"/>
              <a:gd name="connsiteX0" fmla="*/ 844550 w 1044575"/>
              <a:gd name="connsiteY0" fmla="*/ 0 h 4248150"/>
              <a:gd name="connsiteX1" fmla="*/ 530225 w 1044575"/>
              <a:gd name="connsiteY1" fmla="*/ 98425 h 4248150"/>
              <a:gd name="connsiteX2" fmla="*/ 809625 w 1044575"/>
              <a:gd name="connsiteY2" fmla="*/ 498475 h 4248150"/>
              <a:gd name="connsiteX3" fmla="*/ 257629 w 1044575"/>
              <a:gd name="connsiteY3" fmla="*/ 2677886 h 4248150"/>
              <a:gd name="connsiteX4" fmla="*/ 0 w 1044575"/>
              <a:gd name="connsiteY4" fmla="*/ 2822575 h 4248150"/>
              <a:gd name="connsiteX5" fmla="*/ 88900 w 1044575"/>
              <a:gd name="connsiteY5" fmla="*/ 4248150 h 4248150"/>
              <a:gd name="connsiteX6" fmla="*/ 415925 w 1044575"/>
              <a:gd name="connsiteY6" fmla="*/ 4206875 h 4248150"/>
              <a:gd name="connsiteX7" fmla="*/ 358775 w 1044575"/>
              <a:gd name="connsiteY7" fmla="*/ 3041650 h 4248150"/>
              <a:gd name="connsiteX8" fmla="*/ 1044575 w 1044575"/>
              <a:gd name="connsiteY8" fmla="*/ 485775 h 4248150"/>
              <a:gd name="connsiteX9" fmla="*/ 844550 w 1044575"/>
              <a:gd name="connsiteY9" fmla="*/ 0 h 4248150"/>
              <a:gd name="connsiteX0" fmla="*/ 844550 w 1044575"/>
              <a:gd name="connsiteY0" fmla="*/ 0 h 4248150"/>
              <a:gd name="connsiteX1" fmla="*/ 496887 w 1044575"/>
              <a:gd name="connsiteY1" fmla="*/ 112712 h 4248150"/>
              <a:gd name="connsiteX2" fmla="*/ 809625 w 1044575"/>
              <a:gd name="connsiteY2" fmla="*/ 498475 h 4248150"/>
              <a:gd name="connsiteX3" fmla="*/ 257629 w 1044575"/>
              <a:gd name="connsiteY3" fmla="*/ 2677886 h 4248150"/>
              <a:gd name="connsiteX4" fmla="*/ 0 w 1044575"/>
              <a:gd name="connsiteY4" fmla="*/ 2822575 h 4248150"/>
              <a:gd name="connsiteX5" fmla="*/ 88900 w 1044575"/>
              <a:gd name="connsiteY5" fmla="*/ 4248150 h 4248150"/>
              <a:gd name="connsiteX6" fmla="*/ 415925 w 1044575"/>
              <a:gd name="connsiteY6" fmla="*/ 4206875 h 4248150"/>
              <a:gd name="connsiteX7" fmla="*/ 358775 w 1044575"/>
              <a:gd name="connsiteY7" fmla="*/ 3041650 h 4248150"/>
              <a:gd name="connsiteX8" fmla="*/ 1044575 w 1044575"/>
              <a:gd name="connsiteY8" fmla="*/ 485775 h 4248150"/>
              <a:gd name="connsiteX9" fmla="*/ 844550 w 1044575"/>
              <a:gd name="connsiteY9" fmla="*/ 0 h 4248150"/>
              <a:gd name="connsiteX0" fmla="*/ 844550 w 1044575"/>
              <a:gd name="connsiteY0" fmla="*/ 0 h 4248150"/>
              <a:gd name="connsiteX1" fmla="*/ 552450 w 1044575"/>
              <a:gd name="connsiteY1" fmla="*/ 93663 h 4248150"/>
              <a:gd name="connsiteX2" fmla="*/ 496887 w 1044575"/>
              <a:gd name="connsiteY2" fmla="*/ 112712 h 4248150"/>
              <a:gd name="connsiteX3" fmla="*/ 809625 w 1044575"/>
              <a:gd name="connsiteY3" fmla="*/ 498475 h 4248150"/>
              <a:gd name="connsiteX4" fmla="*/ 257629 w 1044575"/>
              <a:gd name="connsiteY4" fmla="*/ 2677886 h 4248150"/>
              <a:gd name="connsiteX5" fmla="*/ 0 w 1044575"/>
              <a:gd name="connsiteY5" fmla="*/ 2822575 h 4248150"/>
              <a:gd name="connsiteX6" fmla="*/ 88900 w 1044575"/>
              <a:gd name="connsiteY6" fmla="*/ 4248150 h 4248150"/>
              <a:gd name="connsiteX7" fmla="*/ 415925 w 1044575"/>
              <a:gd name="connsiteY7" fmla="*/ 4206875 h 4248150"/>
              <a:gd name="connsiteX8" fmla="*/ 358775 w 1044575"/>
              <a:gd name="connsiteY8" fmla="*/ 3041650 h 4248150"/>
              <a:gd name="connsiteX9" fmla="*/ 1044575 w 1044575"/>
              <a:gd name="connsiteY9" fmla="*/ 485775 h 4248150"/>
              <a:gd name="connsiteX10" fmla="*/ 844550 w 1044575"/>
              <a:gd name="connsiteY10" fmla="*/ 0 h 4248150"/>
              <a:gd name="connsiteX0" fmla="*/ 844550 w 1044575"/>
              <a:gd name="connsiteY0" fmla="*/ 482599 h 4730749"/>
              <a:gd name="connsiteX1" fmla="*/ 604837 w 1044575"/>
              <a:gd name="connsiteY1" fmla="*/ 0 h 4730749"/>
              <a:gd name="connsiteX2" fmla="*/ 496887 w 1044575"/>
              <a:gd name="connsiteY2" fmla="*/ 595311 h 4730749"/>
              <a:gd name="connsiteX3" fmla="*/ 809625 w 1044575"/>
              <a:gd name="connsiteY3" fmla="*/ 981074 h 4730749"/>
              <a:gd name="connsiteX4" fmla="*/ 257629 w 1044575"/>
              <a:gd name="connsiteY4" fmla="*/ 3160485 h 4730749"/>
              <a:gd name="connsiteX5" fmla="*/ 0 w 1044575"/>
              <a:gd name="connsiteY5" fmla="*/ 3305174 h 4730749"/>
              <a:gd name="connsiteX6" fmla="*/ 88900 w 1044575"/>
              <a:gd name="connsiteY6" fmla="*/ 4730749 h 4730749"/>
              <a:gd name="connsiteX7" fmla="*/ 415925 w 1044575"/>
              <a:gd name="connsiteY7" fmla="*/ 4689474 h 4730749"/>
              <a:gd name="connsiteX8" fmla="*/ 358775 w 1044575"/>
              <a:gd name="connsiteY8" fmla="*/ 3524249 h 4730749"/>
              <a:gd name="connsiteX9" fmla="*/ 1044575 w 1044575"/>
              <a:gd name="connsiteY9" fmla="*/ 968374 h 4730749"/>
              <a:gd name="connsiteX10" fmla="*/ 844550 w 1044575"/>
              <a:gd name="connsiteY10" fmla="*/ 482599 h 4730749"/>
              <a:gd name="connsiteX0" fmla="*/ 844550 w 1044575"/>
              <a:gd name="connsiteY0" fmla="*/ 654049 h 4902199"/>
              <a:gd name="connsiteX1" fmla="*/ 609599 w 1044575"/>
              <a:gd name="connsiteY1" fmla="*/ 0 h 4902199"/>
              <a:gd name="connsiteX2" fmla="*/ 496887 w 1044575"/>
              <a:gd name="connsiteY2" fmla="*/ 766761 h 4902199"/>
              <a:gd name="connsiteX3" fmla="*/ 809625 w 1044575"/>
              <a:gd name="connsiteY3" fmla="*/ 1152524 h 4902199"/>
              <a:gd name="connsiteX4" fmla="*/ 257629 w 1044575"/>
              <a:gd name="connsiteY4" fmla="*/ 3331935 h 4902199"/>
              <a:gd name="connsiteX5" fmla="*/ 0 w 1044575"/>
              <a:gd name="connsiteY5" fmla="*/ 3476624 h 4902199"/>
              <a:gd name="connsiteX6" fmla="*/ 88900 w 1044575"/>
              <a:gd name="connsiteY6" fmla="*/ 4902199 h 4902199"/>
              <a:gd name="connsiteX7" fmla="*/ 415925 w 1044575"/>
              <a:gd name="connsiteY7" fmla="*/ 4860924 h 4902199"/>
              <a:gd name="connsiteX8" fmla="*/ 358775 w 1044575"/>
              <a:gd name="connsiteY8" fmla="*/ 3695699 h 4902199"/>
              <a:gd name="connsiteX9" fmla="*/ 1044575 w 1044575"/>
              <a:gd name="connsiteY9" fmla="*/ 1139824 h 4902199"/>
              <a:gd name="connsiteX10" fmla="*/ 844550 w 1044575"/>
              <a:gd name="connsiteY10" fmla="*/ 654049 h 4902199"/>
              <a:gd name="connsiteX0" fmla="*/ 844550 w 1044575"/>
              <a:gd name="connsiteY0" fmla="*/ 663574 h 4911724"/>
              <a:gd name="connsiteX1" fmla="*/ 609599 w 1044575"/>
              <a:gd name="connsiteY1" fmla="*/ 0 h 4911724"/>
              <a:gd name="connsiteX2" fmla="*/ 496887 w 1044575"/>
              <a:gd name="connsiteY2" fmla="*/ 776286 h 4911724"/>
              <a:gd name="connsiteX3" fmla="*/ 809625 w 1044575"/>
              <a:gd name="connsiteY3" fmla="*/ 1162049 h 4911724"/>
              <a:gd name="connsiteX4" fmla="*/ 257629 w 1044575"/>
              <a:gd name="connsiteY4" fmla="*/ 3341460 h 4911724"/>
              <a:gd name="connsiteX5" fmla="*/ 0 w 1044575"/>
              <a:gd name="connsiteY5" fmla="*/ 3486149 h 4911724"/>
              <a:gd name="connsiteX6" fmla="*/ 88900 w 1044575"/>
              <a:gd name="connsiteY6" fmla="*/ 4911724 h 4911724"/>
              <a:gd name="connsiteX7" fmla="*/ 415925 w 1044575"/>
              <a:gd name="connsiteY7" fmla="*/ 4870449 h 4911724"/>
              <a:gd name="connsiteX8" fmla="*/ 358775 w 1044575"/>
              <a:gd name="connsiteY8" fmla="*/ 3705224 h 4911724"/>
              <a:gd name="connsiteX9" fmla="*/ 1044575 w 1044575"/>
              <a:gd name="connsiteY9" fmla="*/ 1149349 h 4911724"/>
              <a:gd name="connsiteX10" fmla="*/ 844550 w 1044575"/>
              <a:gd name="connsiteY10" fmla="*/ 663574 h 4911724"/>
              <a:gd name="connsiteX0" fmla="*/ 844550 w 1044575"/>
              <a:gd name="connsiteY0" fmla="*/ 663574 h 4911724"/>
              <a:gd name="connsiteX1" fmla="*/ 609599 w 1044575"/>
              <a:gd name="connsiteY1" fmla="*/ 0 h 4911724"/>
              <a:gd name="connsiteX2" fmla="*/ 511174 w 1044575"/>
              <a:gd name="connsiteY2" fmla="*/ 776286 h 4911724"/>
              <a:gd name="connsiteX3" fmla="*/ 809625 w 1044575"/>
              <a:gd name="connsiteY3" fmla="*/ 1162049 h 4911724"/>
              <a:gd name="connsiteX4" fmla="*/ 257629 w 1044575"/>
              <a:gd name="connsiteY4" fmla="*/ 3341460 h 4911724"/>
              <a:gd name="connsiteX5" fmla="*/ 0 w 1044575"/>
              <a:gd name="connsiteY5" fmla="*/ 3486149 h 4911724"/>
              <a:gd name="connsiteX6" fmla="*/ 88900 w 1044575"/>
              <a:gd name="connsiteY6" fmla="*/ 4911724 h 4911724"/>
              <a:gd name="connsiteX7" fmla="*/ 415925 w 1044575"/>
              <a:gd name="connsiteY7" fmla="*/ 4870449 h 4911724"/>
              <a:gd name="connsiteX8" fmla="*/ 358775 w 1044575"/>
              <a:gd name="connsiteY8" fmla="*/ 3705224 h 4911724"/>
              <a:gd name="connsiteX9" fmla="*/ 1044575 w 1044575"/>
              <a:gd name="connsiteY9" fmla="*/ 1149349 h 4911724"/>
              <a:gd name="connsiteX10" fmla="*/ 844550 w 1044575"/>
              <a:gd name="connsiteY10" fmla="*/ 663574 h 4911724"/>
              <a:gd name="connsiteX0" fmla="*/ 844550 w 1044575"/>
              <a:gd name="connsiteY0" fmla="*/ 663574 h 4911724"/>
              <a:gd name="connsiteX1" fmla="*/ 623886 w 1044575"/>
              <a:gd name="connsiteY1" fmla="*/ 0 h 4911724"/>
              <a:gd name="connsiteX2" fmla="*/ 511174 w 1044575"/>
              <a:gd name="connsiteY2" fmla="*/ 776286 h 4911724"/>
              <a:gd name="connsiteX3" fmla="*/ 809625 w 1044575"/>
              <a:gd name="connsiteY3" fmla="*/ 1162049 h 4911724"/>
              <a:gd name="connsiteX4" fmla="*/ 257629 w 1044575"/>
              <a:gd name="connsiteY4" fmla="*/ 3341460 h 4911724"/>
              <a:gd name="connsiteX5" fmla="*/ 0 w 1044575"/>
              <a:gd name="connsiteY5" fmla="*/ 3486149 h 4911724"/>
              <a:gd name="connsiteX6" fmla="*/ 88900 w 1044575"/>
              <a:gd name="connsiteY6" fmla="*/ 4911724 h 4911724"/>
              <a:gd name="connsiteX7" fmla="*/ 415925 w 1044575"/>
              <a:gd name="connsiteY7" fmla="*/ 4870449 h 4911724"/>
              <a:gd name="connsiteX8" fmla="*/ 358775 w 1044575"/>
              <a:gd name="connsiteY8" fmla="*/ 3705224 h 4911724"/>
              <a:gd name="connsiteX9" fmla="*/ 1044575 w 1044575"/>
              <a:gd name="connsiteY9" fmla="*/ 1149349 h 4911724"/>
              <a:gd name="connsiteX10" fmla="*/ 844550 w 1044575"/>
              <a:gd name="connsiteY10" fmla="*/ 663574 h 4911724"/>
              <a:gd name="connsiteX0" fmla="*/ 844550 w 1044575"/>
              <a:gd name="connsiteY0" fmla="*/ 649287 h 4911724"/>
              <a:gd name="connsiteX1" fmla="*/ 623886 w 1044575"/>
              <a:gd name="connsiteY1" fmla="*/ 0 h 4911724"/>
              <a:gd name="connsiteX2" fmla="*/ 511174 w 1044575"/>
              <a:gd name="connsiteY2" fmla="*/ 776286 h 4911724"/>
              <a:gd name="connsiteX3" fmla="*/ 809625 w 1044575"/>
              <a:gd name="connsiteY3" fmla="*/ 1162049 h 4911724"/>
              <a:gd name="connsiteX4" fmla="*/ 257629 w 1044575"/>
              <a:gd name="connsiteY4" fmla="*/ 3341460 h 4911724"/>
              <a:gd name="connsiteX5" fmla="*/ 0 w 1044575"/>
              <a:gd name="connsiteY5" fmla="*/ 3486149 h 4911724"/>
              <a:gd name="connsiteX6" fmla="*/ 88900 w 1044575"/>
              <a:gd name="connsiteY6" fmla="*/ 4911724 h 4911724"/>
              <a:gd name="connsiteX7" fmla="*/ 415925 w 1044575"/>
              <a:gd name="connsiteY7" fmla="*/ 4870449 h 4911724"/>
              <a:gd name="connsiteX8" fmla="*/ 358775 w 1044575"/>
              <a:gd name="connsiteY8" fmla="*/ 3705224 h 4911724"/>
              <a:gd name="connsiteX9" fmla="*/ 1044575 w 1044575"/>
              <a:gd name="connsiteY9" fmla="*/ 1149349 h 4911724"/>
              <a:gd name="connsiteX10" fmla="*/ 844550 w 1044575"/>
              <a:gd name="connsiteY10" fmla="*/ 649287 h 4911724"/>
              <a:gd name="connsiteX0" fmla="*/ 844550 w 1044575"/>
              <a:gd name="connsiteY0" fmla="*/ 649287 h 4911724"/>
              <a:gd name="connsiteX1" fmla="*/ 790575 w 1044575"/>
              <a:gd name="connsiteY1" fmla="*/ 504825 h 4911724"/>
              <a:gd name="connsiteX2" fmla="*/ 623886 w 1044575"/>
              <a:gd name="connsiteY2" fmla="*/ 0 h 4911724"/>
              <a:gd name="connsiteX3" fmla="*/ 511174 w 1044575"/>
              <a:gd name="connsiteY3" fmla="*/ 776286 h 4911724"/>
              <a:gd name="connsiteX4" fmla="*/ 809625 w 1044575"/>
              <a:gd name="connsiteY4" fmla="*/ 1162049 h 4911724"/>
              <a:gd name="connsiteX5" fmla="*/ 257629 w 1044575"/>
              <a:gd name="connsiteY5" fmla="*/ 3341460 h 4911724"/>
              <a:gd name="connsiteX6" fmla="*/ 0 w 1044575"/>
              <a:gd name="connsiteY6" fmla="*/ 3486149 h 4911724"/>
              <a:gd name="connsiteX7" fmla="*/ 88900 w 1044575"/>
              <a:gd name="connsiteY7" fmla="*/ 4911724 h 4911724"/>
              <a:gd name="connsiteX8" fmla="*/ 415925 w 1044575"/>
              <a:gd name="connsiteY8" fmla="*/ 4870449 h 4911724"/>
              <a:gd name="connsiteX9" fmla="*/ 358775 w 1044575"/>
              <a:gd name="connsiteY9" fmla="*/ 3705224 h 4911724"/>
              <a:gd name="connsiteX10" fmla="*/ 1044575 w 1044575"/>
              <a:gd name="connsiteY10" fmla="*/ 1149349 h 4911724"/>
              <a:gd name="connsiteX11" fmla="*/ 844550 w 1044575"/>
              <a:gd name="connsiteY11" fmla="*/ 649287 h 4911724"/>
              <a:gd name="connsiteX0" fmla="*/ 844550 w 1044575"/>
              <a:gd name="connsiteY0" fmla="*/ 649287 h 4911724"/>
              <a:gd name="connsiteX1" fmla="*/ 614362 w 1044575"/>
              <a:gd name="connsiteY1" fmla="*/ 671512 h 4911724"/>
              <a:gd name="connsiteX2" fmla="*/ 623886 w 1044575"/>
              <a:gd name="connsiteY2" fmla="*/ 0 h 4911724"/>
              <a:gd name="connsiteX3" fmla="*/ 511174 w 1044575"/>
              <a:gd name="connsiteY3" fmla="*/ 776286 h 4911724"/>
              <a:gd name="connsiteX4" fmla="*/ 809625 w 1044575"/>
              <a:gd name="connsiteY4" fmla="*/ 1162049 h 4911724"/>
              <a:gd name="connsiteX5" fmla="*/ 257629 w 1044575"/>
              <a:gd name="connsiteY5" fmla="*/ 3341460 h 4911724"/>
              <a:gd name="connsiteX6" fmla="*/ 0 w 1044575"/>
              <a:gd name="connsiteY6" fmla="*/ 3486149 h 4911724"/>
              <a:gd name="connsiteX7" fmla="*/ 88900 w 1044575"/>
              <a:gd name="connsiteY7" fmla="*/ 4911724 h 4911724"/>
              <a:gd name="connsiteX8" fmla="*/ 415925 w 1044575"/>
              <a:gd name="connsiteY8" fmla="*/ 4870449 h 4911724"/>
              <a:gd name="connsiteX9" fmla="*/ 358775 w 1044575"/>
              <a:gd name="connsiteY9" fmla="*/ 3705224 h 4911724"/>
              <a:gd name="connsiteX10" fmla="*/ 1044575 w 1044575"/>
              <a:gd name="connsiteY10" fmla="*/ 1149349 h 4911724"/>
              <a:gd name="connsiteX11" fmla="*/ 844550 w 1044575"/>
              <a:gd name="connsiteY11" fmla="*/ 649287 h 4911724"/>
              <a:gd name="connsiteX0" fmla="*/ 844550 w 1044575"/>
              <a:gd name="connsiteY0" fmla="*/ 649287 h 4911724"/>
              <a:gd name="connsiteX1" fmla="*/ 614362 w 1044575"/>
              <a:gd name="connsiteY1" fmla="*/ 671512 h 4911724"/>
              <a:gd name="connsiteX2" fmla="*/ 619125 w 1044575"/>
              <a:gd name="connsiteY2" fmla="*/ 323850 h 4911724"/>
              <a:gd name="connsiteX3" fmla="*/ 623886 w 1044575"/>
              <a:gd name="connsiteY3" fmla="*/ 0 h 4911724"/>
              <a:gd name="connsiteX4" fmla="*/ 511174 w 1044575"/>
              <a:gd name="connsiteY4" fmla="*/ 776286 h 4911724"/>
              <a:gd name="connsiteX5" fmla="*/ 809625 w 1044575"/>
              <a:gd name="connsiteY5" fmla="*/ 1162049 h 4911724"/>
              <a:gd name="connsiteX6" fmla="*/ 257629 w 1044575"/>
              <a:gd name="connsiteY6" fmla="*/ 3341460 h 4911724"/>
              <a:gd name="connsiteX7" fmla="*/ 0 w 1044575"/>
              <a:gd name="connsiteY7" fmla="*/ 3486149 h 4911724"/>
              <a:gd name="connsiteX8" fmla="*/ 88900 w 1044575"/>
              <a:gd name="connsiteY8" fmla="*/ 4911724 h 4911724"/>
              <a:gd name="connsiteX9" fmla="*/ 415925 w 1044575"/>
              <a:gd name="connsiteY9" fmla="*/ 4870449 h 4911724"/>
              <a:gd name="connsiteX10" fmla="*/ 358775 w 1044575"/>
              <a:gd name="connsiteY10" fmla="*/ 3705224 h 4911724"/>
              <a:gd name="connsiteX11" fmla="*/ 1044575 w 1044575"/>
              <a:gd name="connsiteY11" fmla="*/ 1149349 h 4911724"/>
              <a:gd name="connsiteX12" fmla="*/ 844550 w 1044575"/>
              <a:gd name="connsiteY12" fmla="*/ 649287 h 4911724"/>
              <a:gd name="connsiteX0" fmla="*/ 844550 w 1044575"/>
              <a:gd name="connsiteY0" fmla="*/ 649287 h 4911724"/>
              <a:gd name="connsiteX1" fmla="*/ 614362 w 1044575"/>
              <a:gd name="connsiteY1" fmla="*/ 671512 h 4911724"/>
              <a:gd name="connsiteX2" fmla="*/ 685800 w 1044575"/>
              <a:gd name="connsiteY2" fmla="*/ 14287 h 4911724"/>
              <a:gd name="connsiteX3" fmla="*/ 623886 w 1044575"/>
              <a:gd name="connsiteY3" fmla="*/ 0 h 4911724"/>
              <a:gd name="connsiteX4" fmla="*/ 511174 w 1044575"/>
              <a:gd name="connsiteY4" fmla="*/ 776286 h 4911724"/>
              <a:gd name="connsiteX5" fmla="*/ 809625 w 1044575"/>
              <a:gd name="connsiteY5" fmla="*/ 1162049 h 4911724"/>
              <a:gd name="connsiteX6" fmla="*/ 257629 w 1044575"/>
              <a:gd name="connsiteY6" fmla="*/ 3341460 h 4911724"/>
              <a:gd name="connsiteX7" fmla="*/ 0 w 1044575"/>
              <a:gd name="connsiteY7" fmla="*/ 3486149 h 4911724"/>
              <a:gd name="connsiteX8" fmla="*/ 88900 w 1044575"/>
              <a:gd name="connsiteY8" fmla="*/ 4911724 h 4911724"/>
              <a:gd name="connsiteX9" fmla="*/ 415925 w 1044575"/>
              <a:gd name="connsiteY9" fmla="*/ 4870449 h 4911724"/>
              <a:gd name="connsiteX10" fmla="*/ 358775 w 1044575"/>
              <a:gd name="connsiteY10" fmla="*/ 3705224 h 4911724"/>
              <a:gd name="connsiteX11" fmla="*/ 1044575 w 1044575"/>
              <a:gd name="connsiteY11" fmla="*/ 1149349 h 4911724"/>
              <a:gd name="connsiteX12" fmla="*/ 844550 w 1044575"/>
              <a:gd name="connsiteY12" fmla="*/ 649287 h 4911724"/>
              <a:gd name="connsiteX0" fmla="*/ 844550 w 1044575"/>
              <a:gd name="connsiteY0" fmla="*/ 649287 h 4911724"/>
              <a:gd name="connsiteX1" fmla="*/ 614362 w 1044575"/>
              <a:gd name="connsiteY1" fmla="*/ 671512 h 4911724"/>
              <a:gd name="connsiteX2" fmla="*/ 685800 w 1044575"/>
              <a:gd name="connsiteY2" fmla="*/ 9525 h 4911724"/>
              <a:gd name="connsiteX3" fmla="*/ 623886 w 1044575"/>
              <a:gd name="connsiteY3" fmla="*/ 0 h 4911724"/>
              <a:gd name="connsiteX4" fmla="*/ 511174 w 1044575"/>
              <a:gd name="connsiteY4" fmla="*/ 776286 h 4911724"/>
              <a:gd name="connsiteX5" fmla="*/ 809625 w 1044575"/>
              <a:gd name="connsiteY5" fmla="*/ 1162049 h 4911724"/>
              <a:gd name="connsiteX6" fmla="*/ 257629 w 1044575"/>
              <a:gd name="connsiteY6" fmla="*/ 3341460 h 4911724"/>
              <a:gd name="connsiteX7" fmla="*/ 0 w 1044575"/>
              <a:gd name="connsiteY7" fmla="*/ 3486149 h 4911724"/>
              <a:gd name="connsiteX8" fmla="*/ 88900 w 1044575"/>
              <a:gd name="connsiteY8" fmla="*/ 4911724 h 4911724"/>
              <a:gd name="connsiteX9" fmla="*/ 415925 w 1044575"/>
              <a:gd name="connsiteY9" fmla="*/ 4870449 h 4911724"/>
              <a:gd name="connsiteX10" fmla="*/ 358775 w 1044575"/>
              <a:gd name="connsiteY10" fmla="*/ 3705224 h 4911724"/>
              <a:gd name="connsiteX11" fmla="*/ 1044575 w 1044575"/>
              <a:gd name="connsiteY11" fmla="*/ 1149349 h 4911724"/>
              <a:gd name="connsiteX12" fmla="*/ 844550 w 1044575"/>
              <a:gd name="connsiteY12" fmla="*/ 649287 h 4911724"/>
              <a:gd name="connsiteX0" fmla="*/ 844550 w 1044575"/>
              <a:gd name="connsiteY0" fmla="*/ 649287 h 4911724"/>
              <a:gd name="connsiteX1" fmla="*/ 614362 w 1044575"/>
              <a:gd name="connsiteY1" fmla="*/ 671512 h 4911724"/>
              <a:gd name="connsiteX2" fmla="*/ 679450 w 1044575"/>
              <a:gd name="connsiteY2" fmla="*/ 12700 h 4911724"/>
              <a:gd name="connsiteX3" fmla="*/ 623886 w 1044575"/>
              <a:gd name="connsiteY3" fmla="*/ 0 h 4911724"/>
              <a:gd name="connsiteX4" fmla="*/ 511174 w 1044575"/>
              <a:gd name="connsiteY4" fmla="*/ 776286 h 4911724"/>
              <a:gd name="connsiteX5" fmla="*/ 809625 w 1044575"/>
              <a:gd name="connsiteY5" fmla="*/ 1162049 h 4911724"/>
              <a:gd name="connsiteX6" fmla="*/ 257629 w 1044575"/>
              <a:gd name="connsiteY6" fmla="*/ 3341460 h 4911724"/>
              <a:gd name="connsiteX7" fmla="*/ 0 w 1044575"/>
              <a:gd name="connsiteY7" fmla="*/ 3486149 h 4911724"/>
              <a:gd name="connsiteX8" fmla="*/ 88900 w 1044575"/>
              <a:gd name="connsiteY8" fmla="*/ 4911724 h 4911724"/>
              <a:gd name="connsiteX9" fmla="*/ 415925 w 1044575"/>
              <a:gd name="connsiteY9" fmla="*/ 4870449 h 4911724"/>
              <a:gd name="connsiteX10" fmla="*/ 358775 w 1044575"/>
              <a:gd name="connsiteY10" fmla="*/ 3705224 h 4911724"/>
              <a:gd name="connsiteX11" fmla="*/ 1044575 w 1044575"/>
              <a:gd name="connsiteY11" fmla="*/ 1149349 h 4911724"/>
              <a:gd name="connsiteX12" fmla="*/ 844550 w 1044575"/>
              <a:gd name="connsiteY12" fmla="*/ 649287 h 4911724"/>
              <a:gd name="connsiteX0" fmla="*/ 844550 w 1044575"/>
              <a:gd name="connsiteY0" fmla="*/ 649287 h 4911724"/>
              <a:gd name="connsiteX1" fmla="*/ 608012 w 1044575"/>
              <a:gd name="connsiteY1" fmla="*/ 668337 h 4911724"/>
              <a:gd name="connsiteX2" fmla="*/ 679450 w 1044575"/>
              <a:gd name="connsiteY2" fmla="*/ 12700 h 4911724"/>
              <a:gd name="connsiteX3" fmla="*/ 623886 w 1044575"/>
              <a:gd name="connsiteY3" fmla="*/ 0 h 4911724"/>
              <a:gd name="connsiteX4" fmla="*/ 511174 w 1044575"/>
              <a:gd name="connsiteY4" fmla="*/ 776286 h 4911724"/>
              <a:gd name="connsiteX5" fmla="*/ 809625 w 1044575"/>
              <a:gd name="connsiteY5" fmla="*/ 1162049 h 4911724"/>
              <a:gd name="connsiteX6" fmla="*/ 257629 w 1044575"/>
              <a:gd name="connsiteY6" fmla="*/ 3341460 h 4911724"/>
              <a:gd name="connsiteX7" fmla="*/ 0 w 1044575"/>
              <a:gd name="connsiteY7" fmla="*/ 3486149 h 4911724"/>
              <a:gd name="connsiteX8" fmla="*/ 88900 w 1044575"/>
              <a:gd name="connsiteY8" fmla="*/ 4911724 h 4911724"/>
              <a:gd name="connsiteX9" fmla="*/ 415925 w 1044575"/>
              <a:gd name="connsiteY9" fmla="*/ 4870449 h 4911724"/>
              <a:gd name="connsiteX10" fmla="*/ 358775 w 1044575"/>
              <a:gd name="connsiteY10" fmla="*/ 3705224 h 4911724"/>
              <a:gd name="connsiteX11" fmla="*/ 1044575 w 1044575"/>
              <a:gd name="connsiteY11" fmla="*/ 1149349 h 4911724"/>
              <a:gd name="connsiteX12" fmla="*/ 844550 w 1044575"/>
              <a:gd name="connsiteY12" fmla="*/ 649287 h 4911724"/>
              <a:gd name="connsiteX0" fmla="*/ 844550 w 1044575"/>
              <a:gd name="connsiteY0" fmla="*/ 649287 h 4911724"/>
              <a:gd name="connsiteX1" fmla="*/ 608012 w 1044575"/>
              <a:gd name="connsiteY1" fmla="*/ 652462 h 4911724"/>
              <a:gd name="connsiteX2" fmla="*/ 679450 w 1044575"/>
              <a:gd name="connsiteY2" fmla="*/ 12700 h 4911724"/>
              <a:gd name="connsiteX3" fmla="*/ 623886 w 1044575"/>
              <a:gd name="connsiteY3" fmla="*/ 0 h 4911724"/>
              <a:gd name="connsiteX4" fmla="*/ 511174 w 1044575"/>
              <a:gd name="connsiteY4" fmla="*/ 776286 h 4911724"/>
              <a:gd name="connsiteX5" fmla="*/ 809625 w 1044575"/>
              <a:gd name="connsiteY5" fmla="*/ 1162049 h 4911724"/>
              <a:gd name="connsiteX6" fmla="*/ 257629 w 1044575"/>
              <a:gd name="connsiteY6" fmla="*/ 3341460 h 4911724"/>
              <a:gd name="connsiteX7" fmla="*/ 0 w 1044575"/>
              <a:gd name="connsiteY7" fmla="*/ 3486149 h 4911724"/>
              <a:gd name="connsiteX8" fmla="*/ 88900 w 1044575"/>
              <a:gd name="connsiteY8" fmla="*/ 4911724 h 4911724"/>
              <a:gd name="connsiteX9" fmla="*/ 415925 w 1044575"/>
              <a:gd name="connsiteY9" fmla="*/ 4870449 h 4911724"/>
              <a:gd name="connsiteX10" fmla="*/ 358775 w 1044575"/>
              <a:gd name="connsiteY10" fmla="*/ 3705224 h 4911724"/>
              <a:gd name="connsiteX11" fmla="*/ 1044575 w 1044575"/>
              <a:gd name="connsiteY11" fmla="*/ 1149349 h 4911724"/>
              <a:gd name="connsiteX12" fmla="*/ 844550 w 1044575"/>
              <a:gd name="connsiteY12" fmla="*/ 649287 h 4911724"/>
              <a:gd name="connsiteX0" fmla="*/ 844550 w 1044575"/>
              <a:gd name="connsiteY0" fmla="*/ 649287 h 4911724"/>
              <a:gd name="connsiteX1" fmla="*/ 608012 w 1044575"/>
              <a:gd name="connsiteY1" fmla="*/ 652462 h 4911724"/>
              <a:gd name="connsiteX2" fmla="*/ 679450 w 1044575"/>
              <a:gd name="connsiteY2" fmla="*/ 12700 h 4911724"/>
              <a:gd name="connsiteX3" fmla="*/ 623886 w 1044575"/>
              <a:gd name="connsiteY3" fmla="*/ 0 h 4911724"/>
              <a:gd name="connsiteX4" fmla="*/ 511174 w 1044575"/>
              <a:gd name="connsiteY4" fmla="*/ 776286 h 4911724"/>
              <a:gd name="connsiteX5" fmla="*/ 809625 w 1044575"/>
              <a:gd name="connsiteY5" fmla="*/ 1162049 h 4911724"/>
              <a:gd name="connsiteX6" fmla="*/ 257629 w 1044575"/>
              <a:gd name="connsiteY6" fmla="*/ 3341460 h 4911724"/>
              <a:gd name="connsiteX7" fmla="*/ 0 w 1044575"/>
              <a:gd name="connsiteY7" fmla="*/ 3486149 h 4911724"/>
              <a:gd name="connsiteX8" fmla="*/ 88900 w 1044575"/>
              <a:gd name="connsiteY8" fmla="*/ 4911724 h 4911724"/>
              <a:gd name="connsiteX9" fmla="*/ 415925 w 1044575"/>
              <a:gd name="connsiteY9" fmla="*/ 4870449 h 4911724"/>
              <a:gd name="connsiteX10" fmla="*/ 358775 w 1044575"/>
              <a:gd name="connsiteY10" fmla="*/ 3705224 h 4911724"/>
              <a:gd name="connsiteX11" fmla="*/ 1044575 w 1044575"/>
              <a:gd name="connsiteY11" fmla="*/ 1149349 h 4911724"/>
              <a:gd name="connsiteX12" fmla="*/ 844550 w 1044575"/>
              <a:gd name="connsiteY12" fmla="*/ 649287 h 4911724"/>
              <a:gd name="connsiteX0" fmla="*/ 844550 w 1044575"/>
              <a:gd name="connsiteY0" fmla="*/ 649287 h 4911724"/>
              <a:gd name="connsiteX1" fmla="*/ 608012 w 1044575"/>
              <a:gd name="connsiteY1" fmla="*/ 652462 h 4911724"/>
              <a:gd name="connsiteX2" fmla="*/ 679450 w 1044575"/>
              <a:gd name="connsiteY2" fmla="*/ 12700 h 4911724"/>
              <a:gd name="connsiteX3" fmla="*/ 623886 w 1044575"/>
              <a:gd name="connsiteY3" fmla="*/ 0 h 4911724"/>
              <a:gd name="connsiteX4" fmla="*/ 511174 w 1044575"/>
              <a:gd name="connsiteY4" fmla="*/ 776286 h 4911724"/>
              <a:gd name="connsiteX5" fmla="*/ 809625 w 1044575"/>
              <a:gd name="connsiteY5" fmla="*/ 1162049 h 4911724"/>
              <a:gd name="connsiteX6" fmla="*/ 257629 w 1044575"/>
              <a:gd name="connsiteY6" fmla="*/ 3341460 h 4911724"/>
              <a:gd name="connsiteX7" fmla="*/ 0 w 1044575"/>
              <a:gd name="connsiteY7" fmla="*/ 3486149 h 4911724"/>
              <a:gd name="connsiteX8" fmla="*/ 88900 w 1044575"/>
              <a:gd name="connsiteY8" fmla="*/ 4911724 h 4911724"/>
              <a:gd name="connsiteX9" fmla="*/ 415925 w 1044575"/>
              <a:gd name="connsiteY9" fmla="*/ 4870449 h 4911724"/>
              <a:gd name="connsiteX10" fmla="*/ 358775 w 1044575"/>
              <a:gd name="connsiteY10" fmla="*/ 3705224 h 4911724"/>
              <a:gd name="connsiteX11" fmla="*/ 1044575 w 1044575"/>
              <a:gd name="connsiteY11" fmla="*/ 1149349 h 4911724"/>
              <a:gd name="connsiteX12" fmla="*/ 844550 w 1044575"/>
              <a:gd name="connsiteY12" fmla="*/ 649287 h 4911724"/>
              <a:gd name="connsiteX0" fmla="*/ 844550 w 1044575"/>
              <a:gd name="connsiteY0" fmla="*/ 649287 h 4911724"/>
              <a:gd name="connsiteX1" fmla="*/ 608012 w 1044575"/>
              <a:gd name="connsiteY1" fmla="*/ 652462 h 4911724"/>
              <a:gd name="connsiteX2" fmla="*/ 679450 w 1044575"/>
              <a:gd name="connsiteY2" fmla="*/ 12700 h 4911724"/>
              <a:gd name="connsiteX3" fmla="*/ 623886 w 1044575"/>
              <a:gd name="connsiteY3" fmla="*/ 0 h 4911724"/>
              <a:gd name="connsiteX4" fmla="*/ 511174 w 1044575"/>
              <a:gd name="connsiteY4" fmla="*/ 776286 h 4911724"/>
              <a:gd name="connsiteX5" fmla="*/ 809625 w 1044575"/>
              <a:gd name="connsiteY5" fmla="*/ 1162049 h 4911724"/>
              <a:gd name="connsiteX6" fmla="*/ 257629 w 1044575"/>
              <a:gd name="connsiteY6" fmla="*/ 3341460 h 4911724"/>
              <a:gd name="connsiteX7" fmla="*/ 0 w 1044575"/>
              <a:gd name="connsiteY7" fmla="*/ 3486149 h 4911724"/>
              <a:gd name="connsiteX8" fmla="*/ 88900 w 1044575"/>
              <a:gd name="connsiteY8" fmla="*/ 4911724 h 4911724"/>
              <a:gd name="connsiteX9" fmla="*/ 415925 w 1044575"/>
              <a:gd name="connsiteY9" fmla="*/ 4870449 h 4911724"/>
              <a:gd name="connsiteX10" fmla="*/ 358775 w 1044575"/>
              <a:gd name="connsiteY10" fmla="*/ 3705224 h 4911724"/>
              <a:gd name="connsiteX11" fmla="*/ 1044575 w 1044575"/>
              <a:gd name="connsiteY11" fmla="*/ 1149349 h 4911724"/>
              <a:gd name="connsiteX12" fmla="*/ 844550 w 1044575"/>
              <a:gd name="connsiteY12" fmla="*/ 649287 h 4911724"/>
              <a:gd name="connsiteX0" fmla="*/ 844550 w 1044575"/>
              <a:gd name="connsiteY0" fmla="*/ 649287 h 4911724"/>
              <a:gd name="connsiteX1" fmla="*/ 608012 w 1044575"/>
              <a:gd name="connsiteY1" fmla="*/ 652462 h 4911724"/>
              <a:gd name="connsiteX2" fmla="*/ 679450 w 1044575"/>
              <a:gd name="connsiteY2" fmla="*/ 12700 h 4911724"/>
              <a:gd name="connsiteX3" fmla="*/ 623886 w 1044575"/>
              <a:gd name="connsiteY3" fmla="*/ 0 h 4911724"/>
              <a:gd name="connsiteX4" fmla="*/ 511174 w 1044575"/>
              <a:gd name="connsiteY4" fmla="*/ 776286 h 4911724"/>
              <a:gd name="connsiteX5" fmla="*/ 809625 w 1044575"/>
              <a:gd name="connsiteY5" fmla="*/ 1162049 h 4911724"/>
              <a:gd name="connsiteX6" fmla="*/ 257629 w 1044575"/>
              <a:gd name="connsiteY6" fmla="*/ 3341460 h 4911724"/>
              <a:gd name="connsiteX7" fmla="*/ 0 w 1044575"/>
              <a:gd name="connsiteY7" fmla="*/ 3486149 h 4911724"/>
              <a:gd name="connsiteX8" fmla="*/ 88900 w 1044575"/>
              <a:gd name="connsiteY8" fmla="*/ 4911724 h 4911724"/>
              <a:gd name="connsiteX9" fmla="*/ 415925 w 1044575"/>
              <a:gd name="connsiteY9" fmla="*/ 4870449 h 4911724"/>
              <a:gd name="connsiteX10" fmla="*/ 358775 w 1044575"/>
              <a:gd name="connsiteY10" fmla="*/ 3705224 h 4911724"/>
              <a:gd name="connsiteX11" fmla="*/ 1044575 w 1044575"/>
              <a:gd name="connsiteY11" fmla="*/ 1149349 h 4911724"/>
              <a:gd name="connsiteX12" fmla="*/ 844550 w 1044575"/>
              <a:gd name="connsiteY12" fmla="*/ 649287 h 4911724"/>
              <a:gd name="connsiteX0" fmla="*/ 844550 w 1044575"/>
              <a:gd name="connsiteY0" fmla="*/ 649287 h 4911724"/>
              <a:gd name="connsiteX1" fmla="*/ 608012 w 1044575"/>
              <a:gd name="connsiteY1" fmla="*/ 652462 h 4911724"/>
              <a:gd name="connsiteX2" fmla="*/ 679450 w 1044575"/>
              <a:gd name="connsiteY2" fmla="*/ 12700 h 4911724"/>
              <a:gd name="connsiteX3" fmla="*/ 623886 w 1044575"/>
              <a:gd name="connsiteY3" fmla="*/ 0 h 4911724"/>
              <a:gd name="connsiteX4" fmla="*/ 511174 w 1044575"/>
              <a:gd name="connsiteY4" fmla="*/ 776286 h 4911724"/>
              <a:gd name="connsiteX5" fmla="*/ 809625 w 1044575"/>
              <a:gd name="connsiteY5" fmla="*/ 1162049 h 4911724"/>
              <a:gd name="connsiteX6" fmla="*/ 257629 w 1044575"/>
              <a:gd name="connsiteY6" fmla="*/ 3341460 h 4911724"/>
              <a:gd name="connsiteX7" fmla="*/ 0 w 1044575"/>
              <a:gd name="connsiteY7" fmla="*/ 3486149 h 4911724"/>
              <a:gd name="connsiteX8" fmla="*/ 88900 w 1044575"/>
              <a:gd name="connsiteY8" fmla="*/ 4911724 h 4911724"/>
              <a:gd name="connsiteX9" fmla="*/ 415925 w 1044575"/>
              <a:gd name="connsiteY9" fmla="*/ 4870449 h 4911724"/>
              <a:gd name="connsiteX10" fmla="*/ 358775 w 1044575"/>
              <a:gd name="connsiteY10" fmla="*/ 3705224 h 4911724"/>
              <a:gd name="connsiteX11" fmla="*/ 1044575 w 1044575"/>
              <a:gd name="connsiteY11" fmla="*/ 1149349 h 4911724"/>
              <a:gd name="connsiteX12" fmla="*/ 844550 w 1044575"/>
              <a:gd name="connsiteY12" fmla="*/ 649287 h 4911724"/>
              <a:gd name="connsiteX0" fmla="*/ 844550 w 1044575"/>
              <a:gd name="connsiteY0" fmla="*/ 649287 h 4911724"/>
              <a:gd name="connsiteX1" fmla="*/ 608012 w 1044575"/>
              <a:gd name="connsiteY1" fmla="*/ 652462 h 4911724"/>
              <a:gd name="connsiteX2" fmla="*/ 682625 w 1044575"/>
              <a:gd name="connsiteY2" fmla="*/ 12700 h 4911724"/>
              <a:gd name="connsiteX3" fmla="*/ 623886 w 1044575"/>
              <a:gd name="connsiteY3" fmla="*/ 0 h 4911724"/>
              <a:gd name="connsiteX4" fmla="*/ 511174 w 1044575"/>
              <a:gd name="connsiteY4" fmla="*/ 776286 h 4911724"/>
              <a:gd name="connsiteX5" fmla="*/ 809625 w 1044575"/>
              <a:gd name="connsiteY5" fmla="*/ 1162049 h 4911724"/>
              <a:gd name="connsiteX6" fmla="*/ 257629 w 1044575"/>
              <a:gd name="connsiteY6" fmla="*/ 3341460 h 4911724"/>
              <a:gd name="connsiteX7" fmla="*/ 0 w 1044575"/>
              <a:gd name="connsiteY7" fmla="*/ 3486149 h 4911724"/>
              <a:gd name="connsiteX8" fmla="*/ 88900 w 1044575"/>
              <a:gd name="connsiteY8" fmla="*/ 4911724 h 4911724"/>
              <a:gd name="connsiteX9" fmla="*/ 415925 w 1044575"/>
              <a:gd name="connsiteY9" fmla="*/ 4870449 h 4911724"/>
              <a:gd name="connsiteX10" fmla="*/ 358775 w 1044575"/>
              <a:gd name="connsiteY10" fmla="*/ 3705224 h 4911724"/>
              <a:gd name="connsiteX11" fmla="*/ 1044575 w 1044575"/>
              <a:gd name="connsiteY11" fmla="*/ 1149349 h 4911724"/>
              <a:gd name="connsiteX12" fmla="*/ 844550 w 1044575"/>
              <a:gd name="connsiteY12" fmla="*/ 649287 h 4911724"/>
              <a:gd name="connsiteX0" fmla="*/ 844550 w 1044575"/>
              <a:gd name="connsiteY0" fmla="*/ 649287 h 4911724"/>
              <a:gd name="connsiteX1" fmla="*/ 608012 w 1044575"/>
              <a:gd name="connsiteY1" fmla="*/ 652462 h 4911724"/>
              <a:gd name="connsiteX2" fmla="*/ 682625 w 1044575"/>
              <a:gd name="connsiteY2" fmla="*/ 12700 h 4911724"/>
              <a:gd name="connsiteX3" fmla="*/ 623886 w 1044575"/>
              <a:gd name="connsiteY3" fmla="*/ 0 h 4911724"/>
              <a:gd name="connsiteX4" fmla="*/ 511174 w 1044575"/>
              <a:gd name="connsiteY4" fmla="*/ 776286 h 4911724"/>
              <a:gd name="connsiteX5" fmla="*/ 809625 w 1044575"/>
              <a:gd name="connsiteY5" fmla="*/ 1162049 h 4911724"/>
              <a:gd name="connsiteX6" fmla="*/ 257629 w 1044575"/>
              <a:gd name="connsiteY6" fmla="*/ 3341460 h 4911724"/>
              <a:gd name="connsiteX7" fmla="*/ 0 w 1044575"/>
              <a:gd name="connsiteY7" fmla="*/ 3486149 h 4911724"/>
              <a:gd name="connsiteX8" fmla="*/ 88900 w 1044575"/>
              <a:gd name="connsiteY8" fmla="*/ 4911724 h 4911724"/>
              <a:gd name="connsiteX9" fmla="*/ 415925 w 1044575"/>
              <a:gd name="connsiteY9" fmla="*/ 4870449 h 4911724"/>
              <a:gd name="connsiteX10" fmla="*/ 358775 w 1044575"/>
              <a:gd name="connsiteY10" fmla="*/ 3705224 h 4911724"/>
              <a:gd name="connsiteX11" fmla="*/ 758825 w 1044575"/>
              <a:gd name="connsiteY11" fmla="*/ 2114550 h 4911724"/>
              <a:gd name="connsiteX12" fmla="*/ 1044575 w 1044575"/>
              <a:gd name="connsiteY12" fmla="*/ 1149349 h 4911724"/>
              <a:gd name="connsiteX13" fmla="*/ 844550 w 1044575"/>
              <a:gd name="connsiteY13" fmla="*/ 649287 h 4911724"/>
              <a:gd name="connsiteX0" fmla="*/ 844550 w 1203325"/>
              <a:gd name="connsiteY0" fmla="*/ 649287 h 4911724"/>
              <a:gd name="connsiteX1" fmla="*/ 608012 w 1203325"/>
              <a:gd name="connsiteY1" fmla="*/ 652462 h 4911724"/>
              <a:gd name="connsiteX2" fmla="*/ 682625 w 1203325"/>
              <a:gd name="connsiteY2" fmla="*/ 12700 h 4911724"/>
              <a:gd name="connsiteX3" fmla="*/ 623886 w 1203325"/>
              <a:gd name="connsiteY3" fmla="*/ 0 h 4911724"/>
              <a:gd name="connsiteX4" fmla="*/ 511174 w 1203325"/>
              <a:gd name="connsiteY4" fmla="*/ 776286 h 4911724"/>
              <a:gd name="connsiteX5" fmla="*/ 809625 w 1203325"/>
              <a:gd name="connsiteY5" fmla="*/ 1162049 h 4911724"/>
              <a:gd name="connsiteX6" fmla="*/ 257629 w 1203325"/>
              <a:gd name="connsiteY6" fmla="*/ 3341460 h 4911724"/>
              <a:gd name="connsiteX7" fmla="*/ 0 w 1203325"/>
              <a:gd name="connsiteY7" fmla="*/ 3486149 h 4911724"/>
              <a:gd name="connsiteX8" fmla="*/ 88900 w 1203325"/>
              <a:gd name="connsiteY8" fmla="*/ 4911724 h 4911724"/>
              <a:gd name="connsiteX9" fmla="*/ 415925 w 1203325"/>
              <a:gd name="connsiteY9" fmla="*/ 4870449 h 4911724"/>
              <a:gd name="connsiteX10" fmla="*/ 358775 w 1203325"/>
              <a:gd name="connsiteY10" fmla="*/ 3705224 h 4911724"/>
              <a:gd name="connsiteX11" fmla="*/ 1203325 w 1203325"/>
              <a:gd name="connsiteY11" fmla="*/ 2254250 h 4911724"/>
              <a:gd name="connsiteX12" fmla="*/ 1044575 w 1203325"/>
              <a:gd name="connsiteY12" fmla="*/ 1149349 h 4911724"/>
              <a:gd name="connsiteX13" fmla="*/ 844550 w 1203325"/>
              <a:gd name="connsiteY13" fmla="*/ 649287 h 4911724"/>
              <a:gd name="connsiteX0" fmla="*/ 844550 w 1203325"/>
              <a:gd name="connsiteY0" fmla="*/ 649287 h 4911724"/>
              <a:gd name="connsiteX1" fmla="*/ 608012 w 1203325"/>
              <a:gd name="connsiteY1" fmla="*/ 652462 h 4911724"/>
              <a:gd name="connsiteX2" fmla="*/ 682625 w 1203325"/>
              <a:gd name="connsiteY2" fmla="*/ 12700 h 4911724"/>
              <a:gd name="connsiteX3" fmla="*/ 623886 w 1203325"/>
              <a:gd name="connsiteY3" fmla="*/ 0 h 4911724"/>
              <a:gd name="connsiteX4" fmla="*/ 511174 w 1203325"/>
              <a:gd name="connsiteY4" fmla="*/ 776286 h 4911724"/>
              <a:gd name="connsiteX5" fmla="*/ 809625 w 1203325"/>
              <a:gd name="connsiteY5" fmla="*/ 1162049 h 4911724"/>
              <a:gd name="connsiteX6" fmla="*/ 257629 w 1203325"/>
              <a:gd name="connsiteY6" fmla="*/ 3341460 h 4911724"/>
              <a:gd name="connsiteX7" fmla="*/ 0 w 1203325"/>
              <a:gd name="connsiteY7" fmla="*/ 3486149 h 4911724"/>
              <a:gd name="connsiteX8" fmla="*/ 88900 w 1203325"/>
              <a:gd name="connsiteY8" fmla="*/ 4911724 h 4911724"/>
              <a:gd name="connsiteX9" fmla="*/ 415925 w 1203325"/>
              <a:gd name="connsiteY9" fmla="*/ 4870449 h 4911724"/>
              <a:gd name="connsiteX10" fmla="*/ 358775 w 1203325"/>
              <a:gd name="connsiteY10" fmla="*/ 3705224 h 4911724"/>
              <a:gd name="connsiteX11" fmla="*/ 1203325 w 1203325"/>
              <a:gd name="connsiteY11" fmla="*/ 2254250 h 4911724"/>
              <a:gd name="connsiteX12" fmla="*/ 1165225 w 1203325"/>
              <a:gd name="connsiteY12" fmla="*/ 2025650 h 4911724"/>
              <a:gd name="connsiteX13" fmla="*/ 1044575 w 1203325"/>
              <a:gd name="connsiteY13" fmla="*/ 1149349 h 4911724"/>
              <a:gd name="connsiteX14" fmla="*/ 844550 w 1203325"/>
              <a:gd name="connsiteY14" fmla="*/ 649287 h 4911724"/>
              <a:gd name="connsiteX0" fmla="*/ 844550 w 1203325"/>
              <a:gd name="connsiteY0" fmla="*/ 649287 h 4911724"/>
              <a:gd name="connsiteX1" fmla="*/ 608012 w 1203325"/>
              <a:gd name="connsiteY1" fmla="*/ 652462 h 4911724"/>
              <a:gd name="connsiteX2" fmla="*/ 682625 w 1203325"/>
              <a:gd name="connsiteY2" fmla="*/ 12700 h 4911724"/>
              <a:gd name="connsiteX3" fmla="*/ 623886 w 1203325"/>
              <a:gd name="connsiteY3" fmla="*/ 0 h 4911724"/>
              <a:gd name="connsiteX4" fmla="*/ 511174 w 1203325"/>
              <a:gd name="connsiteY4" fmla="*/ 776286 h 4911724"/>
              <a:gd name="connsiteX5" fmla="*/ 809625 w 1203325"/>
              <a:gd name="connsiteY5" fmla="*/ 1162049 h 4911724"/>
              <a:gd name="connsiteX6" fmla="*/ 257629 w 1203325"/>
              <a:gd name="connsiteY6" fmla="*/ 3341460 h 4911724"/>
              <a:gd name="connsiteX7" fmla="*/ 0 w 1203325"/>
              <a:gd name="connsiteY7" fmla="*/ 3486149 h 4911724"/>
              <a:gd name="connsiteX8" fmla="*/ 88900 w 1203325"/>
              <a:gd name="connsiteY8" fmla="*/ 4911724 h 4911724"/>
              <a:gd name="connsiteX9" fmla="*/ 415925 w 1203325"/>
              <a:gd name="connsiteY9" fmla="*/ 4870449 h 4911724"/>
              <a:gd name="connsiteX10" fmla="*/ 358775 w 1203325"/>
              <a:gd name="connsiteY10" fmla="*/ 3705224 h 4911724"/>
              <a:gd name="connsiteX11" fmla="*/ 1203325 w 1203325"/>
              <a:gd name="connsiteY11" fmla="*/ 2254250 h 4911724"/>
              <a:gd name="connsiteX12" fmla="*/ 822325 w 1203325"/>
              <a:gd name="connsiteY12" fmla="*/ 2114550 h 4911724"/>
              <a:gd name="connsiteX13" fmla="*/ 1044575 w 1203325"/>
              <a:gd name="connsiteY13" fmla="*/ 1149349 h 4911724"/>
              <a:gd name="connsiteX14" fmla="*/ 844550 w 1203325"/>
              <a:gd name="connsiteY14" fmla="*/ 649287 h 4911724"/>
              <a:gd name="connsiteX0" fmla="*/ 844550 w 1203325"/>
              <a:gd name="connsiteY0" fmla="*/ 649287 h 4911724"/>
              <a:gd name="connsiteX1" fmla="*/ 608012 w 1203325"/>
              <a:gd name="connsiteY1" fmla="*/ 652462 h 4911724"/>
              <a:gd name="connsiteX2" fmla="*/ 682625 w 1203325"/>
              <a:gd name="connsiteY2" fmla="*/ 12700 h 4911724"/>
              <a:gd name="connsiteX3" fmla="*/ 623886 w 1203325"/>
              <a:gd name="connsiteY3" fmla="*/ 0 h 4911724"/>
              <a:gd name="connsiteX4" fmla="*/ 511174 w 1203325"/>
              <a:gd name="connsiteY4" fmla="*/ 776286 h 4911724"/>
              <a:gd name="connsiteX5" fmla="*/ 809625 w 1203325"/>
              <a:gd name="connsiteY5" fmla="*/ 1162049 h 4911724"/>
              <a:gd name="connsiteX6" fmla="*/ 257629 w 1203325"/>
              <a:gd name="connsiteY6" fmla="*/ 3341460 h 4911724"/>
              <a:gd name="connsiteX7" fmla="*/ 0 w 1203325"/>
              <a:gd name="connsiteY7" fmla="*/ 3486149 h 4911724"/>
              <a:gd name="connsiteX8" fmla="*/ 88900 w 1203325"/>
              <a:gd name="connsiteY8" fmla="*/ 4911724 h 4911724"/>
              <a:gd name="connsiteX9" fmla="*/ 415925 w 1203325"/>
              <a:gd name="connsiteY9" fmla="*/ 4870449 h 4911724"/>
              <a:gd name="connsiteX10" fmla="*/ 358775 w 1203325"/>
              <a:gd name="connsiteY10" fmla="*/ 3705224 h 4911724"/>
              <a:gd name="connsiteX11" fmla="*/ 936625 w 1203325"/>
              <a:gd name="connsiteY11" fmla="*/ 2736850 h 4911724"/>
              <a:gd name="connsiteX12" fmla="*/ 1203325 w 1203325"/>
              <a:gd name="connsiteY12" fmla="*/ 2254250 h 4911724"/>
              <a:gd name="connsiteX13" fmla="*/ 822325 w 1203325"/>
              <a:gd name="connsiteY13" fmla="*/ 2114550 h 4911724"/>
              <a:gd name="connsiteX14" fmla="*/ 1044575 w 1203325"/>
              <a:gd name="connsiteY14" fmla="*/ 1149349 h 4911724"/>
              <a:gd name="connsiteX15" fmla="*/ 844550 w 1203325"/>
              <a:gd name="connsiteY15" fmla="*/ 649287 h 4911724"/>
              <a:gd name="connsiteX0" fmla="*/ 844550 w 1203325"/>
              <a:gd name="connsiteY0" fmla="*/ 649287 h 4911724"/>
              <a:gd name="connsiteX1" fmla="*/ 608012 w 1203325"/>
              <a:gd name="connsiteY1" fmla="*/ 652462 h 4911724"/>
              <a:gd name="connsiteX2" fmla="*/ 682625 w 1203325"/>
              <a:gd name="connsiteY2" fmla="*/ 12700 h 4911724"/>
              <a:gd name="connsiteX3" fmla="*/ 623886 w 1203325"/>
              <a:gd name="connsiteY3" fmla="*/ 0 h 4911724"/>
              <a:gd name="connsiteX4" fmla="*/ 511174 w 1203325"/>
              <a:gd name="connsiteY4" fmla="*/ 776286 h 4911724"/>
              <a:gd name="connsiteX5" fmla="*/ 809625 w 1203325"/>
              <a:gd name="connsiteY5" fmla="*/ 1162049 h 4911724"/>
              <a:gd name="connsiteX6" fmla="*/ 257629 w 1203325"/>
              <a:gd name="connsiteY6" fmla="*/ 3341460 h 4911724"/>
              <a:gd name="connsiteX7" fmla="*/ 0 w 1203325"/>
              <a:gd name="connsiteY7" fmla="*/ 3486149 h 4911724"/>
              <a:gd name="connsiteX8" fmla="*/ 88900 w 1203325"/>
              <a:gd name="connsiteY8" fmla="*/ 4911724 h 4911724"/>
              <a:gd name="connsiteX9" fmla="*/ 415925 w 1203325"/>
              <a:gd name="connsiteY9" fmla="*/ 4870449 h 4911724"/>
              <a:gd name="connsiteX10" fmla="*/ 358775 w 1203325"/>
              <a:gd name="connsiteY10" fmla="*/ 3705224 h 4911724"/>
              <a:gd name="connsiteX11" fmla="*/ 733425 w 1203325"/>
              <a:gd name="connsiteY11" fmla="*/ 2673350 h 4911724"/>
              <a:gd name="connsiteX12" fmla="*/ 1203325 w 1203325"/>
              <a:gd name="connsiteY12" fmla="*/ 2254250 h 4911724"/>
              <a:gd name="connsiteX13" fmla="*/ 822325 w 1203325"/>
              <a:gd name="connsiteY13" fmla="*/ 2114550 h 4911724"/>
              <a:gd name="connsiteX14" fmla="*/ 1044575 w 1203325"/>
              <a:gd name="connsiteY14" fmla="*/ 1149349 h 4911724"/>
              <a:gd name="connsiteX15" fmla="*/ 844550 w 1203325"/>
              <a:gd name="connsiteY15" fmla="*/ 649287 h 4911724"/>
              <a:gd name="connsiteX0" fmla="*/ 844550 w 1203325"/>
              <a:gd name="connsiteY0" fmla="*/ 649287 h 4911724"/>
              <a:gd name="connsiteX1" fmla="*/ 608012 w 1203325"/>
              <a:gd name="connsiteY1" fmla="*/ 652462 h 4911724"/>
              <a:gd name="connsiteX2" fmla="*/ 682625 w 1203325"/>
              <a:gd name="connsiteY2" fmla="*/ 12700 h 4911724"/>
              <a:gd name="connsiteX3" fmla="*/ 623886 w 1203325"/>
              <a:gd name="connsiteY3" fmla="*/ 0 h 4911724"/>
              <a:gd name="connsiteX4" fmla="*/ 511174 w 1203325"/>
              <a:gd name="connsiteY4" fmla="*/ 776286 h 4911724"/>
              <a:gd name="connsiteX5" fmla="*/ 809625 w 1203325"/>
              <a:gd name="connsiteY5" fmla="*/ 1162049 h 4911724"/>
              <a:gd name="connsiteX6" fmla="*/ 257629 w 1203325"/>
              <a:gd name="connsiteY6" fmla="*/ 3341460 h 4911724"/>
              <a:gd name="connsiteX7" fmla="*/ 0 w 1203325"/>
              <a:gd name="connsiteY7" fmla="*/ 3486149 h 4911724"/>
              <a:gd name="connsiteX8" fmla="*/ 88900 w 1203325"/>
              <a:gd name="connsiteY8" fmla="*/ 4911724 h 4911724"/>
              <a:gd name="connsiteX9" fmla="*/ 415925 w 1203325"/>
              <a:gd name="connsiteY9" fmla="*/ 4870449 h 4911724"/>
              <a:gd name="connsiteX10" fmla="*/ 358775 w 1203325"/>
              <a:gd name="connsiteY10" fmla="*/ 3705224 h 4911724"/>
              <a:gd name="connsiteX11" fmla="*/ 733425 w 1203325"/>
              <a:gd name="connsiteY11" fmla="*/ 2673350 h 4911724"/>
              <a:gd name="connsiteX12" fmla="*/ 1000125 w 1203325"/>
              <a:gd name="connsiteY12" fmla="*/ 2444750 h 4911724"/>
              <a:gd name="connsiteX13" fmla="*/ 1203325 w 1203325"/>
              <a:gd name="connsiteY13" fmla="*/ 2254250 h 4911724"/>
              <a:gd name="connsiteX14" fmla="*/ 822325 w 1203325"/>
              <a:gd name="connsiteY14" fmla="*/ 2114550 h 4911724"/>
              <a:gd name="connsiteX15" fmla="*/ 1044575 w 1203325"/>
              <a:gd name="connsiteY15" fmla="*/ 1149349 h 4911724"/>
              <a:gd name="connsiteX16" fmla="*/ 844550 w 1203325"/>
              <a:gd name="connsiteY16" fmla="*/ 649287 h 4911724"/>
              <a:gd name="connsiteX0" fmla="*/ 844550 w 1203325"/>
              <a:gd name="connsiteY0" fmla="*/ 649287 h 4911724"/>
              <a:gd name="connsiteX1" fmla="*/ 608012 w 1203325"/>
              <a:gd name="connsiteY1" fmla="*/ 652462 h 4911724"/>
              <a:gd name="connsiteX2" fmla="*/ 682625 w 1203325"/>
              <a:gd name="connsiteY2" fmla="*/ 12700 h 4911724"/>
              <a:gd name="connsiteX3" fmla="*/ 623886 w 1203325"/>
              <a:gd name="connsiteY3" fmla="*/ 0 h 4911724"/>
              <a:gd name="connsiteX4" fmla="*/ 511174 w 1203325"/>
              <a:gd name="connsiteY4" fmla="*/ 776286 h 4911724"/>
              <a:gd name="connsiteX5" fmla="*/ 809625 w 1203325"/>
              <a:gd name="connsiteY5" fmla="*/ 1162049 h 4911724"/>
              <a:gd name="connsiteX6" fmla="*/ 257629 w 1203325"/>
              <a:gd name="connsiteY6" fmla="*/ 3341460 h 4911724"/>
              <a:gd name="connsiteX7" fmla="*/ 0 w 1203325"/>
              <a:gd name="connsiteY7" fmla="*/ 3486149 h 4911724"/>
              <a:gd name="connsiteX8" fmla="*/ 88900 w 1203325"/>
              <a:gd name="connsiteY8" fmla="*/ 4911724 h 4911724"/>
              <a:gd name="connsiteX9" fmla="*/ 415925 w 1203325"/>
              <a:gd name="connsiteY9" fmla="*/ 4870449 h 4911724"/>
              <a:gd name="connsiteX10" fmla="*/ 358775 w 1203325"/>
              <a:gd name="connsiteY10" fmla="*/ 3705224 h 4911724"/>
              <a:gd name="connsiteX11" fmla="*/ 733425 w 1203325"/>
              <a:gd name="connsiteY11" fmla="*/ 2673350 h 4911724"/>
              <a:gd name="connsiteX12" fmla="*/ 1050925 w 1203325"/>
              <a:gd name="connsiteY12" fmla="*/ 2749550 h 4911724"/>
              <a:gd name="connsiteX13" fmla="*/ 1203325 w 1203325"/>
              <a:gd name="connsiteY13" fmla="*/ 2254250 h 4911724"/>
              <a:gd name="connsiteX14" fmla="*/ 822325 w 1203325"/>
              <a:gd name="connsiteY14" fmla="*/ 2114550 h 4911724"/>
              <a:gd name="connsiteX15" fmla="*/ 1044575 w 1203325"/>
              <a:gd name="connsiteY15" fmla="*/ 1149349 h 4911724"/>
              <a:gd name="connsiteX16" fmla="*/ 844550 w 1203325"/>
              <a:gd name="connsiteY16" fmla="*/ 649287 h 4911724"/>
              <a:gd name="connsiteX0" fmla="*/ 844550 w 1203325"/>
              <a:gd name="connsiteY0" fmla="*/ 649287 h 4911724"/>
              <a:gd name="connsiteX1" fmla="*/ 608012 w 1203325"/>
              <a:gd name="connsiteY1" fmla="*/ 652462 h 4911724"/>
              <a:gd name="connsiteX2" fmla="*/ 682625 w 1203325"/>
              <a:gd name="connsiteY2" fmla="*/ 12700 h 4911724"/>
              <a:gd name="connsiteX3" fmla="*/ 623886 w 1203325"/>
              <a:gd name="connsiteY3" fmla="*/ 0 h 4911724"/>
              <a:gd name="connsiteX4" fmla="*/ 511174 w 1203325"/>
              <a:gd name="connsiteY4" fmla="*/ 776286 h 4911724"/>
              <a:gd name="connsiteX5" fmla="*/ 809625 w 1203325"/>
              <a:gd name="connsiteY5" fmla="*/ 1162049 h 4911724"/>
              <a:gd name="connsiteX6" fmla="*/ 257629 w 1203325"/>
              <a:gd name="connsiteY6" fmla="*/ 3341460 h 4911724"/>
              <a:gd name="connsiteX7" fmla="*/ 0 w 1203325"/>
              <a:gd name="connsiteY7" fmla="*/ 3486149 h 4911724"/>
              <a:gd name="connsiteX8" fmla="*/ 88900 w 1203325"/>
              <a:gd name="connsiteY8" fmla="*/ 4911724 h 4911724"/>
              <a:gd name="connsiteX9" fmla="*/ 415925 w 1203325"/>
              <a:gd name="connsiteY9" fmla="*/ 4870449 h 4911724"/>
              <a:gd name="connsiteX10" fmla="*/ 358775 w 1203325"/>
              <a:gd name="connsiteY10" fmla="*/ 3705224 h 4911724"/>
              <a:gd name="connsiteX11" fmla="*/ 733425 w 1203325"/>
              <a:gd name="connsiteY11" fmla="*/ 2673350 h 4911724"/>
              <a:gd name="connsiteX12" fmla="*/ 1063625 w 1203325"/>
              <a:gd name="connsiteY12" fmla="*/ 2762250 h 4911724"/>
              <a:gd name="connsiteX13" fmla="*/ 1203325 w 1203325"/>
              <a:gd name="connsiteY13" fmla="*/ 2254250 h 4911724"/>
              <a:gd name="connsiteX14" fmla="*/ 822325 w 1203325"/>
              <a:gd name="connsiteY14" fmla="*/ 2114550 h 4911724"/>
              <a:gd name="connsiteX15" fmla="*/ 1044575 w 1203325"/>
              <a:gd name="connsiteY15" fmla="*/ 1149349 h 4911724"/>
              <a:gd name="connsiteX16" fmla="*/ 844550 w 1203325"/>
              <a:gd name="connsiteY16" fmla="*/ 649287 h 4911724"/>
              <a:gd name="connsiteX0" fmla="*/ 844550 w 1203325"/>
              <a:gd name="connsiteY0" fmla="*/ 649287 h 4911724"/>
              <a:gd name="connsiteX1" fmla="*/ 608012 w 1203325"/>
              <a:gd name="connsiteY1" fmla="*/ 652462 h 4911724"/>
              <a:gd name="connsiteX2" fmla="*/ 682625 w 1203325"/>
              <a:gd name="connsiteY2" fmla="*/ 12700 h 4911724"/>
              <a:gd name="connsiteX3" fmla="*/ 623886 w 1203325"/>
              <a:gd name="connsiteY3" fmla="*/ 0 h 4911724"/>
              <a:gd name="connsiteX4" fmla="*/ 511174 w 1203325"/>
              <a:gd name="connsiteY4" fmla="*/ 776286 h 4911724"/>
              <a:gd name="connsiteX5" fmla="*/ 809625 w 1203325"/>
              <a:gd name="connsiteY5" fmla="*/ 1162049 h 4911724"/>
              <a:gd name="connsiteX6" fmla="*/ 257629 w 1203325"/>
              <a:gd name="connsiteY6" fmla="*/ 3341460 h 4911724"/>
              <a:gd name="connsiteX7" fmla="*/ 0 w 1203325"/>
              <a:gd name="connsiteY7" fmla="*/ 3486149 h 4911724"/>
              <a:gd name="connsiteX8" fmla="*/ 88900 w 1203325"/>
              <a:gd name="connsiteY8" fmla="*/ 4911724 h 4911724"/>
              <a:gd name="connsiteX9" fmla="*/ 415925 w 1203325"/>
              <a:gd name="connsiteY9" fmla="*/ 4870449 h 4911724"/>
              <a:gd name="connsiteX10" fmla="*/ 358775 w 1203325"/>
              <a:gd name="connsiteY10" fmla="*/ 3705224 h 4911724"/>
              <a:gd name="connsiteX11" fmla="*/ 733425 w 1203325"/>
              <a:gd name="connsiteY11" fmla="*/ 2673350 h 4911724"/>
              <a:gd name="connsiteX12" fmla="*/ 1063625 w 1203325"/>
              <a:gd name="connsiteY12" fmla="*/ 2762250 h 4911724"/>
              <a:gd name="connsiteX13" fmla="*/ 1203325 w 1203325"/>
              <a:gd name="connsiteY13" fmla="*/ 2254250 h 4911724"/>
              <a:gd name="connsiteX14" fmla="*/ 822325 w 1203325"/>
              <a:gd name="connsiteY14" fmla="*/ 2127250 h 4911724"/>
              <a:gd name="connsiteX15" fmla="*/ 1044575 w 1203325"/>
              <a:gd name="connsiteY15" fmla="*/ 1149349 h 4911724"/>
              <a:gd name="connsiteX16" fmla="*/ 844550 w 1203325"/>
              <a:gd name="connsiteY16" fmla="*/ 649287 h 4911724"/>
              <a:gd name="connsiteX0" fmla="*/ 844550 w 1203325"/>
              <a:gd name="connsiteY0" fmla="*/ 649287 h 4911724"/>
              <a:gd name="connsiteX1" fmla="*/ 608012 w 1203325"/>
              <a:gd name="connsiteY1" fmla="*/ 652462 h 4911724"/>
              <a:gd name="connsiteX2" fmla="*/ 682625 w 1203325"/>
              <a:gd name="connsiteY2" fmla="*/ 12700 h 4911724"/>
              <a:gd name="connsiteX3" fmla="*/ 623886 w 1203325"/>
              <a:gd name="connsiteY3" fmla="*/ 0 h 4911724"/>
              <a:gd name="connsiteX4" fmla="*/ 511174 w 1203325"/>
              <a:gd name="connsiteY4" fmla="*/ 776286 h 4911724"/>
              <a:gd name="connsiteX5" fmla="*/ 809625 w 1203325"/>
              <a:gd name="connsiteY5" fmla="*/ 1162049 h 4911724"/>
              <a:gd name="connsiteX6" fmla="*/ 257629 w 1203325"/>
              <a:gd name="connsiteY6" fmla="*/ 3341460 h 4911724"/>
              <a:gd name="connsiteX7" fmla="*/ 0 w 1203325"/>
              <a:gd name="connsiteY7" fmla="*/ 3486149 h 4911724"/>
              <a:gd name="connsiteX8" fmla="*/ 88900 w 1203325"/>
              <a:gd name="connsiteY8" fmla="*/ 4911724 h 4911724"/>
              <a:gd name="connsiteX9" fmla="*/ 415925 w 1203325"/>
              <a:gd name="connsiteY9" fmla="*/ 4870449 h 4911724"/>
              <a:gd name="connsiteX10" fmla="*/ 358775 w 1203325"/>
              <a:gd name="connsiteY10" fmla="*/ 3705224 h 4911724"/>
              <a:gd name="connsiteX11" fmla="*/ 695325 w 1203325"/>
              <a:gd name="connsiteY11" fmla="*/ 2660650 h 4911724"/>
              <a:gd name="connsiteX12" fmla="*/ 1063625 w 1203325"/>
              <a:gd name="connsiteY12" fmla="*/ 2762250 h 4911724"/>
              <a:gd name="connsiteX13" fmla="*/ 1203325 w 1203325"/>
              <a:gd name="connsiteY13" fmla="*/ 2254250 h 4911724"/>
              <a:gd name="connsiteX14" fmla="*/ 822325 w 1203325"/>
              <a:gd name="connsiteY14" fmla="*/ 2127250 h 4911724"/>
              <a:gd name="connsiteX15" fmla="*/ 1044575 w 1203325"/>
              <a:gd name="connsiteY15" fmla="*/ 1149349 h 4911724"/>
              <a:gd name="connsiteX16" fmla="*/ 844550 w 1203325"/>
              <a:gd name="connsiteY16" fmla="*/ 649287 h 4911724"/>
              <a:gd name="connsiteX0" fmla="*/ 844550 w 1203325"/>
              <a:gd name="connsiteY0" fmla="*/ 649287 h 4911724"/>
              <a:gd name="connsiteX1" fmla="*/ 608012 w 1203325"/>
              <a:gd name="connsiteY1" fmla="*/ 652462 h 4911724"/>
              <a:gd name="connsiteX2" fmla="*/ 682625 w 1203325"/>
              <a:gd name="connsiteY2" fmla="*/ 12700 h 4911724"/>
              <a:gd name="connsiteX3" fmla="*/ 623886 w 1203325"/>
              <a:gd name="connsiteY3" fmla="*/ 0 h 4911724"/>
              <a:gd name="connsiteX4" fmla="*/ 511174 w 1203325"/>
              <a:gd name="connsiteY4" fmla="*/ 776286 h 4911724"/>
              <a:gd name="connsiteX5" fmla="*/ 809625 w 1203325"/>
              <a:gd name="connsiteY5" fmla="*/ 1162049 h 4911724"/>
              <a:gd name="connsiteX6" fmla="*/ 257629 w 1203325"/>
              <a:gd name="connsiteY6" fmla="*/ 3341460 h 4911724"/>
              <a:gd name="connsiteX7" fmla="*/ 0 w 1203325"/>
              <a:gd name="connsiteY7" fmla="*/ 3486149 h 4911724"/>
              <a:gd name="connsiteX8" fmla="*/ 88900 w 1203325"/>
              <a:gd name="connsiteY8" fmla="*/ 4911724 h 4911724"/>
              <a:gd name="connsiteX9" fmla="*/ 415925 w 1203325"/>
              <a:gd name="connsiteY9" fmla="*/ 4870449 h 4911724"/>
              <a:gd name="connsiteX10" fmla="*/ 358775 w 1203325"/>
              <a:gd name="connsiteY10" fmla="*/ 3705224 h 4911724"/>
              <a:gd name="connsiteX11" fmla="*/ 695325 w 1203325"/>
              <a:gd name="connsiteY11" fmla="*/ 2660650 h 4911724"/>
              <a:gd name="connsiteX12" fmla="*/ 1063625 w 1203325"/>
              <a:gd name="connsiteY12" fmla="*/ 2762250 h 4911724"/>
              <a:gd name="connsiteX13" fmla="*/ 1203325 w 1203325"/>
              <a:gd name="connsiteY13" fmla="*/ 2254250 h 4911724"/>
              <a:gd name="connsiteX14" fmla="*/ 822325 w 1203325"/>
              <a:gd name="connsiteY14" fmla="*/ 2127250 h 4911724"/>
              <a:gd name="connsiteX15" fmla="*/ 1044575 w 1203325"/>
              <a:gd name="connsiteY15" fmla="*/ 1149349 h 4911724"/>
              <a:gd name="connsiteX16" fmla="*/ 844550 w 1203325"/>
              <a:gd name="connsiteY16" fmla="*/ 649287 h 4911724"/>
              <a:gd name="connsiteX0" fmla="*/ 844550 w 1203325"/>
              <a:gd name="connsiteY0" fmla="*/ 649287 h 4911724"/>
              <a:gd name="connsiteX1" fmla="*/ 608012 w 1203325"/>
              <a:gd name="connsiteY1" fmla="*/ 652462 h 4911724"/>
              <a:gd name="connsiteX2" fmla="*/ 682625 w 1203325"/>
              <a:gd name="connsiteY2" fmla="*/ 12700 h 4911724"/>
              <a:gd name="connsiteX3" fmla="*/ 623886 w 1203325"/>
              <a:gd name="connsiteY3" fmla="*/ 0 h 4911724"/>
              <a:gd name="connsiteX4" fmla="*/ 511174 w 1203325"/>
              <a:gd name="connsiteY4" fmla="*/ 776286 h 4911724"/>
              <a:gd name="connsiteX5" fmla="*/ 809625 w 1203325"/>
              <a:gd name="connsiteY5" fmla="*/ 1162049 h 4911724"/>
              <a:gd name="connsiteX6" fmla="*/ 257629 w 1203325"/>
              <a:gd name="connsiteY6" fmla="*/ 3341460 h 4911724"/>
              <a:gd name="connsiteX7" fmla="*/ 0 w 1203325"/>
              <a:gd name="connsiteY7" fmla="*/ 3486149 h 4911724"/>
              <a:gd name="connsiteX8" fmla="*/ 88900 w 1203325"/>
              <a:gd name="connsiteY8" fmla="*/ 4911724 h 4911724"/>
              <a:gd name="connsiteX9" fmla="*/ 415925 w 1203325"/>
              <a:gd name="connsiteY9" fmla="*/ 4870449 h 4911724"/>
              <a:gd name="connsiteX10" fmla="*/ 358775 w 1203325"/>
              <a:gd name="connsiteY10" fmla="*/ 3705224 h 4911724"/>
              <a:gd name="connsiteX11" fmla="*/ 644525 w 1203325"/>
              <a:gd name="connsiteY11" fmla="*/ 2673350 h 4911724"/>
              <a:gd name="connsiteX12" fmla="*/ 1063625 w 1203325"/>
              <a:gd name="connsiteY12" fmla="*/ 2762250 h 4911724"/>
              <a:gd name="connsiteX13" fmla="*/ 1203325 w 1203325"/>
              <a:gd name="connsiteY13" fmla="*/ 2254250 h 4911724"/>
              <a:gd name="connsiteX14" fmla="*/ 822325 w 1203325"/>
              <a:gd name="connsiteY14" fmla="*/ 2127250 h 4911724"/>
              <a:gd name="connsiteX15" fmla="*/ 1044575 w 1203325"/>
              <a:gd name="connsiteY15" fmla="*/ 1149349 h 4911724"/>
              <a:gd name="connsiteX16" fmla="*/ 844550 w 1203325"/>
              <a:gd name="connsiteY16" fmla="*/ 649287 h 4911724"/>
              <a:gd name="connsiteX0" fmla="*/ 844550 w 1203325"/>
              <a:gd name="connsiteY0" fmla="*/ 649287 h 4911724"/>
              <a:gd name="connsiteX1" fmla="*/ 608012 w 1203325"/>
              <a:gd name="connsiteY1" fmla="*/ 652462 h 4911724"/>
              <a:gd name="connsiteX2" fmla="*/ 682625 w 1203325"/>
              <a:gd name="connsiteY2" fmla="*/ 12700 h 4911724"/>
              <a:gd name="connsiteX3" fmla="*/ 623886 w 1203325"/>
              <a:gd name="connsiteY3" fmla="*/ 0 h 4911724"/>
              <a:gd name="connsiteX4" fmla="*/ 511174 w 1203325"/>
              <a:gd name="connsiteY4" fmla="*/ 776286 h 4911724"/>
              <a:gd name="connsiteX5" fmla="*/ 809625 w 1203325"/>
              <a:gd name="connsiteY5" fmla="*/ 1162049 h 4911724"/>
              <a:gd name="connsiteX6" fmla="*/ 257629 w 1203325"/>
              <a:gd name="connsiteY6" fmla="*/ 3341460 h 4911724"/>
              <a:gd name="connsiteX7" fmla="*/ 0 w 1203325"/>
              <a:gd name="connsiteY7" fmla="*/ 3486149 h 4911724"/>
              <a:gd name="connsiteX8" fmla="*/ 88900 w 1203325"/>
              <a:gd name="connsiteY8" fmla="*/ 4911724 h 4911724"/>
              <a:gd name="connsiteX9" fmla="*/ 415925 w 1203325"/>
              <a:gd name="connsiteY9" fmla="*/ 4870449 h 4911724"/>
              <a:gd name="connsiteX10" fmla="*/ 358775 w 1203325"/>
              <a:gd name="connsiteY10" fmla="*/ 3705224 h 4911724"/>
              <a:gd name="connsiteX11" fmla="*/ 644525 w 1203325"/>
              <a:gd name="connsiteY11" fmla="*/ 2673350 h 4911724"/>
              <a:gd name="connsiteX12" fmla="*/ 1063625 w 1203325"/>
              <a:gd name="connsiteY12" fmla="*/ 2762250 h 4911724"/>
              <a:gd name="connsiteX13" fmla="*/ 1203325 w 1203325"/>
              <a:gd name="connsiteY13" fmla="*/ 2254250 h 4911724"/>
              <a:gd name="connsiteX14" fmla="*/ 822325 w 1203325"/>
              <a:gd name="connsiteY14" fmla="*/ 2127250 h 4911724"/>
              <a:gd name="connsiteX15" fmla="*/ 1101725 w 1203325"/>
              <a:gd name="connsiteY15" fmla="*/ 1220787 h 4911724"/>
              <a:gd name="connsiteX16" fmla="*/ 844550 w 1203325"/>
              <a:gd name="connsiteY16" fmla="*/ 649287 h 4911724"/>
              <a:gd name="connsiteX0" fmla="*/ 844550 w 1203325"/>
              <a:gd name="connsiteY0" fmla="*/ 649287 h 4911724"/>
              <a:gd name="connsiteX1" fmla="*/ 608012 w 1203325"/>
              <a:gd name="connsiteY1" fmla="*/ 652462 h 4911724"/>
              <a:gd name="connsiteX2" fmla="*/ 682625 w 1203325"/>
              <a:gd name="connsiteY2" fmla="*/ 12700 h 4911724"/>
              <a:gd name="connsiteX3" fmla="*/ 623886 w 1203325"/>
              <a:gd name="connsiteY3" fmla="*/ 0 h 4911724"/>
              <a:gd name="connsiteX4" fmla="*/ 511174 w 1203325"/>
              <a:gd name="connsiteY4" fmla="*/ 776286 h 4911724"/>
              <a:gd name="connsiteX5" fmla="*/ 809625 w 1203325"/>
              <a:gd name="connsiteY5" fmla="*/ 1162049 h 4911724"/>
              <a:gd name="connsiteX6" fmla="*/ 257629 w 1203325"/>
              <a:gd name="connsiteY6" fmla="*/ 3341460 h 4911724"/>
              <a:gd name="connsiteX7" fmla="*/ 0 w 1203325"/>
              <a:gd name="connsiteY7" fmla="*/ 3486149 h 4911724"/>
              <a:gd name="connsiteX8" fmla="*/ 88900 w 1203325"/>
              <a:gd name="connsiteY8" fmla="*/ 4911724 h 4911724"/>
              <a:gd name="connsiteX9" fmla="*/ 415925 w 1203325"/>
              <a:gd name="connsiteY9" fmla="*/ 4870449 h 4911724"/>
              <a:gd name="connsiteX10" fmla="*/ 358775 w 1203325"/>
              <a:gd name="connsiteY10" fmla="*/ 3705224 h 4911724"/>
              <a:gd name="connsiteX11" fmla="*/ 644525 w 1203325"/>
              <a:gd name="connsiteY11" fmla="*/ 2673350 h 4911724"/>
              <a:gd name="connsiteX12" fmla="*/ 1063625 w 1203325"/>
              <a:gd name="connsiteY12" fmla="*/ 2762250 h 4911724"/>
              <a:gd name="connsiteX13" fmla="*/ 1203325 w 1203325"/>
              <a:gd name="connsiteY13" fmla="*/ 2254250 h 4911724"/>
              <a:gd name="connsiteX14" fmla="*/ 879475 w 1203325"/>
              <a:gd name="connsiteY14" fmla="*/ 2127250 h 4911724"/>
              <a:gd name="connsiteX15" fmla="*/ 1101725 w 1203325"/>
              <a:gd name="connsiteY15" fmla="*/ 1220787 h 4911724"/>
              <a:gd name="connsiteX16" fmla="*/ 844550 w 1203325"/>
              <a:gd name="connsiteY16" fmla="*/ 649287 h 4911724"/>
              <a:gd name="connsiteX0" fmla="*/ 844550 w 1203325"/>
              <a:gd name="connsiteY0" fmla="*/ 649287 h 4911724"/>
              <a:gd name="connsiteX1" fmla="*/ 608012 w 1203325"/>
              <a:gd name="connsiteY1" fmla="*/ 652462 h 4911724"/>
              <a:gd name="connsiteX2" fmla="*/ 682625 w 1203325"/>
              <a:gd name="connsiteY2" fmla="*/ 12700 h 4911724"/>
              <a:gd name="connsiteX3" fmla="*/ 623886 w 1203325"/>
              <a:gd name="connsiteY3" fmla="*/ 0 h 4911724"/>
              <a:gd name="connsiteX4" fmla="*/ 511174 w 1203325"/>
              <a:gd name="connsiteY4" fmla="*/ 776286 h 4911724"/>
              <a:gd name="connsiteX5" fmla="*/ 809625 w 1203325"/>
              <a:gd name="connsiteY5" fmla="*/ 1162049 h 4911724"/>
              <a:gd name="connsiteX6" fmla="*/ 257629 w 1203325"/>
              <a:gd name="connsiteY6" fmla="*/ 3341460 h 4911724"/>
              <a:gd name="connsiteX7" fmla="*/ 0 w 1203325"/>
              <a:gd name="connsiteY7" fmla="*/ 3486149 h 4911724"/>
              <a:gd name="connsiteX8" fmla="*/ 88900 w 1203325"/>
              <a:gd name="connsiteY8" fmla="*/ 4911724 h 4911724"/>
              <a:gd name="connsiteX9" fmla="*/ 415925 w 1203325"/>
              <a:gd name="connsiteY9" fmla="*/ 4870449 h 4911724"/>
              <a:gd name="connsiteX10" fmla="*/ 358775 w 1203325"/>
              <a:gd name="connsiteY10" fmla="*/ 3705224 h 4911724"/>
              <a:gd name="connsiteX11" fmla="*/ 644525 w 1203325"/>
              <a:gd name="connsiteY11" fmla="*/ 2673350 h 4911724"/>
              <a:gd name="connsiteX12" fmla="*/ 1063625 w 1203325"/>
              <a:gd name="connsiteY12" fmla="*/ 2762250 h 4911724"/>
              <a:gd name="connsiteX13" fmla="*/ 1203325 w 1203325"/>
              <a:gd name="connsiteY13" fmla="*/ 2254250 h 4911724"/>
              <a:gd name="connsiteX14" fmla="*/ 879475 w 1203325"/>
              <a:gd name="connsiteY14" fmla="*/ 2160587 h 4911724"/>
              <a:gd name="connsiteX15" fmla="*/ 1101725 w 1203325"/>
              <a:gd name="connsiteY15" fmla="*/ 1220787 h 4911724"/>
              <a:gd name="connsiteX16" fmla="*/ 844550 w 1203325"/>
              <a:gd name="connsiteY16" fmla="*/ 649287 h 4911724"/>
              <a:gd name="connsiteX0" fmla="*/ 844550 w 1203325"/>
              <a:gd name="connsiteY0" fmla="*/ 649287 h 4911724"/>
              <a:gd name="connsiteX1" fmla="*/ 608012 w 1203325"/>
              <a:gd name="connsiteY1" fmla="*/ 652462 h 4911724"/>
              <a:gd name="connsiteX2" fmla="*/ 682625 w 1203325"/>
              <a:gd name="connsiteY2" fmla="*/ 12700 h 4911724"/>
              <a:gd name="connsiteX3" fmla="*/ 623886 w 1203325"/>
              <a:gd name="connsiteY3" fmla="*/ 0 h 4911724"/>
              <a:gd name="connsiteX4" fmla="*/ 511174 w 1203325"/>
              <a:gd name="connsiteY4" fmla="*/ 776286 h 4911724"/>
              <a:gd name="connsiteX5" fmla="*/ 809625 w 1203325"/>
              <a:gd name="connsiteY5" fmla="*/ 1162049 h 4911724"/>
              <a:gd name="connsiteX6" fmla="*/ 257629 w 1203325"/>
              <a:gd name="connsiteY6" fmla="*/ 3341460 h 4911724"/>
              <a:gd name="connsiteX7" fmla="*/ 0 w 1203325"/>
              <a:gd name="connsiteY7" fmla="*/ 3486149 h 4911724"/>
              <a:gd name="connsiteX8" fmla="*/ 88900 w 1203325"/>
              <a:gd name="connsiteY8" fmla="*/ 4911724 h 4911724"/>
              <a:gd name="connsiteX9" fmla="*/ 415925 w 1203325"/>
              <a:gd name="connsiteY9" fmla="*/ 4870449 h 4911724"/>
              <a:gd name="connsiteX10" fmla="*/ 358775 w 1203325"/>
              <a:gd name="connsiteY10" fmla="*/ 3705224 h 4911724"/>
              <a:gd name="connsiteX11" fmla="*/ 644525 w 1203325"/>
              <a:gd name="connsiteY11" fmla="*/ 2673350 h 4911724"/>
              <a:gd name="connsiteX12" fmla="*/ 1063625 w 1203325"/>
              <a:gd name="connsiteY12" fmla="*/ 2762250 h 4911724"/>
              <a:gd name="connsiteX13" fmla="*/ 1203325 w 1203325"/>
              <a:gd name="connsiteY13" fmla="*/ 2254250 h 4911724"/>
              <a:gd name="connsiteX14" fmla="*/ 884238 w 1203325"/>
              <a:gd name="connsiteY14" fmla="*/ 2151062 h 4911724"/>
              <a:gd name="connsiteX15" fmla="*/ 1101725 w 1203325"/>
              <a:gd name="connsiteY15" fmla="*/ 1220787 h 4911724"/>
              <a:gd name="connsiteX16" fmla="*/ 844550 w 1203325"/>
              <a:gd name="connsiteY16" fmla="*/ 649287 h 4911724"/>
              <a:gd name="connsiteX0" fmla="*/ 844550 w 1203325"/>
              <a:gd name="connsiteY0" fmla="*/ 649287 h 4911724"/>
              <a:gd name="connsiteX1" fmla="*/ 608012 w 1203325"/>
              <a:gd name="connsiteY1" fmla="*/ 652462 h 4911724"/>
              <a:gd name="connsiteX2" fmla="*/ 682625 w 1203325"/>
              <a:gd name="connsiteY2" fmla="*/ 12700 h 4911724"/>
              <a:gd name="connsiteX3" fmla="*/ 623886 w 1203325"/>
              <a:gd name="connsiteY3" fmla="*/ 0 h 4911724"/>
              <a:gd name="connsiteX4" fmla="*/ 511174 w 1203325"/>
              <a:gd name="connsiteY4" fmla="*/ 776286 h 4911724"/>
              <a:gd name="connsiteX5" fmla="*/ 809625 w 1203325"/>
              <a:gd name="connsiteY5" fmla="*/ 1162049 h 4911724"/>
              <a:gd name="connsiteX6" fmla="*/ 257629 w 1203325"/>
              <a:gd name="connsiteY6" fmla="*/ 3341460 h 4911724"/>
              <a:gd name="connsiteX7" fmla="*/ 0 w 1203325"/>
              <a:gd name="connsiteY7" fmla="*/ 3486149 h 4911724"/>
              <a:gd name="connsiteX8" fmla="*/ 88900 w 1203325"/>
              <a:gd name="connsiteY8" fmla="*/ 4911724 h 4911724"/>
              <a:gd name="connsiteX9" fmla="*/ 415925 w 1203325"/>
              <a:gd name="connsiteY9" fmla="*/ 4870449 h 4911724"/>
              <a:gd name="connsiteX10" fmla="*/ 358775 w 1203325"/>
              <a:gd name="connsiteY10" fmla="*/ 3705224 h 4911724"/>
              <a:gd name="connsiteX11" fmla="*/ 644525 w 1203325"/>
              <a:gd name="connsiteY11" fmla="*/ 2673350 h 4911724"/>
              <a:gd name="connsiteX12" fmla="*/ 1063625 w 1203325"/>
              <a:gd name="connsiteY12" fmla="*/ 2762250 h 4911724"/>
              <a:gd name="connsiteX13" fmla="*/ 1203325 w 1203325"/>
              <a:gd name="connsiteY13" fmla="*/ 2254250 h 4911724"/>
              <a:gd name="connsiteX14" fmla="*/ 884238 w 1203325"/>
              <a:gd name="connsiteY14" fmla="*/ 2151062 h 4911724"/>
              <a:gd name="connsiteX15" fmla="*/ 1116012 w 1203325"/>
              <a:gd name="connsiteY15" fmla="*/ 1235075 h 4911724"/>
              <a:gd name="connsiteX16" fmla="*/ 844550 w 1203325"/>
              <a:gd name="connsiteY16" fmla="*/ 649287 h 4911724"/>
              <a:gd name="connsiteX0" fmla="*/ 844550 w 1203325"/>
              <a:gd name="connsiteY0" fmla="*/ 649287 h 4911724"/>
              <a:gd name="connsiteX1" fmla="*/ 608012 w 1203325"/>
              <a:gd name="connsiteY1" fmla="*/ 652462 h 4911724"/>
              <a:gd name="connsiteX2" fmla="*/ 682625 w 1203325"/>
              <a:gd name="connsiteY2" fmla="*/ 12700 h 4911724"/>
              <a:gd name="connsiteX3" fmla="*/ 623886 w 1203325"/>
              <a:gd name="connsiteY3" fmla="*/ 0 h 4911724"/>
              <a:gd name="connsiteX4" fmla="*/ 511174 w 1203325"/>
              <a:gd name="connsiteY4" fmla="*/ 776286 h 4911724"/>
              <a:gd name="connsiteX5" fmla="*/ 809625 w 1203325"/>
              <a:gd name="connsiteY5" fmla="*/ 1162049 h 4911724"/>
              <a:gd name="connsiteX6" fmla="*/ 257629 w 1203325"/>
              <a:gd name="connsiteY6" fmla="*/ 3341460 h 4911724"/>
              <a:gd name="connsiteX7" fmla="*/ 0 w 1203325"/>
              <a:gd name="connsiteY7" fmla="*/ 3486149 h 4911724"/>
              <a:gd name="connsiteX8" fmla="*/ 88900 w 1203325"/>
              <a:gd name="connsiteY8" fmla="*/ 4911724 h 4911724"/>
              <a:gd name="connsiteX9" fmla="*/ 415925 w 1203325"/>
              <a:gd name="connsiteY9" fmla="*/ 4870449 h 4911724"/>
              <a:gd name="connsiteX10" fmla="*/ 358775 w 1203325"/>
              <a:gd name="connsiteY10" fmla="*/ 3705224 h 4911724"/>
              <a:gd name="connsiteX11" fmla="*/ 644525 w 1203325"/>
              <a:gd name="connsiteY11" fmla="*/ 2673350 h 4911724"/>
              <a:gd name="connsiteX12" fmla="*/ 1063625 w 1203325"/>
              <a:gd name="connsiteY12" fmla="*/ 2762250 h 4911724"/>
              <a:gd name="connsiteX13" fmla="*/ 1203325 w 1203325"/>
              <a:gd name="connsiteY13" fmla="*/ 2254250 h 4911724"/>
              <a:gd name="connsiteX14" fmla="*/ 884238 w 1203325"/>
              <a:gd name="connsiteY14" fmla="*/ 2151062 h 4911724"/>
              <a:gd name="connsiteX15" fmla="*/ 1130300 w 1203325"/>
              <a:gd name="connsiteY15" fmla="*/ 1235075 h 4911724"/>
              <a:gd name="connsiteX16" fmla="*/ 844550 w 1203325"/>
              <a:gd name="connsiteY16" fmla="*/ 649287 h 4911724"/>
              <a:gd name="connsiteX0" fmla="*/ 844550 w 1203325"/>
              <a:gd name="connsiteY0" fmla="*/ 649287 h 4911724"/>
              <a:gd name="connsiteX1" fmla="*/ 608012 w 1203325"/>
              <a:gd name="connsiteY1" fmla="*/ 652462 h 4911724"/>
              <a:gd name="connsiteX2" fmla="*/ 682625 w 1203325"/>
              <a:gd name="connsiteY2" fmla="*/ 12700 h 4911724"/>
              <a:gd name="connsiteX3" fmla="*/ 623886 w 1203325"/>
              <a:gd name="connsiteY3" fmla="*/ 0 h 4911724"/>
              <a:gd name="connsiteX4" fmla="*/ 511174 w 1203325"/>
              <a:gd name="connsiteY4" fmla="*/ 776286 h 4911724"/>
              <a:gd name="connsiteX5" fmla="*/ 809625 w 1203325"/>
              <a:gd name="connsiteY5" fmla="*/ 1162049 h 4911724"/>
              <a:gd name="connsiteX6" fmla="*/ 257629 w 1203325"/>
              <a:gd name="connsiteY6" fmla="*/ 3341460 h 4911724"/>
              <a:gd name="connsiteX7" fmla="*/ 0 w 1203325"/>
              <a:gd name="connsiteY7" fmla="*/ 3486149 h 4911724"/>
              <a:gd name="connsiteX8" fmla="*/ 88900 w 1203325"/>
              <a:gd name="connsiteY8" fmla="*/ 4911724 h 4911724"/>
              <a:gd name="connsiteX9" fmla="*/ 415925 w 1203325"/>
              <a:gd name="connsiteY9" fmla="*/ 4870449 h 4911724"/>
              <a:gd name="connsiteX10" fmla="*/ 358775 w 1203325"/>
              <a:gd name="connsiteY10" fmla="*/ 3705224 h 4911724"/>
              <a:gd name="connsiteX11" fmla="*/ 644525 w 1203325"/>
              <a:gd name="connsiteY11" fmla="*/ 2673350 h 4911724"/>
              <a:gd name="connsiteX12" fmla="*/ 1063625 w 1203325"/>
              <a:gd name="connsiteY12" fmla="*/ 2762250 h 4911724"/>
              <a:gd name="connsiteX13" fmla="*/ 1203325 w 1203325"/>
              <a:gd name="connsiteY13" fmla="*/ 2254250 h 4911724"/>
              <a:gd name="connsiteX14" fmla="*/ 884238 w 1203325"/>
              <a:gd name="connsiteY14" fmla="*/ 2151062 h 4911724"/>
              <a:gd name="connsiteX15" fmla="*/ 1139825 w 1203325"/>
              <a:gd name="connsiteY15" fmla="*/ 1249362 h 4911724"/>
              <a:gd name="connsiteX16" fmla="*/ 844550 w 1203325"/>
              <a:gd name="connsiteY16" fmla="*/ 649287 h 4911724"/>
              <a:gd name="connsiteX0" fmla="*/ 844550 w 1203325"/>
              <a:gd name="connsiteY0" fmla="*/ 649287 h 4911724"/>
              <a:gd name="connsiteX1" fmla="*/ 608012 w 1203325"/>
              <a:gd name="connsiteY1" fmla="*/ 652462 h 4911724"/>
              <a:gd name="connsiteX2" fmla="*/ 682625 w 1203325"/>
              <a:gd name="connsiteY2" fmla="*/ 12700 h 4911724"/>
              <a:gd name="connsiteX3" fmla="*/ 623886 w 1203325"/>
              <a:gd name="connsiteY3" fmla="*/ 0 h 4911724"/>
              <a:gd name="connsiteX4" fmla="*/ 511174 w 1203325"/>
              <a:gd name="connsiteY4" fmla="*/ 776286 h 4911724"/>
              <a:gd name="connsiteX5" fmla="*/ 809625 w 1203325"/>
              <a:gd name="connsiteY5" fmla="*/ 1162049 h 4911724"/>
              <a:gd name="connsiteX6" fmla="*/ 257629 w 1203325"/>
              <a:gd name="connsiteY6" fmla="*/ 3341460 h 4911724"/>
              <a:gd name="connsiteX7" fmla="*/ 0 w 1203325"/>
              <a:gd name="connsiteY7" fmla="*/ 3486149 h 4911724"/>
              <a:gd name="connsiteX8" fmla="*/ 88900 w 1203325"/>
              <a:gd name="connsiteY8" fmla="*/ 4911724 h 4911724"/>
              <a:gd name="connsiteX9" fmla="*/ 415925 w 1203325"/>
              <a:gd name="connsiteY9" fmla="*/ 4870449 h 4911724"/>
              <a:gd name="connsiteX10" fmla="*/ 358775 w 1203325"/>
              <a:gd name="connsiteY10" fmla="*/ 3705224 h 4911724"/>
              <a:gd name="connsiteX11" fmla="*/ 644525 w 1203325"/>
              <a:gd name="connsiteY11" fmla="*/ 2673350 h 4911724"/>
              <a:gd name="connsiteX12" fmla="*/ 1063625 w 1203325"/>
              <a:gd name="connsiteY12" fmla="*/ 2762250 h 4911724"/>
              <a:gd name="connsiteX13" fmla="*/ 1203325 w 1203325"/>
              <a:gd name="connsiteY13" fmla="*/ 2254250 h 4911724"/>
              <a:gd name="connsiteX14" fmla="*/ 884238 w 1203325"/>
              <a:gd name="connsiteY14" fmla="*/ 2151062 h 4911724"/>
              <a:gd name="connsiteX15" fmla="*/ 1139825 w 1203325"/>
              <a:gd name="connsiteY15" fmla="*/ 1249362 h 4911724"/>
              <a:gd name="connsiteX16" fmla="*/ 844550 w 1203325"/>
              <a:gd name="connsiteY16" fmla="*/ 649287 h 4911724"/>
              <a:gd name="connsiteX0" fmla="*/ 844550 w 1203325"/>
              <a:gd name="connsiteY0" fmla="*/ 649287 h 4911724"/>
              <a:gd name="connsiteX1" fmla="*/ 608012 w 1203325"/>
              <a:gd name="connsiteY1" fmla="*/ 652462 h 4911724"/>
              <a:gd name="connsiteX2" fmla="*/ 682625 w 1203325"/>
              <a:gd name="connsiteY2" fmla="*/ 12700 h 4911724"/>
              <a:gd name="connsiteX3" fmla="*/ 623886 w 1203325"/>
              <a:gd name="connsiteY3" fmla="*/ 0 h 4911724"/>
              <a:gd name="connsiteX4" fmla="*/ 511174 w 1203325"/>
              <a:gd name="connsiteY4" fmla="*/ 776286 h 4911724"/>
              <a:gd name="connsiteX5" fmla="*/ 809625 w 1203325"/>
              <a:gd name="connsiteY5" fmla="*/ 1162049 h 4911724"/>
              <a:gd name="connsiteX6" fmla="*/ 257629 w 1203325"/>
              <a:gd name="connsiteY6" fmla="*/ 3341460 h 4911724"/>
              <a:gd name="connsiteX7" fmla="*/ 0 w 1203325"/>
              <a:gd name="connsiteY7" fmla="*/ 3486149 h 4911724"/>
              <a:gd name="connsiteX8" fmla="*/ 88900 w 1203325"/>
              <a:gd name="connsiteY8" fmla="*/ 4911724 h 4911724"/>
              <a:gd name="connsiteX9" fmla="*/ 415925 w 1203325"/>
              <a:gd name="connsiteY9" fmla="*/ 4870449 h 4911724"/>
              <a:gd name="connsiteX10" fmla="*/ 358775 w 1203325"/>
              <a:gd name="connsiteY10" fmla="*/ 3705224 h 4911724"/>
              <a:gd name="connsiteX11" fmla="*/ 644525 w 1203325"/>
              <a:gd name="connsiteY11" fmla="*/ 2673350 h 4911724"/>
              <a:gd name="connsiteX12" fmla="*/ 1063625 w 1203325"/>
              <a:gd name="connsiteY12" fmla="*/ 2762250 h 4911724"/>
              <a:gd name="connsiteX13" fmla="*/ 1203325 w 1203325"/>
              <a:gd name="connsiteY13" fmla="*/ 2254250 h 4911724"/>
              <a:gd name="connsiteX14" fmla="*/ 884238 w 1203325"/>
              <a:gd name="connsiteY14" fmla="*/ 2155825 h 4911724"/>
              <a:gd name="connsiteX15" fmla="*/ 1139825 w 1203325"/>
              <a:gd name="connsiteY15" fmla="*/ 1249362 h 4911724"/>
              <a:gd name="connsiteX16" fmla="*/ 844550 w 1203325"/>
              <a:gd name="connsiteY16" fmla="*/ 649287 h 4911724"/>
              <a:gd name="connsiteX0" fmla="*/ 844550 w 1203325"/>
              <a:gd name="connsiteY0" fmla="*/ 649287 h 4911724"/>
              <a:gd name="connsiteX1" fmla="*/ 608012 w 1203325"/>
              <a:gd name="connsiteY1" fmla="*/ 652462 h 4911724"/>
              <a:gd name="connsiteX2" fmla="*/ 682625 w 1203325"/>
              <a:gd name="connsiteY2" fmla="*/ 12700 h 4911724"/>
              <a:gd name="connsiteX3" fmla="*/ 623886 w 1203325"/>
              <a:gd name="connsiteY3" fmla="*/ 0 h 4911724"/>
              <a:gd name="connsiteX4" fmla="*/ 511174 w 1203325"/>
              <a:gd name="connsiteY4" fmla="*/ 776286 h 4911724"/>
              <a:gd name="connsiteX5" fmla="*/ 809625 w 1203325"/>
              <a:gd name="connsiteY5" fmla="*/ 1162049 h 4911724"/>
              <a:gd name="connsiteX6" fmla="*/ 257629 w 1203325"/>
              <a:gd name="connsiteY6" fmla="*/ 3341460 h 4911724"/>
              <a:gd name="connsiteX7" fmla="*/ 0 w 1203325"/>
              <a:gd name="connsiteY7" fmla="*/ 3486149 h 4911724"/>
              <a:gd name="connsiteX8" fmla="*/ 88900 w 1203325"/>
              <a:gd name="connsiteY8" fmla="*/ 4911724 h 4911724"/>
              <a:gd name="connsiteX9" fmla="*/ 415925 w 1203325"/>
              <a:gd name="connsiteY9" fmla="*/ 4870449 h 4911724"/>
              <a:gd name="connsiteX10" fmla="*/ 358775 w 1203325"/>
              <a:gd name="connsiteY10" fmla="*/ 3705224 h 4911724"/>
              <a:gd name="connsiteX11" fmla="*/ 749300 w 1203325"/>
              <a:gd name="connsiteY11" fmla="*/ 2673350 h 4911724"/>
              <a:gd name="connsiteX12" fmla="*/ 1063625 w 1203325"/>
              <a:gd name="connsiteY12" fmla="*/ 2762250 h 4911724"/>
              <a:gd name="connsiteX13" fmla="*/ 1203325 w 1203325"/>
              <a:gd name="connsiteY13" fmla="*/ 2254250 h 4911724"/>
              <a:gd name="connsiteX14" fmla="*/ 884238 w 1203325"/>
              <a:gd name="connsiteY14" fmla="*/ 2155825 h 4911724"/>
              <a:gd name="connsiteX15" fmla="*/ 1139825 w 1203325"/>
              <a:gd name="connsiteY15" fmla="*/ 1249362 h 4911724"/>
              <a:gd name="connsiteX16" fmla="*/ 844550 w 1203325"/>
              <a:gd name="connsiteY16" fmla="*/ 649287 h 4911724"/>
              <a:gd name="connsiteX0" fmla="*/ 844550 w 1203325"/>
              <a:gd name="connsiteY0" fmla="*/ 649287 h 4911724"/>
              <a:gd name="connsiteX1" fmla="*/ 608012 w 1203325"/>
              <a:gd name="connsiteY1" fmla="*/ 652462 h 4911724"/>
              <a:gd name="connsiteX2" fmla="*/ 682625 w 1203325"/>
              <a:gd name="connsiteY2" fmla="*/ 12700 h 4911724"/>
              <a:gd name="connsiteX3" fmla="*/ 623886 w 1203325"/>
              <a:gd name="connsiteY3" fmla="*/ 0 h 4911724"/>
              <a:gd name="connsiteX4" fmla="*/ 511174 w 1203325"/>
              <a:gd name="connsiteY4" fmla="*/ 776286 h 4911724"/>
              <a:gd name="connsiteX5" fmla="*/ 809625 w 1203325"/>
              <a:gd name="connsiteY5" fmla="*/ 1162049 h 4911724"/>
              <a:gd name="connsiteX6" fmla="*/ 257629 w 1203325"/>
              <a:gd name="connsiteY6" fmla="*/ 3341460 h 4911724"/>
              <a:gd name="connsiteX7" fmla="*/ 0 w 1203325"/>
              <a:gd name="connsiteY7" fmla="*/ 3486149 h 4911724"/>
              <a:gd name="connsiteX8" fmla="*/ 88900 w 1203325"/>
              <a:gd name="connsiteY8" fmla="*/ 4911724 h 4911724"/>
              <a:gd name="connsiteX9" fmla="*/ 415925 w 1203325"/>
              <a:gd name="connsiteY9" fmla="*/ 4870449 h 4911724"/>
              <a:gd name="connsiteX10" fmla="*/ 439737 w 1203325"/>
              <a:gd name="connsiteY10" fmla="*/ 3662361 h 4911724"/>
              <a:gd name="connsiteX11" fmla="*/ 749300 w 1203325"/>
              <a:gd name="connsiteY11" fmla="*/ 2673350 h 4911724"/>
              <a:gd name="connsiteX12" fmla="*/ 1063625 w 1203325"/>
              <a:gd name="connsiteY12" fmla="*/ 2762250 h 4911724"/>
              <a:gd name="connsiteX13" fmla="*/ 1203325 w 1203325"/>
              <a:gd name="connsiteY13" fmla="*/ 2254250 h 4911724"/>
              <a:gd name="connsiteX14" fmla="*/ 884238 w 1203325"/>
              <a:gd name="connsiteY14" fmla="*/ 2155825 h 4911724"/>
              <a:gd name="connsiteX15" fmla="*/ 1139825 w 1203325"/>
              <a:gd name="connsiteY15" fmla="*/ 1249362 h 4911724"/>
              <a:gd name="connsiteX16" fmla="*/ 844550 w 1203325"/>
              <a:gd name="connsiteY16" fmla="*/ 649287 h 4911724"/>
              <a:gd name="connsiteX0" fmla="*/ 844550 w 1203325"/>
              <a:gd name="connsiteY0" fmla="*/ 649287 h 4911724"/>
              <a:gd name="connsiteX1" fmla="*/ 608012 w 1203325"/>
              <a:gd name="connsiteY1" fmla="*/ 652462 h 4911724"/>
              <a:gd name="connsiteX2" fmla="*/ 682625 w 1203325"/>
              <a:gd name="connsiteY2" fmla="*/ 12700 h 4911724"/>
              <a:gd name="connsiteX3" fmla="*/ 623886 w 1203325"/>
              <a:gd name="connsiteY3" fmla="*/ 0 h 4911724"/>
              <a:gd name="connsiteX4" fmla="*/ 511174 w 1203325"/>
              <a:gd name="connsiteY4" fmla="*/ 776286 h 4911724"/>
              <a:gd name="connsiteX5" fmla="*/ 809625 w 1203325"/>
              <a:gd name="connsiteY5" fmla="*/ 1162049 h 4911724"/>
              <a:gd name="connsiteX6" fmla="*/ 257629 w 1203325"/>
              <a:gd name="connsiteY6" fmla="*/ 3341460 h 4911724"/>
              <a:gd name="connsiteX7" fmla="*/ 0 w 1203325"/>
              <a:gd name="connsiteY7" fmla="*/ 3486149 h 4911724"/>
              <a:gd name="connsiteX8" fmla="*/ 88900 w 1203325"/>
              <a:gd name="connsiteY8" fmla="*/ 4911724 h 4911724"/>
              <a:gd name="connsiteX9" fmla="*/ 415925 w 1203325"/>
              <a:gd name="connsiteY9" fmla="*/ 4870449 h 4911724"/>
              <a:gd name="connsiteX10" fmla="*/ 468312 w 1203325"/>
              <a:gd name="connsiteY10" fmla="*/ 3643311 h 4911724"/>
              <a:gd name="connsiteX11" fmla="*/ 749300 w 1203325"/>
              <a:gd name="connsiteY11" fmla="*/ 2673350 h 4911724"/>
              <a:gd name="connsiteX12" fmla="*/ 1063625 w 1203325"/>
              <a:gd name="connsiteY12" fmla="*/ 2762250 h 4911724"/>
              <a:gd name="connsiteX13" fmla="*/ 1203325 w 1203325"/>
              <a:gd name="connsiteY13" fmla="*/ 2254250 h 4911724"/>
              <a:gd name="connsiteX14" fmla="*/ 884238 w 1203325"/>
              <a:gd name="connsiteY14" fmla="*/ 2155825 h 4911724"/>
              <a:gd name="connsiteX15" fmla="*/ 1139825 w 1203325"/>
              <a:gd name="connsiteY15" fmla="*/ 1249362 h 4911724"/>
              <a:gd name="connsiteX16" fmla="*/ 844550 w 1203325"/>
              <a:gd name="connsiteY16" fmla="*/ 649287 h 4911724"/>
              <a:gd name="connsiteX0" fmla="*/ 844550 w 1203325"/>
              <a:gd name="connsiteY0" fmla="*/ 649287 h 4911724"/>
              <a:gd name="connsiteX1" fmla="*/ 608012 w 1203325"/>
              <a:gd name="connsiteY1" fmla="*/ 652462 h 4911724"/>
              <a:gd name="connsiteX2" fmla="*/ 682625 w 1203325"/>
              <a:gd name="connsiteY2" fmla="*/ 12700 h 4911724"/>
              <a:gd name="connsiteX3" fmla="*/ 623886 w 1203325"/>
              <a:gd name="connsiteY3" fmla="*/ 0 h 4911724"/>
              <a:gd name="connsiteX4" fmla="*/ 511174 w 1203325"/>
              <a:gd name="connsiteY4" fmla="*/ 776286 h 4911724"/>
              <a:gd name="connsiteX5" fmla="*/ 809625 w 1203325"/>
              <a:gd name="connsiteY5" fmla="*/ 1162049 h 4911724"/>
              <a:gd name="connsiteX6" fmla="*/ 257629 w 1203325"/>
              <a:gd name="connsiteY6" fmla="*/ 3341460 h 4911724"/>
              <a:gd name="connsiteX7" fmla="*/ 0 w 1203325"/>
              <a:gd name="connsiteY7" fmla="*/ 3486149 h 4911724"/>
              <a:gd name="connsiteX8" fmla="*/ 88900 w 1203325"/>
              <a:gd name="connsiteY8" fmla="*/ 4911724 h 4911724"/>
              <a:gd name="connsiteX9" fmla="*/ 415925 w 1203325"/>
              <a:gd name="connsiteY9" fmla="*/ 4870449 h 4911724"/>
              <a:gd name="connsiteX10" fmla="*/ 496887 w 1203325"/>
              <a:gd name="connsiteY10" fmla="*/ 3633786 h 4911724"/>
              <a:gd name="connsiteX11" fmla="*/ 749300 w 1203325"/>
              <a:gd name="connsiteY11" fmla="*/ 2673350 h 4911724"/>
              <a:gd name="connsiteX12" fmla="*/ 1063625 w 1203325"/>
              <a:gd name="connsiteY12" fmla="*/ 2762250 h 4911724"/>
              <a:gd name="connsiteX13" fmla="*/ 1203325 w 1203325"/>
              <a:gd name="connsiteY13" fmla="*/ 2254250 h 4911724"/>
              <a:gd name="connsiteX14" fmla="*/ 884238 w 1203325"/>
              <a:gd name="connsiteY14" fmla="*/ 2155825 h 4911724"/>
              <a:gd name="connsiteX15" fmla="*/ 1139825 w 1203325"/>
              <a:gd name="connsiteY15" fmla="*/ 1249362 h 4911724"/>
              <a:gd name="connsiteX16" fmla="*/ 844550 w 1203325"/>
              <a:gd name="connsiteY16" fmla="*/ 649287 h 4911724"/>
              <a:gd name="connsiteX0" fmla="*/ 844550 w 1203325"/>
              <a:gd name="connsiteY0" fmla="*/ 649287 h 4911724"/>
              <a:gd name="connsiteX1" fmla="*/ 608012 w 1203325"/>
              <a:gd name="connsiteY1" fmla="*/ 652462 h 4911724"/>
              <a:gd name="connsiteX2" fmla="*/ 682625 w 1203325"/>
              <a:gd name="connsiteY2" fmla="*/ 12700 h 4911724"/>
              <a:gd name="connsiteX3" fmla="*/ 623886 w 1203325"/>
              <a:gd name="connsiteY3" fmla="*/ 0 h 4911724"/>
              <a:gd name="connsiteX4" fmla="*/ 511174 w 1203325"/>
              <a:gd name="connsiteY4" fmla="*/ 776286 h 4911724"/>
              <a:gd name="connsiteX5" fmla="*/ 809625 w 1203325"/>
              <a:gd name="connsiteY5" fmla="*/ 1162049 h 4911724"/>
              <a:gd name="connsiteX6" fmla="*/ 257629 w 1203325"/>
              <a:gd name="connsiteY6" fmla="*/ 3341460 h 4911724"/>
              <a:gd name="connsiteX7" fmla="*/ 0 w 1203325"/>
              <a:gd name="connsiteY7" fmla="*/ 3486149 h 4911724"/>
              <a:gd name="connsiteX8" fmla="*/ 88900 w 1203325"/>
              <a:gd name="connsiteY8" fmla="*/ 4911724 h 4911724"/>
              <a:gd name="connsiteX9" fmla="*/ 415925 w 1203325"/>
              <a:gd name="connsiteY9" fmla="*/ 4870449 h 4911724"/>
              <a:gd name="connsiteX10" fmla="*/ 501650 w 1203325"/>
              <a:gd name="connsiteY10" fmla="*/ 3633786 h 4911724"/>
              <a:gd name="connsiteX11" fmla="*/ 749300 w 1203325"/>
              <a:gd name="connsiteY11" fmla="*/ 2673350 h 4911724"/>
              <a:gd name="connsiteX12" fmla="*/ 1063625 w 1203325"/>
              <a:gd name="connsiteY12" fmla="*/ 2762250 h 4911724"/>
              <a:gd name="connsiteX13" fmla="*/ 1203325 w 1203325"/>
              <a:gd name="connsiteY13" fmla="*/ 2254250 h 4911724"/>
              <a:gd name="connsiteX14" fmla="*/ 884238 w 1203325"/>
              <a:gd name="connsiteY14" fmla="*/ 2155825 h 4911724"/>
              <a:gd name="connsiteX15" fmla="*/ 1139825 w 1203325"/>
              <a:gd name="connsiteY15" fmla="*/ 1249362 h 4911724"/>
              <a:gd name="connsiteX16" fmla="*/ 844550 w 1203325"/>
              <a:gd name="connsiteY16" fmla="*/ 649287 h 4911724"/>
              <a:gd name="connsiteX0" fmla="*/ 844550 w 1203325"/>
              <a:gd name="connsiteY0" fmla="*/ 649287 h 4911724"/>
              <a:gd name="connsiteX1" fmla="*/ 608012 w 1203325"/>
              <a:gd name="connsiteY1" fmla="*/ 652462 h 4911724"/>
              <a:gd name="connsiteX2" fmla="*/ 682625 w 1203325"/>
              <a:gd name="connsiteY2" fmla="*/ 12700 h 4911724"/>
              <a:gd name="connsiteX3" fmla="*/ 623886 w 1203325"/>
              <a:gd name="connsiteY3" fmla="*/ 0 h 4911724"/>
              <a:gd name="connsiteX4" fmla="*/ 511174 w 1203325"/>
              <a:gd name="connsiteY4" fmla="*/ 776286 h 4911724"/>
              <a:gd name="connsiteX5" fmla="*/ 809625 w 1203325"/>
              <a:gd name="connsiteY5" fmla="*/ 1162049 h 4911724"/>
              <a:gd name="connsiteX6" fmla="*/ 257629 w 1203325"/>
              <a:gd name="connsiteY6" fmla="*/ 3341460 h 4911724"/>
              <a:gd name="connsiteX7" fmla="*/ 0 w 1203325"/>
              <a:gd name="connsiteY7" fmla="*/ 3486149 h 4911724"/>
              <a:gd name="connsiteX8" fmla="*/ 88900 w 1203325"/>
              <a:gd name="connsiteY8" fmla="*/ 4911724 h 4911724"/>
              <a:gd name="connsiteX9" fmla="*/ 525463 w 1203325"/>
              <a:gd name="connsiteY9" fmla="*/ 4870449 h 4911724"/>
              <a:gd name="connsiteX10" fmla="*/ 501650 w 1203325"/>
              <a:gd name="connsiteY10" fmla="*/ 3633786 h 4911724"/>
              <a:gd name="connsiteX11" fmla="*/ 749300 w 1203325"/>
              <a:gd name="connsiteY11" fmla="*/ 2673350 h 4911724"/>
              <a:gd name="connsiteX12" fmla="*/ 1063625 w 1203325"/>
              <a:gd name="connsiteY12" fmla="*/ 2762250 h 4911724"/>
              <a:gd name="connsiteX13" fmla="*/ 1203325 w 1203325"/>
              <a:gd name="connsiteY13" fmla="*/ 2254250 h 4911724"/>
              <a:gd name="connsiteX14" fmla="*/ 884238 w 1203325"/>
              <a:gd name="connsiteY14" fmla="*/ 2155825 h 4911724"/>
              <a:gd name="connsiteX15" fmla="*/ 1139825 w 1203325"/>
              <a:gd name="connsiteY15" fmla="*/ 1249362 h 4911724"/>
              <a:gd name="connsiteX16" fmla="*/ 844550 w 1203325"/>
              <a:gd name="connsiteY16" fmla="*/ 649287 h 4911724"/>
              <a:gd name="connsiteX0" fmla="*/ 844550 w 1203325"/>
              <a:gd name="connsiteY0" fmla="*/ 649287 h 4911724"/>
              <a:gd name="connsiteX1" fmla="*/ 608012 w 1203325"/>
              <a:gd name="connsiteY1" fmla="*/ 652462 h 4911724"/>
              <a:gd name="connsiteX2" fmla="*/ 682625 w 1203325"/>
              <a:gd name="connsiteY2" fmla="*/ 12700 h 4911724"/>
              <a:gd name="connsiteX3" fmla="*/ 623886 w 1203325"/>
              <a:gd name="connsiteY3" fmla="*/ 0 h 4911724"/>
              <a:gd name="connsiteX4" fmla="*/ 511174 w 1203325"/>
              <a:gd name="connsiteY4" fmla="*/ 776286 h 4911724"/>
              <a:gd name="connsiteX5" fmla="*/ 809625 w 1203325"/>
              <a:gd name="connsiteY5" fmla="*/ 1162049 h 4911724"/>
              <a:gd name="connsiteX6" fmla="*/ 257629 w 1203325"/>
              <a:gd name="connsiteY6" fmla="*/ 3341460 h 4911724"/>
              <a:gd name="connsiteX7" fmla="*/ 0 w 1203325"/>
              <a:gd name="connsiteY7" fmla="*/ 3486149 h 4911724"/>
              <a:gd name="connsiteX8" fmla="*/ 88900 w 1203325"/>
              <a:gd name="connsiteY8" fmla="*/ 4911724 h 4911724"/>
              <a:gd name="connsiteX9" fmla="*/ 554038 w 1203325"/>
              <a:gd name="connsiteY9" fmla="*/ 4860924 h 4911724"/>
              <a:gd name="connsiteX10" fmla="*/ 501650 w 1203325"/>
              <a:gd name="connsiteY10" fmla="*/ 3633786 h 4911724"/>
              <a:gd name="connsiteX11" fmla="*/ 749300 w 1203325"/>
              <a:gd name="connsiteY11" fmla="*/ 2673350 h 4911724"/>
              <a:gd name="connsiteX12" fmla="*/ 1063625 w 1203325"/>
              <a:gd name="connsiteY12" fmla="*/ 2762250 h 4911724"/>
              <a:gd name="connsiteX13" fmla="*/ 1203325 w 1203325"/>
              <a:gd name="connsiteY13" fmla="*/ 2254250 h 4911724"/>
              <a:gd name="connsiteX14" fmla="*/ 884238 w 1203325"/>
              <a:gd name="connsiteY14" fmla="*/ 2155825 h 4911724"/>
              <a:gd name="connsiteX15" fmla="*/ 1139825 w 1203325"/>
              <a:gd name="connsiteY15" fmla="*/ 1249362 h 4911724"/>
              <a:gd name="connsiteX16" fmla="*/ 844550 w 1203325"/>
              <a:gd name="connsiteY16" fmla="*/ 649287 h 4911724"/>
              <a:gd name="connsiteX0" fmla="*/ 844550 w 1203325"/>
              <a:gd name="connsiteY0" fmla="*/ 649287 h 4911724"/>
              <a:gd name="connsiteX1" fmla="*/ 608012 w 1203325"/>
              <a:gd name="connsiteY1" fmla="*/ 652462 h 4911724"/>
              <a:gd name="connsiteX2" fmla="*/ 682625 w 1203325"/>
              <a:gd name="connsiteY2" fmla="*/ 12700 h 4911724"/>
              <a:gd name="connsiteX3" fmla="*/ 623886 w 1203325"/>
              <a:gd name="connsiteY3" fmla="*/ 0 h 4911724"/>
              <a:gd name="connsiteX4" fmla="*/ 511174 w 1203325"/>
              <a:gd name="connsiteY4" fmla="*/ 776286 h 4911724"/>
              <a:gd name="connsiteX5" fmla="*/ 809625 w 1203325"/>
              <a:gd name="connsiteY5" fmla="*/ 1162049 h 4911724"/>
              <a:gd name="connsiteX6" fmla="*/ 257629 w 1203325"/>
              <a:gd name="connsiteY6" fmla="*/ 3341460 h 4911724"/>
              <a:gd name="connsiteX7" fmla="*/ 0 w 1203325"/>
              <a:gd name="connsiteY7" fmla="*/ 3486149 h 4911724"/>
              <a:gd name="connsiteX8" fmla="*/ 88900 w 1203325"/>
              <a:gd name="connsiteY8" fmla="*/ 4911724 h 4911724"/>
              <a:gd name="connsiteX9" fmla="*/ 554038 w 1203325"/>
              <a:gd name="connsiteY9" fmla="*/ 4860924 h 4911724"/>
              <a:gd name="connsiteX10" fmla="*/ 501650 w 1203325"/>
              <a:gd name="connsiteY10" fmla="*/ 3633786 h 4911724"/>
              <a:gd name="connsiteX11" fmla="*/ 749300 w 1203325"/>
              <a:gd name="connsiteY11" fmla="*/ 2673350 h 4911724"/>
              <a:gd name="connsiteX12" fmla="*/ 1063625 w 1203325"/>
              <a:gd name="connsiteY12" fmla="*/ 2762250 h 4911724"/>
              <a:gd name="connsiteX13" fmla="*/ 1203325 w 1203325"/>
              <a:gd name="connsiteY13" fmla="*/ 2254250 h 4911724"/>
              <a:gd name="connsiteX14" fmla="*/ 884238 w 1203325"/>
              <a:gd name="connsiteY14" fmla="*/ 2155825 h 4911724"/>
              <a:gd name="connsiteX15" fmla="*/ 1139825 w 1203325"/>
              <a:gd name="connsiteY15" fmla="*/ 1249362 h 4911724"/>
              <a:gd name="connsiteX16" fmla="*/ 844550 w 1203325"/>
              <a:gd name="connsiteY16" fmla="*/ 649287 h 4911724"/>
              <a:gd name="connsiteX0" fmla="*/ 844550 w 1203325"/>
              <a:gd name="connsiteY0" fmla="*/ 649287 h 4911724"/>
              <a:gd name="connsiteX1" fmla="*/ 608012 w 1203325"/>
              <a:gd name="connsiteY1" fmla="*/ 652462 h 4911724"/>
              <a:gd name="connsiteX2" fmla="*/ 682625 w 1203325"/>
              <a:gd name="connsiteY2" fmla="*/ 12700 h 4911724"/>
              <a:gd name="connsiteX3" fmla="*/ 623886 w 1203325"/>
              <a:gd name="connsiteY3" fmla="*/ 0 h 4911724"/>
              <a:gd name="connsiteX4" fmla="*/ 511174 w 1203325"/>
              <a:gd name="connsiteY4" fmla="*/ 776286 h 4911724"/>
              <a:gd name="connsiteX5" fmla="*/ 809625 w 1203325"/>
              <a:gd name="connsiteY5" fmla="*/ 1162049 h 4911724"/>
              <a:gd name="connsiteX6" fmla="*/ 257629 w 1203325"/>
              <a:gd name="connsiteY6" fmla="*/ 3341460 h 4911724"/>
              <a:gd name="connsiteX7" fmla="*/ 0 w 1203325"/>
              <a:gd name="connsiteY7" fmla="*/ 3486149 h 4911724"/>
              <a:gd name="connsiteX8" fmla="*/ 88900 w 1203325"/>
              <a:gd name="connsiteY8" fmla="*/ 4911724 h 4911724"/>
              <a:gd name="connsiteX9" fmla="*/ 563563 w 1203325"/>
              <a:gd name="connsiteY9" fmla="*/ 4860924 h 4911724"/>
              <a:gd name="connsiteX10" fmla="*/ 501650 w 1203325"/>
              <a:gd name="connsiteY10" fmla="*/ 3633786 h 4911724"/>
              <a:gd name="connsiteX11" fmla="*/ 749300 w 1203325"/>
              <a:gd name="connsiteY11" fmla="*/ 2673350 h 4911724"/>
              <a:gd name="connsiteX12" fmla="*/ 1063625 w 1203325"/>
              <a:gd name="connsiteY12" fmla="*/ 2762250 h 4911724"/>
              <a:gd name="connsiteX13" fmla="*/ 1203325 w 1203325"/>
              <a:gd name="connsiteY13" fmla="*/ 2254250 h 4911724"/>
              <a:gd name="connsiteX14" fmla="*/ 884238 w 1203325"/>
              <a:gd name="connsiteY14" fmla="*/ 2155825 h 4911724"/>
              <a:gd name="connsiteX15" fmla="*/ 1139825 w 1203325"/>
              <a:gd name="connsiteY15" fmla="*/ 1249362 h 4911724"/>
              <a:gd name="connsiteX16" fmla="*/ 844550 w 1203325"/>
              <a:gd name="connsiteY16" fmla="*/ 649287 h 4911724"/>
              <a:gd name="connsiteX0" fmla="*/ 844550 w 1203325"/>
              <a:gd name="connsiteY0" fmla="*/ 649287 h 4911724"/>
              <a:gd name="connsiteX1" fmla="*/ 608012 w 1203325"/>
              <a:gd name="connsiteY1" fmla="*/ 652462 h 4911724"/>
              <a:gd name="connsiteX2" fmla="*/ 682625 w 1203325"/>
              <a:gd name="connsiteY2" fmla="*/ 12700 h 4911724"/>
              <a:gd name="connsiteX3" fmla="*/ 623886 w 1203325"/>
              <a:gd name="connsiteY3" fmla="*/ 0 h 4911724"/>
              <a:gd name="connsiteX4" fmla="*/ 511174 w 1203325"/>
              <a:gd name="connsiteY4" fmla="*/ 776286 h 4911724"/>
              <a:gd name="connsiteX5" fmla="*/ 809625 w 1203325"/>
              <a:gd name="connsiteY5" fmla="*/ 1162049 h 4911724"/>
              <a:gd name="connsiteX6" fmla="*/ 257629 w 1203325"/>
              <a:gd name="connsiteY6" fmla="*/ 3341460 h 4911724"/>
              <a:gd name="connsiteX7" fmla="*/ 0 w 1203325"/>
              <a:gd name="connsiteY7" fmla="*/ 3486149 h 4911724"/>
              <a:gd name="connsiteX8" fmla="*/ 50800 w 1203325"/>
              <a:gd name="connsiteY8" fmla="*/ 4911724 h 4911724"/>
              <a:gd name="connsiteX9" fmla="*/ 563563 w 1203325"/>
              <a:gd name="connsiteY9" fmla="*/ 4860924 h 4911724"/>
              <a:gd name="connsiteX10" fmla="*/ 501650 w 1203325"/>
              <a:gd name="connsiteY10" fmla="*/ 3633786 h 4911724"/>
              <a:gd name="connsiteX11" fmla="*/ 749300 w 1203325"/>
              <a:gd name="connsiteY11" fmla="*/ 2673350 h 4911724"/>
              <a:gd name="connsiteX12" fmla="*/ 1063625 w 1203325"/>
              <a:gd name="connsiteY12" fmla="*/ 2762250 h 4911724"/>
              <a:gd name="connsiteX13" fmla="*/ 1203325 w 1203325"/>
              <a:gd name="connsiteY13" fmla="*/ 2254250 h 4911724"/>
              <a:gd name="connsiteX14" fmla="*/ 884238 w 1203325"/>
              <a:gd name="connsiteY14" fmla="*/ 2155825 h 4911724"/>
              <a:gd name="connsiteX15" fmla="*/ 1139825 w 1203325"/>
              <a:gd name="connsiteY15" fmla="*/ 1249362 h 4911724"/>
              <a:gd name="connsiteX16" fmla="*/ 844550 w 1203325"/>
              <a:gd name="connsiteY16" fmla="*/ 649287 h 4911724"/>
              <a:gd name="connsiteX0" fmla="*/ 844550 w 1203325"/>
              <a:gd name="connsiteY0" fmla="*/ 649287 h 4906961"/>
              <a:gd name="connsiteX1" fmla="*/ 608012 w 1203325"/>
              <a:gd name="connsiteY1" fmla="*/ 652462 h 4906961"/>
              <a:gd name="connsiteX2" fmla="*/ 682625 w 1203325"/>
              <a:gd name="connsiteY2" fmla="*/ 12700 h 4906961"/>
              <a:gd name="connsiteX3" fmla="*/ 623886 w 1203325"/>
              <a:gd name="connsiteY3" fmla="*/ 0 h 4906961"/>
              <a:gd name="connsiteX4" fmla="*/ 511174 w 1203325"/>
              <a:gd name="connsiteY4" fmla="*/ 776286 h 4906961"/>
              <a:gd name="connsiteX5" fmla="*/ 809625 w 1203325"/>
              <a:gd name="connsiteY5" fmla="*/ 1162049 h 4906961"/>
              <a:gd name="connsiteX6" fmla="*/ 257629 w 1203325"/>
              <a:gd name="connsiteY6" fmla="*/ 3341460 h 4906961"/>
              <a:gd name="connsiteX7" fmla="*/ 0 w 1203325"/>
              <a:gd name="connsiteY7" fmla="*/ 3486149 h 4906961"/>
              <a:gd name="connsiteX8" fmla="*/ 69850 w 1203325"/>
              <a:gd name="connsiteY8" fmla="*/ 4906961 h 4906961"/>
              <a:gd name="connsiteX9" fmla="*/ 563563 w 1203325"/>
              <a:gd name="connsiteY9" fmla="*/ 4860924 h 4906961"/>
              <a:gd name="connsiteX10" fmla="*/ 501650 w 1203325"/>
              <a:gd name="connsiteY10" fmla="*/ 3633786 h 4906961"/>
              <a:gd name="connsiteX11" fmla="*/ 749300 w 1203325"/>
              <a:gd name="connsiteY11" fmla="*/ 2673350 h 4906961"/>
              <a:gd name="connsiteX12" fmla="*/ 1063625 w 1203325"/>
              <a:gd name="connsiteY12" fmla="*/ 2762250 h 4906961"/>
              <a:gd name="connsiteX13" fmla="*/ 1203325 w 1203325"/>
              <a:gd name="connsiteY13" fmla="*/ 2254250 h 4906961"/>
              <a:gd name="connsiteX14" fmla="*/ 884238 w 1203325"/>
              <a:gd name="connsiteY14" fmla="*/ 2155825 h 4906961"/>
              <a:gd name="connsiteX15" fmla="*/ 1139825 w 1203325"/>
              <a:gd name="connsiteY15" fmla="*/ 1249362 h 4906961"/>
              <a:gd name="connsiteX16" fmla="*/ 844550 w 1203325"/>
              <a:gd name="connsiteY16" fmla="*/ 649287 h 4906961"/>
              <a:gd name="connsiteX0" fmla="*/ 844550 w 1203325"/>
              <a:gd name="connsiteY0" fmla="*/ 649287 h 4906961"/>
              <a:gd name="connsiteX1" fmla="*/ 608012 w 1203325"/>
              <a:gd name="connsiteY1" fmla="*/ 652462 h 4906961"/>
              <a:gd name="connsiteX2" fmla="*/ 701675 w 1203325"/>
              <a:gd name="connsiteY2" fmla="*/ 12700 h 4906961"/>
              <a:gd name="connsiteX3" fmla="*/ 623886 w 1203325"/>
              <a:gd name="connsiteY3" fmla="*/ 0 h 4906961"/>
              <a:gd name="connsiteX4" fmla="*/ 511174 w 1203325"/>
              <a:gd name="connsiteY4" fmla="*/ 776286 h 4906961"/>
              <a:gd name="connsiteX5" fmla="*/ 809625 w 1203325"/>
              <a:gd name="connsiteY5" fmla="*/ 1162049 h 4906961"/>
              <a:gd name="connsiteX6" fmla="*/ 257629 w 1203325"/>
              <a:gd name="connsiteY6" fmla="*/ 3341460 h 4906961"/>
              <a:gd name="connsiteX7" fmla="*/ 0 w 1203325"/>
              <a:gd name="connsiteY7" fmla="*/ 3486149 h 4906961"/>
              <a:gd name="connsiteX8" fmla="*/ 69850 w 1203325"/>
              <a:gd name="connsiteY8" fmla="*/ 4906961 h 4906961"/>
              <a:gd name="connsiteX9" fmla="*/ 563563 w 1203325"/>
              <a:gd name="connsiteY9" fmla="*/ 4860924 h 4906961"/>
              <a:gd name="connsiteX10" fmla="*/ 501650 w 1203325"/>
              <a:gd name="connsiteY10" fmla="*/ 3633786 h 4906961"/>
              <a:gd name="connsiteX11" fmla="*/ 749300 w 1203325"/>
              <a:gd name="connsiteY11" fmla="*/ 2673350 h 4906961"/>
              <a:gd name="connsiteX12" fmla="*/ 1063625 w 1203325"/>
              <a:gd name="connsiteY12" fmla="*/ 2762250 h 4906961"/>
              <a:gd name="connsiteX13" fmla="*/ 1203325 w 1203325"/>
              <a:gd name="connsiteY13" fmla="*/ 2254250 h 4906961"/>
              <a:gd name="connsiteX14" fmla="*/ 884238 w 1203325"/>
              <a:gd name="connsiteY14" fmla="*/ 2155825 h 4906961"/>
              <a:gd name="connsiteX15" fmla="*/ 1139825 w 1203325"/>
              <a:gd name="connsiteY15" fmla="*/ 1249362 h 4906961"/>
              <a:gd name="connsiteX16" fmla="*/ 844550 w 1203325"/>
              <a:gd name="connsiteY16" fmla="*/ 649287 h 4906961"/>
              <a:gd name="connsiteX0" fmla="*/ 844550 w 1203325"/>
              <a:gd name="connsiteY0" fmla="*/ 649287 h 4906961"/>
              <a:gd name="connsiteX1" fmla="*/ 636587 w 1203325"/>
              <a:gd name="connsiteY1" fmla="*/ 652462 h 4906961"/>
              <a:gd name="connsiteX2" fmla="*/ 701675 w 1203325"/>
              <a:gd name="connsiteY2" fmla="*/ 12700 h 4906961"/>
              <a:gd name="connsiteX3" fmla="*/ 623886 w 1203325"/>
              <a:gd name="connsiteY3" fmla="*/ 0 h 4906961"/>
              <a:gd name="connsiteX4" fmla="*/ 511174 w 1203325"/>
              <a:gd name="connsiteY4" fmla="*/ 776286 h 4906961"/>
              <a:gd name="connsiteX5" fmla="*/ 809625 w 1203325"/>
              <a:gd name="connsiteY5" fmla="*/ 1162049 h 4906961"/>
              <a:gd name="connsiteX6" fmla="*/ 257629 w 1203325"/>
              <a:gd name="connsiteY6" fmla="*/ 3341460 h 4906961"/>
              <a:gd name="connsiteX7" fmla="*/ 0 w 1203325"/>
              <a:gd name="connsiteY7" fmla="*/ 3486149 h 4906961"/>
              <a:gd name="connsiteX8" fmla="*/ 69850 w 1203325"/>
              <a:gd name="connsiteY8" fmla="*/ 4906961 h 4906961"/>
              <a:gd name="connsiteX9" fmla="*/ 563563 w 1203325"/>
              <a:gd name="connsiteY9" fmla="*/ 4860924 h 4906961"/>
              <a:gd name="connsiteX10" fmla="*/ 501650 w 1203325"/>
              <a:gd name="connsiteY10" fmla="*/ 3633786 h 4906961"/>
              <a:gd name="connsiteX11" fmla="*/ 749300 w 1203325"/>
              <a:gd name="connsiteY11" fmla="*/ 2673350 h 4906961"/>
              <a:gd name="connsiteX12" fmla="*/ 1063625 w 1203325"/>
              <a:gd name="connsiteY12" fmla="*/ 2762250 h 4906961"/>
              <a:gd name="connsiteX13" fmla="*/ 1203325 w 1203325"/>
              <a:gd name="connsiteY13" fmla="*/ 2254250 h 4906961"/>
              <a:gd name="connsiteX14" fmla="*/ 884238 w 1203325"/>
              <a:gd name="connsiteY14" fmla="*/ 2155825 h 4906961"/>
              <a:gd name="connsiteX15" fmla="*/ 1139825 w 1203325"/>
              <a:gd name="connsiteY15" fmla="*/ 1249362 h 4906961"/>
              <a:gd name="connsiteX16" fmla="*/ 844550 w 1203325"/>
              <a:gd name="connsiteY16" fmla="*/ 649287 h 4906961"/>
              <a:gd name="connsiteX0" fmla="*/ 844550 w 1203325"/>
              <a:gd name="connsiteY0" fmla="*/ 573087 h 4906961"/>
              <a:gd name="connsiteX1" fmla="*/ 636587 w 1203325"/>
              <a:gd name="connsiteY1" fmla="*/ 652462 h 4906961"/>
              <a:gd name="connsiteX2" fmla="*/ 701675 w 1203325"/>
              <a:gd name="connsiteY2" fmla="*/ 12700 h 4906961"/>
              <a:gd name="connsiteX3" fmla="*/ 623886 w 1203325"/>
              <a:gd name="connsiteY3" fmla="*/ 0 h 4906961"/>
              <a:gd name="connsiteX4" fmla="*/ 511174 w 1203325"/>
              <a:gd name="connsiteY4" fmla="*/ 776286 h 4906961"/>
              <a:gd name="connsiteX5" fmla="*/ 809625 w 1203325"/>
              <a:gd name="connsiteY5" fmla="*/ 1162049 h 4906961"/>
              <a:gd name="connsiteX6" fmla="*/ 257629 w 1203325"/>
              <a:gd name="connsiteY6" fmla="*/ 3341460 h 4906961"/>
              <a:gd name="connsiteX7" fmla="*/ 0 w 1203325"/>
              <a:gd name="connsiteY7" fmla="*/ 3486149 h 4906961"/>
              <a:gd name="connsiteX8" fmla="*/ 69850 w 1203325"/>
              <a:gd name="connsiteY8" fmla="*/ 4906961 h 4906961"/>
              <a:gd name="connsiteX9" fmla="*/ 563563 w 1203325"/>
              <a:gd name="connsiteY9" fmla="*/ 4860924 h 4906961"/>
              <a:gd name="connsiteX10" fmla="*/ 501650 w 1203325"/>
              <a:gd name="connsiteY10" fmla="*/ 3633786 h 4906961"/>
              <a:gd name="connsiteX11" fmla="*/ 749300 w 1203325"/>
              <a:gd name="connsiteY11" fmla="*/ 2673350 h 4906961"/>
              <a:gd name="connsiteX12" fmla="*/ 1063625 w 1203325"/>
              <a:gd name="connsiteY12" fmla="*/ 2762250 h 4906961"/>
              <a:gd name="connsiteX13" fmla="*/ 1203325 w 1203325"/>
              <a:gd name="connsiteY13" fmla="*/ 2254250 h 4906961"/>
              <a:gd name="connsiteX14" fmla="*/ 884238 w 1203325"/>
              <a:gd name="connsiteY14" fmla="*/ 2155825 h 4906961"/>
              <a:gd name="connsiteX15" fmla="*/ 1139825 w 1203325"/>
              <a:gd name="connsiteY15" fmla="*/ 1249362 h 4906961"/>
              <a:gd name="connsiteX16" fmla="*/ 844550 w 1203325"/>
              <a:gd name="connsiteY16" fmla="*/ 573087 h 4906961"/>
              <a:gd name="connsiteX0" fmla="*/ 844550 w 1203325"/>
              <a:gd name="connsiteY0" fmla="*/ 573087 h 4906961"/>
              <a:gd name="connsiteX1" fmla="*/ 688975 w 1203325"/>
              <a:gd name="connsiteY1" fmla="*/ 547687 h 4906961"/>
              <a:gd name="connsiteX2" fmla="*/ 701675 w 1203325"/>
              <a:gd name="connsiteY2" fmla="*/ 12700 h 4906961"/>
              <a:gd name="connsiteX3" fmla="*/ 623886 w 1203325"/>
              <a:gd name="connsiteY3" fmla="*/ 0 h 4906961"/>
              <a:gd name="connsiteX4" fmla="*/ 511174 w 1203325"/>
              <a:gd name="connsiteY4" fmla="*/ 776286 h 4906961"/>
              <a:gd name="connsiteX5" fmla="*/ 809625 w 1203325"/>
              <a:gd name="connsiteY5" fmla="*/ 1162049 h 4906961"/>
              <a:gd name="connsiteX6" fmla="*/ 257629 w 1203325"/>
              <a:gd name="connsiteY6" fmla="*/ 3341460 h 4906961"/>
              <a:gd name="connsiteX7" fmla="*/ 0 w 1203325"/>
              <a:gd name="connsiteY7" fmla="*/ 3486149 h 4906961"/>
              <a:gd name="connsiteX8" fmla="*/ 69850 w 1203325"/>
              <a:gd name="connsiteY8" fmla="*/ 4906961 h 4906961"/>
              <a:gd name="connsiteX9" fmla="*/ 563563 w 1203325"/>
              <a:gd name="connsiteY9" fmla="*/ 4860924 h 4906961"/>
              <a:gd name="connsiteX10" fmla="*/ 501650 w 1203325"/>
              <a:gd name="connsiteY10" fmla="*/ 3633786 h 4906961"/>
              <a:gd name="connsiteX11" fmla="*/ 749300 w 1203325"/>
              <a:gd name="connsiteY11" fmla="*/ 2673350 h 4906961"/>
              <a:gd name="connsiteX12" fmla="*/ 1063625 w 1203325"/>
              <a:gd name="connsiteY12" fmla="*/ 2762250 h 4906961"/>
              <a:gd name="connsiteX13" fmla="*/ 1203325 w 1203325"/>
              <a:gd name="connsiteY13" fmla="*/ 2254250 h 4906961"/>
              <a:gd name="connsiteX14" fmla="*/ 884238 w 1203325"/>
              <a:gd name="connsiteY14" fmla="*/ 2155825 h 4906961"/>
              <a:gd name="connsiteX15" fmla="*/ 1139825 w 1203325"/>
              <a:gd name="connsiteY15" fmla="*/ 1249362 h 4906961"/>
              <a:gd name="connsiteX16" fmla="*/ 844550 w 1203325"/>
              <a:gd name="connsiteY16" fmla="*/ 573087 h 4906961"/>
              <a:gd name="connsiteX0" fmla="*/ 844550 w 1203325"/>
              <a:gd name="connsiteY0" fmla="*/ 558799 h 4906961"/>
              <a:gd name="connsiteX1" fmla="*/ 688975 w 1203325"/>
              <a:gd name="connsiteY1" fmla="*/ 547687 h 4906961"/>
              <a:gd name="connsiteX2" fmla="*/ 701675 w 1203325"/>
              <a:gd name="connsiteY2" fmla="*/ 12700 h 4906961"/>
              <a:gd name="connsiteX3" fmla="*/ 623886 w 1203325"/>
              <a:gd name="connsiteY3" fmla="*/ 0 h 4906961"/>
              <a:gd name="connsiteX4" fmla="*/ 511174 w 1203325"/>
              <a:gd name="connsiteY4" fmla="*/ 776286 h 4906961"/>
              <a:gd name="connsiteX5" fmla="*/ 809625 w 1203325"/>
              <a:gd name="connsiteY5" fmla="*/ 1162049 h 4906961"/>
              <a:gd name="connsiteX6" fmla="*/ 257629 w 1203325"/>
              <a:gd name="connsiteY6" fmla="*/ 3341460 h 4906961"/>
              <a:gd name="connsiteX7" fmla="*/ 0 w 1203325"/>
              <a:gd name="connsiteY7" fmla="*/ 3486149 h 4906961"/>
              <a:gd name="connsiteX8" fmla="*/ 69850 w 1203325"/>
              <a:gd name="connsiteY8" fmla="*/ 4906961 h 4906961"/>
              <a:gd name="connsiteX9" fmla="*/ 563563 w 1203325"/>
              <a:gd name="connsiteY9" fmla="*/ 4860924 h 4906961"/>
              <a:gd name="connsiteX10" fmla="*/ 501650 w 1203325"/>
              <a:gd name="connsiteY10" fmla="*/ 3633786 h 4906961"/>
              <a:gd name="connsiteX11" fmla="*/ 749300 w 1203325"/>
              <a:gd name="connsiteY11" fmla="*/ 2673350 h 4906961"/>
              <a:gd name="connsiteX12" fmla="*/ 1063625 w 1203325"/>
              <a:gd name="connsiteY12" fmla="*/ 2762250 h 4906961"/>
              <a:gd name="connsiteX13" fmla="*/ 1203325 w 1203325"/>
              <a:gd name="connsiteY13" fmla="*/ 2254250 h 4906961"/>
              <a:gd name="connsiteX14" fmla="*/ 884238 w 1203325"/>
              <a:gd name="connsiteY14" fmla="*/ 2155825 h 4906961"/>
              <a:gd name="connsiteX15" fmla="*/ 1139825 w 1203325"/>
              <a:gd name="connsiteY15" fmla="*/ 1249362 h 4906961"/>
              <a:gd name="connsiteX16" fmla="*/ 844550 w 1203325"/>
              <a:gd name="connsiteY16" fmla="*/ 558799 h 4906961"/>
              <a:gd name="connsiteX0" fmla="*/ 774700 w 1133475"/>
              <a:gd name="connsiteY0" fmla="*/ 558799 h 4906961"/>
              <a:gd name="connsiteX1" fmla="*/ 619125 w 1133475"/>
              <a:gd name="connsiteY1" fmla="*/ 547687 h 4906961"/>
              <a:gd name="connsiteX2" fmla="*/ 631825 w 1133475"/>
              <a:gd name="connsiteY2" fmla="*/ 12700 h 4906961"/>
              <a:gd name="connsiteX3" fmla="*/ 554036 w 1133475"/>
              <a:gd name="connsiteY3" fmla="*/ 0 h 4906961"/>
              <a:gd name="connsiteX4" fmla="*/ 441324 w 1133475"/>
              <a:gd name="connsiteY4" fmla="*/ 776286 h 4906961"/>
              <a:gd name="connsiteX5" fmla="*/ 739775 w 1133475"/>
              <a:gd name="connsiteY5" fmla="*/ 1162049 h 4906961"/>
              <a:gd name="connsiteX6" fmla="*/ 187779 w 1133475"/>
              <a:gd name="connsiteY6" fmla="*/ 3341460 h 4906961"/>
              <a:gd name="connsiteX7" fmla="*/ 215283 w 1133475"/>
              <a:gd name="connsiteY7" fmla="*/ 3924706 h 4906961"/>
              <a:gd name="connsiteX8" fmla="*/ 0 w 1133475"/>
              <a:gd name="connsiteY8" fmla="*/ 4906961 h 4906961"/>
              <a:gd name="connsiteX9" fmla="*/ 493713 w 1133475"/>
              <a:gd name="connsiteY9" fmla="*/ 4860924 h 4906961"/>
              <a:gd name="connsiteX10" fmla="*/ 431800 w 1133475"/>
              <a:gd name="connsiteY10" fmla="*/ 3633786 h 4906961"/>
              <a:gd name="connsiteX11" fmla="*/ 679450 w 1133475"/>
              <a:gd name="connsiteY11" fmla="*/ 2673350 h 4906961"/>
              <a:gd name="connsiteX12" fmla="*/ 993775 w 1133475"/>
              <a:gd name="connsiteY12" fmla="*/ 2762250 h 4906961"/>
              <a:gd name="connsiteX13" fmla="*/ 1133475 w 1133475"/>
              <a:gd name="connsiteY13" fmla="*/ 2254250 h 4906961"/>
              <a:gd name="connsiteX14" fmla="*/ 814388 w 1133475"/>
              <a:gd name="connsiteY14" fmla="*/ 2155825 h 4906961"/>
              <a:gd name="connsiteX15" fmla="*/ 1069975 w 1133475"/>
              <a:gd name="connsiteY15" fmla="*/ 1249362 h 4906961"/>
              <a:gd name="connsiteX16" fmla="*/ 774700 w 1133475"/>
              <a:gd name="connsiteY16" fmla="*/ 558799 h 4906961"/>
              <a:gd name="connsiteX0" fmla="*/ 774700 w 1133475"/>
              <a:gd name="connsiteY0" fmla="*/ 558799 h 4906961"/>
              <a:gd name="connsiteX1" fmla="*/ 619125 w 1133475"/>
              <a:gd name="connsiteY1" fmla="*/ 547687 h 4906961"/>
              <a:gd name="connsiteX2" fmla="*/ 631825 w 1133475"/>
              <a:gd name="connsiteY2" fmla="*/ 12700 h 4906961"/>
              <a:gd name="connsiteX3" fmla="*/ 554036 w 1133475"/>
              <a:gd name="connsiteY3" fmla="*/ 0 h 4906961"/>
              <a:gd name="connsiteX4" fmla="*/ 441324 w 1133475"/>
              <a:gd name="connsiteY4" fmla="*/ 776286 h 4906961"/>
              <a:gd name="connsiteX5" fmla="*/ 739775 w 1133475"/>
              <a:gd name="connsiteY5" fmla="*/ 1162049 h 4906961"/>
              <a:gd name="connsiteX6" fmla="*/ 187779 w 1133475"/>
              <a:gd name="connsiteY6" fmla="*/ 3341460 h 4906961"/>
              <a:gd name="connsiteX7" fmla="*/ 215283 w 1133475"/>
              <a:gd name="connsiteY7" fmla="*/ 3924706 h 4906961"/>
              <a:gd name="connsiteX8" fmla="*/ 180323 w 1133475"/>
              <a:gd name="connsiteY8" fmla="*/ 4014141 h 4906961"/>
              <a:gd name="connsiteX9" fmla="*/ 0 w 1133475"/>
              <a:gd name="connsiteY9" fmla="*/ 4906961 h 4906961"/>
              <a:gd name="connsiteX10" fmla="*/ 493713 w 1133475"/>
              <a:gd name="connsiteY10" fmla="*/ 4860924 h 4906961"/>
              <a:gd name="connsiteX11" fmla="*/ 431800 w 1133475"/>
              <a:gd name="connsiteY11" fmla="*/ 3633786 h 4906961"/>
              <a:gd name="connsiteX12" fmla="*/ 679450 w 1133475"/>
              <a:gd name="connsiteY12" fmla="*/ 2673350 h 4906961"/>
              <a:gd name="connsiteX13" fmla="*/ 993775 w 1133475"/>
              <a:gd name="connsiteY13" fmla="*/ 2762250 h 4906961"/>
              <a:gd name="connsiteX14" fmla="*/ 1133475 w 1133475"/>
              <a:gd name="connsiteY14" fmla="*/ 2254250 h 4906961"/>
              <a:gd name="connsiteX15" fmla="*/ 814388 w 1133475"/>
              <a:gd name="connsiteY15" fmla="*/ 2155825 h 4906961"/>
              <a:gd name="connsiteX16" fmla="*/ 1069975 w 1133475"/>
              <a:gd name="connsiteY16" fmla="*/ 1249362 h 4906961"/>
              <a:gd name="connsiteX17" fmla="*/ 774700 w 1133475"/>
              <a:gd name="connsiteY17" fmla="*/ 558799 h 4906961"/>
              <a:gd name="connsiteX0" fmla="*/ 869505 w 1228280"/>
              <a:gd name="connsiteY0" fmla="*/ 558799 h 4906961"/>
              <a:gd name="connsiteX1" fmla="*/ 713930 w 1228280"/>
              <a:gd name="connsiteY1" fmla="*/ 547687 h 4906961"/>
              <a:gd name="connsiteX2" fmla="*/ 726630 w 1228280"/>
              <a:gd name="connsiteY2" fmla="*/ 12700 h 4906961"/>
              <a:gd name="connsiteX3" fmla="*/ 648841 w 1228280"/>
              <a:gd name="connsiteY3" fmla="*/ 0 h 4906961"/>
              <a:gd name="connsiteX4" fmla="*/ 536129 w 1228280"/>
              <a:gd name="connsiteY4" fmla="*/ 776286 h 4906961"/>
              <a:gd name="connsiteX5" fmla="*/ 834580 w 1228280"/>
              <a:gd name="connsiteY5" fmla="*/ 1162049 h 4906961"/>
              <a:gd name="connsiteX6" fmla="*/ 282584 w 1228280"/>
              <a:gd name="connsiteY6" fmla="*/ 3341460 h 4906961"/>
              <a:gd name="connsiteX7" fmla="*/ 310088 w 1228280"/>
              <a:gd name="connsiteY7" fmla="*/ 3924706 h 4906961"/>
              <a:gd name="connsiteX8" fmla="*/ 0 w 1228280"/>
              <a:gd name="connsiteY8" fmla="*/ 4084310 h 4906961"/>
              <a:gd name="connsiteX9" fmla="*/ 94805 w 1228280"/>
              <a:gd name="connsiteY9" fmla="*/ 4906961 h 4906961"/>
              <a:gd name="connsiteX10" fmla="*/ 588518 w 1228280"/>
              <a:gd name="connsiteY10" fmla="*/ 4860924 h 4906961"/>
              <a:gd name="connsiteX11" fmla="*/ 526605 w 1228280"/>
              <a:gd name="connsiteY11" fmla="*/ 3633786 h 4906961"/>
              <a:gd name="connsiteX12" fmla="*/ 774255 w 1228280"/>
              <a:gd name="connsiteY12" fmla="*/ 2673350 h 4906961"/>
              <a:gd name="connsiteX13" fmla="*/ 1088580 w 1228280"/>
              <a:gd name="connsiteY13" fmla="*/ 2762250 h 4906961"/>
              <a:gd name="connsiteX14" fmla="*/ 1228280 w 1228280"/>
              <a:gd name="connsiteY14" fmla="*/ 2254250 h 4906961"/>
              <a:gd name="connsiteX15" fmla="*/ 909193 w 1228280"/>
              <a:gd name="connsiteY15" fmla="*/ 2155825 h 4906961"/>
              <a:gd name="connsiteX16" fmla="*/ 1164780 w 1228280"/>
              <a:gd name="connsiteY16" fmla="*/ 1249362 h 4906961"/>
              <a:gd name="connsiteX17" fmla="*/ 869505 w 1228280"/>
              <a:gd name="connsiteY17" fmla="*/ 558799 h 4906961"/>
              <a:gd name="connsiteX0" fmla="*/ 869505 w 1228280"/>
              <a:gd name="connsiteY0" fmla="*/ 558799 h 4906961"/>
              <a:gd name="connsiteX1" fmla="*/ 713930 w 1228280"/>
              <a:gd name="connsiteY1" fmla="*/ 547687 h 4906961"/>
              <a:gd name="connsiteX2" fmla="*/ 726630 w 1228280"/>
              <a:gd name="connsiteY2" fmla="*/ 12700 h 4906961"/>
              <a:gd name="connsiteX3" fmla="*/ 648841 w 1228280"/>
              <a:gd name="connsiteY3" fmla="*/ 0 h 4906961"/>
              <a:gd name="connsiteX4" fmla="*/ 536129 w 1228280"/>
              <a:gd name="connsiteY4" fmla="*/ 776286 h 4906961"/>
              <a:gd name="connsiteX5" fmla="*/ 834580 w 1228280"/>
              <a:gd name="connsiteY5" fmla="*/ 1162049 h 4906961"/>
              <a:gd name="connsiteX6" fmla="*/ 282584 w 1228280"/>
              <a:gd name="connsiteY6" fmla="*/ 3341460 h 4906961"/>
              <a:gd name="connsiteX7" fmla="*/ 300083 w 1228280"/>
              <a:gd name="connsiteY7" fmla="*/ 3872079 h 4906961"/>
              <a:gd name="connsiteX8" fmla="*/ 0 w 1228280"/>
              <a:gd name="connsiteY8" fmla="*/ 4084310 h 4906961"/>
              <a:gd name="connsiteX9" fmla="*/ 94805 w 1228280"/>
              <a:gd name="connsiteY9" fmla="*/ 4906961 h 4906961"/>
              <a:gd name="connsiteX10" fmla="*/ 588518 w 1228280"/>
              <a:gd name="connsiteY10" fmla="*/ 4860924 h 4906961"/>
              <a:gd name="connsiteX11" fmla="*/ 526605 w 1228280"/>
              <a:gd name="connsiteY11" fmla="*/ 3633786 h 4906961"/>
              <a:gd name="connsiteX12" fmla="*/ 774255 w 1228280"/>
              <a:gd name="connsiteY12" fmla="*/ 2673350 h 4906961"/>
              <a:gd name="connsiteX13" fmla="*/ 1088580 w 1228280"/>
              <a:gd name="connsiteY13" fmla="*/ 2762250 h 4906961"/>
              <a:gd name="connsiteX14" fmla="*/ 1228280 w 1228280"/>
              <a:gd name="connsiteY14" fmla="*/ 2254250 h 4906961"/>
              <a:gd name="connsiteX15" fmla="*/ 909193 w 1228280"/>
              <a:gd name="connsiteY15" fmla="*/ 2155825 h 4906961"/>
              <a:gd name="connsiteX16" fmla="*/ 1164780 w 1228280"/>
              <a:gd name="connsiteY16" fmla="*/ 1249362 h 4906961"/>
              <a:gd name="connsiteX17" fmla="*/ 869505 w 1228280"/>
              <a:gd name="connsiteY17" fmla="*/ 558799 h 4906961"/>
              <a:gd name="connsiteX0" fmla="*/ 869505 w 1228280"/>
              <a:gd name="connsiteY0" fmla="*/ 558799 h 4906961"/>
              <a:gd name="connsiteX1" fmla="*/ 713930 w 1228280"/>
              <a:gd name="connsiteY1" fmla="*/ 547687 h 4906961"/>
              <a:gd name="connsiteX2" fmla="*/ 726630 w 1228280"/>
              <a:gd name="connsiteY2" fmla="*/ 12700 h 4906961"/>
              <a:gd name="connsiteX3" fmla="*/ 648841 w 1228280"/>
              <a:gd name="connsiteY3" fmla="*/ 0 h 4906961"/>
              <a:gd name="connsiteX4" fmla="*/ 536129 w 1228280"/>
              <a:gd name="connsiteY4" fmla="*/ 776286 h 4906961"/>
              <a:gd name="connsiteX5" fmla="*/ 834580 w 1228280"/>
              <a:gd name="connsiteY5" fmla="*/ 1162049 h 4906961"/>
              <a:gd name="connsiteX6" fmla="*/ 282584 w 1228280"/>
              <a:gd name="connsiteY6" fmla="*/ 3341460 h 4906961"/>
              <a:gd name="connsiteX7" fmla="*/ 295081 w 1228280"/>
              <a:gd name="connsiteY7" fmla="*/ 3872079 h 4906961"/>
              <a:gd name="connsiteX8" fmla="*/ 0 w 1228280"/>
              <a:gd name="connsiteY8" fmla="*/ 4084310 h 4906961"/>
              <a:gd name="connsiteX9" fmla="*/ 94805 w 1228280"/>
              <a:gd name="connsiteY9" fmla="*/ 4906961 h 4906961"/>
              <a:gd name="connsiteX10" fmla="*/ 588518 w 1228280"/>
              <a:gd name="connsiteY10" fmla="*/ 4860924 h 4906961"/>
              <a:gd name="connsiteX11" fmla="*/ 526605 w 1228280"/>
              <a:gd name="connsiteY11" fmla="*/ 3633786 h 4906961"/>
              <a:gd name="connsiteX12" fmla="*/ 774255 w 1228280"/>
              <a:gd name="connsiteY12" fmla="*/ 2673350 h 4906961"/>
              <a:gd name="connsiteX13" fmla="*/ 1088580 w 1228280"/>
              <a:gd name="connsiteY13" fmla="*/ 2762250 h 4906961"/>
              <a:gd name="connsiteX14" fmla="*/ 1228280 w 1228280"/>
              <a:gd name="connsiteY14" fmla="*/ 2254250 h 4906961"/>
              <a:gd name="connsiteX15" fmla="*/ 909193 w 1228280"/>
              <a:gd name="connsiteY15" fmla="*/ 2155825 h 4906961"/>
              <a:gd name="connsiteX16" fmla="*/ 1164780 w 1228280"/>
              <a:gd name="connsiteY16" fmla="*/ 1249362 h 4906961"/>
              <a:gd name="connsiteX17" fmla="*/ 869505 w 1228280"/>
              <a:gd name="connsiteY17" fmla="*/ 558799 h 4906961"/>
              <a:gd name="connsiteX0" fmla="*/ 869505 w 1228280"/>
              <a:gd name="connsiteY0" fmla="*/ 558799 h 4906961"/>
              <a:gd name="connsiteX1" fmla="*/ 713930 w 1228280"/>
              <a:gd name="connsiteY1" fmla="*/ 547687 h 4906961"/>
              <a:gd name="connsiteX2" fmla="*/ 726630 w 1228280"/>
              <a:gd name="connsiteY2" fmla="*/ 12700 h 4906961"/>
              <a:gd name="connsiteX3" fmla="*/ 648841 w 1228280"/>
              <a:gd name="connsiteY3" fmla="*/ 0 h 4906961"/>
              <a:gd name="connsiteX4" fmla="*/ 536129 w 1228280"/>
              <a:gd name="connsiteY4" fmla="*/ 776286 h 4906961"/>
              <a:gd name="connsiteX5" fmla="*/ 834580 w 1228280"/>
              <a:gd name="connsiteY5" fmla="*/ 1162049 h 4906961"/>
              <a:gd name="connsiteX6" fmla="*/ 282584 w 1228280"/>
              <a:gd name="connsiteY6" fmla="*/ 3341460 h 4906961"/>
              <a:gd name="connsiteX7" fmla="*/ 310088 w 1228280"/>
              <a:gd name="connsiteY7" fmla="*/ 3872079 h 4906961"/>
              <a:gd name="connsiteX8" fmla="*/ 0 w 1228280"/>
              <a:gd name="connsiteY8" fmla="*/ 4084310 h 4906961"/>
              <a:gd name="connsiteX9" fmla="*/ 94805 w 1228280"/>
              <a:gd name="connsiteY9" fmla="*/ 4906961 h 4906961"/>
              <a:gd name="connsiteX10" fmla="*/ 588518 w 1228280"/>
              <a:gd name="connsiteY10" fmla="*/ 4860924 h 4906961"/>
              <a:gd name="connsiteX11" fmla="*/ 526605 w 1228280"/>
              <a:gd name="connsiteY11" fmla="*/ 3633786 h 4906961"/>
              <a:gd name="connsiteX12" fmla="*/ 774255 w 1228280"/>
              <a:gd name="connsiteY12" fmla="*/ 2673350 h 4906961"/>
              <a:gd name="connsiteX13" fmla="*/ 1088580 w 1228280"/>
              <a:gd name="connsiteY13" fmla="*/ 2762250 h 4906961"/>
              <a:gd name="connsiteX14" fmla="*/ 1228280 w 1228280"/>
              <a:gd name="connsiteY14" fmla="*/ 2254250 h 4906961"/>
              <a:gd name="connsiteX15" fmla="*/ 909193 w 1228280"/>
              <a:gd name="connsiteY15" fmla="*/ 2155825 h 4906961"/>
              <a:gd name="connsiteX16" fmla="*/ 1164780 w 1228280"/>
              <a:gd name="connsiteY16" fmla="*/ 1249362 h 4906961"/>
              <a:gd name="connsiteX17" fmla="*/ 869505 w 1228280"/>
              <a:gd name="connsiteY17" fmla="*/ 558799 h 4906961"/>
              <a:gd name="connsiteX0" fmla="*/ 869505 w 1228280"/>
              <a:gd name="connsiteY0" fmla="*/ 558799 h 4906961"/>
              <a:gd name="connsiteX1" fmla="*/ 713930 w 1228280"/>
              <a:gd name="connsiteY1" fmla="*/ 547687 h 4906961"/>
              <a:gd name="connsiteX2" fmla="*/ 726630 w 1228280"/>
              <a:gd name="connsiteY2" fmla="*/ 12700 h 4906961"/>
              <a:gd name="connsiteX3" fmla="*/ 648841 w 1228280"/>
              <a:gd name="connsiteY3" fmla="*/ 0 h 4906961"/>
              <a:gd name="connsiteX4" fmla="*/ 536129 w 1228280"/>
              <a:gd name="connsiteY4" fmla="*/ 776286 h 4906961"/>
              <a:gd name="connsiteX5" fmla="*/ 834580 w 1228280"/>
              <a:gd name="connsiteY5" fmla="*/ 1162049 h 4906961"/>
              <a:gd name="connsiteX6" fmla="*/ 282584 w 1228280"/>
              <a:gd name="connsiteY6" fmla="*/ 3341460 h 4906961"/>
              <a:gd name="connsiteX7" fmla="*/ 305085 w 1228280"/>
              <a:gd name="connsiteY7" fmla="*/ 3860384 h 4906961"/>
              <a:gd name="connsiteX8" fmla="*/ 0 w 1228280"/>
              <a:gd name="connsiteY8" fmla="*/ 4084310 h 4906961"/>
              <a:gd name="connsiteX9" fmla="*/ 94805 w 1228280"/>
              <a:gd name="connsiteY9" fmla="*/ 4906961 h 4906961"/>
              <a:gd name="connsiteX10" fmla="*/ 588518 w 1228280"/>
              <a:gd name="connsiteY10" fmla="*/ 4860924 h 4906961"/>
              <a:gd name="connsiteX11" fmla="*/ 526605 w 1228280"/>
              <a:gd name="connsiteY11" fmla="*/ 3633786 h 4906961"/>
              <a:gd name="connsiteX12" fmla="*/ 774255 w 1228280"/>
              <a:gd name="connsiteY12" fmla="*/ 2673350 h 4906961"/>
              <a:gd name="connsiteX13" fmla="*/ 1088580 w 1228280"/>
              <a:gd name="connsiteY13" fmla="*/ 2762250 h 4906961"/>
              <a:gd name="connsiteX14" fmla="*/ 1228280 w 1228280"/>
              <a:gd name="connsiteY14" fmla="*/ 2254250 h 4906961"/>
              <a:gd name="connsiteX15" fmla="*/ 909193 w 1228280"/>
              <a:gd name="connsiteY15" fmla="*/ 2155825 h 4906961"/>
              <a:gd name="connsiteX16" fmla="*/ 1164780 w 1228280"/>
              <a:gd name="connsiteY16" fmla="*/ 1249362 h 4906961"/>
              <a:gd name="connsiteX17" fmla="*/ 869505 w 1228280"/>
              <a:gd name="connsiteY17" fmla="*/ 558799 h 490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28280" h="4906961">
                <a:moveTo>
                  <a:pt x="869505" y="558799"/>
                </a:moveTo>
                <a:lnTo>
                  <a:pt x="713930" y="547687"/>
                </a:lnTo>
                <a:cubicBezTo>
                  <a:pt x="731393" y="422275"/>
                  <a:pt x="712342" y="128587"/>
                  <a:pt x="726630" y="12700"/>
                </a:cubicBezTo>
                <a:lnTo>
                  <a:pt x="648841" y="0"/>
                </a:lnTo>
                <a:lnTo>
                  <a:pt x="536129" y="776286"/>
                </a:lnTo>
                <a:lnTo>
                  <a:pt x="834580" y="1162049"/>
                </a:lnTo>
                <a:lnTo>
                  <a:pt x="282584" y="3341460"/>
                </a:lnTo>
                <a:lnTo>
                  <a:pt x="305085" y="3860384"/>
                </a:lnTo>
                <a:lnTo>
                  <a:pt x="0" y="4084310"/>
                </a:lnTo>
                <a:lnTo>
                  <a:pt x="94805" y="4906961"/>
                </a:lnTo>
                <a:lnTo>
                  <a:pt x="588518" y="4860924"/>
                </a:lnTo>
                <a:lnTo>
                  <a:pt x="526605" y="3633786"/>
                </a:lnTo>
                <a:lnTo>
                  <a:pt x="774255" y="2673350"/>
                </a:lnTo>
                <a:lnTo>
                  <a:pt x="1088580" y="2762250"/>
                </a:lnTo>
                <a:lnTo>
                  <a:pt x="1228280" y="2254250"/>
                </a:lnTo>
                <a:lnTo>
                  <a:pt x="909193" y="2155825"/>
                </a:lnTo>
                <a:lnTo>
                  <a:pt x="1164780" y="1249362"/>
                </a:lnTo>
                <a:lnTo>
                  <a:pt x="869505" y="558799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6" name="フリーフォーム: 図形 495">
            <a:extLst>
              <a:ext uri="{FF2B5EF4-FFF2-40B4-BE49-F238E27FC236}">
                <a16:creationId xmlns:a16="http://schemas.microsoft.com/office/drawing/2014/main" id="{7549EFE2-CCD8-49DC-9A12-F843FD87DDFA}"/>
              </a:ext>
            </a:extLst>
          </p:cNvPr>
          <p:cNvSpPr/>
          <p:nvPr/>
        </p:nvSpPr>
        <p:spPr>
          <a:xfrm rot="5400000">
            <a:off x="740829" y="1543987"/>
            <a:ext cx="2184240" cy="1273876"/>
          </a:xfrm>
          <a:custGeom>
            <a:avLst/>
            <a:gdLst>
              <a:gd name="connsiteX0" fmla="*/ 95250 w 2101850"/>
              <a:gd name="connsiteY0" fmla="*/ 0 h 996950"/>
              <a:gd name="connsiteX1" fmla="*/ 6350 w 2101850"/>
              <a:gd name="connsiteY1" fmla="*/ 12700 h 996950"/>
              <a:gd name="connsiteX2" fmla="*/ 0 w 2101850"/>
              <a:gd name="connsiteY2" fmla="*/ 463550 h 996950"/>
              <a:gd name="connsiteX3" fmla="*/ 323850 w 2101850"/>
              <a:gd name="connsiteY3" fmla="*/ 831850 h 996950"/>
              <a:gd name="connsiteX4" fmla="*/ 323850 w 2101850"/>
              <a:gd name="connsiteY4" fmla="*/ 927100 h 996950"/>
              <a:gd name="connsiteX5" fmla="*/ 431800 w 2101850"/>
              <a:gd name="connsiteY5" fmla="*/ 927100 h 996950"/>
              <a:gd name="connsiteX6" fmla="*/ 450850 w 2101850"/>
              <a:gd name="connsiteY6" fmla="*/ 812800 h 996950"/>
              <a:gd name="connsiteX7" fmla="*/ 2101850 w 2101850"/>
              <a:gd name="connsiteY7" fmla="*/ 996950 h 996950"/>
              <a:gd name="connsiteX8" fmla="*/ 2089150 w 2101850"/>
              <a:gd name="connsiteY8" fmla="*/ 819150 h 996950"/>
              <a:gd name="connsiteX9" fmla="*/ 920750 w 2101850"/>
              <a:gd name="connsiteY9" fmla="*/ 711200 h 996950"/>
              <a:gd name="connsiteX10" fmla="*/ 730250 w 2101850"/>
              <a:gd name="connsiteY10" fmla="*/ 558800 h 996950"/>
              <a:gd name="connsiteX11" fmla="*/ 95250 w 2101850"/>
              <a:gd name="connsiteY11" fmla="*/ 0 h 996950"/>
              <a:gd name="connsiteX0" fmla="*/ 95250 w 2101850"/>
              <a:gd name="connsiteY0" fmla="*/ 0 h 984250"/>
              <a:gd name="connsiteX1" fmla="*/ 6350 w 2101850"/>
              <a:gd name="connsiteY1" fmla="*/ 0 h 984250"/>
              <a:gd name="connsiteX2" fmla="*/ 0 w 2101850"/>
              <a:gd name="connsiteY2" fmla="*/ 450850 h 984250"/>
              <a:gd name="connsiteX3" fmla="*/ 323850 w 2101850"/>
              <a:gd name="connsiteY3" fmla="*/ 819150 h 984250"/>
              <a:gd name="connsiteX4" fmla="*/ 323850 w 2101850"/>
              <a:gd name="connsiteY4" fmla="*/ 914400 h 984250"/>
              <a:gd name="connsiteX5" fmla="*/ 431800 w 2101850"/>
              <a:gd name="connsiteY5" fmla="*/ 914400 h 984250"/>
              <a:gd name="connsiteX6" fmla="*/ 450850 w 2101850"/>
              <a:gd name="connsiteY6" fmla="*/ 800100 h 984250"/>
              <a:gd name="connsiteX7" fmla="*/ 2101850 w 2101850"/>
              <a:gd name="connsiteY7" fmla="*/ 984250 h 984250"/>
              <a:gd name="connsiteX8" fmla="*/ 2089150 w 2101850"/>
              <a:gd name="connsiteY8" fmla="*/ 806450 h 984250"/>
              <a:gd name="connsiteX9" fmla="*/ 920750 w 2101850"/>
              <a:gd name="connsiteY9" fmla="*/ 698500 h 984250"/>
              <a:gd name="connsiteX10" fmla="*/ 730250 w 2101850"/>
              <a:gd name="connsiteY10" fmla="*/ 546100 h 984250"/>
              <a:gd name="connsiteX11" fmla="*/ 95250 w 2101850"/>
              <a:gd name="connsiteY11" fmla="*/ 0 h 984250"/>
              <a:gd name="connsiteX0" fmla="*/ 95250 w 2101850"/>
              <a:gd name="connsiteY0" fmla="*/ 0 h 984250"/>
              <a:gd name="connsiteX1" fmla="*/ 6350 w 2101850"/>
              <a:gd name="connsiteY1" fmla="*/ 0 h 984250"/>
              <a:gd name="connsiteX2" fmla="*/ 0 w 2101850"/>
              <a:gd name="connsiteY2" fmla="*/ 450850 h 984250"/>
              <a:gd name="connsiteX3" fmla="*/ 323850 w 2101850"/>
              <a:gd name="connsiteY3" fmla="*/ 819150 h 984250"/>
              <a:gd name="connsiteX4" fmla="*/ 323850 w 2101850"/>
              <a:gd name="connsiteY4" fmla="*/ 914400 h 984250"/>
              <a:gd name="connsiteX5" fmla="*/ 431800 w 2101850"/>
              <a:gd name="connsiteY5" fmla="*/ 914400 h 984250"/>
              <a:gd name="connsiteX6" fmla="*/ 450850 w 2101850"/>
              <a:gd name="connsiteY6" fmla="*/ 800100 h 984250"/>
              <a:gd name="connsiteX7" fmla="*/ 2101850 w 2101850"/>
              <a:gd name="connsiteY7" fmla="*/ 984250 h 984250"/>
              <a:gd name="connsiteX8" fmla="*/ 2089150 w 2101850"/>
              <a:gd name="connsiteY8" fmla="*/ 806450 h 984250"/>
              <a:gd name="connsiteX9" fmla="*/ 920750 w 2101850"/>
              <a:gd name="connsiteY9" fmla="*/ 698500 h 984250"/>
              <a:gd name="connsiteX10" fmla="*/ 723900 w 2101850"/>
              <a:gd name="connsiteY10" fmla="*/ 615950 h 984250"/>
              <a:gd name="connsiteX11" fmla="*/ 95250 w 2101850"/>
              <a:gd name="connsiteY11" fmla="*/ 0 h 984250"/>
              <a:gd name="connsiteX0" fmla="*/ 101881 w 2108481"/>
              <a:gd name="connsiteY0" fmla="*/ 0 h 984250"/>
              <a:gd name="connsiteX1" fmla="*/ 281 w 2108481"/>
              <a:gd name="connsiteY1" fmla="*/ 0 h 984250"/>
              <a:gd name="connsiteX2" fmla="*/ 6631 w 2108481"/>
              <a:gd name="connsiteY2" fmla="*/ 450850 h 984250"/>
              <a:gd name="connsiteX3" fmla="*/ 330481 w 2108481"/>
              <a:gd name="connsiteY3" fmla="*/ 819150 h 984250"/>
              <a:gd name="connsiteX4" fmla="*/ 330481 w 2108481"/>
              <a:gd name="connsiteY4" fmla="*/ 914400 h 984250"/>
              <a:gd name="connsiteX5" fmla="*/ 438431 w 2108481"/>
              <a:gd name="connsiteY5" fmla="*/ 914400 h 984250"/>
              <a:gd name="connsiteX6" fmla="*/ 457481 w 2108481"/>
              <a:gd name="connsiteY6" fmla="*/ 800100 h 984250"/>
              <a:gd name="connsiteX7" fmla="*/ 2108481 w 2108481"/>
              <a:gd name="connsiteY7" fmla="*/ 984250 h 984250"/>
              <a:gd name="connsiteX8" fmla="*/ 2095781 w 2108481"/>
              <a:gd name="connsiteY8" fmla="*/ 806450 h 984250"/>
              <a:gd name="connsiteX9" fmla="*/ 927381 w 2108481"/>
              <a:gd name="connsiteY9" fmla="*/ 698500 h 984250"/>
              <a:gd name="connsiteX10" fmla="*/ 730531 w 2108481"/>
              <a:gd name="connsiteY10" fmla="*/ 615950 h 984250"/>
              <a:gd name="connsiteX11" fmla="*/ 101881 w 2108481"/>
              <a:gd name="connsiteY11" fmla="*/ 0 h 984250"/>
              <a:gd name="connsiteX0" fmla="*/ 101881 w 2108481"/>
              <a:gd name="connsiteY0" fmla="*/ 0 h 984250"/>
              <a:gd name="connsiteX1" fmla="*/ 281 w 2108481"/>
              <a:gd name="connsiteY1" fmla="*/ 0 h 984250"/>
              <a:gd name="connsiteX2" fmla="*/ 6631 w 2108481"/>
              <a:gd name="connsiteY2" fmla="*/ 450850 h 984250"/>
              <a:gd name="connsiteX3" fmla="*/ 330481 w 2108481"/>
              <a:gd name="connsiteY3" fmla="*/ 819150 h 984250"/>
              <a:gd name="connsiteX4" fmla="*/ 330481 w 2108481"/>
              <a:gd name="connsiteY4" fmla="*/ 914400 h 984250"/>
              <a:gd name="connsiteX5" fmla="*/ 470181 w 2108481"/>
              <a:gd name="connsiteY5" fmla="*/ 920750 h 984250"/>
              <a:gd name="connsiteX6" fmla="*/ 457481 w 2108481"/>
              <a:gd name="connsiteY6" fmla="*/ 800100 h 984250"/>
              <a:gd name="connsiteX7" fmla="*/ 2108481 w 2108481"/>
              <a:gd name="connsiteY7" fmla="*/ 984250 h 984250"/>
              <a:gd name="connsiteX8" fmla="*/ 2095781 w 2108481"/>
              <a:gd name="connsiteY8" fmla="*/ 806450 h 984250"/>
              <a:gd name="connsiteX9" fmla="*/ 927381 w 2108481"/>
              <a:gd name="connsiteY9" fmla="*/ 698500 h 984250"/>
              <a:gd name="connsiteX10" fmla="*/ 730531 w 2108481"/>
              <a:gd name="connsiteY10" fmla="*/ 615950 h 984250"/>
              <a:gd name="connsiteX11" fmla="*/ 101881 w 2108481"/>
              <a:gd name="connsiteY11" fmla="*/ 0 h 984250"/>
              <a:gd name="connsiteX0" fmla="*/ 101881 w 2108481"/>
              <a:gd name="connsiteY0" fmla="*/ 0 h 984250"/>
              <a:gd name="connsiteX1" fmla="*/ 281 w 2108481"/>
              <a:gd name="connsiteY1" fmla="*/ 0 h 984250"/>
              <a:gd name="connsiteX2" fmla="*/ 6631 w 2108481"/>
              <a:gd name="connsiteY2" fmla="*/ 450850 h 984250"/>
              <a:gd name="connsiteX3" fmla="*/ 330481 w 2108481"/>
              <a:gd name="connsiteY3" fmla="*/ 819150 h 984250"/>
              <a:gd name="connsiteX4" fmla="*/ 330481 w 2108481"/>
              <a:gd name="connsiteY4" fmla="*/ 914400 h 984250"/>
              <a:gd name="connsiteX5" fmla="*/ 470181 w 2108481"/>
              <a:gd name="connsiteY5" fmla="*/ 920750 h 984250"/>
              <a:gd name="connsiteX6" fmla="*/ 457481 w 2108481"/>
              <a:gd name="connsiteY6" fmla="*/ 800100 h 984250"/>
              <a:gd name="connsiteX7" fmla="*/ 2108481 w 2108481"/>
              <a:gd name="connsiteY7" fmla="*/ 984250 h 984250"/>
              <a:gd name="connsiteX8" fmla="*/ 1986246 w 2108481"/>
              <a:gd name="connsiteY8" fmla="*/ 796925 h 984250"/>
              <a:gd name="connsiteX9" fmla="*/ 927381 w 2108481"/>
              <a:gd name="connsiteY9" fmla="*/ 698500 h 984250"/>
              <a:gd name="connsiteX10" fmla="*/ 730531 w 2108481"/>
              <a:gd name="connsiteY10" fmla="*/ 615950 h 984250"/>
              <a:gd name="connsiteX11" fmla="*/ 101881 w 2108481"/>
              <a:gd name="connsiteY11" fmla="*/ 0 h 984250"/>
              <a:gd name="connsiteX0" fmla="*/ 101881 w 1986246"/>
              <a:gd name="connsiteY0" fmla="*/ 0 h 946150"/>
              <a:gd name="connsiteX1" fmla="*/ 281 w 1986246"/>
              <a:gd name="connsiteY1" fmla="*/ 0 h 946150"/>
              <a:gd name="connsiteX2" fmla="*/ 6631 w 1986246"/>
              <a:gd name="connsiteY2" fmla="*/ 450850 h 946150"/>
              <a:gd name="connsiteX3" fmla="*/ 330481 w 1986246"/>
              <a:gd name="connsiteY3" fmla="*/ 819150 h 946150"/>
              <a:gd name="connsiteX4" fmla="*/ 330481 w 1986246"/>
              <a:gd name="connsiteY4" fmla="*/ 914400 h 946150"/>
              <a:gd name="connsiteX5" fmla="*/ 470181 w 1986246"/>
              <a:gd name="connsiteY5" fmla="*/ 920750 h 946150"/>
              <a:gd name="connsiteX6" fmla="*/ 457481 w 1986246"/>
              <a:gd name="connsiteY6" fmla="*/ 800100 h 946150"/>
              <a:gd name="connsiteX7" fmla="*/ 1960847 w 1986246"/>
              <a:gd name="connsiteY7" fmla="*/ 946150 h 946150"/>
              <a:gd name="connsiteX8" fmla="*/ 1986246 w 1986246"/>
              <a:gd name="connsiteY8" fmla="*/ 796925 h 946150"/>
              <a:gd name="connsiteX9" fmla="*/ 927381 w 1986246"/>
              <a:gd name="connsiteY9" fmla="*/ 698500 h 946150"/>
              <a:gd name="connsiteX10" fmla="*/ 730531 w 1986246"/>
              <a:gd name="connsiteY10" fmla="*/ 615950 h 946150"/>
              <a:gd name="connsiteX11" fmla="*/ 101881 w 1986246"/>
              <a:gd name="connsiteY11" fmla="*/ 0 h 946150"/>
              <a:gd name="connsiteX0" fmla="*/ 101881 w 1967196"/>
              <a:gd name="connsiteY0" fmla="*/ 0 h 946150"/>
              <a:gd name="connsiteX1" fmla="*/ 281 w 1967196"/>
              <a:gd name="connsiteY1" fmla="*/ 0 h 946150"/>
              <a:gd name="connsiteX2" fmla="*/ 6631 w 1967196"/>
              <a:gd name="connsiteY2" fmla="*/ 450850 h 946150"/>
              <a:gd name="connsiteX3" fmla="*/ 330481 w 1967196"/>
              <a:gd name="connsiteY3" fmla="*/ 819150 h 946150"/>
              <a:gd name="connsiteX4" fmla="*/ 330481 w 1967196"/>
              <a:gd name="connsiteY4" fmla="*/ 914400 h 946150"/>
              <a:gd name="connsiteX5" fmla="*/ 470181 w 1967196"/>
              <a:gd name="connsiteY5" fmla="*/ 920750 h 946150"/>
              <a:gd name="connsiteX6" fmla="*/ 457481 w 1967196"/>
              <a:gd name="connsiteY6" fmla="*/ 800100 h 946150"/>
              <a:gd name="connsiteX7" fmla="*/ 1960847 w 1967196"/>
              <a:gd name="connsiteY7" fmla="*/ 946150 h 946150"/>
              <a:gd name="connsiteX8" fmla="*/ 1967196 w 1967196"/>
              <a:gd name="connsiteY8" fmla="*/ 796925 h 946150"/>
              <a:gd name="connsiteX9" fmla="*/ 927381 w 1967196"/>
              <a:gd name="connsiteY9" fmla="*/ 698500 h 946150"/>
              <a:gd name="connsiteX10" fmla="*/ 730531 w 1967196"/>
              <a:gd name="connsiteY10" fmla="*/ 615950 h 946150"/>
              <a:gd name="connsiteX11" fmla="*/ 101881 w 1967196"/>
              <a:gd name="connsiteY11" fmla="*/ 0 h 946150"/>
              <a:gd name="connsiteX0" fmla="*/ 101881 w 1967196"/>
              <a:gd name="connsiteY0" fmla="*/ 0 h 946150"/>
              <a:gd name="connsiteX1" fmla="*/ 281 w 1967196"/>
              <a:gd name="connsiteY1" fmla="*/ 0 h 946150"/>
              <a:gd name="connsiteX2" fmla="*/ 6631 w 1967196"/>
              <a:gd name="connsiteY2" fmla="*/ 450850 h 946150"/>
              <a:gd name="connsiteX3" fmla="*/ 330481 w 1967196"/>
              <a:gd name="connsiteY3" fmla="*/ 819150 h 946150"/>
              <a:gd name="connsiteX4" fmla="*/ 330481 w 1967196"/>
              <a:gd name="connsiteY4" fmla="*/ 914400 h 946150"/>
              <a:gd name="connsiteX5" fmla="*/ 470181 w 1967196"/>
              <a:gd name="connsiteY5" fmla="*/ 920750 h 946150"/>
              <a:gd name="connsiteX6" fmla="*/ 457481 w 1967196"/>
              <a:gd name="connsiteY6" fmla="*/ 800100 h 946150"/>
              <a:gd name="connsiteX7" fmla="*/ 1960847 w 1967196"/>
              <a:gd name="connsiteY7" fmla="*/ 946150 h 946150"/>
              <a:gd name="connsiteX8" fmla="*/ 1967196 w 1967196"/>
              <a:gd name="connsiteY8" fmla="*/ 796925 h 946150"/>
              <a:gd name="connsiteX9" fmla="*/ 927381 w 1967196"/>
              <a:gd name="connsiteY9" fmla="*/ 679450 h 946150"/>
              <a:gd name="connsiteX10" fmla="*/ 730531 w 1967196"/>
              <a:gd name="connsiteY10" fmla="*/ 615950 h 946150"/>
              <a:gd name="connsiteX11" fmla="*/ 101881 w 1967196"/>
              <a:gd name="connsiteY11" fmla="*/ 0 h 946150"/>
              <a:gd name="connsiteX0" fmla="*/ 101881 w 1960847"/>
              <a:gd name="connsiteY0" fmla="*/ 0 h 946150"/>
              <a:gd name="connsiteX1" fmla="*/ 281 w 1960847"/>
              <a:gd name="connsiteY1" fmla="*/ 0 h 946150"/>
              <a:gd name="connsiteX2" fmla="*/ 6631 w 1960847"/>
              <a:gd name="connsiteY2" fmla="*/ 450850 h 946150"/>
              <a:gd name="connsiteX3" fmla="*/ 330481 w 1960847"/>
              <a:gd name="connsiteY3" fmla="*/ 819150 h 946150"/>
              <a:gd name="connsiteX4" fmla="*/ 330481 w 1960847"/>
              <a:gd name="connsiteY4" fmla="*/ 914400 h 946150"/>
              <a:gd name="connsiteX5" fmla="*/ 470181 w 1960847"/>
              <a:gd name="connsiteY5" fmla="*/ 920750 h 946150"/>
              <a:gd name="connsiteX6" fmla="*/ 457481 w 1960847"/>
              <a:gd name="connsiteY6" fmla="*/ 800100 h 946150"/>
              <a:gd name="connsiteX7" fmla="*/ 1960847 w 1960847"/>
              <a:gd name="connsiteY7" fmla="*/ 946150 h 946150"/>
              <a:gd name="connsiteX8" fmla="*/ 1960846 w 1960847"/>
              <a:gd name="connsiteY8" fmla="*/ 781050 h 946150"/>
              <a:gd name="connsiteX9" fmla="*/ 927381 w 1960847"/>
              <a:gd name="connsiteY9" fmla="*/ 679450 h 946150"/>
              <a:gd name="connsiteX10" fmla="*/ 730531 w 1960847"/>
              <a:gd name="connsiteY10" fmla="*/ 615950 h 946150"/>
              <a:gd name="connsiteX11" fmla="*/ 101881 w 1960847"/>
              <a:gd name="connsiteY11" fmla="*/ 0 h 946150"/>
              <a:gd name="connsiteX0" fmla="*/ 101881 w 1960850"/>
              <a:gd name="connsiteY0" fmla="*/ 0 h 949325"/>
              <a:gd name="connsiteX1" fmla="*/ 281 w 1960850"/>
              <a:gd name="connsiteY1" fmla="*/ 0 h 949325"/>
              <a:gd name="connsiteX2" fmla="*/ 6631 w 1960850"/>
              <a:gd name="connsiteY2" fmla="*/ 450850 h 949325"/>
              <a:gd name="connsiteX3" fmla="*/ 330481 w 1960850"/>
              <a:gd name="connsiteY3" fmla="*/ 819150 h 949325"/>
              <a:gd name="connsiteX4" fmla="*/ 330481 w 1960850"/>
              <a:gd name="connsiteY4" fmla="*/ 914400 h 949325"/>
              <a:gd name="connsiteX5" fmla="*/ 470181 w 1960850"/>
              <a:gd name="connsiteY5" fmla="*/ 920750 h 949325"/>
              <a:gd name="connsiteX6" fmla="*/ 457481 w 1960850"/>
              <a:gd name="connsiteY6" fmla="*/ 800100 h 949325"/>
              <a:gd name="connsiteX7" fmla="*/ 1960850 w 1960850"/>
              <a:gd name="connsiteY7" fmla="*/ 949325 h 949325"/>
              <a:gd name="connsiteX8" fmla="*/ 1960846 w 1960850"/>
              <a:gd name="connsiteY8" fmla="*/ 781050 h 949325"/>
              <a:gd name="connsiteX9" fmla="*/ 927381 w 1960850"/>
              <a:gd name="connsiteY9" fmla="*/ 679450 h 949325"/>
              <a:gd name="connsiteX10" fmla="*/ 730531 w 1960850"/>
              <a:gd name="connsiteY10" fmla="*/ 615950 h 949325"/>
              <a:gd name="connsiteX11" fmla="*/ 101881 w 1960850"/>
              <a:gd name="connsiteY11" fmla="*/ 0 h 949325"/>
              <a:gd name="connsiteX0" fmla="*/ 101881 w 1960850"/>
              <a:gd name="connsiteY0" fmla="*/ 0 h 949325"/>
              <a:gd name="connsiteX1" fmla="*/ 281 w 1960850"/>
              <a:gd name="connsiteY1" fmla="*/ 0 h 949325"/>
              <a:gd name="connsiteX2" fmla="*/ 6631 w 1960850"/>
              <a:gd name="connsiteY2" fmla="*/ 450850 h 949325"/>
              <a:gd name="connsiteX3" fmla="*/ 330481 w 1960850"/>
              <a:gd name="connsiteY3" fmla="*/ 819150 h 949325"/>
              <a:gd name="connsiteX4" fmla="*/ 330481 w 1960850"/>
              <a:gd name="connsiteY4" fmla="*/ 914400 h 949325"/>
              <a:gd name="connsiteX5" fmla="*/ 470181 w 1960850"/>
              <a:gd name="connsiteY5" fmla="*/ 920750 h 949325"/>
              <a:gd name="connsiteX6" fmla="*/ 457481 w 1960850"/>
              <a:gd name="connsiteY6" fmla="*/ 800100 h 949325"/>
              <a:gd name="connsiteX7" fmla="*/ 1410887 w 1960850"/>
              <a:gd name="connsiteY7" fmla="*/ 895132 h 949325"/>
              <a:gd name="connsiteX8" fmla="*/ 1960850 w 1960850"/>
              <a:gd name="connsiteY8" fmla="*/ 949325 h 949325"/>
              <a:gd name="connsiteX9" fmla="*/ 1960846 w 1960850"/>
              <a:gd name="connsiteY9" fmla="*/ 781050 h 949325"/>
              <a:gd name="connsiteX10" fmla="*/ 927381 w 1960850"/>
              <a:gd name="connsiteY10" fmla="*/ 679450 h 949325"/>
              <a:gd name="connsiteX11" fmla="*/ 730531 w 1960850"/>
              <a:gd name="connsiteY11" fmla="*/ 615950 h 949325"/>
              <a:gd name="connsiteX12" fmla="*/ 101881 w 1960850"/>
              <a:gd name="connsiteY12" fmla="*/ 0 h 949325"/>
              <a:gd name="connsiteX0" fmla="*/ 101881 w 1960850"/>
              <a:gd name="connsiteY0" fmla="*/ 0 h 949325"/>
              <a:gd name="connsiteX1" fmla="*/ 281 w 1960850"/>
              <a:gd name="connsiteY1" fmla="*/ 0 h 949325"/>
              <a:gd name="connsiteX2" fmla="*/ 6631 w 1960850"/>
              <a:gd name="connsiteY2" fmla="*/ 450850 h 949325"/>
              <a:gd name="connsiteX3" fmla="*/ 330481 w 1960850"/>
              <a:gd name="connsiteY3" fmla="*/ 819150 h 949325"/>
              <a:gd name="connsiteX4" fmla="*/ 330481 w 1960850"/>
              <a:gd name="connsiteY4" fmla="*/ 914400 h 949325"/>
              <a:gd name="connsiteX5" fmla="*/ 470181 w 1960850"/>
              <a:gd name="connsiteY5" fmla="*/ 920750 h 949325"/>
              <a:gd name="connsiteX6" fmla="*/ 457481 w 1960850"/>
              <a:gd name="connsiteY6" fmla="*/ 800100 h 949325"/>
              <a:gd name="connsiteX7" fmla="*/ 1404540 w 1960850"/>
              <a:gd name="connsiteY7" fmla="*/ 923707 h 949325"/>
              <a:gd name="connsiteX8" fmla="*/ 1960850 w 1960850"/>
              <a:gd name="connsiteY8" fmla="*/ 949325 h 949325"/>
              <a:gd name="connsiteX9" fmla="*/ 1960846 w 1960850"/>
              <a:gd name="connsiteY9" fmla="*/ 781050 h 949325"/>
              <a:gd name="connsiteX10" fmla="*/ 927381 w 1960850"/>
              <a:gd name="connsiteY10" fmla="*/ 679450 h 949325"/>
              <a:gd name="connsiteX11" fmla="*/ 730531 w 1960850"/>
              <a:gd name="connsiteY11" fmla="*/ 615950 h 949325"/>
              <a:gd name="connsiteX12" fmla="*/ 101881 w 1960850"/>
              <a:gd name="connsiteY12" fmla="*/ 0 h 949325"/>
              <a:gd name="connsiteX0" fmla="*/ 101881 w 1960850"/>
              <a:gd name="connsiteY0" fmla="*/ 0 h 949325"/>
              <a:gd name="connsiteX1" fmla="*/ 281 w 1960850"/>
              <a:gd name="connsiteY1" fmla="*/ 0 h 949325"/>
              <a:gd name="connsiteX2" fmla="*/ 6631 w 1960850"/>
              <a:gd name="connsiteY2" fmla="*/ 450850 h 949325"/>
              <a:gd name="connsiteX3" fmla="*/ 330481 w 1960850"/>
              <a:gd name="connsiteY3" fmla="*/ 819150 h 949325"/>
              <a:gd name="connsiteX4" fmla="*/ 330481 w 1960850"/>
              <a:gd name="connsiteY4" fmla="*/ 914400 h 949325"/>
              <a:gd name="connsiteX5" fmla="*/ 470181 w 1960850"/>
              <a:gd name="connsiteY5" fmla="*/ 920750 h 949325"/>
              <a:gd name="connsiteX6" fmla="*/ 482884 w 1960850"/>
              <a:gd name="connsiteY6" fmla="*/ 854075 h 949325"/>
              <a:gd name="connsiteX7" fmla="*/ 1404540 w 1960850"/>
              <a:gd name="connsiteY7" fmla="*/ 923707 h 949325"/>
              <a:gd name="connsiteX8" fmla="*/ 1960850 w 1960850"/>
              <a:gd name="connsiteY8" fmla="*/ 949325 h 949325"/>
              <a:gd name="connsiteX9" fmla="*/ 1960846 w 1960850"/>
              <a:gd name="connsiteY9" fmla="*/ 781050 h 949325"/>
              <a:gd name="connsiteX10" fmla="*/ 927381 w 1960850"/>
              <a:gd name="connsiteY10" fmla="*/ 679450 h 949325"/>
              <a:gd name="connsiteX11" fmla="*/ 730531 w 1960850"/>
              <a:gd name="connsiteY11" fmla="*/ 615950 h 949325"/>
              <a:gd name="connsiteX12" fmla="*/ 101881 w 1960850"/>
              <a:gd name="connsiteY12" fmla="*/ 0 h 949325"/>
              <a:gd name="connsiteX0" fmla="*/ 101881 w 1960850"/>
              <a:gd name="connsiteY0" fmla="*/ 0 h 949325"/>
              <a:gd name="connsiteX1" fmla="*/ 281 w 1960850"/>
              <a:gd name="connsiteY1" fmla="*/ 0 h 949325"/>
              <a:gd name="connsiteX2" fmla="*/ 6631 w 1960850"/>
              <a:gd name="connsiteY2" fmla="*/ 450850 h 949325"/>
              <a:gd name="connsiteX3" fmla="*/ 330481 w 1960850"/>
              <a:gd name="connsiteY3" fmla="*/ 819150 h 949325"/>
              <a:gd name="connsiteX4" fmla="*/ 330481 w 1960850"/>
              <a:gd name="connsiteY4" fmla="*/ 914400 h 949325"/>
              <a:gd name="connsiteX5" fmla="*/ 479709 w 1960850"/>
              <a:gd name="connsiteY5" fmla="*/ 911225 h 949325"/>
              <a:gd name="connsiteX6" fmla="*/ 482884 w 1960850"/>
              <a:gd name="connsiteY6" fmla="*/ 854075 h 949325"/>
              <a:gd name="connsiteX7" fmla="*/ 1404540 w 1960850"/>
              <a:gd name="connsiteY7" fmla="*/ 923707 h 949325"/>
              <a:gd name="connsiteX8" fmla="*/ 1960850 w 1960850"/>
              <a:gd name="connsiteY8" fmla="*/ 949325 h 949325"/>
              <a:gd name="connsiteX9" fmla="*/ 1960846 w 1960850"/>
              <a:gd name="connsiteY9" fmla="*/ 781050 h 949325"/>
              <a:gd name="connsiteX10" fmla="*/ 927381 w 1960850"/>
              <a:gd name="connsiteY10" fmla="*/ 679450 h 949325"/>
              <a:gd name="connsiteX11" fmla="*/ 730531 w 1960850"/>
              <a:gd name="connsiteY11" fmla="*/ 615950 h 949325"/>
              <a:gd name="connsiteX12" fmla="*/ 101881 w 1960850"/>
              <a:gd name="connsiteY12" fmla="*/ 0 h 949325"/>
              <a:gd name="connsiteX0" fmla="*/ 101881 w 1960850"/>
              <a:gd name="connsiteY0" fmla="*/ 0 h 949325"/>
              <a:gd name="connsiteX1" fmla="*/ 281 w 1960850"/>
              <a:gd name="connsiteY1" fmla="*/ 0 h 949325"/>
              <a:gd name="connsiteX2" fmla="*/ 6631 w 1960850"/>
              <a:gd name="connsiteY2" fmla="*/ 450850 h 949325"/>
              <a:gd name="connsiteX3" fmla="*/ 330481 w 1960850"/>
              <a:gd name="connsiteY3" fmla="*/ 819150 h 949325"/>
              <a:gd name="connsiteX4" fmla="*/ 330481 w 1960850"/>
              <a:gd name="connsiteY4" fmla="*/ 914400 h 949325"/>
              <a:gd name="connsiteX5" fmla="*/ 479709 w 1960850"/>
              <a:gd name="connsiteY5" fmla="*/ 911225 h 949325"/>
              <a:gd name="connsiteX6" fmla="*/ 482884 w 1960850"/>
              <a:gd name="connsiteY6" fmla="*/ 854075 h 949325"/>
              <a:gd name="connsiteX7" fmla="*/ 1404540 w 1960850"/>
              <a:gd name="connsiteY7" fmla="*/ 923707 h 949325"/>
              <a:gd name="connsiteX8" fmla="*/ 1960850 w 1960850"/>
              <a:gd name="connsiteY8" fmla="*/ 949325 h 949325"/>
              <a:gd name="connsiteX9" fmla="*/ 1960846 w 1960850"/>
              <a:gd name="connsiteY9" fmla="*/ 781050 h 949325"/>
              <a:gd name="connsiteX10" fmla="*/ 927381 w 1960850"/>
              <a:gd name="connsiteY10" fmla="*/ 679450 h 949325"/>
              <a:gd name="connsiteX11" fmla="*/ 730531 w 1960850"/>
              <a:gd name="connsiteY11" fmla="*/ 615950 h 949325"/>
              <a:gd name="connsiteX12" fmla="*/ 423462 w 1960850"/>
              <a:gd name="connsiteY12" fmla="*/ 310932 h 949325"/>
              <a:gd name="connsiteX13" fmla="*/ 101881 w 1960850"/>
              <a:gd name="connsiteY13" fmla="*/ 0 h 949325"/>
              <a:gd name="connsiteX0" fmla="*/ 101881 w 1960850"/>
              <a:gd name="connsiteY0" fmla="*/ 38319 h 987644"/>
              <a:gd name="connsiteX1" fmla="*/ 281 w 1960850"/>
              <a:gd name="connsiteY1" fmla="*/ 38319 h 987644"/>
              <a:gd name="connsiteX2" fmla="*/ 6631 w 1960850"/>
              <a:gd name="connsiteY2" fmla="*/ 489169 h 987644"/>
              <a:gd name="connsiteX3" fmla="*/ 330481 w 1960850"/>
              <a:gd name="connsiteY3" fmla="*/ 857469 h 987644"/>
              <a:gd name="connsiteX4" fmla="*/ 330481 w 1960850"/>
              <a:gd name="connsiteY4" fmla="*/ 952719 h 987644"/>
              <a:gd name="connsiteX5" fmla="*/ 479709 w 1960850"/>
              <a:gd name="connsiteY5" fmla="*/ 949544 h 987644"/>
              <a:gd name="connsiteX6" fmla="*/ 482884 w 1960850"/>
              <a:gd name="connsiteY6" fmla="*/ 892394 h 987644"/>
              <a:gd name="connsiteX7" fmla="*/ 1404540 w 1960850"/>
              <a:gd name="connsiteY7" fmla="*/ 962026 h 987644"/>
              <a:gd name="connsiteX8" fmla="*/ 1960850 w 1960850"/>
              <a:gd name="connsiteY8" fmla="*/ 987644 h 987644"/>
              <a:gd name="connsiteX9" fmla="*/ 1960846 w 1960850"/>
              <a:gd name="connsiteY9" fmla="*/ 819369 h 987644"/>
              <a:gd name="connsiteX10" fmla="*/ 927381 w 1960850"/>
              <a:gd name="connsiteY10" fmla="*/ 717769 h 987644"/>
              <a:gd name="connsiteX11" fmla="*/ 730531 w 1960850"/>
              <a:gd name="connsiteY11" fmla="*/ 654269 h 987644"/>
              <a:gd name="connsiteX12" fmla="*/ 448865 w 1960850"/>
              <a:gd name="connsiteY12" fmla="*/ 0 h 987644"/>
              <a:gd name="connsiteX13" fmla="*/ 101881 w 1960850"/>
              <a:gd name="connsiteY13" fmla="*/ 38319 h 987644"/>
              <a:gd name="connsiteX0" fmla="*/ 448865 w 1960850"/>
              <a:gd name="connsiteY0" fmla="*/ 0 h 987644"/>
              <a:gd name="connsiteX1" fmla="*/ 281 w 1960850"/>
              <a:gd name="connsiteY1" fmla="*/ 38319 h 987644"/>
              <a:gd name="connsiteX2" fmla="*/ 6631 w 1960850"/>
              <a:gd name="connsiteY2" fmla="*/ 489169 h 987644"/>
              <a:gd name="connsiteX3" fmla="*/ 330481 w 1960850"/>
              <a:gd name="connsiteY3" fmla="*/ 857469 h 987644"/>
              <a:gd name="connsiteX4" fmla="*/ 330481 w 1960850"/>
              <a:gd name="connsiteY4" fmla="*/ 952719 h 987644"/>
              <a:gd name="connsiteX5" fmla="*/ 479709 w 1960850"/>
              <a:gd name="connsiteY5" fmla="*/ 949544 h 987644"/>
              <a:gd name="connsiteX6" fmla="*/ 482884 w 1960850"/>
              <a:gd name="connsiteY6" fmla="*/ 892394 h 987644"/>
              <a:gd name="connsiteX7" fmla="*/ 1404540 w 1960850"/>
              <a:gd name="connsiteY7" fmla="*/ 962026 h 987644"/>
              <a:gd name="connsiteX8" fmla="*/ 1960850 w 1960850"/>
              <a:gd name="connsiteY8" fmla="*/ 987644 h 987644"/>
              <a:gd name="connsiteX9" fmla="*/ 1960846 w 1960850"/>
              <a:gd name="connsiteY9" fmla="*/ 819369 h 987644"/>
              <a:gd name="connsiteX10" fmla="*/ 927381 w 1960850"/>
              <a:gd name="connsiteY10" fmla="*/ 717769 h 987644"/>
              <a:gd name="connsiteX11" fmla="*/ 730531 w 1960850"/>
              <a:gd name="connsiteY11" fmla="*/ 654269 h 987644"/>
              <a:gd name="connsiteX12" fmla="*/ 448865 w 1960850"/>
              <a:gd name="connsiteY12" fmla="*/ 0 h 987644"/>
              <a:gd name="connsiteX0" fmla="*/ 442846 w 1954831"/>
              <a:gd name="connsiteY0" fmla="*/ 12481 h 1000125"/>
              <a:gd name="connsiteX1" fmla="*/ 612 w 1954831"/>
              <a:gd name="connsiteY1" fmla="*/ 0 h 1000125"/>
              <a:gd name="connsiteX2" fmla="*/ 612 w 1954831"/>
              <a:gd name="connsiteY2" fmla="*/ 501650 h 1000125"/>
              <a:gd name="connsiteX3" fmla="*/ 324462 w 1954831"/>
              <a:gd name="connsiteY3" fmla="*/ 869950 h 1000125"/>
              <a:gd name="connsiteX4" fmla="*/ 324462 w 1954831"/>
              <a:gd name="connsiteY4" fmla="*/ 965200 h 1000125"/>
              <a:gd name="connsiteX5" fmla="*/ 473690 w 1954831"/>
              <a:gd name="connsiteY5" fmla="*/ 962025 h 1000125"/>
              <a:gd name="connsiteX6" fmla="*/ 476865 w 1954831"/>
              <a:gd name="connsiteY6" fmla="*/ 904875 h 1000125"/>
              <a:gd name="connsiteX7" fmla="*/ 1398521 w 1954831"/>
              <a:gd name="connsiteY7" fmla="*/ 974507 h 1000125"/>
              <a:gd name="connsiteX8" fmla="*/ 1954831 w 1954831"/>
              <a:gd name="connsiteY8" fmla="*/ 1000125 h 1000125"/>
              <a:gd name="connsiteX9" fmla="*/ 1954827 w 1954831"/>
              <a:gd name="connsiteY9" fmla="*/ 831850 h 1000125"/>
              <a:gd name="connsiteX10" fmla="*/ 921362 w 1954831"/>
              <a:gd name="connsiteY10" fmla="*/ 730250 h 1000125"/>
              <a:gd name="connsiteX11" fmla="*/ 724512 w 1954831"/>
              <a:gd name="connsiteY11" fmla="*/ 666750 h 1000125"/>
              <a:gd name="connsiteX12" fmla="*/ 442846 w 1954831"/>
              <a:gd name="connsiteY12" fmla="*/ 12481 h 1000125"/>
              <a:gd name="connsiteX0" fmla="*/ 350771 w 1954831"/>
              <a:gd name="connsiteY0" fmla="*/ 0 h 1003519"/>
              <a:gd name="connsiteX1" fmla="*/ 612 w 1954831"/>
              <a:gd name="connsiteY1" fmla="*/ 3394 h 1003519"/>
              <a:gd name="connsiteX2" fmla="*/ 612 w 1954831"/>
              <a:gd name="connsiteY2" fmla="*/ 505044 h 1003519"/>
              <a:gd name="connsiteX3" fmla="*/ 324462 w 1954831"/>
              <a:gd name="connsiteY3" fmla="*/ 873344 h 1003519"/>
              <a:gd name="connsiteX4" fmla="*/ 324462 w 1954831"/>
              <a:gd name="connsiteY4" fmla="*/ 968594 h 1003519"/>
              <a:gd name="connsiteX5" fmla="*/ 473690 w 1954831"/>
              <a:gd name="connsiteY5" fmla="*/ 965419 h 1003519"/>
              <a:gd name="connsiteX6" fmla="*/ 476865 w 1954831"/>
              <a:gd name="connsiteY6" fmla="*/ 908269 h 1003519"/>
              <a:gd name="connsiteX7" fmla="*/ 1398521 w 1954831"/>
              <a:gd name="connsiteY7" fmla="*/ 977901 h 1003519"/>
              <a:gd name="connsiteX8" fmla="*/ 1954831 w 1954831"/>
              <a:gd name="connsiteY8" fmla="*/ 1003519 h 1003519"/>
              <a:gd name="connsiteX9" fmla="*/ 1954827 w 1954831"/>
              <a:gd name="connsiteY9" fmla="*/ 835244 h 1003519"/>
              <a:gd name="connsiteX10" fmla="*/ 921362 w 1954831"/>
              <a:gd name="connsiteY10" fmla="*/ 733644 h 1003519"/>
              <a:gd name="connsiteX11" fmla="*/ 724512 w 1954831"/>
              <a:gd name="connsiteY11" fmla="*/ 670144 h 1003519"/>
              <a:gd name="connsiteX12" fmla="*/ 350771 w 1954831"/>
              <a:gd name="connsiteY12" fmla="*/ 0 h 1003519"/>
              <a:gd name="connsiteX0" fmla="*/ 350771 w 1954831"/>
              <a:gd name="connsiteY0" fmla="*/ 0 h 1003519"/>
              <a:gd name="connsiteX1" fmla="*/ 612 w 1954831"/>
              <a:gd name="connsiteY1" fmla="*/ 3394 h 1003519"/>
              <a:gd name="connsiteX2" fmla="*/ 612 w 1954831"/>
              <a:gd name="connsiteY2" fmla="*/ 505044 h 1003519"/>
              <a:gd name="connsiteX3" fmla="*/ 324462 w 1954831"/>
              <a:gd name="connsiteY3" fmla="*/ 873344 h 1003519"/>
              <a:gd name="connsiteX4" fmla="*/ 324462 w 1954831"/>
              <a:gd name="connsiteY4" fmla="*/ 968594 h 1003519"/>
              <a:gd name="connsiteX5" fmla="*/ 473690 w 1954831"/>
              <a:gd name="connsiteY5" fmla="*/ 965419 h 1003519"/>
              <a:gd name="connsiteX6" fmla="*/ 476865 w 1954831"/>
              <a:gd name="connsiteY6" fmla="*/ 908269 h 1003519"/>
              <a:gd name="connsiteX7" fmla="*/ 1398521 w 1954831"/>
              <a:gd name="connsiteY7" fmla="*/ 977901 h 1003519"/>
              <a:gd name="connsiteX8" fmla="*/ 1954831 w 1954831"/>
              <a:gd name="connsiteY8" fmla="*/ 1003519 h 1003519"/>
              <a:gd name="connsiteX9" fmla="*/ 1954827 w 1954831"/>
              <a:gd name="connsiteY9" fmla="*/ 835244 h 1003519"/>
              <a:gd name="connsiteX10" fmla="*/ 921362 w 1954831"/>
              <a:gd name="connsiteY10" fmla="*/ 733644 h 1003519"/>
              <a:gd name="connsiteX11" fmla="*/ 616562 w 1954831"/>
              <a:gd name="connsiteY11" fmla="*/ 686019 h 1003519"/>
              <a:gd name="connsiteX12" fmla="*/ 350771 w 1954831"/>
              <a:gd name="connsiteY12" fmla="*/ 0 h 1003519"/>
              <a:gd name="connsiteX0" fmla="*/ 350771 w 1954831"/>
              <a:gd name="connsiteY0" fmla="*/ 0 h 1003519"/>
              <a:gd name="connsiteX1" fmla="*/ 612 w 1954831"/>
              <a:gd name="connsiteY1" fmla="*/ 3394 h 1003519"/>
              <a:gd name="connsiteX2" fmla="*/ 612 w 1954831"/>
              <a:gd name="connsiteY2" fmla="*/ 505044 h 1003519"/>
              <a:gd name="connsiteX3" fmla="*/ 102212 w 1954831"/>
              <a:gd name="connsiteY3" fmla="*/ 781269 h 1003519"/>
              <a:gd name="connsiteX4" fmla="*/ 324462 w 1954831"/>
              <a:gd name="connsiteY4" fmla="*/ 968594 h 1003519"/>
              <a:gd name="connsiteX5" fmla="*/ 473690 w 1954831"/>
              <a:gd name="connsiteY5" fmla="*/ 965419 h 1003519"/>
              <a:gd name="connsiteX6" fmla="*/ 476865 w 1954831"/>
              <a:gd name="connsiteY6" fmla="*/ 908269 h 1003519"/>
              <a:gd name="connsiteX7" fmla="*/ 1398521 w 1954831"/>
              <a:gd name="connsiteY7" fmla="*/ 977901 h 1003519"/>
              <a:gd name="connsiteX8" fmla="*/ 1954831 w 1954831"/>
              <a:gd name="connsiteY8" fmla="*/ 1003519 h 1003519"/>
              <a:gd name="connsiteX9" fmla="*/ 1954827 w 1954831"/>
              <a:gd name="connsiteY9" fmla="*/ 835244 h 1003519"/>
              <a:gd name="connsiteX10" fmla="*/ 921362 w 1954831"/>
              <a:gd name="connsiteY10" fmla="*/ 733644 h 1003519"/>
              <a:gd name="connsiteX11" fmla="*/ 616562 w 1954831"/>
              <a:gd name="connsiteY11" fmla="*/ 686019 h 1003519"/>
              <a:gd name="connsiteX12" fmla="*/ 350771 w 1954831"/>
              <a:gd name="connsiteY12" fmla="*/ 0 h 1003519"/>
              <a:gd name="connsiteX0" fmla="*/ 407309 w 2011369"/>
              <a:gd name="connsiteY0" fmla="*/ 0 h 1003519"/>
              <a:gd name="connsiteX1" fmla="*/ 57150 w 2011369"/>
              <a:gd name="connsiteY1" fmla="*/ 3394 h 1003519"/>
              <a:gd name="connsiteX2" fmla="*/ 0 w 2011369"/>
              <a:gd name="connsiteY2" fmla="*/ 689194 h 1003519"/>
              <a:gd name="connsiteX3" fmla="*/ 158750 w 2011369"/>
              <a:gd name="connsiteY3" fmla="*/ 781269 h 1003519"/>
              <a:gd name="connsiteX4" fmla="*/ 381000 w 2011369"/>
              <a:gd name="connsiteY4" fmla="*/ 968594 h 1003519"/>
              <a:gd name="connsiteX5" fmla="*/ 530228 w 2011369"/>
              <a:gd name="connsiteY5" fmla="*/ 965419 h 1003519"/>
              <a:gd name="connsiteX6" fmla="*/ 533403 w 2011369"/>
              <a:gd name="connsiteY6" fmla="*/ 908269 h 1003519"/>
              <a:gd name="connsiteX7" fmla="*/ 1455059 w 2011369"/>
              <a:gd name="connsiteY7" fmla="*/ 977901 h 1003519"/>
              <a:gd name="connsiteX8" fmla="*/ 2011369 w 2011369"/>
              <a:gd name="connsiteY8" fmla="*/ 1003519 h 1003519"/>
              <a:gd name="connsiteX9" fmla="*/ 2011365 w 2011369"/>
              <a:gd name="connsiteY9" fmla="*/ 835244 h 1003519"/>
              <a:gd name="connsiteX10" fmla="*/ 977900 w 2011369"/>
              <a:gd name="connsiteY10" fmla="*/ 733644 h 1003519"/>
              <a:gd name="connsiteX11" fmla="*/ 673100 w 2011369"/>
              <a:gd name="connsiteY11" fmla="*/ 686019 h 1003519"/>
              <a:gd name="connsiteX12" fmla="*/ 407309 w 2011369"/>
              <a:gd name="connsiteY12" fmla="*/ 0 h 1003519"/>
              <a:gd name="connsiteX0" fmla="*/ 407309 w 2011369"/>
              <a:gd name="connsiteY0" fmla="*/ 0 h 1003519"/>
              <a:gd name="connsiteX1" fmla="*/ 6350 w 2011369"/>
              <a:gd name="connsiteY1" fmla="*/ 3394 h 1003519"/>
              <a:gd name="connsiteX2" fmla="*/ 0 w 2011369"/>
              <a:gd name="connsiteY2" fmla="*/ 689194 h 1003519"/>
              <a:gd name="connsiteX3" fmla="*/ 158750 w 2011369"/>
              <a:gd name="connsiteY3" fmla="*/ 781269 h 1003519"/>
              <a:gd name="connsiteX4" fmla="*/ 381000 w 2011369"/>
              <a:gd name="connsiteY4" fmla="*/ 968594 h 1003519"/>
              <a:gd name="connsiteX5" fmla="*/ 530228 w 2011369"/>
              <a:gd name="connsiteY5" fmla="*/ 965419 h 1003519"/>
              <a:gd name="connsiteX6" fmla="*/ 533403 w 2011369"/>
              <a:gd name="connsiteY6" fmla="*/ 908269 h 1003519"/>
              <a:gd name="connsiteX7" fmla="*/ 1455059 w 2011369"/>
              <a:gd name="connsiteY7" fmla="*/ 977901 h 1003519"/>
              <a:gd name="connsiteX8" fmla="*/ 2011369 w 2011369"/>
              <a:gd name="connsiteY8" fmla="*/ 1003519 h 1003519"/>
              <a:gd name="connsiteX9" fmla="*/ 2011365 w 2011369"/>
              <a:gd name="connsiteY9" fmla="*/ 835244 h 1003519"/>
              <a:gd name="connsiteX10" fmla="*/ 977900 w 2011369"/>
              <a:gd name="connsiteY10" fmla="*/ 733644 h 1003519"/>
              <a:gd name="connsiteX11" fmla="*/ 673100 w 2011369"/>
              <a:gd name="connsiteY11" fmla="*/ 686019 h 1003519"/>
              <a:gd name="connsiteX12" fmla="*/ 407309 w 2011369"/>
              <a:gd name="connsiteY12" fmla="*/ 0 h 1003519"/>
              <a:gd name="connsiteX0" fmla="*/ 407309 w 2011369"/>
              <a:gd name="connsiteY0" fmla="*/ 0 h 1003519"/>
              <a:gd name="connsiteX1" fmla="*/ 6350 w 2011369"/>
              <a:gd name="connsiteY1" fmla="*/ 3394 h 1003519"/>
              <a:gd name="connsiteX2" fmla="*/ 0 w 2011369"/>
              <a:gd name="connsiteY2" fmla="*/ 689194 h 1003519"/>
              <a:gd name="connsiteX3" fmla="*/ 219075 w 2011369"/>
              <a:gd name="connsiteY3" fmla="*/ 813019 h 1003519"/>
              <a:gd name="connsiteX4" fmla="*/ 381000 w 2011369"/>
              <a:gd name="connsiteY4" fmla="*/ 968594 h 1003519"/>
              <a:gd name="connsiteX5" fmla="*/ 530228 w 2011369"/>
              <a:gd name="connsiteY5" fmla="*/ 965419 h 1003519"/>
              <a:gd name="connsiteX6" fmla="*/ 533403 w 2011369"/>
              <a:gd name="connsiteY6" fmla="*/ 908269 h 1003519"/>
              <a:gd name="connsiteX7" fmla="*/ 1455059 w 2011369"/>
              <a:gd name="connsiteY7" fmla="*/ 977901 h 1003519"/>
              <a:gd name="connsiteX8" fmla="*/ 2011369 w 2011369"/>
              <a:gd name="connsiteY8" fmla="*/ 1003519 h 1003519"/>
              <a:gd name="connsiteX9" fmla="*/ 2011365 w 2011369"/>
              <a:gd name="connsiteY9" fmla="*/ 835244 h 1003519"/>
              <a:gd name="connsiteX10" fmla="*/ 977900 w 2011369"/>
              <a:gd name="connsiteY10" fmla="*/ 733644 h 1003519"/>
              <a:gd name="connsiteX11" fmla="*/ 673100 w 2011369"/>
              <a:gd name="connsiteY11" fmla="*/ 686019 h 1003519"/>
              <a:gd name="connsiteX12" fmla="*/ 407309 w 2011369"/>
              <a:gd name="connsiteY12" fmla="*/ 0 h 1003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11369" h="1003519">
                <a:moveTo>
                  <a:pt x="407309" y="0"/>
                </a:moveTo>
                <a:lnTo>
                  <a:pt x="6350" y="3394"/>
                </a:lnTo>
                <a:cubicBezTo>
                  <a:pt x="4233" y="153677"/>
                  <a:pt x="2117" y="538911"/>
                  <a:pt x="0" y="689194"/>
                </a:cubicBezTo>
                <a:lnTo>
                  <a:pt x="219075" y="813019"/>
                </a:lnTo>
                <a:lnTo>
                  <a:pt x="381000" y="968594"/>
                </a:lnTo>
                <a:lnTo>
                  <a:pt x="530228" y="965419"/>
                </a:lnTo>
                <a:lnTo>
                  <a:pt x="533403" y="908269"/>
                </a:lnTo>
                <a:lnTo>
                  <a:pt x="1455059" y="977901"/>
                </a:lnTo>
                <a:lnTo>
                  <a:pt x="2011369" y="1003519"/>
                </a:lnTo>
                <a:cubicBezTo>
                  <a:pt x="2011369" y="948486"/>
                  <a:pt x="2011365" y="890277"/>
                  <a:pt x="2011365" y="835244"/>
                </a:cubicBezTo>
                <a:lnTo>
                  <a:pt x="977900" y="733644"/>
                </a:lnTo>
                <a:lnTo>
                  <a:pt x="673100" y="686019"/>
                </a:lnTo>
                <a:lnTo>
                  <a:pt x="407309" y="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7" name="フリーフォーム: 図形 496">
            <a:extLst>
              <a:ext uri="{FF2B5EF4-FFF2-40B4-BE49-F238E27FC236}">
                <a16:creationId xmlns:a16="http://schemas.microsoft.com/office/drawing/2014/main" id="{B728B430-4EB0-4001-92B0-D08CD89C4751}"/>
              </a:ext>
            </a:extLst>
          </p:cNvPr>
          <p:cNvSpPr/>
          <p:nvPr/>
        </p:nvSpPr>
        <p:spPr>
          <a:xfrm rot="5400000">
            <a:off x="335206" y="2996872"/>
            <a:ext cx="1212549" cy="564027"/>
          </a:xfrm>
          <a:custGeom>
            <a:avLst/>
            <a:gdLst>
              <a:gd name="connsiteX0" fmla="*/ 53360 w 845840"/>
              <a:gd name="connsiteY0" fmla="*/ 0 h 365760"/>
              <a:gd name="connsiteX1" fmla="*/ 53360 w 845840"/>
              <a:gd name="connsiteY1" fmla="*/ 0 h 365760"/>
              <a:gd name="connsiteX2" fmla="*/ 15260 w 845840"/>
              <a:gd name="connsiteY2" fmla="*/ 182880 h 365760"/>
              <a:gd name="connsiteX3" fmla="*/ 7640 w 845840"/>
              <a:gd name="connsiteY3" fmla="*/ 213360 h 365760"/>
              <a:gd name="connsiteX4" fmla="*/ 20 w 845840"/>
              <a:gd name="connsiteY4" fmla="*/ 243840 h 365760"/>
              <a:gd name="connsiteX5" fmla="*/ 800120 w 845840"/>
              <a:gd name="connsiteY5" fmla="*/ 365760 h 365760"/>
              <a:gd name="connsiteX6" fmla="*/ 845840 w 845840"/>
              <a:gd name="connsiteY6" fmla="*/ 114300 h 365760"/>
              <a:gd name="connsiteX7" fmla="*/ 53360 w 845840"/>
              <a:gd name="connsiteY7" fmla="*/ 0 h 365760"/>
              <a:gd name="connsiteX0" fmla="*/ 53363 w 845840"/>
              <a:gd name="connsiteY0" fmla="*/ 982 h 385354"/>
              <a:gd name="connsiteX1" fmla="*/ 53360 w 845840"/>
              <a:gd name="connsiteY1" fmla="*/ 19594 h 385354"/>
              <a:gd name="connsiteX2" fmla="*/ 15260 w 845840"/>
              <a:gd name="connsiteY2" fmla="*/ 202474 h 385354"/>
              <a:gd name="connsiteX3" fmla="*/ 7640 w 845840"/>
              <a:gd name="connsiteY3" fmla="*/ 232954 h 385354"/>
              <a:gd name="connsiteX4" fmla="*/ 20 w 845840"/>
              <a:gd name="connsiteY4" fmla="*/ 263434 h 385354"/>
              <a:gd name="connsiteX5" fmla="*/ 800120 w 845840"/>
              <a:gd name="connsiteY5" fmla="*/ 385354 h 385354"/>
              <a:gd name="connsiteX6" fmla="*/ 845840 w 845840"/>
              <a:gd name="connsiteY6" fmla="*/ 133894 h 385354"/>
              <a:gd name="connsiteX7" fmla="*/ 53363 w 845840"/>
              <a:gd name="connsiteY7" fmla="*/ 982 h 385354"/>
              <a:gd name="connsiteX0" fmla="*/ 53363 w 836315"/>
              <a:gd name="connsiteY0" fmla="*/ 982 h 385354"/>
              <a:gd name="connsiteX1" fmla="*/ 53360 w 836315"/>
              <a:gd name="connsiteY1" fmla="*/ 19594 h 385354"/>
              <a:gd name="connsiteX2" fmla="*/ 15260 w 836315"/>
              <a:gd name="connsiteY2" fmla="*/ 202474 h 385354"/>
              <a:gd name="connsiteX3" fmla="*/ 7640 w 836315"/>
              <a:gd name="connsiteY3" fmla="*/ 232954 h 385354"/>
              <a:gd name="connsiteX4" fmla="*/ 20 w 836315"/>
              <a:gd name="connsiteY4" fmla="*/ 263434 h 385354"/>
              <a:gd name="connsiteX5" fmla="*/ 800120 w 836315"/>
              <a:gd name="connsiteY5" fmla="*/ 385354 h 385354"/>
              <a:gd name="connsiteX6" fmla="*/ 836315 w 836315"/>
              <a:gd name="connsiteY6" fmla="*/ 105977 h 385354"/>
              <a:gd name="connsiteX7" fmla="*/ 53363 w 836315"/>
              <a:gd name="connsiteY7" fmla="*/ 982 h 385354"/>
              <a:gd name="connsiteX0" fmla="*/ 72393 w 855345"/>
              <a:gd name="connsiteY0" fmla="*/ 982 h 385354"/>
              <a:gd name="connsiteX1" fmla="*/ 72390 w 855345"/>
              <a:gd name="connsiteY1" fmla="*/ 19594 h 385354"/>
              <a:gd name="connsiteX2" fmla="*/ 34290 w 855345"/>
              <a:gd name="connsiteY2" fmla="*/ 202474 h 385354"/>
              <a:gd name="connsiteX3" fmla="*/ 26670 w 855345"/>
              <a:gd name="connsiteY3" fmla="*/ 232954 h 385354"/>
              <a:gd name="connsiteX4" fmla="*/ 0 w 855345"/>
              <a:gd name="connsiteY4" fmla="*/ 314614 h 385354"/>
              <a:gd name="connsiteX5" fmla="*/ 819150 w 855345"/>
              <a:gd name="connsiteY5" fmla="*/ 385354 h 385354"/>
              <a:gd name="connsiteX6" fmla="*/ 855345 w 855345"/>
              <a:gd name="connsiteY6" fmla="*/ 105977 h 385354"/>
              <a:gd name="connsiteX7" fmla="*/ 72393 w 855345"/>
              <a:gd name="connsiteY7" fmla="*/ 982 h 385354"/>
              <a:gd name="connsiteX0" fmla="*/ 72393 w 855345"/>
              <a:gd name="connsiteY0" fmla="*/ 982 h 403965"/>
              <a:gd name="connsiteX1" fmla="*/ 72390 w 855345"/>
              <a:gd name="connsiteY1" fmla="*/ 19594 h 403965"/>
              <a:gd name="connsiteX2" fmla="*/ 34290 w 855345"/>
              <a:gd name="connsiteY2" fmla="*/ 202474 h 403965"/>
              <a:gd name="connsiteX3" fmla="*/ 26670 w 855345"/>
              <a:gd name="connsiteY3" fmla="*/ 232954 h 403965"/>
              <a:gd name="connsiteX4" fmla="*/ 0 w 855345"/>
              <a:gd name="connsiteY4" fmla="*/ 314614 h 403965"/>
              <a:gd name="connsiteX5" fmla="*/ 795338 w 855345"/>
              <a:gd name="connsiteY5" fmla="*/ 403965 h 403965"/>
              <a:gd name="connsiteX6" fmla="*/ 855345 w 855345"/>
              <a:gd name="connsiteY6" fmla="*/ 105977 h 403965"/>
              <a:gd name="connsiteX7" fmla="*/ 72393 w 855345"/>
              <a:gd name="connsiteY7" fmla="*/ 982 h 403965"/>
              <a:gd name="connsiteX0" fmla="*/ 123215 w 906167"/>
              <a:gd name="connsiteY0" fmla="*/ 982 h 403965"/>
              <a:gd name="connsiteX1" fmla="*/ 123212 w 906167"/>
              <a:gd name="connsiteY1" fmla="*/ 19594 h 403965"/>
              <a:gd name="connsiteX2" fmla="*/ 85112 w 906167"/>
              <a:gd name="connsiteY2" fmla="*/ 202474 h 403965"/>
              <a:gd name="connsiteX3" fmla="*/ 50822 w 906167"/>
              <a:gd name="connsiteY3" fmla="*/ 314614 h 403965"/>
              <a:gd name="connsiteX4" fmla="*/ 846160 w 906167"/>
              <a:gd name="connsiteY4" fmla="*/ 403965 h 403965"/>
              <a:gd name="connsiteX5" fmla="*/ 906167 w 906167"/>
              <a:gd name="connsiteY5" fmla="*/ 105977 h 403965"/>
              <a:gd name="connsiteX6" fmla="*/ 123215 w 906167"/>
              <a:gd name="connsiteY6" fmla="*/ 982 h 403965"/>
              <a:gd name="connsiteX0" fmla="*/ 113614 w 896566"/>
              <a:gd name="connsiteY0" fmla="*/ 8743 h 411726"/>
              <a:gd name="connsiteX1" fmla="*/ 113611 w 896566"/>
              <a:gd name="connsiteY1" fmla="*/ 27355 h 411726"/>
              <a:gd name="connsiteX2" fmla="*/ 41221 w 896566"/>
              <a:gd name="connsiteY2" fmla="*/ 322375 h 411726"/>
              <a:gd name="connsiteX3" fmla="*/ 836559 w 896566"/>
              <a:gd name="connsiteY3" fmla="*/ 411726 h 411726"/>
              <a:gd name="connsiteX4" fmla="*/ 896566 w 896566"/>
              <a:gd name="connsiteY4" fmla="*/ 113738 h 411726"/>
              <a:gd name="connsiteX5" fmla="*/ 113614 w 896566"/>
              <a:gd name="connsiteY5" fmla="*/ 8743 h 411726"/>
              <a:gd name="connsiteX0" fmla="*/ 140088 w 923040"/>
              <a:gd name="connsiteY0" fmla="*/ 0 h 402983"/>
              <a:gd name="connsiteX1" fmla="*/ 67695 w 923040"/>
              <a:gd name="connsiteY1" fmla="*/ 313632 h 402983"/>
              <a:gd name="connsiteX2" fmla="*/ 863033 w 923040"/>
              <a:gd name="connsiteY2" fmla="*/ 402983 h 402983"/>
              <a:gd name="connsiteX3" fmla="*/ 923040 w 923040"/>
              <a:gd name="connsiteY3" fmla="*/ 104995 h 402983"/>
              <a:gd name="connsiteX4" fmla="*/ 140088 w 923040"/>
              <a:gd name="connsiteY4" fmla="*/ 0 h 402983"/>
              <a:gd name="connsiteX0" fmla="*/ 123810 w 906762"/>
              <a:gd name="connsiteY0" fmla="*/ 0 h 402983"/>
              <a:gd name="connsiteX1" fmla="*/ 51417 w 906762"/>
              <a:gd name="connsiteY1" fmla="*/ 313632 h 402983"/>
              <a:gd name="connsiteX2" fmla="*/ 846755 w 906762"/>
              <a:gd name="connsiteY2" fmla="*/ 402983 h 402983"/>
              <a:gd name="connsiteX3" fmla="*/ 906762 w 906762"/>
              <a:gd name="connsiteY3" fmla="*/ 104995 h 402983"/>
              <a:gd name="connsiteX4" fmla="*/ 123810 w 906762"/>
              <a:gd name="connsiteY4" fmla="*/ 0 h 402983"/>
              <a:gd name="connsiteX0" fmla="*/ 72393 w 855345"/>
              <a:gd name="connsiteY0" fmla="*/ 0 h 402983"/>
              <a:gd name="connsiteX1" fmla="*/ 0 w 855345"/>
              <a:gd name="connsiteY1" fmla="*/ 313632 h 402983"/>
              <a:gd name="connsiteX2" fmla="*/ 795338 w 855345"/>
              <a:gd name="connsiteY2" fmla="*/ 402983 h 402983"/>
              <a:gd name="connsiteX3" fmla="*/ 855345 w 855345"/>
              <a:gd name="connsiteY3" fmla="*/ 104995 h 402983"/>
              <a:gd name="connsiteX4" fmla="*/ 72393 w 855345"/>
              <a:gd name="connsiteY4" fmla="*/ 0 h 402983"/>
              <a:gd name="connsiteX0" fmla="*/ 72393 w 855345"/>
              <a:gd name="connsiteY0" fmla="*/ 0 h 402983"/>
              <a:gd name="connsiteX1" fmla="*/ 0 w 855345"/>
              <a:gd name="connsiteY1" fmla="*/ 313632 h 402983"/>
              <a:gd name="connsiteX2" fmla="*/ 795338 w 855345"/>
              <a:gd name="connsiteY2" fmla="*/ 402983 h 402983"/>
              <a:gd name="connsiteX3" fmla="*/ 855345 w 855345"/>
              <a:gd name="connsiteY3" fmla="*/ 104995 h 402983"/>
              <a:gd name="connsiteX4" fmla="*/ 804635 w 855345"/>
              <a:gd name="connsiteY4" fmla="*/ 95901 h 402983"/>
              <a:gd name="connsiteX5" fmla="*/ 72393 w 855345"/>
              <a:gd name="connsiteY5" fmla="*/ 0 h 402983"/>
              <a:gd name="connsiteX0" fmla="*/ 72393 w 855345"/>
              <a:gd name="connsiteY0" fmla="*/ 0 h 402983"/>
              <a:gd name="connsiteX1" fmla="*/ 0 w 855345"/>
              <a:gd name="connsiteY1" fmla="*/ 313632 h 402983"/>
              <a:gd name="connsiteX2" fmla="*/ 795338 w 855345"/>
              <a:gd name="connsiteY2" fmla="*/ 402983 h 402983"/>
              <a:gd name="connsiteX3" fmla="*/ 855345 w 855345"/>
              <a:gd name="connsiteY3" fmla="*/ 104995 h 402983"/>
              <a:gd name="connsiteX4" fmla="*/ 787966 w 855345"/>
              <a:gd name="connsiteY4" fmla="*/ 93573 h 402983"/>
              <a:gd name="connsiteX5" fmla="*/ 72393 w 855345"/>
              <a:gd name="connsiteY5" fmla="*/ 0 h 402983"/>
              <a:gd name="connsiteX0" fmla="*/ 72393 w 855345"/>
              <a:gd name="connsiteY0" fmla="*/ 0 h 402983"/>
              <a:gd name="connsiteX1" fmla="*/ 0 w 855345"/>
              <a:gd name="connsiteY1" fmla="*/ 313632 h 402983"/>
              <a:gd name="connsiteX2" fmla="*/ 795338 w 855345"/>
              <a:gd name="connsiteY2" fmla="*/ 402983 h 402983"/>
              <a:gd name="connsiteX3" fmla="*/ 855345 w 855345"/>
              <a:gd name="connsiteY3" fmla="*/ 104995 h 402983"/>
              <a:gd name="connsiteX4" fmla="*/ 787966 w 855345"/>
              <a:gd name="connsiteY4" fmla="*/ 93573 h 402983"/>
              <a:gd name="connsiteX5" fmla="*/ 823685 w 855345"/>
              <a:gd name="connsiteY5" fmla="*/ 102880 h 402983"/>
              <a:gd name="connsiteX6" fmla="*/ 72393 w 855345"/>
              <a:gd name="connsiteY6" fmla="*/ 0 h 402983"/>
              <a:gd name="connsiteX0" fmla="*/ 72393 w 1049908"/>
              <a:gd name="connsiteY0" fmla="*/ 120452 h 523435"/>
              <a:gd name="connsiteX1" fmla="*/ 0 w 1049908"/>
              <a:gd name="connsiteY1" fmla="*/ 434084 h 523435"/>
              <a:gd name="connsiteX2" fmla="*/ 795338 w 1049908"/>
              <a:gd name="connsiteY2" fmla="*/ 523435 h 523435"/>
              <a:gd name="connsiteX3" fmla="*/ 855345 w 1049908"/>
              <a:gd name="connsiteY3" fmla="*/ 225447 h 523435"/>
              <a:gd name="connsiteX4" fmla="*/ 787966 w 1049908"/>
              <a:gd name="connsiteY4" fmla="*/ 214025 h 523435"/>
              <a:gd name="connsiteX5" fmla="*/ 1049908 w 1049908"/>
              <a:gd name="connsiteY5" fmla="*/ 0 h 523435"/>
              <a:gd name="connsiteX6" fmla="*/ 72393 w 1049908"/>
              <a:gd name="connsiteY6" fmla="*/ 120452 h 523435"/>
              <a:gd name="connsiteX0" fmla="*/ 72393 w 1049908"/>
              <a:gd name="connsiteY0" fmla="*/ 120452 h 523435"/>
              <a:gd name="connsiteX1" fmla="*/ 0 w 1049908"/>
              <a:gd name="connsiteY1" fmla="*/ 434084 h 523435"/>
              <a:gd name="connsiteX2" fmla="*/ 795338 w 1049908"/>
              <a:gd name="connsiteY2" fmla="*/ 523435 h 523435"/>
              <a:gd name="connsiteX3" fmla="*/ 914877 w 1049908"/>
              <a:gd name="connsiteY3" fmla="*/ 197530 h 523435"/>
              <a:gd name="connsiteX4" fmla="*/ 787966 w 1049908"/>
              <a:gd name="connsiteY4" fmla="*/ 214025 h 523435"/>
              <a:gd name="connsiteX5" fmla="*/ 1049908 w 1049908"/>
              <a:gd name="connsiteY5" fmla="*/ 0 h 523435"/>
              <a:gd name="connsiteX6" fmla="*/ 72393 w 1049908"/>
              <a:gd name="connsiteY6" fmla="*/ 120452 h 523435"/>
              <a:gd name="connsiteX0" fmla="*/ 72393 w 1116582"/>
              <a:gd name="connsiteY0" fmla="*/ 120452 h 523435"/>
              <a:gd name="connsiteX1" fmla="*/ 0 w 1116582"/>
              <a:gd name="connsiteY1" fmla="*/ 434084 h 523435"/>
              <a:gd name="connsiteX2" fmla="*/ 795338 w 1116582"/>
              <a:gd name="connsiteY2" fmla="*/ 523435 h 523435"/>
              <a:gd name="connsiteX3" fmla="*/ 914877 w 1116582"/>
              <a:gd name="connsiteY3" fmla="*/ 197530 h 523435"/>
              <a:gd name="connsiteX4" fmla="*/ 1116582 w 1116582"/>
              <a:gd name="connsiteY4" fmla="*/ 37220 h 523435"/>
              <a:gd name="connsiteX5" fmla="*/ 1049908 w 1116582"/>
              <a:gd name="connsiteY5" fmla="*/ 0 h 523435"/>
              <a:gd name="connsiteX6" fmla="*/ 72393 w 1116582"/>
              <a:gd name="connsiteY6" fmla="*/ 120452 h 523435"/>
              <a:gd name="connsiteX0" fmla="*/ 72393 w 1116582"/>
              <a:gd name="connsiteY0" fmla="*/ 120452 h 523435"/>
              <a:gd name="connsiteX1" fmla="*/ 0 w 1116582"/>
              <a:gd name="connsiteY1" fmla="*/ 434084 h 523435"/>
              <a:gd name="connsiteX2" fmla="*/ 795338 w 1116582"/>
              <a:gd name="connsiteY2" fmla="*/ 523435 h 523435"/>
              <a:gd name="connsiteX3" fmla="*/ 914877 w 1116582"/>
              <a:gd name="connsiteY3" fmla="*/ 197530 h 523435"/>
              <a:gd name="connsiteX4" fmla="*/ 1116582 w 1116582"/>
              <a:gd name="connsiteY4" fmla="*/ 37220 h 523435"/>
              <a:gd name="connsiteX5" fmla="*/ 1049908 w 1116582"/>
              <a:gd name="connsiteY5" fmla="*/ 0 h 523435"/>
              <a:gd name="connsiteX6" fmla="*/ 707004 w 1116582"/>
              <a:gd name="connsiteY6" fmla="*/ 44201 h 523435"/>
              <a:gd name="connsiteX7" fmla="*/ 72393 w 1116582"/>
              <a:gd name="connsiteY7" fmla="*/ 120452 h 523435"/>
              <a:gd name="connsiteX0" fmla="*/ 72393 w 1116582"/>
              <a:gd name="connsiteY0" fmla="*/ 120452 h 523435"/>
              <a:gd name="connsiteX1" fmla="*/ 0 w 1116582"/>
              <a:gd name="connsiteY1" fmla="*/ 434084 h 523435"/>
              <a:gd name="connsiteX2" fmla="*/ 795338 w 1116582"/>
              <a:gd name="connsiteY2" fmla="*/ 523435 h 523435"/>
              <a:gd name="connsiteX3" fmla="*/ 914877 w 1116582"/>
              <a:gd name="connsiteY3" fmla="*/ 197530 h 523435"/>
              <a:gd name="connsiteX4" fmla="*/ 1116582 w 1116582"/>
              <a:gd name="connsiteY4" fmla="*/ 37220 h 523435"/>
              <a:gd name="connsiteX5" fmla="*/ 1049908 w 1116582"/>
              <a:gd name="connsiteY5" fmla="*/ 0 h 523435"/>
              <a:gd name="connsiteX6" fmla="*/ 778440 w 1116582"/>
              <a:gd name="connsiteY6" fmla="*/ 221006 h 523435"/>
              <a:gd name="connsiteX7" fmla="*/ 72393 w 1116582"/>
              <a:gd name="connsiteY7" fmla="*/ 120452 h 523435"/>
              <a:gd name="connsiteX0" fmla="*/ 72393 w 1116582"/>
              <a:gd name="connsiteY0" fmla="*/ 120452 h 523435"/>
              <a:gd name="connsiteX1" fmla="*/ 0 w 1116582"/>
              <a:gd name="connsiteY1" fmla="*/ 434084 h 523435"/>
              <a:gd name="connsiteX2" fmla="*/ 792957 w 1116582"/>
              <a:gd name="connsiteY2" fmla="*/ 523435 h 523435"/>
              <a:gd name="connsiteX3" fmla="*/ 914877 w 1116582"/>
              <a:gd name="connsiteY3" fmla="*/ 197530 h 523435"/>
              <a:gd name="connsiteX4" fmla="*/ 1116582 w 1116582"/>
              <a:gd name="connsiteY4" fmla="*/ 37220 h 523435"/>
              <a:gd name="connsiteX5" fmla="*/ 1049908 w 1116582"/>
              <a:gd name="connsiteY5" fmla="*/ 0 h 523435"/>
              <a:gd name="connsiteX6" fmla="*/ 778440 w 1116582"/>
              <a:gd name="connsiteY6" fmla="*/ 221006 h 523435"/>
              <a:gd name="connsiteX7" fmla="*/ 72393 w 1116582"/>
              <a:gd name="connsiteY7" fmla="*/ 120452 h 523435"/>
              <a:gd name="connsiteX0" fmla="*/ 72393 w 1116582"/>
              <a:gd name="connsiteY0" fmla="*/ 120452 h 434084"/>
              <a:gd name="connsiteX1" fmla="*/ 0 w 1116582"/>
              <a:gd name="connsiteY1" fmla="*/ 434084 h 434084"/>
              <a:gd name="connsiteX2" fmla="*/ 914877 w 1116582"/>
              <a:gd name="connsiteY2" fmla="*/ 197530 h 434084"/>
              <a:gd name="connsiteX3" fmla="*/ 1116582 w 1116582"/>
              <a:gd name="connsiteY3" fmla="*/ 37220 h 434084"/>
              <a:gd name="connsiteX4" fmla="*/ 1049908 w 1116582"/>
              <a:gd name="connsiteY4" fmla="*/ 0 h 434084"/>
              <a:gd name="connsiteX5" fmla="*/ 778440 w 1116582"/>
              <a:gd name="connsiteY5" fmla="*/ 221006 h 434084"/>
              <a:gd name="connsiteX6" fmla="*/ 72393 w 1116582"/>
              <a:gd name="connsiteY6" fmla="*/ 120452 h 434084"/>
              <a:gd name="connsiteX0" fmla="*/ 72393 w 1116582"/>
              <a:gd name="connsiteY0" fmla="*/ 120452 h 434084"/>
              <a:gd name="connsiteX1" fmla="*/ 0 w 1116582"/>
              <a:gd name="connsiteY1" fmla="*/ 434084 h 434084"/>
              <a:gd name="connsiteX2" fmla="*/ 814864 w 1116582"/>
              <a:gd name="connsiteY2" fmla="*/ 374334 h 434084"/>
              <a:gd name="connsiteX3" fmla="*/ 1116582 w 1116582"/>
              <a:gd name="connsiteY3" fmla="*/ 37220 h 434084"/>
              <a:gd name="connsiteX4" fmla="*/ 1049908 w 1116582"/>
              <a:gd name="connsiteY4" fmla="*/ 0 h 434084"/>
              <a:gd name="connsiteX5" fmla="*/ 778440 w 1116582"/>
              <a:gd name="connsiteY5" fmla="*/ 221006 h 434084"/>
              <a:gd name="connsiteX6" fmla="*/ 72393 w 1116582"/>
              <a:gd name="connsiteY6" fmla="*/ 120452 h 434084"/>
              <a:gd name="connsiteX0" fmla="*/ 72393 w 1116582"/>
              <a:gd name="connsiteY0" fmla="*/ 120452 h 434084"/>
              <a:gd name="connsiteX1" fmla="*/ 0 w 1116582"/>
              <a:gd name="connsiteY1" fmla="*/ 434084 h 434084"/>
              <a:gd name="connsiteX2" fmla="*/ 805339 w 1116582"/>
              <a:gd name="connsiteY2" fmla="*/ 309195 h 434084"/>
              <a:gd name="connsiteX3" fmla="*/ 1116582 w 1116582"/>
              <a:gd name="connsiteY3" fmla="*/ 37220 h 434084"/>
              <a:gd name="connsiteX4" fmla="*/ 1049908 w 1116582"/>
              <a:gd name="connsiteY4" fmla="*/ 0 h 434084"/>
              <a:gd name="connsiteX5" fmla="*/ 778440 w 1116582"/>
              <a:gd name="connsiteY5" fmla="*/ 221006 h 434084"/>
              <a:gd name="connsiteX6" fmla="*/ 72393 w 1116582"/>
              <a:gd name="connsiteY6" fmla="*/ 120452 h 434084"/>
              <a:gd name="connsiteX0" fmla="*/ 72393 w 1116582"/>
              <a:gd name="connsiteY0" fmla="*/ 120452 h 434084"/>
              <a:gd name="connsiteX1" fmla="*/ 0 w 1116582"/>
              <a:gd name="connsiteY1" fmla="*/ 434084 h 434084"/>
              <a:gd name="connsiteX2" fmla="*/ 793432 w 1116582"/>
              <a:gd name="connsiteY2" fmla="*/ 355722 h 434084"/>
              <a:gd name="connsiteX3" fmla="*/ 1116582 w 1116582"/>
              <a:gd name="connsiteY3" fmla="*/ 37220 h 434084"/>
              <a:gd name="connsiteX4" fmla="*/ 1049908 w 1116582"/>
              <a:gd name="connsiteY4" fmla="*/ 0 h 434084"/>
              <a:gd name="connsiteX5" fmla="*/ 778440 w 1116582"/>
              <a:gd name="connsiteY5" fmla="*/ 221006 h 434084"/>
              <a:gd name="connsiteX6" fmla="*/ 72393 w 1116582"/>
              <a:gd name="connsiteY6" fmla="*/ 120452 h 434084"/>
              <a:gd name="connsiteX0" fmla="*/ 72393 w 1116582"/>
              <a:gd name="connsiteY0" fmla="*/ 120452 h 434084"/>
              <a:gd name="connsiteX1" fmla="*/ 0 w 1116582"/>
              <a:gd name="connsiteY1" fmla="*/ 434084 h 434084"/>
              <a:gd name="connsiteX2" fmla="*/ 752951 w 1116582"/>
              <a:gd name="connsiteY2" fmla="*/ 432492 h 434084"/>
              <a:gd name="connsiteX3" fmla="*/ 1116582 w 1116582"/>
              <a:gd name="connsiteY3" fmla="*/ 37220 h 434084"/>
              <a:gd name="connsiteX4" fmla="*/ 1049908 w 1116582"/>
              <a:gd name="connsiteY4" fmla="*/ 0 h 434084"/>
              <a:gd name="connsiteX5" fmla="*/ 778440 w 1116582"/>
              <a:gd name="connsiteY5" fmla="*/ 221006 h 434084"/>
              <a:gd name="connsiteX6" fmla="*/ 72393 w 1116582"/>
              <a:gd name="connsiteY6" fmla="*/ 120452 h 434084"/>
              <a:gd name="connsiteX0" fmla="*/ 72393 w 1116582"/>
              <a:gd name="connsiteY0" fmla="*/ 120452 h 434084"/>
              <a:gd name="connsiteX1" fmla="*/ 0 w 1116582"/>
              <a:gd name="connsiteY1" fmla="*/ 434084 h 434084"/>
              <a:gd name="connsiteX2" fmla="*/ 752951 w 1116582"/>
              <a:gd name="connsiteY2" fmla="*/ 432492 h 434084"/>
              <a:gd name="connsiteX3" fmla="*/ 1116582 w 1116582"/>
              <a:gd name="connsiteY3" fmla="*/ 37220 h 434084"/>
              <a:gd name="connsiteX4" fmla="*/ 1057055 w 1116582"/>
              <a:gd name="connsiteY4" fmla="*/ 0 h 434084"/>
              <a:gd name="connsiteX5" fmla="*/ 778440 w 1116582"/>
              <a:gd name="connsiteY5" fmla="*/ 221006 h 434084"/>
              <a:gd name="connsiteX6" fmla="*/ 72393 w 1116582"/>
              <a:gd name="connsiteY6" fmla="*/ 120452 h 43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6582" h="434084">
                <a:moveTo>
                  <a:pt x="72393" y="120452"/>
                </a:moveTo>
                <a:cubicBezTo>
                  <a:pt x="-1108" y="427412"/>
                  <a:pt x="72390" y="122649"/>
                  <a:pt x="0" y="434084"/>
                </a:cubicBezTo>
                <a:lnTo>
                  <a:pt x="752951" y="432492"/>
                </a:lnTo>
                <a:lnTo>
                  <a:pt x="1116582" y="37220"/>
                </a:lnTo>
                <a:lnTo>
                  <a:pt x="1057055" y="0"/>
                </a:lnTo>
                <a:lnTo>
                  <a:pt x="778440" y="221006"/>
                </a:lnTo>
                <a:lnTo>
                  <a:pt x="72393" y="120452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0" name="正方形/長方形 499">
            <a:extLst>
              <a:ext uri="{FF2B5EF4-FFF2-40B4-BE49-F238E27FC236}">
                <a16:creationId xmlns:a16="http://schemas.microsoft.com/office/drawing/2014/main" id="{03A76D9F-E370-4876-B8C3-B67828263916}"/>
              </a:ext>
            </a:extLst>
          </p:cNvPr>
          <p:cNvSpPr/>
          <p:nvPr/>
        </p:nvSpPr>
        <p:spPr>
          <a:xfrm rot="5400000">
            <a:off x="1620804" y="845684"/>
            <a:ext cx="406383" cy="326743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2" name="正方形/長方形 501">
            <a:extLst>
              <a:ext uri="{FF2B5EF4-FFF2-40B4-BE49-F238E27FC236}">
                <a16:creationId xmlns:a16="http://schemas.microsoft.com/office/drawing/2014/main" id="{2AE6DCDE-94A9-47A8-A80E-CD53076FB2FD}"/>
              </a:ext>
            </a:extLst>
          </p:cNvPr>
          <p:cNvSpPr/>
          <p:nvPr/>
        </p:nvSpPr>
        <p:spPr>
          <a:xfrm rot="5400000">
            <a:off x="2204180" y="1118283"/>
            <a:ext cx="183838" cy="277584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3" name="正方形/長方形 502">
            <a:extLst>
              <a:ext uri="{FF2B5EF4-FFF2-40B4-BE49-F238E27FC236}">
                <a16:creationId xmlns:a16="http://schemas.microsoft.com/office/drawing/2014/main" id="{BBF352EE-313C-4A8B-A258-7BA186E1B4A4}"/>
              </a:ext>
            </a:extLst>
          </p:cNvPr>
          <p:cNvSpPr/>
          <p:nvPr/>
        </p:nvSpPr>
        <p:spPr>
          <a:xfrm rot="5400000">
            <a:off x="2119031" y="1325290"/>
            <a:ext cx="183838" cy="277584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4" name="正方形/長方形 503">
            <a:extLst>
              <a:ext uri="{FF2B5EF4-FFF2-40B4-BE49-F238E27FC236}">
                <a16:creationId xmlns:a16="http://schemas.microsoft.com/office/drawing/2014/main" id="{4472E340-5FAF-4CB7-ACE6-F42FADC76206}"/>
              </a:ext>
            </a:extLst>
          </p:cNvPr>
          <p:cNvSpPr/>
          <p:nvPr/>
        </p:nvSpPr>
        <p:spPr>
          <a:xfrm>
            <a:off x="1833286" y="1402113"/>
            <a:ext cx="214896" cy="237466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5" name="正方形/長方形 504">
            <a:extLst>
              <a:ext uri="{FF2B5EF4-FFF2-40B4-BE49-F238E27FC236}">
                <a16:creationId xmlns:a16="http://schemas.microsoft.com/office/drawing/2014/main" id="{BF2761E2-AAC8-4F9A-83B3-8AC83D0A7C84}"/>
              </a:ext>
            </a:extLst>
          </p:cNvPr>
          <p:cNvSpPr/>
          <p:nvPr/>
        </p:nvSpPr>
        <p:spPr>
          <a:xfrm rot="5400000">
            <a:off x="1756247" y="1056187"/>
            <a:ext cx="122180" cy="214896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6" name="正方形/長方形 505">
            <a:extLst>
              <a:ext uri="{FF2B5EF4-FFF2-40B4-BE49-F238E27FC236}">
                <a16:creationId xmlns:a16="http://schemas.microsoft.com/office/drawing/2014/main" id="{302516EB-9C7E-427C-9D54-5AC33A4433E4}"/>
              </a:ext>
            </a:extLst>
          </p:cNvPr>
          <p:cNvSpPr/>
          <p:nvPr/>
        </p:nvSpPr>
        <p:spPr>
          <a:xfrm rot="5400000">
            <a:off x="1809866" y="1215801"/>
            <a:ext cx="122180" cy="214896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7" name="正方形/長方形 506">
            <a:extLst>
              <a:ext uri="{FF2B5EF4-FFF2-40B4-BE49-F238E27FC236}">
                <a16:creationId xmlns:a16="http://schemas.microsoft.com/office/drawing/2014/main" id="{51876205-E9B2-424B-A2F6-97D3EB310D51}"/>
              </a:ext>
            </a:extLst>
          </p:cNvPr>
          <p:cNvSpPr/>
          <p:nvPr/>
        </p:nvSpPr>
        <p:spPr>
          <a:xfrm rot="5400000">
            <a:off x="1575003" y="1215801"/>
            <a:ext cx="122180" cy="214896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8" name="正方形/長方形 507">
            <a:extLst>
              <a:ext uri="{FF2B5EF4-FFF2-40B4-BE49-F238E27FC236}">
                <a16:creationId xmlns:a16="http://schemas.microsoft.com/office/drawing/2014/main" id="{F79E6731-19C6-48DE-BE72-17D527645AC2}"/>
              </a:ext>
            </a:extLst>
          </p:cNvPr>
          <p:cNvSpPr/>
          <p:nvPr/>
        </p:nvSpPr>
        <p:spPr>
          <a:xfrm rot="5400000">
            <a:off x="1492575" y="1321342"/>
            <a:ext cx="96683" cy="277584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9" name="正方形/長方形 508">
            <a:extLst>
              <a:ext uri="{FF2B5EF4-FFF2-40B4-BE49-F238E27FC236}">
                <a16:creationId xmlns:a16="http://schemas.microsoft.com/office/drawing/2014/main" id="{93FD5A1C-9BCE-41B1-94FE-51170244AFD6}"/>
              </a:ext>
            </a:extLst>
          </p:cNvPr>
          <p:cNvSpPr/>
          <p:nvPr/>
        </p:nvSpPr>
        <p:spPr>
          <a:xfrm rot="5400000">
            <a:off x="1391273" y="1481549"/>
            <a:ext cx="96683" cy="205451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0" name="正方形/長方形 509">
            <a:extLst>
              <a:ext uri="{FF2B5EF4-FFF2-40B4-BE49-F238E27FC236}">
                <a16:creationId xmlns:a16="http://schemas.microsoft.com/office/drawing/2014/main" id="{9C224EC0-2327-45BE-8BB9-22C2A65702F2}"/>
              </a:ext>
            </a:extLst>
          </p:cNvPr>
          <p:cNvSpPr/>
          <p:nvPr/>
        </p:nvSpPr>
        <p:spPr>
          <a:xfrm rot="5400000">
            <a:off x="1386839" y="1610121"/>
            <a:ext cx="96683" cy="196581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1" name="正方形/長方形 510">
            <a:extLst>
              <a:ext uri="{FF2B5EF4-FFF2-40B4-BE49-F238E27FC236}">
                <a16:creationId xmlns:a16="http://schemas.microsoft.com/office/drawing/2014/main" id="{24EB4FB4-C9A3-4293-9262-95AB990B531E}"/>
              </a:ext>
            </a:extLst>
          </p:cNvPr>
          <p:cNvSpPr/>
          <p:nvPr/>
        </p:nvSpPr>
        <p:spPr>
          <a:xfrm rot="5400000">
            <a:off x="1386840" y="1734260"/>
            <a:ext cx="96683" cy="196578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2" name="正方形/長方形 511">
            <a:extLst>
              <a:ext uri="{FF2B5EF4-FFF2-40B4-BE49-F238E27FC236}">
                <a16:creationId xmlns:a16="http://schemas.microsoft.com/office/drawing/2014/main" id="{A2A28B51-90DE-49F3-B7C7-F370E312B9B4}"/>
              </a:ext>
            </a:extLst>
          </p:cNvPr>
          <p:cNvSpPr/>
          <p:nvPr/>
        </p:nvSpPr>
        <p:spPr>
          <a:xfrm rot="5400000">
            <a:off x="1386841" y="1858399"/>
            <a:ext cx="96683" cy="196576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3" name="正方形/長方形 512">
            <a:extLst>
              <a:ext uri="{FF2B5EF4-FFF2-40B4-BE49-F238E27FC236}">
                <a16:creationId xmlns:a16="http://schemas.microsoft.com/office/drawing/2014/main" id="{69A04F1C-5868-48FC-BEF2-907DA6F03E83}"/>
              </a:ext>
            </a:extLst>
          </p:cNvPr>
          <p:cNvSpPr/>
          <p:nvPr/>
        </p:nvSpPr>
        <p:spPr>
          <a:xfrm rot="5400000">
            <a:off x="1368149" y="1982539"/>
            <a:ext cx="96683" cy="196573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4" name="正方形/長方形 513">
            <a:extLst>
              <a:ext uri="{FF2B5EF4-FFF2-40B4-BE49-F238E27FC236}">
                <a16:creationId xmlns:a16="http://schemas.microsoft.com/office/drawing/2014/main" id="{69B65D10-9CB1-490C-A4F7-BA2EC2814A5C}"/>
              </a:ext>
            </a:extLst>
          </p:cNvPr>
          <p:cNvSpPr/>
          <p:nvPr/>
        </p:nvSpPr>
        <p:spPr>
          <a:xfrm rot="5400000">
            <a:off x="1351326" y="2110273"/>
            <a:ext cx="96683" cy="189381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5" name="正方形/長方形 514">
            <a:extLst>
              <a:ext uri="{FF2B5EF4-FFF2-40B4-BE49-F238E27FC236}">
                <a16:creationId xmlns:a16="http://schemas.microsoft.com/office/drawing/2014/main" id="{0E3D0D86-34F4-4CE2-853B-C55D59B7AF7F}"/>
              </a:ext>
            </a:extLst>
          </p:cNvPr>
          <p:cNvSpPr/>
          <p:nvPr/>
        </p:nvSpPr>
        <p:spPr>
          <a:xfrm rot="5400000">
            <a:off x="1342454" y="2234411"/>
            <a:ext cx="96683" cy="189381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6" name="正方形/長方形 515">
            <a:extLst>
              <a:ext uri="{FF2B5EF4-FFF2-40B4-BE49-F238E27FC236}">
                <a16:creationId xmlns:a16="http://schemas.microsoft.com/office/drawing/2014/main" id="{7599A1ED-0ABA-4A2D-A8BB-A58864E5A508}"/>
              </a:ext>
            </a:extLst>
          </p:cNvPr>
          <p:cNvSpPr/>
          <p:nvPr/>
        </p:nvSpPr>
        <p:spPr>
          <a:xfrm rot="5400000">
            <a:off x="1332631" y="2358548"/>
            <a:ext cx="96683" cy="189381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7" name="正方形/長方形 516">
            <a:extLst>
              <a:ext uri="{FF2B5EF4-FFF2-40B4-BE49-F238E27FC236}">
                <a16:creationId xmlns:a16="http://schemas.microsoft.com/office/drawing/2014/main" id="{A2318C89-E39A-4B36-88F7-0098AC87FD5D}"/>
              </a:ext>
            </a:extLst>
          </p:cNvPr>
          <p:cNvSpPr/>
          <p:nvPr/>
        </p:nvSpPr>
        <p:spPr>
          <a:xfrm rot="5400000">
            <a:off x="1312130" y="2485448"/>
            <a:ext cx="96683" cy="183856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8" name="正方形/長方形 517">
            <a:extLst>
              <a:ext uri="{FF2B5EF4-FFF2-40B4-BE49-F238E27FC236}">
                <a16:creationId xmlns:a16="http://schemas.microsoft.com/office/drawing/2014/main" id="{9DA12D43-62A6-4557-B58E-B390D58006D5}"/>
              </a:ext>
            </a:extLst>
          </p:cNvPr>
          <p:cNvSpPr/>
          <p:nvPr/>
        </p:nvSpPr>
        <p:spPr>
          <a:xfrm rot="5400000">
            <a:off x="1287369" y="2609941"/>
            <a:ext cx="96683" cy="183149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9" name="正方形/長方形 518">
            <a:extLst>
              <a:ext uri="{FF2B5EF4-FFF2-40B4-BE49-F238E27FC236}">
                <a16:creationId xmlns:a16="http://schemas.microsoft.com/office/drawing/2014/main" id="{136AC4DE-BA9E-49EA-B6E4-6579DEE01033}"/>
              </a:ext>
            </a:extLst>
          </p:cNvPr>
          <p:cNvSpPr/>
          <p:nvPr/>
        </p:nvSpPr>
        <p:spPr>
          <a:xfrm rot="5400000">
            <a:off x="1294102" y="2754875"/>
            <a:ext cx="96683" cy="158742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0" name="正方形/長方形 519">
            <a:extLst>
              <a:ext uri="{FF2B5EF4-FFF2-40B4-BE49-F238E27FC236}">
                <a16:creationId xmlns:a16="http://schemas.microsoft.com/office/drawing/2014/main" id="{ECDE18A9-D37C-4975-B5CE-6CC6F90299D9}"/>
              </a:ext>
            </a:extLst>
          </p:cNvPr>
          <p:cNvSpPr/>
          <p:nvPr/>
        </p:nvSpPr>
        <p:spPr>
          <a:xfrm rot="5400000">
            <a:off x="1276521" y="2872303"/>
            <a:ext cx="96683" cy="158745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1" name="正方形/長方形 520">
            <a:extLst>
              <a:ext uri="{FF2B5EF4-FFF2-40B4-BE49-F238E27FC236}">
                <a16:creationId xmlns:a16="http://schemas.microsoft.com/office/drawing/2014/main" id="{7B171BD4-4E79-46AA-92CB-BB8F53109690}"/>
              </a:ext>
            </a:extLst>
          </p:cNvPr>
          <p:cNvSpPr/>
          <p:nvPr/>
        </p:nvSpPr>
        <p:spPr>
          <a:xfrm rot="5400000">
            <a:off x="1267454" y="2992204"/>
            <a:ext cx="96683" cy="158748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2" name="正方形/長方形 521">
            <a:extLst>
              <a:ext uri="{FF2B5EF4-FFF2-40B4-BE49-F238E27FC236}">
                <a16:creationId xmlns:a16="http://schemas.microsoft.com/office/drawing/2014/main" id="{B2255B5F-1379-4A1D-97B3-F9837A4E5897}"/>
              </a:ext>
            </a:extLst>
          </p:cNvPr>
          <p:cNvSpPr/>
          <p:nvPr/>
        </p:nvSpPr>
        <p:spPr>
          <a:xfrm rot="5400000">
            <a:off x="1255366" y="3118694"/>
            <a:ext cx="96683" cy="158752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4" name="正方形/長方形 533">
            <a:extLst>
              <a:ext uri="{FF2B5EF4-FFF2-40B4-BE49-F238E27FC236}">
                <a16:creationId xmlns:a16="http://schemas.microsoft.com/office/drawing/2014/main" id="{4976B5AA-F534-439F-BDBE-D6DA66F39EC9}"/>
              </a:ext>
            </a:extLst>
          </p:cNvPr>
          <p:cNvSpPr/>
          <p:nvPr/>
        </p:nvSpPr>
        <p:spPr>
          <a:xfrm rot="10800000">
            <a:off x="930371" y="2766000"/>
            <a:ext cx="100556" cy="135403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5" name="正方形/長方形 534">
            <a:extLst>
              <a:ext uri="{FF2B5EF4-FFF2-40B4-BE49-F238E27FC236}">
                <a16:creationId xmlns:a16="http://schemas.microsoft.com/office/drawing/2014/main" id="{D94856A7-C5B1-4DDB-960C-74E4E113C146}"/>
              </a:ext>
            </a:extLst>
          </p:cNvPr>
          <p:cNvSpPr/>
          <p:nvPr/>
        </p:nvSpPr>
        <p:spPr>
          <a:xfrm rot="10800000">
            <a:off x="796243" y="2737971"/>
            <a:ext cx="100556" cy="135403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6" name="正方形/長方形 535">
            <a:extLst>
              <a:ext uri="{FF2B5EF4-FFF2-40B4-BE49-F238E27FC236}">
                <a16:creationId xmlns:a16="http://schemas.microsoft.com/office/drawing/2014/main" id="{8B578E87-68D7-4AB1-B9F0-E0A936F1637A}"/>
              </a:ext>
            </a:extLst>
          </p:cNvPr>
          <p:cNvSpPr/>
          <p:nvPr/>
        </p:nvSpPr>
        <p:spPr>
          <a:xfrm rot="10800000">
            <a:off x="670280" y="2709611"/>
            <a:ext cx="100556" cy="135403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7" name="正方形/長方形 536">
            <a:extLst>
              <a:ext uri="{FF2B5EF4-FFF2-40B4-BE49-F238E27FC236}">
                <a16:creationId xmlns:a16="http://schemas.microsoft.com/office/drawing/2014/main" id="{0F8EA626-C5F4-4CD4-A21A-C5FCF3A3285D}"/>
              </a:ext>
            </a:extLst>
          </p:cNvPr>
          <p:cNvSpPr/>
          <p:nvPr/>
        </p:nvSpPr>
        <p:spPr>
          <a:xfrm rot="10800000">
            <a:off x="903595" y="2924644"/>
            <a:ext cx="100556" cy="135403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8" name="正方形/長方形 537">
            <a:extLst>
              <a:ext uri="{FF2B5EF4-FFF2-40B4-BE49-F238E27FC236}">
                <a16:creationId xmlns:a16="http://schemas.microsoft.com/office/drawing/2014/main" id="{EB332D9F-C7A8-4536-8ED0-C79054C2EAB6}"/>
              </a:ext>
            </a:extLst>
          </p:cNvPr>
          <p:cNvSpPr/>
          <p:nvPr/>
        </p:nvSpPr>
        <p:spPr>
          <a:xfrm rot="10800000">
            <a:off x="842083" y="3126480"/>
            <a:ext cx="100556" cy="135403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9" name="正方形/長方形 538">
            <a:extLst>
              <a:ext uri="{FF2B5EF4-FFF2-40B4-BE49-F238E27FC236}">
                <a16:creationId xmlns:a16="http://schemas.microsoft.com/office/drawing/2014/main" id="{E2B96322-715D-41E5-B76C-E0F32D70C42C}"/>
              </a:ext>
            </a:extLst>
          </p:cNvPr>
          <p:cNvSpPr/>
          <p:nvPr/>
        </p:nvSpPr>
        <p:spPr>
          <a:xfrm rot="10800000">
            <a:off x="841213" y="3286335"/>
            <a:ext cx="100556" cy="135403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0" name="正方形/長方形 539">
            <a:extLst>
              <a:ext uri="{FF2B5EF4-FFF2-40B4-BE49-F238E27FC236}">
                <a16:creationId xmlns:a16="http://schemas.microsoft.com/office/drawing/2014/main" id="{E555B53D-4226-4163-817D-61932D1DE50D}"/>
              </a:ext>
            </a:extLst>
          </p:cNvPr>
          <p:cNvSpPr/>
          <p:nvPr/>
        </p:nvSpPr>
        <p:spPr>
          <a:xfrm rot="10800000">
            <a:off x="1076703" y="3681203"/>
            <a:ext cx="100556" cy="135403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1" name="フリーフォーム: 図形 540">
            <a:extLst>
              <a:ext uri="{FF2B5EF4-FFF2-40B4-BE49-F238E27FC236}">
                <a16:creationId xmlns:a16="http://schemas.microsoft.com/office/drawing/2014/main" id="{A9055863-8D45-4D3B-843F-9FA55957E1DC}"/>
              </a:ext>
            </a:extLst>
          </p:cNvPr>
          <p:cNvSpPr/>
          <p:nvPr/>
        </p:nvSpPr>
        <p:spPr>
          <a:xfrm rot="5400000">
            <a:off x="1348578" y="7316553"/>
            <a:ext cx="1179172" cy="2728562"/>
          </a:xfrm>
          <a:custGeom>
            <a:avLst/>
            <a:gdLst>
              <a:gd name="connsiteX0" fmla="*/ 0 w 3667125"/>
              <a:gd name="connsiteY0" fmla="*/ 1847850 h 2314575"/>
              <a:gd name="connsiteX1" fmla="*/ 923925 w 3667125"/>
              <a:gd name="connsiteY1" fmla="*/ 2124075 h 2314575"/>
              <a:gd name="connsiteX2" fmla="*/ 1047750 w 3667125"/>
              <a:gd name="connsiteY2" fmla="*/ 2314575 h 2314575"/>
              <a:gd name="connsiteX3" fmla="*/ 3124200 w 3667125"/>
              <a:gd name="connsiteY3" fmla="*/ 2133600 h 2314575"/>
              <a:gd name="connsiteX4" fmla="*/ 3667125 w 3667125"/>
              <a:gd name="connsiteY4" fmla="*/ 1743075 h 2314575"/>
              <a:gd name="connsiteX5" fmla="*/ 3333750 w 3667125"/>
              <a:gd name="connsiteY5" fmla="*/ 0 h 2314575"/>
              <a:gd name="connsiteX6" fmla="*/ 2962275 w 3667125"/>
              <a:gd name="connsiteY6" fmla="*/ 28575 h 2314575"/>
              <a:gd name="connsiteX7" fmla="*/ 3057525 w 3667125"/>
              <a:gd name="connsiteY7" fmla="*/ 1724025 h 2314575"/>
              <a:gd name="connsiteX8" fmla="*/ 1047750 w 3667125"/>
              <a:gd name="connsiteY8" fmla="*/ 1819275 h 2314575"/>
              <a:gd name="connsiteX9" fmla="*/ 561975 w 3667125"/>
              <a:gd name="connsiteY9" fmla="*/ 1666875 h 2314575"/>
              <a:gd name="connsiteX10" fmla="*/ 552450 w 3667125"/>
              <a:gd name="connsiteY10" fmla="*/ 1323975 h 2314575"/>
              <a:gd name="connsiteX11" fmla="*/ 190500 w 3667125"/>
              <a:gd name="connsiteY11" fmla="*/ 1162050 h 2314575"/>
              <a:gd name="connsiteX12" fmla="*/ 0 w 3667125"/>
              <a:gd name="connsiteY12" fmla="*/ 1847850 h 2314575"/>
              <a:gd name="connsiteX0" fmla="*/ 0 w 3667125"/>
              <a:gd name="connsiteY0" fmla="*/ 1847850 h 2314575"/>
              <a:gd name="connsiteX1" fmla="*/ 923925 w 3667125"/>
              <a:gd name="connsiteY1" fmla="*/ 2124075 h 2314575"/>
              <a:gd name="connsiteX2" fmla="*/ 1047750 w 3667125"/>
              <a:gd name="connsiteY2" fmla="*/ 2314575 h 2314575"/>
              <a:gd name="connsiteX3" fmla="*/ 3124200 w 3667125"/>
              <a:gd name="connsiteY3" fmla="*/ 2133600 h 2314575"/>
              <a:gd name="connsiteX4" fmla="*/ 3667125 w 3667125"/>
              <a:gd name="connsiteY4" fmla="*/ 1743075 h 2314575"/>
              <a:gd name="connsiteX5" fmla="*/ 3333750 w 3667125"/>
              <a:gd name="connsiteY5" fmla="*/ 0 h 2314575"/>
              <a:gd name="connsiteX6" fmla="*/ 2971800 w 3667125"/>
              <a:gd name="connsiteY6" fmla="*/ 95250 h 2314575"/>
              <a:gd name="connsiteX7" fmla="*/ 3057525 w 3667125"/>
              <a:gd name="connsiteY7" fmla="*/ 1724025 h 2314575"/>
              <a:gd name="connsiteX8" fmla="*/ 1047750 w 3667125"/>
              <a:gd name="connsiteY8" fmla="*/ 1819275 h 2314575"/>
              <a:gd name="connsiteX9" fmla="*/ 561975 w 3667125"/>
              <a:gd name="connsiteY9" fmla="*/ 1666875 h 2314575"/>
              <a:gd name="connsiteX10" fmla="*/ 552450 w 3667125"/>
              <a:gd name="connsiteY10" fmla="*/ 1323975 h 2314575"/>
              <a:gd name="connsiteX11" fmla="*/ 190500 w 3667125"/>
              <a:gd name="connsiteY11" fmla="*/ 1162050 h 2314575"/>
              <a:gd name="connsiteX12" fmla="*/ 0 w 3667125"/>
              <a:gd name="connsiteY12" fmla="*/ 1847850 h 2314575"/>
              <a:gd name="connsiteX0" fmla="*/ 0 w 3667125"/>
              <a:gd name="connsiteY0" fmla="*/ 1847850 h 2314575"/>
              <a:gd name="connsiteX1" fmla="*/ 923925 w 3667125"/>
              <a:gd name="connsiteY1" fmla="*/ 2124075 h 2314575"/>
              <a:gd name="connsiteX2" fmla="*/ 1047750 w 3667125"/>
              <a:gd name="connsiteY2" fmla="*/ 2314575 h 2314575"/>
              <a:gd name="connsiteX3" fmla="*/ 3114675 w 3667125"/>
              <a:gd name="connsiteY3" fmla="*/ 2133600 h 2314575"/>
              <a:gd name="connsiteX4" fmla="*/ 3667125 w 3667125"/>
              <a:gd name="connsiteY4" fmla="*/ 1743075 h 2314575"/>
              <a:gd name="connsiteX5" fmla="*/ 3333750 w 3667125"/>
              <a:gd name="connsiteY5" fmla="*/ 0 h 2314575"/>
              <a:gd name="connsiteX6" fmla="*/ 2971800 w 3667125"/>
              <a:gd name="connsiteY6" fmla="*/ 95250 h 2314575"/>
              <a:gd name="connsiteX7" fmla="*/ 3057525 w 3667125"/>
              <a:gd name="connsiteY7" fmla="*/ 1724025 h 2314575"/>
              <a:gd name="connsiteX8" fmla="*/ 1047750 w 3667125"/>
              <a:gd name="connsiteY8" fmla="*/ 1819275 h 2314575"/>
              <a:gd name="connsiteX9" fmla="*/ 561975 w 3667125"/>
              <a:gd name="connsiteY9" fmla="*/ 1666875 h 2314575"/>
              <a:gd name="connsiteX10" fmla="*/ 552450 w 3667125"/>
              <a:gd name="connsiteY10" fmla="*/ 1323975 h 2314575"/>
              <a:gd name="connsiteX11" fmla="*/ 190500 w 3667125"/>
              <a:gd name="connsiteY11" fmla="*/ 1162050 h 2314575"/>
              <a:gd name="connsiteX12" fmla="*/ 0 w 3667125"/>
              <a:gd name="connsiteY12" fmla="*/ 1847850 h 2314575"/>
              <a:gd name="connsiteX0" fmla="*/ 0 w 3667125"/>
              <a:gd name="connsiteY0" fmla="*/ 1847850 h 2295525"/>
              <a:gd name="connsiteX1" fmla="*/ 923925 w 3667125"/>
              <a:gd name="connsiteY1" fmla="*/ 2124075 h 2295525"/>
              <a:gd name="connsiteX2" fmla="*/ 1057275 w 3667125"/>
              <a:gd name="connsiteY2" fmla="*/ 2295525 h 2295525"/>
              <a:gd name="connsiteX3" fmla="*/ 3114675 w 3667125"/>
              <a:gd name="connsiteY3" fmla="*/ 2133600 h 2295525"/>
              <a:gd name="connsiteX4" fmla="*/ 3667125 w 3667125"/>
              <a:gd name="connsiteY4" fmla="*/ 1743075 h 2295525"/>
              <a:gd name="connsiteX5" fmla="*/ 3333750 w 3667125"/>
              <a:gd name="connsiteY5" fmla="*/ 0 h 2295525"/>
              <a:gd name="connsiteX6" fmla="*/ 2971800 w 3667125"/>
              <a:gd name="connsiteY6" fmla="*/ 95250 h 2295525"/>
              <a:gd name="connsiteX7" fmla="*/ 3057525 w 3667125"/>
              <a:gd name="connsiteY7" fmla="*/ 1724025 h 2295525"/>
              <a:gd name="connsiteX8" fmla="*/ 1047750 w 3667125"/>
              <a:gd name="connsiteY8" fmla="*/ 1819275 h 2295525"/>
              <a:gd name="connsiteX9" fmla="*/ 561975 w 3667125"/>
              <a:gd name="connsiteY9" fmla="*/ 1666875 h 2295525"/>
              <a:gd name="connsiteX10" fmla="*/ 552450 w 3667125"/>
              <a:gd name="connsiteY10" fmla="*/ 1323975 h 2295525"/>
              <a:gd name="connsiteX11" fmla="*/ 190500 w 3667125"/>
              <a:gd name="connsiteY11" fmla="*/ 1162050 h 2295525"/>
              <a:gd name="connsiteX12" fmla="*/ 0 w 3667125"/>
              <a:gd name="connsiteY12" fmla="*/ 1847850 h 2295525"/>
              <a:gd name="connsiteX0" fmla="*/ 0 w 3676650"/>
              <a:gd name="connsiteY0" fmla="*/ 1847850 h 2295525"/>
              <a:gd name="connsiteX1" fmla="*/ 933450 w 3676650"/>
              <a:gd name="connsiteY1" fmla="*/ 2124075 h 2295525"/>
              <a:gd name="connsiteX2" fmla="*/ 1066800 w 3676650"/>
              <a:gd name="connsiteY2" fmla="*/ 2295525 h 2295525"/>
              <a:gd name="connsiteX3" fmla="*/ 3124200 w 3676650"/>
              <a:gd name="connsiteY3" fmla="*/ 2133600 h 2295525"/>
              <a:gd name="connsiteX4" fmla="*/ 3676650 w 3676650"/>
              <a:gd name="connsiteY4" fmla="*/ 1743075 h 2295525"/>
              <a:gd name="connsiteX5" fmla="*/ 3343275 w 3676650"/>
              <a:gd name="connsiteY5" fmla="*/ 0 h 2295525"/>
              <a:gd name="connsiteX6" fmla="*/ 2981325 w 3676650"/>
              <a:gd name="connsiteY6" fmla="*/ 95250 h 2295525"/>
              <a:gd name="connsiteX7" fmla="*/ 3067050 w 3676650"/>
              <a:gd name="connsiteY7" fmla="*/ 1724025 h 2295525"/>
              <a:gd name="connsiteX8" fmla="*/ 1057275 w 3676650"/>
              <a:gd name="connsiteY8" fmla="*/ 1819275 h 2295525"/>
              <a:gd name="connsiteX9" fmla="*/ 571500 w 3676650"/>
              <a:gd name="connsiteY9" fmla="*/ 1666875 h 2295525"/>
              <a:gd name="connsiteX10" fmla="*/ 561975 w 3676650"/>
              <a:gd name="connsiteY10" fmla="*/ 1323975 h 2295525"/>
              <a:gd name="connsiteX11" fmla="*/ 200025 w 3676650"/>
              <a:gd name="connsiteY11" fmla="*/ 1162050 h 2295525"/>
              <a:gd name="connsiteX12" fmla="*/ 0 w 3676650"/>
              <a:gd name="connsiteY12" fmla="*/ 1847850 h 2295525"/>
              <a:gd name="connsiteX0" fmla="*/ 0 w 3667125"/>
              <a:gd name="connsiteY0" fmla="*/ 1838325 h 2295525"/>
              <a:gd name="connsiteX1" fmla="*/ 923925 w 3667125"/>
              <a:gd name="connsiteY1" fmla="*/ 2124075 h 2295525"/>
              <a:gd name="connsiteX2" fmla="*/ 1057275 w 3667125"/>
              <a:gd name="connsiteY2" fmla="*/ 2295525 h 2295525"/>
              <a:gd name="connsiteX3" fmla="*/ 3114675 w 3667125"/>
              <a:gd name="connsiteY3" fmla="*/ 2133600 h 2295525"/>
              <a:gd name="connsiteX4" fmla="*/ 3667125 w 3667125"/>
              <a:gd name="connsiteY4" fmla="*/ 1743075 h 2295525"/>
              <a:gd name="connsiteX5" fmla="*/ 3333750 w 3667125"/>
              <a:gd name="connsiteY5" fmla="*/ 0 h 2295525"/>
              <a:gd name="connsiteX6" fmla="*/ 2971800 w 3667125"/>
              <a:gd name="connsiteY6" fmla="*/ 95250 h 2295525"/>
              <a:gd name="connsiteX7" fmla="*/ 3057525 w 3667125"/>
              <a:gd name="connsiteY7" fmla="*/ 1724025 h 2295525"/>
              <a:gd name="connsiteX8" fmla="*/ 1047750 w 3667125"/>
              <a:gd name="connsiteY8" fmla="*/ 1819275 h 2295525"/>
              <a:gd name="connsiteX9" fmla="*/ 561975 w 3667125"/>
              <a:gd name="connsiteY9" fmla="*/ 1666875 h 2295525"/>
              <a:gd name="connsiteX10" fmla="*/ 552450 w 3667125"/>
              <a:gd name="connsiteY10" fmla="*/ 1323975 h 2295525"/>
              <a:gd name="connsiteX11" fmla="*/ 190500 w 3667125"/>
              <a:gd name="connsiteY11" fmla="*/ 1162050 h 2295525"/>
              <a:gd name="connsiteX12" fmla="*/ 0 w 3667125"/>
              <a:gd name="connsiteY12" fmla="*/ 1838325 h 2295525"/>
              <a:gd name="connsiteX0" fmla="*/ 0 w 3476625"/>
              <a:gd name="connsiteY0" fmla="*/ 1162050 h 2295525"/>
              <a:gd name="connsiteX1" fmla="*/ 733425 w 3476625"/>
              <a:gd name="connsiteY1" fmla="*/ 2124075 h 2295525"/>
              <a:gd name="connsiteX2" fmla="*/ 866775 w 3476625"/>
              <a:gd name="connsiteY2" fmla="*/ 2295525 h 2295525"/>
              <a:gd name="connsiteX3" fmla="*/ 2924175 w 3476625"/>
              <a:gd name="connsiteY3" fmla="*/ 2133600 h 2295525"/>
              <a:gd name="connsiteX4" fmla="*/ 3476625 w 3476625"/>
              <a:gd name="connsiteY4" fmla="*/ 1743075 h 2295525"/>
              <a:gd name="connsiteX5" fmla="*/ 3143250 w 3476625"/>
              <a:gd name="connsiteY5" fmla="*/ 0 h 2295525"/>
              <a:gd name="connsiteX6" fmla="*/ 2781300 w 3476625"/>
              <a:gd name="connsiteY6" fmla="*/ 95250 h 2295525"/>
              <a:gd name="connsiteX7" fmla="*/ 2867025 w 3476625"/>
              <a:gd name="connsiteY7" fmla="*/ 1724025 h 2295525"/>
              <a:gd name="connsiteX8" fmla="*/ 857250 w 3476625"/>
              <a:gd name="connsiteY8" fmla="*/ 1819275 h 2295525"/>
              <a:gd name="connsiteX9" fmla="*/ 371475 w 3476625"/>
              <a:gd name="connsiteY9" fmla="*/ 1666875 h 2295525"/>
              <a:gd name="connsiteX10" fmla="*/ 361950 w 3476625"/>
              <a:gd name="connsiteY10" fmla="*/ 1323975 h 2295525"/>
              <a:gd name="connsiteX11" fmla="*/ 0 w 3476625"/>
              <a:gd name="connsiteY11" fmla="*/ 1162050 h 2295525"/>
              <a:gd name="connsiteX0" fmla="*/ 0 w 3114675"/>
              <a:gd name="connsiteY0" fmla="*/ 1323975 h 2295525"/>
              <a:gd name="connsiteX1" fmla="*/ 371475 w 3114675"/>
              <a:gd name="connsiteY1" fmla="*/ 2124075 h 2295525"/>
              <a:gd name="connsiteX2" fmla="*/ 504825 w 3114675"/>
              <a:gd name="connsiteY2" fmla="*/ 2295525 h 2295525"/>
              <a:gd name="connsiteX3" fmla="*/ 2562225 w 3114675"/>
              <a:gd name="connsiteY3" fmla="*/ 2133600 h 2295525"/>
              <a:gd name="connsiteX4" fmla="*/ 3114675 w 3114675"/>
              <a:gd name="connsiteY4" fmla="*/ 1743075 h 2295525"/>
              <a:gd name="connsiteX5" fmla="*/ 2781300 w 3114675"/>
              <a:gd name="connsiteY5" fmla="*/ 0 h 2295525"/>
              <a:gd name="connsiteX6" fmla="*/ 2419350 w 3114675"/>
              <a:gd name="connsiteY6" fmla="*/ 95250 h 2295525"/>
              <a:gd name="connsiteX7" fmla="*/ 2505075 w 3114675"/>
              <a:gd name="connsiteY7" fmla="*/ 1724025 h 2295525"/>
              <a:gd name="connsiteX8" fmla="*/ 495300 w 3114675"/>
              <a:gd name="connsiteY8" fmla="*/ 1819275 h 2295525"/>
              <a:gd name="connsiteX9" fmla="*/ 9525 w 3114675"/>
              <a:gd name="connsiteY9" fmla="*/ 1666875 h 2295525"/>
              <a:gd name="connsiteX10" fmla="*/ 0 w 3114675"/>
              <a:gd name="connsiteY10" fmla="*/ 1323975 h 2295525"/>
              <a:gd name="connsiteX0" fmla="*/ 0 w 3105150"/>
              <a:gd name="connsiteY0" fmla="*/ 1666875 h 2295525"/>
              <a:gd name="connsiteX1" fmla="*/ 361950 w 3105150"/>
              <a:gd name="connsiteY1" fmla="*/ 2124075 h 2295525"/>
              <a:gd name="connsiteX2" fmla="*/ 495300 w 3105150"/>
              <a:gd name="connsiteY2" fmla="*/ 2295525 h 2295525"/>
              <a:gd name="connsiteX3" fmla="*/ 2552700 w 3105150"/>
              <a:gd name="connsiteY3" fmla="*/ 2133600 h 2295525"/>
              <a:gd name="connsiteX4" fmla="*/ 3105150 w 3105150"/>
              <a:gd name="connsiteY4" fmla="*/ 1743075 h 2295525"/>
              <a:gd name="connsiteX5" fmla="*/ 2771775 w 3105150"/>
              <a:gd name="connsiteY5" fmla="*/ 0 h 2295525"/>
              <a:gd name="connsiteX6" fmla="*/ 2409825 w 3105150"/>
              <a:gd name="connsiteY6" fmla="*/ 95250 h 2295525"/>
              <a:gd name="connsiteX7" fmla="*/ 2495550 w 3105150"/>
              <a:gd name="connsiteY7" fmla="*/ 1724025 h 2295525"/>
              <a:gd name="connsiteX8" fmla="*/ 485775 w 3105150"/>
              <a:gd name="connsiteY8" fmla="*/ 1819275 h 2295525"/>
              <a:gd name="connsiteX9" fmla="*/ 0 w 3105150"/>
              <a:gd name="connsiteY9" fmla="*/ 1666875 h 2295525"/>
              <a:gd name="connsiteX0" fmla="*/ 123825 w 2743200"/>
              <a:gd name="connsiteY0" fmla="*/ 1819275 h 2295525"/>
              <a:gd name="connsiteX1" fmla="*/ 0 w 2743200"/>
              <a:gd name="connsiteY1" fmla="*/ 2124075 h 2295525"/>
              <a:gd name="connsiteX2" fmla="*/ 133350 w 2743200"/>
              <a:gd name="connsiteY2" fmla="*/ 2295525 h 2295525"/>
              <a:gd name="connsiteX3" fmla="*/ 2190750 w 2743200"/>
              <a:gd name="connsiteY3" fmla="*/ 2133600 h 2295525"/>
              <a:gd name="connsiteX4" fmla="*/ 2743200 w 2743200"/>
              <a:gd name="connsiteY4" fmla="*/ 1743075 h 2295525"/>
              <a:gd name="connsiteX5" fmla="*/ 2409825 w 2743200"/>
              <a:gd name="connsiteY5" fmla="*/ 0 h 2295525"/>
              <a:gd name="connsiteX6" fmla="*/ 2047875 w 2743200"/>
              <a:gd name="connsiteY6" fmla="*/ 95250 h 2295525"/>
              <a:gd name="connsiteX7" fmla="*/ 2133600 w 2743200"/>
              <a:gd name="connsiteY7" fmla="*/ 1724025 h 2295525"/>
              <a:gd name="connsiteX8" fmla="*/ 123825 w 2743200"/>
              <a:gd name="connsiteY8" fmla="*/ 1819275 h 2295525"/>
              <a:gd name="connsiteX0" fmla="*/ 0 w 2619375"/>
              <a:gd name="connsiteY0" fmla="*/ 1819275 h 2295525"/>
              <a:gd name="connsiteX1" fmla="*/ 9525 w 2619375"/>
              <a:gd name="connsiteY1" fmla="*/ 2295525 h 2295525"/>
              <a:gd name="connsiteX2" fmla="*/ 2066925 w 2619375"/>
              <a:gd name="connsiteY2" fmla="*/ 2133600 h 2295525"/>
              <a:gd name="connsiteX3" fmla="*/ 2619375 w 2619375"/>
              <a:gd name="connsiteY3" fmla="*/ 1743075 h 2295525"/>
              <a:gd name="connsiteX4" fmla="*/ 2286000 w 2619375"/>
              <a:gd name="connsiteY4" fmla="*/ 0 h 2295525"/>
              <a:gd name="connsiteX5" fmla="*/ 1924050 w 2619375"/>
              <a:gd name="connsiteY5" fmla="*/ 95250 h 2295525"/>
              <a:gd name="connsiteX6" fmla="*/ 2009775 w 2619375"/>
              <a:gd name="connsiteY6" fmla="*/ 1724025 h 2295525"/>
              <a:gd name="connsiteX7" fmla="*/ 0 w 2619375"/>
              <a:gd name="connsiteY7" fmla="*/ 1819275 h 2295525"/>
              <a:gd name="connsiteX0" fmla="*/ 0 w 2619375"/>
              <a:gd name="connsiteY0" fmla="*/ 1819275 h 2190750"/>
              <a:gd name="connsiteX1" fmla="*/ 1524000 w 2619375"/>
              <a:gd name="connsiteY1" fmla="*/ 2190750 h 2190750"/>
              <a:gd name="connsiteX2" fmla="*/ 2066925 w 2619375"/>
              <a:gd name="connsiteY2" fmla="*/ 2133600 h 2190750"/>
              <a:gd name="connsiteX3" fmla="*/ 2619375 w 2619375"/>
              <a:gd name="connsiteY3" fmla="*/ 1743075 h 2190750"/>
              <a:gd name="connsiteX4" fmla="*/ 2286000 w 2619375"/>
              <a:gd name="connsiteY4" fmla="*/ 0 h 2190750"/>
              <a:gd name="connsiteX5" fmla="*/ 1924050 w 2619375"/>
              <a:gd name="connsiteY5" fmla="*/ 95250 h 2190750"/>
              <a:gd name="connsiteX6" fmla="*/ 2009775 w 2619375"/>
              <a:gd name="connsiteY6" fmla="*/ 1724025 h 2190750"/>
              <a:gd name="connsiteX7" fmla="*/ 0 w 2619375"/>
              <a:gd name="connsiteY7" fmla="*/ 1819275 h 2190750"/>
              <a:gd name="connsiteX0" fmla="*/ 0 w 1152522"/>
              <a:gd name="connsiteY0" fmla="*/ 1762125 h 2190750"/>
              <a:gd name="connsiteX1" fmla="*/ 57147 w 1152522"/>
              <a:gd name="connsiteY1" fmla="*/ 2190750 h 2190750"/>
              <a:gd name="connsiteX2" fmla="*/ 600072 w 1152522"/>
              <a:gd name="connsiteY2" fmla="*/ 2133600 h 2190750"/>
              <a:gd name="connsiteX3" fmla="*/ 1152522 w 1152522"/>
              <a:gd name="connsiteY3" fmla="*/ 1743075 h 2190750"/>
              <a:gd name="connsiteX4" fmla="*/ 819147 w 1152522"/>
              <a:gd name="connsiteY4" fmla="*/ 0 h 2190750"/>
              <a:gd name="connsiteX5" fmla="*/ 457197 w 1152522"/>
              <a:gd name="connsiteY5" fmla="*/ 95250 h 2190750"/>
              <a:gd name="connsiteX6" fmla="*/ 542922 w 1152522"/>
              <a:gd name="connsiteY6" fmla="*/ 1724025 h 2190750"/>
              <a:gd name="connsiteX7" fmla="*/ 0 w 1152522"/>
              <a:gd name="connsiteY7" fmla="*/ 1762125 h 2190750"/>
              <a:gd name="connsiteX0" fmla="*/ 0 w 1152522"/>
              <a:gd name="connsiteY0" fmla="*/ 1762125 h 2190750"/>
              <a:gd name="connsiteX1" fmla="*/ 57147 w 1152522"/>
              <a:gd name="connsiteY1" fmla="*/ 2190750 h 2190750"/>
              <a:gd name="connsiteX2" fmla="*/ 600072 w 1152522"/>
              <a:gd name="connsiteY2" fmla="*/ 2133600 h 2190750"/>
              <a:gd name="connsiteX3" fmla="*/ 1152522 w 1152522"/>
              <a:gd name="connsiteY3" fmla="*/ 1743075 h 2190750"/>
              <a:gd name="connsiteX4" fmla="*/ 819147 w 1152522"/>
              <a:gd name="connsiteY4" fmla="*/ 0 h 2190750"/>
              <a:gd name="connsiteX5" fmla="*/ 457197 w 1152522"/>
              <a:gd name="connsiteY5" fmla="*/ 95250 h 2190750"/>
              <a:gd name="connsiteX6" fmla="*/ 542922 w 1152522"/>
              <a:gd name="connsiteY6" fmla="*/ 1724025 h 2190750"/>
              <a:gd name="connsiteX7" fmla="*/ 0 w 1152522"/>
              <a:gd name="connsiteY7" fmla="*/ 1762125 h 2190750"/>
              <a:gd name="connsiteX0" fmla="*/ 0 w 1152522"/>
              <a:gd name="connsiteY0" fmla="*/ 1762125 h 2190750"/>
              <a:gd name="connsiteX1" fmla="*/ 57147 w 1152522"/>
              <a:gd name="connsiteY1" fmla="*/ 2190750 h 2190750"/>
              <a:gd name="connsiteX2" fmla="*/ 600072 w 1152522"/>
              <a:gd name="connsiteY2" fmla="*/ 2133600 h 2190750"/>
              <a:gd name="connsiteX3" fmla="*/ 1152522 w 1152522"/>
              <a:gd name="connsiteY3" fmla="*/ 1743075 h 2190750"/>
              <a:gd name="connsiteX4" fmla="*/ 819147 w 1152522"/>
              <a:gd name="connsiteY4" fmla="*/ 0 h 2190750"/>
              <a:gd name="connsiteX5" fmla="*/ 457197 w 1152522"/>
              <a:gd name="connsiteY5" fmla="*/ 95250 h 2190750"/>
              <a:gd name="connsiteX6" fmla="*/ 542922 w 1152522"/>
              <a:gd name="connsiteY6" fmla="*/ 1724025 h 2190750"/>
              <a:gd name="connsiteX7" fmla="*/ 0 w 1152522"/>
              <a:gd name="connsiteY7" fmla="*/ 1762125 h 2190750"/>
              <a:gd name="connsiteX0" fmla="*/ 0 w 1152522"/>
              <a:gd name="connsiteY0" fmla="*/ 1762125 h 2254250"/>
              <a:gd name="connsiteX1" fmla="*/ 57147 w 1152522"/>
              <a:gd name="connsiteY1" fmla="*/ 2254250 h 2254250"/>
              <a:gd name="connsiteX2" fmla="*/ 600072 w 1152522"/>
              <a:gd name="connsiteY2" fmla="*/ 2133600 h 2254250"/>
              <a:gd name="connsiteX3" fmla="*/ 1152522 w 1152522"/>
              <a:gd name="connsiteY3" fmla="*/ 1743075 h 2254250"/>
              <a:gd name="connsiteX4" fmla="*/ 819147 w 1152522"/>
              <a:gd name="connsiteY4" fmla="*/ 0 h 2254250"/>
              <a:gd name="connsiteX5" fmla="*/ 457197 w 1152522"/>
              <a:gd name="connsiteY5" fmla="*/ 95250 h 2254250"/>
              <a:gd name="connsiteX6" fmla="*/ 542922 w 1152522"/>
              <a:gd name="connsiteY6" fmla="*/ 1724025 h 2254250"/>
              <a:gd name="connsiteX7" fmla="*/ 0 w 1152522"/>
              <a:gd name="connsiteY7" fmla="*/ 1762125 h 2254250"/>
              <a:gd name="connsiteX0" fmla="*/ 0 w 1152522"/>
              <a:gd name="connsiteY0" fmla="*/ 1762125 h 2254250"/>
              <a:gd name="connsiteX1" fmla="*/ 57147 w 1152522"/>
              <a:gd name="connsiteY1" fmla="*/ 2254250 h 2254250"/>
              <a:gd name="connsiteX2" fmla="*/ 600072 w 1152522"/>
              <a:gd name="connsiteY2" fmla="*/ 2197100 h 2254250"/>
              <a:gd name="connsiteX3" fmla="*/ 1152522 w 1152522"/>
              <a:gd name="connsiteY3" fmla="*/ 1743075 h 2254250"/>
              <a:gd name="connsiteX4" fmla="*/ 819147 w 1152522"/>
              <a:gd name="connsiteY4" fmla="*/ 0 h 2254250"/>
              <a:gd name="connsiteX5" fmla="*/ 457197 w 1152522"/>
              <a:gd name="connsiteY5" fmla="*/ 95250 h 2254250"/>
              <a:gd name="connsiteX6" fmla="*/ 542922 w 1152522"/>
              <a:gd name="connsiteY6" fmla="*/ 1724025 h 2254250"/>
              <a:gd name="connsiteX7" fmla="*/ 0 w 1152522"/>
              <a:gd name="connsiteY7" fmla="*/ 1762125 h 2254250"/>
              <a:gd name="connsiteX0" fmla="*/ 0 w 1165222"/>
              <a:gd name="connsiteY0" fmla="*/ 1762125 h 2254250"/>
              <a:gd name="connsiteX1" fmla="*/ 57147 w 1165222"/>
              <a:gd name="connsiteY1" fmla="*/ 2254250 h 2254250"/>
              <a:gd name="connsiteX2" fmla="*/ 600072 w 1165222"/>
              <a:gd name="connsiteY2" fmla="*/ 2197100 h 2254250"/>
              <a:gd name="connsiteX3" fmla="*/ 1165222 w 1165222"/>
              <a:gd name="connsiteY3" fmla="*/ 1806575 h 2254250"/>
              <a:gd name="connsiteX4" fmla="*/ 819147 w 1165222"/>
              <a:gd name="connsiteY4" fmla="*/ 0 h 2254250"/>
              <a:gd name="connsiteX5" fmla="*/ 457197 w 1165222"/>
              <a:gd name="connsiteY5" fmla="*/ 95250 h 2254250"/>
              <a:gd name="connsiteX6" fmla="*/ 542922 w 1165222"/>
              <a:gd name="connsiteY6" fmla="*/ 1724025 h 2254250"/>
              <a:gd name="connsiteX7" fmla="*/ 0 w 1165222"/>
              <a:gd name="connsiteY7" fmla="*/ 1762125 h 2254250"/>
              <a:gd name="connsiteX0" fmla="*/ 0 w 1152522"/>
              <a:gd name="connsiteY0" fmla="*/ 1927225 h 2254250"/>
              <a:gd name="connsiteX1" fmla="*/ 44447 w 1152522"/>
              <a:gd name="connsiteY1" fmla="*/ 2254250 h 2254250"/>
              <a:gd name="connsiteX2" fmla="*/ 587372 w 1152522"/>
              <a:gd name="connsiteY2" fmla="*/ 2197100 h 2254250"/>
              <a:gd name="connsiteX3" fmla="*/ 1152522 w 1152522"/>
              <a:gd name="connsiteY3" fmla="*/ 1806575 h 2254250"/>
              <a:gd name="connsiteX4" fmla="*/ 806447 w 1152522"/>
              <a:gd name="connsiteY4" fmla="*/ 0 h 2254250"/>
              <a:gd name="connsiteX5" fmla="*/ 444497 w 1152522"/>
              <a:gd name="connsiteY5" fmla="*/ 95250 h 2254250"/>
              <a:gd name="connsiteX6" fmla="*/ 530222 w 1152522"/>
              <a:gd name="connsiteY6" fmla="*/ 1724025 h 2254250"/>
              <a:gd name="connsiteX7" fmla="*/ 0 w 1152522"/>
              <a:gd name="connsiteY7" fmla="*/ 1927225 h 2254250"/>
              <a:gd name="connsiteX0" fmla="*/ 0 w 1152522"/>
              <a:gd name="connsiteY0" fmla="*/ 1927225 h 2254250"/>
              <a:gd name="connsiteX1" fmla="*/ 44447 w 1152522"/>
              <a:gd name="connsiteY1" fmla="*/ 2254250 h 2254250"/>
              <a:gd name="connsiteX2" fmla="*/ 587372 w 1152522"/>
              <a:gd name="connsiteY2" fmla="*/ 2197100 h 2254250"/>
              <a:gd name="connsiteX3" fmla="*/ 1152522 w 1152522"/>
              <a:gd name="connsiteY3" fmla="*/ 1806575 h 2254250"/>
              <a:gd name="connsiteX4" fmla="*/ 806447 w 1152522"/>
              <a:gd name="connsiteY4" fmla="*/ 0 h 2254250"/>
              <a:gd name="connsiteX5" fmla="*/ 444497 w 1152522"/>
              <a:gd name="connsiteY5" fmla="*/ 95250 h 2254250"/>
              <a:gd name="connsiteX6" fmla="*/ 708022 w 1152522"/>
              <a:gd name="connsiteY6" fmla="*/ 1470025 h 2254250"/>
              <a:gd name="connsiteX7" fmla="*/ 0 w 1152522"/>
              <a:gd name="connsiteY7" fmla="*/ 1927225 h 2254250"/>
              <a:gd name="connsiteX0" fmla="*/ 22228 w 1108075"/>
              <a:gd name="connsiteY0" fmla="*/ 1884363 h 2254250"/>
              <a:gd name="connsiteX1" fmla="*/ 0 w 1108075"/>
              <a:gd name="connsiteY1" fmla="*/ 2254250 h 2254250"/>
              <a:gd name="connsiteX2" fmla="*/ 542925 w 1108075"/>
              <a:gd name="connsiteY2" fmla="*/ 2197100 h 2254250"/>
              <a:gd name="connsiteX3" fmla="*/ 1108075 w 1108075"/>
              <a:gd name="connsiteY3" fmla="*/ 1806575 h 2254250"/>
              <a:gd name="connsiteX4" fmla="*/ 762000 w 1108075"/>
              <a:gd name="connsiteY4" fmla="*/ 0 h 2254250"/>
              <a:gd name="connsiteX5" fmla="*/ 400050 w 1108075"/>
              <a:gd name="connsiteY5" fmla="*/ 95250 h 2254250"/>
              <a:gd name="connsiteX6" fmla="*/ 663575 w 1108075"/>
              <a:gd name="connsiteY6" fmla="*/ 1470025 h 2254250"/>
              <a:gd name="connsiteX7" fmla="*/ 22228 w 1108075"/>
              <a:gd name="connsiteY7" fmla="*/ 1884363 h 2254250"/>
              <a:gd name="connsiteX0" fmla="*/ 0 w 1085847"/>
              <a:gd name="connsiteY0" fmla="*/ 1884363 h 2197100"/>
              <a:gd name="connsiteX1" fmla="*/ 15872 w 1085847"/>
              <a:gd name="connsiteY1" fmla="*/ 2149475 h 2197100"/>
              <a:gd name="connsiteX2" fmla="*/ 520697 w 1085847"/>
              <a:gd name="connsiteY2" fmla="*/ 2197100 h 2197100"/>
              <a:gd name="connsiteX3" fmla="*/ 1085847 w 1085847"/>
              <a:gd name="connsiteY3" fmla="*/ 1806575 h 2197100"/>
              <a:gd name="connsiteX4" fmla="*/ 739772 w 1085847"/>
              <a:gd name="connsiteY4" fmla="*/ 0 h 2197100"/>
              <a:gd name="connsiteX5" fmla="*/ 377822 w 1085847"/>
              <a:gd name="connsiteY5" fmla="*/ 95250 h 2197100"/>
              <a:gd name="connsiteX6" fmla="*/ 641347 w 1085847"/>
              <a:gd name="connsiteY6" fmla="*/ 1470025 h 2197100"/>
              <a:gd name="connsiteX7" fmla="*/ 0 w 1085847"/>
              <a:gd name="connsiteY7" fmla="*/ 1884363 h 2197100"/>
              <a:gd name="connsiteX0" fmla="*/ 0 w 1085847"/>
              <a:gd name="connsiteY0" fmla="*/ 1884363 h 2149475"/>
              <a:gd name="connsiteX1" fmla="*/ 15872 w 1085847"/>
              <a:gd name="connsiteY1" fmla="*/ 2149475 h 2149475"/>
              <a:gd name="connsiteX2" fmla="*/ 506410 w 1085847"/>
              <a:gd name="connsiteY2" fmla="*/ 2120900 h 2149475"/>
              <a:gd name="connsiteX3" fmla="*/ 1085847 w 1085847"/>
              <a:gd name="connsiteY3" fmla="*/ 1806575 h 2149475"/>
              <a:gd name="connsiteX4" fmla="*/ 739772 w 1085847"/>
              <a:gd name="connsiteY4" fmla="*/ 0 h 2149475"/>
              <a:gd name="connsiteX5" fmla="*/ 377822 w 1085847"/>
              <a:gd name="connsiteY5" fmla="*/ 95250 h 2149475"/>
              <a:gd name="connsiteX6" fmla="*/ 641347 w 1085847"/>
              <a:gd name="connsiteY6" fmla="*/ 1470025 h 2149475"/>
              <a:gd name="connsiteX7" fmla="*/ 0 w 1085847"/>
              <a:gd name="connsiteY7" fmla="*/ 1884363 h 214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847" h="2149475">
                <a:moveTo>
                  <a:pt x="0" y="1884363"/>
                </a:moveTo>
                <a:lnTo>
                  <a:pt x="15872" y="2149475"/>
                </a:lnTo>
                <a:lnTo>
                  <a:pt x="506410" y="2120900"/>
                </a:lnTo>
                <a:lnTo>
                  <a:pt x="1085847" y="1806575"/>
                </a:lnTo>
                <a:lnTo>
                  <a:pt x="739772" y="0"/>
                </a:lnTo>
                <a:lnTo>
                  <a:pt x="377822" y="95250"/>
                </a:lnTo>
                <a:lnTo>
                  <a:pt x="641347" y="1470025"/>
                </a:lnTo>
                <a:lnTo>
                  <a:pt x="0" y="1884363"/>
                </a:lnTo>
                <a:close/>
              </a:path>
            </a:pathLst>
          </a:cu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2" name="正方形/長方形 551">
            <a:extLst>
              <a:ext uri="{FF2B5EF4-FFF2-40B4-BE49-F238E27FC236}">
                <a16:creationId xmlns:a16="http://schemas.microsoft.com/office/drawing/2014/main" id="{1C340C16-9E86-4D8D-921C-EFB5A08FA331}"/>
              </a:ext>
            </a:extLst>
          </p:cNvPr>
          <p:cNvSpPr/>
          <p:nvPr/>
        </p:nvSpPr>
        <p:spPr>
          <a:xfrm>
            <a:off x="1090435" y="3148602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0000FF"/>
                </a:highlight>
              </a:rPr>
              <a:t>A-1</a:t>
            </a:r>
            <a:endParaRPr kumimoji="1" lang="ja-JP" altLang="en-US" sz="600" b="1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553" name="正方形/長方形 552">
            <a:extLst>
              <a:ext uri="{FF2B5EF4-FFF2-40B4-BE49-F238E27FC236}">
                <a16:creationId xmlns:a16="http://schemas.microsoft.com/office/drawing/2014/main" id="{DC91F0B2-9E2B-4FAC-A1C7-3A68C771882A}"/>
              </a:ext>
            </a:extLst>
          </p:cNvPr>
          <p:cNvSpPr/>
          <p:nvPr/>
        </p:nvSpPr>
        <p:spPr>
          <a:xfrm>
            <a:off x="1222259" y="2780149"/>
            <a:ext cx="234714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 b="1">
              <a:solidFill>
                <a:schemeClr val="tx1"/>
              </a:solidFill>
            </a:endParaRPr>
          </a:p>
        </p:txBody>
      </p:sp>
      <p:sp>
        <p:nvSpPr>
          <p:cNvPr id="571" name="正方形/長方形 570">
            <a:extLst>
              <a:ext uri="{FF2B5EF4-FFF2-40B4-BE49-F238E27FC236}">
                <a16:creationId xmlns:a16="http://schemas.microsoft.com/office/drawing/2014/main" id="{9966EF59-9C1E-4ED3-BBEA-545F9DE537E3}"/>
              </a:ext>
            </a:extLst>
          </p:cNvPr>
          <p:cNvSpPr/>
          <p:nvPr/>
        </p:nvSpPr>
        <p:spPr>
          <a:xfrm>
            <a:off x="1103268" y="3020228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0000FF"/>
                </a:highlight>
              </a:rPr>
              <a:t>A-2</a:t>
            </a:r>
            <a:endParaRPr kumimoji="1" lang="ja-JP" altLang="en-US" sz="600" b="1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572" name="正方形/長方形 571">
            <a:extLst>
              <a:ext uri="{FF2B5EF4-FFF2-40B4-BE49-F238E27FC236}">
                <a16:creationId xmlns:a16="http://schemas.microsoft.com/office/drawing/2014/main" id="{42FCB61A-2929-4B02-8BCF-F63F2403814A}"/>
              </a:ext>
            </a:extLst>
          </p:cNvPr>
          <p:cNvSpPr/>
          <p:nvPr/>
        </p:nvSpPr>
        <p:spPr>
          <a:xfrm>
            <a:off x="1116078" y="2909453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0000FF"/>
                </a:highlight>
              </a:rPr>
              <a:t>A-3</a:t>
            </a:r>
            <a:endParaRPr kumimoji="1" lang="ja-JP" altLang="en-US" sz="600" b="1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573" name="正方形/長方形 572">
            <a:extLst>
              <a:ext uri="{FF2B5EF4-FFF2-40B4-BE49-F238E27FC236}">
                <a16:creationId xmlns:a16="http://schemas.microsoft.com/office/drawing/2014/main" id="{7A93AF5B-FDEA-40C6-BFC5-1C35584DA176}"/>
              </a:ext>
            </a:extLst>
          </p:cNvPr>
          <p:cNvSpPr/>
          <p:nvPr/>
        </p:nvSpPr>
        <p:spPr>
          <a:xfrm>
            <a:off x="1130130" y="2788329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0000FF"/>
                </a:highlight>
              </a:rPr>
              <a:t>A-4</a:t>
            </a:r>
            <a:endParaRPr kumimoji="1" lang="ja-JP" altLang="en-US" sz="600" b="1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E30A401D-7750-461B-B09F-7401FC9D516D}"/>
              </a:ext>
            </a:extLst>
          </p:cNvPr>
          <p:cNvSpPr/>
          <p:nvPr/>
        </p:nvSpPr>
        <p:spPr>
          <a:xfrm rot="11246521">
            <a:off x="1077908" y="2728767"/>
            <a:ext cx="143108" cy="27748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7DE1BAE6-5D0C-40DA-9F53-14AC55D56B41}"/>
              </a:ext>
            </a:extLst>
          </p:cNvPr>
          <p:cNvSpPr/>
          <p:nvPr/>
        </p:nvSpPr>
        <p:spPr>
          <a:xfrm rot="11246521">
            <a:off x="1028927" y="3027253"/>
            <a:ext cx="143108" cy="27748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148AEBAD-0E49-4452-AD5A-241AF2DAC5D5}"/>
              </a:ext>
            </a:extLst>
          </p:cNvPr>
          <p:cNvSpPr/>
          <p:nvPr/>
        </p:nvSpPr>
        <p:spPr>
          <a:xfrm rot="11246521">
            <a:off x="985285" y="3323977"/>
            <a:ext cx="143108" cy="27661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40494DB3-EAB4-46F1-B943-3618AE1A8A6F}"/>
              </a:ext>
            </a:extLst>
          </p:cNvPr>
          <p:cNvSpPr/>
          <p:nvPr/>
        </p:nvSpPr>
        <p:spPr>
          <a:xfrm rot="5828815">
            <a:off x="1179943" y="3438738"/>
            <a:ext cx="313435" cy="401086"/>
          </a:xfrm>
          <a:custGeom>
            <a:avLst/>
            <a:gdLst>
              <a:gd name="connsiteX0" fmla="*/ 0 w 138271"/>
              <a:gd name="connsiteY0" fmla="*/ 0 h 254724"/>
              <a:gd name="connsiteX1" fmla="*/ 138271 w 138271"/>
              <a:gd name="connsiteY1" fmla="*/ 0 h 254724"/>
              <a:gd name="connsiteX2" fmla="*/ 138271 w 138271"/>
              <a:gd name="connsiteY2" fmla="*/ 254724 h 254724"/>
              <a:gd name="connsiteX3" fmla="*/ 0 w 138271"/>
              <a:gd name="connsiteY3" fmla="*/ 254724 h 254724"/>
              <a:gd name="connsiteX4" fmla="*/ 0 w 138271"/>
              <a:gd name="connsiteY4" fmla="*/ 0 h 254724"/>
              <a:gd name="connsiteX0" fmla="*/ 0 w 272399"/>
              <a:gd name="connsiteY0" fmla="*/ 0 h 254724"/>
              <a:gd name="connsiteX1" fmla="*/ 272399 w 272399"/>
              <a:gd name="connsiteY1" fmla="*/ 93577 h 254724"/>
              <a:gd name="connsiteX2" fmla="*/ 138271 w 272399"/>
              <a:gd name="connsiteY2" fmla="*/ 254724 h 254724"/>
              <a:gd name="connsiteX3" fmla="*/ 0 w 272399"/>
              <a:gd name="connsiteY3" fmla="*/ 254724 h 254724"/>
              <a:gd name="connsiteX4" fmla="*/ 0 w 272399"/>
              <a:gd name="connsiteY4" fmla="*/ 0 h 254724"/>
              <a:gd name="connsiteX0" fmla="*/ 157445 w 272399"/>
              <a:gd name="connsiteY0" fmla="*/ 0 h 204869"/>
              <a:gd name="connsiteX1" fmla="*/ 272399 w 272399"/>
              <a:gd name="connsiteY1" fmla="*/ 43722 h 204869"/>
              <a:gd name="connsiteX2" fmla="*/ 138271 w 272399"/>
              <a:gd name="connsiteY2" fmla="*/ 204869 h 204869"/>
              <a:gd name="connsiteX3" fmla="*/ 0 w 272399"/>
              <a:gd name="connsiteY3" fmla="*/ 204869 h 204869"/>
              <a:gd name="connsiteX4" fmla="*/ 157445 w 272399"/>
              <a:gd name="connsiteY4" fmla="*/ 0 h 204869"/>
              <a:gd name="connsiteX0" fmla="*/ 253985 w 272399"/>
              <a:gd name="connsiteY0" fmla="*/ 0 h 315370"/>
              <a:gd name="connsiteX1" fmla="*/ 272399 w 272399"/>
              <a:gd name="connsiteY1" fmla="*/ 154223 h 315370"/>
              <a:gd name="connsiteX2" fmla="*/ 138271 w 272399"/>
              <a:gd name="connsiteY2" fmla="*/ 315370 h 315370"/>
              <a:gd name="connsiteX3" fmla="*/ 0 w 272399"/>
              <a:gd name="connsiteY3" fmla="*/ 315370 h 315370"/>
              <a:gd name="connsiteX4" fmla="*/ 253985 w 272399"/>
              <a:gd name="connsiteY4" fmla="*/ 0 h 315370"/>
              <a:gd name="connsiteX0" fmla="*/ 258710 w 272399"/>
              <a:gd name="connsiteY0" fmla="*/ 0 h 315963"/>
              <a:gd name="connsiteX1" fmla="*/ 272399 w 272399"/>
              <a:gd name="connsiteY1" fmla="*/ 154816 h 315963"/>
              <a:gd name="connsiteX2" fmla="*/ 138271 w 272399"/>
              <a:gd name="connsiteY2" fmla="*/ 315963 h 315963"/>
              <a:gd name="connsiteX3" fmla="*/ 0 w 272399"/>
              <a:gd name="connsiteY3" fmla="*/ 315963 h 315963"/>
              <a:gd name="connsiteX4" fmla="*/ 258710 w 272399"/>
              <a:gd name="connsiteY4" fmla="*/ 0 h 315963"/>
              <a:gd name="connsiteX0" fmla="*/ 258710 w 288628"/>
              <a:gd name="connsiteY0" fmla="*/ 0 h 315963"/>
              <a:gd name="connsiteX1" fmla="*/ 288628 w 288628"/>
              <a:gd name="connsiteY1" fmla="*/ 111982 h 315963"/>
              <a:gd name="connsiteX2" fmla="*/ 138271 w 288628"/>
              <a:gd name="connsiteY2" fmla="*/ 315963 h 315963"/>
              <a:gd name="connsiteX3" fmla="*/ 0 w 288628"/>
              <a:gd name="connsiteY3" fmla="*/ 315963 h 315963"/>
              <a:gd name="connsiteX4" fmla="*/ 258710 w 288628"/>
              <a:gd name="connsiteY4" fmla="*/ 0 h 31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628" h="315963">
                <a:moveTo>
                  <a:pt x="258710" y="0"/>
                </a:moveTo>
                <a:lnTo>
                  <a:pt x="288628" y="111982"/>
                </a:lnTo>
                <a:lnTo>
                  <a:pt x="138271" y="315963"/>
                </a:lnTo>
                <a:lnTo>
                  <a:pt x="0" y="315963"/>
                </a:lnTo>
                <a:lnTo>
                  <a:pt x="258710" y="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99E107C1-3EB0-43B1-8315-3558C05CC498}"/>
              </a:ext>
            </a:extLst>
          </p:cNvPr>
          <p:cNvSpPr/>
          <p:nvPr/>
        </p:nvSpPr>
        <p:spPr>
          <a:xfrm rot="10340978">
            <a:off x="1401980" y="3810051"/>
            <a:ext cx="147848" cy="278467"/>
          </a:xfrm>
          <a:custGeom>
            <a:avLst/>
            <a:gdLst>
              <a:gd name="connsiteX0" fmla="*/ 0 w 112736"/>
              <a:gd name="connsiteY0" fmla="*/ 0 h 212679"/>
              <a:gd name="connsiteX1" fmla="*/ 112736 w 112736"/>
              <a:gd name="connsiteY1" fmla="*/ 0 h 212679"/>
              <a:gd name="connsiteX2" fmla="*/ 112736 w 112736"/>
              <a:gd name="connsiteY2" fmla="*/ 212679 h 212679"/>
              <a:gd name="connsiteX3" fmla="*/ 0 w 112736"/>
              <a:gd name="connsiteY3" fmla="*/ 212679 h 212679"/>
              <a:gd name="connsiteX4" fmla="*/ 0 w 112736"/>
              <a:gd name="connsiteY4" fmla="*/ 0 h 212679"/>
              <a:gd name="connsiteX0" fmla="*/ 0 w 116470"/>
              <a:gd name="connsiteY0" fmla="*/ 0 h 256428"/>
              <a:gd name="connsiteX1" fmla="*/ 116470 w 116470"/>
              <a:gd name="connsiteY1" fmla="*/ 43749 h 256428"/>
              <a:gd name="connsiteX2" fmla="*/ 116470 w 116470"/>
              <a:gd name="connsiteY2" fmla="*/ 256428 h 256428"/>
              <a:gd name="connsiteX3" fmla="*/ 3734 w 116470"/>
              <a:gd name="connsiteY3" fmla="*/ 256428 h 256428"/>
              <a:gd name="connsiteX4" fmla="*/ 0 w 116470"/>
              <a:gd name="connsiteY4" fmla="*/ 0 h 256428"/>
              <a:gd name="connsiteX0" fmla="*/ 0 w 116470"/>
              <a:gd name="connsiteY0" fmla="*/ 0 h 256428"/>
              <a:gd name="connsiteX1" fmla="*/ 104670 w 116470"/>
              <a:gd name="connsiteY1" fmla="*/ 42164 h 256428"/>
              <a:gd name="connsiteX2" fmla="*/ 116470 w 116470"/>
              <a:gd name="connsiteY2" fmla="*/ 256428 h 256428"/>
              <a:gd name="connsiteX3" fmla="*/ 3734 w 116470"/>
              <a:gd name="connsiteY3" fmla="*/ 256428 h 256428"/>
              <a:gd name="connsiteX4" fmla="*/ 0 w 116470"/>
              <a:gd name="connsiteY4" fmla="*/ 0 h 25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470" h="256428">
                <a:moveTo>
                  <a:pt x="0" y="0"/>
                </a:moveTo>
                <a:lnTo>
                  <a:pt x="104670" y="42164"/>
                </a:lnTo>
                <a:lnTo>
                  <a:pt x="116470" y="256428"/>
                </a:lnTo>
                <a:lnTo>
                  <a:pt x="3734" y="256428"/>
                </a:lnTo>
                <a:cubicBezTo>
                  <a:pt x="2489" y="170952"/>
                  <a:pt x="1245" y="85476"/>
                  <a:pt x="0" y="0"/>
                </a:cubicBezTo>
                <a:close/>
              </a:path>
            </a:pathLst>
          </a:cu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0E227D32-03F8-429D-8119-E123D18728A2}"/>
              </a:ext>
            </a:extLst>
          </p:cNvPr>
          <p:cNvSpPr/>
          <p:nvPr/>
        </p:nvSpPr>
        <p:spPr>
          <a:xfrm rot="11631137">
            <a:off x="1371690" y="4075439"/>
            <a:ext cx="143108" cy="38443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2FF93F5B-FAF0-4AE7-8CC7-CBD778F75760}"/>
              </a:ext>
            </a:extLst>
          </p:cNvPr>
          <p:cNvSpPr/>
          <p:nvPr/>
        </p:nvSpPr>
        <p:spPr>
          <a:xfrm rot="11673762">
            <a:off x="1252491" y="4464676"/>
            <a:ext cx="143108" cy="38113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3C2DDA8A-D5B0-4A4C-8938-94D3D1CF4D08}"/>
              </a:ext>
            </a:extLst>
          </p:cNvPr>
          <p:cNvSpPr/>
          <p:nvPr/>
        </p:nvSpPr>
        <p:spPr>
          <a:xfrm rot="11673762">
            <a:off x="1154044" y="4854404"/>
            <a:ext cx="143108" cy="1986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id="{056DB99C-5A26-4ADD-93DB-7341C30F42D1}"/>
              </a:ext>
            </a:extLst>
          </p:cNvPr>
          <p:cNvSpPr/>
          <p:nvPr/>
        </p:nvSpPr>
        <p:spPr>
          <a:xfrm rot="11673762">
            <a:off x="1073401" y="5067666"/>
            <a:ext cx="143108" cy="30781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D182F700-218A-45FD-BF17-F0B3BB3A19BD}"/>
              </a:ext>
            </a:extLst>
          </p:cNvPr>
          <p:cNvSpPr/>
          <p:nvPr/>
        </p:nvSpPr>
        <p:spPr>
          <a:xfrm rot="11673762">
            <a:off x="980426" y="5390985"/>
            <a:ext cx="143108" cy="24426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122E57C5-3FBB-4C7C-B935-C4F94DB45C26}"/>
              </a:ext>
            </a:extLst>
          </p:cNvPr>
          <p:cNvSpPr/>
          <p:nvPr/>
        </p:nvSpPr>
        <p:spPr>
          <a:xfrm rot="11673762">
            <a:off x="881266" y="5645172"/>
            <a:ext cx="143108" cy="36257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正方形/長方形 87">
            <a:extLst>
              <a:ext uri="{FF2B5EF4-FFF2-40B4-BE49-F238E27FC236}">
                <a16:creationId xmlns:a16="http://schemas.microsoft.com/office/drawing/2014/main" id="{A0222E3F-6798-4B1B-8BBE-6B6A3D435ECC}"/>
              </a:ext>
            </a:extLst>
          </p:cNvPr>
          <p:cNvSpPr/>
          <p:nvPr/>
        </p:nvSpPr>
        <p:spPr>
          <a:xfrm rot="11673762">
            <a:off x="749316" y="6012250"/>
            <a:ext cx="143108" cy="474397"/>
          </a:xfrm>
          <a:custGeom>
            <a:avLst/>
            <a:gdLst>
              <a:gd name="connsiteX0" fmla="*/ 0 w 112736"/>
              <a:gd name="connsiteY0" fmla="*/ 0 h 431489"/>
              <a:gd name="connsiteX1" fmla="*/ 112736 w 112736"/>
              <a:gd name="connsiteY1" fmla="*/ 0 h 431489"/>
              <a:gd name="connsiteX2" fmla="*/ 112736 w 112736"/>
              <a:gd name="connsiteY2" fmla="*/ 431489 h 431489"/>
              <a:gd name="connsiteX3" fmla="*/ 0 w 112736"/>
              <a:gd name="connsiteY3" fmla="*/ 431489 h 431489"/>
              <a:gd name="connsiteX4" fmla="*/ 0 w 112736"/>
              <a:gd name="connsiteY4" fmla="*/ 0 h 431489"/>
              <a:gd name="connsiteX0" fmla="*/ 0 w 112736"/>
              <a:gd name="connsiteY0" fmla="*/ 25952 h 457441"/>
              <a:gd name="connsiteX1" fmla="*/ 108454 w 112736"/>
              <a:gd name="connsiteY1" fmla="*/ 0 h 457441"/>
              <a:gd name="connsiteX2" fmla="*/ 112736 w 112736"/>
              <a:gd name="connsiteY2" fmla="*/ 457441 h 457441"/>
              <a:gd name="connsiteX3" fmla="*/ 0 w 112736"/>
              <a:gd name="connsiteY3" fmla="*/ 457441 h 457441"/>
              <a:gd name="connsiteX4" fmla="*/ 0 w 112736"/>
              <a:gd name="connsiteY4" fmla="*/ 25952 h 457441"/>
              <a:gd name="connsiteX0" fmla="*/ 0 w 112736"/>
              <a:gd name="connsiteY0" fmla="*/ 25952 h 457441"/>
              <a:gd name="connsiteX1" fmla="*/ 108454 w 112736"/>
              <a:gd name="connsiteY1" fmla="*/ 0 h 457441"/>
              <a:gd name="connsiteX2" fmla="*/ 112736 w 112736"/>
              <a:gd name="connsiteY2" fmla="*/ 457441 h 457441"/>
              <a:gd name="connsiteX3" fmla="*/ 0 w 112736"/>
              <a:gd name="connsiteY3" fmla="*/ 457441 h 457441"/>
              <a:gd name="connsiteX4" fmla="*/ 0 w 112736"/>
              <a:gd name="connsiteY4" fmla="*/ 25952 h 45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736" h="457441">
                <a:moveTo>
                  <a:pt x="0" y="25952"/>
                </a:moveTo>
                <a:lnTo>
                  <a:pt x="108454" y="0"/>
                </a:lnTo>
                <a:cubicBezTo>
                  <a:pt x="109881" y="152480"/>
                  <a:pt x="111309" y="304961"/>
                  <a:pt x="112736" y="457441"/>
                </a:cubicBezTo>
                <a:lnTo>
                  <a:pt x="0" y="457441"/>
                </a:lnTo>
                <a:lnTo>
                  <a:pt x="0" y="25952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21124041-D086-4B13-91DD-3B01A8E321E6}"/>
              </a:ext>
            </a:extLst>
          </p:cNvPr>
          <p:cNvSpPr/>
          <p:nvPr/>
        </p:nvSpPr>
        <p:spPr>
          <a:xfrm rot="10625357">
            <a:off x="697488" y="6492206"/>
            <a:ext cx="143108" cy="45638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88FCBDE3-EC54-433B-91C7-3F317DBCE7E4}"/>
              </a:ext>
            </a:extLst>
          </p:cNvPr>
          <p:cNvSpPr/>
          <p:nvPr/>
        </p:nvSpPr>
        <p:spPr>
          <a:xfrm rot="15989304">
            <a:off x="436538" y="6487158"/>
            <a:ext cx="222741" cy="243617"/>
          </a:xfrm>
          <a:custGeom>
            <a:avLst/>
            <a:gdLst>
              <a:gd name="connsiteX0" fmla="*/ 0 w 112736"/>
              <a:gd name="connsiteY0" fmla="*/ 0 h 333878"/>
              <a:gd name="connsiteX1" fmla="*/ 112736 w 112736"/>
              <a:gd name="connsiteY1" fmla="*/ 0 h 333878"/>
              <a:gd name="connsiteX2" fmla="*/ 112736 w 112736"/>
              <a:gd name="connsiteY2" fmla="*/ 333878 h 333878"/>
              <a:gd name="connsiteX3" fmla="*/ 0 w 112736"/>
              <a:gd name="connsiteY3" fmla="*/ 333878 h 333878"/>
              <a:gd name="connsiteX4" fmla="*/ 0 w 112736"/>
              <a:gd name="connsiteY4" fmla="*/ 0 h 333878"/>
              <a:gd name="connsiteX0" fmla="*/ 0 w 205112"/>
              <a:gd name="connsiteY0" fmla="*/ 144633 h 333878"/>
              <a:gd name="connsiteX1" fmla="*/ 205112 w 205112"/>
              <a:gd name="connsiteY1" fmla="*/ 0 h 333878"/>
              <a:gd name="connsiteX2" fmla="*/ 205112 w 205112"/>
              <a:gd name="connsiteY2" fmla="*/ 333878 h 333878"/>
              <a:gd name="connsiteX3" fmla="*/ 92376 w 205112"/>
              <a:gd name="connsiteY3" fmla="*/ 333878 h 333878"/>
              <a:gd name="connsiteX4" fmla="*/ 0 w 205112"/>
              <a:gd name="connsiteY4" fmla="*/ 144633 h 333878"/>
              <a:gd name="connsiteX0" fmla="*/ 0 w 205112"/>
              <a:gd name="connsiteY0" fmla="*/ 2669 h 191914"/>
              <a:gd name="connsiteX1" fmla="*/ 108128 w 205112"/>
              <a:gd name="connsiteY1" fmla="*/ 0 h 191914"/>
              <a:gd name="connsiteX2" fmla="*/ 205112 w 205112"/>
              <a:gd name="connsiteY2" fmla="*/ 191914 h 191914"/>
              <a:gd name="connsiteX3" fmla="*/ 92376 w 205112"/>
              <a:gd name="connsiteY3" fmla="*/ 191914 h 191914"/>
              <a:gd name="connsiteX4" fmla="*/ 0 w 205112"/>
              <a:gd name="connsiteY4" fmla="*/ 2669 h 191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112" h="191914">
                <a:moveTo>
                  <a:pt x="0" y="2669"/>
                </a:moveTo>
                <a:lnTo>
                  <a:pt x="108128" y="0"/>
                </a:lnTo>
                <a:lnTo>
                  <a:pt x="205112" y="191914"/>
                </a:lnTo>
                <a:lnTo>
                  <a:pt x="92376" y="191914"/>
                </a:lnTo>
                <a:lnTo>
                  <a:pt x="0" y="2669"/>
                </a:lnTo>
                <a:close/>
              </a:path>
            </a:pathLst>
          </a:cu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C8724430-8692-4F2F-B442-8D1B13DCA9D6}"/>
              </a:ext>
            </a:extLst>
          </p:cNvPr>
          <p:cNvSpPr/>
          <p:nvPr/>
        </p:nvSpPr>
        <p:spPr>
          <a:xfrm rot="5201237">
            <a:off x="469772" y="6872880"/>
            <a:ext cx="285933" cy="494200"/>
          </a:xfrm>
          <a:custGeom>
            <a:avLst/>
            <a:gdLst>
              <a:gd name="connsiteX0" fmla="*/ 0 w 157997"/>
              <a:gd name="connsiteY0" fmla="*/ 0 h 327476"/>
              <a:gd name="connsiteX1" fmla="*/ 157997 w 157997"/>
              <a:gd name="connsiteY1" fmla="*/ 0 h 327476"/>
              <a:gd name="connsiteX2" fmla="*/ 157997 w 157997"/>
              <a:gd name="connsiteY2" fmla="*/ 327476 h 327476"/>
              <a:gd name="connsiteX3" fmla="*/ 0 w 157997"/>
              <a:gd name="connsiteY3" fmla="*/ 327476 h 327476"/>
              <a:gd name="connsiteX4" fmla="*/ 0 w 157997"/>
              <a:gd name="connsiteY4" fmla="*/ 0 h 327476"/>
              <a:gd name="connsiteX0" fmla="*/ 0 w 157997"/>
              <a:gd name="connsiteY0" fmla="*/ 0 h 327476"/>
              <a:gd name="connsiteX1" fmla="*/ 157997 w 157997"/>
              <a:gd name="connsiteY1" fmla="*/ 0 h 327476"/>
              <a:gd name="connsiteX2" fmla="*/ 157997 w 157997"/>
              <a:gd name="connsiteY2" fmla="*/ 327476 h 327476"/>
              <a:gd name="connsiteX3" fmla="*/ 0 w 157997"/>
              <a:gd name="connsiteY3" fmla="*/ 327476 h 327476"/>
              <a:gd name="connsiteX4" fmla="*/ 91437 w 157997"/>
              <a:gd name="connsiteY4" fmla="*/ 149008 h 327476"/>
              <a:gd name="connsiteX5" fmla="*/ 0 w 157997"/>
              <a:gd name="connsiteY5" fmla="*/ 0 h 327476"/>
              <a:gd name="connsiteX0" fmla="*/ 0 w 157997"/>
              <a:gd name="connsiteY0" fmla="*/ 0 h 327476"/>
              <a:gd name="connsiteX1" fmla="*/ 157997 w 157997"/>
              <a:gd name="connsiteY1" fmla="*/ 0 h 327476"/>
              <a:gd name="connsiteX2" fmla="*/ 157997 w 157997"/>
              <a:gd name="connsiteY2" fmla="*/ 327476 h 327476"/>
              <a:gd name="connsiteX3" fmla="*/ 0 w 157997"/>
              <a:gd name="connsiteY3" fmla="*/ 327476 h 327476"/>
              <a:gd name="connsiteX4" fmla="*/ 91437 w 157997"/>
              <a:gd name="connsiteY4" fmla="*/ 149008 h 327476"/>
              <a:gd name="connsiteX5" fmla="*/ 1717 w 157997"/>
              <a:gd name="connsiteY5" fmla="*/ 105651 h 327476"/>
              <a:gd name="connsiteX6" fmla="*/ 0 w 157997"/>
              <a:gd name="connsiteY6" fmla="*/ 0 h 327476"/>
              <a:gd name="connsiteX0" fmla="*/ 0 w 157997"/>
              <a:gd name="connsiteY0" fmla="*/ 0 h 327476"/>
              <a:gd name="connsiteX1" fmla="*/ 157997 w 157997"/>
              <a:gd name="connsiteY1" fmla="*/ 0 h 327476"/>
              <a:gd name="connsiteX2" fmla="*/ 157997 w 157997"/>
              <a:gd name="connsiteY2" fmla="*/ 327476 h 327476"/>
              <a:gd name="connsiteX3" fmla="*/ 0 w 157997"/>
              <a:gd name="connsiteY3" fmla="*/ 327476 h 327476"/>
              <a:gd name="connsiteX4" fmla="*/ 90102 w 157997"/>
              <a:gd name="connsiteY4" fmla="*/ 117127 h 327476"/>
              <a:gd name="connsiteX5" fmla="*/ 1717 w 157997"/>
              <a:gd name="connsiteY5" fmla="*/ 105651 h 327476"/>
              <a:gd name="connsiteX6" fmla="*/ 0 w 157997"/>
              <a:gd name="connsiteY6" fmla="*/ 0 h 327476"/>
              <a:gd name="connsiteX0" fmla="*/ 0 w 157997"/>
              <a:gd name="connsiteY0" fmla="*/ 0 h 327476"/>
              <a:gd name="connsiteX1" fmla="*/ 157997 w 157997"/>
              <a:gd name="connsiteY1" fmla="*/ 0 h 327476"/>
              <a:gd name="connsiteX2" fmla="*/ 157997 w 157997"/>
              <a:gd name="connsiteY2" fmla="*/ 327476 h 327476"/>
              <a:gd name="connsiteX3" fmla="*/ 0 w 157997"/>
              <a:gd name="connsiteY3" fmla="*/ 327476 h 327476"/>
              <a:gd name="connsiteX4" fmla="*/ 90102 w 157997"/>
              <a:gd name="connsiteY4" fmla="*/ 117127 h 327476"/>
              <a:gd name="connsiteX5" fmla="*/ 1717 w 157997"/>
              <a:gd name="connsiteY5" fmla="*/ 105651 h 327476"/>
              <a:gd name="connsiteX6" fmla="*/ 0 w 157997"/>
              <a:gd name="connsiteY6" fmla="*/ 0 h 327476"/>
              <a:gd name="connsiteX0" fmla="*/ 0 w 157997"/>
              <a:gd name="connsiteY0" fmla="*/ 0 h 327476"/>
              <a:gd name="connsiteX1" fmla="*/ 157997 w 157997"/>
              <a:gd name="connsiteY1" fmla="*/ 0 h 327476"/>
              <a:gd name="connsiteX2" fmla="*/ 157997 w 157997"/>
              <a:gd name="connsiteY2" fmla="*/ 327476 h 327476"/>
              <a:gd name="connsiteX3" fmla="*/ 0 w 157997"/>
              <a:gd name="connsiteY3" fmla="*/ 327476 h 327476"/>
              <a:gd name="connsiteX4" fmla="*/ 90102 w 157997"/>
              <a:gd name="connsiteY4" fmla="*/ 117127 h 327476"/>
              <a:gd name="connsiteX5" fmla="*/ 1717 w 157997"/>
              <a:gd name="connsiteY5" fmla="*/ 105651 h 327476"/>
              <a:gd name="connsiteX6" fmla="*/ 0 w 157997"/>
              <a:gd name="connsiteY6" fmla="*/ 0 h 327476"/>
              <a:gd name="connsiteX0" fmla="*/ 0 w 157997"/>
              <a:gd name="connsiteY0" fmla="*/ 0 h 327476"/>
              <a:gd name="connsiteX1" fmla="*/ 157997 w 157997"/>
              <a:gd name="connsiteY1" fmla="*/ 0 h 327476"/>
              <a:gd name="connsiteX2" fmla="*/ 157997 w 157997"/>
              <a:gd name="connsiteY2" fmla="*/ 327476 h 327476"/>
              <a:gd name="connsiteX3" fmla="*/ 0 w 157997"/>
              <a:gd name="connsiteY3" fmla="*/ 327476 h 327476"/>
              <a:gd name="connsiteX4" fmla="*/ 90102 w 157997"/>
              <a:gd name="connsiteY4" fmla="*/ 117127 h 327476"/>
              <a:gd name="connsiteX5" fmla="*/ 1717 w 157997"/>
              <a:gd name="connsiteY5" fmla="*/ 105651 h 327476"/>
              <a:gd name="connsiteX6" fmla="*/ 0 w 157997"/>
              <a:gd name="connsiteY6" fmla="*/ 0 h 327476"/>
              <a:gd name="connsiteX0" fmla="*/ 1 w 157998"/>
              <a:gd name="connsiteY0" fmla="*/ 0 h 327476"/>
              <a:gd name="connsiteX1" fmla="*/ 157998 w 157998"/>
              <a:gd name="connsiteY1" fmla="*/ 0 h 327476"/>
              <a:gd name="connsiteX2" fmla="*/ 157998 w 157998"/>
              <a:gd name="connsiteY2" fmla="*/ 327476 h 327476"/>
              <a:gd name="connsiteX3" fmla="*/ 1 w 157998"/>
              <a:gd name="connsiteY3" fmla="*/ 327476 h 327476"/>
              <a:gd name="connsiteX4" fmla="*/ 74805 w 157998"/>
              <a:gd name="connsiteY4" fmla="*/ 106700 h 327476"/>
              <a:gd name="connsiteX5" fmla="*/ 1718 w 157998"/>
              <a:gd name="connsiteY5" fmla="*/ 105651 h 327476"/>
              <a:gd name="connsiteX6" fmla="*/ 1 w 157998"/>
              <a:gd name="connsiteY6" fmla="*/ 0 h 327476"/>
              <a:gd name="connsiteX0" fmla="*/ 1 w 157998"/>
              <a:gd name="connsiteY0" fmla="*/ 0 h 327476"/>
              <a:gd name="connsiteX1" fmla="*/ 157998 w 157998"/>
              <a:gd name="connsiteY1" fmla="*/ 0 h 327476"/>
              <a:gd name="connsiteX2" fmla="*/ 157998 w 157998"/>
              <a:gd name="connsiteY2" fmla="*/ 327476 h 327476"/>
              <a:gd name="connsiteX3" fmla="*/ 1 w 157998"/>
              <a:gd name="connsiteY3" fmla="*/ 327476 h 327476"/>
              <a:gd name="connsiteX4" fmla="*/ 74805 w 157998"/>
              <a:gd name="connsiteY4" fmla="*/ 106700 h 327476"/>
              <a:gd name="connsiteX5" fmla="*/ 1718 w 157998"/>
              <a:gd name="connsiteY5" fmla="*/ 105651 h 327476"/>
              <a:gd name="connsiteX6" fmla="*/ 1 w 157998"/>
              <a:gd name="connsiteY6" fmla="*/ 0 h 327476"/>
              <a:gd name="connsiteX0" fmla="*/ 0 w 157997"/>
              <a:gd name="connsiteY0" fmla="*/ 0 h 327476"/>
              <a:gd name="connsiteX1" fmla="*/ 157997 w 157997"/>
              <a:gd name="connsiteY1" fmla="*/ 0 h 327476"/>
              <a:gd name="connsiteX2" fmla="*/ 157997 w 157997"/>
              <a:gd name="connsiteY2" fmla="*/ 327476 h 327476"/>
              <a:gd name="connsiteX3" fmla="*/ 67430 w 157997"/>
              <a:gd name="connsiteY3" fmla="*/ 261412 h 327476"/>
              <a:gd name="connsiteX4" fmla="*/ 74804 w 157997"/>
              <a:gd name="connsiteY4" fmla="*/ 106700 h 327476"/>
              <a:gd name="connsiteX5" fmla="*/ 1717 w 157997"/>
              <a:gd name="connsiteY5" fmla="*/ 105651 h 327476"/>
              <a:gd name="connsiteX6" fmla="*/ 0 w 157997"/>
              <a:gd name="connsiteY6" fmla="*/ 0 h 327476"/>
              <a:gd name="connsiteX0" fmla="*/ 0 w 157997"/>
              <a:gd name="connsiteY0" fmla="*/ 0 h 327476"/>
              <a:gd name="connsiteX1" fmla="*/ 157997 w 157997"/>
              <a:gd name="connsiteY1" fmla="*/ 0 h 327476"/>
              <a:gd name="connsiteX2" fmla="*/ 157997 w 157997"/>
              <a:gd name="connsiteY2" fmla="*/ 327476 h 327476"/>
              <a:gd name="connsiteX3" fmla="*/ 67430 w 157997"/>
              <a:gd name="connsiteY3" fmla="*/ 261412 h 327476"/>
              <a:gd name="connsiteX4" fmla="*/ 74804 w 157997"/>
              <a:gd name="connsiteY4" fmla="*/ 106700 h 327476"/>
              <a:gd name="connsiteX5" fmla="*/ 1717 w 157997"/>
              <a:gd name="connsiteY5" fmla="*/ 105651 h 327476"/>
              <a:gd name="connsiteX6" fmla="*/ 0 w 157997"/>
              <a:gd name="connsiteY6" fmla="*/ 0 h 327476"/>
              <a:gd name="connsiteX0" fmla="*/ 0 w 157997"/>
              <a:gd name="connsiteY0" fmla="*/ 0 h 327476"/>
              <a:gd name="connsiteX1" fmla="*/ 157997 w 157997"/>
              <a:gd name="connsiteY1" fmla="*/ 0 h 327476"/>
              <a:gd name="connsiteX2" fmla="*/ 157997 w 157997"/>
              <a:gd name="connsiteY2" fmla="*/ 327476 h 327476"/>
              <a:gd name="connsiteX3" fmla="*/ 70783 w 157997"/>
              <a:gd name="connsiteY3" fmla="*/ 258426 h 327476"/>
              <a:gd name="connsiteX4" fmla="*/ 74804 w 157997"/>
              <a:gd name="connsiteY4" fmla="*/ 106700 h 327476"/>
              <a:gd name="connsiteX5" fmla="*/ 1717 w 157997"/>
              <a:gd name="connsiteY5" fmla="*/ 105651 h 327476"/>
              <a:gd name="connsiteX6" fmla="*/ 0 w 157997"/>
              <a:gd name="connsiteY6" fmla="*/ 0 h 327476"/>
              <a:gd name="connsiteX0" fmla="*/ 0 w 157997"/>
              <a:gd name="connsiteY0" fmla="*/ 0 h 327476"/>
              <a:gd name="connsiteX1" fmla="*/ 157997 w 157997"/>
              <a:gd name="connsiteY1" fmla="*/ 0 h 327476"/>
              <a:gd name="connsiteX2" fmla="*/ 157997 w 157997"/>
              <a:gd name="connsiteY2" fmla="*/ 327476 h 327476"/>
              <a:gd name="connsiteX3" fmla="*/ 70783 w 157997"/>
              <a:gd name="connsiteY3" fmla="*/ 258426 h 327476"/>
              <a:gd name="connsiteX4" fmla="*/ 74804 w 157997"/>
              <a:gd name="connsiteY4" fmla="*/ 106700 h 327476"/>
              <a:gd name="connsiteX5" fmla="*/ 1717 w 157997"/>
              <a:gd name="connsiteY5" fmla="*/ 105651 h 327476"/>
              <a:gd name="connsiteX6" fmla="*/ 0 w 157997"/>
              <a:gd name="connsiteY6" fmla="*/ 0 h 327476"/>
              <a:gd name="connsiteX0" fmla="*/ 0 w 157997"/>
              <a:gd name="connsiteY0" fmla="*/ 0 h 327476"/>
              <a:gd name="connsiteX1" fmla="*/ 157997 w 157997"/>
              <a:gd name="connsiteY1" fmla="*/ 0 h 327476"/>
              <a:gd name="connsiteX2" fmla="*/ 157997 w 157997"/>
              <a:gd name="connsiteY2" fmla="*/ 327476 h 327476"/>
              <a:gd name="connsiteX3" fmla="*/ 70783 w 157997"/>
              <a:gd name="connsiteY3" fmla="*/ 258426 h 327476"/>
              <a:gd name="connsiteX4" fmla="*/ 74804 w 157997"/>
              <a:gd name="connsiteY4" fmla="*/ 106700 h 327476"/>
              <a:gd name="connsiteX5" fmla="*/ 1717 w 157997"/>
              <a:gd name="connsiteY5" fmla="*/ 105651 h 327476"/>
              <a:gd name="connsiteX6" fmla="*/ 0 w 157997"/>
              <a:gd name="connsiteY6" fmla="*/ 0 h 327476"/>
              <a:gd name="connsiteX0" fmla="*/ 0 w 157997"/>
              <a:gd name="connsiteY0" fmla="*/ 0 h 327476"/>
              <a:gd name="connsiteX1" fmla="*/ 157997 w 157997"/>
              <a:gd name="connsiteY1" fmla="*/ 0 h 327476"/>
              <a:gd name="connsiteX2" fmla="*/ 157997 w 157997"/>
              <a:gd name="connsiteY2" fmla="*/ 327476 h 327476"/>
              <a:gd name="connsiteX3" fmla="*/ 70783 w 157997"/>
              <a:gd name="connsiteY3" fmla="*/ 258426 h 327476"/>
              <a:gd name="connsiteX4" fmla="*/ 74804 w 157997"/>
              <a:gd name="connsiteY4" fmla="*/ 106700 h 327476"/>
              <a:gd name="connsiteX5" fmla="*/ 1717 w 157997"/>
              <a:gd name="connsiteY5" fmla="*/ 105651 h 327476"/>
              <a:gd name="connsiteX6" fmla="*/ 0 w 157997"/>
              <a:gd name="connsiteY6" fmla="*/ 0 h 327476"/>
              <a:gd name="connsiteX0" fmla="*/ 5451 w 156316"/>
              <a:gd name="connsiteY0" fmla="*/ 412 h 327476"/>
              <a:gd name="connsiteX1" fmla="*/ 156316 w 156316"/>
              <a:gd name="connsiteY1" fmla="*/ 0 h 327476"/>
              <a:gd name="connsiteX2" fmla="*/ 156316 w 156316"/>
              <a:gd name="connsiteY2" fmla="*/ 327476 h 327476"/>
              <a:gd name="connsiteX3" fmla="*/ 69102 w 156316"/>
              <a:gd name="connsiteY3" fmla="*/ 258426 h 327476"/>
              <a:gd name="connsiteX4" fmla="*/ 73123 w 156316"/>
              <a:gd name="connsiteY4" fmla="*/ 106700 h 327476"/>
              <a:gd name="connsiteX5" fmla="*/ 36 w 156316"/>
              <a:gd name="connsiteY5" fmla="*/ 105651 h 327476"/>
              <a:gd name="connsiteX6" fmla="*/ 5451 w 156316"/>
              <a:gd name="connsiteY6" fmla="*/ 412 h 327476"/>
              <a:gd name="connsiteX0" fmla="*/ 3091 w 153956"/>
              <a:gd name="connsiteY0" fmla="*/ 412 h 327476"/>
              <a:gd name="connsiteX1" fmla="*/ 153956 w 153956"/>
              <a:gd name="connsiteY1" fmla="*/ 0 h 327476"/>
              <a:gd name="connsiteX2" fmla="*/ 153956 w 153956"/>
              <a:gd name="connsiteY2" fmla="*/ 327476 h 327476"/>
              <a:gd name="connsiteX3" fmla="*/ 66742 w 153956"/>
              <a:gd name="connsiteY3" fmla="*/ 258426 h 327476"/>
              <a:gd name="connsiteX4" fmla="*/ 70763 w 153956"/>
              <a:gd name="connsiteY4" fmla="*/ 106700 h 327476"/>
              <a:gd name="connsiteX5" fmla="*/ 54 w 153956"/>
              <a:gd name="connsiteY5" fmla="*/ 105788 h 327476"/>
              <a:gd name="connsiteX6" fmla="*/ 3091 w 153956"/>
              <a:gd name="connsiteY6" fmla="*/ 412 h 327476"/>
              <a:gd name="connsiteX0" fmla="*/ 3091 w 153956"/>
              <a:gd name="connsiteY0" fmla="*/ 412 h 327476"/>
              <a:gd name="connsiteX1" fmla="*/ 153956 w 153956"/>
              <a:gd name="connsiteY1" fmla="*/ 0 h 327476"/>
              <a:gd name="connsiteX2" fmla="*/ 153956 w 153956"/>
              <a:gd name="connsiteY2" fmla="*/ 327476 h 327476"/>
              <a:gd name="connsiteX3" fmla="*/ 66742 w 153956"/>
              <a:gd name="connsiteY3" fmla="*/ 258426 h 327476"/>
              <a:gd name="connsiteX4" fmla="*/ 70763 w 153956"/>
              <a:gd name="connsiteY4" fmla="*/ 106700 h 327476"/>
              <a:gd name="connsiteX5" fmla="*/ 54 w 153956"/>
              <a:gd name="connsiteY5" fmla="*/ 105788 h 327476"/>
              <a:gd name="connsiteX6" fmla="*/ 3091 w 153956"/>
              <a:gd name="connsiteY6" fmla="*/ 412 h 327476"/>
              <a:gd name="connsiteX0" fmla="*/ 3091 w 153956"/>
              <a:gd name="connsiteY0" fmla="*/ 412 h 327476"/>
              <a:gd name="connsiteX1" fmla="*/ 153956 w 153956"/>
              <a:gd name="connsiteY1" fmla="*/ 0 h 327476"/>
              <a:gd name="connsiteX2" fmla="*/ 153956 w 153956"/>
              <a:gd name="connsiteY2" fmla="*/ 327476 h 327476"/>
              <a:gd name="connsiteX3" fmla="*/ 66742 w 153956"/>
              <a:gd name="connsiteY3" fmla="*/ 258426 h 327476"/>
              <a:gd name="connsiteX4" fmla="*/ 70763 w 153956"/>
              <a:gd name="connsiteY4" fmla="*/ 106700 h 327476"/>
              <a:gd name="connsiteX5" fmla="*/ 54 w 153956"/>
              <a:gd name="connsiteY5" fmla="*/ 105788 h 327476"/>
              <a:gd name="connsiteX6" fmla="*/ 3091 w 153956"/>
              <a:gd name="connsiteY6" fmla="*/ 412 h 327476"/>
              <a:gd name="connsiteX0" fmla="*/ 3091 w 153956"/>
              <a:gd name="connsiteY0" fmla="*/ 412 h 327476"/>
              <a:gd name="connsiteX1" fmla="*/ 153956 w 153956"/>
              <a:gd name="connsiteY1" fmla="*/ 0 h 327476"/>
              <a:gd name="connsiteX2" fmla="*/ 153956 w 153956"/>
              <a:gd name="connsiteY2" fmla="*/ 327476 h 327476"/>
              <a:gd name="connsiteX3" fmla="*/ 66742 w 153956"/>
              <a:gd name="connsiteY3" fmla="*/ 258426 h 327476"/>
              <a:gd name="connsiteX4" fmla="*/ 70763 w 153956"/>
              <a:gd name="connsiteY4" fmla="*/ 106700 h 327476"/>
              <a:gd name="connsiteX5" fmla="*/ 54 w 153956"/>
              <a:gd name="connsiteY5" fmla="*/ 105788 h 327476"/>
              <a:gd name="connsiteX6" fmla="*/ 3091 w 153956"/>
              <a:gd name="connsiteY6" fmla="*/ 412 h 327476"/>
              <a:gd name="connsiteX0" fmla="*/ 3091 w 153956"/>
              <a:gd name="connsiteY0" fmla="*/ 412 h 321384"/>
              <a:gd name="connsiteX1" fmla="*/ 153956 w 153956"/>
              <a:gd name="connsiteY1" fmla="*/ 0 h 321384"/>
              <a:gd name="connsiteX2" fmla="*/ 89907 w 153956"/>
              <a:gd name="connsiteY2" fmla="*/ 321384 h 321384"/>
              <a:gd name="connsiteX3" fmla="*/ 66742 w 153956"/>
              <a:gd name="connsiteY3" fmla="*/ 258426 h 321384"/>
              <a:gd name="connsiteX4" fmla="*/ 70763 w 153956"/>
              <a:gd name="connsiteY4" fmla="*/ 106700 h 321384"/>
              <a:gd name="connsiteX5" fmla="*/ 54 w 153956"/>
              <a:gd name="connsiteY5" fmla="*/ 105788 h 321384"/>
              <a:gd name="connsiteX6" fmla="*/ 3091 w 153956"/>
              <a:gd name="connsiteY6" fmla="*/ 412 h 321384"/>
              <a:gd name="connsiteX0" fmla="*/ 3091 w 153956"/>
              <a:gd name="connsiteY0" fmla="*/ 412 h 323140"/>
              <a:gd name="connsiteX1" fmla="*/ 153956 w 153956"/>
              <a:gd name="connsiteY1" fmla="*/ 0 h 323140"/>
              <a:gd name="connsiteX2" fmla="*/ 142513 w 153956"/>
              <a:gd name="connsiteY2" fmla="*/ 323140 h 323140"/>
              <a:gd name="connsiteX3" fmla="*/ 89907 w 153956"/>
              <a:gd name="connsiteY3" fmla="*/ 321384 h 323140"/>
              <a:gd name="connsiteX4" fmla="*/ 66742 w 153956"/>
              <a:gd name="connsiteY4" fmla="*/ 258426 h 323140"/>
              <a:gd name="connsiteX5" fmla="*/ 70763 w 153956"/>
              <a:gd name="connsiteY5" fmla="*/ 106700 h 323140"/>
              <a:gd name="connsiteX6" fmla="*/ 54 w 153956"/>
              <a:gd name="connsiteY6" fmla="*/ 105788 h 323140"/>
              <a:gd name="connsiteX7" fmla="*/ 3091 w 153956"/>
              <a:gd name="connsiteY7" fmla="*/ 412 h 323140"/>
              <a:gd name="connsiteX0" fmla="*/ 3091 w 153956"/>
              <a:gd name="connsiteY0" fmla="*/ 412 h 384393"/>
              <a:gd name="connsiteX1" fmla="*/ 153956 w 153956"/>
              <a:gd name="connsiteY1" fmla="*/ 0 h 384393"/>
              <a:gd name="connsiteX2" fmla="*/ 142513 w 153956"/>
              <a:gd name="connsiteY2" fmla="*/ 323140 h 384393"/>
              <a:gd name="connsiteX3" fmla="*/ 148275 w 153956"/>
              <a:gd name="connsiteY3" fmla="*/ 384393 h 384393"/>
              <a:gd name="connsiteX4" fmla="*/ 66742 w 153956"/>
              <a:gd name="connsiteY4" fmla="*/ 258426 h 384393"/>
              <a:gd name="connsiteX5" fmla="*/ 70763 w 153956"/>
              <a:gd name="connsiteY5" fmla="*/ 106700 h 384393"/>
              <a:gd name="connsiteX6" fmla="*/ 54 w 153956"/>
              <a:gd name="connsiteY6" fmla="*/ 105788 h 384393"/>
              <a:gd name="connsiteX7" fmla="*/ 3091 w 153956"/>
              <a:gd name="connsiteY7" fmla="*/ 412 h 384393"/>
              <a:gd name="connsiteX0" fmla="*/ 3091 w 153956"/>
              <a:gd name="connsiteY0" fmla="*/ 412 h 384393"/>
              <a:gd name="connsiteX1" fmla="*/ 153956 w 153956"/>
              <a:gd name="connsiteY1" fmla="*/ 0 h 384393"/>
              <a:gd name="connsiteX2" fmla="*/ 142513 w 153956"/>
              <a:gd name="connsiteY2" fmla="*/ 323140 h 384393"/>
              <a:gd name="connsiteX3" fmla="*/ 148275 w 153956"/>
              <a:gd name="connsiteY3" fmla="*/ 384393 h 384393"/>
              <a:gd name="connsiteX4" fmla="*/ 66742 w 153956"/>
              <a:gd name="connsiteY4" fmla="*/ 258426 h 384393"/>
              <a:gd name="connsiteX5" fmla="*/ 70763 w 153956"/>
              <a:gd name="connsiteY5" fmla="*/ 106700 h 384393"/>
              <a:gd name="connsiteX6" fmla="*/ 54 w 153956"/>
              <a:gd name="connsiteY6" fmla="*/ 105788 h 384393"/>
              <a:gd name="connsiteX7" fmla="*/ 3091 w 153956"/>
              <a:gd name="connsiteY7" fmla="*/ 412 h 384393"/>
              <a:gd name="connsiteX0" fmla="*/ 3091 w 153956"/>
              <a:gd name="connsiteY0" fmla="*/ 412 h 384393"/>
              <a:gd name="connsiteX1" fmla="*/ 153956 w 153956"/>
              <a:gd name="connsiteY1" fmla="*/ 0 h 384393"/>
              <a:gd name="connsiteX2" fmla="*/ 145678 w 153956"/>
              <a:gd name="connsiteY2" fmla="*/ 268463 h 384393"/>
              <a:gd name="connsiteX3" fmla="*/ 148275 w 153956"/>
              <a:gd name="connsiteY3" fmla="*/ 384393 h 384393"/>
              <a:gd name="connsiteX4" fmla="*/ 66742 w 153956"/>
              <a:gd name="connsiteY4" fmla="*/ 258426 h 384393"/>
              <a:gd name="connsiteX5" fmla="*/ 70763 w 153956"/>
              <a:gd name="connsiteY5" fmla="*/ 106700 h 384393"/>
              <a:gd name="connsiteX6" fmla="*/ 54 w 153956"/>
              <a:gd name="connsiteY6" fmla="*/ 105788 h 384393"/>
              <a:gd name="connsiteX7" fmla="*/ 3091 w 153956"/>
              <a:gd name="connsiteY7" fmla="*/ 412 h 384393"/>
              <a:gd name="connsiteX0" fmla="*/ 3091 w 318981"/>
              <a:gd name="connsiteY0" fmla="*/ 412 h 386639"/>
              <a:gd name="connsiteX1" fmla="*/ 153956 w 318981"/>
              <a:gd name="connsiteY1" fmla="*/ 0 h 386639"/>
              <a:gd name="connsiteX2" fmla="*/ 145678 w 318981"/>
              <a:gd name="connsiteY2" fmla="*/ 268463 h 386639"/>
              <a:gd name="connsiteX3" fmla="*/ 318981 w 318981"/>
              <a:gd name="connsiteY3" fmla="*/ 323814 h 386639"/>
              <a:gd name="connsiteX4" fmla="*/ 148275 w 318981"/>
              <a:gd name="connsiteY4" fmla="*/ 384393 h 386639"/>
              <a:gd name="connsiteX5" fmla="*/ 66742 w 318981"/>
              <a:gd name="connsiteY5" fmla="*/ 258426 h 386639"/>
              <a:gd name="connsiteX6" fmla="*/ 70763 w 318981"/>
              <a:gd name="connsiteY6" fmla="*/ 106700 h 386639"/>
              <a:gd name="connsiteX7" fmla="*/ 54 w 318981"/>
              <a:gd name="connsiteY7" fmla="*/ 105788 h 386639"/>
              <a:gd name="connsiteX8" fmla="*/ 3091 w 318981"/>
              <a:gd name="connsiteY8" fmla="*/ 412 h 386639"/>
              <a:gd name="connsiteX0" fmla="*/ 3091 w 320357"/>
              <a:gd name="connsiteY0" fmla="*/ 412 h 386045"/>
              <a:gd name="connsiteX1" fmla="*/ 153956 w 320357"/>
              <a:gd name="connsiteY1" fmla="*/ 0 h 386045"/>
              <a:gd name="connsiteX2" fmla="*/ 145678 w 320357"/>
              <a:gd name="connsiteY2" fmla="*/ 268463 h 386045"/>
              <a:gd name="connsiteX3" fmla="*/ 320357 w 320357"/>
              <a:gd name="connsiteY3" fmla="*/ 300041 h 386045"/>
              <a:gd name="connsiteX4" fmla="*/ 148275 w 320357"/>
              <a:gd name="connsiteY4" fmla="*/ 384393 h 386045"/>
              <a:gd name="connsiteX5" fmla="*/ 66742 w 320357"/>
              <a:gd name="connsiteY5" fmla="*/ 258426 h 386045"/>
              <a:gd name="connsiteX6" fmla="*/ 70763 w 320357"/>
              <a:gd name="connsiteY6" fmla="*/ 106700 h 386045"/>
              <a:gd name="connsiteX7" fmla="*/ 54 w 320357"/>
              <a:gd name="connsiteY7" fmla="*/ 105788 h 386045"/>
              <a:gd name="connsiteX8" fmla="*/ 3091 w 320357"/>
              <a:gd name="connsiteY8" fmla="*/ 412 h 386045"/>
              <a:gd name="connsiteX0" fmla="*/ 3091 w 320357"/>
              <a:gd name="connsiteY0" fmla="*/ 412 h 386045"/>
              <a:gd name="connsiteX1" fmla="*/ 153956 w 320357"/>
              <a:gd name="connsiteY1" fmla="*/ 0 h 386045"/>
              <a:gd name="connsiteX2" fmla="*/ 145678 w 320357"/>
              <a:gd name="connsiteY2" fmla="*/ 268463 h 386045"/>
              <a:gd name="connsiteX3" fmla="*/ 320357 w 320357"/>
              <a:gd name="connsiteY3" fmla="*/ 300041 h 386045"/>
              <a:gd name="connsiteX4" fmla="*/ 148275 w 320357"/>
              <a:gd name="connsiteY4" fmla="*/ 384393 h 386045"/>
              <a:gd name="connsiteX5" fmla="*/ 66742 w 320357"/>
              <a:gd name="connsiteY5" fmla="*/ 258426 h 386045"/>
              <a:gd name="connsiteX6" fmla="*/ 70763 w 320357"/>
              <a:gd name="connsiteY6" fmla="*/ 106700 h 386045"/>
              <a:gd name="connsiteX7" fmla="*/ 54 w 320357"/>
              <a:gd name="connsiteY7" fmla="*/ 105788 h 386045"/>
              <a:gd name="connsiteX8" fmla="*/ 3091 w 320357"/>
              <a:gd name="connsiteY8" fmla="*/ 412 h 386045"/>
              <a:gd name="connsiteX0" fmla="*/ 3091 w 320357"/>
              <a:gd name="connsiteY0" fmla="*/ 412 h 386045"/>
              <a:gd name="connsiteX1" fmla="*/ 153956 w 320357"/>
              <a:gd name="connsiteY1" fmla="*/ 0 h 386045"/>
              <a:gd name="connsiteX2" fmla="*/ 149331 w 320357"/>
              <a:gd name="connsiteY2" fmla="*/ 287757 h 386045"/>
              <a:gd name="connsiteX3" fmla="*/ 320357 w 320357"/>
              <a:gd name="connsiteY3" fmla="*/ 300041 h 386045"/>
              <a:gd name="connsiteX4" fmla="*/ 148275 w 320357"/>
              <a:gd name="connsiteY4" fmla="*/ 384393 h 386045"/>
              <a:gd name="connsiteX5" fmla="*/ 66742 w 320357"/>
              <a:gd name="connsiteY5" fmla="*/ 258426 h 386045"/>
              <a:gd name="connsiteX6" fmla="*/ 70763 w 320357"/>
              <a:gd name="connsiteY6" fmla="*/ 106700 h 386045"/>
              <a:gd name="connsiteX7" fmla="*/ 54 w 320357"/>
              <a:gd name="connsiteY7" fmla="*/ 105788 h 386045"/>
              <a:gd name="connsiteX8" fmla="*/ 3091 w 320357"/>
              <a:gd name="connsiteY8" fmla="*/ 412 h 386045"/>
              <a:gd name="connsiteX0" fmla="*/ 3091 w 320357"/>
              <a:gd name="connsiteY0" fmla="*/ 412 h 386045"/>
              <a:gd name="connsiteX1" fmla="*/ 153956 w 320357"/>
              <a:gd name="connsiteY1" fmla="*/ 0 h 386045"/>
              <a:gd name="connsiteX2" fmla="*/ 149056 w 320357"/>
              <a:gd name="connsiteY2" fmla="*/ 292512 h 386045"/>
              <a:gd name="connsiteX3" fmla="*/ 320357 w 320357"/>
              <a:gd name="connsiteY3" fmla="*/ 300041 h 386045"/>
              <a:gd name="connsiteX4" fmla="*/ 148275 w 320357"/>
              <a:gd name="connsiteY4" fmla="*/ 384393 h 386045"/>
              <a:gd name="connsiteX5" fmla="*/ 66742 w 320357"/>
              <a:gd name="connsiteY5" fmla="*/ 258426 h 386045"/>
              <a:gd name="connsiteX6" fmla="*/ 70763 w 320357"/>
              <a:gd name="connsiteY6" fmla="*/ 106700 h 386045"/>
              <a:gd name="connsiteX7" fmla="*/ 54 w 320357"/>
              <a:gd name="connsiteY7" fmla="*/ 105788 h 386045"/>
              <a:gd name="connsiteX8" fmla="*/ 3091 w 320357"/>
              <a:gd name="connsiteY8" fmla="*/ 412 h 386045"/>
              <a:gd name="connsiteX0" fmla="*/ 3091 w 320357"/>
              <a:gd name="connsiteY0" fmla="*/ 412 h 386045"/>
              <a:gd name="connsiteX1" fmla="*/ 153956 w 320357"/>
              <a:gd name="connsiteY1" fmla="*/ 0 h 386045"/>
              <a:gd name="connsiteX2" fmla="*/ 149056 w 320357"/>
              <a:gd name="connsiteY2" fmla="*/ 292512 h 386045"/>
              <a:gd name="connsiteX3" fmla="*/ 320357 w 320357"/>
              <a:gd name="connsiteY3" fmla="*/ 300041 h 386045"/>
              <a:gd name="connsiteX4" fmla="*/ 148275 w 320357"/>
              <a:gd name="connsiteY4" fmla="*/ 384393 h 386045"/>
              <a:gd name="connsiteX5" fmla="*/ 66742 w 320357"/>
              <a:gd name="connsiteY5" fmla="*/ 258426 h 386045"/>
              <a:gd name="connsiteX6" fmla="*/ 70763 w 320357"/>
              <a:gd name="connsiteY6" fmla="*/ 106700 h 386045"/>
              <a:gd name="connsiteX7" fmla="*/ 54 w 320357"/>
              <a:gd name="connsiteY7" fmla="*/ 105788 h 386045"/>
              <a:gd name="connsiteX8" fmla="*/ 3091 w 320357"/>
              <a:gd name="connsiteY8" fmla="*/ 412 h 386045"/>
              <a:gd name="connsiteX0" fmla="*/ 3091 w 320357"/>
              <a:gd name="connsiteY0" fmla="*/ 412 h 386045"/>
              <a:gd name="connsiteX1" fmla="*/ 153956 w 320357"/>
              <a:gd name="connsiteY1" fmla="*/ 0 h 386045"/>
              <a:gd name="connsiteX2" fmla="*/ 149056 w 320357"/>
              <a:gd name="connsiteY2" fmla="*/ 292512 h 386045"/>
              <a:gd name="connsiteX3" fmla="*/ 320357 w 320357"/>
              <a:gd name="connsiteY3" fmla="*/ 300041 h 386045"/>
              <a:gd name="connsiteX4" fmla="*/ 148275 w 320357"/>
              <a:gd name="connsiteY4" fmla="*/ 384393 h 386045"/>
              <a:gd name="connsiteX5" fmla="*/ 66742 w 320357"/>
              <a:gd name="connsiteY5" fmla="*/ 258426 h 386045"/>
              <a:gd name="connsiteX6" fmla="*/ 70763 w 320357"/>
              <a:gd name="connsiteY6" fmla="*/ 106700 h 386045"/>
              <a:gd name="connsiteX7" fmla="*/ 54 w 320357"/>
              <a:gd name="connsiteY7" fmla="*/ 105788 h 386045"/>
              <a:gd name="connsiteX8" fmla="*/ 3091 w 320357"/>
              <a:gd name="connsiteY8" fmla="*/ 412 h 386045"/>
              <a:gd name="connsiteX0" fmla="*/ 3091 w 320219"/>
              <a:gd name="connsiteY0" fmla="*/ 412 h 386090"/>
              <a:gd name="connsiteX1" fmla="*/ 153956 w 320219"/>
              <a:gd name="connsiteY1" fmla="*/ 0 h 386090"/>
              <a:gd name="connsiteX2" fmla="*/ 149056 w 320219"/>
              <a:gd name="connsiteY2" fmla="*/ 292512 h 386090"/>
              <a:gd name="connsiteX3" fmla="*/ 320219 w 320219"/>
              <a:gd name="connsiteY3" fmla="*/ 302418 h 386090"/>
              <a:gd name="connsiteX4" fmla="*/ 148275 w 320219"/>
              <a:gd name="connsiteY4" fmla="*/ 384393 h 386090"/>
              <a:gd name="connsiteX5" fmla="*/ 66742 w 320219"/>
              <a:gd name="connsiteY5" fmla="*/ 258426 h 386090"/>
              <a:gd name="connsiteX6" fmla="*/ 70763 w 320219"/>
              <a:gd name="connsiteY6" fmla="*/ 106700 h 386090"/>
              <a:gd name="connsiteX7" fmla="*/ 54 w 320219"/>
              <a:gd name="connsiteY7" fmla="*/ 105788 h 386090"/>
              <a:gd name="connsiteX8" fmla="*/ 3091 w 320219"/>
              <a:gd name="connsiteY8" fmla="*/ 412 h 386090"/>
              <a:gd name="connsiteX0" fmla="*/ 3091 w 320219"/>
              <a:gd name="connsiteY0" fmla="*/ 412 h 386090"/>
              <a:gd name="connsiteX1" fmla="*/ 153956 w 320219"/>
              <a:gd name="connsiteY1" fmla="*/ 0 h 386090"/>
              <a:gd name="connsiteX2" fmla="*/ 149056 w 320219"/>
              <a:gd name="connsiteY2" fmla="*/ 292512 h 386090"/>
              <a:gd name="connsiteX3" fmla="*/ 320219 w 320219"/>
              <a:gd name="connsiteY3" fmla="*/ 302418 h 386090"/>
              <a:gd name="connsiteX4" fmla="*/ 148275 w 320219"/>
              <a:gd name="connsiteY4" fmla="*/ 384393 h 386090"/>
              <a:gd name="connsiteX5" fmla="*/ 66742 w 320219"/>
              <a:gd name="connsiteY5" fmla="*/ 258426 h 386090"/>
              <a:gd name="connsiteX6" fmla="*/ 70763 w 320219"/>
              <a:gd name="connsiteY6" fmla="*/ 106700 h 386090"/>
              <a:gd name="connsiteX7" fmla="*/ 54 w 320219"/>
              <a:gd name="connsiteY7" fmla="*/ 105788 h 386090"/>
              <a:gd name="connsiteX8" fmla="*/ 3091 w 320219"/>
              <a:gd name="connsiteY8" fmla="*/ 412 h 386090"/>
              <a:gd name="connsiteX0" fmla="*/ 3091 w 320219"/>
              <a:gd name="connsiteY0" fmla="*/ 412 h 386090"/>
              <a:gd name="connsiteX1" fmla="*/ 153956 w 320219"/>
              <a:gd name="connsiteY1" fmla="*/ 0 h 386090"/>
              <a:gd name="connsiteX2" fmla="*/ 149056 w 320219"/>
              <a:gd name="connsiteY2" fmla="*/ 292512 h 386090"/>
              <a:gd name="connsiteX3" fmla="*/ 320219 w 320219"/>
              <a:gd name="connsiteY3" fmla="*/ 302418 h 386090"/>
              <a:gd name="connsiteX4" fmla="*/ 148275 w 320219"/>
              <a:gd name="connsiteY4" fmla="*/ 384393 h 386090"/>
              <a:gd name="connsiteX5" fmla="*/ 66742 w 320219"/>
              <a:gd name="connsiteY5" fmla="*/ 258426 h 386090"/>
              <a:gd name="connsiteX6" fmla="*/ 70763 w 320219"/>
              <a:gd name="connsiteY6" fmla="*/ 106700 h 386090"/>
              <a:gd name="connsiteX7" fmla="*/ 54 w 320219"/>
              <a:gd name="connsiteY7" fmla="*/ 105788 h 386090"/>
              <a:gd name="connsiteX8" fmla="*/ 3091 w 320219"/>
              <a:gd name="connsiteY8" fmla="*/ 412 h 386090"/>
              <a:gd name="connsiteX0" fmla="*/ 3091 w 320219"/>
              <a:gd name="connsiteY0" fmla="*/ 412 h 386090"/>
              <a:gd name="connsiteX1" fmla="*/ 153956 w 320219"/>
              <a:gd name="connsiteY1" fmla="*/ 0 h 386090"/>
              <a:gd name="connsiteX2" fmla="*/ 149056 w 320219"/>
              <a:gd name="connsiteY2" fmla="*/ 292512 h 386090"/>
              <a:gd name="connsiteX3" fmla="*/ 320219 w 320219"/>
              <a:gd name="connsiteY3" fmla="*/ 302418 h 386090"/>
              <a:gd name="connsiteX4" fmla="*/ 148275 w 320219"/>
              <a:gd name="connsiteY4" fmla="*/ 384393 h 386090"/>
              <a:gd name="connsiteX5" fmla="*/ 66742 w 320219"/>
              <a:gd name="connsiteY5" fmla="*/ 258426 h 386090"/>
              <a:gd name="connsiteX6" fmla="*/ 70763 w 320219"/>
              <a:gd name="connsiteY6" fmla="*/ 106700 h 386090"/>
              <a:gd name="connsiteX7" fmla="*/ 54 w 320219"/>
              <a:gd name="connsiteY7" fmla="*/ 105788 h 386090"/>
              <a:gd name="connsiteX8" fmla="*/ 3091 w 320219"/>
              <a:gd name="connsiteY8" fmla="*/ 412 h 386090"/>
              <a:gd name="connsiteX0" fmla="*/ 3091 w 320219"/>
              <a:gd name="connsiteY0" fmla="*/ 412 h 386090"/>
              <a:gd name="connsiteX1" fmla="*/ 153956 w 320219"/>
              <a:gd name="connsiteY1" fmla="*/ 0 h 386090"/>
              <a:gd name="connsiteX2" fmla="*/ 149056 w 320219"/>
              <a:gd name="connsiteY2" fmla="*/ 292512 h 386090"/>
              <a:gd name="connsiteX3" fmla="*/ 320219 w 320219"/>
              <a:gd name="connsiteY3" fmla="*/ 302418 h 386090"/>
              <a:gd name="connsiteX4" fmla="*/ 148275 w 320219"/>
              <a:gd name="connsiteY4" fmla="*/ 384393 h 386090"/>
              <a:gd name="connsiteX5" fmla="*/ 66742 w 320219"/>
              <a:gd name="connsiteY5" fmla="*/ 258426 h 386090"/>
              <a:gd name="connsiteX6" fmla="*/ 70763 w 320219"/>
              <a:gd name="connsiteY6" fmla="*/ 106700 h 386090"/>
              <a:gd name="connsiteX7" fmla="*/ 54 w 320219"/>
              <a:gd name="connsiteY7" fmla="*/ 105788 h 386090"/>
              <a:gd name="connsiteX8" fmla="*/ 3091 w 320219"/>
              <a:gd name="connsiteY8" fmla="*/ 412 h 386090"/>
              <a:gd name="connsiteX0" fmla="*/ 3091 w 320219"/>
              <a:gd name="connsiteY0" fmla="*/ 412 h 386090"/>
              <a:gd name="connsiteX1" fmla="*/ 153956 w 320219"/>
              <a:gd name="connsiteY1" fmla="*/ 0 h 386090"/>
              <a:gd name="connsiteX2" fmla="*/ 149056 w 320219"/>
              <a:gd name="connsiteY2" fmla="*/ 292512 h 386090"/>
              <a:gd name="connsiteX3" fmla="*/ 320219 w 320219"/>
              <a:gd name="connsiteY3" fmla="*/ 302418 h 386090"/>
              <a:gd name="connsiteX4" fmla="*/ 148275 w 320219"/>
              <a:gd name="connsiteY4" fmla="*/ 384393 h 386090"/>
              <a:gd name="connsiteX5" fmla="*/ 66742 w 320219"/>
              <a:gd name="connsiteY5" fmla="*/ 258426 h 386090"/>
              <a:gd name="connsiteX6" fmla="*/ 70763 w 320219"/>
              <a:gd name="connsiteY6" fmla="*/ 106700 h 386090"/>
              <a:gd name="connsiteX7" fmla="*/ 54 w 320219"/>
              <a:gd name="connsiteY7" fmla="*/ 105788 h 386090"/>
              <a:gd name="connsiteX8" fmla="*/ 3091 w 320219"/>
              <a:gd name="connsiteY8" fmla="*/ 412 h 386090"/>
              <a:gd name="connsiteX0" fmla="*/ 3091 w 335208"/>
              <a:gd name="connsiteY0" fmla="*/ 412 h 398903"/>
              <a:gd name="connsiteX1" fmla="*/ 153956 w 335208"/>
              <a:gd name="connsiteY1" fmla="*/ 0 h 398903"/>
              <a:gd name="connsiteX2" fmla="*/ 149056 w 335208"/>
              <a:gd name="connsiteY2" fmla="*/ 292512 h 398903"/>
              <a:gd name="connsiteX3" fmla="*/ 320219 w 335208"/>
              <a:gd name="connsiteY3" fmla="*/ 302418 h 398903"/>
              <a:gd name="connsiteX4" fmla="*/ 317505 w 335208"/>
              <a:gd name="connsiteY4" fmla="*/ 390515 h 398903"/>
              <a:gd name="connsiteX5" fmla="*/ 148275 w 335208"/>
              <a:gd name="connsiteY5" fmla="*/ 384393 h 398903"/>
              <a:gd name="connsiteX6" fmla="*/ 66742 w 335208"/>
              <a:gd name="connsiteY6" fmla="*/ 258426 h 398903"/>
              <a:gd name="connsiteX7" fmla="*/ 70763 w 335208"/>
              <a:gd name="connsiteY7" fmla="*/ 106700 h 398903"/>
              <a:gd name="connsiteX8" fmla="*/ 54 w 335208"/>
              <a:gd name="connsiteY8" fmla="*/ 105788 h 398903"/>
              <a:gd name="connsiteX9" fmla="*/ 3091 w 335208"/>
              <a:gd name="connsiteY9" fmla="*/ 412 h 398903"/>
              <a:gd name="connsiteX0" fmla="*/ 3091 w 335208"/>
              <a:gd name="connsiteY0" fmla="*/ 412 h 392532"/>
              <a:gd name="connsiteX1" fmla="*/ 153956 w 335208"/>
              <a:gd name="connsiteY1" fmla="*/ 0 h 392532"/>
              <a:gd name="connsiteX2" fmla="*/ 149056 w 335208"/>
              <a:gd name="connsiteY2" fmla="*/ 292512 h 392532"/>
              <a:gd name="connsiteX3" fmla="*/ 320219 w 335208"/>
              <a:gd name="connsiteY3" fmla="*/ 302418 h 392532"/>
              <a:gd name="connsiteX4" fmla="*/ 317505 w 335208"/>
              <a:gd name="connsiteY4" fmla="*/ 390515 h 392532"/>
              <a:gd name="connsiteX5" fmla="*/ 148275 w 335208"/>
              <a:gd name="connsiteY5" fmla="*/ 384393 h 392532"/>
              <a:gd name="connsiteX6" fmla="*/ 66742 w 335208"/>
              <a:gd name="connsiteY6" fmla="*/ 258426 h 392532"/>
              <a:gd name="connsiteX7" fmla="*/ 70763 w 335208"/>
              <a:gd name="connsiteY7" fmla="*/ 106700 h 392532"/>
              <a:gd name="connsiteX8" fmla="*/ 54 w 335208"/>
              <a:gd name="connsiteY8" fmla="*/ 105788 h 392532"/>
              <a:gd name="connsiteX9" fmla="*/ 3091 w 335208"/>
              <a:gd name="connsiteY9" fmla="*/ 412 h 392532"/>
              <a:gd name="connsiteX0" fmla="*/ 3091 w 335208"/>
              <a:gd name="connsiteY0" fmla="*/ 412 h 390515"/>
              <a:gd name="connsiteX1" fmla="*/ 153956 w 335208"/>
              <a:gd name="connsiteY1" fmla="*/ 0 h 390515"/>
              <a:gd name="connsiteX2" fmla="*/ 149056 w 335208"/>
              <a:gd name="connsiteY2" fmla="*/ 292512 h 390515"/>
              <a:gd name="connsiteX3" fmla="*/ 320219 w 335208"/>
              <a:gd name="connsiteY3" fmla="*/ 302418 h 390515"/>
              <a:gd name="connsiteX4" fmla="*/ 317505 w 335208"/>
              <a:gd name="connsiteY4" fmla="*/ 390515 h 390515"/>
              <a:gd name="connsiteX5" fmla="*/ 148275 w 335208"/>
              <a:gd name="connsiteY5" fmla="*/ 384393 h 390515"/>
              <a:gd name="connsiteX6" fmla="*/ 66742 w 335208"/>
              <a:gd name="connsiteY6" fmla="*/ 258426 h 390515"/>
              <a:gd name="connsiteX7" fmla="*/ 70763 w 335208"/>
              <a:gd name="connsiteY7" fmla="*/ 106700 h 390515"/>
              <a:gd name="connsiteX8" fmla="*/ 54 w 335208"/>
              <a:gd name="connsiteY8" fmla="*/ 105788 h 390515"/>
              <a:gd name="connsiteX9" fmla="*/ 3091 w 335208"/>
              <a:gd name="connsiteY9" fmla="*/ 412 h 390515"/>
              <a:gd name="connsiteX0" fmla="*/ 3091 w 329834"/>
              <a:gd name="connsiteY0" fmla="*/ 412 h 390515"/>
              <a:gd name="connsiteX1" fmla="*/ 153956 w 329834"/>
              <a:gd name="connsiteY1" fmla="*/ 0 h 390515"/>
              <a:gd name="connsiteX2" fmla="*/ 149056 w 329834"/>
              <a:gd name="connsiteY2" fmla="*/ 292512 h 390515"/>
              <a:gd name="connsiteX3" fmla="*/ 320219 w 329834"/>
              <a:gd name="connsiteY3" fmla="*/ 302418 h 390515"/>
              <a:gd name="connsiteX4" fmla="*/ 317505 w 329834"/>
              <a:gd name="connsiteY4" fmla="*/ 390515 h 390515"/>
              <a:gd name="connsiteX5" fmla="*/ 148275 w 329834"/>
              <a:gd name="connsiteY5" fmla="*/ 384393 h 390515"/>
              <a:gd name="connsiteX6" fmla="*/ 66742 w 329834"/>
              <a:gd name="connsiteY6" fmla="*/ 258426 h 390515"/>
              <a:gd name="connsiteX7" fmla="*/ 70763 w 329834"/>
              <a:gd name="connsiteY7" fmla="*/ 106700 h 390515"/>
              <a:gd name="connsiteX8" fmla="*/ 54 w 329834"/>
              <a:gd name="connsiteY8" fmla="*/ 105788 h 390515"/>
              <a:gd name="connsiteX9" fmla="*/ 3091 w 329834"/>
              <a:gd name="connsiteY9" fmla="*/ 412 h 390515"/>
              <a:gd name="connsiteX0" fmla="*/ 3091 w 330359"/>
              <a:gd name="connsiteY0" fmla="*/ 412 h 390515"/>
              <a:gd name="connsiteX1" fmla="*/ 153956 w 330359"/>
              <a:gd name="connsiteY1" fmla="*/ 0 h 390515"/>
              <a:gd name="connsiteX2" fmla="*/ 149056 w 330359"/>
              <a:gd name="connsiteY2" fmla="*/ 292512 h 390515"/>
              <a:gd name="connsiteX3" fmla="*/ 320219 w 330359"/>
              <a:gd name="connsiteY3" fmla="*/ 302418 h 390515"/>
              <a:gd name="connsiteX4" fmla="*/ 317505 w 330359"/>
              <a:gd name="connsiteY4" fmla="*/ 390515 h 390515"/>
              <a:gd name="connsiteX5" fmla="*/ 148275 w 330359"/>
              <a:gd name="connsiteY5" fmla="*/ 384393 h 390515"/>
              <a:gd name="connsiteX6" fmla="*/ 66742 w 330359"/>
              <a:gd name="connsiteY6" fmla="*/ 258426 h 390515"/>
              <a:gd name="connsiteX7" fmla="*/ 70763 w 330359"/>
              <a:gd name="connsiteY7" fmla="*/ 106700 h 390515"/>
              <a:gd name="connsiteX8" fmla="*/ 54 w 330359"/>
              <a:gd name="connsiteY8" fmla="*/ 105788 h 390515"/>
              <a:gd name="connsiteX9" fmla="*/ 3091 w 330359"/>
              <a:gd name="connsiteY9" fmla="*/ 412 h 390515"/>
              <a:gd name="connsiteX0" fmla="*/ 3091 w 320219"/>
              <a:gd name="connsiteY0" fmla="*/ 412 h 390515"/>
              <a:gd name="connsiteX1" fmla="*/ 153956 w 320219"/>
              <a:gd name="connsiteY1" fmla="*/ 0 h 390515"/>
              <a:gd name="connsiteX2" fmla="*/ 149056 w 320219"/>
              <a:gd name="connsiteY2" fmla="*/ 292512 h 390515"/>
              <a:gd name="connsiteX3" fmla="*/ 320219 w 320219"/>
              <a:gd name="connsiteY3" fmla="*/ 302418 h 390515"/>
              <a:gd name="connsiteX4" fmla="*/ 317505 w 320219"/>
              <a:gd name="connsiteY4" fmla="*/ 390515 h 390515"/>
              <a:gd name="connsiteX5" fmla="*/ 148275 w 320219"/>
              <a:gd name="connsiteY5" fmla="*/ 384393 h 390515"/>
              <a:gd name="connsiteX6" fmla="*/ 66742 w 320219"/>
              <a:gd name="connsiteY6" fmla="*/ 258426 h 390515"/>
              <a:gd name="connsiteX7" fmla="*/ 70763 w 320219"/>
              <a:gd name="connsiteY7" fmla="*/ 106700 h 390515"/>
              <a:gd name="connsiteX8" fmla="*/ 54 w 320219"/>
              <a:gd name="connsiteY8" fmla="*/ 105788 h 390515"/>
              <a:gd name="connsiteX9" fmla="*/ 3091 w 320219"/>
              <a:gd name="connsiteY9" fmla="*/ 412 h 390515"/>
              <a:gd name="connsiteX0" fmla="*/ 3091 w 320494"/>
              <a:gd name="connsiteY0" fmla="*/ 412 h 390515"/>
              <a:gd name="connsiteX1" fmla="*/ 153956 w 320494"/>
              <a:gd name="connsiteY1" fmla="*/ 0 h 390515"/>
              <a:gd name="connsiteX2" fmla="*/ 149056 w 320494"/>
              <a:gd name="connsiteY2" fmla="*/ 292512 h 390515"/>
              <a:gd name="connsiteX3" fmla="*/ 320494 w 320494"/>
              <a:gd name="connsiteY3" fmla="*/ 297663 h 390515"/>
              <a:gd name="connsiteX4" fmla="*/ 317505 w 320494"/>
              <a:gd name="connsiteY4" fmla="*/ 390515 h 390515"/>
              <a:gd name="connsiteX5" fmla="*/ 148275 w 320494"/>
              <a:gd name="connsiteY5" fmla="*/ 384393 h 390515"/>
              <a:gd name="connsiteX6" fmla="*/ 66742 w 320494"/>
              <a:gd name="connsiteY6" fmla="*/ 258426 h 390515"/>
              <a:gd name="connsiteX7" fmla="*/ 70763 w 320494"/>
              <a:gd name="connsiteY7" fmla="*/ 106700 h 390515"/>
              <a:gd name="connsiteX8" fmla="*/ 54 w 320494"/>
              <a:gd name="connsiteY8" fmla="*/ 105788 h 390515"/>
              <a:gd name="connsiteX9" fmla="*/ 3091 w 320494"/>
              <a:gd name="connsiteY9" fmla="*/ 412 h 390515"/>
              <a:gd name="connsiteX0" fmla="*/ 3091 w 320494"/>
              <a:gd name="connsiteY0" fmla="*/ 412 h 390515"/>
              <a:gd name="connsiteX1" fmla="*/ 153956 w 320494"/>
              <a:gd name="connsiteY1" fmla="*/ 0 h 390515"/>
              <a:gd name="connsiteX2" fmla="*/ 149056 w 320494"/>
              <a:gd name="connsiteY2" fmla="*/ 292512 h 390515"/>
              <a:gd name="connsiteX3" fmla="*/ 320494 w 320494"/>
              <a:gd name="connsiteY3" fmla="*/ 297663 h 390515"/>
              <a:gd name="connsiteX4" fmla="*/ 317505 w 320494"/>
              <a:gd name="connsiteY4" fmla="*/ 390515 h 390515"/>
              <a:gd name="connsiteX5" fmla="*/ 148275 w 320494"/>
              <a:gd name="connsiteY5" fmla="*/ 384393 h 390515"/>
              <a:gd name="connsiteX6" fmla="*/ 66742 w 320494"/>
              <a:gd name="connsiteY6" fmla="*/ 258426 h 390515"/>
              <a:gd name="connsiteX7" fmla="*/ 70763 w 320494"/>
              <a:gd name="connsiteY7" fmla="*/ 106700 h 390515"/>
              <a:gd name="connsiteX8" fmla="*/ 54 w 320494"/>
              <a:gd name="connsiteY8" fmla="*/ 105788 h 390515"/>
              <a:gd name="connsiteX9" fmla="*/ 3091 w 320494"/>
              <a:gd name="connsiteY9" fmla="*/ 412 h 390515"/>
              <a:gd name="connsiteX0" fmla="*/ 3091 w 320494"/>
              <a:gd name="connsiteY0" fmla="*/ 412 h 389315"/>
              <a:gd name="connsiteX1" fmla="*/ 153956 w 320494"/>
              <a:gd name="connsiteY1" fmla="*/ 0 h 389315"/>
              <a:gd name="connsiteX2" fmla="*/ 149056 w 320494"/>
              <a:gd name="connsiteY2" fmla="*/ 292512 h 389315"/>
              <a:gd name="connsiteX3" fmla="*/ 320494 w 320494"/>
              <a:gd name="connsiteY3" fmla="*/ 297663 h 389315"/>
              <a:gd name="connsiteX4" fmla="*/ 255558 w 320494"/>
              <a:gd name="connsiteY4" fmla="*/ 389315 h 389315"/>
              <a:gd name="connsiteX5" fmla="*/ 148275 w 320494"/>
              <a:gd name="connsiteY5" fmla="*/ 384393 h 389315"/>
              <a:gd name="connsiteX6" fmla="*/ 66742 w 320494"/>
              <a:gd name="connsiteY6" fmla="*/ 258426 h 389315"/>
              <a:gd name="connsiteX7" fmla="*/ 70763 w 320494"/>
              <a:gd name="connsiteY7" fmla="*/ 106700 h 389315"/>
              <a:gd name="connsiteX8" fmla="*/ 54 w 320494"/>
              <a:gd name="connsiteY8" fmla="*/ 105788 h 389315"/>
              <a:gd name="connsiteX9" fmla="*/ 3091 w 320494"/>
              <a:gd name="connsiteY9" fmla="*/ 412 h 389315"/>
              <a:gd name="connsiteX0" fmla="*/ 3091 w 263440"/>
              <a:gd name="connsiteY0" fmla="*/ 412 h 389315"/>
              <a:gd name="connsiteX1" fmla="*/ 153956 w 263440"/>
              <a:gd name="connsiteY1" fmla="*/ 0 h 389315"/>
              <a:gd name="connsiteX2" fmla="*/ 149056 w 263440"/>
              <a:gd name="connsiteY2" fmla="*/ 292512 h 389315"/>
              <a:gd name="connsiteX3" fmla="*/ 263440 w 263440"/>
              <a:gd name="connsiteY3" fmla="*/ 294361 h 389315"/>
              <a:gd name="connsiteX4" fmla="*/ 255558 w 263440"/>
              <a:gd name="connsiteY4" fmla="*/ 389315 h 389315"/>
              <a:gd name="connsiteX5" fmla="*/ 148275 w 263440"/>
              <a:gd name="connsiteY5" fmla="*/ 384393 h 389315"/>
              <a:gd name="connsiteX6" fmla="*/ 66742 w 263440"/>
              <a:gd name="connsiteY6" fmla="*/ 258426 h 389315"/>
              <a:gd name="connsiteX7" fmla="*/ 70763 w 263440"/>
              <a:gd name="connsiteY7" fmla="*/ 106700 h 389315"/>
              <a:gd name="connsiteX8" fmla="*/ 54 w 263440"/>
              <a:gd name="connsiteY8" fmla="*/ 105788 h 389315"/>
              <a:gd name="connsiteX9" fmla="*/ 3091 w 263440"/>
              <a:gd name="connsiteY9" fmla="*/ 412 h 389315"/>
              <a:gd name="connsiteX0" fmla="*/ 3091 w 263303"/>
              <a:gd name="connsiteY0" fmla="*/ 412 h 389315"/>
              <a:gd name="connsiteX1" fmla="*/ 153956 w 263303"/>
              <a:gd name="connsiteY1" fmla="*/ 0 h 389315"/>
              <a:gd name="connsiteX2" fmla="*/ 149056 w 263303"/>
              <a:gd name="connsiteY2" fmla="*/ 292512 h 389315"/>
              <a:gd name="connsiteX3" fmla="*/ 263303 w 263303"/>
              <a:gd name="connsiteY3" fmla="*/ 296738 h 389315"/>
              <a:gd name="connsiteX4" fmla="*/ 255558 w 263303"/>
              <a:gd name="connsiteY4" fmla="*/ 389315 h 389315"/>
              <a:gd name="connsiteX5" fmla="*/ 148275 w 263303"/>
              <a:gd name="connsiteY5" fmla="*/ 384393 h 389315"/>
              <a:gd name="connsiteX6" fmla="*/ 66742 w 263303"/>
              <a:gd name="connsiteY6" fmla="*/ 258426 h 389315"/>
              <a:gd name="connsiteX7" fmla="*/ 70763 w 263303"/>
              <a:gd name="connsiteY7" fmla="*/ 106700 h 389315"/>
              <a:gd name="connsiteX8" fmla="*/ 54 w 263303"/>
              <a:gd name="connsiteY8" fmla="*/ 105788 h 389315"/>
              <a:gd name="connsiteX9" fmla="*/ 3091 w 263303"/>
              <a:gd name="connsiteY9" fmla="*/ 412 h 38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303" h="389315">
                <a:moveTo>
                  <a:pt x="3091" y="412"/>
                </a:moveTo>
                <a:lnTo>
                  <a:pt x="153956" y="0"/>
                </a:lnTo>
                <a:cubicBezTo>
                  <a:pt x="154545" y="31641"/>
                  <a:pt x="151219" y="213326"/>
                  <a:pt x="149056" y="292512"/>
                </a:cubicBezTo>
                <a:cubicBezTo>
                  <a:pt x="206202" y="294229"/>
                  <a:pt x="206295" y="292644"/>
                  <a:pt x="263303" y="296738"/>
                </a:cubicBezTo>
                <a:cubicBezTo>
                  <a:pt x="260655" y="356216"/>
                  <a:pt x="256926" y="352607"/>
                  <a:pt x="255558" y="389315"/>
                </a:cubicBezTo>
                <a:lnTo>
                  <a:pt x="148275" y="384393"/>
                </a:lnTo>
                <a:lnTo>
                  <a:pt x="66742" y="258426"/>
                </a:lnTo>
                <a:cubicBezTo>
                  <a:pt x="69942" y="152834"/>
                  <a:pt x="68493" y="209961"/>
                  <a:pt x="70763" y="106700"/>
                </a:cubicBezTo>
                <a:cubicBezTo>
                  <a:pt x="12124" y="103305"/>
                  <a:pt x="46197" y="105278"/>
                  <a:pt x="54" y="105788"/>
                </a:cubicBezTo>
                <a:cubicBezTo>
                  <a:pt x="-518" y="70571"/>
                  <a:pt x="3663" y="35629"/>
                  <a:pt x="3091" y="412"/>
                </a:cubicBezTo>
                <a:close/>
              </a:path>
            </a:pathLst>
          </a:cu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リーフォーム: 図形 3">
            <a:extLst>
              <a:ext uri="{FF2B5EF4-FFF2-40B4-BE49-F238E27FC236}">
                <a16:creationId xmlns:a16="http://schemas.microsoft.com/office/drawing/2014/main" id="{03F0E1C4-751E-4FD3-ACCF-20FC980E9040}"/>
              </a:ext>
            </a:extLst>
          </p:cNvPr>
          <p:cNvSpPr/>
          <p:nvPr/>
        </p:nvSpPr>
        <p:spPr>
          <a:xfrm rot="5400000">
            <a:off x="256257" y="6882692"/>
            <a:ext cx="310309" cy="266005"/>
          </a:xfrm>
          <a:custGeom>
            <a:avLst/>
            <a:gdLst>
              <a:gd name="connsiteX0" fmla="*/ 0 w 285750"/>
              <a:gd name="connsiteY0" fmla="*/ 7143 h 209550"/>
              <a:gd name="connsiteX1" fmla="*/ 145256 w 285750"/>
              <a:gd name="connsiteY1" fmla="*/ 0 h 209550"/>
              <a:gd name="connsiteX2" fmla="*/ 285750 w 285750"/>
              <a:gd name="connsiteY2" fmla="*/ 200025 h 209550"/>
              <a:gd name="connsiteX3" fmla="*/ 7143 w 285750"/>
              <a:gd name="connsiteY3" fmla="*/ 209550 h 209550"/>
              <a:gd name="connsiteX4" fmla="*/ 0 w 285750"/>
              <a:gd name="connsiteY4" fmla="*/ 7143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50" h="209550">
                <a:moveTo>
                  <a:pt x="0" y="7143"/>
                </a:moveTo>
                <a:lnTo>
                  <a:pt x="145256" y="0"/>
                </a:lnTo>
                <a:lnTo>
                  <a:pt x="285750" y="200025"/>
                </a:lnTo>
                <a:lnTo>
                  <a:pt x="7143" y="209550"/>
                </a:lnTo>
                <a:cubicBezTo>
                  <a:pt x="6349" y="143669"/>
                  <a:pt x="5556" y="77787"/>
                  <a:pt x="0" y="7143"/>
                </a:cubicBezTo>
                <a:close/>
              </a:path>
            </a:pathLst>
          </a:custGeom>
          <a:solidFill>
            <a:srgbClr val="FFFF00">
              <a:alpha val="20000"/>
            </a:srgbClr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AF1A801D-B7C4-4A53-821A-88BF39CC7C78}"/>
              </a:ext>
            </a:extLst>
          </p:cNvPr>
          <p:cNvSpPr/>
          <p:nvPr/>
        </p:nvSpPr>
        <p:spPr>
          <a:xfrm rot="10632100">
            <a:off x="382186" y="7292524"/>
            <a:ext cx="115318" cy="29556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正方形/長方形 94">
            <a:extLst>
              <a:ext uri="{FF2B5EF4-FFF2-40B4-BE49-F238E27FC236}">
                <a16:creationId xmlns:a16="http://schemas.microsoft.com/office/drawing/2014/main" id="{01C02DC4-2308-408F-BAC8-A5C571B391A6}"/>
              </a:ext>
            </a:extLst>
          </p:cNvPr>
          <p:cNvSpPr/>
          <p:nvPr/>
        </p:nvSpPr>
        <p:spPr>
          <a:xfrm rot="10632100">
            <a:off x="400322" y="7608007"/>
            <a:ext cx="115318" cy="29556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1471BE7F-E860-4390-BD8E-3CECF6A94AA5}"/>
              </a:ext>
            </a:extLst>
          </p:cNvPr>
          <p:cNvSpPr/>
          <p:nvPr/>
        </p:nvSpPr>
        <p:spPr>
          <a:xfrm rot="10632100">
            <a:off x="424515" y="7923659"/>
            <a:ext cx="115318" cy="4115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正方形/長方形 97">
            <a:extLst>
              <a:ext uri="{FF2B5EF4-FFF2-40B4-BE49-F238E27FC236}">
                <a16:creationId xmlns:a16="http://schemas.microsoft.com/office/drawing/2014/main" id="{7FD9975E-C9B2-4C37-90BE-DED382E0D8B5}"/>
              </a:ext>
            </a:extLst>
          </p:cNvPr>
          <p:cNvSpPr/>
          <p:nvPr/>
        </p:nvSpPr>
        <p:spPr>
          <a:xfrm>
            <a:off x="933728" y="2823225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FF0000"/>
                </a:highlight>
              </a:rPr>
              <a:t>B-1</a:t>
            </a:r>
            <a:endParaRPr kumimoji="1" lang="ja-JP" altLang="en-US" sz="600" b="1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151555" name="テキスト ボックス 3"/>
          <p:cNvSpPr txBox="1">
            <a:spLocks noChangeArrowheads="1"/>
          </p:cNvSpPr>
          <p:nvPr/>
        </p:nvSpPr>
        <p:spPr bwMode="auto">
          <a:xfrm>
            <a:off x="1079500" y="37836"/>
            <a:ext cx="35958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400">
                <a:latin typeface="A-OTF 新ゴ Pro B"/>
                <a:ea typeface="A-OTF 新ゴ Pro B"/>
                <a:cs typeface="A-OTF 新ゴ Pro B"/>
              </a:rPr>
              <a:t>エイジコースエリア・チェックポイント図</a:t>
            </a:r>
          </a:p>
        </p:txBody>
      </p:sp>
      <p:sp>
        <p:nvSpPr>
          <p:cNvPr id="23" name="テキスト ボックス 7"/>
          <p:cNvSpPr txBox="1">
            <a:spLocks noChangeArrowheads="1"/>
          </p:cNvSpPr>
          <p:nvPr/>
        </p:nvSpPr>
        <p:spPr bwMode="auto">
          <a:xfrm>
            <a:off x="184199" y="598844"/>
            <a:ext cx="986167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400">
                <a:latin typeface="HGP創英角ｺﾞｼｯｸUB" pitchFamily="50" charset="-128"/>
                <a:ea typeface="HGP創英角ｺﾞｼｯｸUB" pitchFamily="50" charset="-128"/>
              </a:rPr>
              <a:t>■エリア図</a:t>
            </a:r>
          </a:p>
        </p:txBody>
      </p:sp>
      <p:sp>
        <p:nvSpPr>
          <p:cNvPr id="285" name="テキスト ボックス 284">
            <a:extLst>
              <a:ext uri="{FF2B5EF4-FFF2-40B4-BE49-F238E27FC236}">
                <a16:creationId xmlns:a16="http://schemas.microsoft.com/office/drawing/2014/main" id="{F2C43B6E-F0CE-4CFF-B227-5FC1B7F68FC5}"/>
              </a:ext>
            </a:extLst>
          </p:cNvPr>
          <p:cNvSpPr txBox="1"/>
          <p:nvPr/>
        </p:nvSpPr>
        <p:spPr>
          <a:xfrm>
            <a:off x="3286888" y="2100094"/>
            <a:ext cx="3432494" cy="1266693"/>
          </a:xfrm>
          <a:prstGeom prst="rect">
            <a:avLst/>
          </a:prstGeom>
          <a:solidFill>
            <a:srgbClr val="FF0000">
              <a:alpha val="80000"/>
            </a:srgb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b="1">
                <a:latin typeface="MS UI Gothic" pitchFamily="50" charset="-128"/>
                <a:ea typeface="MS UI Gothic" pitchFamily="50" charset="-128"/>
              </a:rPr>
              <a:t>■</a:t>
            </a:r>
            <a:r>
              <a:rPr lang="en-US" altLang="ja-JP" b="1">
                <a:solidFill>
                  <a:schemeClr val="bg1"/>
                </a:solidFill>
                <a:highlight>
                  <a:srgbClr val="FF0000"/>
                </a:highlight>
                <a:latin typeface="MS UI Gothic" pitchFamily="50" charset="-128"/>
                <a:ea typeface="MS UI Gothic" pitchFamily="50" charset="-128"/>
              </a:rPr>
              <a:t>B</a:t>
            </a:r>
            <a:r>
              <a:rPr lang="ja-JP" altLang="en-US" b="1">
                <a:solidFill>
                  <a:schemeClr val="bg1"/>
                </a:solidFill>
                <a:highlight>
                  <a:srgbClr val="FF0000"/>
                </a:highlight>
                <a:latin typeface="MS UI Gothic" pitchFamily="50" charset="-128"/>
                <a:ea typeface="MS UI Gothic" pitchFamily="50" charset="-128"/>
              </a:rPr>
              <a:t>エリア（バイクコース）</a:t>
            </a:r>
            <a:endParaRPr lang="en-US" altLang="ja-JP" b="1">
              <a:solidFill>
                <a:schemeClr val="bg1"/>
              </a:solidFill>
              <a:highlight>
                <a:srgbClr val="FF0000"/>
              </a:highlight>
              <a:latin typeface="MS UI Gothic" pitchFamily="50" charset="-128"/>
              <a:ea typeface="MS UI Gothic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600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公道コース</a:t>
            </a:r>
          </a:p>
          <a:p>
            <a:pPr>
              <a:lnSpc>
                <a:spcPct val="150000"/>
              </a:lnSpc>
            </a:pPr>
            <a:r>
              <a:rPr lang="en-US" altLang="ja-JP" sz="2000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C</a:t>
            </a:r>
            <a:r>
              <a:rPr lang="ja-JP" altLang="en-US" sz="2000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ｈ</a:t>
            </a:r>
            <a:r>
              <a:rPr lang="en-US" altLang="ja-JP" sz="2000" err="1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eck</a:t>
            </a:r>
            <a:r>
              <a:rPr lang="ja-JP" altLang="en-US" sz="2000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 </a:t>
            </a:r>
            <a:r>
              <a:rPr lang="en-US" altLang="ja-JP" sz="2000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Point</a:t>
            </a:r>
            <a:r>
              <a:rPr lang="ja-JP" altLang="en-US" sz="2000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　</a:t>
            </a:r>
            <a:r>
              <a:rPr lang="en-US" altLang="ja-JP" sz="2000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B1</a:t>
            </a:r>
            <a:r>
              <a:rPr lang="ja-JP" altLang="en-US" sz="2000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～</a:t>
            </a:r>
            <a:r>
              <a:rPr lang="en-US" altLang="ja-JP" sz="2000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B17</a:t>
            </a:r>
            <a:r>
              <a:rPr lang="ja-JP" altLang="en-US" sz="2000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 </a:t>
            </a:r>
            <a:endParaRPr lang="en-US" altLang="ja-JP" sz="2000">
              <a:solidFill>
                <a:schemeClr val="bg1"/>
              </a:solidFill>
              <a:latin typeface="MS UI Gothic" pitchFamily="50" charset="-128"/>
              <a:ea typeface="MS UI Gothic" pitchFamily="50" charset="-128"/>
            </a:endParaRPr>
          </a:p>
        </p:txBody>
      </p:sp>
      <p:sp>
        <p:nvSpPr>
          <p:cNvPr id="286" name="テキスト ボックス 285">
            <a:extLst>
              <a:ext uri="{FF2B5EF4-FFF2-40B4-BE49-F238E27FC236}">
                <a16:creationId xmlns:a16="http://schemas.microsoft.com/office/drawing/2014/main" id="{3EF4C3BF-10AF-400B-B37A-03526FA1A529}"/>
              </a:ext>
            </a:extLst>
          </p:cNvPr>
          <p:cNvSpPr txBox="1"/>
          <p:nvPr/>
        </p:nvSpPr>
        <p:spPr>
          <a:xfrm>
            <a:off x="3286888" y="3553169"/>
            <a:ext cx="3434400" cy="1266693"/>
          </a:xfrm>
          <a:prstGeom prst="rect">
            <a:avLst/>
          </a:prstGeom>
          <a:solidFill>
            <a:srgbClr val="FFFF00">
              <a:alpha val="80000"/>
            </a:srgbClr>
          </a:solidFill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b="1">
                <a:latin typeface="MS UI Gothic" pitchFamily="50" charset="-128"/>
                <a:ea typeface="MS UI Gothic" pitchFamily="50" charset="-128"/>
              </a:rPr>
              <a:t>■</a:t>
            </a:r>
            <a:r>
              <a:rPr lang="en-US" altLang="ja-JP" b="1">
                <a:highlight>
                  <a:srgbClr val="FFFF00"/>
                </a:highlight>
                <a:latin typeface="MS UI Gothic" pitchFamily="50" charset="-128"/>
                <a:ea typeface="MS UI Gothic" pitchFamily="50" charset="-128"/>
              </a:rPr>
              <a:t>C</a:t>
            </a:r>
            <a:r>
              <a:rPr lang="ja-JP" altLang="en-US" b="1">
                <a:highlight>
                  <a:srgbClr val="FFFF00"/>
                </a:highlight>
                <a:latin typeface="MS UI Gothic" pitchFamily="50" charset="-128"/>
                <a:ea typeface="MS UI Gothic" pitchFamily="50" charset="-128"/>
              </a:rPr>
              <a:t>エリア</a:t>
            </a:r>
            <a:endParaRPr lang="en-US" altLang="ja-JP" b="1">
              <a:highlight>
                <a:srgbClr val="FFFF00"/>
              </a:highlight>
              <a:latin typeface="MS UI Gothic" pitchFamily="50" charset="-128"/>
              <a:ea typeface="MS UI Gothic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600">
                <a:latin typeface="MS UI Gothic" pitchFamily="50" charset="-128"/>
                <a:ea typeface="MS UI Gothic" pitchFamily="50" charset="-128"/>
              </a:rPr>
              <a:t>公道コース外</a:t>
            </a:r>
            <a:endParaRPr lang="en-US" altLang="ja-JP" sz="1600">
              <a:solidFill>
                <a:schemeClr val="bg1"/>
              </a:solidFill>
              <a:latin typeface="MS UI Gothic" pitchFamily="50" charset="-128"/>
              <a:ea typeface="MS UI Gothic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000">
                <a:latin typeface="MS UI Gothic" pitchFamily="50" charset="-128"/>
                <a:ea typeface="MS UI Gothic" pitchFamily="50" charset="-128"/>
              </a:rPr>
              <a:t>C</a:t>
            </a:r>
            <a:r>
              <a:rPr lang="ja-JP" altLang="en-US" sz="2000">
                <a:latin typeface="MS UI Gothic" pitchFamily="50" charset="-128"/>
                <a:ea typeface="MS UI Gothic" pitchFamily="50" charset="-128"/>
              </a:rPr>
              <a:t>ｈ</a:t>
            </a:r>
            <a:r>
              <a:rPr lang="en-US" altLang="ja-JP" sz="2000" err="1">
                <a:latin typeface="MS UI Gothic" pitchFamily="50" charset="-128"/>
                <a:ea typeface="MS UI Gothic" pitchFamily="50" charset="-128"/>
              </a:rPr>
              <a:t>eck</a:t>
            </a:r>
            <a:r>
              <a:rPr lang="ja-JP" altLang="en-US" sz="2000">
                <a:latin typeface="MS UI Gothic" pitchFamily="50" charset="-128"/>
                <a:ea typeface="MS UI Gothic" pitchFamily="50" charset="-128"/>
              </a:rPr>
              <a:t> </a:t>
            </a:r>
            <a:r>
              <a:rPr lang="en-US" altLang="ja-JP" sz="2000">
                <a:latin typeface="MS UI Gothic" pitchFamily="50" charset="-128"/>
                <a:ea typeface="MS UI Gothic" pitchFamily="50" charset="-128"/>
              </a:rPr>
              <a:t>Point</a:t>
            </a:r>
            <a:r>
              <a:rPr lang="ja-JP" altLang="en-US" sz="2000">
                <a:latin typeface="MS UI Gothic" pitchFamily="50" charset="-128"/>
                <a:ea typeface="MS UI Gothic" pitchFamily="50" charset="-128"/>
              </a:rPr>
              <a:t>　</a:t>
            </a:r>
            <a:r>
              <a:rPr lang="en-US" altLang="ja-JP" sz="2000">
                <a:latin typeface="MS UI Gothic" pitchFamily="50" charset="-128"/>
                <a:ea typeface="MS UI Gothic" pitchFamily="50" charset="-128"/>
              </a:rPr>
              <a:t>C1</a:t>
            </a:r>
            <a:r>
              <a:rPr lang="ja-JP" altLang="en-US" sz="2000">
                <a:latin typeface="MS UI Gothic" pitchFamily="50" charset="-128"/>
                <a:ea typeface="MS UI Gothic" pitchFamily="50" charset="-128"/>
              </a:rPr>
              <a:t>～</a:t>
            </a:r>
            <a:r>
              <a:rPr lang="en-US" altLang="ja-JP" sz="2000">
                <a:latin typeface="MS UI Gothic" pitchFamily="50" charset="-128"/>
                <a:ea typeface="MS UI Gothic" pitchFamily="50" charset="-128"/>
              </a:rPr>
              <a:t>C11</a:t>
            </a:r>
          </a:p>
        </p:txBody>
      </p:sp>
      <p:sp>
        <p:nvSpPr>
          <p:cNvPr id="289" name="テキスト ボックス 288">
            <a:extLst>
              <a:ext uri="{FF2B5EF4-FFF2-40B4-BE49-F238E27FC236}">
                <a16:creationId xmlns:a16="http://schemas.microsoft.com/office/drawing/2014/main" id="{FCE21817-F8A4-4BB4-9CB6-716C75EE914F}"/>
              </a:ext>
            </a:extLst>
          </p:cNvPr>
          <p:cNvSpPr txBox="1"/>
          <p:nvPr/>
        </p:nvSpPr>
        <p:spPr>
          <a:xfrm>
            <a:off x="3286888" y="5006243"/>
            <a:ext cx="3434400" cy="1266693"/>
          </a:xfrm>
          <a:prstGeom prst="rect">
            <a:avLst/>
          </a:prstGeom>
          <a:solidFill>
            <a:srgbClr val="7030A0">
              <a:alpha val="80000"/>
            </a:srgb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b="1">
                <a:latin typeface="MS UI Gothic" pitchFamily="50" charset="-128"/>
                <a:ea typeface="MS UI Gothic" pitchFamily="50" charset="-128"/>
              </a:rPr>
              <a:t>■</a:t>
            </a:r>
            <a:r>
              <a:rPr lang="en-US" altLang="ja-JP" b="1">
                <a:solidFill>
                  <a:schemeClr val="bg1"/>
                </a:solidFill>
                <a:highlight>
                  <a:srgbClr val="800080"/>
                </a:highlight>
                <a:latin typeface="MS UI Gothic" pitchFamily="50" charset="-128"/>
                <a:ea typeface="MS UI Gothic" pitchFamily="50" charset="-128"/>
              </a:rPr>
              <a:t>D</a:t>
            </a:r>
            <a:r>
              <a:rPr lang="ja-JP" altLang="en-US" b="1">
                <a:solidFill>
                  <a:schemeClr val="bg1"/>
                </a:solidFill>
                <a:highlight>
                  <a:srgbClr val="800080"/>
                </a:highlight>
                <a:latin typeface="MS UI Gothic" pitchFamily="50" charset="-128"/>
                <a:ea typeface="MS UI Gothic" pitchFamily="50" charset="-128"/>
              </a:rPr>
              <a:t>エリア</a:t>
            </a:r>
            <a:endParaRPr lang="en-US" altLang="ja-JP" b="1">
              <a:solidFill>
                <a:schemeClr val="bg1"/>
              </a:solidFill>
              <a:highlight>
                <a:srgbClr val="800080"/>
              </a:highlight>
              <a:latin typeface="MS UI Gothic" pitchFamily="50" charset="-128"/>
              <a:ea typeface="MS UI Gothic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1600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D</a:t>
            </a:r>
            <a:r>
              <a:rPr lang="ja-JP" altLang="en-US" sz="1600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突堤</a:t>
            </a:r>
            <a:endParaRPr lang="en-US" altLang="ja-JP" sz="1600">
              <a:solidFill>
                <a:schemeClr val="bg1"/>
              </a:solidFill>
              <a:latin typeface="MS UI Gothic" pitchFamily="50" charset="-128"/>
              <a:ea typeface="MS UI Gothic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000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C</a:t>
            </a:r>
            <a:r>
              <a:rPr lang="ja-JP" altLang="en-US" sz="2000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ｈ</a:t>
            </a:r>
            <a:r>
              <a:rPr lang="en-US" altLang="ja-JP" sz="2000" err="1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eck</a:t>
            </a:r>
            <a:r>
              <a:rPr lang="ja-JP" altLang="en-US" sz="2000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 </a:t>
            </a:r>
            <a:r>
              <a:rPr lang="en-US" altLang="ja-JP" sz="2000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Point</a:t>
            </a:r>
            <a:r>
              <a:rPr lang="ja-JP" altLang="en-US" sz="2000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　</a:t>
            </a:r>
            <a:r>
              <a:rPr lang="en-US" altLang="ja-JP" sz="2000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D</a:t>
            </a:r>
            <a:r>
              <a:rPr lang="ja-JP" altLang="en-US" sz="2000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～</a:t>
            </a:r>
            <a:r>
              <a:rPr lang="en-US" altLang="ja-JP" sz="2000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D</a:t>
            </a:r>
          </a:p>
        </p:txBody>
      </p: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DF3812D2-F619-4E59-9114-A125B66A240D}"/>
              </a:ext>
            </a:extLst>
          </p:cNvPr>
          <p:cNvSpPr/>
          <p:nvPr/>
        </p:nvSpPr>
        <p:spPr>
          <a:xfrm>
            <a:off x="6968636" y="624810"/>
            <a:ext cx="1135495" cy="892633"/>
          </a:xfrm>
          <a:prstGeom prst="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/>
              <a:t>New</a:t>
            </a: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3286888" y="647019"/>
            <a:ext cx="3432495" cy="1266693"/>
          </a:xfrm>
          <a:prstGeom prst="rect">
            <a:avLst/>
          </a:prstGeom>
          <a:solidFill>
            <a:srgbClr val="000099">
              <a:alpha val="80000"/>
            </a:srgbClr>
          </a:solidFill>
          <a:ln w="28575"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b="1">
                <a:latin typeface="MS UI Gothic" pitchFamily="50" charset="-128"/>
                <a:ea typeface="MS UI Gothic" pitchFamily="50" charset="-128"/>
              </a:rPr>
              <a:t>■</a:t>
            </a:r>
            <a:r>
              <a:rPr lang="en-US" altLang="ja-JP" b="1">
                <a:solidFill>
                  <a:schemeClr val="bg1"/>
                </a:solidFill>
                <a:highlight>
                  <a:srgbClr val="000080"/>
                </a:highlight>
                <a:latin typeface="MS UI Gothic" pitchFamily="50" charset="-128"/>
                <a:ea typeface="MS UI Gothic" pitchFamily="50" charset="-128"/>
              </a:rPr>
              <a:t>A</a:t>
            </a:r>
            <a:r>
              <a:rPr lang="ja-JP" altLang="en-US" b="1">
                <a:solidFill>
                  <a:schemeClr val="bg1"/>
                </a:solidFill>
                <a:highlight>
                  <a:srgbClr val="000080"/>
                </a:highlight>
                <a:latin typeface="MS UI Gothic" pitchFamily="50" charset="-128"/>
                <a:ea typeface="MS UI Gothic" pitchFamily="50" charset="-128"/>
              </a:rPr>
              <a:t>エリア（ランコース）</a:t>
            </a:r>
            <a:endParaRPr lang="en-US" altLang="ja-JP" b="1">
              <a:solidFill>
                <a:schemeClr val="bg1"/>
              </a:solidFill>
              <a:highlight>
                <a:srgbClr val="000080"/>
              </a:highlight>
              <a:latin typeface="MS UI Gothic" pitchFamily="50" charset="-128"/>
              <a:ea typeface="MS UI Gothic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600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山下公園</a:t>
            </a:r>
            <a:r>
              <a:rPr lang="en-US" altLang="ja-JP" sz="1600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/</a:t>
            </a:r>
            <a:r>
              <a:rPr lang="ja-JP" altLang="en-US" sz="1600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象の鼻パーク</a:t>
            </a:r>
            <a:r>
              <a:rPr lang="en-US" altLang="ja-JP" sz="1600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/</a:t>
            </a:r>
            <a:r>
              <a:rPr lang="ja-JP" altLang="en-US" sz="1600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赤レンガ</a:t>
            </a:r>
            <a:endParaRPr lang="en-US" altLang="ja-JP" sz="1600">
              <a:solidFill>
                <a:schemeClr val="bg1"/>
              </a:solidFill>
              <a:latin typeface="MS UI Gothic" pitchFamily="50" charset="-128"/>
              <a:ea typeface="MS UI Gothic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000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C</a:t>
            </a:r>
            <a:r>
              <a:rPr lang="ja-JP" altLang="en-US" sz="2000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ｈ</a:t>
            </a:r>
            <a:r>
              <a:rPr lang="en-US" altLang="ja-JP" sz="2000" err="1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eck</a:t>
            </a:r>
            <a:r>
              <a:rPr lang="ja-JP" altLang="en-US" sz="2000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 </a:t>
            </a:r>
            <a:r>
              <a:rPr lang="en-US" altLang="ja-JP" sz="2000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Point</a:t>
            </a:r>
            <a:r>
              <a:rPr lang="ja-JP" altLang="en-US" sz="2000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　</a:t>
            </a:r>
            <a:r>
              <a:rPr lang="en-US" altLang="ja-JP" sz="2000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A1</a:t>
            </a:r>
            <a:r>
              <a:rPr lang="ja-JP" altLang="en-US" sz="2000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～</a:t>
            </a:r>
            <a:r>
              <a:rPr lang="en-US" altLang="ja-JP" sz="2000">
                <a:solidFill>
                  <a:schemeClr val="bg1"/>
                </a:solidFill>
                <a:latin typeface="MS UI Gothic" pitchFamily="50" charset="-128"/>
                <a:ea typeface="MS UI Gothic" pitchFamily="50" charset="-128"/>
              </a:rPr>
              <a:t>A20</a:t>
            </a:r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E7B2D6C8-F070-4DF8-8BDD-CAD7EBBC6E52}"/>
              </a:ext>
            </a:extLst>
          </p:cNvPr>
          <p:cNvSpPr/>
          <p:nvPr/>
        </p:nvSpPr>
        <p:spPr>
          <a:xfrm>
            <a:off x="877163" y="3108015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FF0000"/>
                </a:highlight>
              </a:rPr>
              <a:t>B-2</a:t>
            </a:r>
            <a:endParaRPr kumimoji="1" lang="ja-JP" altLang="en-US" sz="600" b="1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99" name="正方形/長方形 98">
            <a:extLst>
              <a:ext uri="{FF2B5EF4-FFF2-40B4-BE49-F238E27FC236}">
                <a16:creationId xmlns:a16="http://schemas.microsoft.com/office/drawing/2014/main" id="{51D32C25-6400-4E59-AA51-F37E2DA47B06}"/>
              </a:ext>
            </a:extLst>
          </p:cNvPr>
          <p:cNvSpPr/>
          <p:nvPr/>
        </p:nvSpPr>
        <p:spPr>
          <a:xfrm>
            <a:off x="843567" y="3417906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FF0000"/>
                </a:highlight>
              </a:rPr>
              <a:t>B-3</a:t>
            </a:r>
            <a:endParaRPr kumimoji="1" lang="ja-JP" altLang="en-US" sz="600" b="1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100" name="正方形/長方形 99">
            <a:extLst>
              <a:ext uri="{FF2B5EF4-FFF2-40B4-BE49-F238E27FC236}">
                <a16:creationId xmlns:a16="http://schemas.microsoft.com/office/drawing/2014/main" id="{6309C25F-6FA6-4F9E-890E-68B7F4ABA072}"/>
              </a:ext>
            </a:extLst>
          </p:cNvPr>
          <p:cNvSpPr/>
          <p:nvPr/>
        </p:nvSpPr>
        <p:spPr>
          <a:xfrm>
            <a:off x="1088234" y="3623016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FF0000"/>
                </a:highlight>
              </a:rPr>
              <a:t>B-4</a:t>
            </a:r>
            <a:endParaRPr kumimoji="1" lang="ja-JP" altLang="en-US" sz="600" b="1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101" name="正方形/長方形 100">
            <a:extLst>
              <a:ext uri="{FF2B5EF4-FFF2-40B4-BE49-F238E27FC236}">
                <a16:creationId xmlns:a16="http://schemas.microsoft.com/office/drawing/2014/main" id="{EE52ED79-2E95-4303-B23D-E6F7CB0C49F1}"/>
              </a:ext>
            </a:extLst>
          </p:cNvPr>
          <p:cNvSpPr/>
          <p:nvPr/>
        </p:nvSpPr>
        <p:spPr>
          <a:xfrm>
            <a:off x="1265116" y="3890175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FF0000"/>
                </a:highlight>
              </a:rPr>
              <a:t>B-5</a:t>
            </a:r>
            <a:endParaRPr kumimoji="1" lang="ja-JP" altLang="en-US" sz="600" b="1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884D99A8-BF33-45BE-ADBF-72A8273590C1}"/>
              </a:ext>
            </a:extLst>
          </p:cNvPr>
          <p:cNvSpPr/>
          <p:nvPr/>
        </p:nvSpPr>
        <p:spPr>
          <a:xfrm>
            <a:off x="1222259" y="4227488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FF0000"/>
                </a:highlight>
              </a:rPr>
              <a:t>B-6</a:t>
            </a:r>
            <a:endParaRPr kumimoji="1" lang="ja-JP" altLang="en-US" sz="600" b="1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103" name="正方形/長方形 102">
            <a:extLst>
              <a:ext uri="{FF2B5EF4-FFF2-40B4-BE49-F238E27FC236}">
                <a16:creationId xmlns:a16="http://schemas.microsoft.com/office/drawing/2014/main" id="{71435EFD-0A17-441C-AD84-EA16DED91C4C}"/>
              </a:ext>
            </a:extLst>
          </p:cNvPr>
          <p:cNvSpPr/>
          <p:nvPr/>
        </p:nvSpPr>
        <p:spPr>
          <a:xfrm>
            <a:off x="1107164" y="4590475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FF0000"/>
                </a:highlight>
              </a:rPr>
              <a:t>B-7</a:t>
            </a:r>
            <a:endParaRPr kumimoji="1" lang="ja-JP" altLang="en-US" sz="600" b="1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104" name="正方形/長方形 103">
            <a:extLst>
              <a:ext uri="{FF2B5EF4-FFF2-40B4-BE49-F238E27FC236}">
                <a16:creationId xmlns:a16="http://schemas.microsoft.com/office/drawing/2014/main" id="{639997EA-4B6C-4E21-A80D-3FA4E5C307B5}"/>
              </a:ext>
            </a:extLst>
          </p:cNvPr>
          <p:cNvSpPr/>
          <p:nvPr/>
        </p:nvSpPr>
        <p:spPr>
          <a:xfrm>
            <a:off x="1016701" y="4905252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FF0000"/>
                </a:highlight>
              </a:rPr>
              <a:t>B-8</a:t>
            </a:r>
            <a:endParaRPr kumimoji="1" lang="ja-JP" altLang="en-US" sz="600" b="1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105" name="正方形/長方形 104">
            <a:extLst>
              <a:ext uri="{FF2B5EF4-FFF2-40B4-BE49-F238E27FC236}">
                <a16:creationId xmlns:a16="http://schemas.microsoft.com/office/drawing/2014/main" id="{85B77850-8952-421F-B4D0-CB94A2D460D0}"/>
              </a:ext>
            </a:extLst>
          </p:cNvPr>
          <p:cNvSpPr/>
          <p:nvPr/>
        </p:nvSpPr>
        <p:spPr>
          <a:xfrm>
            <a:off x="933728" y="5163297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FF0000"/>
                </a:highlight>
              </a:rPr>
              <a:t>B-9</a:t>
            </a:r>
            <a:endParaRPr kumimoji="1" lang="ja-JP" altLang="en-US" sz="600" b="1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106" name="正方形/長方形 105">
            <a:extLst>
              <a:ext uri="{FF2B5EF4-FFF2-40B4-BE49-F238E27FC236}">
                <a16:creationId xmlns:a16="http://schemas.microsoft.com/office/drawing/2014/main" id="{3CC78D87-A4D8-4E24-92D6-E09303BB51FD}"/>
              </a:ext>
            </a:extLst>
          </p:cNvPr>
          <p:cNvSpPr/>
          <p:nvPr/>
        </p:nvSpPr>
        <p:spPr>
          <a:xfrm>
            <a:off x="838708" y="5472754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FF0000"/>
                </a:highlight>
              </a:rPr>
              <a:t>B-10</a:t>
            </a:r>
            <a:endParaRPr kumimoji="1" lang="ja-JP" altLang="en-US" sz="600" b="1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107" name="正方形/長方形 106">
            <a:extLst>
              <a:ext uri="{FF2B5EF4-FFF2-40B4-BE49-F238E27FC236}">
                <a16:creationId xmlns:a16="http://schemas.microsoft.com/office/drawing/2014/main" id="{4504476D-C30D-4BC1-8417-6C0DD016916B}"/>
              </a:ext>
            </a:extLst>
          </p:cNvPr>
          <p:cNvSpPr/>
          <p:nvPr/>
        </p:nvSpPr>
        <p:spPr>
          <a:xfrm>
            <a:off x="743823" y="5777977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FF0000"/>
                </a:highlight>
              </a:rPr>
              <a:t>B-11</a:t>
            </a:r>
            <a:endParaRPr kumimoji="1" lang="ja-JP" altLang="en-US" sz="600" b="1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108" name="正方形/長方形 107">
            <a:extLst>
              <a:ext uri="{FF2B5EF4-FFF2-40B4-BE49-F238E27FC236}">
                <a16:creationId xmlns:a16="http://schemas.microsoft.com/office/drawing/2014/main" id="{F02054E6-89E1-4BA1-A86A-3E0268DEEEC5}"/>
              </a:ext>
            </a:extLst>
          </p:cNvPr>
          <p:cNvSpPr/>
          <p:nvPr/>
        </p:nvSpPr>
        <p:spPr>
          <a:xfrm>
            <a:off x="613361" y="6178739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FF0000"/>
                </a:highlight>
              </a:rPr>
              <a:t>B-12</a:t>
            </a:r>
            <a:endParaRPr kumimoji="1" lang="ja-JP" altLang="en-US" sz="600" b="1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109" name="正方形/長方形 108">
            <a:extLst>
              <a:ext uri="{FF2B5EF4-FFF2-40B4-BE49-F238E27FC236}">
                <a16:creationId xmlns:a16="http://schemas.microsoft.com/office/drawing/2014/main" id="{6BACE93D-8C76-45B1-AD2A-A68C3968ED2E}"/>
              </a:ext>
            </a:extLst>
          </p:cNvPr>
          <p:cNvSpPr/>
          <p:nvPr/>
        </p:nvSpPr>
        <p:spPr>
          <a:xfrm>
            <a:off x="560087" y="6671914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FF0000"/>
                </a:highlight>
              </a:rPr>
              <a:t>B-13</a:t>
            </a:r>
            <a:endParaRPr kumimoji="1" lang="ja-JP" altLang="en-US" sz="600" b="1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110" name="正方形/長方形 109">
            <a:extLst>
              <a:ext uri="{FF2B5EF4-FFF2-40B4-BE49-F238E27FC236}">
                <a16:creationId xmlns:a16="http://schemas.microsoft.com/office/drawing/2014/main" id="{50BEC74A-9188-4E37-9FFA-06F5877804C6}"/>
              </a:ext>
            </a:extLst>
          </p:cNvPr>
          <p:cNvSpPr/>
          <p:nvPr/>
        </p:nvSpPr>
        <p:spPr>
          <a:xfrm>
            <a:off x="338182" y="6558857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tx1"/>
                </a:solidFill>
                <a:highlight>
                  <a:srgbClr val="FFFF00"/>
                </a:highlight>
              </a:rPr>
              <a:t>C-8</a:t>
            </a:r>
            <a:endParaRPr kumimoji="1" lang="ja-JP" altLang="en-US" sz="600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11" name="正方形/長方形 110">
            <a:extLst>
              <a:ext uri="{FF2B5EF4-FFF2-40B4-BE49-F238E27FC236}">
                <a16:creationId xmlns:a16="http://schemas.microsoft.com/office/drawing/2014/main" id="{ECEF741E-DE22-4EAB-AB65-E397BF413FD6}"/>
              </a:ext>
            </a:extLst>
          </p:cNvPr>
          <p:cNvSpPr/>
          <p:nvPr/>
        </p:nvSpPr>
        <p:spPr>
          <a:xfrm>
            <a:off x="450402" y="7044751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FF0000"/>
                </a:highlight>
              </a:rPr>
              <a:t>B-14</a:t>
            </a:r>
            <a:endParaRPr kumimoji="1" lang="ja-JP" altLang="en-US" sz="600" b="1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112" name="正方形/長方形 111">
            <a:extLst>
              <a:ext uri="{FF2B5EF4-FFF2-40B4-BE49-F238E27FC236}">
                <a16:creationId xmlns:a16="http://schemas.microsoft.com/office/drawing/2014/main" id="{7E23D2ED-7A1A-4447-8C66-027C4ADB4ED0}"/>
              </a:ext>
            </a:extLst>
          </p:cNvPr>
          <p:cNvSpPr/>
          <p:nvPr/>
        </p:nvSpPr>
        <p:spPr>
          <a:xfrm>
            <a:off x="196496" y="6919353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tx1"/>
                </a:solidFill>
                <a:highlight>
                  <a:srgbClr val="FFFF00"/>
                </a:highlight>
              </a:rPr>
              <a:t>C-9</a:t>
            </a:r>
            <a:endParaRPr kumimoji="1" lang="ja-JP" altLang="en-US" sz="600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13" name="正方形/長方形 112">
            <a:extLst>
              <a:ext uri="{FF2B5EF4-FFF2-40B4-BE49-F238E27FC236}">
                <a16:creationId xmlns:a16="http://schemas.microsoft.com/office/drawing/2014/main" id="{3B46D07F-761A-4176-95E2-298CA985D878}"/>
              </a:ext>
            </a:extLst>
          </p:cNvPr>
          <p:cNvSpPr/>
          <p:nvPr/>
        </p:nvSpPr>
        <p:spPr>
          <a:xfrm>
            <a:off x="223591" y="7395936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FF0000"/>
                </a:highlight>
              </a:rPr>
              <a:t>B-15</a:t>
            </a:r>
            <a:endParaRPr kumimoji="1" lang="ja-JP" altLang="en-US" sz="600" b="1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114" name="正方形/長方形 113">
            <a:extLst>
              <a:ext uri="{FF2B5EF4-FFF2-40B4-BE49-F238E27FC236}">
                <a16:creationId xmlns:a16="http://schemas.microsoft.com/office/drawing/2014/main" id="{FD58B0E4-F183-44B5-95E9-8A7C6300FD7A}"/>
              </a:ext>
            </a:extLst>
          </p:cNvPr>
          <p:cNvSpPr/>
          <p:nvPr/>
        </p:nvSpPr>
        <p:spPr>
          <a:xfrm>
            <a:off x="250739" y="7698820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FF0000"/>
                </a:highlight>
              </a:rPr>
              <a:t>B-16</a:t>
            </a:r>
            <a:endParaRPr kumimoji="1" lang="ja-JP" altLang="en-US" sz="600" b="1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115" name="正方形/長方形 114">
            <a:extLst>
              <a:ext uri="{FF2B5EF4-FFF2-40B4-BE49-F238E27FC236}">
                <a16:creationId xmlns:a16="http://schemas.microsoft.com/office/drawing/2014/main" id="{4A8B9B36-B878-4253-B53B-3BC1D2285871}"/>
              </a:ext>
            </a:extLst>
          </p:cNvPr>
          <p:cNvSpPr/>
          <p:nvPr/>
        </p:nvSpPr>
        <p:spPr>
          <a:xfrm>
            <a:off x="268902" y="8079461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FF0000"/>
                </a:highlight>
              </a:rPr>
              <a:t>B-17</a:t>
            </a:r>
            <a:endParaRPr kumimoji="1" lang="ja-JP" altLang="en-US" sz="600" b="1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116" name="正方形/長方形 115">
            <a:extLst>
              <a:ext uri="{FF2B5EF4-FFF2-40B4-BE49-F238E27FC236}">
                <a16:creationId xmlns:a16="http://schemas.microsoft.com/office/drawing/2014/main" id="{FFC4B2A3-997B-4BC9-93FD-BA975E882D94}"/>
              </a:ext>
            </a:extLst>
          </p:cNvPr>
          <p:cNvSpPr/>
          <p:nvPr/>
        </p:nvSpPr>
        <p:spPr>
          <a:xfrm>
            <a:off x="1122438" y="2659270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0000FF"/>
                </a:highlight>
              </a:rPr>
              <a:t>A-5</a:t>
            </a:r>
            <a:endParaRPr kumimoji="1" lang="ja-JP" altLang="en-US" sz="600" b="1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17" name="正方形/長方形 116">
            <a:extLst>
              <a:ext uri="{FF2B5EF4-FFF2-40B4-BE49-F238E27FC236}">
                <a16:creationId xmlns:a16="http://schemas.microsoft.com/office/drawing/2014/main" id="{08D6961A-0222-4C1A-B051-7E2E42FA262F}"/>
              </a:ext>
            </a:extLst>
          </p:cNvPr>
          <p:cNvSpPr/>
          <p:nvPr/>
        </p:nvSpPr>
        <p:spPr>
          <a:xfrm>
            <a:off x="1146880" y="2526956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0000FF"/>
                </a:highlight>
              </a:rPr>
              <a:t>A-6</a:t>
            </a:r>
            <a:endParaRPr kumimoji="1" lang="ja-JP" altLang="en-US" sz="600" b="1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18" name="正方形/長方形 117">
            <a:extLst>
              <a:ext uri="{FF2B5EF4-FFF2-40B4-BE49-F238E27FC236}">
                <a16:creationId xmlns:a16="http://schemas.microsoft.com/office/drawing/2014/main" id="{42BBFFC8-7FB9-45C4-8546-2773C26E0554}"/>
              </a:ext>
            </a:extLst>
          </p:cNvPr>
          <p:cNvSpPr/>
          <p:nvPr/>
        </p:nvSpPr>
        <p:spPr>
          <a:xfrm>
            <a:off x="1165958" y="2413217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0000FF"/>
                </a:highlight>
              </a:rPr>
              <a:t>A-7</a:t>
            </a:r>
            <a:endParaRPr kumimoji="1" lang="ja-JP" altLang="en-US" sz="600" b="1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19" name="正方形/長方形 118">
            <a:extLst>
              <a:ext uri="{FF2B5EF4-FFF2-40B4-BE49-F238E27FC236}">
                <a16:creationId xmlns:a16="http://schemas.microsoft.com/office/drawing/2014/main" id="{41E13F33-1E1C-434E-9529-7978116E9398}"/>
              </a:ext>
            </a:extLst>
          </p:cNvPr>
          <p:cNvSpPr/>
          <p:nvPr/>
        </p:nvSpPr>
        <p:spPr>
          <a:xfrm>
            <a:off x="1177523" y="2280478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0000FF"/>
                </a:highlight>
              </a:rPr>
              <a:t>A-8</a:t>
            </a:r>
            <a:endParaRPr kumimoji="1" lang="ja-JP" altLang="en-US" sz="600" b="1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20" name="正方形/長方形 119">
            <a:extLst>
              <a:ext uri="{FF2B5EF4-FFF2-40B4-BE49-F238E27FC236}">
                <a16:creationId xmlns:a16="http://schemas.microsoft.com/office/drawing/2014/main" id="{52B1D22C-449D-42F1-8B6B-32F34CFFC09D}"/>
              </a:ext>
            </a:extLst>
          </p:cNvPr>
          <p:cNvSpPr/>
          <p:nvPr/>
        </p:nvSpPr>
        <p:spPr>
          <a:xfrm>
            <a:off x="1187194" y="2161188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0000FF"/>
                </a:highlight>
              </a:rPr>
              <a:t>A-9</a:t>
            </a:r>
            <a:endParaRPr kumimoji="1" lang="ja-JP" altLang="en-US" sz="600" b="1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21" name="正方形/長方形 120">
            <a:extLst>
              <a:ext uri="{FF2B5EF4-FFF2-40B4-BE49-F238E27FC236}">
                <a16:creationId xmlns:a16="http://schemas.microsoft.com/office/drawing/2014/main" id="{34B88186-28CA-40A2-931D-7265FE8DA792}"/>
              </a:ext>
            </a:extLst>
          </p:cNvPr>
          <p:cNvSpPr/>
          <p:nvPr/>
        </p:nvSpPr>
        <p:spPr>
          <a:xfrm>
            <a:off x="1203218" y="2033711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0000FF"/>
                </a:highlight>
              </a:rPr>
              <a:t>A-10</a:t>
            </a:r>
            <a:endParaRPr kumimoji="1" lang="ja-JP" altLang="en-US" sz="600" b="1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22" name="正方形/長方形 121">
            <a:extLst>
              <a:ext uri="{FF2B5EF4-FFF2-40B4-BE49-F238E27FC236}">
                <a16:creationId xmlns:a16="http://schemas.microsoft.com/office/drawing/2014/main" id="{E2EA1BC7-EEDE-44C9-97A6-08E54281E76A}"/>
              </a:ext>
            </a:extLst>
          </p:cNvPr>
          <p:cNvSpPr/>
          <p:nvPr/>
        </p:nvSpPr>
        <p:spPr>
          <a:xfrm>
            <a:off x="1222259" y="1914786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0000FF"/>
                </a:highlight>
              </a:rPr>
              <a:t>A-11</a:t>
            </a:r>
            <a:endParaRPr kumimoji="1" lang="ja-JP" altLang="en-US" sz="600" b="1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23" name="正方形/長方形 122">
            <a:extLst>
              <a:ext uri="{FF2B5EF4-FFF2-40B4-BE49-F238E27FC236}">
                <a16:creationId xmlns:a16="http://schemas.microsoft.com/office/drawing/2014/main" id="{30DC4833-6B91-45A3-937F-F4CB1B0ED857}"/>
              </a:ext>
            </a:extLst>
          </p:cNvPr>
          <p:cNvSpPr/>
          <p:nvPr/>
        </p:nvSpPr>
        <p:spPr>
          <a:xfrm>
            <a:off x="1222259" y="1785764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0000FF"/>
                </a:highlight>
              </a:rPr>
              <a:t>A-12</a:t>
            </a:r>
            <a:endParaRPr kumimoji="1" lang="ja-JP" altLang="en-US" sz="600" b="1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24" name="正方形/長方形 123">
            <a:extLst>
              <a:ext uri="{FF2B5EF4-FFF2-40B4-BE49-F238E27FC236}">
                <a16:creationId xmlns:a16="http://schemas.microsoft.com/office/drawing/2014/main" id="{C4E2C26B-BED8-4773-9D5B-0B0B259E393C}"/>
              </a:ext>
            </a:extLst>
          </p:cNvPr>
          <p:cNvSpPr/>
          <p:nvPr/>
        </p:nvSpPr>
        <p:spPr>
          <a:xfrm>
            <a:off x="1222259" y="1666976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0000FF"/>
                </a:highlight>
              </a:rPr>
              <a:t>A-13</a:t>
            </a:r>
            <a:endParaRPr kumimoji="1" lang="ja-JP" altLang="en-US" sz="600" b="1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25" name="正方形/長方形 124">
            <a:extLst>
              <a:ext uri="{FF2B5EF4-FFF2-40B4-BE49-F238E27FC236}">
                <a16:creationId xmlns:a16="http://schemas.microsoft.com/office/drawing/2014/main" id="{69C0856C-EB64-4C6D-9DDF-20C1996CBA10}"/>
              </a:ext>
            </a:extLst>
          </p:cNvPr>
          <p:cNvSpPr/>
          <p:nvPr/>
        </p:nvSpPr>
        <p:spPr>
          <a:xfrm>
            <a:off x="1227692" y="1538651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0000FF"/>
                </a:highlight>
              </a:rPr>
              <a:t>A-14</a:t>
            </a:r>
            <a:endParaRPr kumimoji="1" lang="ja-JP" altLang="en-US" sz="600" b="1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26" name="正方形/長方形 125">
            <a:extLst>
              <a:ext uri="{FF2B5EF4-FFF2-40B4-BE49-F238E27FC236}">
                <a16:creationId xmlns:a16="http://schemas.microsoft.com/office/drawing/2014/main" id="{8C7D694D-7939-4E03-A0A9-CE5AC080AD0A}"/>
              </a:ext>
            </a:extLst>
          </p:cNvPr>
          <p:cNvSpPr/>
          <p:nvPr/>
        </p:nvSpPr>
        <p:spPr>
          <a:xfrm>
            <a:off x="1324045" y="1410732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0000FF"/>
                </a:highlight>
              </a:rPr>
              <a:t>A-15</a:t>
            </a:r>
            <a:endParaRPr kumimoji="1" lang="ja-JP" altLang="en-US" sz="600" b="1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27" name="正方形/長方形 126">
            <a:extLst>
              <a:ext uri="{FF2B5EF4-FFF2-40B4-BE49-F238E27FC236}">
                <a16:creationId xmlns:a16="http://schemas.microsoft.com/office/drawing/2014/main" id="{E20B7D3B-6E71-4E45-83CA-66F8226A4E22}"/>
              </a:ext>
            </a:extLst>
          </p:cNvPr>
          <p:cNvSpPr/>
          <p:nvPr/>
        </p:nvSpPr>
        <p:spPr>
          <a:xfrm>
            <a:off x="1428454" y="1276335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0000FF"/>
                </a:highlight>
              </a:rPr>
              <a:t>A-16</a:t>
            </a:r>
            <a:endParaRPr kumimoji="1" lang="ja-JP" altLang="en-US" sz="600" b="1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28" name="正方形/長方形 127">
            <a:extLst>
              <a:ext uri="{FF2B5EF4-FFF2-40B4-BE49-F238E27FC236}">
                <a16:creationId xmlns:a16="http://schemas.microsoft.com/office/drawing/2014/main" id="{1E2694F5-3A82-4C66-9E19-881379D12B3F}"/>
              </a:ext>
            </a:extLst>
          </p:cNvPr>
          <p:cNvSpPr/>
          <p:nvPr/>
        </p:nvSpPr>
        <p:spPr>
          <a:xfrm>
            <a:off x="1656191" y="1272080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0000FF"/>
                </a:highlight>
              </a:rPr>
              <a:t>A-17</a:t>
            </a:r>
            <a:endParaRPr kumimoji="1" lang="ja-JP" altLang="en-US" sz="600" b="1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29" name="正方形/長方形 128">
            <a:extLst>
              <a:ext uri="{FF2B5EF4-FFF2-40B4-BE49-F238E27FC236}">
                <a16:creationId xmlns:a16="http://schemas.microsoft.com/office/drawing/2014/main" id="{3D626800-D029-4A90-AAC2-8596BA93AA83}"/>
              </a:ext>
            </a:extLst>
          </p:cNvPr>
          <p:cNvSpPr/>
          <p:nvPr/>
        </p:nvSpPr>
        <p:spPr>
          <a:xfrm>
            <a:off x="1732545" y="1467203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0000FF"/>
                </a:highlight>
              </a:rPr>
              <a:t>A-18</a:t>
            </a:r>
            <a:endParaRPr kumimoji="1" lang="ja-JP" altLang="en-US" sz="600" b="1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30" name="正方形/長方形 129">
            <a:extLst>
              <a:ext uri="{FF2B5EF4-FFF2-40B4-BE49-F238E27FC236}">
                <a16:creationId xmlns:a16="http://schemas.microsoft.com/office/drawing/2014/main" id="{7F14BF5B-D4B4-4DA1-8A06-BC692935F1C8}"/>
              </a:ext>
            </a:extLst>
          </p:cNvPr>
          <p:cNvSpPr/>
          <p:nvPr/>
        </p:nvSpPr>
        <p:spPr>
          <a:xfrm>
            <a:off x="1994947" y="1412913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0000FF"/>
                </a:highlight>
              </a:rPr>
              <a:t>A-19</a:t>
            </a:r>
            <a:endParaRPr kumimoji="1" lang="ja-JP" altLang="en-US" sz="600" b="1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31" name="正方形/長方形 130">
            <a:extLst>
              <a:ext uri="{FF2B5EF4-FFF2-40B4-BE49-F238E27FC236}">
                <a16:creationId xmlns:a16="http://schemas.microsoft.com/office/drawing/2014/main" id="{3A82F9F4-52BE-4998-BA53-BA0FEAC9D92E}"/>
              </a:ext>
            </a:extLst>
          </p:cNvPr>
          <p:cNvSpPr/>
          <p:nvPr/>
        </p:nvSpPr>
        <p:spPr>
          <a:xfrm>
            <a:off x="2079413" y="1212246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bg1"/>
                </a:solidFill>
                <a:highlight>
                  <a:srgbClr val="0000FF"/>
                </a:highlight>
              </a:rPr>
              <a:t>A-20</a:t>
            </a:r>
            <a:endParaRPr kumimoji="1" lang="ja-JP" altLang="en-US" sz="600" b="1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32" name="正方形/長方形 131">
            <a:extLst>
              <a:ext uri="{FF2B5EF4-FFF2-40B4-BE49-F238E27FC236}">
                <a16:creationId xmlns:a16="http://schemas.microsoft.com/office/drawing/2014/main" id="{DA3D1553-A4C0-40B8-8143-69D2B6166295}"/>
              </a:ext>
            </a:extLst>
          </p:cNvPr>
          <p:cNvSpPr/>
          <p:nvPr/>
        </p:nvSpPr>
        <p:spPr>
          <a:xfrm>
            <a:off x="1594028" y="1106280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chemeClr val="tx1"/>
                </a:solidFill>
                <a:highlight>
                  <a:srgbClr val="FFFF00"/>
                </a:highlight>
              </a:rPr>
              <a:t>C-10</a:t>
            </a:r>
            <a:endParaRPr kumimoji="1" lang="ja-JP" altLang="en-US" sz="600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33" name="正方形/長方形 132">
            <a:extLst>
              <a:ext uri="{FF2B5EF4-FFF2-40B4-BE49-F238E27FC236}">
                <a16:creationId xmlns:a16="http://schemas.microsoft.com/office/drawing/2014/main" id="{99BEA297-2745-4391-8F44-13956207A830}"/>
              </a:ext>
            </a:extLst>
          </p:cNvPr>
          <p:cNvSpPr/>
          <p:nvPr/>
        </p:nvSpPr>
        <p:spPr>
          <a:xfrm>
            <a:off x="768808" y="2788643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tx1"/>
                </a:solidFill>
                <a:highlight>
                  <a:srgbClr val="FFFF00"/>
                </a:highlight>
              </a:rPr>
              <a:t>C-1</a:t>
            </a:r>
            <a:endParaRPr kumimoji="1" lang="ja-JP" altLang="en-US" sz="600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AE08F2BD-0A56-46A7-B27E-B6B706EF62D9}"/>
              </a:ext>
            </a:extLst>
          </p:cNvPr>
          <p:cNvSpPr/>
          <p:nvPr/>
        </p:nvSpPr>
        <p:spPr>
          <a:xfrm>
            <a:off x="742600" y="2947963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tx1"/>
                </a:solidFill>
                <a:highlight>
                  <a:srgbClr val="FFFF00"/>
                </a:highlight>
              </a:rPr>
              <a:t>C-2</a:t>
            </a:r>
            <a:endParaRPr kumimoji="1" lang="ja-JP" altLang="en-US" sz="600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35" name="正方形/長方形 134">
            <a:extLst>
              <a:ext uri="{FF2B5EF4-FFF2-40B4-BE49-F238E27FC236}">
                <a16:creationId xmlns:a16="http://schemas.microsoft.com/office/drawing/2014/main" id="{04654134-3AA1-4D3F-A772-C079213E8BA9}"/>
              </a:ext>
            </a:extLst>
          </p:cNvPr>
          <p:cNvSpPr/>
          <p:nvPr/>
        </p:nvSpPr>
        <p:spPr>
          <a:xfrm>
            <a:off x="680621" y="3152646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tx1"/>
                </a:solidFill>
                <a:highlight>
                  <a:srgbClr val="FFFF00"/>
                </a:highlight>
              </a:rPr>
              <a:t>C-3</a:t>
            </a:r>
            <a:endParaRPr kumimoji="1" lang="ja-JP" altLang="en-US" sz="600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36" name="正方形/長方形 135">
            <a:extLst>
              <a:ext uri="{FF2B5EF4-FFF2-40B4-BE49-F238E27FC236}">
                <a16:creationId xmlns:a16="http://schemas.microsoft.com/office/drawing/2014/main" id="{E5964E84-8C79-43D1-A8D8-90B2A5C041F9}"/>
              </a:ext>
            </a:extLst>
          </p:cNvPr>
          <p:cNvSpPr/>
          <p:nvPr/>
        </p:nvSpPr>
        <p:spPr>
          <a:xfrm>
            <a:off x="683528" y="3307972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tx1"/>
                </a:solidFill>
                <a:highlight>
                  <a:srgbClr val="FFFF00"/>
                </a:highlight>
              </a:rPr>
              <a:t>C-4</a:t>
            </a:r>
            <a:endParaRPr kumimoji="1" lang="ja-JP" altLang="en-US" sz="600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37" name="正方形/長方形 136">
            <a:extLst>
              <a:ext uri="{FF2B5EF4-FFF2-40B4-BE49-F238E27FC236}">
                <a16:creationId xmlns:a16="http://schemas.microsoft.com/office/drawing/2014/main" id="{8D1C0CE5-37BD-4DBF-8B33-00D129E4A4B2}"/>
              </a:ext>
            </a:extLst>
          </p:cNvPr>
          <p:cNvSpPr/>
          <p:nvPr/>
        </p:nvSpPr>
        <p:spPr>
          <a:xfrm>
            <a:off x="629375" y="2757869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tx1"/>
                </a:solidFill>
                <a:highlight>
                  <a:srgbClr val="FFFF00"/>
                </a:highlight>
              </a:rPr>
              <a:t>C-5</a:t>
            </a:r>
            <a:endParaRPr kumimoji="1" lang="ja-JP" altLang="en-US" sz="600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38" name="正方形/長方形 137">
            <a:extLst>
              <a:ext uri="{FF2B5EF4-FFF2-40B4-BE49-F238E27FC236}">
                <a16:creationId xmlns:a16="http://schemas.microsoft.com/office/drawing/2014/main" id="{81A2DDB1-9BB5-42A8-902A-4852156C60AF}"/>
              </a:ext>
            </a:extLst>
          </p:cNvPr>
          <p:cNvSpPr/>
          <p:nvPr/>
        </p:nvSpPr>
        <p:spPr>
          <a:xfrm>
            <a:off x="505225" y="2730819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tx1"/>
                </a:solidFill>
                <a:highlight>
                  <a:srgbClr val="FFFF00"/>
                </a:highlight>
              </a:rPr>
              <a:t>C-6</a:t>
            </a:r>
            <a:endParaRPr kumimoji="1" lang="ja-JP" altLang="en-US" sz="600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39" name="正方形/長方形 138">
            <a:extLst>
              <a:ext uri="{FF2B5EF4-FFF2-40B4-BE49-F238E27FC236}">
                <a16:creationId xmlns:a16="http://schemas.microsoft.com/office/drawing/2014/main" id="{85B50ED5-3D63-4C2E-AEAC-1680C2FFCB2C}"/>
              </a:ext>
            </a:extLst>
          </p:cNvPr>
          <p:cNvSpPr/>
          <p:nvPr/>
        </p:nvSpPr>
        <p:spPr>
          <a:xfrm>
            <a:off x="913709" y="3700852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tx1"/>
                </a:solidFill>
                <a:highlight>
                  <a:srgbClr val="FFFF00"/>
                </a:highlight>
              </a:rPr>
              <a:t>C-7</a:t>
            </a:r>
            <a:endParaRPr kumimoji="1" lang="ja-JP" altLang="en-US" sz="600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41" name="正方形/長方形 140">
            <a:extLst>
              <a:ext uri="{FF2B5EF4-FFF2-40B4-BE49-F238E27FC236}">
                <a16:creationId xmlns:a16="http://schemas.microsoft.com/office/drawing/2014/main" id="{0411D3A7-9F0B-477C-BE08-5B0D2DC9CCF9}"/>
              </a:ext>
            </a:extLst>
          </p:cNvPr>
          <p:cNvSpPr/>
          <p:nvPr/>
        </p:nvSpPr>
        <p:spPr>
          <a:xfrm>
            <a:off x="1518914" y="808327"/>
            <a:ext cx="426543" cy="9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chemeClr val="tx1"/>
                </a:solidFill>
                <a:highlight>
                  <a:srgbClr val="FFFF00"/>
                </a:highlight>
              </a:rPr>
              <a:t>C-11</a:t>
            </a:r>
            <a:endParaRPr kumimoji="1" lang="ja-JP" altLang="en-US" sz="600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65191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DBBB804C-01FD-3F41-8AA1-2DDE954A84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37" r="17632" b="2960"/>
          <a:stretch/>
        </p:blipFill>
        <p:spPr>
          <a:xfrm rot="5400000">
            <a:off x="-301473" y="1301858"/>
            <a:ext cx="6359984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2" name="フリーフォーム: 図形 41">
            <a:extLst>
              <a:ext uri="{FF2B5EF4-FFF2-40B4-BE49-F238E27FC236}">
                <a16:creationId xmlns:a16="http://schemas.microsoft.com/office/drawing/2014/main" id="{631A0394-D5AF-4BCD-8377-36A8141D1581}"/>
              </a:ext>
            </a:extLst>
          </p:cNvPr>
          <p:cNvSpPr/>
          <p:nvPr/>
        </p:nvSpPr>
        <p:spPr>
          <a:xfrm>
            <a:off x="171450" y="800100"/>
            <a:ext cx="2038350" cy="4279900"/>
          </a:xfrm>
          <a:custGeom>
            <a:avLst/>
            <a:gdLst>
              <a:gd name="connsiteX0" fmla="*/ 247650 w 2038350"/>
              <a:gd name="connsiteY0" fmla="*/ 0 h 4267200"/>
              <a:gd name="connsiteX1" fmla="*/ 457200 w 2038350"/>
              <a:gd name="connsiteY1" fmla="*/ 3276600 h 4267200"/>
              <a:gd name="connsiteX2" fmla="*/ 1981200 w 2038350"/>
              <a:gd name="connsiteY2" fmla="*/ 3219450 h 4267200"/>
              <a:gd name="connsiteX3" fmla="*/ 2038350 w 2038350"/>
              <a:gd name="connsiteY3" fmla="*/ 4229100 h 4267200"/>
              <a:gd name="connsiteX4" fmla="*/ 0 w 2038350"/>
              <a:gd name="connsiteY4" fmla="*/ 4267200 h 4267200"/>
              <a:gd name="connsiteX5" fmla="*/ 0 w 2038350"/>
              <a:gd name="connsiteY5" fmla="*/ 0 h 4267200"/>
              <a:gd name="connsiteX6" fmla="*/ 247650 w 2038350"/>
              <a:gd name="connsiteY6" fmla="*/ 0 h 4267200"/>
              <a:gd name="connsiteX0" fmla="*/ 247650 w 2038350"/>
              <a:gd name="connsiteY0" fmla="*/ 0 h 4279900"/>
              <a:gd name="connsiteX1" fmla="*/ 457200 w 2038350"/>
              <a:gd name="connsiteY1" fmla="*/ 3276600 h 4279900"/>
              <a:gd name="connsiteX2" fmla="*/ 1981200 w 2038350"/>
              <a:gd name="connsiteY2" fmla="*/ 3219450 h 4279900"/>
              <a:gd name="connsiteX3" fmla="*/ 2038350 w 2038350"/>
              <a:gd name="connsiteY3" fmla="*/ 4229100 h 4279900"/>
              <a:gd name="connsiteX4" fmla="*/ 0 w 2038350"/>
              <a:gd name="connsiteY4" fmla="*/ 4279900 h 4279900"/>
              <a:gd name="connsiteX5" fmla="*/ 0 w 2038350"/>
              <a:gd name="connsiteY5" fmla="*/ 0 h 4279900"/>
              <a:gd name="connsiteX6" fmla="*/ 247650 w 2038350"/>
              <a:gd name="connsiteY6" fmla="*/ 0 h 427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8350" h="4279900">
                <a:moveTo>
                  <a:pt x="247650" y="0"/>
                </a:moveTo>
                <a:lnTo>
                  <a:pt x="457200" y="3276600"/>
                </a:lnTo>
                <a:lnTo>
                  <a:pt x="1981200" y="3219450"/>
                </a:lnTo>
                <a:lnTo>
                  <a:pt x="2038350" y="4229100"/>
                </a:lnTo>
                <a:lnTo>
                  <a:pt x="0" y="4279900"/>
                </a:lnTo>
                <a:lnTo>
                  <a:pt x="0" y="0"/>
                </a:lnTo>
                <a:lnTo>
                  <a:pt x="24765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: 図形 42">
            <a:extLst>
              <a:ext uri="{FF2B5EF4-FFF2-40B4-BE49-F238E27FC236}">
                <a16:creationId xmlns:a16="http://schemas.microsoft.com/office/drawing/2014/main" id="{526C426F-D06C-4538-936F-8A9AA422C3E1}"/>
              </a:ext>
            </a:extLst>
          </p:cNvPr>
          <p:cNvSpPr/>
          <p:nvPr/>
        </p:nvSpPr>
        <p:spPr>
          <a:xfrm>
            <a:off x="2190749" y="3829050"/>
            <a:ext cx="3385185" cy="1200150"/>
          </a:xfrm>
          <a:custGeom>
            <a:avLst/>
            <a:gdLst>
              <a:gd name="connsiteX0" fmla="*/ 0 w 3400425"/>
              <a:gd name="connsiteY0" fmla="*/ 190500 h 1200150"/>
              <a:gd name="connsiteX1" fmla="*/ 47625 w 3400425"/>
              <a:gd name="connsiteY1" fmla="*/ 1200150 h 1200150"/>
              <a:gd name="connsiteX2" fmla="*/ 3400425 w 3400425"/>
              <a:gd name="connsiteY2" fmla="*/ 1095375 h 1200150"/>
              <a:gd name="connsiteX3" fmla="*/ 3390900 w 3400425"/>
              <a:gd name="connsiteY3" fmla="*/ 0 h 1200150"/>
              <a:gd name="connsiteX4" fmla="*/ 0 w 3400425"/>
              <a:gd name="connsiteY4" fmla="*/ 190500 h 1200150"/>
              <a:gd name="connsiteX0" fmla="*/ 0 w 3390900"/>
              <a:gd name="connsiteY0" fmla="*/ 190500 h 1200150"/>
              <a:gd name="connsiteX1" fmla="*/ 47625 w 3390900"/>
              <a:gd name="connsiteY1" fmla="*/ 1200150 h 1200150"/>
              <a:gd name="connsiteX2" fmla="*/ 3385185 w 3390900"/>
              <a:gd name="connsiteY2" fmla="*/ 1095375 h 1200150"/>
              <a:gd name="connsiteX3" fmla="*/ 3390900 w 3390900"/>
              <a:gd name="connsiteY3" fmla="*/ 0 h 1200150"/>
              <a:gd name="connsiteX4" fmla="*/ 0 w 3390900"/>
              <a:gd name="connsiteY4" fmla="*/ 190500 h 1200150"/>
              <a:gd name="connsiteX0" fmla="*/ 0 w 3390900"/>
              <a:gd name="connsiteY0" fmla="*/ 190500 h 1200150"/>
              <a:gd name="connsiteX1" fmla="*/ 47625 w 3390900"/>
              <a:gd name="connsiteY1" fmla="*/ 1200150 h 1200150"/>
              <a:gd name="connsiteX2" fmla="*/ 3385185 w 3390900"/>
              <a:gd name="connsiteY2" fmla="*/ 1095375 h 1200150"/>
              <a:gd name="connsiteX3" fmla="*/ 3390900 w 3390900"/>
              <a:gd name="connsiteY3" fmla="*/ 0 h 1200150"/>
              <a:gd name="connsiteX4" fmla="*/ 0 w 3390900"/>
              <a:gd name="connsiteY4" fmla="*/ 190500 h 1200150"/>
              <a:gd name="connsiteX0" fmla="*/ 0 w 3385185"/>
              <a:gd name="connsiteY0" fmla="*/ 190500 h 1200150"/>
              <a:gd name="connsiteX1" fmla="*/ 47625 w 3385185"/>
              <a:gd name="connsiteY1" fmla="*/ 1200150 h 1200150"/>
              <a:gd name="connsiteX2" fmla="*/ 3385185 w 3385185"/>
              <a:gd name="connsiteY2" fmla="*/ 1095375 h 1200150"/>
              <a:gd name="connsiteX3" fmla="*/ 3383280 w 3385185"/>
              <a:gd name="connsiteY3" fmla="*/ 0 h 1200150"/>
              <a:gd name="connsiteX4" fmla="*/ 0 w 3385185"/>
              <a:gd name="connsiteY4" fmla="*/ 190500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5185" h="1200150">
                <a:moveTo>
                  <a:pt x="0" y="190500"/>
                </a:moveTo>
                <a:lnTo>
                  <a:pt x="47625" y="1200150"/>
                </a:lnTo>
                <a:lnTo>
                  <a:pt x="3385185" y="1095375"/>
                </a:lnTo>
                <a:lnTo>
                  <a:pt x="3383280" y="0"/>
                </a:lnTo>
                <a:lnTo>
                  <a:pt x="0" y="190500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正方形/長方形 113">
            <a:extLst>
              <a:ext uri="{FF2B5EF4-FFF2-40B4-BE49-F238E27FC236}">
                <a16:creationId xmlns:a16="http://schemas.microsoft.com/office/drawing/2014/main" id="{2FCA027E-AC2D-4A15-AE3B-8753EF1500D8}"/>
              </a:ext>
            </a:extLst>
          </p:cNvPr>
          <p:cNvSpPr/>
          <p:nvPr/>
        </p:nvSpPr>
        <p:spPr>
          <a:xfrm>
            <a:off x="161925" y="7216591"/>
            <a:ext cx="5414019" cy="220090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備品設置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スポーツ推進委員はコース中央のカラーコーンの設置。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整理員、警備員は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交通規制の為のプラ柵、カラーコーンの設置。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終わり次第スポーツ推進委員の補助。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規制解除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〇時〇分頃最終バイクが山下公園方面へ通過後、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Ａエリアの備品を撤去し規制解除へ移行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【C</a:t>
            </a:r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突堤内火災事故の対応</a:t>
            </a:r>
            <a:r>
              <a:rPr lang="en-US" altLang="ja-JP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　　は規制用カラーコーンを移動させ消防車両導線を確保する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　　は速やかに競技を中断させる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※</a:t>
            </a:r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競技中断時、自転車の衝突事故を防ぐために、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消防車両導線から</a:t>
            </a:r>
            <a:r>
              <a:rPr lang="en-US" altLang="ja-JP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30m</a:t>
            </a:r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先（往路）に　　を配置し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緩やかにスピードダウンさせる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5F89289A-56FF-4C67-ABC7-86D5548E0E76}"/>
              </a:ext>
            </a:extLst>
          </p:cNvPr>
          <p:cNvSpPr txBox="1"/>
          <p:nvPr/>
        </p:nvSpPr>
        <p:spPr>
          <a:xfrm>
            <a:off x="5645373" y="4131295"/>
            <a:ext cx="12961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カラーコーン設置間隔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直線は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カーブは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誘導案内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誘導看板の告知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96B3B9B8-2F86-4272-8C9B-14A6B6203046}"/>
              </a:ext>
            </a:extLst>
          </p:cNvPr>
          <p:cNvSpPr txBox="1"/>
          <p:nvPr/>
        </p:nvSpPr>
        <p:spPr>
          <a:xfrm>
            <a:off x="5638407" y="1621135"/>
            <a:ext cx="119390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エリア管理： 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警備会社：</a:t>
            </a:r>
            <a:endParaRPr kumimoji="1"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2E8F9010-695D-5F4A-B548-CB24484C9E6C}"/>
              </a:ext>
            </a:extLst>
          </p:cNvPr>
          <p:cNvGrpSpPr/>
          <p:nvPr/>
        </p:nvGrpSpPr>
        <p:grpSpPr>
          <a:xfrm rot="5400000">
            <a:off x="809189" y="4408527"/>
            <a:ext cx="2741840" cy="322696"/>
            <a:chOff x="1543050" y="3757677"/>
            <a:chExt cx="1324746" cy="110353"/>
          </a:xfrm>
        </p:grpSpPr>
        <p:sp>
          <p:nvSpPr>
            <p:cNvPr id="3" name="フリーフォーム 2">
              <a:extLst>
                <a:ext uri="{FF2B5EF4-FFF2-40B4-BE49-F238E27FC236}">
                  <a16:creationId xmlns:a16="http://schemas.microsoft.com/office/drawing/2014/main" id="{FAC85973-CFA4-AC42-9709-3241880DA6A7}"/>
                </a:ext>
              </a:extLst>
            </p:cNvPr>
            <p:cNvSpPr/>
            <p:nvPr/>
          </p:nvSpPr>
          <p:spPr>
            <a:xfrm>
              <a:off x="1543050" y="3761491"/>
              <a:ext cx="1324746" cy="105658"/>
            </a:xfrm>
            <a:custGeom>
              <a:avLst/>
              <a:gdLst>
                <a:gd name="connsiteX0" fmla="*/ 0 w 1174750"/>
                <a:gd name="connsiteY0" fmla="*/ 38100 h 38100"/>
                <a:gd name="connsiteX1" fmla="*/ 1174750 w 1174750"/>
                <a:gd name="connsiteY1" fmla="*/ 0 h 38100"/>
                <a:gd name="connsiteX0" fmla="*/ 0 w 1324746"/>
                <a:gd name="connsiteY0" fmla="*/ 105658 h 105658"/>
                <a:gd name="connsiteX1" fmla="*/ 1324746 w 1324746"/>
                <a:gd name="connsiteY1" fmla="*/ 0 h 105658"/>
                <a:gd name="connsiteX0" fmla="*/ 0 w 1324746"/>
                <a:gd name="connsiteY0" fmla="*/ 105658 h 105658"/>
                <a:gd name="connsiteX1" fmla="*/ 1324746 w 1324746"/>
                <a:gd name="connsiteY1" fmla="*/ 0 h 105658"/>
                <a:gd name="connsiteX0" fmla="*/ 0 w 1324746"/>
                <a:gd name="connsiteY0" fmla="*/ 105658 h 105658"/>
                <a:gd name="connsiteX1" fmla="*/ 753800 w 1324746"/>
                <a:gd name="connsiteY1" fmla="*/ 82095 h 105658"/>
                <a:gd name="connsiteX2" fmla="*/ 1324746 w 1324746"/>
                <a:gd name="connsiteY2" fmla="*/ 0 h 105658"/>
                <a:gd name="connsiteX0" fmla="*/ 0 w 1324746"/>
                <a:gd name="connsiteY0" fmla="*/ 105658 h 105658"/>
                <a:gd name="connsiteX1" fmla="*/ 753800 w 1324746"/>
                <a:gd name="connsiteY1" fmla="*/ 82095 h 105658"/>
                <a:gd name="connsiteX2" fmla="*/ 1324746 w 1324746"/>
                <a:gd name="connsiteY2" fmla="*/ 0 h 105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4746" h="105658">
                  <a:moveTo>
                    <a:pt x="0" y="105658"/>
                  </a:moveTo>
                  <a:cubicBezTo>
                    <a:pt x="249448" y="86222"/>
                    <a:pt x="504352" y="101531"/>
                    <a:pt x="753800" y="82095"/>
                  </a:cubicBezTo>
                  <a:cubicBezTo>
                    <a:pt x="1088656" y="50869"/>
                    <a:pt x="1134431" y="27365"/>
                    <a:pt x="1324746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フリーフォーム 3">
              <a:extLst>
                <a:ext uri="{FF2B5EF4-FFF2-40B4-BE49-F238E27FC236}">
                  <a16:creationId xmlns:a16="http://schemas.microsoft.com/office/drawing/2014/main" id="{6879A2AB-9ADD-7D40-BA6E-C823F68FA314}"/>
                </a:ext>
              </a:extLst>
            </p:cNvPr>
            <p:cNvSpPr/>
            <p:nvPr/>
          </p:nvSpPr>
          <p:spPr>
            <a:xfrm>
              <a:off x="1551598" y="3757677"/>
              <a:ext cx="1311102" cy="110353"/>
            </a:xfrm>
            <a:custGeom>
              <a:avLst/>
              <a:gdLst>
                <a:gd name="connsiteX0" fmla="*/ 0 w 1136650"/>
                <a:gd name="connsiteY0" fmla="*/ 38100 h 38100"/>
                <a:gd name="connsiteX1" fmla="*/ 1136650 w 1136650"/>
                <a:gd name="connsiteY1" fmla="*/ 0 h 38100"/>
                <a:gd name="connsiteX0" fmla="*/ 0 w 1098550"/>
                <a:gd name="connsiteY0" fmla="*/ 88900 h 88900"/>
                <a:gd name="connsiteX1" fmla="*/ 1098550 w 1098550"/>
                <a:gd name="connsiteY1" fmla="*/ 0 h 88900"/>
                <a:gd name="connsiteX0" fmla="*/ 0 w 1060450"/>
                <a:gd name="connsiteY0" fmla="*/ 6350 h 6350"/>
                <a:gd name="connsiteX1" fmla="*/ 1060450 w 1060450"/>
                <a:gd name="connsiteY1" fmla="*/ 0 h 6350"/>
                <a:gd name="connsiteX0" fmla="*/ 0 w 10299"/>
                <a:gd name="connsiteY0" fmla="*/ 0 h 80000"/>
                <a:gd name="connsiteX1" fmla="*/ 10299 w 10299"/>
                <a:gd name="connsiteY1" fmla="*/ 80000 h 80000"/>
                <a:gd name="connsiteX0" fmla="*/ 0 w 10791"/>
                <a:gd name="connsiteY0" fmla="*/ 46315 h 46315"/>
                <a:gd name="connsiteX1" fmla="*/ 10791 w 10791"/>
                <a:gd name="connsiteY1" fmla="*/ 0 h 46315"/>
                <a:gd name="connsiteX0" fmla="*/ 0 w 10881"/>
                <a:gd name="connsiteY0" fmla="*/ 66315 h 66315"/>
                <a:gd name="connsiteX1" fmla="*/ 10881 w 10881"/>
                <a:gd name="connsiteY1" fmla="*/ 0 h 66315"/>
                <a:gd name="connsiteX0" fmla="*/ 0 w 10881"/>
                <a:gd name="connsiteY0" fmla="*/ 56315 h 56315"/>
                <a:gd name="connsiteX1" fmla="*/ 10881 w 10881"/>
                <a:gd name="connsiteY1" fmla="*/ 0 h 56315"/>
                <a:gd name="connsiteX0" fmla="*/ 0 w 10881"/>
                <a:gd name="connsiteY0" fmla="*/ 71315 h 71315"/>
                <a:gd name="connsiteX1" fmla="*/ 10881 w 10881"/>
                <a:gd name="connsiteY1" fmla="*/ 0 h 71315"/>
                <a:gd name="connsiteX0" fmla="*/ 0 w 10851"/>
                <a:gd name="connsiteY0" fmla="*/ 0 h 8685"/>
                <a:gd name="connsiteX1" fmla="*/ 10851 w 10851"/>
                <a:gd name="connsiteY1" fmla="*/ 8685 h 8685"/>
                <a:gd name="connsiteX0" fmla="*/ 0 w 9972"/>
                <a:gd name="connsiteY0" fmla="*/ 70598 h 70598"/>
                <a:gd name="connsiteX1" fmla="*/ 9972 w 9972"/>
                <a:gd name="connsiteY1" fmla="*/ 0 h 70598"/>
                <a:gd name="connsiteX0" fmla="*/ 0 w 11426"/>
                <a:gd name="connsiteY0" fmla="*/ 28343 h 28343"/>
                <a:gd name="connsiteX1" fmla="*/ 11426 w 11426"/>
                <a:gd name="connsiteY1" fmla="*/ 0 h 28343"/>
                <a:gd name="connsiteX0" fmla="*/ 0 w 11426"/>
                <a:gd name="connsiteY0" fmla="*/ 28343 h 28343"/>
                <a:gd name="connsiteX1" fmla="*/ 7018 w 11426"/>
                <a:gd name="connsiteY1" fmla="*/ 21073 h 28343"/>
                <a:gd name="connsiteX2" fmla="*/ 11426 w 11426"/>
                <a:gd name="connsiteY2" fmla="*/ 0 h 28343"/>
                <a:gd name="connsiteX0" fmla="*/ 0 w 11426"/>
                <a:gd name="connsiteY0" fmla="*/ 28343 h 28343"/>
                <a:gd name="connsiteX1" fmla="*/ 7018 w 11426"/>
                <a:gd name="connsiteY1" fmla="*/ 21073 h 28343"/>
                <a:gd name="connsiteX2" fmla="*/ 11426 w 11426"/>
                <a:gd name="connsiteY2" fmla="*/ 0 h 2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26" h="28343">
                  <a:moveTo>
                    <a:pt x="0" y="28343"/>
                  </a:moveTo>
                  <a:cubicBezTo>
                    <a:pt x="2284" y="22780"/>
                    <a:pt x="4734" y="26636"/>
                    <a:pt x="7018" y="21073"/>
                  </a:cubicBezTo>
                  <a:cubicBezTo>
                    <a:pt x="8535" y="17519"/>
                    <a:pt x="9957" y="7024"/>
                    <a:pt x="11426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フリーフォーム 1">
            <a:extLst>
              <a:ext uri="{FF2B5EF4-FFF2-40B4-BE49-F238E27FC236}">
                <a16:creationId xmlns:a16="http://schemas.microsoft.com/office/drawing/2014/main" id="{81F8C4CB-5E13-3145-ADF7-125B68F8D78A}"/>
              </a:ext>
            </a:extLst>
          </p:cNvPr>
          <p:cNvSpPr/>
          <p:nvPr/>
        </p:nvSpPr>
        <p:spPr>
          <a:xfrm>
            <a:off x="167833" y="920187"/>
            <a:ext cx="5416952" cy="3391382"/>
          </a:xfrm>
          <a:custGeom>
            <a:avLst/>
            <a:gdLst>
              <a:gd name="connsiteX0" fmla="*/ 0 w 5416952"/>
              <a:gd name="connsiteY0" fmla="*/ 0 h 3420319"/>
              <a:gd name="connsiteX1" fmla="*/ 63661 w 5416952"/>
              <a:gd name="connsiteY1" fmla="*/ 277793 h 3420319"/>
              <a:gd name="connsiteX2" fmla="*/ 277792 w 5416952"/>
              <a:gd name="connsiteY2" fmla="*/ 3420319 h 3420319"/>
              <a:gd name="connsiteX3" fmla="*/ 4392592 w 5416952"/>
              <a:gd name="connsiteY3" fmla="*/ 3240912 h 3420319"/>
              <a:gd name="connsiteX4" fmla="*/ 5416952 w 5416952"/>
              <a:gd name="connsiteY4" fmla="*/ 3165676 h 3420319"/>
              <a:gd name="connsiteX0" fmla="*/ 0 w 5416952"/>
              <a:gd name="connsiteY0" fmla="*/ 0 h 3420319"/>
              <a:gd name="connsiteX1" fmla="*/ 63661 w 5416952"/>
              <a:gd name="connsiteY1" fmla="*/ 277793 h 3420319"/>
              <a:gd name="connsiteX2" fmla="*/ 277792 w 5416952"/>
              <a:gd name="connsiteY2" fmla="*/ 3420319 h 3420319"/>
              <a:gd name="connsiteX3" fmla="*/ 4386805 w 5416952"/>
              <a:gd name="connsiteY3" fmla="*/ 3211976 h 3420319"/>
              <a:gd name="connsiteX4" fmla="*/ 5416952 w 5416952"/>
              <a:gd name="connsiteY4" fmla="*/ 3165676 h 3420319"/>
              <a:gd name="connsiteX0" fmla="*/ 0 w 5416952"/>
              <a:gd name="connsiteY0" fmla="*/ 0 h 3391382"/>
              <a:gd name="connsiteX1" fmla="*/ 63661 w 5416952"/>
              <a:gd name="connsiteY1" fmla="*/ 277793 h 3391382"/>
              <a:gd name="connsiteX2" fmla="*/ 254643 w 5416952"/>
              <a:gd name="connsiteY2" fmla="*/ 3391382 h 3391382"/>
              <a:gd name="connsiteX3" fmla="*/ 4386805 w 5416952"/>
              <a:gd name="connsiteY3" fmla="*/ 3211976 h 3391382"/>
              <a:gd name="connsiteX4" fmla="*/ 5416952 w 5416952"/>
              <a:gd name="connsiteY4" fmla="*/ 3165676 h 3391382"/>
              <a:gd name="connsiteX0" fmla="*/ 0 w 5416952"/>
              <a:gd name="connsiteY0" fmla="*/ 0 h 3391382"/>
              <a:gd name="connsiteX1" fmla="*/ 63661 w 5416952"/>
              <a:gd name="connsiteY1" fmla="*/ 277793 h 3391382"/>
              <a:gd name="connsiteX2" fmla="*/ 254643 w 5416952"/>
              <a:gd name="connsiteY2" fmla="*/ 3391382 h 3391382"/>
              <a:gd name="connsiteX3" fmla="*/ 4386805 w 5416952"/>
              <a:gd name="connsiteY3" fmla="*/ 3211976 h 3391382"/>
              <a:gd name="connsiteX4" fmla="*/ 5416952 w 5416952"/>
              <a:gd name="connsiteY4" fmla="*/ 3165676 h 3391382"/>
              <a:gd name="connsiteX0" fmla="*/ 0 w 5416952"/>
              <a:gd name="connsiteY0" fmla="*/ 0 h 3391382"/>
              <a:gd name="connsiteX1" fmla="*/ 63661 w 5416952"/>
              <a:gd name="connsiteY1" fmla="*/ 277793 h 3391382"/>
              <a:gd name="connsiteX2" fmla="*/ 254643 w 5416952"/>
              <a:gd name="connsiteY2" fmla="*/ 3391382 h 3391382"/>
              <a:gd name="connsiteX3" fmla="*/ 4386805 w 5416952"/>
              <a:gd name="connsiteY3" fmla="*/ 3211976 h 3391382"/>
              <a:gd name="connsiteX4" fmla="*/ 5416952 w 5416952"/>
              <a:gd name="connsiteY4" fmla="*/ 3165676 h 3391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6952" h="3391382">
                <a:moveTo>
                  <a:pt x="0" y="0"/>
                </a:moveTo>
                <a:cubicBezTo>
                  <a:pt x="21220" y="92598"/>
                  <a:pt x="42441" y="52086"/>
                  <a:pt x="63661" y="277793"/>
                </a:cubicBezTo>
                <a:lnTo>
                  <a:pt x="254643" y="3391382"/>
                </a:lnTo>
                <a:cubicBezTo>
                  <a:pt x="1632030" y="3331580"/>
                  <a:pt x="3015205" y="3306502"/>
                  <a:pt x="4386805" y="3211976"/>
                </a:cubicBezTo>
                <a:lnTo>
                  <a:pt x="5416952" y="3165676"/>
                </a:lnTo>
              </a:path>
            </a:pathLst>
          </a:custGeom>
          <a:noFill/>
          <a:ln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>
            <a:extLst>
              <a:ext uri="{FF2B5EF4-FFF2-40B4-BE49-F238E27FC236}">
                <a16:creationId xmlns:a16="http://schemas.microsoft.com/office/drawing/2014/main" id="{DF55DFD0-684C-C747-B620-38DC54BA65D6}"/>
              </a:ext>
            </a:extLst>
          </p:cNvPr>
          <p:cNvSpPr/>
          <p:nvPr/>
        </p:nvSpPr>
        <p:spPr>
          <a:xfrm>
            <a:off x="187125" y="2368952"/>
            <a:ext cx="5393802" cy="2054505"/>
          </a:xfrm>
          <a:custGeom>
            <a:avLst/>
            <a:gdLst>
              <a:gd name="connsiteX0" fmla="*/ 0 w 5416952"/>
              <a:gd name="connsiteY0" fmla="*/ 0 h 3420319"/>
              <a:gd name="connsiteX1" fmla="*/ 63661 w 5416952"/>
              <a:gd name="connsiteY1" fmla="*/ 277793 h 3420319"/>
              <a:gd name="connsiteX2" fmla="*/ 277792 w 5416952"/>
              <a:gd name="connsiteY2" fmla="*/ 3420319 h 3420319"/>
              <a:gd name="connsiteX3" fmla="*/ 4392592 w 5416952"/>
              <a:gd name="connsiteY3" fmla="*/ 3240912 h 3420319"/>
              <a:gd name="connsiteX4" fmla="*/ 5416952 w 5416952"/>
              <a:gd name="connsiteY4" fmla="*/ 3165676 h 3420319"/>
              <a:gd name="connsiteX0" fmla="*/ 0 w 5416952"/>
              <a:gd name="connsiteY0" fmla="*/ 0 h 3420319"/>
              <a:gd name="connsiteX1" fmla="*/ 63661 w 5416952"/>
              <a:gd name="connsiteY1" fmla="*/ 277793 h 3420319"/>
              <a:gd name="connsiteX2" fmla="*/ 277792 w 5416952"/>
              <a:gd name="connsiteY2" fmla="*/ 3420319 h 3420319"/>
              <a:gd name="connsiteX3" fmla="*/ 4386805 w 5416952"/>
              <a:gd name="connsiteY3" fmla="*/ 3211976 h 3420319"/>
              <a:gd name="connsiteX4" fmla="*/ 5416952 w 5416952"/>
              <a:gd name="connsiteY4" fmla="*/ 3165676 h 3420319"/>
              <a:gd name="connsiteX0" fmla="*/ 0 w 5416952"/>
              <a:gd name="connsiteY0" fmla="*/ 0 h 3391382"/>
              <a:gd name="connsiteX1" fmla="*/ 63661 w 5416952"/>
              <a:gd name="connsiteY1" fmla="*/ 277793 h 3391382"/>
              <a:gd name="connsiteX2" fmla="*/ 254643 w 5416952"/>
              <a:gd name="connsiteY2" fmla="*/ 3391382 h 3391382"/>
              <a:gd name="connsiteX3" fmla="*/ 4386805 w 5416952"/>
              <a:gd name="connsiteY3" fmla="*/ 3211976 h 3391382"/>
              <a:gd name="connsiteX4" fmla="*/ 5416952 w 5416952"/>
              <a:gd name="connsiteY4" fmla="*/ 3165676 h 3391382"/>
              <a:gd name="connsiteX0" fmla="*/ 0 w 5416952"/>
              <a:gd name="connsiteY0" fmla="*/ 0 h 3391382"/>
              <a:gd name="connsiteX1" fmla="*/ 63661 w 5416952"/>
              <a:gd name="connsiteY1" fmla="*/ 277793 h 3391382"/>
              <a:gd name="connsiteX2" fmla="*/ 254643 w 5416952"/>
              <a:gd name="connsiteY2" fmla="*/ 3391382 h 3391382"/>
              <a:gd name="connsiteX3" fmla="*/ 4386805 w 5416952"/>
              <a:gd name="connsiteY3" fmla="*/ 3211976 h 3391382"/>
              <a:gd name="connsiteX4" fmla="*/ 5416952 w 5416952"/>
              <a:gd name="connsiteY4" fmla="*/ 3165676 h 3391382"/>
              <a:gd name="connsiteX0" fmla="*/ 0 w 5416952"/>
              <a:gd name="connsiteY0" fmla="*/ 0 h 3391382"/>
              <a:gd name="connsiteX1" fmla="*/ 63661 w 5416952"/>
              <a:gd name="connsiteY1" fmla="*/ 277793 h 3391382"/>
              <a:gd name="connsiteX2" fmla="*/ 254643 w 5416952"/>
              <a:gd name="connsiteY2" fmla="*/ 3391382 h 3391382"/>
              <a:gd name="connsiteX3" fmla="*/ 4386805 w 5416952"/>
              <a:gd name="connsiteY3" fmla="*/ 3211976 h 3391382"/>
              <a:gd name="connsiteX4" fmla="*/ 5416952 w 5416952"/>
              <a:gd name="connsiteY4" fmla="*/ 3165676 h 3391382"/>
              <a:gd name="connsiteX0" fmla="*/ 0 w 5353291"/>
              <a:gd name="connsiteY0" fmla="*/ 0 h 3113589"/>
              <a:gd name="connsiteX1" fmla="*/ 190982 w 5353291"/>
              <a:gd name="connsiteY1" fmla="*/ 3113589 h 3113589"/>
              <a:gd name="connsiteX2" fmla="*/ 4323144 w 5353291"/>
              <a:gd name="connsiteY2" fmla="*/ 2934183 h 3113589"/>
              <a:gd name="connsiteX3" fmla="*/ 5353291 w 5353291"/>
              <a:gd name="connsiteY3" fmla="*/ 2887883 h 3113589"/>
              <a:gd name="connsiteX0" fmla="*/ 0 w 5550060"/>
              <a:gd name="connsiteY0" fmla="*/ 0 h 2095017"/>
              <a:gd name="connsiteX1" fmla="*/ 387751 w 5550060"/>
              <a:gd name="connsiteY1" fmla="*/ 2095017 h 2095017"/>
              <a:gd name="connsiteX2" fmla="*/ 4519913 w 5550060"/>
              <a:gd name="connsiteY2" fmla="*/ 1915611 h 2095017"/>
              <a:gd name="connsiteX3" fmla="*/ 5550060 w 5550060"/>
              <a:gd name="connsiteY3" fmla="*/ 1869311 h 2095017"/>
              <a:gd name="connsiteX0" fmla="*/ 0 w 5550060"/>
              <a:gd name="connsiteY0" fmla="*/ 0 h 2054505"/>
              <a:gd name="connsiteX1" fmla="*/ 98384 w 5550060"/>
              <a:gd name="connsiteY1" fmla="*/ 2054505 h 2054505"/>
              <a:gd name="connsiteX2" fmla="*/ 4519913 w 5550060"/>
              <a:gd name="connsiteY2" fmla="*/ 1915611 h 2054505"/>
              <a:gd name="connsiteX3" fmla="*/ 5550060 w 5550060"/>
              <a:gd name="connsiteY3" fmla="*/ 1869311 h 2054505"/>
              <a:gd name="connsiteX0" fmla="*/ 0 w 5550060"/>
              <a:gd name="connsiteY0" fmla="*/ 0 h 2054505"/>
              <a:gd name="connsiteX1" fmla="*/ 98384 w 5550060"/>
              <a:gd name="connsiteY1" fmla="*/ 2054505 h 2054505"/>
              <a:gd name="connsiteX2" fmla="*/ 4502550 w 5550060"/>
              <a:gd name="connsiteY2" fmla="*/ 1857738 h 2054505"/>
              <a:gd name="connsiteX3" fmla="*/ 5550060 w 5550060"/>
              <a:gd name="connsiteY3" fmla="*/ 1869311 h 2054505"/>
              <a:gd name="connsiteX0" fmla="*/ 0 w 5393802"/>
              <a:gd name="connsiteY0" fmla="*/ 0 h 2054505"/>
              <a:gd name="connsiteX1" fmla="*/ 98384 w 5393802"/>
              <a:gd name="connsiteY1" fmla="*/ 2054505 h 2054505"/>
              <a:gd name="connsiteX2" fmla="*/ 4502550 w 5393802"/>
              <a:gd name="connsiteY2" fmla="*/ 1857738 h 2054505"/>
              <a:gd name="connsiteX3" fmla="*/ 5393802 w 5393802"/>
              <a:gd name="connsiteY3" fmla="*/ 1817225 h 205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3802" h="2054505">
                <a:moveTo>
                  <a:pt x="0" y="0"/>
                </a:moveTo>
                <a:lnTo>
                  <a:pt x="98384" y="2054505"/>
                </a:lnTo>
                <a:cubicBezTo>
                  <a:pt x="1475771" y="1994703"/>
                  <a:pt x="3130950" y="1952264"/>
                  <a:pt x="4502550" y="1857738"/>
                </a:cubicBezTo>
                <a:lnTo>
                  <a:pt x="5393802" y="1817225"/>
                </a:lnTo>
              </a:path>
            </a:pathLst>
          </a:custGeom>
          <a:noFill/>
          <a:ln>
            <a:solidFill>
              <a:srgbClr val="92D05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3E2022F-38DB-B445-9415-B3F0351AC554}"/>
              </a:ext>
            </a:extLst>
          </p:cNvPr>
          <p:cNvSpPr/>
          <p:nvPr/>
        </p:nvSpPr>
        <p:spPr>
          <a:xfrm>
            <a:off x="4347960" y="3929193"/>
            <a:ext cx="77725" cy="8275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0F68CF05-0B29-0747-A934-2225E50CBAFA}"/>
              </a:ext>
            </a:extLst>
          </p:cNvPr>
          <p:cNvSpPr/>
          <p:nvPr/>
        </p:nvSpPr>
        <p:spPr>
          <a:xfrm>
            <a:off x="3011144" y="4858333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200B67B-1D8E-924F-8247-05C65EF39239}"/>
              </a:ext>
            </a:extLst>
          </p:cNvPr>
          <p:cNvSpPr/>
          <p:nvPr/>
        </p:nvSpPr>
        <p:spPr>
          <a:xfrm>
            <a:off x="692696" y="4916229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75" name="正方形/長方形 174">
            <a:extLst>
              <a:ext uri="{FF2B5EF4-FFF2-40B4-BE49-F238E27FC236}">
                <a16:creationId xmlns:a16="http://schemas.microsoft.com/office/drawing/2014/main" id="{BCD59535-9A7D-441C-B273-95993D03D696}"/>
              </a:ext>
            </a:extLst>
          </p:cNvPr>
          <p:cNvSpPr/>
          <p:nvPr/>
        </p:nvSpPr>
        <p:spPr>
          <a:xfrm>
            <a:off x="161407" y="7218655"/>
            <a:ext cx="1396283" cy="1651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特記事項</a:t>
            </a:r>
          </a:p>
        </p:txBody>
      </p: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DEBE3F88-15E5-4509-A392-DAEB485A4686}"/>
              </a:ext>
            </a:extLst>
          </p:cNvPr>
          <p:cNvSpPr txBox="1"/>
          <p:nvPr/>
        </p:nvSpPr>
        <p:spPr>
          <a:xfrm>
            <a:off x="6044669" y="745599"/>
            <a:ext cx="3994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</a:t>
            </a:r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9" name="テキスト ボックス 178">
            <a:extLst>
              <a:ext uri="{FF2B5EF4-FFF2-40B4-BE49-F238E27FC236}">
                <a16:creationId xmlns:a16="http://schemas.microsoft.com/office/drawing/2014/main" id="{D46E1A62-6C47-43BE-A838-383664439846}"/>
              </a:ext>
            </a:extLst>
          </p:cNvPr>
          <p:cNvSpPr txBox="1"/>
          <p:nvPr/>
        </p:nvSpPr>
        <p:spPr>
          <a:xfrm>
            <a:off x="5731452" y="1193488"/>
            <a:ext cx="1080120" cy="223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山手警察署</a:t>
            </a:r>
          </a:p>
        </p:txBody>
      </p:sp>
      <p:sp>
        <p:nvSpPr>
          <p:cNvPr id="6" name="フリーフォーム 5">
            <a:extLst>
              <a:ext uri="{FF2B5EF4-FFF2-40B4-BE49-F238E27FC236}">
                <a16:creationId xmlns:a16="http://schemas.microsoft.com/office/drawing/2014/main" id="{AADE7DD1-FE73-5042-AA66-454E2AD668C8}"/>
              </a:ext>
            </a:extLst>
          </p:cNvPr>
          <p:cNvSpPr/>
          <p:nvPr/>
        </p:nvSpPr>
        <p:spPr>
          <a:xfrm>
            <a:off x="4167398" y="4410159"/>
            <a:ext cx="562397" cy="16184"/>
          </a:xfrm>
          <a:custGeom>
            <a:avLst/>
            <a:gdLst>
              <a:gd name="connsiteX0" fmla="*/ 0 w 562397"/>
              <a:gd name="connsiteY0" fmla="*/ 16184 h 16184"/>
              <a:gd name="connsiteX1" fmla="*/ 562397 w 562397"/>
              <a:gd name="connsiteY1" fmla="*/ 0 h 1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2397" h="16184">
                <a:moveTo>
                  <a:pt x="0" y="16184"/>
                </a:moveTo>
                <a:lnTo>
                  <a:pt x="562397" y="0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DB283B33-1D79-4F4D-8CDD-12DB9CA09EAE}"/>
              </a:ext>
            </a:extLst>
          </p:cNvPr>
          <p:cNvSpPr/>
          <p:nvPr/>
        </p:nvSpPr>
        <p:spPr>
          <a:xfrm>
            <a:off x="4041972" y="4054110"/>
            <a:ext cx="473384" cy="8092"/>
          </a:xfrm>
          <a:custGeom>
            <a:avLst/>
            <a:gdLst>
              <a:gd name="connsiteX0" fmla="*/ 0 w 473384"/>
              <a:gd name="connsiteY0" fmla="*/ 8092 h 8092"/>
              <a:gd name="connsiteX1" fmla="*/ 473384 w 473384"/>
              <a:gd name="connsiteY1" fmla="*/ 0 h 8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3384" h="8092">
                <a:moveTo>
                  <a:pt x="0" y="8092"/>
                </a:moveTo>
                <a:lnTo>
                  <a:pt x="473384" y="0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 7">
            <a:extLst>
              <a:ext uri="{FF2B5EF4-FFF2-40B4-BE49-F238E27FC236}">
                <a16:creationId xmlns:a16="http://schemas.microsoft.com/office/drawing/2014/main" id="{9720598C-45CA-2C42-946F-3F9120373E5D}"/>
              </a:ext>
            </a:extLst>
          </p:cNvPr>
          <p:cNvSpPr/>
          <p:nvPr/>
        </p:nvSpPr>
        <p:spPr>
          <a:xfrm>
            <a:off x="4535586" y="4058156"/>
            <a:ext cx="145656" cy="0"/>
          </a:xfrm>
          <a:custGeom>
            <a:avLst/>
            <a:gdLst>
              <a:gd name="connsiteX0" fmla="*/ 0 w 145656"/>
              <a:gd name="connsiteY0" fmla="*/ 0 h 0"/>
              <a:gd name="connsiteX1" fmla="*/ 145656 w 14565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656">
                <a:moveTo>
                  <a:pt x="0" y="0"/>
                </a:moveTo>
                <a:lnTo>
                  <a:pt x="145656" y="0"/>
                </a:lnTo>
              </a:path>
            </a:pathLst>
          </a:custGeom>
          <a:noFill/>
          <a:ln cmpd="dbl">
            <a:solidFill>
              <a:srgbClr val="0000FF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00FF"/>
              </a:solidFill>
            </a:endParaRPr>
          </a:p>
        </p:txBody>
      </p:sp>
      <p:sp>
        <p:nvSpPr>
          <p:cNvPr id="34" name="フリーフォーム 33">
            <a:extLst>
              <a:ext uri="{FF2B5EF4-FFF2-40B4-BE49-F238E27FC236}">
                <a16:creationId xmlns:a16="http://schemas.microsoft.com/office/drawing/2014/main" id="{B10B3761-AF53-DE49-9D98-1AFD99D59B12}"/>
              </a:ext>
            </a:extLst>
          </p:cNvPr>
          <p:cNvSpPr/>
          <p:nvPr/>
        </p:nvSpPr>
        <p:spPr>
          <a:xfrm>
            <a:off x="4600378" y="4842021"/>
            <a:ext cx="145656" cy="0"/>
          </a:xfrm>
          <a:custGeom>
            <a:avLst/>
            <a:gdLst>
              <a:gd name="connsiteX0" fmla="*/ 0 w 145656"/>
              <a:gd name="connsiteY0" fmla="*/ 0 h 0"/>
              <a:gd name="connsiteX1" fmla="*/ 145656 w 14565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656">
                <a:moveTo>
                  <a:pt x="0" y="0"/>
                </a:moveTo>
                <a:lnTo>
                  <a:pt x="145656" y="0"/>
                </a:lnTo>
              </a:path>
            </a:pathLst>
          </a:custGeom>
          <a:noFill/>
          <a:ln cmpd="dbl">
            <a:solidFill>
              <a:srgbClr val="0000FF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00FF"/>
              </a:solidFill>
            </a:endParaRPr>
          </a:p>
        </p:txBody>
      </p:sp>
      <p:sp>
        <p:nvSpPr>
          <p:cNvPr id="9" name="フリーフォーム 8">
            <a:extLst>
              <a:ext uri="{FF2B5EF4-FFF2-40B4-BE49-F238E27FC236}">
                <a16:creationId xmlns:a16="http://schemas.microsoft.com/office/drawing/2014/main" id="{9448BC63-6AB1-2D46-B031-C057E9CFEE2D}"/>
              </a:ext>
            </a:extLst>
          </p:cNvPr>
          <p:cNvSpPr/>
          <p:nvPr/>
        </p:nvSpPr>
        <p:spPr>
          <a:xfrm>
            <a:off x="185530" y="1888435"/>
            <a:ext cx="5393635" cy="2478156"/>
          </a:xfrm>
          <a:custGeom>
            <a:avLst/>
            <a:gdLst>
              <a:gd name="connsiteX0" fmla="*/ 0 w 5393635"/>
              <a:gd name="connsiteY0" fmla="*/ 0 h 2478156"/>
              <a:gd name="connsiteX1" fmla="*/ 172279 w 5393635"/>
              <a:gd name="connsiteY1" fmla="*/ 2478156 h 2478156"/>
              <a:gd name="connsiteX2" fmla="*/ 5393635 w 5393635"/>
              <a:gd name="connsiteY2" fmla="*/ 2252869 h 247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93635" h="2478156">
                <a:moveTo>
                  <a:pt x="0" y="0"/>
                </a:moveTo>
                <a:lnTo>
                  <a:pt x="172279" y="2478156"/>
                </a:lnTo>
                <a:lnTo>
                  <a:pt x="5393635" y="2252869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 9">
            <a:extLst>
              <a:ext uri="{FF2B5EF4-FFF2-40B4-BE49-F238E27FC236}">
                <a16:creationId xmlns:a16="http://schemas.microsoft.com/office/drawing/2014/main" id="{86A7116F-9653-A94A-A67B-C9CB69BD4531}"/>
              </a:ext>
            </a:extLst>
          </p:cNvPr>
          <p:cNvSpPr/>
          <p:nvPr/>
        </p:nvSpPr>
        <p:spPr>
          <a:xfrm>
            <a:off x="3154332" y="4585252"/>
            <a:ext cx="2418207" cy="97814"/>
          </a:xfrm>
          <a:custGeom>
            <a:avLst/>
            <a:gdLst>
              <a:gd name="connsiteX0" fmla="*/ 0 w 5393635"/>
              <a:gd name="connsiteY0" fmla="*/ 192157 h 192157"/>
              <a:gd name="connsiteX1" fmla="*/ 5393635 w 5393635"/>
              <a:gd name="connsiteY1" fmla="*/ 0 h 192157"/>
              <a:gd name="connsiteX0" fmla="*/ 0 w 2418207"/>
              <a:gd name="connsiteY0" fmla="*/ 97814 h 97814"/>
              <a:gd name="connsiteX1" fmla="*/ 2418207 w 2418207"/>
              <a:gd name="connsiteY1" fmla="*/ 0 h 97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18207" h="97814">
                <a:moveTo>
                  <a:pt x="0" y="97814"/>
                </a:moveTo>
                <a:lnTo>
                  <a:pt x="2418207" y="0"/>
                </a:lnTo>
              </a:path>
            </a:pathLst>
          </a:custGeom>
          <a:noFill/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 10">
            <a:extLst>
              <a:ext uri="{FF2B5EF4-FFF2-40B4-BE49-F238E27FC236}">
                <a16:creationId xmlns:a16="http://schemas.microsoft.com/office/drawing/2014/main" id="{005385D4-2061-154B-9362-1113D3B23B50}"/>
              </a:ext>
            </a:extLst>
          </p:cNvPr>
          <p:cNvSpPr/>
          <p:nvPr/>
        </p:nvSpPr>
        <p:spPr>
          <a:xfrm>
            <a:off x="4615874" y="4062201"/>
            <a:ext cx="65368" cy="758717"/>
          </a:xfrm>
          <a:custGeom>
            <a:avLst/>
            <a:gdLst>
              <a:gd name="connsiteX0" fmla="*/ 0 w 52662"/>
              <a:gd name="connsiteY0" fmla="*/ 0 h 655878"/>
              <a:gd name="connsiteX1" fmla="*/ 52662 w 52662"/>
              <a:gd name="connsiteY1" fmla="*/ 655878 h 65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662" h="655878">
                <a:moveTo>
                  <a:pt x="0" y="0"/>
                </a:moveTo>
                <a:lnTo>
                  <a:pt x="52662" y="655878"/>
                </a:lnTo>
              </a:path>
            </a:pathLst>
          </a:custGeom>
          <a:noFill/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>
            <a:extLst>
              <a:ext uri="{FF2B5EF4-FFF2-40B4-BE49-F238E27FC236}">
                <a16:creationId xmlns:a16="http://schemas.microsoft.com/office/drawing/2014/main" id="{A3C329F1-E11C-C24F-9E78-CC36D6D698B3}"/>
              </a:ext>
            </a:extLst>
          </p:cNvPr>
          <p:cNvSpPr/>
          <p:nvPr/>
        </p:nvSpPr>
        <p:spPr>
          <a:xfrm>
            <a:off x="172348" y="4447527"/>
            <a:ext cx="105323" cy="110111"/>
          </a:xfrm>
          <a:custGeom>
            <a:avLst/>
            <a:gdLst>
              <a:gd name="connsiteX0" fmla="*/ 105323 w 105323"/>
              <a:gd name="connsiteY0" fmla="*/ 110111 h 110111"/>
              <a:gd name="connsiteX1" fmla="*/ 0 w 105323"/>
              <a:gd name="connsiteY1" fmla="*/ 0 h 110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323" h="110111">
                <a:moveTo>
                  <a:pt x="105323" y="110111"/>
                </a:moveTo>
                <a:lnTo>
                  <a:pt x="0" y="0"/>
                </a:lnTo>
              </a:path>
            </a:pathLst>
          </a:custGeom>
          <a:noFill/>
          <a:ln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E2CA929A-3ABE-194E-894B-966404AE05BE}"/>
              </a:ext>
            </a:extLst>
          </p:cNvPr>
          <p:cNvSpPr/>
          <p:nvPr/>
        </p:nvSpPr>
        <p:spPr>
          <a:xfrm>
            <a:off x="161407" y="4480093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27" name="フリーフォーム 26">
            <a:extLst>
              <a:ext uri="{FF2B5EF4-FFF2-40B4-BE49-F238E27FC236}">
                <a16:creationId xmlns:a16="http://schemas.microsoft.com/office/drawing/2014/main" id="{36523F56-21D8-0F4B-ABAF-34BBE9F92AA6}"/>
              </a:ext>
            </a:extLst>
          </p:cNvPr>
          <p:cNvSpPr/>
          <p:nvPr/>
        </p:nvSpPr>
        <p:spPr>
          <a:xfrm>
            <a:off x="841829" y="4688114"/>
            <a:ext cx="2068285" cy="79829"/>
          </a:xfrm>
          <a:custGeom>
            <a:avLst/>
            <a:gdLst>
              <a:gd name="connsiteX0" fmla="*/ 2068285 w 2068285"/>
              <a:gd name="connsiteY0" fmla="*/ 0 h 79829"/>
              <a:gd name="connsiteX1" fmla="*/ 0 w 2068285"/>
              <a:gd name="connsiteY1" fmla="*/ 79829 h 79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68285" h="79829">
                <a:moveTo>
                  <a:pt x="2068285" y="0"/>
                </a:moveTo>
                <a:lnTo>
                  <a:pt x="0" y="79829"/>
                </a:lnTo>
              </a:path>
            </a:pathLst>
          </a:custGeom>
          <a:noFill/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 27">
            <a:extLst>
              <a:ext uri="{FF2B5EF4-FFF2-40B4-BE49-F238E27FC236}">
                <a16:creationId xmlns:a16="http://schemas.microsoft.com/office/drawing/2014/main" id="{267D09DE-524A-0646-AA70-DAE8EB693F9F}"/>
              </a:ext>
            </a:extLst>
          </p:cNvPr>
          <p:cNvSpPr/>
          <p:nvPr/>
        </p:nvSpPr>
        <p:spPr>
          <a:xfrm>
            <a:off x="182473" y="4780137"/>
            <a:ext cx="377371" cy="14515"/>
          </a:xfrm>
          <a:custGeom>
            <a:avLst/>
            <a:gdLst>
              <a:gd name="connsiteX0" fmla="*/ 377371 w 377371"/>
              <a:gd name="connsiteY0" fmla="*/ 0 h 14515"/>
              <a:gd name="connsiteX1" fmla="*/ 0 w 377371"/>
              <a:gd name="connsiteY1" fmla="*/ 14515 h 14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7371" h="14515">
                <a:moveTo>
                  <a:pt x="377371" y="0"/>
                </a:moveTo>
                <a:lnTo>
                  <a:pt x="0" y="14515"/>
                </a:lnTo>
              </a:path>
            </a:pathLst>
          </a:custGeom>
          <a:noFill/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フリーフォーム 51">
            <a:extLst>
              <a:ext uri="{FF2B5EF4-FFF2-40B4-BE49-F238E27FC236}">
                <a16:creationId xmlns:a16="http://schemas.microsoft.com/office/drawing/2014/main" id="{D65E9254-8EA0-6644-BFCB-EA80EA4E2496}"/>
              </a:ext>
            </a:extLst>
          </p:cNvPr>
          <p:cNvSpPr/>
          <p:nvPr/>
        </p:nvSpPr>
        <p:spPr>
          <a:xfrm>
            <a:off x="4766910" y="4464280"/>
            <a:ext cx="798885" cy="47013"/>
          </a:xfrm>
          <a:custGeom>
            <a:avLst/>
            <a:gdLst>
              <a:gd name="connsiteX0" fmla="*/ 0 w 500743"/>
              <a:gd name="connsiteY0" fmla="*/ 7257 h 7257"/>
              <a:gd name="connsiteX1" fmla="*/ 500743 w 500743"/>
              <a:gd name="connsiteY1" fmla="*/ 0 h 7257"/>
              <a:gd name="connsiteX0" fmla="*/ 0 w 20321"/>
              <a:gd name="connsiteY0" fmla="*/ 46522 h 46522"/>
              <a:gd name="connsiteX1" fmla="*/ 20321 w 20321"/>
              <a:gd name="connsiteY1" fmla="*/ 0 h 46522"/>
              <a:gd name="connsiteX0" fmla="*/ 0 w 20321"/>
              <a:gd name="connsiteY0" fmla="*/ 101306 h 101306"/>
              <a:gd name="connsiteX1" fmla="*/ 20321 w 20321"/>
              <a:gd name="connsiteY1" fmla="*/ 0 h 101306"/>
              <a:gd name="connsiteX0" fmla="*/ 0 w 15954"/>
              <a:gd name="connsiteY0" fmla="*/ 64783 h 64783"/>
              <a:gd name="connsiteX1" fmla="*/ 15954 w 15954"/>
              <a:gd name="connsiteY1" fmla="*/ 0 h 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54" h="64783">
                <a:moveTo>
                  <a:pt x="0" y="64783"/>
                </a:moveTo>
                <a:lnTo>
                  <a:pt x="15954" y="0"/>
                </a:lnTo>
              </a:path>
            </a:pathLst>
          </a:custGeom>
          <a:noFill/>
          <a:ln w="38100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フリーフォーム 52">
            <a:extLst>
              <a:ext uri="{FF2B5EF4-FFF2-40B4-BE49-F238E27FC236}">
                <a16:creationId xmlns:a16="http://schemas.microsoft.com/office/drawing/2014/main" id="{562E912D-9AB1-AA48-9CB3-5A8039293C38}"/>
              </a:ext>
            </a:extLst>
          </p:cNvPr>
          <p:cNvSpPr/>
          <p:nvPr/>
        </p:nvSpPr>
        <p:spPr>
          <a:xfrm rot="10800000">
            <a:off x="4852796" y="4664606"/>
            <a:ext cx="707255" cy="50811"/>
          </a:xfrm>
          <a:custGeom>
            <a:avLst/>
            <a:gdLst>
              <a:gd name="connsiteX0" fmla="*/ 0 w 500743"/>
              <a:gd name="connsiteY0" fmla="*/ 7257 h 7257"/>
              <a:gd name="connsiteX1" fmla="*/ 500743 w 500743"/>
              <a:gd name="connsiteY1" fmla="*/ 0 h 7257"/>
              <a:gd name="connsiteX0" fmla="*/ 0 w 20321"/>
              <a:gd name="connsiteY0" fmla="*/ 46522 h 46522"/>
              <a:gd name="connsiteX1" fmla="*/ 20321 w 20321"/>
              <a:gd name="connsiteY1" fmla="*/ 0 h 46522"/>
              <a:gd name="connsiteX0" fmla="*/ 0 w 20321"/>
              <a:gd name="connsiteY0" fmla="*/ 101306 h 101306"/>
              <a:gd name="connsiteX1" fmla="*/ 20321 w 20321"/>
              <a:gd name="connsiteY1" fmla="*/ 0 h 101306"/>
              <a:gd name="connsiteX0" fmla="*/ 0 w 15954"/>
              <a:gd name="connsiteY0" fmla="*/ 64783 h 64783"/>
              <a:gd name="connsiteX1" fmla="*/ 15954 w 15954"/>
              <a:gd name="connsiteY1" fmla="*/ 0 h 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54" h="64783">
                <a:moveTo>
                  <a:pt x="0" y="64783"/>
                </a:moveTo>
                <a:lnTo>
                  <a:pt x="15954" y="0"/>
                </a:lnTo>
              </a:path>
            </a:pathLst>
          </a:custGeom>
          <a:noFill/>
          <a:ln w="38100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フリーフォーム 53">
            <a:extLst>
              <a:ext uri="{FF2B5EF4-FFF2-40B4-BE49-F238E27FC236}">
                <a16:creationId xmlns:a16="http://schemas.microsoft.com/office/drawing/2014/main" id="{3B9646A3-CC53-3A4E-9E5D-A8BB9006D9D4}"/>
              </a:ext>
            </a:extLst>
          </p:cNvPr>
          <p:cNvSpPr/>
          <p:nvPr/>
        </p:nvSpPr>
        <p:spPr>
          <a:xfrm>
            <a:off x="188663" y="4552900"/>
            <a:ext cx="4330574" cy="172909"/>
          </a:xfrm>
          <a:custGeom>
            <a:avLst/>
            <a:gdLst>
              <a:gd name="connsiteX0" fmla="*/ 0 w 500743"/>
              <a:gd name="connsiteY0" fmla="*/ 7257 h 7257"/>
              <a:gd name="connsiteX1" fmla="*/ 500743 w 500743"/>
              <a:gd name="connsiteY1" fmla="*/ 0 h 7257"/>
              <a:gd name="connsiteX0" fmla="*/ 0 w 20321"/>
              <a:gd name="connsiteY0" fmla="*/ 46522 h 46522"/>
              <a:gd name="connsiteX1" fmla="*/ 20321 w 20321"/>
              <a:gd name="connsiteY1" fmla="*/ 0 h 46522"/>
              <a:gd name="connsiteX0" fmla="*/ 0 w 20321"/>
              <a:gd name="connsiteY0" fmla="*/ 101306 h 101306"/>
              <a:gd name="connsiteX1" fmla="*/ 20321 w 20321"/>
              <a:gd name="connsiteY1" fmla="*/ 0 h 101306"/>
              <a:gd name="connsiteX0" fmla="*/ 0 w 15954"/>
              <a:gd name="connsiteY0" fmla="*/ 64783 h 64783"/>
              <a:gd name="connsiteX1" fmla="*/ 15954 w 15954"/>
              <a:gd name="connsiteY1" fmla="*/ 0 h 64783"/>
              <a:gd name="connsiteX0" fmla="*/ 0 w 86483"/>
              <a:gd name="connsiteY0" fmla="*/ 238265 h 238265"/>
              <a:gd name="connsiteX1" fmla="*/ 86483 w 86483"/>
              <a:gd name="connsiteY1" fmla="*/ 0 h 238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483" h="238265">
                <a:moveTo>
                  <a:pt x="0" y="238265"/>
                </a:moveTo>
                <a:lnTo>
                  <a:pt x="86483" y="0"/>
                </a:lnTo>
              </a:path>
            </a:pathLst>
          </a:custGeom>
          <a:noFill/>
          <a:ln w="38100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フリーフォーム 54">
            <a:extLst>
              <a:ext uri="{FF2B5EF4-FFF2-40B4-BE49-F238E27FC236}">
                <a16:creationId xmlns:a16="http://schemas.microsoft.com/office/drawing/2014/main" id="{E8E55C78-2137-604E-8EEE-6D9BF23BA686}"/>
              </a:ext>
            </a:extLst>
          </p:cNvPr>
          <p:cNvSpPr/>
          <p:nvPr/>
        </p:nvSpPr>
        <p:spPr>
          <a:xfrm>
            <a:off x="188739" y="4731389"/>
            <a:ext cx="4330574" cy="126526"/>
          </a:xfrm>
          <a:custGeom>
            <a:avLst/>
            <a:gdLst>
              <a:gd name="connsiteX0" fmla="*/ 0 w 500743"/>
              <a:gd name="connsiteY0" fmla="*/ 7257 h 7257"/>
              <a:gd name="connsiteX1" fmla="*/ 500743 w 500743"/>
              <a:gd name="connsiteY1" fmla="*/ 0 h 7257"/>
              <a:gd name="connsiteX0" fmla="*/ 0 w 20321"/>
              <a:gd name="connsiteY0" fmla="*/ 46522 h 46522"/>
              <a:gd name="connsiteX1" fmla="*/ 20321 w 20321"/>
              <a:gd name="connsiteY1" fmla="*/ 0 h 46522"/>
              <a:gd name="connsiteX0" fmla="*/ 0 w 20321"/>
              <a:gd name="connsiteY0" fmla="*/ 101306 h 101306"/>
              <a:gd name="connsiteX1" fmla="*/ 20321 w 20321"/>
              <a:gd name="connsiteY1" fmla="*/ 0 h 101306"/>
              <a:gd name="connsiteX0" fmla="*/ 0 w 15954"/>
              <a:gd name="connsiteY0" fmla="*/ 64783 h 64783"/>
              <a:gd name="connsiteX1" fmla="*/ 15954 w 15954"/>
              <a:gd name="connsiteY1" fmla="*/ 0 h 64783"/>
              <a:gd name="connsiteX0" fmla="*/ 0 w 86483"/>
              <a:gd name="connsiteY0" fmla="*/ 238265 h 238265"/>
              <a:gd name="connsiteX1" fmla="*/ 86483 w 86483"/>
              <a:gd name="connsiteY1" fmla="*/ 0 h 238265"/>
              <a:gd name="connsiteX0" fmla="*/ 0 w 86483"/>
              <a:gd name="connsiteY0" fmla="*/ 174350 h 174350"/>
              <a:gd name="connsiteX1" fmla="*/ 86483 w 86483"/>
              <a:gd name="connsiteY1" fmla="*/ 0 h 17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483" h="174350">
                <a:moveTo>
                  <a:pt x="0" y="174350"/>
                </a:moveTo>
                <a:lnTo>
                  <a:pt x="86483" y="0"/>
                </a:lnTo>
              </a:path>
            </a:pathLst>
          </a:custGeom>
          <a:noFill/>
          <a:ln w="38100">
            <a:solidFill>
              <a:srgbClr val="000099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テキスト ボックス 254"/>
          <p:cNvSpPr txBox="1">
            <a:spLocks noChangeArrowheads="1"/>
          </p:cNvSpPr>
          <p:nvPr/>
        </p:nvSpPr>
        <p:spPr bwMode="auto">
          <a:xfrm>
            <a:off x="924966" y="1924814"/>
            <a:ext cx="713833" cy="22160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原田港運</a:t>
            </a:r>
          </a:p>
        </p:txBody>
      </p:sp>
      <p:sp>
        <p:nvSpPr>
          <p:cNvPr id="83" name="テキスト ボックス 254"/>
          <p:cNvSpPr txBox="1">
            <a:spLocks noChangeArrowheads="1"/>
          </p:cNvSpPr>
          <p:nvPr/>
        </p:nvSpPr>
        <p:spPr bwMode="auto">
          <a:xfrm>
            <a:off x="4657512" y="986938"/>
            <a:ext cx="866674" cy="33855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鈴江</a:t>
            </a:r>
            <a:endParaRPr lang="en-US" altLang="ja-JP" sz="80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ctr"/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コーポレーション</a:t>
            </a:r>
          </a:p>
        </p:txBody>
      </p:sp>
      <p:sp>
        <p:nvSpPr>
          <p:cNvPr id="82" name="テキスト ボックス 254"/>
          <p:cNvSpPr txBox="1">
            <a:spLocks noChangeArrowheads="1"/>
          </p:cNvSpPr>
          <p:nvPr/>
        </p:nvSpPr>
        <p:spPr bwMode="auto">
          <a:xfrm>
            <a:off x="2715167" y="2017355"/>
            <a:ext cx="713833" cy="21544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臨海倉庫</a:t>
            </a:r>
          </a:p>
        </p:txBody>
      </p:sp>
      <p:sp>
        <p:nvSpPr>
          <p:cNvPr id="84" name="テキスト ボックス 254"/>
          <p:cNvSpPr txBox="1">
            <a:spLocks noChangeArrowheads="1"/>
          </p:cNvSpPr>
          <p:nvPr/>
        </p:nvSpPr>
        <p:spPr bwMode="auto">
          <a:xfrm>
            <a:off x="4670300" y="2548965"/>
            <a:ext cx="870249" cy="22291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相模運輸倉庫</a:t>
            </a:r>
            <a:endParaRPr lang="ja-JP" altLang="en-US" sz="90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85" name="角丸四角形吹き出し 84"/>
          <p:cNvSpPr/>
          <p:nvPr/>
        </p:nvSpPr>
        <p:spPr>
          <a:xfrm>
            <a:off x="4191670" y="5306035"/>
            <a:ext cx="1123616" cy="288032"/>
          </a:xfrm>
          <a:prstGeom prst="wedgeRoundRectCallout">
            <a:avLst>
              <a:gd name="adj1" fmla="val -24018"/>
              <a:gd name="adj2" fmla="val -280447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/>
              <a:t>停止線設置</a:t>
            </a:r>
          </a:p>
        </p:txBody>
      </p:sp>
      <p:cxnSp>
        <p:nvCxnSpPr>
          <p:cNvPr id="22" name="直線コネクタ 21"/>
          <p:cNvCxnSpPr/>
          <p:nvPr/>
        </p:nvCxnSpPr>
        <p:spPr>
          <a:xfrm>
            <a:off x="4535586" y="4511293"/>
            <a:ext cx="0" cy="15331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ひし形 50">
            <a:extLst>
              <a:ext uri="{FF2B5EF4-FFF2-40B4-BE49-F238E27FC236}">
                <a16:creationId xmlns:a16="http://schemas.microsoft.com/office/drawing/2014/main" id="{D7DAA8CE-50A5-48E6-8D59-F44E1B68F41E}"/>
              </a:ext>
            </a:extLst>
          </p:cNvPr>
          <p:cNvSpPr/>
          <p:nvPr/>
        </p:nvSpPr>
        <p:spPr>
          <a:xfrm>
            <a:off x="5082364" y="3919908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56" name="ひし形 55">
            <a:extLst>
              <a:ext uri="{FF2B5EF4-FFF2-40B4-BE49-F238E27FC236}">
                <a16:creationId xmlns:a16="http://schemas.microsoft.com/office/drawing/2014/main" id="{7F52B0C1-2770-479D-94CB-EDDAE0047A42}"/>
              </a:ext>
            </a:extLst>
          </p:cNvPr>
          <p:cNvSpPr/>
          <p:nvPr/>
        </p:nvSpPr>
        <p:spPr>
          <a:xfrm>
            <a:off x="5130604" y="4787821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57" name="ひし形 56">
            <a:extLst>
              <a:ext uri="{FF2B5EF4-FFF2-40B4-BE49-F238E27FC236}">
                <a16:creationId xmlns:a16="http://schemas.microsoft.com/office/drawing/2014/main" id="{91943BBA-FE49-4B3B-AB41-FA168E08766B}"/>
              </a:ext>
            </a:extLst>
          </p:cNvPr>
          <p:cNvSpPr/>
          <p:nvPr/>
        </p:nvSpPr>
        <p:spPr>
          <a:xfrm>
            <a:off x="908720" y="4121099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58" name="ひし形 57">
            <a:extLst>
              <a:ext uri="{FF2B5EF4-FFF2-40B4-BE49-F238E27FC236}">
                <a16:creationId xmlns:a16="http://schemas.microsoft.com/office/drawing/2014/main" id="{24B8C98E-E1B4-49F8-B9BE-ACD9864E4F5E}"/>
              </a:ext>
            </a:extLst>
          </p:cNvPr>
          <p:cNvSpPr/>
          <p:nvPr/>
        </p:nvSpPr>
        <p:spPr>
          <a:xfrm>
            <a:off x="1939127" y="4101232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59" name="ひし形 58">
            <a:extLst>
              <a:ext uri="{FF2B5EF4-FFF2-40B4-BE49-F238E27FC236}">
                <a16:creationId xmlns:a16="http://schemas.microsoft.com/office/drawing/2014/main" id="{C5F4C2FD-134F-41A6-B8BB-845ECF77E639}"/>
              </a:ext>
            </a:extLst>
          </p:cNvPr>
          <p:cNvSpPr/>
          <p:nvPr/>
        </p:nvSpPr>
        <p:spPr>
          <a:xfrm>
            <a:off x="2969534" y="4074721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60" name="ひし形 59">
            <a:extLst>
              <a:ext uri="{FF2B5EF4-FFF2-40B4-BE49-F238E27FC236}">
                <a16:creationId xmlns:a16="http://schemas.microsoft.com/office/drawing/2014/main" id="{A5442BE9-4CCE-4CBD-8010-C2D3A5EF30F0}"/>
              </a:ext>
            </a:extLst>
          </p:cNvPr>
          <p:cNvSpPr/>
          <p:nvPr/>
        </p:nvSpPr>
        <p:spPr>
          <a:xfrm>
            <a:off x="500344" y="3697149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61" name="ひし形 60">
            <a:extLst>
              <a:ext uri="{FF2B5EF4-FFF2-40B4-BE49-F238E27FC236}">
                <a16:creationId xmlns:a16="http://schemas.microsoft.com/office/drawing/2014/main" id="{C8432720-55B3-49B9-ABAB-817CDF7A4323}"/>
              </a:ext>
            </a:extLst>
          </p:cNvPr>
          <p:cNvSpPr/>
          <p:nvPr/>
        </p:nvSpPr>
        <p:spPr>
          <a:xfrm>
            <a:off x="416144" y="2777440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62" name="ひし形 61">
            <a:extLst>
              <a:ext uri="{FF2B5EF4-FFF2-40B4-BE49-F238E27FC236}">
                <a16:creationId xmlns:a16="http://schemas.microsoft.com/office/drawing/2014/main" id="{790152E6-672F-40A9-A739-2A14D982F2CD}"/>
              </a:ext>
            </a:extLst>
          </p:cNvPr>
          <p:cNvSpPr/>
          <p:nvPr/>
        </p:nvSpPr>
        <p:spPr>
          <a:xfrm>
            <a:off x="367904" y="2065651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E26809DE-301C-45EB-A991-2475F00CC438}"/>
              </a:ext>
            </a:extLst>
          </p:cNvPr>
          <p:cNvGrpSpPr/>
          <p:nvPr/>
        </p:nvGrpSpPr>
        <p:grpSpPr>
          <a:xfrm>
            <a:off x="235981" y="4184377"/>
            <a:ext cx="4531637" cy="2855133"/>
            <a:chOff x="3033517" y="4229344"/>
            <a:chExt cx="4531637" cy="2855133"/>
          </a:xfrm>
        </p:grpSpPr>
        <p:sp>
          <p:nvSpPr>
            <p:cNvPr id="64" name="楕円 18">
              <a:extLst>
                <a:ext uri="{FF2B5EF4-FFF2-40B4-BE49-F238E27FC236}">
                  <a16:creationId xmlns:a16="http://schemas.microsoft.com/office/drawing/2014/main" id="{F3E9DCD9-AD04-4455-9E78-045628E70748}"/>
                </a:ext>
              </a:extLst>
            </p:cNvPr>
            <p:cNvSpPr/>
            <p:nvPr/>
          </p:nvSpPr>
          <p:spPr>
            <a:xfrm rot="21210182">
              <a:off x="7350497" y="4229344"/>
              <a:ext cx="214657" cy="559806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65" name="グループ化 64">
              <a:extLst>
                <a:ext uri="{FF2B5EF4-FFF2-40B4-BE49-F238E27FC236}">
                  <a16:creationId xmlns:a16="http://schemas.microsoft.com/office/drawing/2014/main" id="{D6E59580-DC17-4B73-B456-FA623D43C2FB}"/>
                </a:ext>
              </a:extLst>
            </p:cNvPr>
            <p:cNvGrpSpPr/>
            <p:nvPr/>
          </p:nvGrpSpPr>
          <p:grpSpPr>
            <a:xfrm>
              <a:off x="3034274" y="5341758"/>
              <a:ext cx="2160240" cy="1742719"/>
              <a:chOff x="8181528" y="5246647"/>
              <a:chExt cx="2160240" cy="1742719"/>
            </a:xfrm>
          </p:grpSpPr>
          <p:sp>
            <p:nvSpPr>
              <p:cNvPr id="69" name="正方形/長方形 68">
                <a:extLst>
                  <a:ext uri="{FF2B5EF4-FFF2-40B4-BE49-F238E27FC236}">
                    <a16:creationId xmlns:a16="http://schemas.microsoft.com/office/drawing/2014/main" id="{0F394008-A665-46D9-941D-5551A38505AF}"/>
                  </a:ext>
                </a:extLst>
              </p:cNvPr>
              <p:cNvSpPr/>
              <p:nvPr/>
            </p:nvSpPr>
            <p:spPr>
              <a:xfrm>
                <a:off x="8181528" y="5246647"/>
                <a:ext cx="2160240" cy="1742719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0" name="正方形/長方形 69">
                <a:extLst>
                  <a:ext uri="{FF2B5EF4-FFF2-40B4-BE49-F238E27FC236}">
                    <a16:creationId xmlns:a16="http://schemas.microsoft.com/office/drawing/2014/main" id="{97D9019C-6820-4997-866C-2BA14BCE519E}"/>
                  </a:ext>
                </a:extLst>
              </p:cNvPr>
              <p:cNvSpPr/>
              <p:nvPr/>
            </p:nvSpPr>
            <p:spPr>
              <a:xfrm>
                <a:off x="8361662" y="5310613"/>
                <a:ext cx="1816809" cy="161512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rgbClr val="2226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1" name="直線コネクタ 70">
                <a:extLst>
                  <a:ext uri="{FF2B5EF4-FFF2-40B4-BE49-F238E27FC236}">
                    <a16:creationId xmlns:a16="http://schemas.microsoft.com/office/drawing/2014/main" id="{CFB42DA2-326C-4B96-B9C7-A920E66A35DB}"/>
                  </a:ext>
                </a:extLst>
              </p:cNvPr>
              <p:cNvCxnSpPr/>
              <p:nvPr/>
            </p:nvCxnSpPr>
            <p:spPr bwMode="auto">
              <a:xfrm flipH="1">
                <a:off x="9112842" y="6552692"/>
                <a:ext cx="357657" cy="9489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線コネクタ 71">
                <a:extLst>
                  <a:ext uri="{FF2B5EF4-FFF2-40B4-BE49-F238E27FC236}">
                    <a16:creationId xmlns:a16="http://schemas.microsoft.com/office/drawing/2014/main" id="{F25DCFEF-7CBD-4B7C-835F-2480A9051673}"/>
                  </a:ext>
                </a:extLst>
              </p:cNvPr>
              <p:cNvCxnSpPr/>
              <p:nvPr/>
            </p:nvCxnSpPr>
            <p:spPr bwMode="auto">
              <a:xfrm>
                <a:off x="9084355" y="5799781"/>
                <a:ext cx="0" cy="752911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線コネクタ 72">
                <a:extLst>
                  <a:ext uri="{FF2B5EF4-FFF2-40B4-BE49-F238E27FC236}">
                    <a16:creationId xmlns:a16="http://schemas.microsoft.com/office/drawing/2014/main" id="{A27F2D25-2178-4033-8D52-FB38F0EF60AD}"/>
                  </a:ext>
                </a:extLst>
              </p:cNvPr>
              <p:cNvCxnSpPr/>
              <p:nvPr/>
            </p:nvCxnSpPr>
            <p:spPr bwMode="auto">
              <a:xfrm>
                <a:off x="9490261" y="5776421"/>
                <a:ext cx="0" cy="752911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コネクタ 73">
                <a:extLst>
                  <a:ext uri="{FF2B5EF4-FFF2-40B4-BE49-F238E27FC236}">
                    <a16:creationId xmlns:a16="http://schemas.microsoft.com/office/drawing/2014/main" id="{7CB2D9A1-BE7C-4D8A-89F9-C04C02B90DE3}"/>
                  </a:ext>
                </a:extLst>
              </p:cNvPr>
              <p:cNvCxnSpPr/>
              <p:nvPr/>
            </p:nvCxnSpPr>
            <p:spPr bwMode="auto">
              <a:xfrm flipH="1">
                <a:off x="9112842" y="5751516"/>
                <a:ext cx="357657" cy="9489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円/楕円 375">
                <a:extLst>
                  <a:ext uri="{FF2B5EF4-FFF2-40B4-BE49-F238E27FC236}">
                    <a16:creationId xmlns:a16="http://schemas.microsoft.com/office/drawing/2014/main" id="{A74431E0-6827-4B4F-807D-526912CF34AB}"/>
                  </a:ext>
                </a:extLst>
              </p:cNvPr>
              <p:cNvSpPr/>
              <p:nvPr/>
            </p:nvSpPr>
            <p:spPr bwMode="auto">
              <a:xfrm rot="4851650">
                <a:off x="9454593" y="5719411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76" name="円/楕円 376">
                <a:extLst>
                  <a:ext uri="{FF2B5EF4-FFF2-40B4-BE49-F238E27FC236}">
                    <a16:creationId xmlns:a16="http://schemas.microsoft.com/office/drawing/2014/main" id="{C6C6C05E-5C87-4F2A-8406-E9170499C923}"/>
                  </a:ext>
                </a:extLst>
              </p:cNvPr>
              <p:cNvSpPr/>
              <p:nvPr/>
            </p:nvSpPr>
            <p:spPr bwMode="auto">
              <a:xfrm rot="4851650">
                <a:off x="9048401" y="5726340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77" name="円/楕円 377">
                <a:extLst>
                  <a:ext uri="{FF2B5EF4-FFF2-40B4-BE49-F238E27FC236}">
                    <a16:creationId xmlns:a16="http://schemas.microsoft.com/office/drawing/2014/main" id="{B71A182B-B24D-4EEB-B91E-1A3255C3021F}"/>
                  </a:ext>
                </a:extLst>
              </p:cNvPr>
              <p:cNvSpPr/>
              <p:nvPr/>
            </p:nvSpPr>
            <p:spPr bwMode="auto">
              <a:xfrm rot="4851650">
                <a:off x="9050229" y="6532634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78" name="円/楕円 378">
                <a:extLst>
                  <a:ext uri="{FF2B5EF4-FFF2-40B4-BE49-F238E27FC236}">
                    <a16:creationId xmlns:a16="http://schemas.microsoft.com/office/drawing/2014/main" id="{8C936B91-7DD0-48DB-8CA7-B63D852BDAC5}"/>
                  </a:ext>
                </a:extLst>
              </p:cNvPr>
              <p:cNvSpPr/>
              <p:nvPr/>
            </p:nvSpPr>
            <p:spPr bwMode="auto">
              <a:xfrm rot="4851650">
                <a:off x="9456649" y="6514004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79" name="円/楕円 379">
                <a:extLst>
                  <a:ext uri="{FF2B5EF4-FFF2-40B4-BE49-F238E27FC236}">
                    <a16:creationId xmlns:a16="http://schemas.microsoft.com/office/drawing/2014/main" id="{70F492A0-590E-45AF-AA3C-0649BE5980D0}"/>
                  </a:ext>
                </a:extLst>
              </p:cNvPr>
              <p:cNvSpPr/>
              <p:nvPr/>
            </p:nvSpPr>
            <p:spPr bwMode="auto">
              <a:xfrm rot="4851650">
                <a:off x="9455181" y="6114130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80" name="円/楕円 380">
                <a:extLst>
                  <a:ext uri="{FF2B5EF4-FFF2-40B4-BE49-F238E27FC236}">
                    <a16:creationId xmlns:a16="http://schemas.microsoft.com/office/drawing/2014/main" id="{A9DB35AD-9168-48B6-89DE-A68E50B681D8}"/>
                  </a:ext>
                </a:extLst>
              </p:cNvPr>
              <p:cNvSpPr/>
              <p:nvPr/>
            </p:nvSpPr>
            <p:spPr bwMode="auto">
              <a:xfrm rot="4851650">
                <a:off x="9049329" y="6125586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cxnSp>
            <p:nvCxnSpPr>
              <p:cNvPr id="81" name="直線コネクタ 80">
                <a:extLst>
                  <a:ext uri="{FF2B5EF4-FFF2-40B4-BE49-F238E27FC236}">
                    <a16:creationId xmlns:a16="http://schemas.microsoft.com/office/drawing/2014/main" id="{69BB0EE6-F2A7-481D-AF2F-786A60B22315}"/>
                  </a:ext>
                </a:extLst>
              </p:cNvPr>
              <p:cNvCxnSpPr/>
              <p:nvPr/>
            </p:nvCxnSpPr>
            <p:spPr bwMode="auto">
              <a:xfrm flipH="1">
                <a:off x="9081012" y="5440250"/>
                <a:ext cx="191802" cy="289083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線コネクタ 85">
                <a:extLst>
                  <a:ext uri="{FF2B5EF4-FFF2-40B4-BE49-F238E27FC236}">
                    <a16:creationId xmlns:a16="http://schemas.microsoft.com/office/drawing/2014/main" id="{3A586A97-C191-4E51-91CC-C05143FA07A8}"/>
                  </a:ext>
                </a:extLst>
              </p:cNvPr>
              <p:cNvCxnSpPr/>
              <p:nvPr/>
            </p:nvCxnSpPr>
            <p:spPr bwMode="auto">
              <a:xfrm flipH="1">
                <a:off x="9323583" y="6557436"/>
                <a:ext cx="191802" cy="289083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線コネクタ 86">
                <a:extLst>
                  <a:ext uri="{FF2B5EF4-FFF2-40B4-BE49-F238E27FC236}">
                    <a16:creationId xmlns:a16="http://schemas.microsoft.com/office/drawing/2014/main" id="{9AE7D1A5-1E96-45A6-ACCD-123B15FA7A72}"/>
                  </a:ext>
                </a:extLst>
              </p:cNvPr>
              <p:cNvCxnSpPr/>
              <p:nvPr/>
            </p:nvCxnSpPr>
            <p:spPr bwMode="auto">
              <a:xfrm>
                <a:off x="9287340" y="5430872"/>
                <a:ext cx="202921" cy="298461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線コネクタ 87">
                <a:extLst>
                  <a:ext uri="{FF2B5EF4-FFF2-40B4-BE49-F238E27FC236}">
                    <a16:creationId xmlns:a16="http://schemas.microsoft.com/office/drawing/2014/main" id="{5EED8B11-8207-4AF0-84EE-93F6BFD5DA4B}"/>
                  </a:ext>
                </a:extLst>
              </p:cNvPr>
              <p:cNvCxnSpPr/>
              <p:nvPr/>
            </p:nvCxnSpPr>
            <p:spPr bwMode="auto">
              <a:xfrm>
                <a:off x="9084355" y="6568444"/>
                <a:ext cx="202921" cy="298461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円/楕円 385">
                <a:extLst>
                  <a:ext uri="{FF2B5EF4-FFF2-40B4-BE49-F238E27FC236}">
                    <a16:creationId xmlns:a16="http://schemas.microsoft.com/office/drawing/2014/main" id="{11DDBE0D-48A0-41BF-B382-DFA1D07A4363}"/>
                  </a:ext>
                </a:extLst>
              </p:cNvPr>
              <p:cNvSpPr/>
              <p:nvPr/>
            </p:nvSpPr>
            <p:spPr bwMode="auto">
              <a:xfrm rot="4851650">
                <a:off x="9269893" y="6826442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90" name="円/楕円 386">
                <a:extLst>
                  <a:ext uri="{FF2B5EF4-FFF2-40B4-BE49-F238E27FC236}">
                    <a16:creationId xmlns:a16="http://schemas.microsoft.com/office/drawing/2014/main" id="{4217596D-6049-46CB-BC7F-3760F4F5B5B2}"/>
                  </a:ext>
                </a:extLst>
              </p:cNvPr>
              <p:cNvSpPr/>
              <p:nvPr/>
            </p:nvSpPr>
            <p:spPr bwMode="auto">
              <a:xfrm rot="4851650">
                <a:off x="9250487" y="5423238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cxnSp>
            <p:nvCxnSpPr>
              <p:cNvPr id="91" name="直線コネクタ 90">
                <a:extLst>
                  <a:ext uri="{FF2B5EF4-FFF2-40B4-BE49-F238E27FC236}">
                    <a16:creationId xmlns:a16="http://schemas.microsoft.com/office/drawing/2014/main" id="{FAEC64D6-2635-4B45-A023-833F22C15D5B}"/>
                  </a:ext>
                </a:extLst>
              </p:cNvPr>
              <p:cNvCxnSpPr/>
              <p:nvPr/>
            </p:nvCxnSpPr>
            <p:spPr bwMode="auto">
              <a:xfrm>
                <a:off x="10210690" y="5781180"/>
                <a:ext cx="0" cy="752911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線コネクタ 91">
                <a:extLst>
                  <a:ext uri="{FF2B5EF4-FFF2-40B4-BE49-F238E27FC236}">
                    <a16:creationId xmlns:a16="http://schemas.microsoft.com/office/drawing/2014/main" id="{EF37B61B-18FA-4249-8A72-91595ED4FEEB}"/>
                  </a:ext>
                </a:extLst>
              </p:cNvPr>
              <p:cNvCxnSpPr/>
              <p:nvPr/>
            </p:nvCxnSpPr>
            <p:spPr bwMode="auto">
              <a:xfrm>
                <a:off x="8348718" y="5766425"/>
                <a:ext cx="0" cy="752911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円/楕円 389">
                <a:extLst>
                  <a:ext uri="{FF2B5EF4-FFF2-40B4-BE49-F238E27FC236}">
                    <a16:creationId xmlns:a16="http://schemas.microsoft.com/office/drawing/2014/main" id="{FA9FB3EF-3F90-4747-BB15-088BFC5AF9FF}"/>
                  </a:ext>
                </a:extLst>
              </p:cNvPr>
              <p:cNvSpPr/>
              <p:nvPr/>
            </p:nvSpPr>
            <p:spPr bwMode="auto">
              <a:xfrm rot="4851650">
                <a:off x="8309923" y="5746541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94" name="円/楕円 390">
                <a:extLst>
                  <a:ext uri="{FF2B5EF4-FFF2-40B4-BE49-F238E27FC236}">
                    <a16:creationId xmlns:a16="http://schemas.microsoft.com/office/drawing/2014/main" id="{3FE00685-4FF2-4598-9534-AC33E9BE9E36}"/>
                  </a:ext>
                </a:extLst>
              </p:cNvPr>
              <p:cNvSpPr/>
              <p:nvPr/>
            </p:nvSpPr>
            <p:spPr bwMode="auto">
              <a:xfrm rot="4851650">
                <a:off x="10162598" y="5740120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95" name="円/楕円 391">
                <a:extLst>
                  <a:ext uri="{FF2B5EF4-FFF2-40B4-BE49-F238E27FC236}">
                    <a16:creationId xmlns:a16="http://schemas.microsoft.com/office/drawing/2014/main" id="{0256C8A4-C9BC-4C86-A5C7-611889B974D0}"/>
                  </a:ext>
                </a:extLst>
              </p:cNvPr>
              <p:cNvSpPr/>
              <p:nvPr/>
            </p:nvSpPr>
            <p:spPr bwMode="auto">
              <a:xfrm rot="4851650">
                <a:off x="10162598" y="6514004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96" name="円/楕円 392">
                <a:extLst>
                  <a:ext uri="{FF2B5EF4-FFF2-40B4-BE49-F238E27FC236}">
                    <a16:creationId xmlns:a16="http://schemas.microsoft.com/office/drawing/2014/main" id="{2D5A1F16-0880-49F8-BEB7-23C5B7154FF6}"/>
                  </a:ext>
                </a:extLst>
              </p:cNvPr>
              <p:cNvSpPr/>
              <p:nvPr/>
            </p:nvSpPr>
            <p:spPr bwMode="auto">
              <a:xfrm rot="4851650">
                <a:off x="8309453" y="6483525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cxnSp>
            <p:nvCxnSpPr>
              <p:cNvPr id="97" name="直線矢印コネクタ 96">
                <a:extLst>
                  <a:ext uri="{FF2B5EF4-FFF2-40B4-BE49-F238E27FC236}">
                    <a16:creationId xmlns:a16="http://schemas.microsoft.com/office/drawing/2014/main" id="{7924C998-661E-4638-9123-F56B579C8EE5}"/>
                  </a:ext>
                </a:extLst>
              </p:cNvPr>
              <p:cNvCxnSpPr/>
              <p:nvPr/>
            </p:nvCxnSpPr>
            <p:spPr>
              <a:xfrm flipV="1">
                <a:off x="8695080" y="5388917"/>
                <a:ext cx="0" cy="1540679"/>
              </a:xfrm>
              <a:prstGeom prst="straightConnector1">
                <a:avLst/>
              </a:prstGeom>
              <a:ln w="50800">
                <a:solidFill>
                  <a:srgbClr val="99C29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線矢印コネクタ 97">
                <a:extLst>
                  <a:ext uri="{FF2B5EF4-FFF2-40B4-BE49-F238E27FC236}">
                    <a16:creationId xmlns:a16="http://schemas.microsoft.com/office/drawing/2014/main" id="{106B0177-B320-47F0-85BC-8D2999FFA3A5}"/>
                  </a:ext>
                </a:extLst>
              </p:cNvPr>
              <p:cNvCxnSpPr/>
              <p:nvPr/>
            </p:nvCxnSpPr>
            <p:spPr>
              <a:xfrm>
                <a:off x="9865477" y="5381883"/>
                <a:ext cx="6922" cy="1547713"/>
              </a:xfrm>
              <a:prstGeom prst="straightConnector1">
                <a:avLst/>
              </a:prstGeom>
              <a:ln w="50800">
                <a:solidFill>
                  <a:srgbClr val="99C29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円/楕円 395">
                <a:extLst>
                  <a:ext uri="{FF2B5EF4-FFF2-40B4-BE49-F238E27FC236}">
                    <a16:creationId xmlns:a16="http://schemas.microsoft.com/office/drawing/2014/main" id="{A72DF19F-CDBC-4044-A543-796FA899B4D1}"/>
                  </a:ext>
                </a:extLst>
              </p:cNvPr>
              <p:cNvSpPr/>
              <p:nvPr/>
            </p:nvSpPr>
            <p:spPr bwMode="auto">
              <a:xfrm rot="4851650">
                <a:off x="10141194" y="6100042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100" name="円/楕円 396">
                <a:extLst>
                  <a:ext uri="{FF2B5EF4-FFF2-40B4-BE49-F238E27FC236}">
                    <a16:creationId xmlns:a16="http://schemas.microsoft.com/office/drawing/2014/main" id="{EBEF8B1F-1186-4C30-B48F-2D88324B44F4}"/>
                  </a:ext>
                </a:extLst>
              </p:cNvPr>
              <p:cNvSpPr/>
              <p:nvPr/>
            </p:nvSpPr>
            <p:spPr bwMode="auto">
              <a:xfrm rot="4851650">
                <a:off x="8305370" y="6089976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cxnSp>
            <p:nvCxnSpPr>
              <p:cNvPr id="101" name="直線矢印コネクタ 100">
                <a:extLst>
                  <a:ext uri="{FF2B5EF4-FFF2-40B4-BE49-F238E27FC236}">
                    <a16:creationId xmlns:a16="http://schemas.microsoft.com/office/drawing/2014/main" id="{042C911D-12E3-495D-B9D0-F85B8D84BB42}"/>
                  </a:ext>
                </a:extLst>
              </p:cNvPr>
              <p:cNvCxnSpPr/>
              <p:nvPr/>
            </p:nvCxnSpPr>
            <p:spPr bwMode="auto">
              <a:xfrm>
                <a:off x="9489968" y="6287893"/>
                <a:ext cx="734234" cy="1107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線矢印コネクタ 101">
                <a:extLst>
                  <a:ext uri="{FF2B5EF4-FFF2-40B4-BE49-F238E27FC236}">
                    <a16:creationId xmlns:a16="http://schemas.microsoft.com/office/drawing/2014/main" id="{44051917-B880-4981-A631-5FD56D1E0430}"/>
                  </a:ext>
                </a:extLst>
              </p:cNvPr>
              <p:cNvCxnSpPr/>
              <p:nvPr/>
            </p:nvCxnSpPr>
            <p:spPr bwMode="auto">
              <a:xfrm>
                <a:off x="8339733" y="5951314"/>
                <a:ext cx="734234" cy="1107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円/楕円 401">
                <a:extLst>
                  <a:ext uri="{FF2B5EF4-FFF2-40B4-BE49-F238E27FC236}">
                    <a16:creationId xmlns:a16="http://schemas.microsoft.com/office/drawing/2014/main" id="{E482EBC1-7F4D-4DFA-8310-BA5BAE8AA126}"/>
                  </a:ext>
                </a:extLst>
              </p:cNvPr>
              <p:cNvSpPr/>
              <p:nvPr/>
            </p:nvSpPr>
            <p:spPr bwMode="auto">
              <a:xfrm>
                <a:off x="10086358" y="6381648"/>
                <a:ext cx="128915" cy="13965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ja-JP" altLang="en-US" sz="802" b="1"/>
                  <a:t>Ｓ</a:t>
                </a:r>
              </a:p>
            </p:txBody>
          </p:sp>
          <p:sp>
            <p:nvSpPr>
              <p:cNvPr id="104" name="円/楕円 402">
                <a:extLst>
                  <a:ext uri="{FF2B5EF4-FFF2-40B4-BE49-F238E27FC236}">
                    <a16:creationId xmlns:a16="http://schemas.microsoft.com/office/drawing/2014/main" id="{E1D2912D-0221-461E-AC85-ACD938F5FC6E}"/>
                  </a:ext>
                </a:extLst>
              </p:cNvPr>
              <p:cNvSpPr/>
              <p:nvPr/>
            </p:nvSpPr>
            <p:spPr bwMode="auto">
              <a:xfrm>
                <a:off x="8320223" y="5774901"/>
                <a:ext cx="128915" cy="13965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ja-JP" altLang="en-US" sz="802" b="1"/>
                  <a:t>Ｓ</a:t>
                </a:r>
              </a:p>
            </p:txBody>
          </p:sp>
          <p:sp>
            <p:nvSpPr>
              <p:cNvPr id="105" name="六角形 104">
                <a:extLst>
                  <a:ext uri="{FF2B5EF4-FFF2-40B4-BE49-F238E27FC236}">
                    <a16:creationId xmlns:a16="http://schemas.microsoft.com/office/drawing/2014/main" id="{04938EC3-B25D-438D-BF41-AE2C5C2D2C92}"/>
                  </a:ext>
                </a:extLst>
              </p:cNvPr>
              <p:cNvSpPr/>
              <p:nvPr/>
            </p:nvSpPr>
            <p:spPr bwMode="auto">
              <a:xfrm>
                <a:off x="9913461" y="5641402"/>
                <a:ext cx="149606" cy="139658"/>
              </a:xfrm>
              <a:prstGeom prst="hexagon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ja-JP" sz="802">
                    <a:latin typeface="HGP創英角ｺﾞｼｯｸUB" pitchFamily="50" charset="-128"/>
                    <a:ea typeface="HGP創英角ｺﾞｼｯｸUB" pitchFamily="50" charset="-128"/>
                  </a:rPr>
                  <a:t>T</a:t>
                </a:r>
                <a:endParaRPr lang="ja-JP" altLang="en-US" sz="802">
                  <a:latin typeface="HGP創英角ｺﾞｼｯｸUB" pitchFamily="50" charset="-128"/>
                  <a:ea typeface="HGP創英角ｺﾞｼｯｸUB" pitchFamily="50" charset="-128"/>
                </a:endParaRPr>
              </a:p>
            </p:txBody>
          </p:sp>
          <p:sp>
            <p:nvSpPr>
              <p:cNvPr id="106" name="六角形 105">
                <a:extLst>
                  <a:ext uri="{FF2B5EF4-FFF2-40B4-BE49-F238E27FC236}">
                    <a16:creationId xmlns:a16="http://schemas.microsoft.com/office/drawing/2014/main" id="{944F440A-3AD9-4228-843F-5A7E59C782AF}"/>
                  </a:ext>
                </a:extLst>
              </p:cNvPr>
              <p:cNvSpPr/>
              <p:nvPr/>
            </p:nvSpPr>
            <p:spPr bwMode="auto">
              <a:xfrm>
                <a:off x="8508667" y="6666573"/>
                <a:ext cx="149606" cy="139658"/>
              </a:xfrm>
              <a:prstGeom prst="hexagon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ja-JP" sz="802">
                    <a:latin typeface="HGP創英角ｺﾞｼｯｸUB" pitchFamily="50" charset="-128"/>
                    <a:ea typeface="HGP創英角ｺﾞｼｯｸUB" pitchFamily="50" charset="-128"/>
                  </a:rPr>
                  <a:t>T</a:t>
                </a:r>
                <a:endParaRPr lang="ja-JP" altLang="en-US" sz="802">
                  <a:latin typeface="HGP創英角ｺﾞｼｯｸUB" pitchFamily="50" charset="-128"/>
                  <a:ea typeface="HGP創英角ｺﾞｼｯｸUB" pitchFamily="50" charset="-128"/>
                </a:endParaRPr>
              </a:p>
            </p:txBody>
          </p:sp>
          <p:sp>
            <p:nvSpPr>
              <p:cNvPr id="107" name="正方形/長方形 106">
                <a:extLst>
                  <a:ext uri="{FF2B5EF4-FFF2-40B4-BE49-F238E27FC236}">
                    <a16:creationId xmlns:a16="http://schemas.microsoft.com/office/drawing/2014/main" id="{F8190CE8-CDB5-4F75-99AA-2056F93C4A61}"/>
                  </a:ext>
                </a:extLst>
              </p:cNvPr>
              <p:cNvSpPr/>
              <p:nvPr/>
            </p:nvSpPr>
            <p:spPr>
              <a:xfrm>
                <a:off x="9117920" y="5792574"/>
                <a:ext cx="351570" cy="730121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66" name="直線コネクタ 65">
              <a:extLst>
                <a:ext uri="{FF2B5EF4-FFF2-40B4-BE49-F238E27FC236}">
                  <a16:creationId xmlns:a16="http://schemas.microsoft.com/office/drawing/2014/main" id="{DD4BF87D-3809-4988-84C4-699AA39F781D}"/>
                </a:ext>
              </a:extLst>
            </p:cNvPr>
            <p:cNvCxnSpPr>
              <a:cxnSpLocks/>
              <a:endCxn id="64" idx="4"/>
            </p:cNvCxnSpPr>
            <p:nvPr/>
          </p:nvCxnSpPr>
          <p:spPr>
            <a:xfrm flipV="1">
              <a:off x="5190451" y="4787352"/>
              <a:ext cx="2299046" cy="552941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>
              <a:extLst>
                <a:ext uri="{FF2B5EF4-FFF2-40B4-BE49-F238E27FC236}">
                  <a16:creationId xmlns:a16="http://schemas.microsoft.com/office/drawing/2014/main" id="{1DD19567-2BBF-4D8D-8FFC-01B6ECCF36BF}"/>
                </a:ext>
              </a:extLst>
            </p:cNvPr>
            <p:cNvCxnSpPr>
              <a:cxnSpLocks/>
              <a:endCxn id="64" idx="0"/>
            </p:cNvCxnSpPr>
            <p:nvPr/>
          </p:nvCxnSpPr>
          <p:spPr>
            <a:xfrm flipV="1">
              <a:off x="3033517" y="4231142"/>
              <a:ext cx="4392638" cy="1111854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円/楕円 20">
            <a:extLst>
              <a:ext uri="{FF2B5EF4-FFF2-40B4-BE49-F238E27FC236}">
                <a16:creationId xmlns:a16="http://schemas.microsoft.com/office/drawing/2014/main" id="{2496AB59-E3EC-403C-8BF2-32D2AF5F8A63}"/>
              </a:ext>
            </a:extLst>
          </p:cNvPr>
          <p:cNvSpPr/>
          <p:nvPr/>
        </p:nvSpPr>
        <p:spPr>
          <a:xfrm>
            <a:off x="4581127" y="3960540"/>
            <a:ext cx="76385" cy="8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109" name="円/楕円 35">
            <a:extLst>
              <a:ext uri="{FF2B5EF4-FFF2-40B4-BE49-F238E27FC236}">
                <a16:creationId xmlns:a16="http://schemas.microsoft.com/office/drawing/2014/main" id="{592275D0-B0DC-498A-990A-DAB5D1613DAC}"/>
              </a:ext>
            </a:extLst>
          </p:cNvPr>
          <p:cNvSpPr/>
          <p:nvPr/>
        </p:nvSpPr>
        <p:spPr>
          <a:xfrm>
            <a:off x="4626137" y="4878988"/>
            <a:ext cx="76385" cy="8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110" name="六角形 109">
            <a:extLst>
              <a:ext uri="{FF2B5EF4-FFF2-40B4-BE49-F238E27FC236}">
                <a16:creationId xmlns:a16="http://schemas.microsoft.com/office/drawing/2014/main" id="{14A4DBAD-31EB-453E-A175-0018DB8A4024}"/>
              </a:ext>
            </a:extLst>
          </p:cNvPr>
          <p:cNvSpPr/>
          <p:nvPr/>
        </p:nvSpPr>
        <p:spPr bwMode="auto">
          <a:xfrm>
            <a:off x="4423059" y="4086745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1" name="テキスト ボックス 92">
            <a:extLst>
              <a:ext uri="{FF2B5EF4-FFF2-40B4-BE49-F238E27FC236}">
                <a16:creationId xmlns:a16="http://schemas.microsoft.com/office/drawing/2014/main" id="{51E0CAE7-6C32-44DD-AACB-D3ECBEE6C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37836"/>
            <a:ext cx="14414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-OTF 新ゴ Pro B"/>
              </a:rPr>
              <a:t>Ｃ突堤入口付近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-OTF 新ゴ Pro B"/>
            </a:endParaRPr>
          </a:p>
        </p:txBody>
      </p:sp>
      <p:grpSp>
        <p:nvGrpSpPr>
          <p:cNvPr id="111" name="グループ化 110">
            <a:extLst>
              <a:ext uri="{FF2B5EF4-FFF2-40B4-BE49-F238E27FC236}">
                <a16:creationId xmlns:a16="http://schemas.microsoft.com/office/drawing/2014/main" id="{81801E4C-C564-46F3-B550-66850A0B999A}"/>
              </a:ext>
            </a:extLst>
          </p:cNvPr>
          <p:cNvGrpSpPr/>
          <p:nvPr/>
        </p:nvGrpSpPr>
        <p:grpSpPr>
          <a:xfrm rot="15939830">
            <a:off x="3476713" y="4600850"/>
            <a:ext cx="152095" cy="107167"/>
            <a:chOff x="-3605111" y="1807211"/>
            <a:chExt cx="277711" cy="186689"/>
          </a:xfrm>
        </p:grpSpPr>
        <p:sp>
          <p:nvSpPr>
            <p:cNvPr id="112" name="正方形/長方形 111">
              <a:extLst>
                <a:ext uri="{FF2B5EF4-FFF2-40B4-BE49-F238E27FC236}">
                  <a16:creationId xmlns:a16="http://schemas.microsoft.com/office/drawing/2014/main" id="{8E5120B4-08E3-4158-9C2D-8FDDF4576A02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正方形/長方形 112">
              <a:extLst>
                <a:ext uri="{FF2B5EF4-FFF2-40B4-BE49-F238E27FC236}">
                  <a16:creationId xmlns:a16="http://schemas.microsoft.com/office/drawing/2014/main" id="{2CA867CD-DA50-4C8B-9F84-8120896FBD90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5" name="グループ化 114">
            <a:extLst>
              <a:ext uri="{FF2B5EF4-FFF2-40B4-BE49-F238E27FC236}">
                <a16:creationId xmlns:a16="http://schemas.microsoft.com/office/drawing/2014/main" id="{51E96310-3D94-425F-A811-2DA049655059}"/>
              </a:ext>
            </a:extLst>
          </p:cNvPr>
          <p:cNvGrpSpPr/>
          <p:nvPr/>
        </p:nvGrpSpPr>
        <p:grpSpPr>
          <a:xfrm rot="5215813">
            <a:off x="4080530" y="4591279"/>
            <a:ext cx="152095" cy="107167"/>
            <a:chOff x="-3605111" y="1807211"/>
            <a:chExt cx="277711" cy="186689"/>
          </a:xfrm>
        </p:grpSpPr>
        <p:sp>
          <p:nvSpPr>
            <p:cNvPr id="116" name="正方形/長方形 115">
              <a:extLst>
                <a:ext uri="{FF2B5EF4-FFF2-40B4-BE49-F238E27FC236}">
                  <a16:creationId xmlns:a16="http://schemas.microsoft.com/office/drawing/2014/main" id="{2DF0AD50-9AC0-4CCD-8356-F3B54C76BC14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正方形/長方形 116">
              <a:extLst>
                <a:ext uri="{FF2B5EF4-FFF2-40B4-BE49-F238E27FC236}">
                  <a16:creationId xmlns:a16="http://schemas.microsoft.com/office/drawing/2014/main" id="{9093A7FE-1E5A-4624-96EA-C0F19C0C2657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4AE0070-2BED-420C-AE68-1858805FC39C}"/>
              </a:ext>
            </a:extLst>
          </p:cNvPr>
          <p:cNvSpPr/>
          <p:nvPr/>
        </p:nvSpPr>
        <p:spPr>
          <a:xfrm>
            <a:off x="3221776" y="4806598"/>
            <a:ext cx="533400" cy="14478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b="1">
                <a:solidFill>
                  <a:srgbClr val="FF0000"/>
                </a:solidFill>
              </a:rPr>
              <a:t>B</a:t>
            </a:r>
            <a:r>
              <a:rPr kumimoji="1" lang="en-US" altLang="ja-JP" sz="800" b="1">
                <a:solidFill>
                  <a:srgbClr val="FF0000"/>
                </a:solidFill>
              </a:rPr>
              <a:t>1</a:t>
            </a:r>
            <a:r>
              <a:rPr kumimoji="1" lang="ja-JP" altLang="en-US" sz="800" b="1">
                <a:solidFill>
                  <a:srgbClr val="FF0000"/>
                </a:solidFill>
              </a:rPr>
              <a:t>（仮）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B377ED1-6559-442A-98E4-40A0CC760A15}"/>
              </a:ext>
            </a:extLst>
          </p:cNvPr>
          <p:cNvSpPr/>
          <p:nvPr/>
        </p:nvSpPr>
        <p:spPr>
          <a:xfrm>
            <a:off x="3830035" y="4803779"/>
            <a:ext cx="533400" cy="14478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b="1">
                <a:solidFill>
                  <a:srgbClr val="FF0000"/>
                </a:solidFill>
              </a:rPr>
              <a:t>B</a:t>
            </a:r>
            <a:r>
              <a:rPr kumimoji="1" lang="en-US" altLang="ja-JP" sz="800" b="1">
                <a:solidFill>
                  <a:srgbClr val="FF0000"/>
                </a:solidFill>
              </a:rPr>
              <a:t>1</a:t>
            </a:r>
            <a:r>
              <a:rPr kumimoji="1" lang="ja-JP" altLang="en-US" sz="800" b="1">
                <a:solidFill>
                  <a:srgbClr val="FF0000"/>
                </a:solidFill>
              </a:rPr>
              <a:t>（仮）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6CB0F4BC-D2E7-419A-B39B-229EA03FB3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7" t="9367" r="37718" b="7819"/>
          <a:stretch/>
        </p:blipFill>
        <p:spPr>
          <a:xfrm>
            <a:off x="2769660" y="8537966"/>
            <a:ext cx="236711" cy="798636"/>
          </a:xfrm>
          <a:prstGeom prst="rect">
            <a:avLst/>
          </a:prstGeom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44CEEC5-3CE0-455D-BBB4-2D219C0B5597}"/>
              </a:ext>
            </a:extLst>
          </p:cNvPr>
          <p:cNvSpPr/>
          <p:nvPr/>
        </p:nvSpPr>
        <p:spPr>
          <a:xfrm>
            <a:off x="2641333" y="8386154"/>
            <a:ext cx="533400" cy="144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b="1">
                <a:solidFill>
                  <a:srgbClr val="FF0000"/>
                </a:solidFill>
              </a:rPr>
              <a:t>B</a:t>
            </a:r>
            <a:r>
              <a:rPr kumimoji="1" lang="en-US" altLang="ja-JP" sz="800" b="1">
                <a:solidFill>
                  <a:srgbClr val="FF0000"/>
                </a:solidFill>
              </a:rPr>
              <a:t>1</a:t>
            </a:r>
            <a:r>
              <a:rPr kumimoji="1" lang="ja-JP" altLang="en-US" sz="800" b="1">
                <a:solidFill>
                  <a:srgbClr val="FF0000"/>
                </a:solidFill>
              </a:rPr>
              <a:t>（仮）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C70B8A51-B2CC-4113-940F-6CC5793930E7}"/>
              </a:ext>
            </a:extLst>
          </p:cNvPr>
          <p:cNvSpPr/>
          <p:nvPr/>
        </p:nvSpPr>
        <p:spPr>
          <a:xfrm>
            <a:off x="4055352" y="4386393"/>
            <a:ext cx="77725" cy="8275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29" name="六角形 28">
            <a:extLst>
              <a:ext uri="{FF2B5EF4-FFF2-40B4-BE49-F238E27FC236}">
                <a16:creationId xmlns:a16="http://schemas.microsoft.com/office/drawing/2014/main" id="{54F02446-008F-4AE6-8C0F-F40D89796436}"/>
              </a:ext>
            </a:extLst>
          </p:cNvPr>
          <p:cNvSpPr/>
          <p:nvPr/>
        </p:nvSpPr>
        <p:spPr bwMode="auto">
          <a:xfrm>
            <a:off x="3211215" y="4060324"/>
            <a:ext cx="96832" cy="90394"/>
          </a:xfrm>
          <a:prstGeom prst="hex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0" name="六角形 29">
            <a:extLst>
              <a:ext uri="{FF2B5EF4-FFF2-40B4-BE49-F238E27FC236}">
                <a16:creationId xmlns:a16="http://schemas.microsoft.com/office/drawing/2014/main" id="{5D43841F-C110-4286-9B06-55AA8A25F837}"/>
              </a:ext>
            </a:extLst>
          </p:cNvPr>
          <p:cNvSpPr/>
          <p:nvPr/>
        </p:nvSpPr>
        <p:spPr bwMode="auto">
          <a:xfrm>
            <a:off x="5472831" y="4328548"/>
            <a:ext cx="96832" cy="90394"/>
          </a:xfrm>
          <a:prstGeom prst="hex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1" name="六角形 30">
            <a:extLst>
              <a:ext uri="{FF2B5EF4-FFF2-40B4-BE49-F238E27FC236}">
                <a16:creationId xmlns:a16="http://schemas.microsoft.com/office/drawing/2014/main" id="{BEE82703-1850-49F5-B033-E75AFA168BB3}"/>
              </a:ext>
            </a:extLst>
          </p:cNvPr>
          <p:cNvSpPr/>
          <p:nvPr/>
        </p:nvSpPr>
        <p:spPr bwMode="auto">
          <a:xfrm>
            <a:off x="4729119" y="4334644"/>
            <a:ext cx="96832" cy="90394"/>
          </a:xfrm>
          <a:prstGeom prst="hex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2" name="フリーフォーム: 図形 31">
            <a:extLst>
              <a:ext uri="{FF2B5EF4-FFF2-40B4-BE49-F238E27FC236}">
                <a16:creationId xmlns:a16="http://schemas.microsoft.com/office/drawing/2014/main" id="{076BB1D8-7A11-4CCB-A00E-3FFA87F21C16}"/>
              </a:ext>
            </a:extLst>
          </p:cNvPr>
          <p:cNvSpPr/>
          <p:nvPr/>
        </p:nvSpPr>
        <p:spPr>
          <a:xfrm>
            <a:off x="237743" y="3578352"/>
            <a:ext cx="4045631" cy="1085088"/>
          </a:xfrm>
          <a:custGeom>
            <a:avLst/>
            <a:gdLst>
              <a:gd name="connsiteX0" fmla="*/ 0 w 3992880"/>
              <a:gd name="connsiteY0" fmla="*/ 1091184 h 1091184"/>
              <a:gd name="connsiteX1" fmla="*/ 3974592 w 3992880"/>
              <a:gd name="connsiteY1" fmla="*/ 938784 h 1091184"/>
              <a:gd name="connsiteX2" fmla="*/ 3992880 w 3992880"/>
              <a:gd name="connsiteY2" fmla="*/ 0 h 1091184"/>
              <a:gd name="connsiteX0" fmla="*/ 0 w 3992880"/>
              <a:gd name="connsiteY0" fmla="*/ 1091184 h 1091184"/>
              <a:gd name="connsiteX1" fmla="*/ 3992880 w 3992880"/>
              <a:gd name="connsiteY1" fmla="*/ 0 h 1091184"/>
              <a:gd name="connsiteX0" fmla="*/ 0 w 4042220"/>
              <a:gd name="connsiteY0" fmla="*/ 1091184 h 1091184"/>
              <a:gd name="connsiteX1" fmla="*/ 3992880 w 4042220"/>
              <a:gd name="connsiteY1" fmla="*/ 0 h 1091184"/>
              <a:gd name="connsiteX0" fmla="*/ 0 w 4030669"/>
              <a:gd name="connsiteY0" fmla="*/ 1091184 h 1166953"/>
              <a:gd name="connsiteX1" fmla="*/ 3992880 w 4030669"/>
              <a:gd name="connsiteY1" fmla="*/ 0 h 1166953"/>
              <a:gd name="connsiteX0" fmla="*/ 0 w 4031369"/>
              <a:gd name="connsiteY0" fmla="*/ 1091184 h 1140231"/>
              <a:gd name="connsiteX1" fmla="*/ 3450337 w 4031369"/>
              <a:gd name="connsiteY1" fmla="*/ 938784 h 1140231"/>
              <a:gd name="connsiteX2" fmla="*/ 3992880 w 4031369"/>
              <a:gd name="connsiteY2" fmla="*/ 0 h 1140231"/>
              <a:gd name="connsiteX0" fmla="*/ 0 w 4024567"/>
              <a:gd name="connsiteY0" fmla="*/ 1091184 h 1140231"/>
              <a:gd name="connsiteX1" fmla="*/ 2499361 w 4024567"/>
              <a:gd name="connsiteY1" fmla="*/ 938784 h 1140231"/>
              <a:gd name="connsiteX2" fmla="*/ 3992880 w 4024567"/>
              <a:gd name="connsiteY2" fmla="*/ 0 h 1140231"/>
              <a:gd name="connsiteX0" fmla="*/ 0 w 4024567"/>
              <a:gd name="connsiteY0" fmla="*/ 1091184 h 1140231"/>
              <a:gd name="connsiteX1" fmla="*/ 2499361 w 4024567"/>
              <a:gd name="connsiteY1" fmla="*/ 938784 h 1140231"/>
              <a:gd name="connsiteX2" fmla="*/ 3992880 w 4024567"/>
              <a:gd name="connsiteY2" fmla="*/ 0 h 1140231"/>
              <a:gd name="connsiteX0" fmla="*/ 0 w 4233885"/>
              <a:gd name="connsiteY0" fmla="*/ 1091184 h 1091184"/>
              <a:gd name="connsiteX1" fmla="*/ 2499361 w 4233885"/>
              <a:gd name="connsiteY1" fmla="*/ 938784 h 1091184"/>
              <a:gd name="connsiteX2" fmla="*/ 3992880 w 4233885"/>
              <a:gd name="connsiteY2" fmla="*/ 0 h 1091184"/>
              <a:gd name="connsiteX0" fmla="*/ 0 w 4233885"/>
              <a:gd name="connsiteY0" fmla="*/ 1091184 h 1091184"/>
              <a:gd name="connsiteX1" fmla="*/ 2499361 w 4233885"/>
              <a:gd name="connsiteY1" fmla="*/ 993648 h 1091184"/>
              <a:gd name="connsiteX2" fmla="*/ 3992880 w 4233885"/>
              <a:gd name="connsiteY2" fmla="*/ 0 h 1091184"/>
              <a:gd name="connsiteX0" fmla="*/ 0 w 4167151"/>
              <a:gd name="connsiteY0" fmla="*/ 1091184 h 1091184"/>
              <a:gd name="connsiteX1" fmla="*/ 2499361 w 4167151"/>
              <a:gd name="connsiteY1" fmla="*/ 993648 h 1091184"/>
              <a:gd name="connsiteX2" fmla="*/ 3992880 w 4167151"/>
              <a:gd name="connsiteY2" fmla="*/ 0 h 1091184"/>
              <a:gd name="connsiteX0" fmla="*/ 0 w 3992880"/>
              <a:gd name="connsiteY0" fmla="*/ 1091184 h 1091184"/>
              <a:gd name="connsiteX1" fmla="*/ 2499361 w 3992880"/>
              <a:gd name="connsiteY1" fmla="*/ 993648 h 1091184"/>
              <a:gd name="connsiteX2" fmla="*/ 3992880 w 3992880"/>
              <a:gd name="connsiteY2" fmla="*/ 0 h 1091184"/>
              <a:gd name="connsiteX0" fmla="*/ 0 w 4014926"/>
              <a:gd name="connsiteY0" fmla="*/ 1091184 h 1091184"/>
              <a:gd name="connsiteX1" fmla="*/ 2499361 w 4014926"/>
              <a:gd name="connsiteY1" fmla="*/ 993648 h 1091184"/>
              <a:gd name="connsiteX2" fmla="*/ 3992880 w 4014926"/>
              <a:gd name="connsiteY2" fmla="*/ 0 h 1091184"/>
              <a:gd name="connsiteX0" fmla="*/ 0 w 3998610"/>
              <a:gd name="connsiteY0" fmla="*/ 1091184 h 1091184"/>
              <a:gd name="connsiteX1" fmla="*/ 2499361 w 3998610"/>
              <a:gd name="connsiteY1" fmla="*/ 993648 h 1091184"/>
              <a:gd name="connsiteX2" fmla="*/ 3992880 w 3998610"/>
              <a:gd name="connsiteY2" fmla="*/ 0 h 1091184"/>
              <a:gd name="connsiteX0" fmla="*/ 0 w 3992880"/>
              <a:gd name="connsiteY0" fmla="*/ 1091184 h 1091184"/>
              <a:gd name="connsiteX1" fmla="*/ 2499361 w 3992880"/>
              <a:gd name="connsiteY1" fmla="*/ 993648 h 1091184"/>
              <a:gd name="connsiteX2" fmla="*/ 3992880 w 3992880"/>
              <a:gd name="connsiteY2" fmla="*/ 0 h 1091184"/>
              <a:gd name="connsiteX0" fmla="*/ 0 w 4006887"/>
              <a:gd name="connsiteY0" fmla="*/ 1091184 h 1091184"/>
              <a:gd name="connsiteX1" fmla="*/ 3541777 w 4006887"/>
              <a:gd name="connsiteY1" fmla="*/ 969264 h 1091184"/>
              <a:gd name="connsiteX2" fmla="*/ 3992880 w 4006887"/>
              <a:gd name="connsiteY2" fmla="*/ 0 h 1091184"/>
              <a:gd name="connsiteX0" fmla="*/ 0 w 4023141"/>
              <a:gd name="connsiteY0" fmla="*/ 1091184 h 1091184"/>
              <a:gd name="connsiteX1" fmla="*/ 3541777 w 4023141"/>
              <a:gd name="connsiteY1" fmla="*/ 969264 h 1091184"/>
              <a:gd name="connsiteX2" fmla="*/ 3992880 w 4023141"/>
              <a:gd name="connsiteY2" fmla="*/ 0 h 1091184"/>
              <a:gd name="connsiteX0" fmla="*/ 0 w 4056499"/>
              <a:gd name="connsiteY0" fmla="*/ 1091184 h 1091184"/>
              <a:gd name="connsiteX1" fmla="*/ 3639313 w 4056499"/>
              <a:gd name="connsiteY1" fmla="*/ 969264 h 1091184"/>
              <a:gd name="connsiteX2" fmla="*/ 3992880 w 4056499"/>
              <a:gd name="connsiteY2" fmla="*/ 0 h 1091184"/>
              <a:gd name="connsiteX0" fmla="*/ 0 w 4051537"/>
              <a:gd name="connsiteY0" fmla="*/ 1091184 h 1091184"/>
              <a:gd name="connsiteX1" fmla="*/ 3627121 w 4051537"/>
              <a:gd name="connsiteY1" fmla="*/ 957072 h 1091184"/>
              <a:gd name="connsiteX2" fmla="*/ 3992880 w 4051537"/>
              <a:gd name="connsiteY2" fmla="*/ 0 h 1091184"/>
              <a:gd name="connsiteX0" fmla="*/ 0 w 4041392"/>
              <a:gd name="connsiteY0" fmla="*/ 1091184 h 1091184"/>
              <a:gd name="connsiteX1" fmla="*/ 3627121 w 4041392"/>
              <a:gd name="connsiteY1" fmla="*/ 957072 h 1091184"/>
              <a:gd name="connsiteX2" fmla="*/ 3992880 w 4041392"/>
              <a:gd name="connsiteY2" fmla="*/ 0 h 1091184"/>
              <a:gd name="connsiteX0" fmla="*/ 0 w 4041392"/>
              <a:gd name="connsiteY0" fmla="*/ 1091184 h 1091184"/>
              <a:gd name="connsiteX1" fmla="*/ 3627121 w 4041392"/>
              <a:gd name="connsiteY1" fmla="*/ 957072 h 1091184"/>
              <a:gd name="connsiteX2" fmla="*/ 3992880 w 4041392"/>
              <a:gd name="connsiteY2" fmla="*/ 0 h 1091184"/>
              <a:gd name="connsiteX0" fmla="*/ 0 w 4060068"/>
              <a:gd name="connsiteY0" fmla="*/ 1085088 h 1085088"/>
              <a:gd name="connsiteX1" fmla="*/ 3627121 w 4060068"/>
              <a:gd name="connsiteY1" fmla="*/ 950976 h 1085088"/>
              <a:gd name="connsiteX2" fmla="*/ 4023360 w 4060068"/>
              <a:gd name="connsiteY2" fmla="*/ 0 h 1085088"/>
              <a:gd name="connsiteX0" fmla="*/ 0 w 4065309"/>
              <a:gd name="connsiteY0" fmla="*/ 1085088 h 1085088"/>
              <a:gd name="connsiteX1" fmla="*/ 3627121 w 4065309"/>
              <a:gd name="connsiteY1" fmla="*/ 950976 h 1085088"/>
              <a:gd name="connsiteX2" fmla="*/ 4023360 w 4065309"/>
              <a:gd name="connsiteY2" fmla="*/ 0 h 1085088"/>
              <a:gd name="connsiteX0" fmla="*/ 0 w 4080287"/>
              <a:gd name="connsiteY0" fmla="*/ 1085088 h 1085088"/>
              <a:gd name="connsiteX1" fmla="*/ 3627121 w 4080287"/>
              <a:gd name="connsiteY1" fmla="*/ 950976 h 1085088"/>
              <a:gd name="connsiteX2" fmla="*/ 4023360 w 4080287"/>
              <a:gd name="connsiteY2" fmla="*/ 0 h 1085088"/>
              <a:gd name="connsiteX0" fmla="*/ 0 w 4107330"/>
              <a:gd name="connsiteY0" fmla="*/ 1085088 h 1085088"/>
              <a:gd name="connsiteX1" fmla="*/ 3688081 w 4107330"/>
              <a:gd name="connsiteY1" fmla="*/ 969264 h 1085088"/>
              <a:gd name="connsiteX2" fmla="*/ 4023360 w 4107330"/>
              <a:gd name="connsiteY2" fmla="*/ 0 h 1085088"/>
              <a:gd name="connsiteX0" fmla="*/ 0 w 4092054"/>
              <a:gd name="connsiteY0" fmla="*/ 1085088 h 1085088"/>
              <a:gd name="connsiteX1" fmla="*/ 3688081 w 4092054"/>
              <a:gd name="connsiteY1" fmla="*/ 969264 h 1085088"/>
              <a:gd name="connsiteX2" fmla="*/ 4023360 w 4092054"/>
              <a:gd name="connsiteY2" fmla="*/ 0 h 1085088"/>
              <a:gd name="connsiteX0" fmla="*/ 0 w 4068351"/>
              <a:gd name="connsiteY0" fmla="*/ 1085088 h 1085088"/>
              <a:gd name="connsiteX1" fmla="*/ 3688081 w 4068351"/>
              <a:gd name="connsiteY1" fmla="*/ 969264 h 1085088"/>
              <a:gd name="connsiteX2" fmla="*/ 4023360 w 4068351"/>
              <a:gd name="connsiteY2" fmla="*/ 0 h 1085088"/>
              <a:gd name="connsiteX0" fmla="*/ 0 w 4059191"/>
              <a:gd name="connsiteY0" fmla="*/ 1085088 h 1085088"/>
              <a:gd name="connsiteX1" fmla="*/ 3688081 w 4059191"/>
              <a:gd name="connsiteY1" fmla="*/ 969264 h 1085088"/>
              <a:gd name="connsiteX2" fmla="*/ 4023360 w 4059191"/>
              <a:gd name="connsiteY2" fmla="*/ 0 h 1085088"/>
              <a:gd name="connsiteX0" fmla="*/ 0 w 4047556"/>
              <a:gd name="connsiteY0" fmla="*/ 1085088 h 1085088"/>
              <a:gd name="connsiteX1" fmla="*/ 3688081 w 4047556"/>
              <a:gd name="connsiteY1" fmla="*/ 969264 h 1085088"/>
              <a:gd name="connsiteX2" fmla="*/ 3998976 w 4047556"/>
              <a:gd name="connsiteY2" fmla="*/ 0 h 1085088"/>
              <a:gd name="connsiteX0" fmla="*/ 0 w 4074445"/>
              <a:gd name="connsiteY0" fmla="*/ 1085088 h 1085088"/>
              <a:gd name="connsiteX1" fmla="*/ 3688081 w 4074445"/>
              <a:gd name="connsiteY1" fmla="*/ 969264 h 1085088"/>
              <a:gd name="connsiteX2" fmla="*/ 3998976 w 4074445"/>
              <a:gd name="connsiteY2" fmla="*/ 0 h 1085088"/>
              <a:gd name="connsiteX0" fmla="*/ 0 w 4036909"/>
              <a:gd name="connsiteY0" fmla="*/ 1085088 h 1085088"/>
              <a:gd name="connsiteX1" fmla="*/ 3688081 w 4036909"/>
              <a:gd name="connsiteY1" fmla="*/ 969264 h 1085088"/>
              <a:gd name="connsiteX2" fmla="*/ 3998976 w 4036909"/>
              <a:gd name="connsiteY2" fmla="*/ 0 h 1085088"/>
              <a:gd name="connsiteX0" fmla="*/ 0 w 4026482"/>
              <a:gd name="connsiteY0" fmla="*/ 1085088 h 1085088"/>
              <a:gd name="connsiteX1" fmla="*/ 3688081 w 4026482"/>
              <a:gd name="connsiteY1" fmla="*/ 969264 h 1085088"/>
              <a:gd name="connsiteX2" fmla="*/ 3974592 w 4026482"/>
              <a:gd name="connsiteY2" fmla="*/ 0 h 1085088"/>
              <a:gd name="connsiteX0" fmla="*/ 0 w 4036909"/>
              <a:gd name="connsiteY0" fmla="*/ 1085088 h 1085088"/>
              <a:gd name="connsiteX1" fmla="*/ 3688081 w 4036909"/>
              <a:gd name="connsiteY1" fmla="*/ 969264 h 1085088"/>
              <a:gd name="connsiteX2" fmla="*/ 3998976 w 4036909"/>
              <a:gd name="connsiteY2" fmla="*/ 0 h 1085088"/>
              <a:gd name="connsiteX0" fmla="*/ 0 w 4108350"/>
              <a:gd name="connsiteY0" fmla="*/ 1085088 h 1085088"/>
              <a:gd name="connsiteX1" fmla="*/ 3803905 w 4108350"/>
              <a:gd name="connsiteY1" fmla="*/ 969264 h 1085088"/>
              <a:gd name="connsiteX2" fmla="*/ 3998976 w 4108350"/>
              <a:gd name="connsiteY2" fmla="*/ 0 h 1085088"/>
              <a:gd name="connsiteX0" fmla="*/ 0 w 4063351"/>
              <a:gd name="connsiteY0" fmla="*/ 1085088 h 1085088"/>
              <a:gd name="connsiteX1" fmla="*/ 3803905 w 4063351"/>
              <a:gd name="connsiteY1" fmla="*/ 969264 h 1085088"/>
              <a:gd name="connsiteX2" fmla="*/ 3998976 w 4063351"/>
              <a:gd name="connsiteY2" fmla="*/ 0 h 1085088"/>
              <a:gd name="connsiteX0" fmla="*/ 0 w 4127831"/>
              <a:gd name="connsiteY0" fmla="*/ 1085088 h 1085088"/>
              <a:gd name="connsiteX1" fmla="*/ 3803905 w 4127831"/>
              <a:gd name="connsiteY1" fmla="*/ 969264 h 1085088"/>
              <a:gd name="connsiteX2" fmla="*/ 3998976 w 4127831"/>
              <a:gd name="connsiteY2" fmla="*/ 0 h 1085088"/>
              <a:gd name="connsiteX0" fmla="*/ 0 w 4045591"/>
              <a:gd name="connsiteY0" fmla="*/ 1085088 h 1085088"/>
              <a:gd name="connsiteX1" fmla="*/ 3803905 w 4045591"/>
              <a:gd name="connsiteY1" fmla="*/ 969264 h 1085088"/>
              <a:gd name="connsiteX2" fmla="*/ 3998976 w 4045591"/>
              <a:gd name="connsiteY2" fmla="*/ 0 h 1085088"/>
              <a:gd name="connsiteX0" fmla="*/ 0 w 4073470"/>
              <a:gd name="connsiteY0" fmla="*/ 1085088 h 1085088"/>
              <a:gd name="connsiteX1" fmla="*/ 3889249 w 4073470"/>
              <a:gd name="connsiteY1" fmla="*/ 950976 h 1085088"/>
              <a:gd name="connsiteX2" fmla="*/ 3998976 w 4073470"/>
              <a:gd name="connsiteY2" fmla="*/ 0 h 1085088"/>
              <a:gd name="connsiteX0" fmla="*/ 0 w 4060135"/>
              <a:gd name="connsiteY0" fmla="*/ 1085088 h 1085088"/>
              <a:gd name="connsiteX1" fmla="*/ 3889249 w 4060135"/>
              <a:gd name="connsiteY1" fmla="*/ 950976 h 1085088"/>
              <a:gd name="connsiteX2" fmla="*/ 3998976 w 4060135"/>
              <a:gd name="connsiteY2" fmla="*/ 0 h 1085088"/>
              <a:gd name="connsiteX0" fmla="*/ 0 w 4060135"/>
              <a:gd name="connsiteY0" fmla="*/ 1085088 h 1085088"/>
              <a:gd name="connsiteX1" fmla="*/ 3889249 w 4060135"/>
              <a:gd name="connsiteY1" fmla="*/ 950976 h 1085088"/>
              <a:gd name="connsiteX2" fmla="*/ 3998976 w 4060135"/>
              <a:gd name="connsiteY2" fmla="*/ 0 h 1085088"/>
              <a:gd name="connsiteX0" fmla="*/ 0 w 4042039"/>
              <a:gd name="connsiteY0" fmla="*/ 1085088 h 1085088"/>
              <a:gd name="connsiteX1" fmla="*/ 3889249 w 4042039"/>
              <a:gd name="connsiteY1" fmla="*/ 950976 h 1085088"/>
              <a:gd name="connsiteX2" fmla="*/ 3998976 w 4042039"/>
              <a:gd name="connsiteY2" fmla="*/ 0 h 1085088"/>
              <a:gd name="connsiteX0" fmla="*/ 0 w 4066298"/>
              <a:gd name="connsiteY0" fmla="*/ 1085088 h 1085088"/>
              <a:gd name="connsiteX1" fmla="*/ 3889249 w 4066298"/>
              <a:gd name="connsiteY1" fmla="*/ 950976 h 1085088"/>
              <a:gd name="connsiteX2" fmla="*/ 4029456 w 4066298"/>
              <a:gd name="connsiteY2" fmla="*/ 0 h 1085088"/>
              <a:gd name="connsiteX0" fmla="*/ 0 w 4045631"/>
              <a:gd name="connsiteY0" fmla="*/ 1085088 h 1085088"/>
              <a:gd name="connsiteX1" fmla="*/ 3889249 w 4045631"/>
              <a:gd name="connsiteY1" fmla="*/ 950976 h 1085088"/>
              <a:gd name="connsiteX2" fmla="*/ 4029456 w 4045631"/>
              <a:gd name="connsiteY2" fmla="*/ 0 h 108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45631" h="1085088">
                <a:moveTo>
                  <a:pt x="0" y="1085088"/>
                </a:moveTo>
                <a:lnTo>
                  <a:pt x="3889249" y="950976"/>
                </a:lnTo>
                <a:cubicBezTo>
                  <a:pt x="4019296" y="800608"/>
                  <a:pt x="4076192" y="388112"/>
                  <a:pt x="4029456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3" name="角丸四角形吹き出し 51">
            <a:extLst>
              <a:ext uri="{FF2B5EF4-FFF2-40B4-BE49-F238E27FC236}">
                <a16:creationId xmlns:a16="http://schemas.microsoft.com/office/drawing/2014/main" id="{0A87378D-6FC9-4CDF-98D1-E5A9E32061BC}"/>
              </a:ext>
            </a:extLst>
          </p:cNvPr>
          <p:cNvSpPr/>
          <p:nvPr/>
        </p:nvSpPr>
        <p:spPr>
          <a:xfrm>
            <a:off x="669573" y="3149651"/>
            <a:ext cx="1257417" cy="340263"/>
          </a:xfrm>
          <a:prstGeom prst="wedgeRoundRectCallout">
            <a:avLst>
              <a:gd name="adj1" fmla="val 34148"/>
              <a:gd name="adj2" fmla="val 380942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/>
              <a:t>消防車両導線</a:t>
            </a:r>
            <a:endParaRPr kumimoji="1" lang="ja-JP" altLang="en-US" sz="1200" b="1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D3CDF1B2-4FFA-4B48-8BE2-1CC63C1877D7}"/>
              </a:ext>
            </a:extLst>
          </p:cNvPr>
          <p:cNvSpPr/>
          <p:nvPr/>
        </p:nvSpPr>
        <p:spPr>
          <a:xfrm>
            <a:off x="245217" y="8807147"/>
            <a:ext cx="77725" cy="8275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36" name="六角形 35">
            <a:extLst>
              <a:ext uri="{FF2B5EF4-FFF2-40B4-BE49-F238E27FC236}">
                <a16:creationId xmlns:a16="http://schemas.microsoft.com/office/drawing/2014/main" id="{9AD138D3-607F-4566-82A3-9A4E689CC661}"/>
              </a:ext>
            </a:extLst>
          </p:cNvPr>
          <p:cNvSpPr/>
          <p:nvPr/>
        </p:nvSpPr>
        <p:spPr bwMode="auto">
          <a:xfrm>
            <a:off x="233896" y="8916442"/>
            <a:ext cx="96832" cy="90394"/>
          </a:xfrm>
          <a:prstGeom prst="hex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7" name="六角形 36">
            <a:extLst>
              <a:ext uri="{FF2B5EF4-FFF2-40B4-BE49-F238E27FC236}">
                <a16:creationId xmlns:a16="http://schemas.microsoft.com/office/drawing/2014/main" id="{2EC6808E-AE88-4F78-93D7-352818A1AC8A}"/>
              </a:ext>
            </a:extLst>
          </p:cNvPr>
          <p:cNvSpPr/>
          <p:nvPr/>
        </p:nvSpPr>
        <p:spPr bwMode="auto">
          <a:xfrm>
            <a:off x="1763349" y="9178048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49" name="六角形 148">
            <a:extLst>
              <a:ext uri="{FF2B5EF4-FFF2-40B4-BE49-F238E27FC236}">
                <a16:creationId xmlns:a16="http://schemas.microsoft.com/office/drawing/2014/main" id="{73AA2D29-43AE-4201-AE0A-AA0186A2BC0D}"/>
              </a:ext>
            </a:extLst>
          </p:cNvPr>
          <p:cNvSpPr/>
          <p:nvPr/>
        </p:nvSpPr>
        <p:spPr bwMode="auto">
          <a:xfrm>
            <a:off x="3993556" y="4084715"/>
            <a:ext cx="96832" cy="90394"/>
          </a:xfrm>
          <a:prstGeom prst="hex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grpSp>
        <p:nvGrpSpPr>
          <p:cNvPr id="153" name="グループ化 152">
            <a:extLst>
              <a:ext uri="{FF2B5EF4-FFF2-40B4-BE49-F238E27FC236}">
                <a16:creationId xmlns:a16="http://schemas.microsoft.com/office/drawing/2014/main" id="{12A2C901-ECF3-4B7D-8AB4-B74319613C88}"/>
              </a:ext>
            </a:extLst>
          </p:cNvPr>
          <p:cNvGrpSpPr/>
          <p:nvPr/>
        </p:nvGrpSpPr>
        <p:grpSpPr>
          <a:xfrm>
            <a:off x="2514271" y="5293076"/>
            <a:ext cx="1339342" cy="1771703"/>
            <a:chOff x="4061360" y="3005239"/>
            <a:chExt cx="1656881" cy="2125563"/>
          </a:xfrm>
        </p:grpSpPr>
        <p:grpSp>
          <p:nvGrpSpPr>
            <p:cNvPr id="154" name="グループ化 153">
              <a:extLst>
                <a:ext uri="{FF2B5EF4-FFF2-40B4-BE49-F238E27FC236}">
                  <a16:creationId xmlns:a16="http://schemas.microsoft.com/office/drawing/2014/main" id="{FE45F355-5468-4E09-86CE-A40699E91116}"/>
                </a:ext>
              </a:extLst>
            </p:cNvPr>
            <p:cNvGrpSpPr/>
            <p:nvPr/>
          </p:nvGrpSpPr>
          <p:grpSpPr>
            <a:xfrm>
              <a:off x="4061360" y="3005239"/>
              <a:ext cx="1656881" cy="2125563"/>
              <a:chOff x="210084" y="5393179"/>
              <a:chExt cx="2224772" cy="2775316"/>
            </a:xfrm>
          </p:grpSpPr>
          <p:sp>
            <p:nvSpPr>
              <p:cNvPr id="196" name="正方形/長方形 195">
                <a:extLst>
                  <a:ext uri="{FF2B5EF4-FFF2-40B4-BE49-F238E27FC236}">
                    <a16:creationId xmlns:a16="http://schemas.microsoft.com/office/drawing/2014/main" id="{EBFCC03C-2031-4272-A712-7A7701AD425E}"/>
                  </a:ext>
                </a:extLst>
              </p:cNvPr>
              <p:cNvSpPr/>
              <p:nvPr/>
            </p:nvSpPr>
            <p:spPr>
              <a:xfrm>
                <a:off x="218009" y="5393179"/>
                <a:ext cx="2099966" cy="262241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8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コース設置図</a:t>
                </a:r>
                <a:endParaRPr lang="zh-TW" altLang="en-US" sz="8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97" name="正方形/長方形 196">
                <a:extLst>
                  <a:ext uri="{FF2B5EF4-FFF2-40B4-BE49-F238E27FC236}">
                    <a16:creationId xmlns:a16="http://schemas.microsoft.com/office/drawing/2014/main" id="{C2F6FF5F-F993-4688-9ACC-43ED8B44C82C}"/>
                  </a:ext>
                </a:extLst>
              </p:cNvPr>
              <p:cNvSpPr/>
              <p:nvPr/>
            </p:nvSpPr>
            <p:spPr>
              <a:xfrm>
                <a:off x="230121" y="5620658"/>
                <a:ext cx="2075197" cy="2547837"/>
              </a:xfrm>
              <a:prstGeom prst="rect">
                <a:avLst/>
              </a:prstGeom>
              <a:solidFill>
                <a:schemeClr val="bg1"/>
              </a:solidFill>
              <a:ln w="38100" cmpd="sng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98" name="正方形/長方形 197">
                <a:extLst>
                  <a:ext uri="{FF2B5EF4-FFF2-40B4-BE49-F238E27FC236}">
                    <a16:creationId xmlns:a16="http://schemas.microsoft.com/office/drawing/2014/main" id="{424C2559-A5B3-401E-902F-8BF633DD332B}"/>
                  </a:ext>
                </a:extLst>
              </p:cNvPr>
              <p:cNvSpPr/>
              <p:nvPr/>
            </p:nvSpPr>
            <p:spPr>
              <a:xfrm>
                <a:off x="285171" y="5691617"/>
                <a:ext cx="1974428" cy="242591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99" name="角丸四角形 249">
                <a:extLst>
                  <a:ext uri="{FF2B5EF4-FFF2-40B4-BE49-F238E27FC236}">
                    <a16:creationId xmlns:a16="http://schemas.microsoft.com/office/drawing/2014/main" id="{5DF475C9-7B49-4BBD-B3C8-4F01083B3E74}"/>
                  </a:ext>
                </a:extLst>
              </p:cNvPr>
              <p:cNvSpPr/>
              <p:nvPr/>
            </p:nvSpPr>
            <p:spPr>
              <a:xfrm>
                <a:off x="1206717" y="5692670"/>
                <a:ext cx="134694" cy="2415663"/>
              </a:xfrm>
              <a:prstGeom prst="roundRect">
                <a:avLst/>
              </a:prstGeom>
              <a:solidFill>
                <a:srgbClr val="00B050"/>
              </a:solidFill>
              <a:ln w="38100" cmpd="sng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00" name="フリーフォーム 250">
                <a:extLst>
                  <a:ext uri="{FF2B5EF4-FFF2-40B4-BE49-F238E27FC236}">
                    <a16:creationId xmlns:a16="http://schemas.microsoft.com/office/drawing/2014/main" id="{41F673D9-76BD-43DE-BFB6-3B70626FAA94}"/>
                  </a:ext>
                </a:extLst>
              </p:cNvPr>
              <p:cNvSpPr/>
              <p:nvPr/>
            </p:nvSpPr>
            <p:spPr>
              <a:xfrm>
                <a:off x="1634271" y="5698763"/>
                <a:ext cx="0" cy="2407920"/>
              </a:xfrm>
              <a:custGeom>
                <a:avLst/>
                <a:gdLst>
                  <a:gd name="connsiteX0" fmla="*/ 0 w 0"/>
                  <a:gd name="connsiteY0" fmla="*/ 0 h 2407920"/>
                  <a:gd name="connsiteX1" fmla="*/ 0 w 0"/>
                  <a:gd name="connsiteY1" fmla="*/ 2407920 h 240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407920">
                    <a:moveTo>
                      <a:pt x="0" y="0"/>
                    </a:moveTo>
                    <a:lnTo>
                      <a:pt x="0" y="2407920"/>
                    </a:lnTo>
                  </a:path>
                </a:pathLst>
              </a:custGeom>
              <a:noFill/>
              <a:ln w="38100" cmpd="sng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01" name="フリーフォーム 251">
                <a:extLst>
                  <a:ext uri="{FF2B5EF4-FFF2-40B4-BE49-F238E27FC236}">
                    <a16:creationId xmlns:a16="http://schemas.microsoft.com/office/drawing/2014/main" id="{79C3F2CF-0CE5-40A7-B5C8-5F0A16EAD8D8}"/>
                  </a:ext>
                </a:extLst>
              </p:cNvPr>
              <p:cNvSpPr/>
              <p:nvPr/>
            </p:nvSpPr>
            <p:spPr>
              <a:xfrm>
                <a:off x="1963383" y="5698763"/>
                <a:ext cx="0" cy="2407920"/>
              </a:xfrm>
              <a:custGeom>
                <a:avLst/>
                <a:gdLst>
                  <a:gd name="connsiteX0" fmla="*/ 0 w 0"/>
                  <a:gd name="connsiteY0" fmla="*/ 0 h 2407920"/>
                  <a:gd name="connsiteX1" fmla="*/ 0 w 0"/>
                  <a:gd name="connsiteY1" fmla="*/ 2407920 h 240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407920">
                    <a:moveTo>
                      <a:pt x="0" y="0"/>
                    </a:moveTo>
                    <a:lnTo>
                      <a:pt x="0" y="2407920"/>
                    </a:lnTo>
                  </a:path>
                </a:pathLst>
              </a:custGeom>
              <a:noFill/>
              <a:ln w="38100" cmpd="sng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02" name="フリーフォーム 252">
                <a:extLst>
                  <a:ext uri="{FF2B5EF4-FFF2-40B4-BE49-F238E27FC236}">
                    <a16:creationId xmlns:a16="http://schemas.microsoft.com/office/drawing/2014/main" id="{460D09F2-463B-4EEB-A579-D50BC65FA1E8}"/>
                  </a:ext>
                </a:extLst>
              </p:cNvPr>
              <p:cNvSpPr/>
              <p:nvPr/>
            </p:nvSpPr>
            <p:spPr>
              <a:xfrm>
                <a:off x="580352" y="5698763"/>
                <a:ext cx="0" cy="2407920"/>
              </a:xfrm>
              <a:custGeom>
                <a:avLst/>
                <a:gdLst>
                  <a:gd name="connsiteX0" fmla="*/ 0 w 0"/>
                  <a:gd name="connsiteY0" fmla="*/ 0 h 2407920"/>
                  <a:gd name="connsiteX1" fmla="*/ 0 w 0"/>
                  <a:gd name="connsiteY1" fmla="*/ 2407920 h 240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407920">
                    <a:moveTo>
                      <a:pt x="0" y="0"/>
                    </a:moveTo>
                    <a:lnTo>
                      <a:pt x="0" y="2407920"/>
                    </a:lnTo>
                  </a:path>
                </a:pathLst>
              </a:custGeom>
              <a:noFill/>
              <a:ln w="38100" cmpd="sng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03" name="フリーフォーム 253">
                <a:extLst>
                  <a:ext uri="{FF2B5EF4-FFF2-40B4-BE49-F238E27FC236}">
                    <a16:creationId xmlns:a16="http://schemas.microsoft.com/office/drawing/2014/main" id="{CB5E52A9-EEDF-4B4E-8CE1-F68D0222F45E}"/>
                  </a:ext>
                </a:extLst>
              </p:cNvPr>
              <p:cNvSpPr/>
              <p:nvPr/>
            </p:nvSpPr>
            <p:spPr>
              <a:xfrm>
                <a:off x="909464" y="5698763"/>
                <a:ext cx="0" cy="2407920"/>
              </a:xfrm>
              <a:custGeom>
                <a:avLst/>
                <a:gdLst>
                  <a:gd name="connsiteX0" fmla="*/ 0 w 0"/>
                  <a:gd name="connsiteY0" fmla="*/ 0 h 2407920"/>
                  <a:gd name="connsiteX1" fmla="*/ 0 w 0"/>
                  <a:gd name="connsiteY1" fmla="*/ 2407920 h 240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407920">
                    <a:moveTo>
                      <a:pt x="0" y="0"/>
                    </a:moveTo>
                    <a:lnTo>
                      <a:pt x="0" y="2407920"/>
                    </a:lnTo>
                  </a:path>
                </a:pathLst>
              </a:custGeom>
              <a:noFill/>
              <a:ln w="38100" cmpd="sng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04" name="フリーフォーム 254">
                <a:extLst>
                  <a:ext uri="{FF2B5EF4-FFF2-40B4-BE49-F238E27FC236}">
                    <a16:creationId xmlns:a16="http://schemas.microsoft.com/office/drawing/2014/main" id="{A4ED26BA-E5E7-449A-976F-AA54D146D7EF}"/>
                  </a:ext>
                </a:extLst>
              </p:cNvPr>
              <p:cNvSpPr/>
              <p:nvPr/>
            </p:nvSpPr>
            <p:spPr>
              <a:xfrm>
                <a:off x="2069085" y="5720687"/>
                <a:ext cx="0" cy="2363189"/>
              </a:xfrm>
              <a:custGeom>
                <a:avLst/>
                <a:gdLst>
                  <a:gd name="connsiteX0" fmla="*/ 0 w 0"/>
                  <a:gd name="connsiteY0" fmla="*/ 0 h 2363189"/>
                  <a:gd name="connsiteX1" fmla="*/ 0 w 0"/>
                  <a:gd name="connsiteY1" fmla="*/ 2363189 h 2363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363189">
                    <a:moveTo>
                      <a:pt x="0" y="0"/>
                    </a:moveTo>
                    <a:lnTo>
                      <a:pt x="0" y="2363189"/>
                    </a:lnTo>
                  </a:path>
                </a:pathLst>
              </a:custGeom>
              <a:noFill/>
              <a:ln w="57150">
                <a:solidFill>
                  <a:srgbClr val="FF99FF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05" name="フリーフォーム 255">
                <a:extLst>
                  <a:ext uri="{FF2B5EF4-FFF2-40B4-BE49-F238E27FC236}">
                    <a16:creationId xmlns:a16="http://schemas.microsoft.com/office/drawing/2014/main" id="{AB500CB5-07B7-4057-B91D-3B5DFE8C9F4A}"/>
                  </a:ext>
                </a:extLst>
              </p:cNvPr>
              <p:cNvSpPr/>
              <p:nvPr/>
            </p:nvSpPr>
            <p:spPr>
              <a:xfrm flipV="1">
                <a:off x="1577648" y="5703306"/>
                <a:ext cx="0" cy="2363189"/>
              </a:xfrm>
              <a:custGeom>
                <a:avLst/>
                <a:gdLst>
                  <a:gd name="connsiteX0" fmla="*/ 0 w 0"/>
                  <a:gd name="connsiteY0" fmla="*/ 0 h 2363189"/>
                  <a:gd name="connsiteX1" fmla="*/ 0 w 0"/>
                  <a:gd name="connsiteY1" fmla="*/ 2363189 h 2363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363189">
                    <a:moveTo>
                      <a:pt x="0" y="0"/>
                    </a:moveTo>
                    <a:lnTo>
                      <a:pt x="0" y="2363189"/>
                    </a:lnTo>
                  </a:path>
                </a:pathLst>
              </a:custGeom>
              <a:noFill/>
              <a:ln w="57150">
                <a:solidFill>
                  <a:srgbClr val="FF99FF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06" name="テキスト ボックス 205">
                <a:extLst>
                  <a:ext uri="{FF2B5EF4-FFF2-40B4-BE49-F238E27FC236}">
                    <a16:creationId xmlns:a16="http://schemas.microsoft.com/office/drawing/2014/main" id="{F80E4206-BCDF-4B8D-B35A-D97510BD548D}"/>
                  </a:ext>
                </a:extLst>
              </p:cNvPr>
              <p:cNvSpPr txBox="1"/>
              <p:nvPr/>
            </p:nvSpPr>
            <p:spPr>
              <a:xfrm>
                <a:off x="1276165" y="6650830"/>
                <a:ext cx="424225" cy="402039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80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往路</a:t>
                </a:r>
              </a:p>
            </p:txBody>
          </p:sp>
          <p:sp>
            <p:nvSpPr>
              <p:cNvPr id="207" name="テキスト ボックス 206">
                <a:extLst>
                  <a:ext uri="{FF2B5EF4-FFF2-40B4-BE49-F238E27FC236}">
                    <a16:creationId xmlns:a16="http://schemas.microsoft.com/office/drawing/2014/main" id="{0A6F1EED-5188-47B0-AEC5-728830FDE055}"/>
                  </a:ext>
                </a:extLst>
              </p:cNvPr>
              <p:cNvSpPr txBox="1"/>
              <p:nvPr/>
            </p:nvSpPr>
            <p:spPr>
              <a:xfrm>
                <a:off x="2010631" y="6670013"/>
                <a:ext cx="424225" cy="402039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ja-JP" altLang="en-US" sz="80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復路</a:t>
                </a:r>
                <a:endParaRPr kumimoji="1" lang="ja-JP" altLang="en-US" sz="8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08" name="フリーフォーム 258">
                <a:extLst>
                  <a:ext uri="{FF2B5EF4-FFF2-40B4-BE49-F238E27FC236}">
                    <a16:creationId xmlns:a16="http://schemas.microsoft.com/office/drawing/2014/main" id="{7EEF2E7D-84E0-4650-96C5-2A5EC34AD06E}"/>
                  </a:ext>
                </a:extLst>
              </p:cNvPr>
              <p:cNvSpPr/>
              <p:nvPr/>
            </p:nvSpPr>
            <p:spPr>
              <a:xfrm flipV="1">
                <a:off x="978559" y="5761628"/>
                <a:ext cx="0" cy="2228850"/>
              </a:xfrm>
              <a:custGeom>
                <a:avLst/>
                <a:gdLst>
                  <a:gd name="connsiteX0" fmla="*/ 0 w 0"/>
                  <a:gd name="connsiteY0" fmla="*/ 0 h 2228850"/>
                  <a:gd name="connsiteX1" fmla="*/ 0 w 0"/>
                  <a:gd name="connsiteY1" fmla="*/ 2228850 h 2228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228850">
                    <a:moveTo>
                      <a:pt x="0" y="0"/>
                    </a:moveTo>
                    <a:lnTo>
                      <a:pt x="0" y="2228850"/>
                    </a:lnTo>
                  </a:path>
                </a:pathLst>
              </a:custGeom>
              <a:noFill/>
              <a:ln w="66675">
                <a:solidFill>
                  <a:schemeClr val="tx2">
                    <a:lumMod val="40000"/>
                    <a:lumOff val="60000"/>
                    <a:alpha val="59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09" name="テキスト ボックス 208">
                <a:extLst>
                  <a:ext uri="{FF2B5EF4-FFF2-40B4-BE49-F238E27FC236}">
                    <a16:creationId xmlns:a16="http://schemas.microsoft.com/office/drawing/2014/main" id="{B54D4813-41B9-4A4A-AEC4-CDD65FF7556B}"/>
                  </a:ext>
                </a:extLst>
              </p:cNvPr>
              <p:cNvSpPr txBox="1"/>
              <p:nvPr/>
            </p:nvSpPr>
            <p:spPr>
              <a:xfrm>
                <a:off x="830751" y="6383285"/>
                <a:ext cx="511246" cy="1269588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ja-JP" altLang="en-US" sz="80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海釣り公園方面</a:t>
                </a:r>
                <a:endParaRPr kumimoji="1" lang="ja-JP" altLang="en-US" sz="8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10" name="線吹き出し 1 (枠付き) 261">
                <a:extLst>
                  <a:ext uri="{FF2B5EF4-FFF2-40B4-BE49-F238E27FC236}">
                    <a16:creationId xmlns:a16="http://schemas.microsoft.com/office/drawing/2014/main" id="{B28C9A1F-C329-40B2-8C8E-C903FDD5512F}"/>
                  </a:ext>
                </a:extLst>
              </p:cNvPr>
              <p:cNvSpPr/>
              <p:nvPr/>
            </p:nvSpPr>
            <p:spPr>
              <a:xfrm>
                <a:off x="896484" y="6044590"/>
                <a:ext cx="853835" cy="274596"/>
              </a:xfrm>
              <a:prstGeom prst="borderCallout1">
                <a:avLst>
                  <a:gd name="adj1" fmla="val 4310"/>
                  <a:gd name="adj2" fmla="val 410"/>
                  <a:gd name="adj3" fmla="val 113328"/>
                  <a:gd name="adj4" fmla="val -19509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ja-JP" altLang="en-US" sz="50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中央線用</a:t>
                </a:r>
                <a:endParaRPr lang="en-US" altLang="ja-JP" sz="50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  <a:p>
                <a:pPr algn="ctr"/>
                <a:r>
                  <a:rPr lang="ja-JP" altLang="en-US" sz="50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鉄柵 </a:t>
                </a:r>
                <a:r>
                  <a:rPr lang="en-US" altLang="ja-JP" sz="50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8</a:t>
                </a:r>
                <a:r>
                  <a:rPr lang="ja-JP" altLang="en-US" sz="50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ｍ間隔</a:t>
                </a:r>
                <a:endParaRPr lang="en-US" altLang="ja-JP" sz="60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11" name="フリーフォーム 262">
                <a:extLst>
                  <a:ext uri="{FF2B5EF4-FFF2-40B4-BE49-F238E27FC236}">
                    <a16:creationId xmlns:a16="http://schemas.microsoft.com/office/drawing/2014/main" id="{F1A579C2-25F8-467D-AE4E-F71302C7A2CA}"/>
                  </a:ext>
                </a:extLst>
              </p:cNvPr>
              <p:cNvSpPr/>
              <p:nvPr/>
            </p:nvSpPr>
            <p:spPr>
              <a:xfrm>
                <a:off x="289560" y="6039883"/>
                <a:ext cx="708660" cy="0"/>
              </a:xfrm>
              <a:custGeom>
                <a:avLst/>
                <a:gdLst>
                  <a:gd name="connsiteX0" fmla="*/ 0 w 708660"/>
                  <a:gd name="connsiteY0" fmla="*/ 0 h 0"/>
                  <a:gd name="connsiteX1" fmla="*/ 708660 w 70866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8660">
                    <a:moveTo>
                      <a:pt x="0" y="0"/>
                    </a:moveTo>
                    <a:lnTo>
                      <a:pt x="708660" y="0"/>
                    </a:lnTo>
                  </a:path>
                </a:pathLst>
              </a:custGeom>
              <a:noFill/>
              <a:ln w="66675">
                <a:solidFill>
                  <a:schemeClr val="tx2">
                    <a:lumMod val="40000"/>
                    <a:lumOff val="60000"/>
                    <a:alpha val="59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2" name="フリーフォーム 263">
                <a:extLst>
                  <a:ext uri="{FF2B5EF4-FFF2-40B4-BE49-F238E27FC236}">
                    <a16:creationId xmlns:a16="http://schemas.microsoft.com/office/drawing/2014/main" id="{6BB987EA-C0EF-41DF-BD91-78A5D740B34D}"/>
                  </a:ext>
                </a:extLst>
              </p:cNvPr>
              <p:cNvSpPr/>
              <p:nvPr/>
            </p:nvSpPr>
            <p:spPr>
              <a:xfrm>
                <a:off x="289560" y="7654305"/>
                <a:ext cx="708660" cy="0"/>
              </a:xfrm>
              <a:custGeom>
                <a:avLst/>
                <a:gdLst>
                  <a:gd name="connsiteX0" fmla="*/ 0 w 708660"/>
                  <a:gd name="connsiteY0" fmla="*/ 0 h 0"/>
                  <a:gd name="connsiteX1" fmla="*/ 708660 w 70866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8660">
                    <a:moveTo>
                      <a:pt x="0" y="0"/>
                    </a:moveTo>
                    <a:lnTo>
                      <a:pt x="708660" y="0"/>
                    </a:lnTo>
                  </a:path>
                </a:pathLst>
              </a:custGeom>
              <a:noFill/>
              <a:ln w="66675">
                <a:solidFill>
                  <a:schemeClr val="tx2">
                    <a:lumMod val="40000"/>
                    <a:lumOff val="60000"/>
                    <a:alpha val="59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13" name="グループ化 212">
                <a:extLst>
                  <a:ext uri="{FF2B5EF4-FFF2-40B4-BE49-F238E27FC236}">
                    <a16:creationId xmlns:a16="http://schemas.microsoft.com/office/drawing/2014/main" id="{92CB1942-7B24-40F9-891A-BF56A1E7251A}"/>
                  </a:ext>
                </a:extLst>
              </p:cNvPr>
              <p:cNvGrpSpPr/>
              <p:nvPr/>
            </p:nvGrpSpPr>
            <p:grpSpPr>
              <a:xfrm>
                <a:off x="1781140" y="5698763"/>
                <a:ext cx="45720" cy="2418764"/>
                <a:chOff x="5054149" y="1203960"/>
                <a:chExt cx="45720" cy="2418764"/>
              </a:xfrm>
            </p:grpSpPr>
            <p:sp>
              <p:nvSpPr>
                <p:cNvPr id="215" name="二等辺三角形 214">
                  <a:extLst>
                    <a:ext uri="{FF2B5EF4-FFF2-40B4-BE49-F238E27FC236}">
                      <a16:creationId xmlns:a16="http://schemas.microsoft.com/office/drawing/2014/main" id="{483D8351-DFDD-4F37-8399-BF4EFCF83005}"/>
                    </a:ext>
                  </a:extLst>
                </p:cNvPr>
                <p:cNvSpPr/>
                <p:nvPr/>
              </p:nvSpPr>
              <p:spPr>
                <a:xfrm>
                  <a:off x="5054149" y="1203960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216" name="二等辺三角形 215">
                  <a:extLst>
                    <a:ext uri="{FF2B5EF4-FFF2-40B4-BE49-F238E27FC236}">
                      <a16:creationId xmlns:a16="http://schemas.microsoft.com/office/drawing/2014/main" id="{C5D4107E-E487-4E18-8F06-1A3D783DD730}"/>
                    </a:ext>
                  </a:extLst>
                </p:cNvPr>
                <p:cNvSpPr/>
                <p:nvPr/>
              </p:nvSpPr>
              <p:spPr>
                <a:xfrm>
                  <a:off x="5054149" y="1463665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217" name="二等辺三角形 216">
                  <a:extLst>
                    <a:ext uri="{FF2B5EF4-FFF2-40B4-BE49-F238E27FC236}">
                      <a16:creationId xmlns:a16="http://schemas.microsoft.com/office/drawing/2014/main" id="{E92601EE-9F4E-4C8D-87D4-0E971405B997}"/>
                    </a:ext>
                  </a:extLst>
                </p:cNvPr>
                <p:cNvSpPr/>
                <p:nvPr/>
              </p:nvSpPr>
              <p:spPr>
                <a:xfrm>
                  <a:off x="5054149" y="1723370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218" name="二等辺三角形 217">
                  <a:extLst>
                    <a:ext uri="{FF2B5EF4-FFF2-40B4-BE49-F238E27FC236}">
                      <a16:creationId xmlns:a16="http://schemas.microsoft.com/office/drawing/2014/main" id="{8140E83E-FC3B-48B9-9BE0-9FEB12925187}"/>
                    </a:ext>
                  </a:extLst>
                </p:cNvPr>
                <p:cNvSpPr/>
                <p:nvPr/>
              </p:nvSpPr>
              <p:spPr>
                <a:xfrm>
                  <a:off x="5054149" y="1983075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219" name="二等辺三角形 218">
                  <a:extLst>
                    <a:ext uri="{FF2B5EF4-FFF2-40B4-BE49-F238E27FC236}">
                      <a16:creationId xmlns:a16="http://schemas.microsoft.com/office/drawing/2014/main" id="{B2F4FBF1-F8B4-4427-B66A-4FAB809AD674}"/>
                    </a:ext>
                  </a:extLst>
                </p:cNvPr>
                <p:cNvSpPr/>
                <p:nvPr/>
              </p:nvSpPr>
              <p:spPr>
                <a:xfrm>
                  <a:off x="5054149" y="2242780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220" name="二等辺三角形 219">
                  <a:extLst>
                    <a:ext uri="{FF2B5EF4-FFF2-40B4-BE49-F238E27FC236}">
                      <a16:creationId xmlns:a16="http://schemas.microsoft.com/office/drawing/2014/main" id="{A746DE25-2585-4A42-B111-B2BBDA216470}"/>
                    </a:ext>
                  </a:extLst>
                </p:cNvPr>
                <p:cNvSpPr/>
                <p:nvPr/>
              </p:nvSpPr>
              <p:spPr>
                <a:xfrm>
                  <a:off x="5054149" y="2502485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221" name="二等辺三角形 220">
                  <a:extLst>
                    <a:ext uri="{FF2B5EF4-FFF2-40B4-BE49-F238E27FC236}">
                      <a16:creationId xmlns:a16="http://schemas.microsoft.com/office/drawing/2014/main" id="{EFA96C6C-A74D-4015-B12F-EBD35C6A14EE}"/>
                    </a:ext>
                  </a:extLst>
                </p:cNvPr>
                <p:cNvSpPr/>
                <p:nvPr/>
              </p:nvSpPr>
              <p:spPr>
                <a:xfrm>
                  <a:off x="5054149" y="2762190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222" name="二等辺三角形 221">
                  <a:extLst>
                    <a:ext uri="{FF2B5EF4-FFF2-40B4-BE49-F238E27FC236}">
                      <a16:creationId xmlns:a16="http://schemas.microsoft.com/office/drawing/2014/main" id="{F3E3A65F-194F-4F8D-802F-D509176B90E8}"/>
                    </a:ext>
                  </a:extLst>
                </p:cNvPr>
                <p:cNvSpPr/>
                <p:nvPr/>
              </p:nvSpPr>
              <p:spPr>
                <a:xfrm>
                  <a:off x="5054149" y="3021895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223" name="二等辺三角形 222">
                  <a:extLst>
                    <a:ext uri="{FF2B5EF4-FFF2-40B4-BE49-F238E27FC236}">
                      <a16:creationId xmlns:a16="http://schemas.microsoft.com/office/drawing/2014/main" id="{13ABD88B-E3D5-419D-B62A-49AC099DE141}"/>
                    </a:ext>
                  </a:extLst>
                </p:cNvPr>
                <p:cNvSpPr/>
                <p:nvPr/>
              </p:nvSpPr>
              <p:spPr>
                <a:xfrm>
                  <a:off x="5054149" y="3281600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224" name="二等辺三角形 223">
                  <a:extLst>
                    <a:ext uri="{FF2B5EF4-FFF2-40B4-BE49-F238E27FC236}">
                      <a16:creationId xmlns:a16="http://schemas.microsoft.com/office/drawing/2014/main" id="{B2404074-F9D7-459B-9839-690022EB6C3D}"/>
                    </a:ext>
                  </a:extLst>
                </p:cNvPr>
                <p:cNvSpPr/>
                <p:nvPr/>
              </p:nvSpPr>
              <p:spPr>
                <a:xfrm>
                  <a:off x="5054149" y="3541309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</p:grpSp>
          <p:sp>
            <p:nvSpPr>
              <p:cNvPr id="214" name="テキスト ボックス 213">
                <a:extLst>
                  <a:ext uri="{FF2B5EF4-FFF2-40B4-BE49-F238E27FC236}">
                    <a16:creationId xmlns:a16="http://schemas.microsoft.com/office/drawing/2014/main" id="{785D876C-96DA-46C5-9DCE-26A7BDCDC346}"/>
                  </a:ext>
                </a:extLst>
              </p:cNvPr>
              <p:cNvSpPr txBox="1"/>
              <p:nvPr/>
            </p:nvSpPr>
            <p:spPr>
              <a:xfrm>
                <a:off x="210084" y="6643421"/>
                <a:ext cx="424225" cy="679307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ja-JP" altLang="en-US" sz="80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錦町方面</a:t>
                </a:r>
                <a:endParaRPr kumimoji="1" lang="ja-JP" altLang="en-US" sz="8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</p:grpSp>
        <p:sp>
          <p:nvSpPr>
            <p:cNvPr id="155" name="フリーフォーム 216">
              <a:extLst>
                <a:ext uri="{FF2B5EF4-FFF2-40B4-BE49-F238E27FC236}">
                  <a16:creationId xmlns:a16="http://schemas.microsoft.com/office/drawing/2014/main" id="{6F81E8D0-248F-4EEF-AFDA-AB9A1691332E}"/>
                </a:ext>
              </a:extLst>
            </p:cNvPr>
            <p:cNvSpPr/>
            <p:nvPr/>
          </p:nvSpPr>
          <p:spPr>
            <a:xfrm>
              <a:off x="4433379" y="3376459"/>
              <a:ext cx="0" cy="233441"/>
            </a:xfrm>
            <a:custGeom>
              <a:avLst/>
              <a:gdLst>
                <a:gd name="connsiteX0" fmla="*/ 0 w 0"/>
                <a:gd name="connsiteY0" fmla="*/ 0 h 304800"/>
                <a:gd name="connsiteX1" fmla="*/ 0 w 0"/>
                <a:gd name="connsiteY1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6" name="フリーフォーム 217">
              <a:extLst>
                <a:ext uri="{FF2B5EF4-FFF2-40B4-BE49-F238E27FC236}">
                  <a16:creationId xmlns:a16="http://schemas.microsoft.com/office/drawing/2014/main" id="{D547A8FB-5434-42B5-9531-0C513A4191B6}"/>
                </a:ext>
              </a:extLst>
            </p:cNvPr>
            <p:cNvSpPr/>
            <p:nvPr/>
          </p:nvSpPr>
          <p:spPr>
            <a:xfrm>
              <a:off x="4433379" y="3677194"/>
              <a:ext cx="0" cy="233441"/>
            </a:xfrm>
            <a:custGeom>
              <a:avLst/>
              <a:gdLst>
                <a:gd name="connsiteX0" fmla="*/ 0 w 0"/>
                <a:gd name="connsiteY0" fmla="*/ 0 h 304800"/>
                <a:gd name="connsiteX1" fmla="*/ 0 w 0"/>
                <a:gd name="connsiteY1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1" name="フリーフォーム 218">
              <a:extLst>
                <a:ext uri="{FF2B5EF4-FFF2-40B4-BE49-F238E27FC236}">
                  <a16:creationId xmlns:a16="http://schemas.microsoft.com/office/drawing/2014/main" id="{57104488-5332-4198-B4DE-83B8CFB5F0B0}"/>
                </a:ext>
              </a:extLst>
            </p:cNvPr>
            <p:cNvSpPr/>
            <p:nvPr/>
          </p:nvSpPr>
          <p:spPr>
            <a:xfrm>
              <a:off x="4433379" y="3994449"/>
              <a:ext cx="0" cy="233441"/>
            </a:xfrm>
            <a:custGeom>
              <a:avLst/>
              <a:gdLst>
                <a:gd name="connsiteX0" fmla="*/ 0 w 0"/>
                <a:gd name="connsiteY0" fmla="*/ 0 h 304800"/>
                <a:gd name="connsiteX1" fmla="*/ 0 w 0"/>
                <a:gd name="connsiteY1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2" name="フリーフォーム 219">
              <a:extLst>
                <a:ext uri="{FF2B5EF4-FFF2-40B4-BE49-F238E27FC236}">
                  <a16:creationId xmlns:a16="http://schemas.microsoft.com/office/drawing/2014/main" id="{3E8ED345-3053-405B-AC16-FA5145E13305}"/>
                </a:ext>
              </a:extLst>
            </p:cNvPr>
            <p:cNvSpPr/>
            <p:nvPr/>
          </p:nvSpPr>
          <p:spPr>
            <a:xfrm>
              <a:off x="4433379" y="4623919"/>
              <a:ext cx="0" cy="233441"/>
            </a:xfrm>
            <a:custGeom>
              <a:avLst/>
              <a:gdLst>
                <a:gd name="connsiteX0" fmla="*/ 0 w 0"/>
                <a:gd name="connsiteY0" fmla="*/ 0 h 304800"/>
                <a:gd name="connsiteX1" fmla="*/ 0 w 0"/>
                <a:gd name="connsiteY1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3" name="フリーフォーム 220">
              <a:extLst>
                <a:ext uri="{FF2B5EF4-FFF2-40B4-BE49-F238E27FC236}">
                  <a16:creationId xmlns:a16="http://schemas.microsoft.com/office/drawing/2014/main" id="{471346E8-93B4-4B2E-A532-3F0A7F5EB8E2}"/>
                </a:ext>
              </a:extLst>
            </p:cNvPr>
            <p:cNvSpPr/>
            <p:nvPr/>
          </p:nvSpPr>
          <p:spPr>
            <a:xfrm>
              <a:off x="4433379" y="4930813"/>
              <a:ext cx="0" cy="165430"/>
            </a:xfrm>
            <a:custGeom>
              <a:avLst/>
              <a:gdLst>
                <a:gd name="connsiteX0" fmla="*/ 0 w 0"/>
                <a:gd name="connsiteY0" fmla="*/ 0 h 304800"/>
                <a:gd name="connsiteX1" fmla="*/ 0 w 0"/>
                <a:gd name="connsiteY1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4" name="フリーフォーム 221">
              <a:extLst>
                <a:ext uri="{FF2B5EF4-FFF2-40B4-BE49-F238E27FC236}">
                  <a16:creationId xmlns:a16="http://schemas.microsoft.com/office/drawing/2014/main" id="{062AB0E2-4F7D-4F64-9641-393768FB0D32}"/>
                </a:ext>
              </a:extLst>
            </p:cNvPr>
            <p:cNvSpPr/>
            <p:nvPr/>
          </p:nvSpPr>
          <p:spPr>
            <a:xfrm>
              <a:off x="4433379" y="4310980"/>
              <a:ext cx="0" cy="233441"/>
            </a:xfrm>
            <a:custGeom>
              <a:avLst/>
              <a:gdLst>
                <a:gd name="connsiteX0" fmla="*/ 0 w 0"/>
                <a:gd name="connsiteY0" fmla="*/ 0 h 304800"/>
                <a:gd name="connsiteX1" fmla="*/ 0 w 0"/>
                <a:gd name="connsiteY1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5" name="フリーフォーム 275">
              <a:extLst>
                <a:ext uri="{FF2B5EF4-FFF2-40B4-BE49-F238E27FC236}">
                  <a16:creationId xmlns:a16="http://schemas.microsoft.com/office/drawing/2014/main" id="{7FA6ACEF-D7E0-4D1E-87C8-BD4B3D9AAAC3}"/>
                </a:ext>
              </a:extLst>
            </p:cNvPr>
            <p:cNvSpPr/>
            <p:nvPr/>
          </p:nvSpPr>
          <p:spPr>
            <a:xfrm>
              <a:off x="4285122" y="3256071"/>
              <a:ext cx="0" cy="1707034"/>
            </a:xfrm>
            <a:custGeom>
              <a:avLst/>
              <a:gdLst>
                <a:gd name="connsiteX0" fmla="*/ 0 w 0"/>
                <a:gd name="connsiteY0" fmla="*/ 0 h 2228850"/>
                <a:gd name="connsiteX1" fmla="*/ 0 w 0"/>
                <a:gd name="connsiteY1" fmla="*/ 2228850 h 222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228850">
                  <a:moveTo>
                    <a:pt x="0" y="0"/>
                  </a:moveTo>
                  <a:lnTo>
                    <a:pt x="0" y="2228850"/>
                  </a:lnTo>
                </a:path>
              </a:pathLst>
            </a:custGeom>
            <a:noFill/>
            <a:ln w="66675">
              <a:solidFill>
                <a:schemeClr val="tx2">
                  <a:lumMod val="40000"/>
                  <a:lumOff val="60000"/>
                  <a:alpha val="59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225" name="正方形/長方形 224">
            <a:extLst>
              <a:ext uri="{FF2B5EF4-FFF2-40B4-BE49-F238E27FC236}">
                <a16:creationId xmlns:a16="http://schemas.microsoft.com/office/drawing/2014/main" id="{2E02E970-E5B1-45AB-9FA0-FD6FDD17A902}"/>
              </a:ext>
            </a:extLst>
          </p:cNvPr>
          <p:cNvSpPr/>
          <p:nvPr/>
        </p:nvSpPr>
        <p:spPr>
          <a:xfrm>
            <a:off x="1721427" y="4881966"/>
            <a:ext cx="359288" cy="11143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/>
              <a:t>B</a:t>
            </a:r>
            <a:r>
              <a:rPr kumimoji="1" lang="en-US" altLang="ja-JP" sz="600" b="1"/>
              <a:t>-14</a:t>
            </a:r>
            <a:endParaRPr kumimoji="1" lang="ja-JP" altLang="en-US" sz="600" b="1"/>
          </a:p>
        </p:txBody>
      </p:sp>
      <p:sp>
        <p:nvSpPr>
          <p:cNvPr id="226" name="正方形/長方形 225">
            <a:extLst>
              <a:ext uri="{FF2B5EF4-FFF2-40B4-BE49-F238E27FC236}">
                <a16:creationId xmlns:a16="http://schemas.microsoft.com/office/drawing/2014/main" id="{826917C0-FA5A-449A-99ED-0FC31296E9BD}"/>
              </a:ext>
            </a:extLst>
          </p:cNvPr>
          <p:cNvSpPr/>
          <p:nvPr/>
        </p:nvSpPr>
        <p:spPr>
          <a:xfrm>
            <a:off x="5203374" y="3882598"/>
            <a:ext cx="346755" cy="12934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/>
              <a:t>B-15</a:t>
            </a:r>
            <a:endParaRPr kumimoji="1" lang="ja-JP" altLang="en-US" sz="600" b="1"/>
          </a:p>
        </p:txBody>
      </p:sp>
      <p:sp>
        <p:nvSpPr>
          <p:cNvPr id="227" name="円/楕円 221">
            <a:extLst>
              <a:ext uri="{FF2B5EF4-FFF2-40B4-BE49-F238E27FC236}">
                <a16:creationId xmlns:a16="http://schemas.microsoft.com/office/drawing/2014/main" id="{2B5A376F-D1FB-4B63-A1DD-8E194072385F}"/>
              </a:ext>
            </a:extLst>
          </p:cNvPr>
          <p:cNvSpPr/>
          <p:nvPr/>
        </p:nvSpPr>
        <p:spPr bwMode="auto">
          <a:xfrm>
            <a:off x="-666363" y="436860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>
                <a:solidFill>
                  <a:schemeClr val="tx1"/>
                </a:solidFill>
              </a:rPr>
              <a:t>4</a:t>
            </a:r>
            <a:endParaRPr lang="ja-JP" altLang="en-US" sz="1000" b="1">
              <a:solidFill>
                <a:schemeClr val="tx1"/>
              </a:solidFill>
            </a:endParaRPr>
          </a:p>
        </p:txBody>
      </p:sp>
      <p:sp>
        <p:nvSpPr>
          <p:cNvPr id="228" name="円/楕円 221">
            <a:extLst>
              <a:ext uri="{FF2B5EF4-FFF2-40B4-BE49-F238E27FC236}">
                <a16:creationId xmlns:a16="http://schemas.microsoft.com/office/drawing/2014/main" id="{BEC82895-5C06-4A77-BA61-ED3ABC59CA8B}"/>
              </a:ext>
            </a:extLst>
          </p:cNvPr>
          <p:cNvSpPr/>
          <p:nvPr/>
        </p:nvSpPr>
        <p:spPr bwMode="auto">
          <a:xfrm>
            <a:off x="3576062" y="412378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 b="1">
              <a:solidFill>
                <a:schemeClr val="tx1"/>
              </a:solidFill>
            </a:endParaRPr>
          </a:p>
        </p:txBody>
      </p:sp>
      <p:grpSp>
        <p:nvGrpSpPr>
          <p:cNvPr id="229" name="グループ化 228">
            <a:extLst>
              <a:ext uri="{FF2B5EF4-FFF2-40B4-BE49-F238E27FC236}">
                <a16:creationId xmlns:a16="http://schemas.microsoft.com/office/drawing/2014/main" id="{04C03175-6364-430D-BF01-24300B39D61C}"/>
              </a:ext>
            </a:extLst>
          </p:cNvPr>
          <p:cNvGrpSpPr/>
          <p:nvPr/>
        </p:nvGrpSpPr>
        <p:grpSpPr>
          <a:xfrm>
            <a:off x="-838281" y="5600243"/>
            <a:ext cx="407852" cy="236817"/>
            <a:chOff x="2146004" y="3407090"/>
            <a:chExt cx="407852" cy="236817"/>
          </a:xfrm>
        </p:grpSpPr>
        <p:sp>
          <p:nvSpPr>
            <p:cNvPr id="230" name="二等辺三角形 229">
              <a:extLst>
                <a:ext uri="{FF2B5EF4-FFF2-40B4-BE49-F238E27FC236}">
                  <a16:creationId xmlns:a16="http://schemas.microsoft.com/office/drawing/2014/main" id="{FEEFFED9-4022-4FD3-897A-4AE81CA0EF9C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231" name="テキスト ボックス 230">
              <a:extLst>
                <a:ext uri="{FF2B5EF4-FFF2-40B4-BE49-F238E27FC236}">
                  <a16:creationId xmlns:a16="http://schemas.microsoft.com/office/drawing/2014/main" id="{9D20EBD8-EA60-486E-A169-2058431FA312}"/>
                </a:ext>
              </a:extLst>
            </p:cNvPr>
            <p:cNvSpPr txBox="1"/>
            <p:nvPr/>
          </p:nvSpPr>
          <p:spPr>
            <a:xfrm>
              <a:off x="2146004" y="3413075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b="1">
                  <a:latin typeface="Calibri 本文"/>
                </a:rPr>
                <a:t>10</a:t>
              </a:r>
              <a:endParaRPr kumimoji="1" lang="ja-JP" altLang="en-US" sz="900" b="1">
                <a:latin typeface="Calibri 本文"/>
              </a:endParaRPr>
            </a:p>
          </p:txBody>
        </p:sp>
      </p:grpSp>
      <p:sp>
        <p:nvSpPr>
          <p:cNvPr id="232" name="円/楕円 221">
            <a:extLst>
              <a:ext uri="{FF2B5EF4-FFF2-40B4-BE49-F238E27FC236}">
                <a16:creationId xmlns:a16="http://schemas.microsoft.com/office/drawing/2014/main" id="{ECABD0E2-F804-4396-AC25-F5247E20C1EA}"/>
              </a:ext>
            </a:extLst>
          </p:cNvPr>
          <p:cNvSpPr/>
          <p:nvPr/>
        </p:nvSpPr>
        <p:spPr bwMode="auto">
          <a:xfrm>
            <a:off x="4743820" y="3911189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>
                <a:solidFill>
                  <a:schemeClr val="tx1"/>
                </a:solidFill>
              </a:rPr>
              <a:t>4</a:t>
            </a:r>
            <a:endParaRPr lang="ja-JP" altLang="en-US" sz="1000" b="1">
              <a:solidFill>
                <a:schemeClr val="tx1"/>
              </a:solidFill>
            </a:endParaRPr>
          </a:p>
        </p:txBody>
      </p:sp>
      <p:sp>
        <p:nvSpPr>
          <p:cNvPr id="233" name="円/楕円 221">
            <a:extLst>
              <a:ext uri="{FF2B5EF4-FFF2-40B4-BE49-F238E27FC236}">
                <a16:creationId xmlns:a16="http://schemas.microsoft.com/office/drawing/2014/main" id="{80BCE503-73F8-4FDC-A727-67E2D26906FF}"/>
              </a:ext>
            </a:extLst>
          </p:cNvPr>
          <p:cNvSpPr/>
          <p:nvPr/>
        </p:nvSpPr>
        <p:spPr bwMode="auto">
          <a:xfrm>
            <a:off x="4801995" y="4768559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>
                <a:solidFill>
                  <a:schemeClr val="tx1"/>
                </a:solidFill>
              </a:rPr>
              <a:t>4</a:t>
            </a:r>
            <a:endParaRPr lang="ja-JP" altLang="en-US" sz="1000" b="1">
              <a:solidFill>
                <a:schemeClr val="tx1"/>
              </a:solidFill>
            </a:endParaRPr>
          </a:p>
        </p:txBody>
      </p:sp>
      <p:grpSp>
        <p:nvGrpSpPr>
          <p:cNvPr id="234" name="グループ化 233">
            <a:extLst>
              <a:ext uri="{FF2B5EF4-FFF2-40B4-BE49-F238E27FC236}">
                <a16:creationId xmlns:a16="http://schemas.microsoft.com/office/drawing/2014/main" id="{6153CF5C-E374-4D65-82A6-42063FCD2315}"/>
              </a:ext>
            </a:extLst>
          </p:cNvPr>
          <p:cNvGrpSpPr/>
          <p:nvPr/>
        </p:nvGrpSpPr>
        <p:grpSpPr>
          <a:xfrm>
            <a:off x="4186801" y="4314843"/>
            <a:ext cx="407852" cy="230836"/>
            <a:chOff x="2171257" y="3407090"/>
            <a:chExt cx="407852" cy="230836"/>
          </a:xfrm>
        </p:grpSpPr>
        <p:sp>
          <p:nvSpPr>
            <p:cNvPr id="235" name="二等辺三角形 234">
              <a:extLst>
                <a:ext uri="{FF2B5EF4-FFF2-40B4-BE49-F238E27FC236}">
                  <a16:creationId xmlns:a16="http://schemas.microsoft.com/office/drawing/2014/main" id="{639FE7DF-D023-4EB8-BC3D-89F08D2561E2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236" name="テキスト ボックス 235">
              <a:extLst>
                <a:ext uri="{FF2B5EF4-FFF2-40B4-BE49-F238E27FC236}">
                  <a16:creationId xmlns:a16="http://schemas.microsoft.com/office/drawing/2014/main" id="{A14CE368-2FD7-4784-816E-328686A22921}"/>
                </a:ext>
              </a:extLst>
            </p:cNvPr>
            <p:cNvSpPr txBox="1"/>
            <p:nvPr/>
          </p:nvSpPr>
          <p:spPr>
            <a:xfrm>
              <a:off x="2171257" y="3407094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b="1">
                  <a:latin typeface="Calibri 本文"/>
                </a:rPr>
                <a:t>5</a:t>
              </a:r>
              <a:endParaRPr kumimoji="1" lang="ja-JP" altLang="en-US" sz="900" b="1">
                <a:latin typeface="Calibri 本文"/>
              </a:endParaRPr>
            </a:p>
          </p:txBody>
        </p:sp>
      </p:grpSp>
      <p:grpSp>
        <p:nvGrpSpPr>
          <p:cNvPr id="237" name="グループ化 236">
            <a:extLst>
              <a:ext uri="{FF2B5EF4-FFF2-40B4-BE49-F238E27FC236}">
                <a16:creationId xmlns:a16="http://schemas.microsoft.com/office/drawing/2014/main" id="{279B164C-B538-4419-AD28-67B1A989CB84}"/>
              </a:ext>
            </a:extLst>
          </p:cNvPr>
          <p:cNvGrpSpPr/>
          <p:nvPr/>
        </p:nvGrpSpPr>
        <p:grpSpPr>
          <a:xfrm>
            <a:off x="3926282" y="3837765"/>
            <a:ext cx="407852" cy="236316"/>
            <a:chOff x="2176981" y="3407090"/>
            <a:chExt cx="407852" cy="236316"/>
          </a:xfrm>
        </p:grpSpPr>
        <p:sp>
          <p:nvSpPr>
            <p:cNvPr id="238" name="二等辺三角形 237">
              <a:extLst>
                <a:ext uri="{FF2B5EF4-FFF2-40B4-BE49-F238E27FC236}">
                  <a16:creationId xmlns:a16="http://schemas.microsoft.com/office/drawing/2014/main" id="{B572D56B-5A8D-496C-9B49-25F738F0B44C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239" name="テキスト ボックス 238">
              <a:extLst>
                <a:ext uri="{FF2B5EF4-FFF2-40B4-BE49-F238E27FC236}">
                  <a16:creationId xmlns:a16="http://schemas.microsoft.com/office/drawing/2014/main" id="{8C0BEF73-4C06-4A31-8CA8-56F30BE48D8C}"/>
                </a:ext>
              </a:extLst>
            </p:cNvPr>
            <p:cNvSpPr txBox="1"/>
            <p:nvPr/>
          </p:nvSpPr>
          <p:spPr>
            <a:xfrm>
              <a:off x="2176981" y="3412574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b="1">
                  <a:latin typeface="Calibri 本文"/>
                </a:rPr>
                <a:t>5</a:t>
              </a:r>
              <a:endParaRPr kumimoji="1" lang="ja-JP" altLang="en-US" sz="900" b="1">
                <a:latin typeface="Calibri 本文"/>
              </a:endParaRPr>
            </a:p>
          </p:txBody>
        </p:sp>
      </p:grpSp>
      <p:sp>
        <p:nvSpPr>
          <p:cNvPr id="240" name="テキスト ボックス 239">
            <a:extLst>
              <a:ext uri="{FF2B5EF4-FFF2-40B4-BE49-F238E27FC236}">
                <a16:creationId xmlns:a16="http://schemas.microsoft.com/office/drawing/2014/main" id="{65981A86-595C-4B00-AB59-4733BED5D3AB}"/>
              </a:ext>
            </a:extLst>
          </p:cNvPr>
          <p:cNvSpPr txBox="1"/>
          <p:nvPr/>
        </p:nvSpPr>
        <p:spPr>
          <a:xfrm>
            <a:off x="3516570" y="4107494"/>
            <a:ext cx="407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b="1">
                <a:solidFill>
                  <a:srgbClr val="FF0000"/>
                </a:solidFill>
                <a:latin typeface="Calibri 本文"/>
              </a:rPr>
              <a:t>1</a:t>
            </a:r>
            <a:r>
              <a:rPr lang="en-US" altLang="ja-JP" sz="900" b="1">
                <a:latin typeface="Calibri 本文"/>
              </a:rPr>
              <a:t>5</a:t>
            </a:r>
            <a:endParaRPr kumimoji="1" lang="ja-JP" altLang="en-US" sz="900" b="1">
              <a:latin typeface="Calibri 本文"/>
            </a:endParaRPr>
          </a:p>
        </p:txBody>
      </p:sp>
      <p:graphicFrame>
        <p:nvGraphicFramePr>
          <p:cNvPr id="241" name="表 5">
            <a:extLst>
              <a:ext uri="{FF2B5EF4-FFF2-40B4-BE49-F238E27FC236}">
                <a16:creationId xmlns:a16="http://schemas.microsoft.com/office/drawing/2014/main" id="{4DD1178D-C334-44A4-81EA-6BA6915E1A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439476"/>
              </p:ext>
            </p:extLst>
          </p:nvPr>
        </p:nvGraphicFramePr>
        <p:xfrm>
          <a:off x="2695149" y="7413252"/>
          <a:ext cx="2838087" cy="617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819">
                  <a:extLst>
                    <a:ext uri="{9D8B030D-6E8A-4147-A177-3AD203B41FA5}">
                      <a16:colId xmlns:a16="http://schemas.microsoft.com/office/drawing/2014/main" val="3215615149"/>
                    </a:ext>
                  </a:extLst>
                </a:gridCol>
                <a:gridCol w="339821">
                  <a:extLst>
                    <a:ext uri="{9D8B030D-6E8A-4147-A177-3AD203B41FA5}">
                      <a16:colId xmlns:a16="http://schemas.microsoft.com/office/drawing/2014/main" val="3497394185"/>
                    </a:ext>
                  </a:extLst>
                </a:gridCol>
                <a:gridCol w="1009851">
                  <a:extLst>
                    <a:ext uri="{9D8B030D-6E8A-4147-A177-3AD203B41FA5}">
                      <a16:colId xmlns:a16="http://schemas.microsoft.com/office/drawing/2014/main" val="698547106"/>
                    </a:ext>
                  </a:extLst>
                </a:gridCol>
                <a:gridCol w="1174596">
                  <a:extLst>
                    <a:ext uri="{9D8B030D-6E8A-4147-A177-3AD203B41FA5}">
                      <a16:colId xmlns:a16="http://schemas.microsoft.com/office/drawing/2014/main" val="768166756"/>
                    </a:ext>
                  </a:extLst>
                </a:gridCol>
              </a:tblGrid>
              <a:tr h="205740">
                <a:tc rowSpan="2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700">
                          <a:solidFill>
                            <a:schemeClr val="bg1"/>
                          </a:solidFill>
                        </a:rPr>
                        <a:t>B15</a:t>
                      </a:r>
                      <a:endParaRPr kumimoji="1" lang="ja-JP" altLang="en-US" sz="7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■泉区備品置場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競技用カラーコーン　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15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en-US" altLang="ja-JP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プラ柵　</a:t>
                      </a:r>
                      <a:r>
                        <a:rPr kumimoji="1" lang="en-US" altLang="ja-JP" sz="700" b="0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24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en-US" altLang="ja-JP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endParaRPr kumimoji="1" lang="ja-JP" altLang="en-US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299752"/>
                  </a:ext>
                </a:extLst>
              </a:tr>
              <a:tr h="2057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■警備員備品置場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29</a:t>
                      </a:r>
                      <a:endParaRPr kumimoji="1" lang="ja-JP" altLang="en-US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規制用カラーコーン　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197024"/>
                  </a:ext>
                </a:extLst>
              </a:tr>
            </a:tbl>
          </a:graphicData>
        </a:graphic>
      </p:graphicFrame>
      <p:sp>
        <p:nvSpPr>
          <p:cNvPr id="243" name="テキスト ボックス 242">
            <a:extLst>
              <a:ext uri="{FF2B5EF4-FFF2-40B4-BE49-F238E27FC236}">
                <a16:creationId xmlns:a16="http://schemas.microsoft.com/office/drawing/2014/main" id="{0EF391E7-250B-4A0E-9893-DBC0B32FC081}"/>
              </a:ext>
            </a:extLst>
          </p:cNvPr>
          <p:cNvSpPr txBox="1"/>
          <p:nvPr/>
        </p:nvSpPr>
        <p:spPr>
          <a:xfrm>
            <a:off x="663425" y="859117"/>
            <a:ext cx="219483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は、県警車両（車両突入対策車）が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上記停車位置へ配車される際、カラーコーンなどを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移動し配車させる。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44" name="正方形/長方形 243">
            <a:extLst>
              <a:ext uri="{FF2B5EF4-FFF2-40B4-BE49-F238E27FC236}">
                <a16:creationId xmlns:a16="http://schemas.microsoft.com/office/drawing/2014/main" id="{6018D0F8-F06E-45F9-BB9F-DD82CA9C5F58}"/>
              </a:ext>
            </a:extLst>
          </p:cNvPr>
          <p:cNvSpPr/>
          <p:nvPr/>
        </p:nvSpPr>
        <p:spPr>
          <a:xfrm>
            <a:off x="805380" y="910221"/>
            <a:ext cx="108690" cy="1090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 b="1"/>
              <a:t>Ｇ</a:t>
            </a:r>
          </a:p>
        </p:txBody>
      </p:sp>
      <p:sp>
        <p:nvSpPr>
          <p:cNvPr id="170" name="フリーフォーム: 図形 169">
            <a:extLst>
              <a:ext uri="{FF2B5EF4-FFF2-40B4-BE49-F238E27FC236}">
                <a16:creationId xmlns:a16="http://schemas.microsoft.com/office/drawing/2014/main" id="{CA88B23D-A4F6-46DB-A05E-FFD8602BEDEC}"/>
              </a:ext>
            </a:extLst>
          </p:cNvPr>
          <p:cNvSpPr/>
          <p:nvPr/>
        </p:nvSpPr>
        <p:spPr>
          <a:xfrm>
            <a:off x="4527288" y="3732884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1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71" name="フリーフォーム: 図形 170">
            <a:extLst>
              <a:ext uri="{FF2B5EF4-FFF2-40B4-BE49-F238E27FC236}">
                <a16:creationId xmlns:a16="http://schemas.microsoft.com/office/drawing/2014/main" id="{12A48072-7DAF-4D20-8AF0-742FDD3A0F61}"/>
              </a:ext>
            </a:extLst>
          </p:cNvPr>
          <p:cNvSpPr/>
          <p:nvPr/>
        </p:nvSpPr>
        <p:spPr>
          <a:xfrm>
            <a:off x="2737177" y="7574947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1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72" name="正方形/長方形 171">
            <a:extLst>
              <a:ext uri="{FF2B5EF4-FFF2-40B4-BE49-F238E27FC236}">
                <a16:creationId xmlns:a16="http://schemas.microsoft.com/office/drawing/2014/main" id="{5495C3B8-4022-4BCA-90E7-D0CC23E72DDB}"/>
              </a:ext>
            </a:extLst>
          </p:cNvPr>
          <p:cNvSpPr/>
          <p:nvPr/>
        </p:nvSpPr>
        <p:spPr>
          <a:xfrm>
            <a:off x="737712" y="2511383"/>
            <a:ext cx="728207" cy="3976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/>
              <a:t>※</a:t>
            </a:r>
            <a:r>
              <a:rPr kumimoji="1" lang="ja-JP" altLang="en-US" sz="800"/>
              <a:t>備品本数</a:t>
            </a:r>
            <a:endParaRPr kumimoji="1" lang="en-US" altLang="ja-JP" sz="800"/>
          </a:p>
          <a:p>
            <a:pPr algn="ctr"/>
            <a:r>
              <a:rPr kumimoji="1" lang="en-US" altLang="ja-JP" sz="800"/>
              <a:t>P10</a:t>
            </a:r>
            <a:r>
              <a:rPr lang="en-US" altLang="ja-JP" sz="800"/>
              <a:t>2</a:t>
            </a:r>
            <a:r>
              <a:rPr kumimoji="1" lang="ja-JP" altLang="en-US" sz="800"/>
              <a:t>参考</a:t>
            </a:r>
          </a:p>
        </p:txBody>
      </p:sp>
      <p:cxnSp>
        <p:nvCxnSpPr>
          <p:cNvPr id="174" name="直線コネクタ 173">
            <a:extLst>
              <a:ext uri="{FF2B5EF4-FFF2-40B4-BE49-F238E27FC236}">
                <a16:creationId xmlns:a16="http://schemas.microsoft.com/office/drawing/2014/main" id="{719AD045-4284-4031-BF2F-49BEE7A5BE35}"/>
              </a:ext>
            </a:extLst>
          </p:cNvPr>
          <p:cNvCxnSpPr>
            <a:cxnSpLocks/>
            <a:stCxn id="172" idx="1"/>
          </p:cNvCxnSpPr>
          <p:nvPr/>
        </p:nvCxnSpPr>
        <p:spPr>
          <a:xfrm flipH="1" flipV="1">
            <a:off x="239132" y="2680998"/>
            <a:ext cx="498580" cy="29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テキスト ボックス 177">
            <a:extLst>
              <a:ext uri="{FF2B5EF4-FFF2-40B4-BE49-F238E27FC236}">
                <a16:creationId xmlns:a16="http://schemas.microsoft.com/office/drawing/2014/main" id="{9C987B00-3863-4B81-9F3A-F3461DB48730}"/>
              </a:ext>
            </a:extLst>
          </p:cNvPr>
          <p:cNvSpPr txBox="1"/>
          <p:nvPr/>
        </p:nvSpPr>
        <p:spPr>
          <a:xfrm>
            <a:off x="2592648" y="7212282"/>
            <a:ext cx="7537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</a:rPr>
              <a:t>備品置場</a:t>
            </a:r>
            <a:r>
              <a:rPr kumimoji="1" lang="en-US" altLang="ja-JP" sz="80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0" name="円/楕円 259">
            <a:extLst>
              <a:ext uri="{FF2B5EF4-FFF2-40B4-BE49-F238E27FC236}">
                <a16:creationId xmlns:a16="http://schemas.microsoft.com/office/drawing/2014/main" id="{F8C6FB30-4453-4BEE-A8E7-7DE5F3F7AA86}"/>
              </a:ext>
            </a:extLst>
          </p:cNvPr>
          <p:cNvSpPr/>
          <p:nvPr/>
        </p:nvSpPr>
        <p:spPr bwMode="auto">
          <a:xfrm>
            <a:off x="1240287" y="5594139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3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81" name="円/楕円 259">
            <a:extLst>
              <a:ext uri="{FF2B5EF4-FFF2-40B4-BE49-F238E27FC236}">
                <a16:creationId xmlns:a16="http://schemas.microsoft.com/office/drawing/2014/main" id="{2F77CE95-F07D-4215-8F0E-57CD2DA328E1}"/>
              </a:ext>
            </a:extLst>
          </p:cNvPr>
          <p:cNvSpPr/>
          <p:nvPr/>
        </p:nvSpPr>
        <p:spPr bwMode="auto">
          <a:xfrm>
            <a:off x="1259569" y="662935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3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82" name="円/楕円 259">
            <a:extLst>
              <a:ext uri="{FF2B5EF4-FFF2-40B4-BE49-F238E27FC236}">
                <a16:creationId xmlns:a16="http://schemas.microsoft.com/office/drawing/2014/main" id="{31B42D68-A3E1-4025-AA21-44E09A4E800E}"/>
              </a:ext>
            </a:extLst>
          </p:cNvPr>
          <p:cNvSpPr/>
          <p:nvPr/>
        </p:nvSpPr>
        <p:spPr bwMode="auto">
          <a:xfrm>
            <a:off x="1601381" y="608954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2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83" name="円/楕円 259">
            <a:extLst>
              <a:ext uri="{FF2B5EF4-FFF2-40B4-BE49-F238E27FC236}">
                <a16:creationId xmlns:a16="http://schemas.microsoft.com/office/drawing/2014/main" id="{9730562B-05C0-4F67-9688-FDBB32E99F1B}"/>
              </a:ext>
            </a:extLst>
          </p:cNvPr>
          <p:cNvSpPr/>
          <p:nvPr/>
        </p:nvSpPr>
        <p:spPr bwMode="auto">
          <a:xfrm>
            <a:off x="876877" y="6100449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2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84" name="円/楕円 259">
            <a:extLst>
              <a:ext uri="{FF2B5EF4-FFF2-40B4-BE49-F238E27FC236}">
                <a16:creationId xmlns:a16="http://schemas.microsoft.com/office/drawing/2014/main" id="{24E347CF-4095-445D-8BAF-B50CD1B1B9F7}"/>
              </a:ext>
            </a:extLst>
          </p:cNvPr>
          <p:cNvSpPr/>
          <p:nvPr/>
        </p:nvSpPr>
        <p:spPr bwMode="auto">
          <a:xfrm>
            <a:off x="469547" y="609548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3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85" name="円/楕円 259">
            <a:extLst>
              <a:ext uri="{FF2B5EF4-FFF2-40B4-BE49-F238E27FC236}">
                <a16:creationId xmlns:a16="http://schemas.microsoft.com/office/drawing/2014/main" id="{FA1E2567-058D-4E58-B967-593A55612102}"/>
              </a:ext>
            </a:extLst>
          </p:cNvPr>
          <p:cNvSpPr/>
          <p:nvPr/>
        </p:nvSpPr>
        <p:spPr bwMode="auto">
          <a:xfrm>
            <a:off x="1984857" y="609677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3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86" name="吹き出し: 四角形 185">
            <a:extLst>
              <a:ext uri="{FF2B5EF4-FFF2-40B4-BE49-F238E27FC236}">
                <a16:creationId xmlns:a16="http://schemas.microsoft.com/office/drawing/2014/main" id="{29FA38EE-D5BD-44ED-AC1C-412883B78D74}"/>
              </a:ext>
            </a:extLst>
          </p:cNvPr>
          <p:cNvSpPr/>
          <p:nvPr/>
        </p:nvSpPr>
        <p:spPr>
          <a:xfrm>
            <a:off x="6198567" y="6836859"/>
            <a:ext cx="1485900" cy="1217959"/>
          </a:xfrm>
          <a:prstGeom prst="wedgeRectCallout">
            <a:avLst>
              <a:gd name="adj1" fmla="val -100961"/>
              <a:gd name="adj2" fmla="val 179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/>
              <a:t>横断路用</a:t>
            </a:r>
            <a:endParaRPr kumimoji="1" lang="en-US" altLang="ja-JP" sz="1400"/>
          </a:p>
          <a:p>
            <a:pPr algn="ctr"/>
            <a:r>
              <a:rPr kumimoji="1" lang="ja-JP" altLang="en-US" sz="1400"/>
              <a:t>プラ柵本数追加</a:t>
            </a:r>
            <a:endParaRPr kumimoji="1" lang="en-US" altLang="ja-JP" sz="1400"/>
          </a:p>
          <a:p>
            <a:pPr algn="ctr"/>
            <a:r>
              <a:rPr lang="en-US" altLang="ja-JP" sz="1400"/>
              <a:t>2/3</a:t>
            </a:r>
            <a:endParaRPr kumimoji="1" lang="ja-JP" altLang="en-US" sz="1400"/>
          </a:p>
        </p:txBody>
      </p:sp>
      <p:sp>
        <p:nvSpPr>
          <p:cNvPr id="187" name="六角形 186">
            <a:extLst>
              <a:ext uri="{FF2B5EF4-FFF2-40B4-BE49-F238E27FC236}">
                <a16:creationId xmlns:a16="http://schemas.microsoft.com/office/drawing/2014/main" id="{D3E14B4B-0CE4-4342-A05F-A61D819D3640}"/>
              </a:ext>
            </a:extLst>
          </p:cNvPr>
          <p:cNvSpPr/>
          <p:nvPr/>
        </p:nvSpPr>
        <p:spPr bwMode="auto">
          <a:xfrm>
            <a:off x="4749939" y="4722639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4028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4C839947-492D-554C-88DC-7790312E0D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38" r="13251" b="2960"/>
          <a:stretch/>
        </p:blipFill>
        <p:spPr>
          <a:xfrm rot="5400000">
            <a:off x="-464094" y="1420599"/>
            <a:ext cx="6750000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6" name="フリーフォーム: 図形 195">
            <a:extLst>
              <a:ext uri="{FF2B5EF4-FFF2-40B4-BE49-F238E27FC236}">
                <a16:creationId xmlns:a16="http://schemas.microsoft.com/office/drawing/2014/main" id="{86FD79D8-386E-429C-BD26-5828EB737E0A}"/>
              </a:ext>
            </a:extLst>
          </p:cNvPr>
          <p:cNvSpPr/>
          <p:nvPr/>
        </p:nvSpPr>
        <p:spPr>
          <a:xfrm>
            <a:off x="1027926" y="3458927"/>
            <a:ext cx="4575968" cy="1343025"/>
          </a:xfrm>
          <a:custGeom>
            <a:avLst/>
            <a:gdLst>
              <a:gd name="connsiteX0" fmla="*/ 0 w 812800"/>
              <a:gd name="connsiteY0" fmla="*/ 38100 h 1066800"/>
              <a:gd name="connsiteX1" fmla="*/ 787400 w 812800"/>
              <a:gd name="connsiteY1" fmla="*/ 0 h 1066800"/>
              <a:gd name="connsiteX2" fmla="*/ 812800 w 812800"/>
              <a:gd name="connsiteY2" fmla="*/ 1041400 h 1066800"/>
              <a:gd name="connsiteX3" fmla="*/ 25400 w 812800"/>
              <a:gd name="connsiteY3" fmla="*/ 1066800 h 1066800"/>
              <a:gd name="connsiteX4" fmla="*/ 0 w 812800"/>
              <a:gd name="connsiteY4" fmla="*/ 38100 h 1066800"/>
              <a:gd name="connsiteX0" fmla="*/ 9525 w 822325"/>
              <a:gd name="connsiteY0" fmla="*/ 38100 h 1066800"/>
              <a:gd name="connsiteX1" fmla="*/ 796925 w 822325"/>
              <a:gd name="connsiteY1" fmla="*/ 0 h 1066800"/>
              <a:gd name="connsiteX2" fmla="*/ 822325 w 822325"/>
              <a:gd name="connsiteY2" fmla="*/ 1041400 h 1066800"/>
              <a:gd name="connsiteX3" fmla="*/ 0 w 822325"/>
              <a:gd name="connsiteY3" fmla="*/ 1066800 h 1066800"/>
              <a:gd name="connsiteX4" fmla="*/ 9525 w 822325"/>
              <a:gd name="connsiteY4" fmla="*/ 38100 h 1066800"/>
              <a:gd name="connsiteX0" fmla="*/ 0 w 822325"/>
              <a:gd name="connsiteY0" fmla="*/ 41275 h 1066800"/>
              <a:gd name="connsiteX1" fmla="*/ 796925 w 822325"/>
              <a:gd name="connsiteY1" fmla="*/ 0 h 1066800"/>
              <a:gd name="connsiteX2" fmla="*/ 822325 w 822325"/>
              <a:gd name="connsiteY2" fmla="*/ 1041400 h 1066800"/>
              <a:gd name="connsiteX3" fmla="*/ 0 w 822325"/>
              <a:gd name="connsiteY3" fmla="*/ 1066800 h 1066800"/>
              <a:gd name="connsiteX4" fmla="*/ 0 w 822325"/>
              <a:gd name="connsiteY4" fmla="*/ 41275 h 1066800"/>
              <a:gd name="connsiteX0" fmla="*/ 0 w 822325"/>
              <a:gd name="connsiteY0" fmla="*/ 28575 h 1066800"/>
              <a:gd name="connsiteX1" fmla="*/ 796925 w 822325"/>
              <a:gd name="connsiteY1" fmla="*/ 0 h 1066800"/>
              <a:gd name="connsiteX2" fmla="*/ 822325 w 822325"/>
              <a:gd name="connsiteY2" fmla="*/ 1041400 h 1066800"/>
              <a:gd name="connsiteX3" fmla="*/ 0 w 822325"/>
              <a:gd name="connsiteY3" fmla="*/ 1066800 h 1066800"/>
              <a:gd name="connsiteX4" fmla="*/ 0 w 822325"/>
              <a:gd name="connsiteY4" fmla="*/ 28575 h 1066800"/>
              <a:gd name="connsiteX0" fmla="*/ 0 w 822325"/>
              <a:gd name="connsiteY0" fmla="*/ 38100 h 1066800"/>
              <a:gd name="connsiteX1" fmla="*/ 796925 w 822325"/>
              <a:gd name="connsiteY1" fmla="*/ 0 h 1066800"/>
              <a:gd name="connsiteX2" fmla="*/ 822325 w 822325"/>
              <a:gd name="connsiteY2" fmla="*/ 1041400 h 1066800"/>
              <a:gd name="connsiteX3" fmla="*/ 0 w 822325"/>
              <a:gd name="connsiteY3" fmla="*/ 1066800 h 1066800"/>
              <a:gd name="connsiteX4" fmla="*/ 0 w 822325"/>
              <a:gd name="connsiteY4" fmla="*/ 38100 h 1066800"/>
              <a:gd name="connsiteX0" fmla="*/ 0 w 822325"/>
              <a:gd name="connsiteY0" fmla="*/ 38100 h 1066800"/>
              <a:gd name="connsiteX1" fmla="*/ 790575 w 822325"/>
              <a:gd name="connsiteY1" fmla="*/ 0 h 1066800"/>
              <a:gd name="connsiteX2" fmla="*/ 822325 w 822325"/>
              <a:gd name="connsiteY2" fmla="*/ 1041400 h 1066800"/>
              <a:gd name="connsiteX3" fmla="*/ 0 w 822325"/>
              <a:gd name="connsiteY3" fmla="*/ 1066800 h 1066800"/>
              <a:gd name="connsiteX4" fmla="*/ 0 w 822325"/>
              <a:gd name="connsiteY4" fmla="*/ 38100 h 1066800"/>
              <a:gd name="connsiteX0" fmla="*/ 0 w 822325"/>
              <a:gd name="connsiteY0" fmla="*/ 38100 h 1095375"/>
              <a:gd name="connsiteX1" fmla="*/ 790575 w 822325"/>
              <a:gd name="connsiteY1" fmla="*/ 0 h 1095375"/>
              <a:gd name="connsiteX2" fmla="*/ 822325 w 822325"/>
              <a:gd name="connsiteY2" fmla="*/ 1041400 h 1095375"/>
              <a:gd name="connsiteX3" fmla="*/ 0 w 822325"/>
              <a:gd name="connsiteY3" fmla="*/ 1095375 h 1095375"/>
              <a:gd name="connsiteX4" fmla="*/ 0 w 822325"/>
              <a:gd name="connsiteY4" fmla="*/ 38100 h 1095375"/>
              <a:gd name="connsiteX0" fmla="*/ 0 w 791368"/>
              <a:gd name="connsiteY0" fmla="*/ 38100 h 1095375"/>
              <a:gd name="connsiteX1" fmla="*/ 790575 w 791368"/>
              <a:gd name="connsiteY1" fmla="*/ 0 h 1095375"/>
              <a:gd name="connsiteX2" fmla="*/ 791368 w 791368"/>
              <a:gd name="connsiteY2" fmla="*/ 1058069 h 1095375"/>
              <a:gd name="connsiteX3" fmla="*/ 0 w 791368"/>
              <a:gd name="connsiteY3" fmla="*/ 1095375 h 1095375"/>
              <a:gd name="connsiteX4" fmla="*/ 0 w 791368"/>
              <a:gd name="connsiteY4" fmla="*/ 38100 h 1095375"/>
              <a:gd name="connsiteX0" fmla="*/ 0 w 791368"/>
              <a:gd name="connsiteY0" fmla="*/ 38100 h 1095375"/>
              <a:gd name="connsiteX1" fmla="*/ 790575 w 791368"/>
              <a:gd name="connsiteY1" fmla="*/ 0 h 1095375"/>
              <a:gd name="connsiteX2" fmla="*/ 791368 w 791368"/>
              <a:gd name="connsiteY2" fmla="*/ 1058069 h 1095375"/>
              <a:gd name="connsiteX3" fmla="*/ 0 w 791368"/>
              <a:gd name="connsiteY3" fmla="*/ 1095375 h 1095375"/>
              <a:gd name="connsiteX4" fmla="*/ 0 w 791368"/>
              <a:gd name="connsiteY4" fmla="*/ 38100 h 1095375"/>
              <a:gd name="connsiteX0" fmla="*/ 0 w 4591050"/>
              <a:gd name="connsiteY0" fmla="*/ 285750 h 1343025"/>
              <a:gd name="connsiteX1" fmla="*/ 4591050 w 4591050"/>
              <a:gd name="connsiteY1" fmla="*/ 0 h 1343025"/>
              <a:gd name="connsiteX2" fmla="*/ 791368 w 4591050"/>
              <a:gd name="connsiteY2" fmla="*/ 1305719 h 1343025"/>
              <a:gd name="connsiteX3" fmla="*/ 0 w 4591050"/>
              <a:gd name="connsiteY3" fmla="*/ 1343025 h 1343025"/>
              <a:gd name="connsiteX4" fmla="*/ 0 w 4591050"/>
              <a:gd name="connsiteY4" fmla="*/ 285750 h 1343025"/>
              <a:gd name="connsiteX0" fmla="*/ 0 w 4601368"/>
              <a:gd name="connsiteY0" fmla="*/ 285750 h 1343025"/>
              <a:gd name="connsiteX1" fmla="*/ 4591050 w 4601368"/>
              <a:gd name="connsiteY1" fmla="*/ 0 h 1343025"/>
              <a:gd name="connsiteX2" fmla="*/ 4601368 w 4601368"/>
              <a:gd name="connsiteY2" fmla="*/ 1067594 h 1343025"/>
              <a:gd name="connsiteX3" fmla="*/ 0 w 4601368"/>
              <a:gd name="connsiteY3" fmla="*/ 1343025 h 1343025"/>
              <a:gd name="connsiteX4" fmla="*/ 0 w 4601368"/>
              <a:gd name="connsiteY4" fmla="*/ 285750 h 1343025"/>
              <a:gd name="connsiteX0" fmla="*/ 0 w 4591843"/>
              <a:gd name="connsiteY0" fmla="*/ 285750 h 1343025"/>
              <a:gd name="connsiteX1" fmla="*/ 4591050 w 4591843"/>
              <a:gd name="connsiteY1" fmla="*/ 0 h 1343025"/>
              <a:gd name="connsiteX2" fmla="*/ 4591843 w 4591843"/>
              <a:gd name="connsiteY2" fmla="*/ 1058069 h 1343025"/>
              <a:gd name="connsiteX3" fmla="*/ 0 w 4591843"/>
              <a:gd name="connsiteY3" fmla="*/ 1343025 h 1343025"/>
              <a:gd name="connsiteX4" fmla="*/ 0 w 4591843"/>
              <a:gd name="connsiteY4" fmla="*/ 285750 h 1343025"/>
              <a:gd name="connsiteX0" fmla="*/ 15875 w 4591843"/>
              <a:gd name="connsiteY0" fmla="*/ 285750 h 1343025"/>
              <a:gd name="connsiteX1" fmla="*/ 4591050 w 4591843"/>
              <a:gd name="connsiteY1" fmla="*/ 0 h 1343025"/>
              <a:gd name="connsiteX2" fmla="*/ 4591843 w 4591843"/>
              <a:gd name="connsiteY2" fmla="*/ 1058069 h 1343025"/>
              <a:gd name="connsiteX3" fmla="*/ 0 w 4591843"/>
              <a:gd name="connsiteY3" fmla="*/ 1343025 h 1343025"/>
              <a:gd name="connsiteX4" fmla="*/ 15875 w 4591843"/>
              <a:gd name="connsiteY4" fmla="*/ 285750 h 1343025"/>
              <a:gd name="connsiteX0" fmla="*/ 0 w 4575968"/>
              <a:gd name="connsiteY0" fmla="*/ 285750 h 1343025"/>
              <a:gd name="connsiteX1" fmla="*/ 4575175 w 4575968"/>
              <a:gd name="connsiteY1" fmla="*/ 0 h 1343025"/>
              <a:gd name="connsiteX2" fmla="*/ 4575968 w 4575968"/>
              <a:gd name="connsiteY2" fmla="*/ 1058069 h 1343025"/>
              <a:gd name="connsiteX3" fmla="*/ 0 w 4575968"/>
              <a:gd name="connsiteY3" fmla="*/ 1343025 h 1343025"/>
              <a:gd name="connsiteX4" fmla="*/ 0 w 4575968"/>
              <a:gd name="connsiteY4" fmla="*/ 285750 h 1343025"/>
              <a:gd name="connsiteX0" fmla="*/ 0 w 4575968"/>
              <a:gd name="connsiteY0" fmla="*/ 285750 h 1343025"/>
              <a:gd name="connsiteX1" fmla="*/ 4575175 w 4575968"/>
              <a:gd name="connsiteY1" fmla="*/ 0 h 1343025"/>
              <a:gd name="connsiteX2" fmla="*/ 4575968 w 4575968"/>
              <a:gd name="connsiteY2" fmla="*/ 1058069 h 1343025"/>
              <a:gd name="connsiteX3" fmla="*/ 0 w 4575968"/>
              <a:gd name="connsiteY3" fmla="*/ 1343025 h 1343025"/>
              <a:gd name="connsiteX4" fmla="*/ 0 w 4575968"/>
              <a:gd name="connsiteY4" fmla="*/ 285750 h 134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5968" h="1343025">
                <a:moveTo>
                  <a:pt x="0" y="285750"/>
                </a:moveTo>
                <a:lnTo>
                  <a:pt x="4575175" y="0"/>
                </a:lnTo>
                <a:cubicBezTo>
                  <a:pt x="4575439" y="352690"/>
                  <a:pt x="4575704" y="705379"/>
                  <a:pt x="4575968" y="1058069"/>
                </a:cubicBezTo>
                <a:lnTo>
                  <a:pt x="0" y="1343025"/>
                </a:lnTo>
                <a:lnTo>
                  <a:pt x="0" y="285750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: 図形 42">
            <a:extLst>
              <a:ext uri="{FF2B5EF4-FFF2-40B4-BE49-F238E27FC236}">
                <a16:creationId xmlns:a16="http://schemas.microsoft.com/office/drawing/2014/main" id="{A8E8800D-4FC7-4194-8B11-7D11063D3100}"/>
              </a:ext>
            </a:extLst>
          </p:cNvPr>
          <p:cNvSpPr/>
          <p:nvPr/>
        </p:nvSpPr>
        <p:spPr>
          <a:xfrm>
            <a:off x="206374" y="3746500"/>
            <a:ext cx="791368" cy="1095375"/>
          </a:xfrm>
          <a:custGeom>
            <a:avLst/>
            <a:gdLst>
              <a:gd name="connsiteX0" fmla="*/ 0 w 812800"/>
              <a:gd name="connsiteY0" fmla="*/ 38100 h 1066800"/>
              <a:gd name="connsiteX1" fmla="*/ 787400 w 812800"/>
              <a:gd name="connsiteY1" fmla="*/ 0 h 1066800"/>
              <a:gd name="connsiteX2" fmla="*/ 812800 w 812800"/>
              <a:gd name="connsiteY2" fmla="*/ 1041400 h 1066800"/>
              <a:gd name="connsiteX3" fmla="*/ 25400 w 812800"/>
              <a:gd name="connsiteY3" fmla="*/ 1066800 h 1066800"/>
              <a:gd name="connsiteX4" fmla="*/ 0 w 812800"/>
              <a:gd name="connsiteY4" fmla="*/ 38100 h 1066800"/>
              <a:gd name="connsiteX0" fmla="*/ 9525 w 822325"/>
              <a:gd name="connsiteY0" fmla="*/ 38100 h 1066800"/>
              <a:gd name="connsiteX1" fmla="*/ 796925 w 822325"/>
              <a:gd name="connsiteY1" fmla="*/ 0 h 1066800"/>
              <a:gd name="connsiteX2" fmla="*/ 822325 w 822325"/>
              <a:gd name="connsiteY2" fmla="*/ 1041400 h 1066800"/>
              <a:gd name="connsiteX3" fmla="*/ 0 w 822325"/>
              <a:gd name="connsiteY3" fmla="*/ 1066800 h 1066800"/>
              <a:gd name="connsiteX4" fmla="*/ 9525 w 822325"/>
              <a:gd name="connsiteY4" fmla="*/ 38100 h 1066800"/>
              <a:gd name="connsiteX0" fmla="*/ 0 w 822325"/>
              <a:gd name="connsiteY0" fmla="*/ 41275 h 1066800"/>
              <a:gd name="connsiteX1" fmla="*/ 796925 w 822325"/>
              <a:gd name="connsiteY1" fmla="*/ 0 h 1066800"/>
              <a:gd name="connsiteX2" fmla="*/ 822325 w 822325"/>
              <a:gd name="connsiteY2" fmla="*/ 1041400 h 1066800"/>
              <a:gd name="connsiteX3" fmla="*/ 0 w 822325"/>
              <a:gd name="connsiteY3" fmla="*/ 1066800 h 1066800"/>
              <a:gd name="connsiteX4" fmla="*/ 0 w 822325"/>
              <a:gd name="connsiteY4" fmla="*/ 41275 h 1066800"/>
              <a:gd name="connsiteX0" fmla="*/ 0 w 822325"/>
              <a:gd name="connsiteY0" fmla="*/ 28575 h 1066800"/>
              <a:gd name="connsiteX1" fmla="*/ 796925 w 822325"/>
              <a:gd name="connsiteY1" fmla="*/ 0 h 1066800"/>
              <a:gd name="connsiteX2" fmla="*/ 822325 w 822325"/>
              <a:gd name="connsiteY2" fmla="*/ 1041400 h 1066800"/>
              <a:gd name="connsiteX3" fmla="*/ 0 w 822325"/>
              <a:gd name="connsiteY3" fmla="*/ 1066800 h 1066800"/>
              <a:gd name="connsiteX4" fmla="*/ 0 w 822325"/>
              <a:gd name="connsiteY4" fmla="*/ 28575 h 1066800"/>
              <a:gd name="connsiteX0" fmla="*/ 0 w 822325"/>
              <a:gd name="connsiteY0" fmla="*/ 38100 h 1066800"/>
              <a:gd name="connsiteX1" fmla="*/ 796925 w 822325"/>
              <a:gd name="connsiteY1" fmla="*/ 0 h 1066800"/>
              <a:gd name="connsiteX2" fmla="*/ 822325 w 822325"/>
              <a:gd name="connsiteY2" fmla="*/ 1041400 h 1066800"/>
              <a:gd name="connsiteX3" fmla="*/ 0 w 822325"/>
              <a:gd name="connsiteY3" fmla="*/ 1066800 h 1066800"/>
              <a:gd name="connsiteX4" fmla="*/ 0 w 822325"/>
              <a:gd name="connsiteY4" fmla="*/ 38100 h 1066800"/>
              <a:gd name="connsiteX0" fmla="*/ 0 w 822325"/>
              <a:gd name="connsiteY0" fmla="*/ 38100 h 1066800"/>
              <a:gd name="connsiteX1" fmla="*/ 790575 w 822325"/>
              <a:gd name="connsiteY1" fmla="*/ 0 h 1066800"/>
              <a:gd name="connsiteX2" fmla="*/ 822325 w 822325"/>
              <a:gd name="connsiteY2" fmla="*/ 1041400 h 1066800"/>
              <a:gd name="connsiteX3" fmla="*/ 0 w 822325"/>
              <a:gd name="connsiteY3" fmla="*/ 1066800 h 1066800"/>
              <a:gd name="connsiteX4" fmla="*/ 0 w 822325"/>
              <a:gd name="connsiteY4" fmla="*/ 38100 h 1066800"/>
              <a:gd name="connsiteX0" fmla="*/ 0 w 822325"/>
              <a:gd name="connsiteY0" fmla="*/ 38100 h 1095375"/>
              <a:gd name="connsiteX1" fmla="*/ 790575 w 822325"/>
              <a:gd name="connsiteY1" fmla="*/ 0 h 1095375"/>
              <a:gd name="connsiteX2" fmla="*/ 822325 w 822325"/>
              <a:gd name="connsiteY2" fmla="*/ 1041400 h 1095375"/>
              <a:gd name="connsiteX3" fmla="*/ 0 w 822325"/>
              <a:gd name="connsiteY3" fmla="*/ 1095375 h 1095375"/>
              <a:gd name="connsiteX4" fmla="*/ 0 w 822325"/>
              <a:gd name="connsiteY4" fmla="*/ 38100 h 1095375"/>
              <a:gd name="connsiteX0" fmla="*/ 0 w 791368"/>
              <a:gd name="connsiteY0" fmla="*/ 38100 h 1095375"/>
              <a:gd name="connsiteX1" fmla="*/ 790575 w 791368"/>
              <a:gd name="connsiteY1" fmla="*/ 0 h 1095375"/>
              <a:gd name="connsiteX2" fmla="*/ 791368 w 791368"/>
              <a:gd name="connsiteY2" fmla="*/ 1058069 h 1095375"/>
              <a:gd name="connsiteX3" fmla="*/ 0 w 791368"/>
              <a:gd name="connsiteY3" fmla="*/ 1095375 h 1095375"/>
              <a:gd name="connsiteX4" fmla="*/ 0 w 791368"/>
              <a:gd name="connsiteY4" fmla="*/ 38100 h 1095375"/>
              <a:gd name="connsiteX0" fmla="*/ 0 w 791368"/>
              <a:gd name="connsiteY0" fmla="*/ 38100 h 1095375"/>
              <a:gd name="connsiteX1" fmla="*/ 790575 w 791368"/>
              <a:gd name="connsiteY1" fmla="*/ 0 h 1095375"/>
              <a:gd name="connsiteX2" fmla="*/ 791368 w 791368"/>
              <a:gd name="connsiteY2" fmla="*/ 1058069 h 1095375"/>
              <a:gd name="connsiteX3" fmla="*/ 0 w 791368"/>
              <a:gd name="connsiteY3" fmla="*/ 1095375 h 1095375"/>
              <a:gd name="connsiteX4" fmla="*/ 0 w 791368"/>
              <a:gd name="connsiteY4" fmla="*/ 38100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368" h="1095375">
                <a:moveTo>
                  <a:pt x="0" y="38100"/>
                </a:moveTo>
                <a:lnTo>
                  <a:pt x="790575" y="0"/>
                </a:lnTo>
                <a:cubicBezTo>
                  <a:pt x="790839" y="352690"/>
                  <a:pt x="791104" y="705379"/>
                  <a:pt x="791368" y="1058069"/>
                </a:cubicBezTo>
                <a:lnTo>
                  <a:pt x="0" y="1095375"/>
                </a:lnTo>
                <a:lnTo>
                  <a:pt x="0" y="3810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2" name="正方形/長方形 201">
            <a:extLst>
              <a:ext uri="{FF2B5EF4-FFF2-40B4-BE49-F238E27FC236}">
                <a16:creationId xmlns:a16="http://schemas.microsoft.com/office/drawing/2014/main" id="{76736FBB-4467-4D56-99DD-A9F16677E6BF}"/>
              </a:ext>
            </a:extLst>
          </p:cNvPr>
          <p:cNvSpPr/>
          <p:nvPr/>
        </p:nvSpPr>
        <p:spPr>
          <a:xfrm>
            <a:off x="2529840" y="5554980"/>
            <a:ext cx="3032760" cy="19126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正方形/長方形 112">
            <a:extLst>
              <a:ext uri="{FF2B5EF4-FFF2-40B4-BE49-F238E27FC236}">
                <a16:creationId xmlns:a16="http://schemas.microsoft.com/office/drawing/2014/main" id="{69B6C673-5EFC-4324-B7AB-49D5B7F696F9}"/>
              </a:ext>
            </a:extLst>
          </p:cNvPr>
          <p:cNvSpPr/>
          <p:nvPr/>
        </p:nvSpPr>
        <p:spPr>
          <a:xfrm>
            <a:off x="175944" y="7549798"/>
            <a:ext cx="5400000" cy="18676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備品設置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スポーツ推進委員はコース中央のカラーコーンの設置。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整理員、警備員は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交通規制の為のプラ柵、カラーコーンの設置。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終わり次第スポーツ推進委員の補助。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規制解除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〇時〇分頃最終バイクが山下公園方面へ通過後、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Ａエリアの備品を撤去し規制解除へ移行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5" name="正方形/長方形 174">
            <a:extLst>
              <a:ext uri="{FF2B5EF4-FFF2-40B4-BE49-F238E27FC236}">
                <a16:creationId xmlns:a16="http://schemas.microsoft.com/office/drawing/2014/main" id="{BCD59535-9A7D-441C-B273-95993D03D696}"/>
              </a:ext>
            </a:extLst>
          </p:cNvPr>
          <p:cNvSpPr/>
          <p:nvPr/>
        </p:nvSpPr>
        <p:spPr>
          <a:xfrm>
            <a:off x="184150" y="7548642"/>
            <a:ext cx="1396283" cy="1651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特記事項</a:t>
            </a:r>
          </a:p>
        </p:txBody>
      </p: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5F89289A-56FF-4C67-ABC7-86D5548E0E76}"/>
              </a:ext>
            </a:extLst>
          </p:cNvPr>
          <p:cNvSpPr txBox="1"/>
          <p:nvPr/>
        </p:nvSpPr>
        <p:spPr>
          <a:xfrm>
            <a:off x="5645373" y="4131295"/>
            <a:ext cx="12961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カラーコーン設置間隔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直線は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カーブは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誘導案内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誘導看板の告知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DEBE3F88-15E5-4509-A392-DAEB485A4686}"/>
              </a:ext>
            </a:extLst>
          </p:cNvPr>
          <p:cNvSpPr txBox="1"/>
          <p:nvPr/>
        </p:nvSpPr>
        <p:spPr>
          <a:xfrm>
            <a:off x="6044669" y="745599"/>
            <a:ext cx="3994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</a:t>
            </a:r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96B3B9B8-2F86-4272-8C9B-14A6B6203046}"/>
              </a:ext>
            </a:extLst>
          </p:cNvPr>
          <p:cNvSpPr txBox="1"/>
          <p:nvPr/>
        </p:nvSpPr>
        <p:spPr>
          <a:xfrm>
            <a:off x="5638407" y="1621135"/>
            <a:ext cx="1193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エリア管理： 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警備会社：</a:t>
            </a:r>
            <a:endParaRPr kumimoji="1"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9" name="テキスト ボックス 178">
            <a:extLst>
              <a:ext uri="{FF2B5EF4-FFF2-40B4-BE49-F238E27FC236}">
                <a16:creationId xmlns:a16="http://schemas.microsoft.com/office/drawing/2014/main" id="{D46E1A62-6C47-43BE-A838-383664439846}"/>
              </a:ext>
            </a:extLst>
          </p:cNvPr>
          <p:cNvSpPr txBox="1"/>
          <p:nvPr/>
        </p:nvSpPr>
        <p:spPr>
          <a:xfrm>
            <a:off x="5731452" y="1193488"/>
            <a:ext cx="1080120" cy="223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山手警察署</a:t>
            </a:r>
          </a:p>
        </p:txBody>
      </p:sp>
      <p:sp>
        <p:nvSpPr>
          <p:cNvPr id="2" name="フリーフォーム 1">
            <a:extLst>
              <a:ext uri="{FF2B5EF4-FFF2-40B4-BE49-F238E27FC236}">
                <a16:creationId xmlns:a16="http://schemas.microsoft.com/office/drawing/2014/main" id="{DD6799F8-1078-4C45-AA9C-8BFB5E5B5415}"/>
              </a:ext>
            </a:extLst>
          </p:cNvPr>
          <p:cNvSpPr/>
          <p:nvPr/>
        </p:nvSpPr>
        <p:spPr>
          <a:xfrm>
            <a:off x="162046" y="3727048"/>
            <a:ext cx="5399589" cy="370390"/>
          </a:xfrm>
          <a:custGeom>
            <a:avLst/>
            <a:gdLst>
              <a:gd name="connsiteX0" fmla="*/ 0 w 5399589"/>
              <a:gd name="connsiteY0" fmla="*/ 370390 h 370390"/>
              <a:gd name="connsiteX1" fmla="*/ 1238491 w 5399589"/>
              <a:gd name="connsiteY1" fmla="*/ 289367 h 370390"/>
              <a:gd name="connsiteX2" fmla="*/ 4855579 w 5399589"/>
              <a:gd name="connsiteY2" fmla="*/ 81023 h 370390"/>
              <a:gd name="connsiteX3" fmla="*/ 5399589 w 5399589"/>
              <a:gd name="connsiteY3" fmla="*/ 0 h 37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9589" h="370390">
                <a:moveTo>
                  <a:pt x="0" y="370390"/>
                </a:moveTo>
                <a:lnTo>
                  <a:pt x="1238491" y="289367"/>
                </a:lnTo>
                <a:lnTo>
                  <a:pt x="4855579" y="81023"/>
                </a:lnTo>
                <a:lnTo>
                  <a:pt x="5399589" y="0"/>
                </a:lnTo>
              </a:path>
            </a:pathLst>
          </a:custGeom>
          <a:noFill/>
          <a:ln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>
            <a:extLst>
              <a:ext uri="{FF2B5EF4-FFF2-40B4-BE49-F238E27FC236}">
                <a16:creationId xmlns:a16="http://schemas.microsoft.com/office/drawing/2014/main" id="{2EDCB1B1-939A-8643-A435-58D7B25C9C22}"/>
              </a:ext>
            </a:extLst>
          </p:cNvPr>
          <p:cNvSpPr/>
          <p:nvPr/>
        </p:nvSpPr>
        <p:spPr>
          <a:xfrm>
            <a:off x="176355" y="3866692"/>
            <a:ext cx="5399589" cy="370390"/>
          </a:xfrm>
          <a:custGeom>
            <a:avLst/>
            <a:gdLst>
              <a:gd name="connsiteX0" fmla="*/ 0 w 5399589"/>
              <a:gd name="connsiteY0" fmla="*/ 370390 h 370390"/>
              <a:gd name="connsiteX1" fmla="*/ 1238491 w 5399589"/>
              <a:gd name="connsiteY1" fmla="*/ 289367 h 370390"/>
              <a:gd name="connsiteX2" fmla="*/ 4855579 w 5399589"/>
              <a:gd name="connsiteY2" fmla="*/ 81023 h 370390"/>
              <a:gd name="connsiteX3" fmla="*/ 5399589 w 5399589"/>
              <a:gd name="connsiteY3" fmla="*/ 0 h 37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9589" h="370390">
                <a:moveTo>
                  <a:pt x="0" y="370390"/>
                </a:moveTo>
                <a:lnTo>
                  <a:pt x="1238491" y="289367"/>
                </a:lnTo>
                <a:lnTo>
                  <a:pt x="4855579" y="81023"/>
                </a:lnTo>
                <a:lnTo>
                  <a:pt x="5399589" y="0"/>
                </a:lnTo>
              </a:path>
            </a:pathLst>
          </a:custGeom>
          <a:noFill/>
          <a:ln>
            <a:solidFill>
              <a:srgbClr val="92D05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197918C1-1E94-D14C-9E96-7BD5BB8BBF2C}"/>
              </a:ext>
            </a:extLst>
          </p:cNvPr>
          <p:cNvSpPr/>
          <p:nvPr/>
        </p:nvSpPr>
        <p:spPr>
          <a:xfrm>
            <a:off x="4904711" y="3603075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27247A8-A901-CA4B-AFB2-558BBC5CCA86}"/>
              </a:ext>
            </a:extLst>
          </p:cNvPr>
          <p:cNvSpPr/>
          <p:nvPr/>
        </p:nvSpPr>
        <p:spPr>
          <a:xfrm>
            <a:off x="4874993" y="3972680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10EC437-E1BF-E14B-9D07-AFC05DBBD078}"/>
              </a:ext>
            </a:extLst>
          </p:cNvPr>
          <p:cNvSpPr/>
          <p:nvPr/>
        </p:nvSpPr>
        <p:spPr>
          <a:xfrm>
            <a:off x="1440594" y="4640338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9127BFD-5B54-5247-8A00-8F3BA8D0C9A6}"/>
              </a:ext>
            </a:extLst>
          </p:cNvPr>
          <p:cNvSpPr/>
          <p:nvPr/>
        </p:nvSpPr>
        <p:spPr>
          <a:xfrm>
            <a:off x="1324847" y="3727141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EC1B175-7F63-0741-95D0-E1ECD694EA37}"/>
              </a:ext>
            </a:extLst>
          </p:cNvPr>
          <p:cNvSpPr/>
          <p:nvPr/>
        </p:nvSpPr>
        <p:spPr>
          <a:xfrm>
            <a:off x="1095375" y="4279308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4" name="フリーフォーム 3">
            <a:extLst>
              <a:ext uri="{FF2B5EF4-FFF2-40B4-BE49-F238E27FC236}">
                <a16:creationId xmlns:a16="http://schemas.microsoft.com/office/drawing/2014/main" id="{D4034F84-CF8B-5541-8BF1-01B494DA17C4}"/>
              </a:ext>
            </a:extLst>
          </p:cNvPr>
          <p:cNvSpPr/>
          <p:nvPr/>
        </p:nvSpPr>
        <p:spPr>
          <a:xfrm>
            <a:off x="4870450" y="4064000"/>
            <a:ext cx="387350" cy="19050"/>
          </a:xfrm>
          <a:custGeom>
            <a:avLst/>
            <a:gdLst>
              <a:gd name="connsiteX0" fmla="*/ 0 w 387350"/>
              <a:gd name="connsiteY0" fmla="*/ 19050 h 19050"/>
              <a:gd name="connsiteX1" fmla="*/ 387350 w 387350"/>
              <a:gd name="connsiteY1" fmla="*/ 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7350" h="19050">
                <a:moveTo>
                  <a:pt x="0" y="19050"/>
                </a:moveTo>
                <a:lnTo>
                  <a:pt x="387350" y="0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リーフォーム 4">
            <a:extLst>
              <a:ext uri="{FF2B5EF4-FFF2-40B4-BE49-F238E27FC236}">
                <a16:creationId xmlns:a16="http://schemas.microsoft.com/office/drawing/2014/main" id="{E7B07529-39A3-7640-816F-DAA423A0554C}"/>
              </a:ext>
            </a:extLst>
          </p:cNvPr>
          <p:cNvSpPr/>
          <p:nvPr/>
        </p:nvSpPr>
        <p:spPr>
          <a:xfrm>
            <a:off x="184150" y="3797300"/>
            <a:ext cx="5378450" cy="368300"/>
          </a:xfrm>
          <a:custGeom>
            <a:avLst/>
            <a:gdLst>
              <a:gd name="connsiteX0" fmla="*/ 0 w 5378450"/>
              <a:gd name="connsiteY0" fmla="*/ 368300 h 368300"/>
              <a:gd name="connsiteX1" fmla="*/ 4851400 w 5378450"/>
              <a:gd name="connsiteY1" fmla="*/ 95250 h 368300"/>
              <a:gd name="connsiteX2" fmla="*/ 5378450 w 5378450"/>
              <a:gd name="connsiteY2" fmla="*/ 0 h 36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78450" h="368300">
                <a:moveTo>
                  <a:pt x="0" y="368300"/>
                </a:moveTo>
                <a:lnTo>
                  <a:pt x="4851400" y="95250"/>
                </a:lnTo>
                <a:lnTo>
                  <a:pt x="5378450" y="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 7">
            <a:extLst>
              <a:ext uri="{FF2B5EF4-FFF2-40B4-BE49-F238E27FC236}">
                <a16:creationId xmlns:a16="http://schemas.microsoft.com/office/drawing/2014/main" id="{14A38261-8B27-AB43-A48F-2568B2202068}"/>
              </a:ext>
            </a:extLst>
          </p:cNvPr>
          <p:cNvSpPr/>
          <p:nvPr/>
        </p:nvSpPr>
        <p:spPr>
          <a:xfrm>
            <a:off x="1073150" y="3943350"/>
            <a:ext cx="647700" cy="31750"/>
          </a:xfrm>
          <a:custGeom>
            <a:avLst/>
            <a:gdLst>
              <a:gd name="connsiteX0" fmla="*/ 0 w 647700"/>
              <a:gd name="connsiteY0" fmla="*/ 31750 h 31750"/>
              <a:gd name="connsiteX1" fmla="*/ 647700 w 647700"/>
              <a:gd name="connsiteY1" fmla="*/ 0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7700" h="31750">
                <a:moveTo>
                  <a:pt x="0" y="31750"/>
                </a:moveTo>
                <a:lnTo>
                  <a:pt x="647700" y="0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 8">
            <a:extLst>
              <a:ext uri="{FF2B5EF4-FFF2-40B4-BE49-F238E27FC236}">
                <a16:creationId xmlns:a16="http://schemas.microsoft.com/office/drawing/2014/main" id="{714C55DC-D7CE-704E-8746-850123009231}"/>
              </a:ext>
            </a:extLst>
          </p:cNvPr>
          <p:cNvSpPr/>
          <p:nvPr/>
        </p:nvSpPr>
        <p:spPr>
          <a:xfrm>
            <a:off x="4806950" y="3695700"/>
            <a:ext cx="317500" cy="50800"/>
          </a:xfrm>
          <a:custGeom>
            <a:avLst/>
            <a:gdLst>
              <a:gd name="connsiteX0" fmla="*/ 0 w 317500"/>
              <a:gd name="connsiteY0" fmla="*/ 50800 h 50800"/>
              <a:gd name="connsiteX1" fmla="*/ 317500 w 317500"/>
              <a:gd name="connsiteY1" fmla="*/ 0 h 5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7500" h="50800">
                <a:moveTo>
                  <a:pt x="0" y="50800"/>
                </a:moveTo>
                <a:lnTo>
                  <a:pt x="317500" y="0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 9">
            <a:extLst>
              <a:ext uri="{FF2B5EF4-FFF2-40B4-BE49-F238E27FC236}">
                <a16:creationId xmlns:a16="http://schemas.microsoft.com/office/drawing/2014/main" id="{B8A99E88-C6E3-9145-A444-F8A879F14739}"/>
              </a:ext>
            </a:extLst>
          </p:cNvPr>
          <p:cNvSpPr/>
          <p:nvPr/>
        </p:nvSpPr>
        <p:spPr>
          <a:xfrm>
            <a:off x="5056966" y="4306957"/>
            <a:ext cx="508947" cy="22401"/>
          </a:xfrm>
          <a:custGeom>
            <a:avLst/>
            <a:gdLst>
              <a:gd name="connsiteX0" fmla="*/ 0 w 5400261"/>
              <a:gd name="connsiteY0" fmla="*/ 298173 h 298173"/>
              <a:gd name="connsiteX1" fmla="*/ 5400261 w 5400261"/>
              <a:gd name="connsiteY1" fmla="*/ 0 h 298173"/>
              <a:gd name="connsiteX0" fmla="*/ 0 w 508947"/>
              <a:gd name="connsiteY0" fmla="*/ 22401 h 22401"/>
              <a:gd name="connsiteX1" fmla="*/ 508947 w 508947"/>
              <a:gd name="connsiteY1" fmla="*/ 0 h 2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8947" h="22401">
                <a:moveTo>
                  <a:pt x="0" y="22401"/>
                </a:moveTo>
                <a:lnTo>
                  <a:pt x="508947" y="0"/>
                </a:lnTo>
              </a:path>
            </a:pathLst>
          </a:custGeom>
          <a:noFill/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 10">
            <a:extLst>
              <a:ext uri="{FF2B5EF4-FFF2-40B4-BE49-F238E27FC236}">
                <a16:creationId xmlns:a16="http://schemas.microsoft.com/office/drawing/2014/main" id="{96C07EC1-DF54-6B48-BAD9-30F127DC1F9F}"/>
              </a:ext>
            </a:extLst>
          </p:cNvPr>
          <p:cNvSpPr/>
          <p:nvPr/>
        </p:nvSpPr>
        <p:spPr>
          <a:xfrm>
            <a:off x="1476286" y="4326545"/>
            <a:ext cx="3258458" cy="195942"/>
          </a:xfrm>
          <a:custGeom>
            <a:avLst/>
            <a:gdLst>
              <a:gd name="connsiteX0" fmla="*/ 3381828 w 3381828"/>
              <a:gd name="connsiteY0" fmla="*/ 0 h 195942"/>
              <a:gd name="connsiteX1" fmla="*/ 0 w 3381828"/>
              <a:gd name="connsiteY1" fmla="*/ 195942 h 195942"/>
              <a:gd name="connsiteX0" fmla="*/ 3294743 w 3294743"/>
              <a:gd name="connsiteY0" fmla="*/ 0 h 203199"/>
              <a:gd name="connsiteX1" fmla="*/ 0 w 3294743"/>
              <a:gd name="connsiteY1" fmla="*/ 203199 h 203199"/>
              <a:gd name="connsiteX0" fmla="*/ 3258458 w 3258458"/>
              <a:gd name="connsiteY0" fmla="*/ 0 h 195942"/>
              <a:gd name="connsiteX1" fmla="*/ 0 w 3258458"/>
              <a:gd name="connsiteY1" fmla="*/ 195942 h 195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58458" h="195942">
                <a:moveTo>
                  <a:pt x="3258458" y="0"/>
                </a:moveTo>
                <a:lnTo>
                  <a:pt x="0" y="195942"/>
                </a:lnTo>
              </a:path>
            </a:pathLst>
          </a:custGeom>
          <a:noFill/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>
            <a:extLst>
              <a:ext uri="{FF2B5EF4-FFF2-40B4-BE49-F238E27FC236}">
                <a16:creationId xmlns:a16="http://schemas.microsoft.com/office/drawing/2014/main" id="{53704F4F-F325-8D4E-8BE4-6E478847B78D}"/>
              </a:ext>
            </a:extLst>
          </p:cNvPr>
          <p:cNvSpPr/>
          <p:nvPr/>
        </p:nvSpPr>
        <p:spPr>
          <a:xfrm>
            <a:off x="176355" y="4536138"/>
            <a:ext cx="1066800" cy="72571"/>
          </a:xfrm>
          <a:custGeom>
            <a:avLst/>
            <a:gdLst>
              <a:gd name="connsiteX0" fmla="*/ 1066800 w 1066800"/>
              <a:gd name="connsiteY0" fmla="*/ 0 h 72571"/>
              <a:gd name="connsiteX1" fmla="*/ 0 w 1066800"/>
              <a:gd name="connsiteY1" fmla="*/ 72571 h 7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66800" h="72571">
                <a:moveTo>
                  <a:pt x="1066800" y="0"/>
                </a:moveTo>
                <a:lnTo>
                  <a:pt x="0" y="72571"/>
                </a:lnTo>
              </a:path>
            </a:pathLst>
          </a:custGeom>
          <a:noFill/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 20">
            <a:extLst>
              <a:ext uri="{FF2B5EF4-FFF2-40B4-BE49-F238E27FC236}">
                <a16:creationId xmlns:a16="http://schemas.microsoft.com/office/drawing/2014/main" id="{7A0D3236-9C76-7B4E-8A0E-4662366146DB}"/>
              </a:ext>
            </a:extLst>
          </p:cNvPr>
          <p:cNvSpPr/>
          <p:nvPr/>
        </p:nvSpPr>
        <p:spPr>
          <a:xfrm>
            <a:off x="5089510" y="4249320"/>
            <a:ext cx="500743" cy="7257"/>
          </a:xfrm>
          <a:custGeom>
            <a:avLst/>
            <a:gdLst>
              <a:gd name="connsiteX0" fmla="*/ 0 w 500743"/>
              <a:gd name="connsiteY0" fmla="*/ 7257 h 7257"/>
              <a:gd name="connsiteX1" fmla="*/ 500743 w 500743"/>
              <a:gd name="connsiteY1" fmla="*/ 0 h 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743" h="7257">
                <a:moveTo>
                  <a:pt x="0" y="7257"/>
                </a:moveTo>
                <a:lnTo>
                  <a:pt x="500743" y="0"/>
                </a:lnTo>
              </a:path>
            </a:pathLst>
          </a:custGeom>
          <a:noFill/>
          <a:ln w="38100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フリーフォーム 37">
            <a:extLst>
              <a:ext uri="{FF2B5EF4-FFF2-40B4-BE49-F238E27FC236}">
                <a16:creationId xmlns:a16="http://schemas.microsoft.com/office/drawing/2014/main" id="{F36EE227-B9D0-8341-9E26-EE434A121D0A}"/>
              </a:ext>
            </a:extLst>
          </p:cNvPr>
          <p:cNvSpPr/>
          <p:nvPr/>
        </p:nvSpPr>
        <p:spPr>
          <a:xfrm rot="10615307">
            <a:off x="5056675" y="4420421"/>
            <a:ext cx="500743" cy="7257"/>
          </a:xfrm>
          <a:custGeom>
            <a:avLst/>
            <a:gdLst>
              <a:gd name="connsiteX0" fmla="*/ 0 w 500743"/>
              <a:gd name="connsiteY0" fmla="*/ 7257 h 7257"/>
              <a:gd name="connsiteX1" fmla="*/ 500743 w 500743"/>
              <a:gd name="connsiteY1" fmla="*/ 0 h 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743" h="7257">
                <a:moveTo>
                  <a:pt x="0" y="7257"/>
                </a:moveTo>
                <a:lnTo>
                  <a:pt x="500743" y="0"/>
                </a:lnTo>
              </a:path>
            </a:pathLst>
          </a:custGeom>
          <a:noFill/>
          <a:ln w="38100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フリーフォーム 38">
            <a:extLst>
              <a:ext uri="{FF2B5EF4-FFF2-40B4-BE49-F238E27FC236}">
                <a16:creationId xmlns:a16="http://schemas.microsoft.com/office/drawing/2014/main" id="{400E5339-16CA-3E4F-9F78-A8FA54B436C0}"/>
              </a:ext>
            </a:extLst>
          </p:cNvPr>
          <p:cNvSpPr/>
          <p:nvPr/>
        </p:nvSpPr>
        <p:spPr>
          <a:xfrm rot="10615307">
            <a:off x="1474322" y="4512069"/>
            <a:ext cx="3313767" cy="15869"/>
          </a:xfrm>
          <a:custGeom>
            <a:avLst/>
            <a:gdLst>
              <a:gd name="connsiteX0" fmla="*/ 0 w 500743"/>
              <a:gd name="connsiteY0" fmla="*/ 7257 h 7257"/>
              <a:gd name="connsiteX1" fmla="*/ 500743 w 500743"/>
              <a:gd name="connsiteY1" fmla="*/ 0 h 7257"/>
              <a:gd name="connsiteX0" fmla="*/ 0 w 66177"/>
              <a:gd name="connsiteY0" fmla="*/ 21867 h 21867"/>
              <a:gd name="connsiteX1" fmla="*/ 66177 w 66177"/>
              <a:gd name="connsiteY1" fmla="*/ 0 h 2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177" h="21867">
                <a:moveTo>
                  <a:pt x="0" y="21867"/>
                </a:moveTo>
                <a:lnTo>
                  <a:pt x="66177" y="0"/>
                </a:lnTo>
              </a:path>
            </a:pathLst>
          </a:custGeom>
          <a:noFill/>
          <a:ln w="38100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フリーフォーム 39">
            <a:extLst>
              <a:ext uri="{FF2B5EF4-FFF2-40B4-BE49-F238E27FC236}">
                <a16:creationId xmlns:a16="http://schemas.microsoft.com/office/drawing/2014/main" id="{381EF4CD-47FD-A04D-8732-7E32C811A83F}"/>
              </a:ext>
            </a:extLst>
          </p:cNvPr>
          <p:cNvSpPr/>
          <p:nvPr/>
        </p:nvSpPr>
        <p:spPr>
          <a:xfrm rot="21311362" flipV="1">
            <a:off x="2034984" y="4304093"/>
            <a:ext cx="2718459" cy="53330"/>
          </a:xfrm>
          <a:custGeom>
            <a:avLst/>
            <a:gdLst>
              <a:gd name="connsiteX0" fmla="*/ 0 w 500743"/>
              <a:gd name="connsiteY0" fmla="*/ 7257 h 7257"/>
              <a:gd name="connsiteX1" fmla="*/ 500743 w 500743"/>
              <a:gd name="connsiteY1" fmla="*/ 0 h 7257"/>
              <a:gd name="connsiteX0" fmla="*/ 0 w 66177"/>
              <a:gd name="connsiteY0" fmla="*/ 21867 h 21867"/>
              <a:gd name="connsiteX1" fmla="*/ 66177 w 66177"/>
              <a:gd name="connsiteY1" fmla="*/ 0 h 2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177" h="21867">
                <a:moveTo>
                  <a:pt x="0" y="21867"/>
                </a:moveTo>
                <a:lnTo>
                  <a:pt x="66177" y="0"/>
                </a:lnTo>
              </a:path>
            </a:pathLst>
          </a:custGeom>
          <a:noFill/>
          <a:ln w="38100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リーフォーム 40">
            <a:extLst>
              <a:ext uri="{FF2B5EF4-FFF2-40B4-BE49-F238E27FC236}">
                <a16:creationId xmlns:a16="http://schemas.microsoft.com/office/drawing/2014/main" id="{2B08C6BB-969C-9343-A8FA-2192642D40FF}"/>
              </a:ext>
            </a:extLst>
          </p:cNvPr>
          <p:cNvSpPr/>
          <p:nvPr/>
        </p:nvSpPr>
        <p:spPr>
          <a:xfrm>
            <a:off x="210906" y="4464683"/>
            <a:ext cx="1017560" cy="73518"/>
          </a:xfrm>
          <a:custGeom>
            <a:avLst/>
            <a:gdLst>
              <a:gd name="connsiteX0" fmla="*/ 0 w 500743"/>
              <a:gd name="connsiteY0" fmla="*/ 7257 h 7257"/>
              <a:gd name="connsiteX1" fmla="*/ 500743 w 500743"/>
              <a:gd name="connsiteY1" fmla="*/ 0 h 7257"/>
              <a:gd name="connsiteX0" fmla="*/ 0 w 20321"/>
              <a:gd name="connsiteY0" fmla="*/ 46522 h 46522"/>
              <a:gd name="connsiteX1" fmla="*/ 20321 w 20321"/>
              <a:gd name="connsiteY1" fmla="*/ 0 h 46522"/>
              <a:gd name="connsiteX0" fmla="*/ 0 w 20321"/>
              <a:gd name="connsiteY0" fmla="*/ 101306 h 101306"/>
              <a:gd name="connsiteX1" fmla="*/ 20321 w 20321"/>
              <a:gd name="connsiteY1" fmla="*/ 0 h 10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321" h="101306">
                <a:moveTo>
                  <a:pt x="0" y="101306"/>
                </a:moveTo>
                <a:lnTo>
                  <a:pt x="20321" y="0"/>
                </a:lnTo>
              </a:path>
            </a:pathLst>
          </a:custGeom>
          <a:noFill/>
          <a:ln w="38100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フリーフォーム 41">
            <a:extLst>
              <a:ext uri="{FF2B5EF4-FFF2-40B4-BE49-F238E27FC236}">
                <a16:creationId xmlns:a16="http://schemas.microsoft.com/office/drawing/2014/main" id="{0C56A414-6F67-B04A-897B-AF7EDC9B2C08}"/>
              </a:ext>
            </a:extLst>
          </p:cNvPr>
          <p:cNvSpPr/>
          <p:nvPr/>
        </p:nvSpPr>
        <p:spPr>
          <a:xfrm rot="10800000">
            <a:off x="210906" y="4603561"/>
            <a:ext cx="1017560" cy="73518"/>
          </a:xfrm>
          <a:custGeom>
            <a:avLst/>
            <a:gdLst>
              <a:gd name="connsiteX0" fmla="*/ 0 w 500743"/>
              <a:gd name="connsiteY0" fmla="*/ 7257 h 7257"/>
              <a:gd name="connsiteX1" fmla="*/ 500743 w 500743"/>
              <a:gd name="connsiteY1" fmla="*/ 0 h 7257"/>
              <a:gd name="connsiteX0" fmla="*/ 0 w 20321"/>
              <a:gd name="connsiteY0" fmla="*/ 46522 h 46522"/>
              <a:gd name="connsiteX1" fmla="*/ 20321 w 20321"/>
              <a:gd name="connsiteY1" fmla="*/ 0 h 46522"/>
              <a:gd name="connsiteX0" fmla="*/ 0 w 20321"/>
              <a:gd name="connsiteY0" fmla="*/ 101306 h 101306"/>
              <a:gd name="connsiteX1" fmla="*/ 20321 w 20321"/>
              <a:gd name="connsiteY1" fmla="*/ 0 h 10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321" h="101306">
                <a:moveTo>
                  <a:pt x="0" y="101306"/>
                </a:moveTo>
                <a:lnTo>
                  <a:pt x="20321" y="0"/>
                </a:lnTo>
              </a:path>
            </a:pathLst>
          </a:custGeom>
          <a:noFill/>
          <a:ln w="38100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254"/>
          <p:cNvSpPr txBox="1">
            <a:spLocks noChangeArrowheads="1"/>
          </p:cNvSpPr>
          <p:nvPr/>
        </p:nvSpPr>
        <p:spPr bwMode="auto">
          <a:xfrm>
            <a:off x="2663088" y="1577088"/>
            <a:ext cx="724106" cy="21544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三井倉庫</a:t>
            </a:r>
          </a:p>
        </p:txBody>
      </p:sp>
      <p:sp>
        <p:nvSpPr>
          <p:cNvPr id="73" name="テキスト ボックス 254"/>
          <p:cNvSpPr txBox="1">
            <a:spLocks noChangeArrowheads="1"/>
          </p:cNvSpPr>
          <p:nvPr/>
        </p:nvSpPr>
        <p:spPr bwMode="auto">
          <a:xfrm>
            <a:off x="2657553" y="2793191"/>
            <a:ext cx="1109055" cy="33855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本牧オペレーション</a:t>
            </a:r>
            <a:endParaRPr lang="en-US" altLang="ja-JP" sz="80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ctr"/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センター</a:t>
            </a:r>
            <a:r>
              <a:rPr lang="en-US" altLang="ja-JP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1</a:t>
            </a:r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号館</a:t>
            </a:r>
          </a:p>
        </p:txBody>
      </p:sp>
      <p:sp>
        <p:nvSpPr>
          <p:cNvPr id="74" name="テキスト ボックス 254"/>
          <p:cNvSpPr txBox="1">
            <a:spLocks noChangeArrowheads="1"/>
          </p:cNvSpPr>
          <p:nvPr/>
        </p:nvSpPr>
        <p:spPr bwMode="auto">
          <a:xfrm>
            <a:off x="1839029" y="5135787"/>
            <a:ext cx="941538" cy="21544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本牧ポートハイツ</a:t>
            </a:r>
          </a:p>
        </p:txBody>
      </p:sp>
      <p:sp>
        <p:nvSpPr>
          <p:cNvPr id="75" name="フリーフォーム 74">
            <a:extLst>
              <a:ext uri="{FF2B5EF4-FFF2-40B4-BE49-F238E27FC236}">
                <a16:creationId xmlns:a16="http://schemas.microsoft.com/office/drawing/2014/main" id="{005385D4-2061-154B-9362-1113D3B23B50}"/>
              </a:ext>
            </a:extLst>
          </p:cNvPr>
          <p:cNvSpPr/>
          <p:nvPr/>
        </p:nvSpPr>
        <p:spPr>
          <a:xfrm>
            <a:off x="1799041" y="3876676"/>
            <a:ext cx="61758" cy="708001"/>
          </a:xfrm>
          <a:custGeom>
            <a:avLst/>
            <a:gdLst>
              <a:gd name="connsiteX0" fmla="*/ 0 w 52662"/>
              <a:gd name="connsiteY0" fmla="*/ 0 h 655878"/>
              <a:gd name="connsiteX1" fmla="*/ 52662 w 52662"/>
              <a:gd name="connsiteY1" fmla="*/ 655878 h 65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662" h="655878">
                <a:moveTo>
                  <a:pt x="0" y="0"/>
                </a:moveTo>
                <a:lnTo>
                  <a:pt x="52662" y="655878"/>
                </a:lnTo>
              </a:path>
            </a:pathLst>
          </a:custGeom>
          <a:noFill/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コネクタ 23"/>
          <p:cNvCxnSpPr/>
          <p:nvPr/>
        </p:nvCxnSpPr>
        <p:spPr>
          <a:xfrm>
            <a:off x="1279475" y="4410962"/>
            <a:ext cx="13529" cy="139267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5"/>
          <a:srcRect l="39064" t="13205" r="37416" b="12877"/>
          <a:stretch/>
        </p:blipFill>
        <p:spPr>
          <a:xfrm>
            <a:off x="1662922" y="4006524"/>
            <a:ext cx="115073" cy="36165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6" name="正方形/長方形 25"/>
          <p:cNvSpPr/>
          <p:nvPr/>
        </p:nvSpPr>
        <p:spPr>
          <a:xfrm rot="21275986" flipV="1">
            <a:off x="1190354" y="4319556"/>
            <a:ext cx="439122" cy="4571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四角形吹き出し 26"/>
          <p:cNvSpPr/>
          <p:nvPr/>
        </p:nvSpPr>
        <p:spPr>
          <a:xfrm>
            <a:off x="355694" y="1915427"/>
            <a:ext cx="1377446" cy="240632"/>
          </a:xfrm>
          <a:prstGeom prst="wedgeRectCallout">
            <a:avLst>
              <a:gd name="adj1" fmla="val 12510"/>
              <a:gd name="adj2" fmla="val 900014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b="1"/>
              <a:t>仮バス停エリア設置</a:t>
            </a:r>
            <a:endParaRPr kumimoji="1" lang="ja-JP" altLang="en-US" sz="1050" b="1"/>
          </a:p>
        </p:txBody>
      </p:sp>
      <p:sp>
        <p:nvSpPr>
          <p:cNvPr id="28" name="正方形/長方形 27"/>
          <p:cNvSpPr/>
          <p:nvPr/>
        </p:nvSpPr>
        <p:spPr>
          <a:xfrm>
            <a:off x="351879" y="1422071"/>
            <a:ext cx="1821153" cy="3014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/>
              <a:t>バス停名：本牧ポートハイツ前</a:t>
            </a:r>
          </a:p>
        </p:txBody>
      </p:sp>
      <p:pic>
        <p:nvPicPr>
          <p:cNvPr id="119" name="図 118"/>
          <p:cNvPicPr>
            <a:picLocks noChangeAspect="1"/>
          </p:cNvPicPr>
          <p:nvPr/>
        </p:nvPicPr>
        <p:blipFill rotWithShape="1">
          <a:blip r:embed="rId5"/>
          <a:srcRect l="39064" t="13205" r="37416" b="12877"/>
          <a:stretch/>
        </p:blipFill>
        <p:spPr>
          <a:xfrm>
            <a:off x="2739288" y="3482637"/>
            <a:ext cx="115073" cy="361659"/>
          </a:xfrm>
          <a:prstGeom prst="rect">
            <a:avLst/>
          </a:prstGeom>
        </p:spPr>
      </p:pic>
      <p:cxnSp>
        <p:nvCxnSpPr>
          <p:cNvPr id="30" name="直線矢印コネクタ 29"/>
          <p:cNvCxnSpPr>
            <a:cxnSpLocks/>
          </p:cNvCxnSpPr>
          <p:nvPr/>
        </p:nvCxnSpPr>
        <p:spPr>
          <a:xfrm>
            <a:off x="1717040" y="1727200"/>
            <a:ext cx="1022248" cy="1875875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>
            <a:cxnSpLocks/>
          </p:cNvCxnSpPr>
          <p:nvPr/>
        </p:nvCxnSpPr>
        <p:spPr>
          <a:xfrm flipH="1">
            <a:off x="1749839" y="3715460"/>
            <a:ext cx="980982" cy="372669"/>
          </a:xfrm>
          <a:prstGeom prst="straightConnector1">
            <a:avLst/>
          </a:prstGeom>
          <a:ln w="3492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ひし形 64">
            <a:extLst>
              <a:ext uri="{FF2B5EF4-FFF2-40B4-BE49-F238E27FC236}">
                <a16:creationId xmlns:a16="http://schemas.microsoft.com/office/drawing/2014/main" id="{8E9B7450-C19C-4B94-A58C-26E8722C250C}"/>
              </a:ext>
            </a:extLst>
          </p:cNvPr>
          <p:cNvSpPr/>
          <p:nvPr/>
        </p:nvSpPr>
        <p:spPr>
          <a:xfrm>
            <a:off x="2131515" y="3797300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66" name="ひし形 65">
            <a:extLst>
              <a:ext uri="{FF2B5EF4-FFF2-40B4-BE49-F238E27FC236}">
                <a16:creationId xmlns:a16="http://schemas.microsoft.com/office/drawing/2014/main" id="{0A6140BD-758F-442D-8F0A-A95F399BD6FA}"/>
              </a:ext>
            </a:extLst>
          </p:cNvPr>
          <p:cNvSpPr/>
          <p:nvPr/>
        </p:nvSpPr>
        <p:spPr>
          <a:xfrm>
            <a:off x="4286544" y="3704681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67" name="ひし形 66">
            <a:extLst>
              <a:ext uri="{FF2B5EF4-FFF2-40B4-BE49-F238E27FC236}">
                <a16:creationId xmlns:a16="http://schemas.microsoft.com/office/drawing/2014/main" id="{8F84B98F-1DAF-407D-A145-2FF808D7ED3C}"/>
              </a:ext>
            </a:extLst>
          </p:cNvPr>
          <p:cNvSpPr/>
          <p:nvPr/>
        </p:nvSpPr>
        <p:spPr>
          <a:xfrm>
            <a:off x="3209029" y="3756997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69" name="楕円 18">
            <a:extLst>
              <a:ext uri="{FF2B5EF4-FFF2-40B4-BE49-F238E27FC236}">
                <a16:creationId xmlns:a16="http://schemas.microsoft.com/office/drawing/2014/main" id="{4A97828A-F613-45B8-8865-1D5F230B662E}"/>
              </a:ext>
            </a:extLst>
          </p:cNvPr>
          <p:cNvSpPr/>
          <p:nvPr/>
        </p:nvSpPr>
        <p:spPr>
          <a:xfrm rot="21210182">
            <a:off x="1717456" y="3832380"/>
            <a:ext cx="214657" cy="559806"/>
          </a:xfrm>
          <a:prstGeom prst="ellipse">
            <a:avLst/>
          </a:prstGeom>
          <a:solidFill>
            <a:srgbClr val="FFC000">
              <a:alpha val="56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0EE6F6C7-D116-4D2B-A751-4414FD34EA8F}"/>
              </a:ext>
            </a:extLst>
          </p:cNvPr>
          <p:cNvGrpSpPr/>
          <p:nvPr/>
        </p:nvGrpSpPr>
        <p:grpSpPr>
          <a:xfrm>
            <a:off x="331451" y="5778317"/>
            <a:ext cx="2160240" cy="1663459"/>
            <a:chOff x="8181528" y="5325907"/>
            <a:chExt cx="2160240" cy="1663459"/>
          </a:xfrm>
        </p:grpSpPr>
        <p:sp>
          <p:nvSpPr>
            <p:cNvPr id="78" name="正方形/長方形 77">
              <a:extLst>
                <a:ext uri="{FF2B5EF4-FFF2-40B4-BE49-F238E27FC236}">
                  <a16:creationId xmlns:a16="http://schemas.microsoft.com/office/drawing/2014/main" id="{F5ACB1A6-07F8-410D-B997-39851EC9650A}"/>
                </a:ext>
              </a:extLst>
            </p:cNvPr>
            <p:cNvSpPr/>
            <p:nvPr/>
          </p:nvSpPr>
          <p:spPr>
            <a:xfrm>
              <a:off x="8181528" y="5325907"/>
              <a:ext cx="2160240" cy="16634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F2D3F9AD-A582-4F33-8EEC-6D8A93F04C3E}"/>
                </a:ext>
              </a:extLst>
            </p:cNvPr>
            <p:cNvSpPr/>
            <p:nvPr/>
          </p:nvSpPr>
          <p:spPr>
            <a:xfrm>
              <a:off x="8389781" y="5348654"/>
              <a:ext cx="1816809" cy="161512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2226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80" name="直線コネクタ 79">
              <a:extLst>
                <a:ext uri="{FF2B5EF4-FFF2-40B4-BE49-F238E27FC236}">
                  <a16:creationId xmlns:a16="http://schemas.microsoft.com/office/drawing/2014/main" id="{CD0B87DB-CEAA-4545-A74C-B26210FCB6F9}"/>
                </a:ext>
              </a:extLst>
            </p:cNvPr>
            <p:cNvCxnSpPr/>
            <p:nvPr/>
          </p:nvCxnSpPr>
          <p:spPr bwMode="auto">
            <a:xfrm flipH="1">
              <a:off x="9112842" y="6552692"/>
              <a:ext cx="357657" cy="9489"/>
            </a:xfrm>
            <a:prstGeom prst="line">
              <a:avLst/>
            </a:prstGeom>
            <a:ln w="44450" cmpd="dbl">
              <a:solidFill>
                <a:srgbClr val="0000CC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コネクタ 80">
              <a:extLst>
                <a:ext uri="{FF2B5EF4-FFF2-40B4-BE49-F238E27FC236}">
                  <a16:creationId xmlns:a16="http://schemas.microsoft.com/office/drawing/2014/main" id="{9F85C1A6-BFDF-4A6B-A232-AEBD6F5200B8}"/>
                </a:ext>
              </a:extLst>
            </p:cNvPr>
            <p:cNvCxnSpPr/>
            <p:nvPr/>
          </p:nvCxnSpPr>
          <p:spPr bwMode="auto">
            <a:xfrm>
              <a:off x="9084355" y="5799781"/>
              <a:ext cx="0" cy="752911"/>
            </a:xfrm>
            <a:prstGeom prst="line">
              <a:avLst/>
            </a:prstGeom>
            <a:ln w="44450" cmpd="dbl">
              <a:solidFill>
                <a:srgbClr val="0000CC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>
              <a:extLst>
                <a:ext uri="{FF2B5EF4-FFF2-40B4-BE49-F238E27FC236}">
                  <a16:creationId xmlns:a16="http://schemas.microsoft.com/office/drawing/2014/main" id="{C9F83E39-E3EE-4B3D-B3A7-0D3812661DF4}"/>
                </a:ext>
              </a:extLst>
            </p:cNvPr>
            <p:cNvCxnSpPr/>
            <p:nvPr/>
          </p:nvCxnSpPr>
          <p:spPr bwMode="auto">
            <a:xfrm>
              <a:off x="9490261" y="5776421"/>
              <a:ext cx="0" cy="752911"/>
            </a:xfrm>
            <a:prstGeom prst="line">
              <a:avLst/>
            </a:prstGeom>
            <a:ln w="44450" cmpd="dbl">
              <a:solidFill>
                <a:srgbClr val="0000CC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コネクタ 82">
              <a:extLst>
                <a:ext uri="{FF2B5EF4-FFF2-40B4-BE49-F238E27FC236}">
                  <a16:creationId xmlns:a16="http://schemas.microsoft.com/office/drawing/2014/main" id="{D53C8523-5598-483B-B3D8-CFD9DD74346F}"/>
                </a:ext>
              </a:extLst>
            </p:cNvPr>
            <p:cNvCxnSpPr/>
            <p:nvPr/>
          </p:nvCxnSpPr>
          <p:spPr bwMode="auto">
            <a:xfrm flipH="1">
              <a:off x="9112842" y="5751516"/>
              <a:ext cx="357657" cy="9489"/>
            </a:xfrm>
            <a:prstGeom prst="line">
              <a:avLst/>
            </a:prstGeom>
            <a:ln w="44450" cmpd="dbl">
              <a:solidFill>
                <a:srgbClr val="0000CC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円/楕円 375">
              <a:extLst>
                <a:ext uri="{FF2B5EF4-FFF2-40B4-BE49-F238E27FC236}">
                  <a16:creationId xmlns:a16="http://schemas.microsoft.com/office/drawing/2014/main" id="{292078D4-F66D-41C5-9995-8EC19653E725}"/>
                </a:ext>
              </a:extLst>
            </p:cNvPr>
            <p:cNvSpPr/>
            <p:nvPr/>
          </p:nvSpPr>
          <p:spPr bwMode="auto">
            <a:xfrm rot="4851650">
              <a:off x="9454593" y="5719411"/>
              <a:ext cx="77589" cy="71620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5"/>
            </a:p>
          </p:txBody>
        </p:sp>
        <p:sp>
          <p:nvSpPr>
            <p:cNvPr id="85" name="円/楕円 376">
              <a:extLst>
                <a:ext uri="{FF2B5EF4-FFF2-40B4-BE49-F238E27FC236}">
                  <a16:creationId xmlns:a16="http://schemas.microsoft.com/office/drawing/2014/main" id="{2503E5F5-8031-47E3-B6BF-D62B9DED6EAC}"/>
                </a:ext>
              </a:extLst>
            </p:cNvPr>
            <p:cNvSpPr/>
            <p:nvPr/>
          </p:nvSpPr>
          <p:spPr bwMode="auto">
            <a:xfrm rot="4851650">
              <a:off x="9048401" y="5726340"/>
              <a:ext cx="77589" cy="71620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5"/>
            </a:p>
          </p:txBody>
        </p:sp>
        <p:sp>
          <p:nvSpPr>
            <p:cNvPr id="86" name="円/楕円 377">
              <a:extLst>
                <a:ext uri="{FF2B5EF4-FFF2-40B4-BE49-F238E27FC236}">
                  <a16:creationId xmlns:a16="http://schemas.microsoft.com/office/drawing/2014/main" id="{C6B97948-C017-483B-8D35-3318EA92653D}"/>
                </a:ext>
              </a:extLst>
            </p:cNvPr>
            <p:cNvSpPr/>
            <p:nvPr/>
          </p:nvSpPr>
          <p:spPr bwMode="auto">
            <a:xfrm rot="4851650">
              <a:off x="9050229" y="6532634"/>
              <a:ext cx="77589" cy="71620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5"/>
            </a:p>
          </p:txBody>
        </p:sp>
        <p:sp>
          <p:nvSpPr>
            <p:cNvPr id="87" name="円/楕円 378">
              <a:extLst>
                <a:ext uri="{FF2B5EF4-FFF2-40B4-BE49-F238E27FC236}">
                  <a16:creationId xmlns:a16="http://schemas.microsoft.com/office/drawing/2014/main" id="{DEC615C9-678A-4DA3-932D-8E7E07FD1BD4}"/>
                </a:ext>
              </a:extLst>
            </p:cNvPr>
            <p:cNvSpPr/>
            <p:nvPr/>
          </p:nvSpPr>
          <p:spPr bwMode="auto">
            <a:xfrm rot="4851650">
              <a:off x="9456649" y="6514004"/>
              <a:ext cx="77589" cy="71620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5"/>
            </a:p>
          </p:txBody>
        </p:sp>
        <p:sp>
          <p:nvSpPr>
            <p:cNvPr id="88" name="円/楕円 379">
              <a:extLst>
                <a:ext uri="{FF2B5EF4-FFF2-40B4-BE49-F238E27FC236}">
                  <a16:creationId xmlns:a16="http://schemas.microsoft.com/office/drawing/2014/main" id="{DB347CCC-9739-458E-9A97-14B205C241F3}"/>
                </a:ext>
              </a:extLst>
            </p:cNvPr>
            <p:cNvSpPr/>
            <p:nvPr/>
          </p:nvSpPr>
          <p:spPr bwMode="auto">
            <a:xfrm rot="4851650">
              <a:off x="9455181" y="6114130"/>
              <a:ext cx="77589" cy="71620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5"/>
            </a:p>
          </p:txBody>
        </p:sp>
        <p:sp>
          <p:nvSpPr>
            <p:cNvPr id="89" name="円/楕円 380">
              <a:extLst>
                <a:ext uri="{FF2B5EF4-FFF2-40B4-BE49-F238E27FC236}">
                  <a16:creationId xmlns:a16="http://schemas.microsoft.com/office/drawing/2014/main" id="{26026B75-F7CE-4519-99C3-3592103A40D4}"/>
                </a:ext>
              </a:extLst>
            </p:cNvPr>
            <p:cNvSpPr/>
            <p:nvPr/>
          </p:nvSpPr>
          <p:spPr bwMode="auto">
            <a:xfrm rot="4851650">
              <a:off x="9049329" y="6125586"/>
              <a:ext cx="77589" cy="71620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5"/>
            </a:p>
          </p:txBody>
        </p:sp>
        <p:cxnSp>
          <p:nvCxnSpPr>
            <p:cNvPr id="90" name="直線コネクタ 89">
              <a:extLst>
                <a:ext uri="{FF2B5EF4-FFF2-40B4-BE49-F238E27FC236}">
                  <a16:creationId xmlns:a16="http://schemas.microsoft.com/office/drawing/2014/main" id="{5C702DE0-A82A-4134-9B6F-72C2ECB9AC18}"/>
                </a:ext>
              </a:extLst>
            </p:cNvPr>
            <p:cNvCxnSpPr/>
            <p:nvPr/>
          </p:nvCxnSpPr>
          <p:spPr bwMode="auto">
            <a:xfrm flipH="1">
              <a:off x="9081012" y="5440250"/>
              <a:ext cx="191802" cy="289083"/>
            </a:xfrm>
            <a:prstGeom prst="line">
              <a:avLst/>
            </a:prstGeom>
            <a:ln w="44450" cmpd="dbl">
              <a:solidFill>
                <a:srgbClr val="0000CC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コネクタ 90">
              <a:extLst>
                <a:ext uri="{FF2B5EF4-FFF2-40B4-BE49-F238E27FC236}">
                  <a16:creationId xmlns:a16="http://schemas.microsoft.com/office/drawing/2014/main" id="{0F1896A7-A0F0-400F-891C-70E58ED25353}"/>
                </a:ext>
              </a:extLst>
            </p:cNvPr>
            <p:cNvCxnSpPr/>
            <p:nvPr/>
          </p:nvCxnSpPr>
          <p:spPr bwMode="auto">
            <a:xfrm flipH="1">
              <a:off x="9323583" y="6557436"/>
              <a:ext cx="191802" cy="289083"/>
            </a:xfrm>
            <a:prstGeom prst="line">
              <a:avLst/>
            </a:prstGeom>
            <a:ln w="44450" cmpd="dbl">
              <a:solidFill>
                <a:srgbClr val="0000CC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コネクタ 91">
              <a:extLst>
                <a:ext uri="{FF2B5EF4-FFF2-40B4-BE49-F238E27FC236}">
                  <a16:creationId xmlns:a16="http://schemas.microsoft.com/office/drawing/2014/main" id="{34278844-6AFA-4F17-A7E9-FB4C95B9503D}"/>
                </a:ext>
              </a:extLst>
            </p:cNvPr>
            <p:cNvCxnSpPr/>
            <p:nvPr/>
          </p:nvCxnSpPr>
          <p:spPr bwMode="auto">
            <a:xfrm>
              <a:off x="9287340" y="5430872"/>
              <a:ext cx="202921" cy="298461"/>
            </a:xfrm>
            <a:prstGeom prst="line">
              <a:avLst/>
            </a:prstGeom>
            <a:ln w="44450" cmpd="dbl">
              <a:solidFill>
                <a:srgbClr val="0000CC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コネクタ 92">
              <a:extLst>
                <a:ext uri="{FF2B5EF4-FFF2-40B4-BE49-F238E27FC236}">
                  <a16:creationId xmlns:a16="http://schemas.microsoft.com/office/drawing/2014/main" id="{D228F125-7AEE-4BDA-B1C9-EF99E5E94B23}"/>
                </a:ext>
              </a:extLst>
            </p:cNvPr>
            <p:cNvCxnSpPr/>
            <p:nvPr/>
          </p:nvCxnSpPr>
          <p:spPr bwMode="auto">
            <a:xfrm>
              <a:off x="9084355" y="6568444"/>
              <a:ext cx="202921" cy="298461"/>
            </a:xfrm>
            <a:prstGeom prst="line">
              <a:avLst/>
            </a:prstGeom>
            <a:ln w="44450" cmpd="dbl">
              <a:solidFill>
                <a:srgbClr val="0000CC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円/楕円 385">
              <a:extLst>
                <a:ext uri="{FF2B5EF4-FFF2-40B4-BE49-F238E27FC236}">
                  <a16:creationId xmlns:a16="http://schemas.microsoft.com/office/drawing/2014/main" id="{C99F4751-54DB-4499-8CAB-EA6B2D62143E}"/>
                </a:ext>
              </a:extLst>
            </p:cNvPr>
            <p:cNvSpPr/>
            <p:nvPr/>
          </p:nvSpPr>
          <p:spPr bwMode="auto">
            <a:xfrm rot="4851650">
              <a:off x="9269893" y="6826442"/>
              <a:ext cx="77589" cy="71620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5"/>
            </a:p>
          </p:txBody>
        </p:sp>
        <p:sp>
          <p:nvSpPr>
            <p:cNvPr id="95" name="円/楕円 386">
              <a:extLst>
                <a:ext uri="{FF2B5EF4-FFF2-40B4-BE49-F238E27FC236}">
                  <a16:creationId xmlns:a16="http://schemas.microsoft.com/office/drawing/2014/main" id="{D3D9931A-D765-4F99-9472-615FFA80CAA2}"/>
                </a:ext>
              </a:extLst>
            </p:cNvPr>
            <p:cNvSpPr/>
            <p:nvPr/>
          </p:nvSpPr>
          <p:spPr bwMode="auto">
            <a:xfrm rot="4851650">
              <a:off x="9250487" y="5423238"/>
              <a:ext cx="77589" cy="71620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5"/>
            </a:p>
          </p:txBody>
        </p:sp>
        <p:cxnSp>
          <p:nvCxnSpPr>
            <p:cNvPr id="96" name="直線コネクタ 95">
              <a:extLst>
                <a:ext uri="{FF2B5EF4-FFF2-40B4-BE49-F238E27FC236}">
                  <a16:creationId xmlns:a16="http://schemas.microsoft.com/office/drawing/2014/main" id="{6DE8E2D9-D3AA-4D62-919C-C46FB84500FD}"/>
                </a:ext>
              </a:extLst>
            </p:cNvPr>
            <p:cNvCxnSpPr/>
            <p:nvPr/>
          </p:nvCxnSpPr>
          <p:spPr bwMode="auto">
            <a:xfrm>
              <a:off x="10210690" y="5781180"/>
              <a:ext cx="0" cy="752911"/>
            </a:xfrm>
            <a:prstGeom prst="line">
              <a:avLst/>
            </a:prstGeom>
            <a:ln w="44450" cmpd="dbl">
              <a:solidFill>
                <a:srgbClr val="0000CC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コネクタ 96">
              <a:extLst>
                <a:ext uri="{FF2B5EF4-FFF2-40B4-BE49-F238E27FC236}">
                  <a16:creationId xmlns:a16="http://schemas.microsoft.com/office/drawing/2014/main" id="{0F6F6E24-B0E7-4210-A960-5A5AB444002F}"/>
                </a:ext>
              </a:extLst>
            </p:cNvPr>
            <p:cNvCxnSpPr/>
            <p:nvPr/>
          </p:nvCxnSpPr>
          <p:spPr bwMode="auto">
            <a:xfrm>
              <a:off x="8348718" y="5766425"/>
              <a:ext cx="0" cy="752911"/>
            </a:xfrm>
            <a:prstGeom prst="line">
              <a:avLst/>
            </a:prstGeom>
            <a:ln w="44450" cmpd="dbl">
              <a:solidFill>
                <a:srgbClr val="0000CC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円/楕円 389">
              <a:extLst>
                <a:ext uri="{FF2B5EF4-FFF2-40B4-BE49-F238E27FC236}">
                  <a16:creationId xmlns:a16="http://schemas.microsoft.com/office/drawing/2014/main" id="{C12458D8-E3FA-401D-8B12-500A6E365221}"/>
                </a:ext>
              </a:extLst>
            </p:cNvPr>
            <p:cNvSpPr/>
            <p:nvPr/>
          </p:nvSpPr>
          <p:spPr bwMode="auto">
            <a:xfrm rot="4851650">
              <a:off x="8309923" y="5746541"/>
              <a:ext cx="77589" cy="71620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5"/>
            </a:p>
          </p:txBody>
        </p:sp>
        <p:sp>
          <p:nvSpPr>
            <p:cNvPr id="99" name="円/楕円 390">
              <a:extLst>
                <a:ext uri="{FF2B5EF4-FFF2-40B4-BE49-F238E27FC236}">
                  <a16:creationId xmlns:a16="http://schemas.microsoft.com/office/drawing/2014/main" id="{5F6962CF-1696-40A1-86EF-DCB9374FD684}"/>
                </a:ext>
              </a:extLst>
            </p:cNvPr>
            <p:cNvSpPr/>
            <p:nvPr/>
          </p:nvSpPr>
          <p:spPr bwMode="auto">
            <a:xfrm rot="4851650">
              <a:off x="10162598" y="5740120"/>
              <a:ext cx="77589" cy="71620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5"/>
            </a:p>
          </p:txBody>
        </p:sp>
        <p:sp>
          <p:nvSpPr>
            <p:cNvPr id="100" name="円/楕円 391">
              <a:extLst>
                <a:ext uri="{FF2B5EF4-FFF2-40B4-BE49-F238E27FC236}">
                  <a16:creationId xmlns:a16="http://schemas.microsoft.com/office/drawing/2014/main" id="{66D7A56F-2D65-41F8-9610-AE14FD38C8B3}"/>
                </a:ext>
              </a:extLst>
            </p:cNvPr>
            <p:cNvSpPr/>
            <p:nvPr/>
          </p:nvSpPr>
          <p:spPr bwMode="auto">
            <a:xfrm rot="4851650">
              <a:off x="10162598" y="6514004"/>
              <a:ext cx="77589" cy="71620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5"/>
            </a:p>
          </p:txBody>
        </p:sp>
        <p:sp>
          <p:nvSpPr>
            <p:cNvPr id="101" name="円/楕円 392">
              <a:extLst>
                <a:ext uri="{FF2B5EF4-FFF2-40B4-BE49-F238E27FC236}">
                  <a16:creationId xmlns:a16="http://schemas.microsoft.com/office/drawing/2014/main" id="{3ACA4E14-6C31-4265-9394-21F500EF8413}"/>
                </a:ext>
              </a:extLst>
            </p:cNvPr>
            <p:cNvSpPr/>
            <p:nvPr/>
          </p:nvSpPr>
          <p:spPr bwMode="auto">
            <a:xfrm rot="4851650">
              <a:off x="8309453" y="6483525"/>
              <a:ext cx="77589" cy="71620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5"/>
            </a:p>
          </p:txBody>
        </p:sp>
        <p:cxnSp>
          <p:nvCxnSpPr>
            <p:cNvPr id="102" name="直線矢印コネクタ 101">
              <a:extLst>
                <a:ext uri="{FF2B5EF4-FFF2-40B4-BE49-F238E27FC236}">
                  <a16:creationId xmlns:a16="http://schemas.microsoft.com/office/drawing/2014/main" id="{EBA28144-3FED-48D4-AEFE-F920E9F111E6}"/>
                </a:ext>
              </a:extLst>
            </p:cNvPr>
            <p:cNvCxnSpPr/>
            <p:nvPr/>
          </p:nvCxnSpPr>
          <p:spPr>
            <a:xfrm flipV="1">
              <a:off x="8695080" y="5388917"/>
              <a:ext cx="0" cy="1540679"/>
            </a:xfrm>
            <a:prstGeom prst="straightConnector1">
              <a:avLst/>
            </a:prstGeom>
            <a:ln w="50800">
              <a:solidFill>
                <a:srgbClr val="99C2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矢印コネクタ 102">
              <a:extLst>
                <a:ext uri="{FF2B5EF4-FFF2-40B4-BE49-F238E27FC236}">
                  <a16:creationId xmlns:a16="http://schemas.microsoft.com/office/drawing/2014/main" id="{91A82001-5BB4-4961-87D4-67E8B93D3173}"/>
                </a:ext>
              </a:extLst>
            </p:cNvPr>
            <p:cNvCxnSpPr/>
            <p:nvPr/>
          </p:nvCxnSpPr>
          <p:spPr>
            <a:xfrm>
              <a:off x="9865477" y="5381883"/>
              <a:ext cx="6922" cy="1547713"/>
            </a:xfrm>
            <a:prstGeom prst="straightConnector1">
              <a:avLst/>
            </a:prstGeom>
            <a:ln w="50800">
              <a:solidFill>
                <a:srgbClr val="99C2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円/楕円 395">
              <a:extLst>
                <a:ext uri="{FF2B5EF4-FFF2-40B4-BE49-F238E27FC236}">
                  <a16:creationId xmlns:a16="http://schemas.microsoft.com/office/drawing/2014/main" id="{6BD08CC9-91AA-4C91-B9D6-5513F3C9447A}"/>
                </a:ext>
              </a:extLst>
            </p:cNvPr>
            <p:cNvSpPr/>
            <p:nvPr/>
          </p:nvSpPr>
          <p:spPr bwMode="auto">
            <a:xfrm rot="4851650">
              <a:off x="10141194" y="6100042"/>
              <a:ext cx="77589" cy="71620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5"/>
            </a:p>
          </p:txBody>
        </p:sp>
        <p:sp>
          <p:nvSpPr>
            <p:cNvPr id="105" name="円/楕円 396">
              <a:extLst>
                <a:ext uri="{FF2B5EF4-FFF2-40B4-BE49-F238E27FC236}">
                  <a16:creationId xmlns:a16="http://schemas.microsoft.com/office/drawing/2014/main" id="{8409BF31-8CF6-4E4B-AD70-A86BB0ADB011}"/>
                </a:ext>
              </a:extLst>
            </p:cNvPr>
            <p:cNvSpPr/>
            <p:nvPr/>
          </p:nvSpPr>
          <p:spPr bwMode="auto">
            <a:xfrm rot="4851650">
              <a:off x="8305370" y="6089976"/>
              <a:ext cx="77589" cy="71620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5"/>
            </a:p>
          </p:txBody>
        </p:sp>
        <p:cxnSp>
          <p:nvCxnSpPr>
            <p:cNvPr id="106" name="直線矢印コネクタ 105">
              <a:extLst>
                <a:ext uri="{FF2B5EF4-FFF2-40B4-BE49-F238E27FC236}">
                  <a16:creationId xmlns:a16="http://schemas.microsoft.com/office/drawing/2014/main" id="{1ACA3F74-52A7-4472-B456-1DD00AF9B31F}"/>
                </a:ext>
              </a:extLst>
            </p:cNvPr>
            <p:cNvCxnSpPr/>
            <p:nvPr/>
          </p:nvCxnSpPr>
          <p:spPr bwMode="auto">
            <a:xfrm>
              <a:off x="9489968" y="6287893"/>
              <a:ext cx="734234" cy="1107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矢印コネクタ 106">
              <a:extLst>
                <a:ext uri="{FF2B5EF4-FFF2-40B4-BE49-F238E27FC236}">
                  <a16:creationId xmlns:a16="http://schemas.microsoft.com/office/drawing/2014/main" id="{8F66D03F-F31E-4767-A34A-92B837083FCB}"/>
                </a:ext>
              </a:extLst>
            </p:cNvPr>
            <p:cNvCxnSpPr/>
            <p:nvPr/>
          </p:nvCxnSpPr>
          <p:spPr bwMode="auto">
            <a:xfrm>
              <a:off x="8339733" y="5951314"/>
              <a:ext cx="734234" cy="1107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円/楕円 401">
              <a:extLst>
                <a:ext uri="{FF2B5EF4-FFF2-40B4-BE49-F238E27FC236}">
                  <a16:creationId xmlns:a16="http://schemas.microsoft.com/office/drawing/2014/main" id="{AF231667-5183-461A-9BDC-C2074DB748A6}"/>
                </a:ext>
              </a:extLst>
            </p:cNvPr>
            <p:cNvSpPr/>
            <p:nvPr/>
          </p:nvSpPr>
          <p:spPr bwMode="auto">
            <a:xfrm>
              <a:off x="10086358" y="6381648"/>
              <a:ext cx="128915" cy="1396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ja-JP" altLang="en-US" sz="802" b="1"/>
                <a:t>Ｓ</a:t>
              </a:r>
            </a:p>
          </p:txBody>
        </p:sp>
        <p:sp>
          <p:nvSpPr>
            <p:cNvPr id="109" name="円/楕円 402">
              <a:extLst>
                <a:ext uri="{FF2B5EF4-FFF2-40B4-BE49-F238E27FC236}">
                  <a16:creationId xmlns:a16="http://schemas.microsoft.com/office/drawing/2014/main" id="{2D89F9E1-D206-485A-B7CD-4D50AE18364B}"/>
                </a:ext>
              </a:extLst>
            </p:cNvPr>
            <p:cNvSpPr/>
            <p:nvPr/>
          </p:nvSpPr>
          <p:spPr bwMode="auto">
            <a:xfrm>
              <a:off x="8320223" y="5774901"/>
              <a:ext cx="128915" cy="1396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ja-JP" altLang="en-US" sz="802" b="1"/>
                <a:t>Ｓ</a:t>
              </a:r>
            </a:p>
          </p:txBody>
        </p:sp>
        <p:sp>
          <p:nvSpPr>
            <p:cNvPr id="110" name="六角形 109">
              <a:extLst>
                <a:ext uri="{FF2B5EF4-FFF2-40B4-BE49-F238E27FC236}">
                  <a16:creationId xmlns:a16="http://schemas.microsoft.com/office/drawing/2014/main" id="{D9532BC7-269C-423F-A58C-BACF959AE2AE}"/>
                </a:ext>
              </a:extLst>
            </p:cNvPr>
            <p:cNvSpPr/>
            <p:nvPr/>
          </p:nvSpPr>
          <p:spPr bwMode="auto">
            <a:xfrm>
              <a:off x="9913461" y="5641402"/>
              <a:ext cx="149606" cy="139658"/>
            </a:xfrm>
            <a:prstGeom prst="hexagon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802">
                  <a:latin typeface="HGP創英角ｺﾞｼｯｸUB" pitchFamily="50" charset="-128"/>
                  <a:ea typeface="HGP創英角ｺﾞｼｯｸUB" pitchFamily="50" charset="-128"/>
                </a:rPr>
                <a:t>T</a:t>
              </a:r>
              <a:endParaRPr lang="ja-JP" altLang="en-US" sz="802"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111" name="六角形 110">
              <a:extLst>
                <a:ext uri="{FF2B5EF4-FFF2-40B4-BE49-F238E27FC236}">
                  <a16:creationId xmlns:a16="http://schemas.microsoft.com/office/drawing/2014/main" id="{BBCB7F94-8E5B-45CD-B73B-B1C2668689F8}"/>
                </a:ext>
              </a:extLst>
            </p:cNvPr>
            <p:cNvSpPr/>
            <p:nvPr/>
          </p:nvSpPr>
          <p:spPr bwMode="auto">
            <a:xfrm>
              <a:off x="8508667" y="6666573"/>
              <a:ext cx="149606" cy="139658"/>
            </a:xfrm>
            <a:prstGeom prst="hexagon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802">
                  <a:latin typeface="HGP創英角ｺﾞｼｯｸUB" pitchFamily="50" charset="-128"/>
                  <a:ea typeface="HGP創英角ｺﾞｼｯｸUB" pitchFamily="50" charset="-128"/>
                </a:rPr>
                <a:t>T</a:t>
              </a:r>
              <a:endParaRPr lang="ja-JP" altLang="en-US" sz="802"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112" name="正方形/長方形 111">
              <a:extLst>
                <a:ext uri="{FF2B5EF4-FFF2-40B4-BE49-F238E27FC236}">
                  <a16:creationId xmlns:a16="http://schemas.microsoft.com/office/drawing/2014/main" id="{495A3666-92E2-4FA5-9AA2-80A19AA1EB7C}"/>
                </a:ext>
              </a:extLst>
            </p:cNvPr>
            <p:cNvSpPr/>
            <p:nvPr/>
          </p:nvSpPr>
          <p:spPr>
            <a:xfrm>
              <a:off x="9117920" y="5792574"/>
              <a:ext cx="351570" cy="730121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BD218B2C-9CE4-41C6-AC0C-000998A41611}"/>
              </a:ext>
            </a:extLst>
          </p:cNvPr>
          <p:cNvCxnSpPr>
            <a:cxnSpLocks/>
          </p:cNvCxnSpPr>
          <p:nvPr/>
        </p:nvCxnSpPr>
        <p:spPr>
          <a:xfrm flipH="1">
            <a:off x="322580" y="3834178"/>
            <a:ext cx="1457834" cy="195702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56A12ACC-5AE6-4F46-A4CF-44AA41EB0F46}"/>
              </a:ext>
            </a:extLst>
          </p:cNvPr>
          <p:cNvCxnSpPr>
            <a:cxnSpLocks/>
            <a:stCxn id="69" idx="5"/>
          </p:cNvCxnSpPr>
          <p:nvPr/>
        </p:nvCxnSpPr>
        <p:spPr>
          <a:xfrm>
            <a:off x="1922584" y="4300346"/>
            <a:ext cx="566616" cy="1460374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92">
            <a:extLst>
              <a:ext uri="{FF2B5EF4-FFF2-40B4-BE49-F238E27FC236}">
                <a16:creationId xmlns:a16="http://schemas.microsoft.com/office/drawing/2014/main" id="{00E74A26-3F9B-49F6-887B-DA4BAC5B5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37836"/>
            <a:ext cx="10823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-OTF 新ゴ Pro B"/>
              </a:rPr>
              <a:t>港湾団地前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-OTF 新ゴ Pro B"/>
            </a:endParaRPr>
          </a:p>
        </p:txBody>
      </p:sp>
      <p:sp>
        <p:nvSpPr>
          <p:cNvPr id="77" name="角丸四角形吹き出し 76"/>
          <p:cNvSpPr/>
          <p:nvPr/>
        </p:nvSpPr>
        <p:spPr>
          <a:xfrm>
            <a:off x="452570" y="5186735"/>
            <a:ext cx="1123616" cy="288032"/>
          </a:xfrm>
          <a:prstGeom prst="wedgeRoundRectCallout">
            <a:avLst>
              <a:gd name="adj1" fmla="val 24324"/>
              <a:gd name="adj2" fmla="val -274032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/>
              <a:t>停止線設置</a:t>
            </a: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AFBFE439-25DC-483D-A1FE-B7B74311C3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45" t="4852" r="5482" b="9348"/>
          <a:stretch/>
        </p:blipFill>
        <p:spPr>
          <a:xfrm>
            <a:off x="2560320" y="5593081"/>
            <a:ext cx="2966720" cy="1848324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39938343-D089-4521-A1EE-78FFB938B0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064" t="13205" r="37416" b="12877"/>
          <a:stretch/>
        </p:blipFill>
        <p:spPr>
          <a:xfrm>
            <a:off x="4721759" y="5598160"/>
            <a:ext cx="98398" cy="309251"/>
          </a:xfrm>
          <a:prstGeom prst="rect">
            <a:avLst/>
          </a:prstGeom>
        </p:spPr>
      </p:pic>
      <p:cxnSp>
        <p:nvCxnSpPr>
          <p:cNvPr id="118" name="直線コネクタ 117">
            <a:extLst>
              <a:ext uri="{FF2B5EF4-FFF2-40B4-BE49-F238E27FC236}">
                <a16:creationId xmlns:a16="http://schemas.microsoft.com/office/drawing/2014/main" id="{E4A12E80-73F9-4152-803B-2D0CF2817EC0}"/>
              </a:ext>
            </a:extLst>
          </p:cNvPr>
          <p:cNvCxnSpPr>
            <a:cxnSpLocks/>
          </p:cNvCxnSpPr>
          <p:nvPr/>
        </p:nvCxnSpPr>
        <p:spPr>
          <a:xfrm>
            <a:off x="3889325" y="6887462"/>
            <a:ext cx="198805" cy="100078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矢印コネクタ 127">
            <a:extLst>
              <a:ext uri="{FF2B5EF4-FFF2-40B4-BE49-F238E27FC236}">
                <a16:creationId xmlns:a16="http://schemas.microsoft.com/office/drawing/2014/main" id="{44F36109-C697-4096-A312-3C16440A56F2}"/>
              </a:ext>
            </a:extLst>
          </p:cNvPr>
          <p:cNvCxnSpPr>
            <a:cxnSpLocks/>
          </p:cNvCxnSpPr>
          <p:nvPr/>
        </p:nvCxnSpPr>
        <p:spPr>
          <a:xfrm flipV="1">
            <a:off x="2606040" y="5737860"/>
            <a:ext cx="2735580" cy="1211580"/>
          </a:xfrm>
          <a:prstGeom prst="straightConnector1">
            <a:avLst/>
          </a:prstGeom>
          <a:ln w="19050">
            <a:solidFill>
              <a:srgbClr val="99C2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矢印コネクタ 132">
            <a:extLst>
              <a:ext uri="{FF2B5EF4-FFF2-40B4-BE49-F238E27FC236}">
                <a16:creationId xmlns:a16="http://schemas.microsoft.com/office/drawing/2014/main" id="{B6C7B3C0-8FD8-47B0-99D2-7192B57B13B2}"/>
              </a:ext>
            </a:extLst>
          </p:cNvPr>
          <p:cNvCxnSpPr>
            <a:cxnSpLocks/>
          </p:cNvCxnSpPr>
          <p:nvPr/>
        </p:nvCxnSpPr>
        <p:spPr>
          <a:xfrm flipV="1">
            <a:off x="2667000" y="5788660"/>
            <a:ext cx="2781300" cy="1437640"/>
          </a:xfrm>
          <a:prstGeom prst="straightConnector1">
            <a:avLst/>
          </a:prstGeom>
          <a:ln w="19050">
            <a:solidFill>
              <a:srgbClr val="99C299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二等辺三角形 128">
            <a:extLst>
              <a:ext uri="{FF2B5EF4-FFF2-40B4-BE49-F238E27FC236}">
                <a16:creationId xmlns:a16="http://schemas.microsoft.com/office/drawing/2014/main" id="{CF0BA22A-447D-452B-AB21-2B10381A0BC1}"/>
              </a:ext>
            </a:extLst>
          </p:cNvPr>
          <p:cNvSpPr/>
          <p:nvPr/>
        </p:nvSpPr>
        <p:spPr>
          <a:xfrm flipH="1">
            <a:off x="4426586" y="6099048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7" name="直線矢印コネクタ 116">
            <a:extLst>
              <a:ext uri="{FF2B5EF4-FFF2-40B4-BE49-F238E27FC236}">
                <a16:creationId xmlns:a16="http://schemas.microsoft.com/office/drawing/2014/main" id="{6090ABF3-22C2-484F-A6FA-09DE75658AB0}"/>
              </a:ext>
            </a:extLst>
          </p:cNvPr>
          <p:cNvCxnSpPr>
            <a:cxnSpLocks/>
          </p:cNvCxnSpPr>
          <p:nvPr/>
        </p:nvCxnSpPr>
        <p:spPr>
          <a:xfrm flipH="1">
            <a:off x="4438650" y="5928360"/>
            <a:ext cx="273050" cy="407670"/>
          </a:xfrm>
          <a:prstGeom prst="straightConnector1">
            <a:avLst/>
          </a:prstGeom>
          <a:ln w="19050">
            <a:solidFill>
              <a:srgbClr val="FFFF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二等辺三角形 129">
            <a:extLst>
              <a:ext uri="{FF2B5EF4-FFF2-40B4-BE49-F238E27FC236}">
                <a16:creationId xmlns:a16="http://schemas.microsoft.com/office/drawing/2014/main" id="{AD388160-F320-4251-B35A-F2F957A7979E}"/>
              </a:ext>
            </a:extLst>
          </p:cNvPr>
          <p:cNvSpPr/>
          <p:nvPr/>
        </p:nvSpPr>
        <p:spPr>
          <a:xfrm flipH="1">
            <a:off x="3963544" y="6595872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" name="二等辺三角形 131">
            <a:extLst>
              <a:ext uri="{FF2B5EF4-FFF2-40B4-BE49-F238E27FC236}">
                <a16:creationId xmlns:a16="http://schemas.microsoft.com/office/drawing/2014/main" id="{BB766F3E-9135-49E5-9212-AA9B0D7F1C26}"/>
              </a:ext>
            </a:extLst>
          </p:cNvPr>
          <p:cNvSpPr/>
          <p:nvPr/>
        </p:nvSpPr>
        <p:spPr>
          <a:xfrm flipH="1">
            <a:off x="4321684" y="6372987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4" name="二等辺三角形 133">
            <a:extLst>
              <a:ext uri="{FF2B5EF4-FFF2-40B4-BE49-F238E27FC236}">
                <a16:creationId xmlns:a16="http://schemas.microsoft.com/office/drawing/2014/main" id="{46D8DE2A-5741-4350-B06C-093ABAFD49BD}"/>
              </a:ext>
            </a:extLst>
          </p:cNvPr>
          <p:cNvSpPr/>
          <p:nvPr/>
        </p:nvSpPr>
        <p:spPr>
          <a:xfrm flipH="1">
            <a:off x="3418714" y="6306312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5" name="二等辺三角形 134">
            <a:extLst>
              <a:ext uri="{FF2B5EF4-FFF2-40B4-BE49-F238E27FC236}">
                <a16:creationId xmlns:a16="http://schemas.microsoft.com/office/drawing/2014/main" id="{5A25D736-088B-40B5-85AB-E91E762F96B0}"/>
              </a:ext>
            </a:extLst>
          </p:cNvPr>
          <p:cNvSpPr/>
          <p:nvPr/>
        </p:nvSpPr>
        <p:spPr>
          <a:xfrm flipH="1">
            <a:off x="3703194" y="6179312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6" name="二等辺三角形 135">
            <a:extLst>
              <a:ext uri="{FF2B5EF4-FFF2-40B4-BE49-F238E27FC236}">
                <a16:creationId xmlns:a16="http://schemas.microsoft.com/office/drawing/2014/main" id="{52A2ACE2-3A00-4295-AF0F-D884CAE6624B}"/>
              </a:ext>
            </a:extLst>
          </p:cNvPr>
          <p:cNvSpPr/>
          <p:nvPr/>
        </p:nvSpPr>
        <p:spPr>
          <a:xfrm flipH="1">
            <a:off x="3822574" y="6138672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二等辺三角形 55">
            <a:extLst>
              <a:ext uri="{FF2B5EF4-FFF2-40B4-BE49-F238E27FC236}">
                <a16:creationId xmlns:a16="http://schemas.microsoft.com/office/drawing/2014/main" id="{35BD1B40-37C6-4C8E-938B-096066AF3E46}"/>
              </a:ext>
            </a:extLst>
          </p:cNvPr>
          <p:cNvSpPr/>
          <p:nvPr/>
        </p:nvSpPr>
        <p:spPr>
          <a:xfrm flipH="1">
            <a:off x="4898010" y="5888736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二等辺三角形 51">
            <a:extLst>
              <a:ext uri="{FF2B5EF4-FFF2-40B4-BE49-F238E27FC236}">
                <a16:creationId xmlns:a16="http://schemas.microsoft.com/office/drawing/2014/main" id="{3CA00A6F-4914-4361-86CE-853D32373757}"/>
              </a:ext>
            </a:extLst>
          </p:cNvPr>
          <p:cNvSpPr/>
          <p:nvPr/>
        </p:nvSpPr>
        <p:spPr>
          <a:xfrm flipH="1">
            <a:off x="5138294" y="5769356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二等辺三角形 54">
            <a:extLst>
              <a:ext uri="{FF2B5EF4-FFF2-40B4-BE49-F238E27FC236}">
                <a16:creationId xmlns:a16="http://schemas.microsoft.com/office/drawing/2014/main" id="{74F23D1F-7EF2-4E2E-B108-15B6A01A2166}"/>
              </a:ext>
            </a:extLst>
          </p:cNvPr>
          <p:cNvSpPr/>
          <p:nvPr/>
        </p:nvSpPr>
        <p:spPr>
          <a:xfrm flipH="1">
            <a:off x="4676014" y="5989320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二等辺三角形 52">
            <a:extLst>
              <a:ext uri="{FF2B5EF4-FFF2-40B4-BE49-F238E27FC236}">
                <a16:creationId xmlns:a16="http://schemas.microsoft.com/office/drawing/2014/main" id="{A5618F76-BDD5-4AE4-8DEC-6A60B57E3DFF}"/>
              </a:ext>
            </a:extLst>
          </p:cNvPr>
          <p:cNvSpPr/>
          <p:nvPr/>
        </p:nvSpPr>
        <p:spPr>
          <a:xfrm flipH="1">
            <a:off x="3961766" y="6358128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二等辺三角形 46">
            <a:extLst>
              <a:ext uri="{FF2B5EF4-FFF2-40B4-BE49-F238E27FC236}">
                <a16:creationId xmlns:a16="http://schemas.microsoft.com/office/drawing/2014/main" id="{877F0C87-503D-44C7-947A-EA75DD736904}"/>
              </a:ext>
            </a:extLst>
          </p:cNvPr>
          <p:cNvSpPr/>
          <p:nvPr/>
        </p:nvSpPr>
        <p:spPr>
          <a:xfrm flipH="1">
            <a:off x="3697606" y="6477000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二等辺三角形 53">
            <a:extLst>
              <a:ext uri="{FF2B5EF4-FFF2-40B4-BE49-F238E27FC236}">
                <a16:creationId xmlns:a16="http://schemas.microsoft.com/office/drawing/2014/main" id="{2DD3B1DC-2F79-4716-AE6D-70219C3E7DA4}"/>
              </a:ext>
            </a:extLst>
          </p:cNvPr>
          <p:cNvSpPr/>
          <p:nvPr/>
        </p:nvSpPr>
        <p:spPr>
          <a:xfrm flipH="1">
            <a:off x="4201034" y="6227572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二等辺三角形 47">
            <a:extLst>
              <a:ext uri="{FF2B5EF4-FFF2-40B4-BE49-F238E27FC236}">
                <a16:creationId xmlns:a16="http://schemas.microsoft.com/office/drawing/2014/main" id="{A639F68B-D632-44AC-B3CB-A9F962F69893}"/>
              </a:ext>
            </a:extLst>
          </p:cNvPr>
          <p:cNvSpPr/>
          <p:nvPr/>
        </p:nvSpPr>
        <p:spPr>
          <a:xfrm flipH="1">
            <a:off x="3411094" y="6633972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二等辺三角形 49">
            <a:extLst>
              <a:ext uri="{FF2B5EF4-FFF2-40B4-BE49-F238E27FC236}">
                <a16:creationId xmlns:a16="http://schemas.microsoft.com/office/drawing/2014/main" id="{B91EEA90-BF72-49FE-A93C-0B838807CE35}"/>
              </a:ext>
            </a:extLst>
          </p:cNvPr>
          <p:cNvSpPr/>
          <p:nvPr/>
        </p:nvSpPr>
        <p:spPr>
          <a:xfrm flipH="1">
            <a:off x="3100706" y="6779768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二等辺三角形 50">
            <a:extLst>
              <a:ext uri="{FF2B5EF4-FFF2-40B4-BE49-F238E27FC236}">
                <a16:creationId xmlns:a16="http://schemas.microsoft.com/office/drawing/2014/main" id="{0BAC81B5-277D-43FE-9513-A9728C25090D}"/>
              </a:ext>
            </a:extLst>
          </p:cNvPr>
          <p:cNvSpPr/>
          <p:nvPr/>
        </p:nvSpPr>
        <p:spPr>
          <a:xfrm flipH="1">
            <a:off x="2769998" y="6940296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2" name="二等辺三角形 141">
            <a:extLst>
              <a:ext uri="{FF2B5EF4-FFF2-40B4-BE49-F238E27FC236}">
                <a16:creationId xmlns:a16="http://schemas.microsoft.com/office/drawing/2014/main" id="{9023E618-D224-4239-B3ED-27604EA01859}"/>
              </a:ext>
            </a:extLst>
          </p:cNvPr>
          <p:cNvSpPr/>
          <p:nvPr/>
        </p:nvSpPr>
        <p:spPr>
          <a:xfrm flipH="1">
            <a:off x="4242944" y="6415532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1" name="二等辺三角形 130">
            <a:extLst>
              <a:ext uri="{FF2B5EF4-FFF2-40B4-BE49-F238E27FC236}">
                <a16:creationId xmlns:a16="http://schemas.microsoft.com/office/drawing/2014/main" id="{B10AECBA-118A-4404-BD61-880BC981C47A}"/>
              </a:ext>
            </a:extLst>
          </p:cNvPr>
          <p:cNvSpPr/>
          <p:nvPr/>
        </p:nvSpPr>
        <p:spPr>
          <a:xfrm flipH="1">
            <a:off x="4114039" y="6501892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4" name="二等辺三角形 143">
            <a:extLst>
              <a:ext uri="{FF2B5EF4-FFF2-40B4-BE49-F238E27FC236}">
                <a16:creationId xmlns:a16="http://schemas.microsoft.com/office/drawing/2014/main" id="{7542742D-ABD3-4A59-AFE9-1D9982D98A1C}"/>
              </a:ext>
            </a:extLst>
          </p:cNvPr>
          <p:cNvSpPr/>
          <p:nvPr/>
        </p:nvSpPr>
        <p:spPr>
          <a:xfrm flipH="1">
            <a:off x="3560954" y="6240272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6" name="フリーフォーム: 図形 145">
            <a:extLst>
              <a:ext uri="{FF2B5EF4-FFF2-40B4-BE49-F238E27FC236}">
                <a16:creationId xmlns:a16="http://schemas.microsoft.com/office/drawing/2014/main" id="{65CE8324-7F18-4999-88C0-525F9846170A}"/>
              </a:ext>
            </a:extLst>
          </p:cNvPr>
          <p:cNvSpPr/>
          <p:nvPr/>
        </p:nvSpPr>
        <p:spPr>
          <a:xfrm>
            <a:off x="4048760" y="6485890"/>
            <a:ext cx="648970" cy="364490"/>
          </a:xfrm>
          <a:custGeom>
            <a:avLst/>
            <a:gdLst>
              <a:gd name="connsiteX0" fmla="*/ 406400 w 599440"/>
              <a:gd name="connsiteY0" fmla="*/ 0 h 401320"/>
              <a:gd name="connsiteX1" fmla="*/ 0 w 599440"/>
              <a:gd name="connsiteY1" fmla="*/ 299720 h 401320"/>
              <a:gd name="connsiteX2" fmla="*/ 152400 w 599440"/>
              <a:gd name="connsiteY2" fmla="*/ 401320 h 401320"/>
              <a:gd name="connsiteX3" fmla="*/ 599440 w 599440"/>
              <a:gd name="connsiteY3" fmla="*/ 81280 h 401320"/>
              <a:gd name="connsiteX4" fmla="*/ 406400 w 599440"/>
              <a:gd name="connsiteY4" fmla="*/ 0 h 401320"/>
              <a:gd name="connsiteX0" fmla="*/ 431800 w 599440"/>
              <a:gd name="connsiteY0" fmla="*/ 0 h 396240"/>
              <a:gd name="connsiteX1" fmla="*/ 0 w 599440"/>
              <a:gd name="connsiteY1" fmla="*/ 294640 h 396240"/>
              <a:gd name="connsiteX2" fmla="*/ 152400 w 599440"/>
              <a:gd name="connsiteY2" fmla="*/ 396240 h 396240"/>
              <a:gd name="connsiteX3" fmla="*/ 599440 w 599440"/>
              <a:gd name="connsiteY3" fmla="*/ 76200 h 396240"/>
              <a:gd name="connsiteX4" fmla="*/ 431800 w 599440"/>
              <a:gd name="connsiteY4" fmla="*/ 0 h 396240"/>
              <a:gd name="connsiteX0" fmla="*/ 441960 w 599440"/>
              <a:gd name="connsiteY0" fmla="*/ 0 h 391160"/>
              <a:gd name="connsiteX1" fmla="*/ 0 w 599440"/>
              <a:gd name="connsiteY1" fmla="*/ 289560 h 391160"/>
              <a:gd name="connsiteX2" fmla="*/ 152400 w 599440"/>
              <a:gd name="connsiteY2" fmla="*/ 391160 h 391160"/>
              <a:gd name="connsiteX3" fmla="*/ 599440 w 599440"/>
              <a:gd name="connsiteY3" fmla="*/ 71120 h 391160"/>
              <a:gd name="connsiteX4" fmla="*/ 441960 w 599440"/>
              <a:gd name="connsiteY4" fmla="*/ 0 h 391160"/>
              <a:gd name="connsiteX0" fmla="*/ 441960 w 599440"/>
              <a:gd name="connsiteY0" fmla="*/ 0 h 391160"/>
              <a:gd name="connsiteX1" fmla="*/ 0 w 599440"/>
              <a:gd name="connsiteY1" fmla="*/ 289560 h 391160"/>
              <a:gd name="connsiteX2" fmla="*/ 152400 w 599440"/>
              <a:gd name="connsiteY2" fmla="*/ 391160 h 391160"/>
              <a:gd name="connsiteX3" fmla="*/ 599440 w 599440"/>
              <a:gd name="connsiteY3" fmla="*/ 60960 h 391160"/>
              <a:gd name="connsiteX4" fmla="*/ 441960 w 599440"/>
              <a:gd name="connsiteY4" fmla="*/ 0 h 391160"/>
              <a:gd name="connsiteX0" fmla="*/ 430530 w 599440"/>
              <a:gd name="connsiteY0" fmla="*/ 0 h 394970"/>
              <a:gd name="connsiteX1" fmla="*/ 0 w 599440"/>
              <a:gd name="connsiteY1" fmla="*/ 293370 h 394970"/>
              <a:gd name="connsiteX2" fmla="*/ 152400 w 599440"/>
              <a:gd name="connsiteY2" fmla="*/ 394970 h 394970"/>
              <a:gd name="connsiteX3" fmla="*/ 599440 w 599440"/>
              <a:gd name="connsiteY3" fmla="*/ 64770 h 394970"/>
              <a:gd name="connsiteX4" fmla="*/ 430530 w 599440"/>
              <a:gd name="connsiteY4" fmla="*/ 0 h 394970"/>
              <a:gd name="connsiteX0" fmla="*/ 430530 w 599440"/>
              <a:gd name="connsiteY0" fmla="*/ 0 h 394970"/>
              <a:gd name="connsiteX1" fmla="*/ 0 w 599440"/>
              <a:gd name="connsiteY1" fmla="*/ 293370 h 394970"/>
              <a:gd name="connsiteX2" fmla="*/ 152400 w 599440"/>
              <a:gd name="connsiteY2" fmla="*/ 394970 h 394970"/>
              <a:gd name="connsiteX3" fmla="*/ 599440 w 599440"/>
              <a:gd name="connsiteY3" fmla="*/ 64770 h 394970"/>
              <a:gd name="connsiteX4" fmla="*/ 430530 w 599440"/>
              <a:gd name="connsiteY4" fmla="*/ 0 h 394970"/>
              <a:gd name="connsiteX0" fmla="*/ 487680 w 599440"/>
              <a:gd name="connsiteY0" fmla="*/ 0 h 379730"/>
              <a:gd name="connsiteX1" fmla="*/ 0 w 599440"/>
              <a:gd name="connsiteY1" fmla="*/ 278130 h 379730"/>
              <a:gd name="connsiteX2" fmla="*/ 152400 w 599440"/>
              <a:gd name="connsiteY2" fmla="*/ 379730 h 379730"/>
              <a:gd name="connsiteX3" fmla="*/ 599440 w 599440"/>
              <a:gd name="connsiteY3" fmla="*/ 49530 h 379730"/>
              <a:gd name="connsiteX4" fmla="*/ 487680 w 599440"/>
              <a:gd name="connsiteY4" fmla="*/ 0 h 379730"/>
              <a:gd name="connsiteX0" fmla="*/ 487680 w 633730"/>
              <a:gd name="connsiteY0" fmla="*/ 0 h 379730"/>
              <a:gd name="connsiteX1" fmla="*/ 0 w 633730"/>
              <a:gd name="connsiteY1" fmla="*/ 278130 h 379730"/>
              <a:gd name="connsiteX2" fmla="*/ 152400 w 633730"/>
              <a:gd name="connsiteY2" fmla="*/ 379730 h 379730"/>
              <a:gd name="connsiteX3" fmla="*/ 633730 w 633730"/>
              <a:gd name="connsiteY3" fmla="*/ 91440 h 379730"/>
              <a:gd name="connsiteX4" fmla="*/ 487680 w 633730"/>
              <a:gd name="connsiteY4" fmla="*/ 0 h 379730"/>
              <a:gd name="connsiteX0" fmla="*/ 487680 w 656590"/>
              <a:gd name="connsiteY0" fmla="*/ 0 h 379730"/>
              <a:gd name="connsiteX1" fmla="*/ 0 w 656590"/>
              <a:gd name="connsiteY1" fmla="*/ 278130 h 379730"/>
              <a:gd name="connsiteX2" fmla="*/ 152400 w 656590"/>
              <a:gd name="connsiteY2" fmla="*/ 379730 h 379730"/>
              <a:gd name="connsiteX3" fmla="*/ 656590 w 656590"/>
              <a:gd name="connsiteY3" fmla="*/ 60960 h 379730"/>
              <a:gd name="connsiteX4" fmla="*/ 487680 w 656590"/>
              <a:gd name="connsiteY4" fmla="*/ 0 h 379730"/>
              <a:gd name="connsiteX0" fmla="*/ 487680 w 671830"/>
              <a:gd name="connsiteY0" fmla="*/ 0 h 379730"/>
              <a:gd name="connsiteX1" fmla="*/ 0 w 671830"/>
              <a:gd name="connsiteY1" fmla="*/ 278130 h 379730"/>
              <a:gd name="connsiteX2" fmla="*/ 152400 w 671830"/>
              <a:gd name="connsiteY2" fmla="*/ 379730 h 379730"/>
              <a:gd name="connsiteX3" fmla="*/ 671830 w 671830"/>
              <a:gd name="connsiteY3" fmla="*/ 53340 h 379730"/>
              <a:gd name="connsiteX4" fmla="*/ 487680 w 671830"/>
              <a:gd name="connsiteY4" fmla="*/ 0 h 379730"/>
              <a:gd name="connsiteX0" fmla="*/ 464820 w 648970"/>
              <a:gd name="connsiteY0" fmla="*/ 0 h 379730"/>
              <a:gd name="connsiteX1" fmla="*/ 0 w 648970"/>
              <a:gd name="connsiteY1" fmla="*/ 289560 h 379730"/>
              <a:gd name="connsiteX2" fmla="*/ 129540 w 648970"/>
              <a:gd name="connsiteY2" fmla="*/ 379730 h 379730"/>
              <a:gd name="connsiteX3" fmla="*/ 648970 w 648970"/>
              <a:gd name="connsiteY3" fmla="*/ 53340 h 379730"/>
              <a:gd name="connsiteX4" fmla="*/ 464820 w 648970"/>
              <a:gd name="connsiteY4" fmla="*/ 0 h 379730"/>
              <a:gd name="connsiteX0" fmla="*/ 464820 w 648970"/>
              <a:gd name="connsiteY0" fmla="*/ 0 h 379730"/>
              <a:gd name="connsiteX1" fmla="*/ 0 w 648970"/>
              <a:gd name="connsiteY1" fmla="*/ 281940 h 379730"/>
              <a:gd name="connsiteX2" fmla="*/ 129540 w 648970"/>
              <a:gd name="connsiteY2" fmla="*/ 379730 h 379730"/>
              <a:gd name="connsiteX3" fmla="*/ 648970 w 648970"/>
              <a:gd name="connsiteY3" fmla="*/ 53340 h 379730"/>
              <a:gd name="connsiteX4" fmla="*/ 464820 w 648970"/>
              <a:gd name="connsiteY4" fmla="*/ 0 h 379730"/>
              <a:gd name="connsiteX0" fmla="*/ 464820 w 648970"/>
              <a:gd name="connsiteY0" fmla="*/ 0 h 364490"/>
              <a:gd name="connsiteX1" fmla="*/ 0 w 648970"/>
              <a:gd name="connsiteY1" fmla="*/ 281940 h 364490"/>
              <a:gd name="connsiteX2" fmla="*/ 175260 w 648970"/>
              <a:gd name="connsiteY2" fmla="*/ 364490 h 364490"/>
              <a:gd name="connsiteX3" fmla="*/ 648970 w 648970"/>
              <a:gd name="connsiteY3" fmla="*/ 53340 h 364490"/>
              <a:gd name="connsiteX4" fmla="*/ 464820 w 648970"/>
              <a:gd name="connsiteY4" fmla="*/ 0 h 36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970" h="364490">
                <a:moveTo>
                  <a:pt x="464820" y="0"/>
                </a:moveTo>
                <a:lnTo>
                  <a:pt x="0" y="281940"/>
                </a:lnTo>
                <a:lnTo>
                  <a:pt x="175260" y="364490"/>
                </a:lnTo>
                <a:lnTo>
                  <a:pt x="648970" y="53340"/>
                </a:lnTo>
                <a:lnTo>
                  <a:pt x="46482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7" name="フリーフォーム 39">
            <a:extLst>
              <a:ext uri="{FF2B5EF4-FFF2-40B4-BE49-F238E27FC236}">
                <a16:creationId xmlns:a16="http://schemas.microsoft.com/office/drawing/2014/main" id="{45DE95B9-65E0-4BAF-9DF2-278D11715ECF}"/>
              </a:ext>
            </a:extLst>
          </p:cNvPr>
          <p:cNvSpPr/>
          <p:nvPr/>
        </p:nvSpPr>
        <p:spPr>
          <a:xfrm rot="19012975" flipV="1">
            <a:off x="3167241" y="7140615"/>
            <a:ext cx="723606" cy="154673"/>
          </a:xfrm>
          <a:custGeom>
            <a:avLst/>
            <a:gdLst>
              <a:gd name="connsiteX0" fmla="*/ 0 w 500743"/>
              <a:gd name="connsiteY0" fmla="*/ 7257 h 7257"/>
              <a:gd name="connsiteX1" fmla="*/ 500743 w 500743"/>
              <a:gd name="connsiteY1" fmla="*/ 0 h 7257"/>
              <a:gd name="connsiteX0" fmla="*/ 0 w 66177"/>
              <a:gd name="connsiteY0" fmla="*/ 21867 h 21867"/>
              <a:gd name="connsiteX1" fmla="*/ 66177 w 66177"/>
              <a:gd name="connsiteY1" fmla="*/ 0 h 2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177" h="21867">
                <a:moveTo>
                  <a:pt x="0" y="21867"/>
                </a:moveTo>
                <a:lnTo>
                  <a:pt x="66177" y="0"/>
                </a:lnTo>
              </a:path>
            </a:pathLst>
          </a:custGeom>
          <a:noFill/>
          <a:ln w="19050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9" name="フリーフォーム 39">
            <a:extLst>
              <a:ext uri="{FF2B5EF4-FFF2-40B4-BE49-F238E27FC236}">
                <a16:creationId xmlns:a16="http://schemas.microsoft.com/office/drawing/2014/main" id="{DCDB0E8B-E9A8-4309-B8F7-2A2D05427C5A}"/>
              </a:ext>
            </a:extLst>
          </p:cNvPr>
          <p:cNvSpPr/>
          <p:nvPr/>
        </p:nvSpPr>
        <p:spPr>
          <a:xfrm rot="19012975" flipV="1">
            <a:off x="4645522" y="6221136"/>
            <a:ext cx="723606" cy="154673"/>
          </a:xfrm>
          <a:custGeom>
            <a:avLst/>
            <a:gdLst>
              <a:gd name="connsiteX0" fmla="*/ 0 w 500743"/>
              <a:gd name="connsiteY0" fmla="*/ 7257 h 7257"/>
              <a:gd name="connsiteX1" fmla="*/ 500743 w 500743"/>
              <a:gd name="connsiteY1" fmla="*/ 0 h 7257"/>
              <a:gd name="connsiteX0" fmla="*/ 0 w 66177"/>
              <a:gd name="connsiteY0" fmla="*/ 21867 h 21867"/>
              <a:gd name="connsiteX1" fmla="*/ 66177 w 66177"/>
              <a:gd name="connsiteY1" fmla="*/ 0 h 2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177" h="21867">
                <a:moveTo>
                  <a:pt x="0" y="21867"/>
                </a:moveTo>
                <a:lnTo>
                  <a:pt x="66177" y="0"/>
                </a:lnTo>
              </a:path>
            </a:pathLst>
          </a:custGeom>
          <a:noFill/>
          <a:ln w="19050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1" name="フリーフォーム 39">
            <a:extLst>
              <a:ext uri="{FF2B5EF4-FFF2-40B4-BE49-F238E27FC236}">
                <a16:creationId xmlns:a16="http://schemas.microsoft.com/office/drawing/2014/main" id="{E1425EEC-FF03-4162-AE58-98352D848A30}"/>
              </a:ext>
            </a:extLst>
          </p:cNvPr>
          <p:cNvSpPr/>
          <p:nvPr/>
        </p:nvSpPr>
        <p:spPr>
          <a:xfrm rot="7727453" flipV="1">
            <a:off x="3602348" y="6498466"/>
            <a:ext cx="2046889" cy="591465"/>
          </a:xfrm>
          <a:custGeom>
            <a:avLst/>
            <a:gdLst>
              <a:gd name="connsiteX0" fmla="*/ 0 w 500743"/>
              <a:gd name="connsiteY0" fmla="*/ 7257 h 7257"/>
              <a:gd name="connsiteX1" fmla="*/ 500743 w 500743"/>
              <a:gd name="connsiteY1" fmla="*/ 0 h 7257"/>
              <a:gd name="connsiteX0" fmla="*/ 0 w 66177"/>
              <a:gd name="connsiteY0" fmla="*/ 21867 h 21867"/>
              <a:gd name="connsiteX1" fmla="*/ 66177 w 66177"/>
              <a:gd name="connsiteY1" fmla="*/ 0 h 2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177" h="21867">
                <a:moveTo>
                  <a:pt x="0" y="21867"/>
                </a:moveTo>
                <a:lnTo>
                  <a:pt x="66177" y="0"/>
                </a:lnTo>
              </a:path>
            </a:pathLst>
          </a:custGeom>
          <a:noFill/>
          <a:ln w="19050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3" name="吹き出し: 四角形 162">
            <a:extLst>
              <a:ext uri="{FF2B5EF4-FFF2-40B4-BE49-F238E27FC236}">
                <a16:creationId xmlns:a16="http://schemas.microsoft.com/office/drawing/2014/main" id="{4F4CA933-D6EB-444C-9554-A537437CB966}"/>
              </a:ext>
            </a:extLst>
          </p:cNvPr>
          <p:cNvSpPr/>
          <p:nvPr/>
        </p:nvSpPr>
        <p:spPr>
          <a:xfrm>
            <a:off x="2615184" y="5705856"/>
            <a:ext cx="871728" cy="294894"/>
          </a:xfrm>
          <a:prstGeom prst="wedgeRectCallout">
            <a:avLst>
              <a:gd name="adj1" fmla="val 131380"/>
              <a:gd name="adj2" fmla="val 2404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700"/>
              <a:t>■バス待機エリア</a:t>
            </a:r>
            <a:endParaRPr kumimoji="1" lang="en-US" altLang="ja-JP" sz="700"/>
          </a:p>
          <a:p>
            <a:pPr algn="ctr"/>
            <a:r>
              <a:rPr kumimoji="1" lang="ja-JP" altLang="en-US" sz="700"/>
              <a:t>カラーコーン</a:t>
            </a:r>
            <a:r>
              <a:rPr kumimoji="1" lang="en-US" altLang="ja-JP" sz="700"/>
              <a:t>20</a:t>
            </a:r>
            <a:r>
              <a:rPr kumimoji="1" lang="ja-JP" altLang="en-US" sz="700"/>
              <a:t>本</a:t>
            </a:r>
          </a:p>
        </p:txBody>
      </p:sp>
      <p:sp>
        <p:nvSpPr>
          <p:cNvPr id="189" name="二等辺三角形 188">
            <a:extLst>
              <a:ext uri="{FF2B5EF4-FFF2-40B4-BE49-F238E27FC236}">
                <a16:creationId xmlns:a16="http://schemas.microsoft.com/office/drawing/2014/main" id="{AD9119A6-E0A7-49E2-943F-55F244EB4A67}"/>
              </a:ext>
            </a:extLst>
          </p:cNvPr>
          <p:cNvSpPr/>
          <p:nvPr/>
        </p:nvSpPr>
        <p:spPr>
          <a:xfrm flipH="1">
            <a:off x="4018154" y="6558407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1" name="二等辺三角形 190">
            <a:extLst>
              <a:ext uri="{FF2B5EF4-FFF2-40B4-BE49-F238E27FC236}">
                <a16:creationId xmlns:a16="http://schemas.microsoft.com/office/drawing/2014/main" id="{9B36FB11-2529-4645-A01E-2CD445E3B1B9}"/>
              </a:ext>
            </a:extLst>
          </p:cNvPr>
          <p:cNvSpPr/>
          <p:nvPr/>
        </p:nvSpPr>
        <p:spPr>
          <a:xfrm flipH="1">
            <a:off x="4069589" y="6533642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3" name="二等辺三角形 192">
            <a:extLst>
              <a:ext uri="{FF2B5EF4-FFF2-40B4-BE49-F238E27FC236}">
                <a16:creationId xmlns:a16="http://schemas.microsoft.com/office/drawing/2014/main" id="{C78FCD80-FD4F-4FD5-9D10-191F5A4C95F5}"/>
              </a:ext>
            </a:extLst>
          </p:cNvPr>
          <p:cNvSpPr/>
          <p:nvPr/>
        </p:nvSpPr>
        <p:spPr>
          <a:xfrm flipH="1">
            <a:off x="4159124" y="6478397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5" name="二等辺三角形 194">
            <a:extLst>
              <a:ext uri="{FF2B5EF4-FFF2-40B4-BE49-F238E27FC236}">
                <a16:creationId xmlns:a16="http://schemas.microsoft.com/office/drawing/2014/main" id="{1751663A-AACC-438B-90A3-7ADEF8D3131C}"/>
              </a:ext>
            </a:extLst>
          </p:cNvPr>
          <p:cNvSpPr/>
          <p:nvPr/>
        </p:nvSpPr>
        <p:spPr>
          <a:xfrm flipH="1">
            <a:off x="4202939" y="6446012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7" name="二等辺三角形 196">
            <a:extLst>
              <a:ext uri="{FF2B5EF4-FFF2-40B4-BE49-F238E27FC236}">
                <a16:creationId xmlns:a16="http://schemas.microsoft.com/office/drawing/2014/main" id="{456F6ADE-DDF5-4400-AA31-8806007D7CCB}"/>
              </a:ext>
            </a:extLst>
          </p:cNvPr>
          <p:cNvSpPr/>
          <p:nvPr/>
        </p:nvSpPr>
        <p:spPr>
          <a:xfrm flipH="1">
            <a:off x="4288664" y="6390767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9" name="二等辺三角形 198">
            <a:extLst>
              <a:ext uri="{FF2B5EF4-FFF2-40B4-BE49-F238E27FC236}">
                <a16:creationId xmlns:a16="http://schemas.microsoft.com/office/drawing/2014/main" id="{53A092E7-A11B-4B4F-8A45-B10613E706B8}"/>
              </a:ext>
            </a:extLst>
          </p:cNvPr>
          <p:cNvSpPr/>
          <p:nvPr/>
        </p:nvSpPr>
        <p:spPr>
          <a:xfrm flipH="1">
            <a:off x="4371214" y="6342507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6" name="フリーフォーム: 図形 155">
            <a:extLst>
              <a:ext uri="{FF2B5EF4-FFF2-40B4-BE49-F238E27FC236}">
                <a16:creationId xmlns:a16="http://schemas.microsoft.com/office/drawing/2014/main" id="{F72D2A2E-B2D2-4542-977C-B6ECE838AB74}"/>
              </a:ext>
            </a:extLst>
          </p:cNvPr>
          <p:cNvSpPr/>
          <p:nvPr/>
        </p:nvSpPr>
        <p:spPr>
          <a:xfrm>
            <a:off x="3957320" y="6428739"/>
            <a:ext cx="534670" cy="299720"/>
          </a:xfrm>
          <a:custGeom>
            <a:avLst/>
            <a:gdLst>
              <a:gd name="connsiteX0" fmla="*/ 406400 w 599440"/>
              <a:gd name="connsiteY0" fmla="*/ 0 h 401320"/>
              <a:gd name="connsiteX1" fmla="*/ 0 w 599440"/>
              <a:gd name="connsiteY1" fmla="*/ 299720 h 401320"/>
              <a:gd name="connsiteX2" fmla="*/ 152400 w 599440"/>
              <a:gd name="connsiteY2" fmla="*/ 401320 h 401320"/>
              <a:gd name="connsiteX3" fmla="*/ 599440 w 599440"/>
              <a:gd name="connsiteY3" fmla="*/ 81280 h 401320"/>
              <a:gd name="connsiteX4" fmla="*/ 406400 w 599440"/>
              <a:gd name="connsiteY4" fmla="*/ 0 h 401320"/>
              <a:gd name="connsiteX0" fmla="*/ 431800 w 599440"/>
              <a:gd name="connsiteY0" fmla="*/ 0 h 396240"/>
              <a:gd name="connsiteX1" fmla="*/ 0 w 599440"/>
              <a:gd name="connsiteY1" fmla="*/ 294640 h 396240"/>
              <a:gd name="connsiteX2" fmla="*/ 152400 w 599440"/>
              <a:gd name="connsiteY2" fmla="*/ 396240 h 396240"/>
              <a:gd name="connsiteX3" fmla="*/ 599440 w 599440"/>
              <a:gd name="connsiteY3" fmla="*/ 76200 h 396240"/>
              <a:gd name="connsiteX4" fmla="*/ 431800 w 599440"/>
              <a:gd name="connsiteY4" fmla="*/ 0 h 396240"/>
              <a:gd name="connsiteX0" fmla="*/ 441960 w 599440"/>
              <a:gd name="connsiteY0" fmla="*/ 0 h 391160"/>
              <a:gd name="connsiteX1" fmla="*/ 0 w 599440"/>
              <a:gd name="connsiteY1" fmla="*/ 289560 h 391160"/>
              <a:gd name="connsiteX2" fmla="*/ 152400 w 599440"/>
              <a:gd name="connsiteY2" fmla="*/ 391160 h 391160"/>
              <a:gd name="connsiteX3" fmla="*/ 599440 w 599440"/>
              <a:gd name="connsiteY3" fmla="*/ 71120 h 391160"/>
              <a:gd name="connsiteX4" fmla="*/ 441960 w 599440"/>
              <a:gd name="connsiteY4" fmla="*/ 0 h 391160"/>
              <a:gd name="connsiteX0" fmla="*/ 441960 w 599440"/>
              <a:gd name="connsiteY0" fmla="*/ 0 h 391160"/>
              <a:gd name="connsiteX1" fmla="*/ 0 w 599440"/>
              <a:gd name="connsiteY1" fmla="*/ 289560 h 391160"/>
              <a:gd name="connsiteX2" fmla="*/ 152400 w 599440"/>
              <a:gd name="connsiteY2" fmla="*/ 391160 h 391160"/>
              <a:gd name="connsiteX3" fmla="*/ 599440 w 599440"/>
              <a:gd name="connsiteY3" fmla="*/ 60960 h 391160"/>
              <a:gd name="connsiteX4" fmla="*/ 441960 w 599440"/>
              <a:gd name="connsiteY4" fmla="*/ 0 h 391160"/>
              <a:gd name="connsiteX0" fmla="*/ 430530 w 599440"/>
              <a:gd name="connsiteY0" fmla="*/ 0 h 394970"/>
              <a:gd name="connsiteX1" fmla="*/ 0 w 599440"/>
              <a:gd name="connsiteY1" fmla="*/ 293370 h 394970"/>
              <a:gd name="connsiteX2" fmla="*/ 152400 w 599440"/>
              <a:gd name="connsiteY2" fmla="*/ 394970 h 394970"/>
              <a:gd name="connsiteX3" fmla="*/ 599440 w 599440"/>
              <a:gd name="connsiteY3" fmla="*/ 64770 h 394970"/>
              <a:gd name="connsiteX4" fmla="*/ 430530 w 599440"/>
              <a:gd name="connsiteY4" fmla="*/ 0 h 394970"/>
              <a:gd name="connsiteX0" fmla="*/ 430530 w 599440"/>
              <a:gd name="connsiteY0" fmla="*/ 0 h 394970"/>
              <a:gd name="connsiteX1" fmla="*/ 0 w 599440"/>
              <a:gd name="connsiteY1" fmla="*/ 293370 h 394970"/>
              <a:gd name="connsiteX2" fmla="*/ 152400 w 599440"/>
              <a:gd name="connsiteY2" fmla="*/ 394970 h 394970"/>
              <a:gd name="connsiteX3" fmla="*/ 599440 w 599440"/>
              <a:gd name="connsiteY3" fmla="*/ 64770 h 394970"/>
              <a:gd name="connsiteX4" fmla="*/ 430530 w 599440"/>
              <a:gd name="connsiteY4" fmla="*/ 0 h 394970"/>
              <a:gd name="connsiteX0" fmla="*/ 487680 w 599440"/>
              <a:gd name="connsiteY0" fmla="*/ 0 h 379730"/>
              <a:gd name="connsiteX1" fmla="*/ 0 w 599440"/>
              <a:gd name="connsiteY1" fmla="*/ 278130 h 379730"/>
              <a:gd name="connsiteX2" fmla="*/ 152400 w 599440"/>
              <a:gd name="connsiteY2" fmla="*/ 379730 h 379730"/>
              <a:gd name="connsiteX3" fmla="*/ 599440 w 599440"/>
              <a:gd name="connsiteY3" fmla="*/ 49530 h 379730"/>
              <a:gd name="connsiteX4" fmla="*/ 487680 w 599440"/>
              <a:gd name="connsiteY4" fmla="*/ 0 h 379730"/>
              <a:gd name="connsiteX0" fmla="*/ 487680 w 633730"/>
              <a:gd name="connsiteY0" fmla="*/ 0 h 379730"/>
              <a:gd name="connsiteX1" fmla="*/ 0 w 633730"/>
              <a:gd name="connsiteY1" fmla="*/ 278130 h 379730"/>
              <a:gd name="connsiteX2" fmla="*/ 152400 w 633730"/>
              <a:gd name="connsiteY2" fmla="*/ 379730 h 379730"/>
              <a:gd name="connsiteX3" fmla="*/ 633730 w 633730"/>
              <a:gd name="connsiteY3" fmla="*/ 91440 h 379730"/>
              <a:gd name="connsiteX4" fmla="*/ 487680 w 633730"/>
              <a:gd name="connsiteY4" fmla="*/ 0 h 379730"/>
              <a:gd name="connsiteX0" fmla="*/ 487680 w 656590"/>
              <a:gd name="connsiteY0" fmla="*/ 0 h 379730"/>
              <a:gd name="connsiteX1" fmla="*/ 0 w 656590"/>
              <a:gd name="connsiteY1" fmla="*/ 278130 h 379730"/>
              <a:gd name="connsiteX2" fmla="*/ 152400 w 656590"/>
              <a:gd name="connsiteY2" fmla="*/ 379730 h 379730"/>
              <a:gd name="connsiteX3" fmla="*/ 656590 w 656590"/>
              <a:gd name="connsiteY3" fmla="*/ 60960 h 379730"/>
              <a:gd name="connsiteX4" fmla="*/ 487680 w 656590"/>
              <a:gd name="connsiteY4" fmla="*/ 0 h 379730"/>
              <a:gd name="connsiteX0" fmla="*/ 487680 w 671830"/>
              <a:gd name="connsiteY0" fmla="*/ 0 h 379730"/>
              <a:gd name="connsiteX1" fmla="*/ 0 w 671830"/>
              <a:gd name="connsiteY1" fmla="*/ 278130 h 379730"/>
              <a:gd name="connsiteX2" fmla="*/ 152400 w 671830"/>
              <a:gd name="connsiteY2" fmla="*/ 379730 h 379730"/>
              <a:gd name="connsiteX3" fmla="*/ 671830 w 671830"/>
              <a:gd name="connsiteY3" fmla="*/ 53340 h 379730"/>
              <a:gd name="connsiteX4" fmla="*/ 487680 w 671830"/>
              <a:gd name="connsiteY4" fmla="*/ 0 h 379730"/>
              <a:gd name="connsiteX0" fmla="*/ 464820 w 648970"/>
              <a:gd name="connsiteY0" fmla="*/ 0 h 379730"/>
              <a:gd name="connsiteX1" fmla="*/ 0 w 648970"/>
              <a:gd name="connsiteY1" fmla="*/ 289560 h 379730"/>
              <a:gd name="connsiteX2" fmla="*/ 129540 w 648970"/>
              <a:gd name="connsiteY2" fmla="*/ 379730 h 379730"/>
              <a:gd name="connsiteX3" fmla="*/ 648970 w 648970"/>
              <a:gd name="connsiteY3" fmla="*/ 53340 h 379730"/>
              <a:gd name="connsiteX4" fmla="*/ 464820 w 648970"/>
              <a:gd name="connsiteY4" fmla="*/ 0 h 379730"/>
              <a:gd name="connsiteX0" fmla="*/ 464820 w 648970"/>
              <a:gd name="connsiteY0" fmla="*/ 0 h 379730"/>
              <a:gd name="connsiteX1" fmla="*/ 0 w 648970"/>
              <a:gd name="connsiteY1" fmla="*/ 281940 h 379730"/>
              <a:gd name="connsiteX2" fmla="*/ 129540 w 648970"/>
              <a:gd name="connsiteY2" fmla="*/ 379730 h 379730"/>
              <a:gd name="connsiteX3" fmla="*/ 648970 w 648970"/>
              <a:gd name="connsiteY3" fmla="*/ 53340 h 379730"/>
              <a:gd name="connsiteX4" fmla="*/ 464820 w 648970"/>
              <a:gd name="connsiteY4" fmla="*/ 0 h 379730"/>
              <a:gd name="connsiteX0" fmla="*/ 464820 w 648970"/>
              <a:gd name="connsiteY0" fmla="*/ 0 h 364490"/>
              <a:gd name="connsiteX1" fmla="*/ 0 w 648970"/>
              <a:gd name="connsiteY1" fmla="*/ 281940 h 364490"/>
              <a:gd name="connsiteX2" fmla="*/ 175260 w 648970"/>
              <a:gd name="connsiteY2" fmla="*/ 364490 h 364490"/>
              <a:gd name="connsiteX3" fmla="*/ 648970 w 648970"/>
              <a:gd name="connsiteY3" fmla="*/ 53340 h 364490"/>
              <a:gd name="connsiteX4" fmla="*/ 464820 w 648970"/>
              <a:gd name="connsiteY4" fmla="*/ 0 h 364490"/>
              <a:gd name="connsiteX0" fmla="*/ 464820 w 1013586"/>
              <a:gd name="connsiteY0" fmla="*/ 216567 h 581057"/>
              <a:gd name="connsiteX1" fmla="*/ 0 w 1013586"/>
              <a:gd name="connsiteY1" fmla="*/ 498507 h 581057"/>
              <a:gd name="connsiteX2" fmla="*/ 175260 w 1013586"/>
              <a:gd name="connsiteY2" fmla="*/ 581057 h 581057"/>
              <a:gd name="connsiteX3" fmla="*/ 1013586 w 1013586"/>
              <a:gd name="connsiteY3" fmla="*/ 0 h 581057"/>
              <a:gd name="connsiteX4" fmla="*/ 464820 w 1013586"/>
              <a:gd name="connsiteY4" fmla="*/ 216567 h 581057"/>
              <a:gd name="connsiteX0" fmla="*/ 795039 w 1013586"/>
              <a:gd name="connsiteY0" fmla="*/ 0 h 669001"/>
              <a:gd name="connsiteX1" fmla="*/ 0 w 1013586"/>
              <a:gd name="connsiteY1" fmla="*/ 586451 h 669001"/>
              <a:gd name="connsiteX2" fmla="*/ 175260 w 1013586"/>
              <a:gd name="connsiteY2" fmla="*/ 669001 h 669001"/>
              <a:gd name="connsiteX3" fmla="*/ 1013586 w 1013586"/>
              <a:gd name="connsiteY3" fmla="*/ 87944 h 669001"/>
              <a:gd name="connsiteX4" fmla="*/ 795039 w 1013586"/>
              <a:gd name="connsiteY4" fmla="*/ 0 h 669001"/>
              <a:gd name="connsiteX0" fmla="*/ 795039 w 965429"/>
              <a:gd name="connsiteY0" fmla="*/ 0 h 669001"/>
              <a:gd name="connsiteX1" fmla="*/ 0 w 965429"/>
              <a:gd name="connsiteY1" fmla="*/ 586451 h 669001"/>
              <a:gd name="connsiteX2" fmla="*/ 175260 w 965429"/>
              <a:gd name="connsiteY2" fmla="*/ 669001 h 669001"/>
              <a:gd name="connsiteX3" fmla="*/ 965429 w 965429"/>
              <a:gd name="connsiteY3" fmla="*/ 177913 h 669001"/>
              <a:gd name="connsiteX4" fmla="*/ 795039 w 965429"/>
              <a:gd name="connsiteY4" fmla="*/ 0 h 669001"/>
              <a:gd name="connsiteX0" fmla="*/ 746882 w 965429"/>
              <a:gd name="connsiteY0" fmla="*/ 0 h 579032"/>
              <a:gd name="connsiteX1" fmla="*/ 0 w 965429"/>
              <a:gd name="connsiteY1" fmla="*/ 496482 h 579032"/>
              <a:gd name="connsiteX2" fmla="*/ 175260 w 965429"/>
              <a:gd name="connsiteY2" fmla="*/ 579032 h 579032"/>
              <a:gd name="connsiteX3" fmla="*/ 965429 w 965429"/>
              <a:gd name="connsiteY3" fmla="*/ 87944 h 579032"/>
              <a:gd name="connsiteX4" fmla="*/ 746882 w 965429"/>
              <a:gd name="connsiteY4" fmla="*/ 0 h 579032"/>
              <a:gd name="connsiteX0" fmla="*/ 760641 w 965429"/>
              <a:gd name="connsiteY0" fmla="*/ 0 h 558270"/>
              <a:gd name="connsiteX1" fmla="*/ 0 w 965429"/>
              <a:gd name="connsiteY1" fmla="*/ 475720 h 558270"/>
              <a:gd name="connsiteX2" fmla="*/ 175260 w 965429"/>
              <a:gd name="connsiteY2" fmla="*/ 558270 h 558270"/>
              <a:gd name="connsiteX3" fmla="*/ 965429 w 965429"/>
              <a:gd name="connsiteY3" fmla="*/ 67182 h 558270"/>
              <a:gd name="connsiteX4" fmla="*/ 760641 w 965429"/>
              <a:gd name="connsiteY4" fmla="*/ 0 h 558270"/>
              <a:gd name="connsiteX0" fmla="*/ 774400 w 965429"/>
              <a:gd name="connsiteY0" fmla="*/ 0 h 544429"/>
              <a:gd name="connsiteX1" fmla="*/ 0 w 965429"/>
              <a:gd name="connsiteY1" fmla="*/ 461879 h 544429"/>
              <a:gd name="connsiteX2" fmla="*/ 175260 w 965429"/>
              <a:gd name="connsiteY2" fmla="*/ 544429 h 544429"/>
              <a:gd name="connsiteX3" fmla="*/ 965429 w 965429"/>
              <a:gd name="connsiteY3" fmla="*/ 53341 h 544429"/>
              <a:gd name="connsiteX4" fmla="*/ 774400 w 965429"/>
              <a:gd name="connsiteY4" fmla="*/ 0 h 54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5429" h="544429">
                <a:moveTo>
                  <a:pt x="774400" y="0"/>
                </a:moveTo>
                <a:lnTo>
                  <a:pt x="0" y="461879"/>
                </a:lnTo>
                <a:lnTo>
                  <a:pt x="175260" y="544429"/>
                </a:lnTo>
                <a:lnTo>
                  <a:pt x="965429" y="53341"/>
                </a:lnTo>
                <a:lnTo>
                  <a:pt x="774400" y="0"/>
                </a:lnTo>
                <a:close/>
              </a:path>
            </a:pathLst>
          </a:cu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8" name="二等辺三角形 147">
            <a:extLst>
              <a:ext uri="{FF2B5EF4-FFF2-40B4-BE49-F238E27FC236}">
                <a16:creationId xmlns:a16="http://schemas.microsoft.com/office/drawing/2014/main" id="{2C1E2437-E18C-448C-A562-7B234363E22D}"/>
              </a:ext>
            </a:extLst>
          </p:cNvPr>
          <p:cNvSpPr/>
          <p:nvPr/>
        </p:nvSpPr>
        <p:spPr>
          <a:xfrm flipH="1">
            <a:off x="4093084" y="6624447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0" name="二等辺三角形 149">
            <a:extLst>
              <a:ext uri="{FF2B5EF4-FFF2-40B4-BE49-F238E27FC236}">
                <a16:creationId xmlns:a16="http://schemas.microsoft.com/office/drawing/2014/main" id="{E2B59E9C-B2B9-44CF-9AD1-73F544A3F378}"/>
              </a:ext>
            </a:extLst>
          </p:cNvPr>
          <p:cNvSpPr/>
          <p:nvPr/>
        </p:nvSpPr>
        <p:spPr>
          <a:xfrm flipH="1">
            <a:off x="4424554" y="6439662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1" name="二等辺三角形 150">
            <a:extLst>
              <a:ext uri="{FF2B5EF4-FFF2-40B4-BE49-F238E27FC236}">
                <a16:creationId xmlns:a16="http://schemas.microsoft.com/office/drawing/2014/main" id="{551E24D5-53F7-4B34-8E52-E1734C9E668A}"/>
              </a:ext>
            </a:extLst>
          </p:cNvPr>
          <p:cNvSpPr/>
          <p:nvPr/>
        </p:nvSpPr>
        <p:spPr>
          <a:xfrm flipH="1">
            <a:off x="4321049" y="6501257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2" name="二等辺三角形 151">
            <a:extLst>
              <a:ext uri="{FF2B5EF4-FFF2-40B4-BE49-F238E27FC236}">
                <a16:creationId xmlns:a16="http://schemas.microsoft.com/office/drawing/2014/main" id="{D51363BF-215C-4C05-8386-55B8F7B88C68}"/>
              </a:ext>
            </a:extLst>
          </p:cNvPr>
          <p:cNvSpPr/>
          <p:nvPr/>
        </p:nvSpPr>
        <p:spPr>
          <a:xfrm flipH="1">
            <a:off x="4211194" y="6559042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5" name="二等辺三角形 164">
            <a:extLst>
              <a:ext uri="{FF2B5EF4-FFF2-40B4-BE49-F238E27FC236}">
                <a16:creationId xmlns:a16="http://schemas.microsoft.com/office/drawing/2014/main" id="{397ED7AC-1C4F-45D6-8510-95E8AB8DBA01}"/>
              </a:ext>
            </a:extLst>
          </p:cNvPr>
          <p:cNvSpPr/>
          <p:nvPr/>
        </p:nvSpPr>
        <p:spPr>
          <a:xfrm flipH="1">
            <a:off x="4152139" y="6591427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6" name="二等辺三角形 165">
            <a:extLst>
              <a:ext uri="{FF2B5EF4-FFF2-40B4-BE49-F238E27FC236}">
                <a16:creationId xmlns:a16="http://schemas.microsoft.com/office/drawing/2014/main" id="{6E9607A6-14EA-4147-953C-6C1C45EE46FC}"/>
              </a:ext>
            </a:extLst>
          </p:cNvPr>
          <p:cNvSpPr/>
          <p:nvPr/>
        </p:nvSpPr>
        <p:spPr>
          <a:xfrm flipH="1">
            <a:off x="4268344" y="6532372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0" name="二等辺三角形 169">
            <a:extLst>
              <a:ext uri="{FF2B5EF4-FFF2-40B4-BE49-F238E27FC236}">
                <a16:creationId xmlns:a16="http://schemas.microsoft.com/office/drawing/2014/main" id="{4982812E-188D-4D53-A553-98CF9371BCAF}"/>
              </a:ext>
            </a:extLst>
          </p:cNvPr>
          <p:cNvSpPr/>
          <p:nvPr/>
        </p:nvSpPr>
        <p:spPr>
          <a:xfrm flipH="1">
            <a:off x="4032124" y="6664452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2" name="二等辺三角形 171">
            <a:extLst>
              <a:ext uri="{FF2B5EF4-FFF2-40B4-BE49-F238E27FC236}">
                <a16:creationId xmlns:a16="http://schemas.microsoft.com/office/drawing/2014/main" id="{4C2928D5-8641-48CA-B57C-F8CC5FFF25D4}"/>
              </a:ext>
            </a:extLst>
          </p:cNvPr>
          <p:cNvSpPr/>
          <p:nvPr/>
        </p:nvSpPr>
        <p:spPr>
          <a:xfrm flipH="1">
            <a:off x="4510279" y="6397752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7" name="二等辺三角形 186">
            <a:extLst>
              <a:ext uri="{FF2B5EF4-FFF2-40B4-BE49-F238E27FC236}">
                <a16:creationId xmlns:a16="http://schemas.microsoft.com/office/drawing/2014/main" id="{C696C0E0-34DC-4F5B-B8B4-879F0AFBF408}"/>
              </a:ext>
            </a:extLst>
          </p:cNvPr>
          <p:cNvSpPr/>
          <p:nvPr/>
        </p:nvSpPr>
        <p:spPr>
          <a:xfrm flipH="1">
            <a:off x="4466464" y="6418707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1" name="吹き出し: 四角形 200">
            <a:extLst>
              <a:ext uri="{FF2B5EF4-FFF2-40B4-BE49-F238E27FC236}">
                <a16:creationId xmlns:a16="http://schemas.microsoft.com/office/drawing/2014/main" id="{8BD421F0-00F9-4089-B89B-888D4990C21F}"/>
              </a:ext>
            </a:extLst>
          </p:cNvPr>
          <p:cNvSpPr/>
          <p:nvPr/>
        </p:nvSpPr>
        <p:spPr>
          <a:xfrm>
            <a:off x="4620768" y="7248144"/>
            <a:ext cx="871728" cy="166878"/>
          </a:xfrm>
          <a:prstGeom prst="wedgeRectCallout">
            <a:avLst>
              <a:gd name="adj1" fmla="val -67222"/>
              <a:gd name="adj2" fmla="val -364828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700"/>
              <a:t>バス停止位置</a:t>
            </a:r>
          </a:p>
        </p:txBody>
      </p:sp>
      <p:sp>
        <p:nvSpPr>
          <p:cNvPr id="204" name="吹き出し: 四角形 203">
            <a:extLst>
              <a:ext uri="{FF2B5EF4-FFF2-40B4-BE49-F238E27FC236}">
                <a16:creationId xmlns:a16="http://schemas.microsoft.com/office/drawing/2014/main" id="{ADEA6C3A-28B2-4679-A9B6-8D6D91745B0D}"/>
              </a:ext>
            </a:extLst>
          </p:cNvPr>
          <p:cNvSpPr/>
          <p:nvPr/>
        </p:nvSpPr>
        <p:spPr>
          <a:xfrm>
            <a:off x="2599944" y="7259320"/>
            <a:ext cx="871728" cy="148590"/>
          </a:xfrm>
          <a:prstGeom prst="wedgeRectCallout">
            <a:avLst>
              <a:gd name="adj1" fmla="val 90588"/>
              <a:gd name="adj2" fmla="val -2815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700"/>
              <a:t>停止線設置</a:t>
            </a:r>
          </a:p>
        </p:txBody>
      </p:sp>
      <p:sp>
        <p:nvSpPr>
          <p:cNvPr id="205" name="フリーフォーム: 図形 204">
            <a:extLst>
              <a:ext uri="{FF2B5EF4-FFF2-40B4-BE49-F238E27FC236}">
                <a16:creationId xmlns:a16="http://schemas.microsoft.com/office/drawing/2014/main" id="{E6A20438-3428-4D83-A49A-63306F5A3D32}"/>
              </a:ext>
            </a:extLst>
          </p:cNvPr>
          <p:cNvSpPr/>
          <p:nvPr/>
        </p:nvSpPr>
        <p:spPr>
          <a:xfrm>
            <a:off x="1605280" y="4399280"/>
            <a:ext cx="1767840" cy="1148080"/>
          </a:xfrm>
          <a:custGeom>
            <a:avLst/>
            <a:gdLst>
              <a:gd name="connsiteX0" fmla="*/ 2529840 w 2529840"/>
              <a:gd name="connsiteY0" fmla="*/ 1127760 h 1127760"/>
              <a:gd name="connsiteX1" fmla="*/ 0 w 2529840"/>
              <a:gd name="connsiteY1" fmla="*/ 0 h 1127760"/>
              <a:gd name="connsiteX2" fmla="*/ 0 w 2529840"/>
              <a:gd name="connsiteY2" fmla="*/ 0 h 1127760"/>
              <a:gd name="connsiteX3" fmla="*/ 0 w 2529840"/>
              <a:gd name="connsiteY3" fmla="*/ 0 h 112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9840" h="1127760">
                <a:moveTo>
                  <a:pt x="2529840" y="112776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C1E9DAE1-213E-4E91-A896-D7E822A9DB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064" t="13205" r="37416" b="12877"/>
          <a:stretch/>
        </p:blipFill>
        <p:spPr>
          <a:xfrm>
            <a:off x="4318534" y="6170295"/>
            <a:ext cx="98398" cy="309251"/>
          </a:xfrm>
          <a:prstGeom prst="rect">
            <a:avLst/>
          </a:prstGeom>
        </p:spPr>
      </p:pic>
      <p:sp>
        <p:nvSpPr>
          <p:cNvPr id="168" name="二等辺三角形 167">
            <a:extLst>
              <a:ext uri="{FF2B5EF4-FFF2-40B4-BE49-F238E27FC236}">
                <a16:creationId xmlns:a16="http://schemas.microsoft.com/office/drawing/2014/main" id="{6C75FEB6-3A7D-4278-BC9E-B114F5143AE9}"/>
              </a:ext>
            </a:extLst>
          </p:cNvPr>
          <p:cNvSpPr/>
          <p:nvPr/>
        </p:nvSpPr>
        <p:spPr>
          <a:xfrm flipH="1">
            <a:off x="4373119" y="6467602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1" name="グループ化 140">
            <a:extLst>
              <a:ext uri="{FF2B5EF4-FFF2-40B4-BE49-F238E27FC236}">
                <a16:creationId xmlns:a16="http://schemas.microsoft.com/office/drawing/2014/main" id="{4C8F956D-88AD-46E5-8097-EFF8A84ABF23}"/>
              </a:ext>
            </a:extLst>
          </p:cNvPr>
          <p:cNvGrpSpPr/>
          <p:nvPr/>
        </p:nvGrpSpPr>
        <p:grpSpPr>
          <a:xfrm rot="5215813">
            <a:off x="1001663" y="4498682"/>
            <a:ext cx="152095" cy="107167"/>
            <a:chOff x="-3605111" y="1807211"/>
            <a:chExt cx="277711" cy="186689"/>
          </a:xfrm>
        </p:grpSpPr>
        <p:sp>
          <p:nvSpPr>
            <p:cNvPr id="143" name="正方形/長方形 142">
              <a:extLst>
                <a:ext uri="{FF2B5EF4-FFF2-40B4-BE49-F238E27FC236}">
                  <a16:creationId xmlns:a16="http://schemas.microsoft.com/office/drawing/2014/main" id="{B7331BF2-0C88-4A24-B039-B767D4699390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5" name="正方形/長方形 144">
              <a:extLst>
                <a:ext uri="{FF2B5EF4-FFF2-40B4-BE49-F238E27FC236}">
                  <a16:creationId xmlns:a16="http://schemas.microsoft.com/office/drawing/2014/main" id="{FD7BA328-3318-40AE-AB92-B229E4039DD5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7" name="グループ化 146">
            <a:extLst>
              <a:ext uri="{FF2B5EF4-FFF2-40B4-BE49-F238E27FC236}">
                <a16:creationId xmlns:a16="http://schemas.microsoft.com/office/drawing/2014/main" id="{99811272-CD6B-4F45-9FAD-6A6C3CCD4A39}"/>
              </a:ext>
            </a:extLst>
          </p:cNvPr>
          <p:cNvGrpSpPr/>
          <p:nvPr/>
        </p:nvGrpSpPr>
        <p:grpSpPr>
          <a:xfrm rot="15857691">
            <a:off x="1466574" y="4454238"/>
            <a:ext cx="152095" cy="107167"/>
            <a:chOff x="-3605111" y="1807211"/>
            <a:chExt cx="277711" cy="186689"/>
          </a:xfrm>
        </p:grpSpPr>
        <p:sp>
          <p:nvSpPr>
            <p:cNvPr id="149" name="正方形/長方形 148">
              <a:extLst>
                <a:ext uri="{FF2B5EF4-FFF2-40B4-BE49-F238E27FC236}">
                  <a16:creationId xmlns:a16="http://schemas.microsoft.com/office/drawing/2014/main" id="{28226361-CF3B-4FB2-874D-D49FF7EDA1AC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3" name="正方形/長方形 152">
              <a:extLst>
                <a:ext uri="{FF2B5EF4-FFF2-40B4-BE49-F238E27FC236}">
                  <a16:creationId xmlns:a16="http://schemas.microsoft.com/office/drawing/2014/main" id="{4B29C51D-26B1-4E72-9A98-7C347AA69673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108DC8D-CDF1-47EB-81A4-5BF87F19E278}"/>
              </a:ext>
            </a:extLst>
          </p:cNvPr>
          <p:cNvSpPr/>
          <p:nvPr/>
        </p:nvSpPr>
        <p:spPr>
          <a:xfrm>
            <a:off x="536448" y="4693091"/>
            <a:ext cx="533400" cy="14478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b="1">
                <a:solidFill>
                  <a:srgbClr val="FF0000"/>
                </a:solidFill>
              </a:rPr>
              <a:t>B</a:t>
            </a:r>
            <a:r>
              <a:rPr kumimoji="1" lang="en-US" altLang="ja-JP" sz="800" b="1">
                <a:solidFill>
                  <a:srgbClr val="FF0000"/>
                </a:solidFill>
              </a:rPr>
              <a:t>1</a:t>
            </a:r>
            <a:r>
              <a:rPr kumimoji="1" lang="ja-JP" altLang="en-US" sz="800" b="1">
                <a:solidFill>
                  <a:srgbClr val="FF0000"/>
                </a:solidFill>
              </a:rPr>
              <a:t>（仮）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1617990D-C2A1-4A3A-9C93-AF1D5BF6491A}"/>
              </a:ext>
            </a:extLst>
          </p:cNvPr>
          <p:cNvSpPr/>
          <p:nvPr/>
        </p:nvSpPr>
        <p:spPr>
          <a:xfrm>
            <a:off x="1487501" y="4741319"/>
            <a:ext cx="533400" cy="14478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b="1">
                <a:solidFill>
                  <a:srgbClr val="FF0000"/>
                </a:solidFill>
              </a:rPr>
              <a:t>B</a:t>
            </a:r>
            <a:r>
              <a:rPr kumimoji="1" lang="en-US" altLang="ja-JP" sz="800" b="1">
                <a:solidFill>
                  <a:srgbClr val="FF0000"/>
                </a:solidFill>
              </a:rPr>
              <a:t>1</a:t>
            </a:r>
            <a:r>
              <a:rPr kumimoji="1" lang="ja-JP" altLang="en-US" sz="800" b="1">
                <a:solidFill>
                  <a:srgbClr val="FF0000"/>
                </a:solidFill>
              </a:rPr>
              <a:t>（仮）</a:t>
            </a:r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904FEBA5-7F70-4314-8888-5FE910B7DD6E}"/>
              </a:ext>
            </a:extLst>
          </p:cNvPr>
          <p:cNvGrpSpPr/>
          <p:nvPr/>
        </p:nvGrpSpPr>
        <p:grpSpPr>
          <a:xfrm>
            <a:off x="3982785" y="794321"/>
            <a:ext cx="1589975" cy="2126679"/>
            <a:chOff x="3982785" y="794321"/>
            <a:chExt cx="1589975" cy="2126679"/>
          </a:xfrm>
        </p:grpSpPr>
        <p:grpSp>
          <p:nvGrpSpPr>
            <p:cNvPr id="169" name="グループ化 168">
              <a:extLst>
                <a:ext uri="{FF2B5EF4-FFF2-40B4-BE49-F238E27FC236}">
                  <a16:creationId xmlns:a16="http://schemas.microsoft.com/office/drawing/2014/main" id="{81385B20-07C7-450C-AD72-BE95D9FCE0C7}"/>
                </a:ext>
              </a:extLst>
            </p:cNvPr>
            <p:cNvGrpSpPr/>
            <p:nvPr/>
          </p:nvGrpSpPr>
          <p:grpSpPr>
            <a:xfrm>
              <a:off x="3982785" y="794321"/>
              <a:ext cx="1589975" cy="2126679"/>
              <a:chOff x="206895" y="5391721"/>
              <a:chExt cx="2134933" cy="2776774"/>
            </a:xfrm>
          </p:grpSpPr>
          <p:sp>
            <p:nvSpPr>
              <p:cNvPr id="219" name="正方形/長方形 218">
                <a:extLst>
                  <a:ext uri="{FF2B5EF4-FFF2-40B4-BE49-F238E27FC236}">
                    <a16:creationId xmlns:a16="http://schemas.microsoft.com/office/drawing/2014/main" id="{89EAE6A8-1BEE-4DAA-AB48-48139170E0B8}"/>
                  </a:ext>
                </a:extLst>
              </p:cNvPr>
              <p:cNvSpPr/>
              <p:nvPr/>
            </p:nvSpPr>
            <p:spPr>
              <a:xfrm>
                <a:off x="215530" y="5391721"/>
                <a:ext cx="2114557" cy="243013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1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コース設置図</a:t>
                </a:r>
                <a:endParaRPr lang="zh-TW" altLang="en-US" sz="11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20" name="正方形/長方形 219">
                <a:extLst>
                  <a:ext uri="{FF2B5EF4-FFF2-40B4-BE49-F238E27FC236}">
                    <a16:creationId xmlns:a16="http://schemas.microsoft.com/office/drawing/2014/main" id="{7982FD49-6817-4A73-B759-9F0B58CCC9F3}"/>
                  </a:ext>
                </a:extLst>
              </p:cNvPr>
              <p:cNvSpPr/>
              <p:nvPr/>
            </p:nvSpPr>
            <p:spPr>
              <a:xfrm>
                <a:off x="230121" y="5620658"/>
                <a:ext cx="2075197" cy="2547837"/>
              </a:xfrm>
              <a:prstGeom prst="rect">
                <a:avLst/>
              </a:prstGeom>
              <a:solidFill>
                <a:schemeClr val="bg1"/>
              </a:solidFill>
              <a:ln w="38100" cmpd="sng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21" name="正方形/長方形 220">
                <a:extLst>
                  <a:ext uri="{FF2B5EF4-FFF2-40B4-BE49-F238E27FC236}">
                    <a16:creationId xmlns:a16="http://schemas.microsoft.com/office/drawing/2014/main" id="{9E69C960-BC7B-4B72-ACF0-7055220C6D56}"/>
                  </a:ext>
                </a:extLst>
              </p:cNvPr>
              <p:cNvSpPr/>
              <p:nvPr/>
            </p:nvSpPr>
            <p:spPr>
              <a:xfrm>
                <a:off x="285171" y="5691617"/>
                <a:ext cx="1974428" cy="242591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22" name="角丸四角形 249">
                <a:extLst>
                  <a:ext uri="{FF2B5EF4-FFF2-40B4-BE49-F238E27FC236}">
                    <a16:creationId xmlns:a16="http://schemas.microsoft.com/office/drawing/2014/main" id="{F3548A84-6FA6-47F8-B96A-EE4F55AE7FFB}"/>
                  </a:ext>
                </a:extLst>
              </p:cNvPr>
              <p:cNvSpPr/>
              <p:nvPr/>
            </p:nvSpPr>
            <p:spPr>
              <a:xfrm>
                <a:off x="1206717" y="5692670"/>
                <a:ext cx="134694" cy="2415663"/>
              </a:xfrm>
              <a:prstGeom prst="roundRect">
                <a:avLst/>
              </a:prstGeom>
              <a:solidFill>
                <a:srgbClr val="00B050"/>
              </a:solidFill>
              <a:ln w="38100" cmpd="sng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23" name="フリーフォーム 250">
                <a:extLst>
                  <a:ext uri="{FF2B5EF4-FFF2-40B4-BE49-F238E27FC236}">
                    <a16:creationId xmlns:a16="http://schemas.microsoft.com/office/drawing/2014/main" id="{6489B2E0-F14D-4F5F-B8CC-4B06ABF09AC8}"/>
                  </a:ext>
                </a:extLst>
              </p:cNvPr>
              <p:cNvSpPr/>
              <p:nvPr/>
            </p:nvSpPr>
            <p:spPr>
              <a:xfrm>
                <a:off x="1634271" y="5698763"/>
                <a:ext cx="0" cy="2407920"/>
              </a:xfrm>
              <a:custGeom>
                <a:avLst/>
                <a:gdLst>
                  <a:gd name="connsiteX0" fmla="*/ 0 w 0"/>
                  <a:gd name="connsiteY0" fmla="*/ 0 h 2407920"/>
                  <a:gd name="connsiteX1" fmla="*/ 0 w 0"/>
                  <a:gd name="connsiteY1" fmla="*/ 2407920 h 240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407920">
                    <a:moveTo>
                      <a:pt x="0" y="0"/>
                    </a:moveTo>
                    <a:lnTo>
                      <a:pt x="0" y="2407920"/>
                    </a:lnTo>
                  </a:path>
                </a:pathLst>
              </a:custGeom>
              <a:noFill/>
              <a:ln w="38100" cmpd="sng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24" name="フリーフォーム 251">
                <a:extLst>
                  <a:ext uri="{FF2B5EF4-FFF2-40B4-BE49-F238E27FC236}">
                    <a16:creationId xmlns:a16="http://schemas.microsoft.com/office/drawing/2014/main" id="{1772FC9C-1FCE-4DC5-A145-29838F921154}"/>
                  </a:ext>
                </a:extLst>
              </p:cNvPr>
              <p:cNvSpPr/>
              <p:nvPr/>
            </p:nvSpPr>
            <p:spPr>
              <a:xfrm>
                <a:off x="1963383" y="5698763"/>
                <a:ext cx="0" cy="2407920"/>
              </a:xfrm>
              <a:custGeom>
                <a:avLst/>
                <a:gdLst>
                  <a:gd name="connsiteX0" fmla="*/ 0 w 0"/>
                  <a:gd name="connsiteY0" fmla="*/ 0 h 2407920"/>
                  <a:gd name="connsiteX1" fmla="*/ 0 w 0"/>
                  <a:gd name="connsiteY1" fmla="*/ 2407920 h 240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407920">
                    <a:moveTo>
                      <a:pt x="0" y="0"/>
                    </a:moveTo>
                    <a:lnTo>
                      <a:pt x="0" y="2407920"/>
                    </a:lnTo>
                  </a:path>
                </a:pathLst>
              </a:custGeom>
              <a:noFill/>
              <a:ln w="38100" cmpd="sng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25" name="フリーフォーム 252">
                <a:extLst>
                  <a:ext uri="{FF2B5EF4-FFF2-40B4-BE49-F238E27FC236}">
                    <a16:creationId xmlns:a16="http://schemas.microsoft.com/office/drawing/2014/main" id="{59948CA5-F5AD-402B-8047-5CDE182AECA4}"/>
                  </a:ext>
                </a:extLst>
              </p:cNvPr>
              <p:cNvSpPr/>
              <p:nvPr/>
            </p:nvSpPr>
            <p:spPr>
              <a:xfrm>
                <a:off x="580352" y="5698763"/>
                <a:ext cx="0" cy="2407920"/>
              </a:xfrm>
              <a:custGeom>
                <a:avLst/>
                <a:gdLst>
                  <a:gd name="connsiteX0" fmla="*/ 0 w 0"/>
                  <a:gd name="connsiteY0" fmla="*/ 0 h 2407920"/>
                  <a:gd name="connsiteX1" fmla="*/ 0 w 0"/>
                  <a:gd name="connsiteY1" fmla="*/ 2407920 h 240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407920">
                    <a:moveTo>
                      <a:pt x="0" y="0"/>
                    </a:moveTo>
                    <a:lnTo>
                      <a:pt x="0" y="2407920"/>
                    </a:lnTo>
                  </a:path>
                </a:pathLst>
              </a:custGeom>
              <a:noFill/>
              <a:ln w="38100" cmpd="sng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26" name="フリーフォーム 253">
                <a:extLst>
                  <a:ext uri="{FF2B5EF4-FFF2-40B4-BE49-F238E27FC236}">
                    <a16:creationId xmlns:a16="http://schemas.microsoft.com/office/drawing/2014/main" id="{6956B390-6046-4170-8746-FC2D0B4E0041}"/>
                  </a:ext>
                </a:extLst>
              </p:cNvPr>
              <p:cNvSpPr/>
              <p:nvPr/>
            </p:nvSpPr>
            <p:spPr>
              <a:xfrm>
                <a:off x="909464" y="5698763"/>
                <a:ext cx="0" cy="2407920"/>
              </a:xfrm>
              <a:custGeom>
                <a:avLst/>
                <a:gdLst>
                  <a:gd name="connsiteX0" fmla="*/ 0 w 0"/>
                  <a:gd name="connsiteY0" fmla="*/ 0 h 2407920"/>
                  <a:gd name="connsiteX1" fmla="*/ 0 w 0"/>
                  <a:gd name="connsiteY1" fmla="*/ 2407920 h 240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407920">
                    <a:moveTo>
                      <a:pt x="0" y="0"/>
                    </a:moveTo>
                    <a:lnTo>
                      <a:pt x="0" y="2407920"/>
                    </a:lnTo>
                  </a:path>
                </a:pathLst>
              </a:custGeom>
              <a:noFill/>
              <a:ln w="38100" cmpd="sng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27" name="フリーフォーム 254">
                <a:extLst>
                  <a:ext uri="{FF2B5EF4-FFF2-40B4-BE49-F238E27FC236}">
                    <a16:creationId xmlns:a16="http://schemas.microsoft.com/office/drawing/2014/main" id="{D37F2641-7A84-4E52-98F4-EF62C98AD1D4}"/>
                  </a:ext>
                </a:extLst>
              </p:cNvPr>
              <p:cNvSpPr/>
              <p:nvPr/>
            </p:nvSpPr>
            <p:spPr>
              <a:xfrm>
                <a:off x="2158742" y="5729837"/>
                <a:ext cx="0" cy="2363189"/>
              </a:xfrm>
              <a:custGeom>
                <a:avLst/>
                <a:gdLst>
                  <a:gd name="connsiteX0" fmla="*/ 0 w 0"/>
                  <a:gd name="connsiteY0" fmla="*/ 0 h 2363189"/>
                  <a:gd name="connsiteX1" fmla="*/ 0 w 0"/>
                  <a:gd name="connsiteY1" fmla="*/ 2363189 h 2363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363189">
                    <a:moveTo>
                      <a:pt x="0" y="0"/>
                    </a:moveTo>
                    <a:lnTo>
                      <a:pt x="0" y="2363189"/>
                    </a:lnTo>
                  </a:path>
                </a:pathLst>
              </a:custGeom>
              <a:noFill/>
              <a:ln w="57150">
                <a:solidFill>
                  <a:srgbClr val="FF99FF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28" name="フリーフォーム 255">
                <a:extLst>
                  <a:ext uri="{FF2B5EF4-FFF2-40B4-BE49-F238E27FC236}">
                    <a16:creationId xmlns:a16="http://schemas.microsoft.com/office/drawing/2014/main" id="{B03203BA-2141-41EC-BFB8-15877EA96D11}"/>
                  </a:ext>
                </a:extLst>
              </p:cNvPr>
              <p:cNvSpPr/>
              <p:nvPr/>
            </p:nvSpPr>
            <p:spPr>
              <a:xfrm flipV="1">
                <a:off x="1577648" y="5703306"/>
                <a:ext cx="0" cy="2363189"/>
              </a:xfrm>
              <a:custGeom>
                <a:avLst/>
                <a:gdLst>
                  <a:gd name="connsiteX0" fmla="*/ 0 w 0"/>
                  <a:gd name="connsiteY0" fmla="*/ 0 h 2363189"/>
                  <a:gd name="connsiteX1" fmla="*/ 0 w 0"/>
                  <a:gd name="connsiteY1" fmla="*/ 2363189 h 2363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363189">
                    <a:moveTo>
                      <a:pt x="0" y="0"/>
                    </a:moveTo>
                    <a:lnTo>
                      <a:pt x="0" y="2363189"/>
                    </a:lnTo>
                  </a:path>
                </a:pathLst>
              </a:custGeom>
              <a:noFill/>
              <a:ln w="57150">
                <a:solidFill>
                  <a:srgbClr val="FF99FF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29" name="テキスト ボックス 228">
                <a:extLst>
                  <a:ext uri="{FF2B5EF4-FFF2-40B4-BE49-F238E27FC236}">
                    <a16:creationId xmlns:a16="http://schemas.microsoft.com/office/drawing/2014/main" id="{DF694130-F35C-4681-AFD8-0EA02F363AD3}"/>
                  </a:ext>
                </a:extLst>
              </p:cNvPr>
              <p:cNvSpPr txBox="1"/>
              <p:nvPr/>
            </p:nvSpPr>
            <p:spPr>
              <a:xfrm>
                <a:off x="1272185" y="6539458"/>
                <a:ext cx="353943" cy="374461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110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往路</a:t>
                </a:r>
              </a:p>
            </p:txBody>
          </p:sp>
          <p:sp>
            <p:nvSpPr>
              <p:cNvPr id="230" name="テキスト ボックス 229">
                <a:extLst>
                  <a:ext uri="{FF2B5EF4-FFF2-40B4-BE49-F238E27FC236}">
                    <a16:creationId xmlns:a16="http://schemas.microsoft.com/office/drawing/2014/main" id="{B92D5C67-BF8B-435A-BBB8-7B2AE1B983FD}"/>
                  </a:ext>
                </a:extLst>
              </p:cNvPr>
              <p:cNvSpPr txBox="1"/>
              <p:nvPr/>
            </p:nvSpPr>
            <p:spPr>
              <a:xfrm>
                <a:off x="1987885" y="6539458"/>
                <a:ext cx="353943" cy="374461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ja-JP" altLang="en-US" sz="110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復路</a:t>
                </a:r>
                <a:endParaRPr kumimoji="1" lang="ja-JP" altLang="en-US" sz="11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31" name="フリーフォーム 258">
                <a:extLst>
                  <a:ext uri="{FF2B5EF4-FFF2-40B4-BE49-F238E27FC236}">
                    <a16:creationId xmlns:a16="http://schemas.microsoft.com/office/drawing/2014/main" id="{394BE417-0A59-4694-AB32-6E39811141DE}"/>
                  </a:ext>
                </a:extLst>
              </p:cNvPr>
              <p:cNvSpPr/>
              <p:nvPr/>
            </p:nvSpPr>
            <p:spPr>
              <a:xfrm flipV="1">
                <a:off x="978559" y="5761628"/>
                <a:ext cx="0" cy="2228850"/>
              </a:xfrm>
              <a:custGeom>
                <a:avLst/>
                <a:gdLst>
                  <a:gd name="connsiteX0" fmla="*/ 0 w 0"/>
                  <a:gd name="connsiteY0" fmla="*/ 0 h 2228850"/>
                  <a:gd name="connsiteX1" fmla="*/ 0 w 0"/>
                  <a:gd name="connsiteY1" fmla="*/ 2228850 h 2228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228850">
                    <a:moveTo>
                      <a:pt x="0" y="0"/>
                    </a:moveTo>
                    <a:lnTo>
                      <a:pt x="0" y="2228850"/>
                    </a:lnTo>
                  </a:path>
                </a:pathLst>
              </a:custGeom>
              <a:noFill/>
              <a:ln w="66675">
                <a:solidFill>
                  <a:schemeClr val="tx2">
                    <a:lumMod val="40000"/>
                    <a:lumOff val="60000"/>
                    <a:alpha val="59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32" name="テキスト ボックス 231">
                <a:extLst>
                  <a:ext uri="{FF2B5EF4-FFF2-40B4-BE49-F238E27FC236}">
                    <a16:creationId xmlns:a16="http://schemas.microsoft.com/office/drawing/2014/main" id="{E469AAD4-F534-439A-8005-B8481595F9A2}"/>
                  </a:ext>
                </a:extLst>
              </p:cNvPr>
              <p:cNvSpPr txBox="1"/>
              <p:nvPr/>
            </p:nvSpPr>
            <p:spPr>
              <a:xfrm>
                <a:off x="930396" y="6539458"/>
                <a:ext cx="353943" cy="1079783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ja-JP" altLang="en-US" sz="110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海釣り公園方面</a:t>
                </a:r>
                <a:endParaRPr kumimoji="1" lang="ja-JP" altLang="en-US" sz="11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33" name="テキスト ボックス 232">
                <a:extLst>
                  <a:ext uri="{FF2B5EF4-FFF2-40B4-BE49-F238E27FC236}">
                    <a16:creationId xmlns:a16="http://schemas.microsoft.com/office/drawing/2014/main" id="{1C7ABED1-7EDE-49C6-844A-26FF29CE16E4}"/>
                  </a:ext>
                </a:extLst>
              </p:cNvPr>
              <p:cNvSpPr txBox="1"/>
              <p:nvPr/>
            </p:nvSpPr>
            <p:spPr>
              <a:xfrm>
                <a:off x="206895" y="6539458"/>
                <a:ext cx="353943" cy="656590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ja-JP" altLang="en-US" sz="110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錦町方面</a:t>
                </a:r>
                <a:endParaRPr kumimoji="1" lang="ja-JP" altLang="en-US" sz="11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34" name="線吹き出し 1 (枠付き) 261">
                <a:extLst>
                  <a:ext uri="{FF2B5EF4-FFF2-40B4-BE49-F238E27FC236}">
                    <a16:creationId xmlns:a16="http://schemas.microsoft.com/office/drawing/2014/main" id="{4F08F331-B030-46DE-A895-3A105E977012}"/>
                  </a:ext>
                </a:extLst>
              </p:cNvPr>
              <p:cNvSpPr/>
              <p:nvPr/>
            </p:nvSpPr>
            <p:spPr>
              <a:xfrm>
                <a:off x="909464" y="6264863"/>
                <a:ext cx="853835" cy="274595"/>
              </a:xfrm>
              <a:prstGeom prst="borderCallout1">
                <a:avLst>
                  <a:gd name="adj1" fmla="val 4310"/>
                  <a:gd name="adj2" fmla="val 410"/>
                  <a:gd name="adj3" fmla="val 65783"/>
                  <a:gd name="adj4" fmla="val -23215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ja-JP" altLang="en-US" sz="60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中央線用</a:t>
                </a:r>
                <a:endParaRPr lang="en-US" altLang="ja-JP" sz="60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  <a:p>
                <a:pPr algn="ctr"/>
                <a:r>
                  <a:rPr lang="ja-JP" altLang="en-US" sz="60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鉄柵 </a:t>
                </a:r>
                <a:r>
                  <a:rPr lang="en-US" altLang="ja-JP" sz="60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8</a:t>
                </a:r>
                <a:r>
                  <a:rPr lang="ja-JP" altLang="en-US" sz="600" err="1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ｍ</a:t>
                </a:r>
                <a:r>
                  <a:rPr lang="ja-JP" altLang="en-US" sz="60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間隔</a:t>
                </a:r>
                <a:endParaRPr lang="en-US" altLang="ja-JP" sz="60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35" name="フリーフォーム 262">
                <a:extLst>
                  <a:ext uri="{FF2B5EF4-FFF2-40B4-BE49-F238E27FC236}">
                    <a16:creationId xmlns:a16="http://schemas.microsoft.com/office/drawing/2014/main" id="{FA8AF290-80C3-4FE6-AEE4-5DDAC467FBD0}"/>
                  </a:ext>
                </a:extLst>
              </p:cNvPr>
              <p:cNvSpPr/>
              <p:nvPr/>
            </p:nvSpPr>
            <p:spPr>
              <a:xfrm>
                <a:off x="289560" y="6039883"/>
                <a:ext cx="708660" cy="0"/>
              </a:xfrm>
              <a:custGeom>
                <a:avLst/>
                <a:gdLst>
                  <a:gd name="connsiteX0" fmla="*/ 0 w 708660"/>
                  <a:gd name="connsiteY0" fmla="*/ 0 h 0"/>
                  <a:gd name="connsiteX1" fmla="*/ 708660 w 70866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8660">
                    <a:moveTo>
                      <a:pt x="0" y="0"/>
                    </a:moveTo>
                    <a:lnTo>
                      <a:pt x="708660" y="0"/>
                    </a:lnTo>
                  </a:path>
                </a:pathLst>
              </a:custGeom>
              <a:noFill/>
              <a:ln w="66675">
                <a:solidFill>
                  <a:schemeClr val="tx2">
                    <a:lumMod val="40000"/>
                    <a:lumOff val="60000"/>
                    <a:alpha val="59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6" name="フリーフォーム 263">
                <a:extLst>
                  <a:ext uri="{FF2B5EF4-FFF2-40B4-BE49-F238E27FC236}">
                    <a16:creationId xmlns:a16="http://schemas.microsoft.com/office/drawing/2014/main" id="{2F215136-DD86-4B7F-9D96-BB880B2571FC}"/>
                  </a:ext>
                </a:extLst>
              </p:cNvPr>
              <p:cNvSpPr/>
              <p:nvPr/>
            </p:nvSpPr>
            <p:spPr>
              <a:xfrm>
                <a:off x="289560" y="7654305"/>
                <a:ext cx="708660" cy="0"/>
              </a:xfrm>
              <a:custGeom>
                <a:avLst/>
                <a:gdLst>
                  <a:gd name="connsiteX0" fmla="*/ 0 w 708660"/>
                  <a:gd name="connsiteY0" fmla="*/ 0 h 0"/>
                  <a:gd name="connsiteX1" fmla="*/ 708660 w 70866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8660">
                    <a:moveTo>
                      <a:pt x="0" y="0"/>
                    </a:moveTo>
                    <a:lnTo>
                      <a:pt x="708660" y="0"/>
                    </a:lnTo>
                  </a:path>
                </a:pathLst>
              </a:custGeom>
              <a:noFill/>
              <a:ln w="66675">
                <a:solidFill>
                  <a:schemeClr val="tx2">
                    <a:lumMod val="40000"/>
                    <a:lumOff val="60000"/>
                    <a:alpha val="59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37" name="グループ化 236">
                <a:extLst>
                  <a:ext uri="{FF2B5EF4-FFF2-40B4-BE49-F238E27FC236}">
                    <a16:creationId xmlns:a16="http://schemas.microsoft.com/office/drawing/2014/main" id="{CDDA105F-56CC-42C6-8FD7-47637BA12709}"/>
                  </a:ext>
                </a:extLst>
              </p:cNvPr>
              <p:cNvGrpSpPr/>
              <p:nvPr/>
            </p:nvGrpSpPr>
            <p:grpSpPr>
              <a:xfrm>
                <a:off x="1781140" y="5698763"/>
                <a:ext cx="45720" cy="2418764"/>
                <a:chOff x="5054149" y="1203960"/>
                <a:chExt cx="45720" cy="2418764"/>
              </a:xfrm>
            </p:grpSpPr>
            <p:sp>
              <p:nvSpPr>
                <p:cNvPr id="238" name="二等辺三角形 237">
                  <a:extLst>
                    <a:ext uri="{FF2B5EF4-FFF2-40B4-BE49-F238E27FC236}">
                      <a16:creationId xmlns:a16="http://schemas.microsoft.com/office/drawing/2014/main" id="{79D49C09-E048-47B1-920B-3747711B0CD1}"/>
                    </a:ext>
                  </a:extLst>
                </p:cNvPr>
                <p:cNvSpPr/>
                <p:nvPr/>
              </p:nvSpPr>
              <p:spPr>
                <a:xfrm>
                  <a:off x="5054149" y="1203960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239" name="二等辺三角形 238">
                  <a:extLst>
                    <a:ext uri="{FF2B5EF4-FFF2-40B4-BE49-F238E27FC236}">
                      <a16:creationId xmlns:a16="http://schemas.microsoft.com/office/drawing/2014/main" id="{4B3C3821-2D82-468F-B4DD-6AB4C93D52F3}"/>
                    </a:ext>
                  </a:extLst>
                </p:cNvPr>
                <p:cNvSpPr/>
                <p:nvPr/>
              </p:nvSpPr>
              <p:spPr>
                <a:xfrm>
                  <a:off x="5054149" y="1463665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240" name="二等辺三角形 239">
                  <a:extLst>
                    <a:ext uri="{FF2B5EF4-FFF2-40B4-BE49-F238E27FC236}">
                      <a16:creationId xmlns:a16="http://schemas.microsoft.com/office/drawing/2014/main" id="{ABF4D269-6A4F-4184-ACE6-2BE4BE49E3A4}"/>
                    </a:ext>
                  </a:extLst>
                </p:cNvPr>
                <p:cNvSpPr/>
                <p:nvPr/>
              </p:nvSpPr>
              <p:spPr>
                <a:xfrm>
                  <a:off x="5054149" y="1723370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241" name="二等辺三角形 240">
                  <a:extLst>
                    <a:ext uri="{FF2B5EF4-FFF2-40B4-BE49-F238E27FC236}">
                      <a16:creationId xmlns:a16="http://schemas.microsoft.com/office/drawing/2014/main" id="{192F47C6-5B99-4A87-BB9A-7DED017668EB}"/>
                    </a:ext>
                  </a:extLst>
                </p:cNvPr>
                <p:cNvSpPr/>
                <p:nvPr/>
              </p:nvSpPr>
              <p:spPr>
                <a:xfrm>
                  <a:off x="5054149" y="1983075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242" name="二等辺三角形 241">
                  <a:extLst>
                    <a:ext uri="{FF2B5EF4-FFF2-40B4-BE49-F238E27FC236}">
                      <a16:creationId xmlns:a16="http://schemas.microsoft.com/office/drawing/2014/main" id="{5DCD4B66-72D4-4BA3-8136-5CD21782AE1A}"/>
                    </a:ext>
                  </a:extLst>
                </p:cNvPr>
                <p:cNvSpPr/>
                <p:nvPr/>
              </p:nvSpPr>
              <p:spPr>
                <a:xfrm>
                  <a:off x="5054149" y="2242780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243" name="二等辺三角形 242">
                  <a:extLst>
                    <a:ext uri="{FF2B5EF4-FFF2-40B4-BE49-F238E27FC236}">
                      <a16:creationId xmlns:a16="http://schemas.microsoft.com/office/drawing/2014/main" id="{AB21CA50-AA78-47D7-BA18-3E11BAC34273}"/>
                    </a:ext>
                  </a:extLst>
                </p:cNvPr>
                <p:cNvSpPr/>
                <p:nvPr/>
              </p:nvSpPr>
              <p:spPr>
                <a:xfrm>
                  <a:off x="5054149" y="2502485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244" name="二等辺三角形 243">
                  <a:extLst>
                    <a:ext uri="{FF2B5EF4-FFF2-40B4-BE49-F238E27FC236}">
                      <a16:creationId xmlns:a16="http://schemas.microsoft.com/office/drawing/2014/main" id="{66470B92-C984-49D2-BF10-9D17B9319C7C}"/>
                    </a:ext>
                  </a:extLst>
                </p:cNvPr>
                <p:cNvSpPr/>
                <p:nvPr/>
              </p:nvSpPr>
              <p:spPr>
                <a:xfrm>
                  <a:off x="5054149" y="2762190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245" name="二等辺三角形 244">
                  <a:extLst>
                    <a:ext uri="{FF2B5EF4-FFF2-40B4-BE49-F238E27FC236}">
                      <a16:creationId xmlns:a16="http://schemas.microsoft.com/office/drawing/2014/main" id="{F4AFC1E5-E1DC-4E57-9A76-8CB275609D22}"/>
                    </a:ext>
                  </a:extLst>
                </p:cNvPr>
                <p:cNvSpPr/>
                <p:nvPr/>
              </p:nvSpPr>
              <p:spPr>
                <a:xfrm>
                  <a:off x="5054149" y="3021895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246" name="二等辺三角形 245">
                  <a:extLst>
                    <a:ext uri="{FF2B5EF4-FFF2-40B4-BE49-F238E27FC236}">
                      <a16:creationId xmlns:a16="http://schemas.microsoft.com/office/drawing/2014/main" id="{7AB6303E-7E83-435A-B735-A1C5C73A1A0C}"/>
                    </a:ext>
                  </a:extLst>
                </p:cNvPr>
                <p:cNvSpPr/>
                <p:nvPr/>
              </p:nvSpPr>
              <p:spPr>
                <a:xfrm>
                  <a:off x="5054149" y="3281600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247" name="二等辺三角形 246">
                  <a:extLst>
                    <a:ext uri="{FF2B5EF4-FFF2-40B4-BE49-F238E27FC236}">
                      <a16:creationId xmlns:a16="http://schemas.microsoft.com/office/drawing/2014/main" id="{6C65DFBE-532D-4F1E-B24F-03A69AC1DE2D}"/>
                    </a:ext>
                  </a:extLst>
                </p:cNvPr>
                <p:cNvSpPr/>
                <p:nvPr/>
              </p:nvSpPr>
              <p:spPr>
                <a:xfrm>
                  <a:off x="5054149" y="3541309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</p:grpSp>
        </p:grpSp>
        <p:sp>
          <p:nvSpPr>
            <p:cNvPr id="178" name="フリーフォーム 216">
              <a:extLst>
                <a:ext uri="{FF2B5EF4-FFF2-40B4-BE49-F238E27FC236}">
                  <a16:creationId xmlns:a16="http://schemas.microsoft.com/office/drawing/2014/main" id="{8F0B956C-9871-43CA-A35D-B67F89D4FFA4}"/>
                </a:ext>
              </a:extLst>
            </p:cNvPr>
            <p:cNvSpPr/>
            <p:nvPr/>
          </p:nvSpPr>
          <p:spPr>
            <a:xfrm>
              <a:off x="4357179" y="1166659"/>
              <a:ext cx="0" cy="233441"/>
            </a:xfrm>
            <a:custGeom>
              <a:avLst/>
              <a:gdLst>
                <a:gd name="connsiteX0" fmla="*/ 0 w 0"/>
                <a:gd name="connsiteY0" fmla="*/ 0 h 304800"/>
                <a:gd name="connsiteX1" fmla="*/ 0 w 0"/>
                <a:gd name="connsiteY1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0" name="フリーフォーム 217">
              <a:extLst>
                <a:ext uri="{FF2B5EF4-FFF2-40B4-BE49-F238E27FC236}">
                  <a16:creationId xmlns:a16="http://schemas.microsoft.com/office/drawing/2014/main" id="{3F663663-6C43-4F54-A55C-D2E174520822}"/>
                </a:ext>
              </a:extLst>
            </p:cNvPr>
            <p:cNvSpPr/>
            <p:nvPr/>
          </p:nvSpPr>
          <p:spPr>
            <a:xfrm>
              <a:off x="4357179" y="1467394"/>
              <a:ext cx="0" cy="233441"/>
            </a:xfrm>
            <a:custGeom>
              <a:avLst/>
              <a:gdLst>
                <a:gd name="connsiteX0" fmla="*/ 0 w 0"/>
                <a:gd name="connsiteY0" fmla="*/ 0 h 304800"/>
                <a:gd name="connsiteX1" fmla="*/ 0 w 0"/>
                <a:gd name="connsiteY1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1" name="フリーフォーム 218">
              <a:extLst>
                <a:ext uri="{FF2B5EF4-FFF2-40B4-BE49-F238E27FC236}">
                  <a16:creationId xmlns:a16="http://schemas.microsoft.com/office/drawing/2014/main" id="{7BBF1D07-BE85-457D-8BEC-F3BF3B643C46}"/>
                </a:ext>
              </a:extLst>
            </p:cNvPr>
            <p:cNvSpPr/>
            <p:nvPr/>
          </p:nvSpPr>
          <p:spPr>
            <a:xfrm>
              <a:off x="4357179" y="1784649"/>
              <a:ext cx="0" cy="233441"/>
            </a:xfrm>
            <a:custGeom>
              <a:avLst/>
              <a:gdLst>
                <a:gd name="connsiteX0" fmla="*/ 0 w 0"/>
                <a:gd name="connsiteY0" fmla="*/ 0 h 304800"/>
                <a:gd name="connsiteX1" fmla="*/ 0 w 0"/>
                <a:gd name="connsiteY1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2" name="フリーフォーム 219">
              <a:extLst>
                <a:ext uri="{FF2B5EF4-FFF2-40B4-BE49-F238E27FC236}">
                  <a16:creationId xmlns:a16="http://schemas.microsoft.com/office/drawing/2014/main" id="{7312A4F8-99C5-4008-8C2D-0E00D722CE32}"/>
                </a:ext>
              </a:extLst>
            </p:cNvPr>
            <p:cNvSpPr/>
            <p:nvPr/>
          </p:nvSpPr>
          <p:spPr>
            <a:xfrm>
              <a:off x="4357179" y="2414119"/>
              <a:ext cx="0" cy="233441"/>
            </a:xfrm>
            <a:custGeom>
              <a:avLst/>
              <a:gdLst>
                <a:gd name="connsiteX0" fmla="*/ 0 w 0"/>
                <a:gd name="connsiteY0" fmla="*/ 0 h 304800"/>
                <a:gd name="connsiteX1" fmla="*/ 0 w 0"/>
                <a:gd name="connsiteY1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3" name="フリーフォーム 220">
              <a:extLst>
                <a:ext uri="{FF2B5EF4-FFF2-40B4-BE49-F238E27FC236}">
                  <a16:creationId xmlns:a16="http://schemas.microsoft.com/office/drawing/2014/main" id="{F2594F9D-A66B-45E5-8629-F59897ED23CD}"/>
                </a:ext>
              </a:extLst>
            </p:cNvPr>
            <p:cNvSpPr/>
            <p:nvPr/>
          </p:nvSpPr>
          <p:spPr>
            <a:xfrm>
              <a:off x="4357179" y="2721013"/>
              <a:ext cx="0" cy="165430"/>
            </a:xfrm>
            <a:custGeom>
              <a:avLst/>
              <a:gdLst>
                <a:gd name="connsiteX0" fmla="*/ 0 w 0"/>
                <a:gd name="connsiteY0" fmla="*/ 0 h 304800"/>
                <a:gd name="connsiteX1" fmla="*/ 0 w 0"/>
                <a:gd name="connsiteY1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4" name="フリーフォーム 221">
              <a:extLst>
                <a:ext uri="{FF2B5EF4-FFF2-40B4-BE49-F238E27FC236}">
                  <a16:creationId xmlns:a16="http://schemas.microsoft.com/office/drawing/2014/main" id="{F1391F22-689B-409C-B1F8-D5D7F3B6F745}"/>
                </a:ext>
              </a:extLst>
            </p:cNvPr>
            <p:cNvSpPr/>
            <p:nvPr/>
          </p:nvSpPr>
          <p:spPr>
            <a:xfrm>
              <a:off x="4357179" y="2101180"/>
              <a:ext cx="0" cy="233441"/>
            </a:xfrm>
            <a:custGeom>
              <a:avLst/>
              <a:gdLst>
                <a:gd name="connsiteX0" fmla="*/ 0 w 0"/>
                <a:gd name="connsiteY0" fmla="*/ 0 h 304800"/>
                <a:gd name="connsiteX1" fmla="*/ 0 w 0"/>
                <a:gd name="connsiteY1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7" name="フリーフォーム 275">
              <a:extLst>
                <a:ext uri="{FF2B5EF4-FFF2-40B4-BE49-F238E27FC236}">
                  <a16:creationId xmlns:a16="http://schemas.microsoft.com/office/drawing/2014/main" id="{2027E57C-9374-4F42-8A4B-6BB98EDDBD2E}"/>
                </a:ext>
              </a:extLst>
            </p:cNvPr>
            <p:cNvSpPr/>
            <p:nvPr/>
          </p:nvSpPr>
          <p:spPr>
            <a:xfrm>
              <a:off x="4208922" y="1046271"/>
              <a:ext cx="0" cy="1707034"/>
            </a:xfrm>
            <a:custGeom>
              <a:avLst/>
              <a:gdLst>
                <a:gd name="connsiteX0" fmla="*/ 0 w 0"/>
                <a:gd name="connsiteY0" fmla="*/ 0 h 2228850"/>
                <a:gd name="connsiteX1" fmla="*/ 0 w 0"/>
                <a:gd name="connsiteY1" fmla="*/ 2228850 h 222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228850">
                  <a:moveTo>
                    <a:pt x="0" y="0"/>
                  </a:moveTo>
                  <a:lnTo>
                    <a:pt x="0" y="2228850"/>
                  </a:lnTo>
                </a:path>
              </a:pathLst>
            </a:custGeom>
            <a:noFill/>
            <a:ln w="66675">
              <a:solidFill>
                <a:schemeClr val="tx2">
                  <a:lumMod val="40000"/>
                  <a:lumOff val="60000"/>
                  <a:alpha val="59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192" name="正方形/長方形 191">
            <a:extLst>
              <a:ext uri="{FF2B5EF4-FFF2-40B4-BE49-F238E27FC236}">
                <a16:creationId xmlns:a16="http://schemas.microsoft.com/office/drawing/2014/main" id="{442A12AF-88F1-48D5-93F1-A153006153AB}"/>
              </a:ext>
            </a:extLst>
          </p:cNvPr>
          <p:cNvSpPr/>
          <p:nvPr/>
        </p:nvSpPr>
        <p:spPr>
          <a:xfrm>
            <a:off x="612995" y="3799555"/>
            <a:ext cx="354484" cy="9495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/>
              <a:t>B</a:t>
            </a:r>
            <a:r>
              <a:rPr lang="ja-JP" altLang="en-US" sz="600" b="1"/>
              <a:t> </a:t>
            </a:r>
            <a:r>
              <a:rPr kumimoji="1" lang="en-US" altLang="ja-JP" sz="600" b="1"/>
              <a:t>-15</a:t>
            </a:r>
            <a:endParaRPr kumimoji="1" lang="ja-JP" altLang="en-US" sz="600" b="1"/>
          </a:p>
        </p:txBody>
      </p:sp>
      <p:sp>
        <p:nvSpPr>
          <p:cNvPr id="198" name="正方形/長方形 197">
            <a:extLst>
              <a:ext uri="{FF2B5EF4-FFF2-40B4-BE49-F238E27FC236}">
                <a16:creationId xmlns:a16="http://schemas.microsoft.com/office/drawing/2014/main" id="{11640F1D-24AE-44DB-9AF7-40C45BEA2AFC}"/>
              </a:ext>
            </a:extLst>
          </p:cNvPr>
          <p:cNvSpPr/>
          <p:nvPr/>
        </p:nvSpPr>
        <p:spPr>
          <a:xfrm>
            <a:off x="5257486" y="3513494"/>
            <a:ext cx="353420" cy="10876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/>
              <a:t>B</a:t>
            </a:r>
            <a:r>
              <a:rPr kumimoji="1" lang="en-US" altLang="ja-JP" sz="600" b="1"/>
              <a:t>-16</a:t>
            </a:r>
            <a:endParaRPr kumimoji="1" lang="ja-JP" altLang="en-US" sz="600" b="1"/>
          </a:p>
        </p:txBody>
      </p:sp>
      <p:sp>
        <p:nvSpPr>
          <p:cNvPr id="200" name="円/楕円 221">
            <a:extLst>
              <a:ext uri="{FF2B5EF4-FFF2-40B4-BE49-F238E27FC236}">
                <a16:creationId xmlns:a16="http://schemas.microsoft.com/office/drawing/2014/main" id="{5E81CD62-5061-4A54-88A7-558E2E70A772}"/>
              </a:ext>
            </a:extLst>
          </p:cNvPr>
          <p:cNvSpPr/>
          <p:nvPr/>
        </p:nvSpPr>
        <p:spPr bwMode="auto">
          <a:xfrm>
            <a:off x="3531444" y="384471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 b="1">
              <a:solidFill>
                <a:schemeClr val="tx1"/>
              </a:solidFill>
            </a:endParaRPr>
          </a:p>
        </p:txBody>
      </p:sp>
      <p:grpSp>
        <p:nvGrpSpPr>
          <p:cNvPr id="203" name="グループ化 202">
            <a:extLst>
              <a:ext uri="{FF2B5EF4-FFF2-40B4-BE49-F238E27FC236}">
                <a16:creationId xmlns:a16="http://schemas.microsoft.com/office/drawing/2014/main" id="{D00EB179-36C7-45E4-AEBF-AF65A93F45BE}"/>
              </a:ext>
            </a:extLst>
          </p:cNvPr>
          <p:cNvGrpSpPr/>
          <p:nvPr/>
        </p:nvGrpSpPr>
        <p:grpSpPr>
          <a:xfrm>
            <a:off x="1407140" y="3714508"/>
            <a:ext cx="407852" cy="236817"/>
            <a:chOff x="2172424" y="3407090"/>
            <a:chExt cx="407852" cy="236817"/>
          </a:xfrm>
        </p:grpSpPr>
        <p:sp>
          <p:nvSpPr>
            <p:cNvPr id="206" name="二等辺三角形 205">
              <a:extLst>
                <a:ext uri="{FF2B5EF4-FFF2-40B4-BE49-F238E27FC236}">
                  <a16:creationId xmlns:a16="http://schemas.microsoft.com/office/drawing/2014/main" id="{F16D81F7-24F3-42D6-A598-6A15AB89B251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207" name="テキスト ボックス 206">
              <a:extLst>
                <a:ext uri="{FF2B5EF4-FFF2-40B4-BE49-F238E27FC236}">
                  <a16:creationId xmlns:a16="http://schemas.microsoft.com/office/drawing/2014/main" id="{38016D88-A308-48DC-B9D6-CB4C8A6963F4}"/>
                </a:ext>
              </a:extLst>
            </p:cNvPr>
            <p:cNvSpPr txBox="1"/>
            <p:nvPr/>
          </p:nvSpPr>
          <p:spPr>
            <a:xfrm>
              <a:off x="2172424" y="3413075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b="1">
                  <a:latin typeface="Calibri 本文"/>
                </a:rPr>
                <a:t>5</a:t>
              </a:r>
              <a:endParaRPr kumimoji="1" lang="ja-JP" altLang="en-US" sz="900" b="1">
                <a:latin typeface="Calibri 本文"/>
              </a:endParaRPr>
            </a:p>
          </p:txBody>
        </p:sp>
      </p:grpSp>
      <p:grpSp>
        <p:nvGrpSpPr>
          <p:cNvPr id="208" name="グループ化 207">
            <a:extLst>
              <a:ext uri="{FF2B5EF4-FFF2-40B4-BE49-F238E27FC236}">
                <a16:creationId xmlns:a16="http://schemas.microsoft.com/office/drawing/2014/main" id="{247843BA-CB3A-4C2F-9B3F-7289DB324D34}"/>
              </a:ext>
            </a:extLst>
          </p:cNvPr>
          <p:cNvGrpSpPr/>
          <p:nvPr/>
        </p:nvGrpSpPr>
        <p:grpSpPr>
          <a:xfrm>
            <a:off x="5228287" y="3941952"/>
            <a:ext cx="407852" cy="245162"/>
            <a:chOff x="2184700" y="3407090"/>
            <a:chExt cx="407852" cy="245162"/>
          </a:xfrm>
        </p:grpSpPr>
        <p:sp>
          <p:nvSpPr>
            <p:cNvPr id="209" name="二等辺三角形 208">
              <a:extLst>
                <a:ext uri="{FF2B5EF4-FFF2-40B4-BE49-F238E27FC236}">
                  <a16:creationId xmlns:a16="http://schemas.microsoft.com/office/drawing/2014/main" id="{65E94B8C-BBA7-4FDF-9FB4-95F3346B5EC1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210" name="テキスト ボックス 209">
              <a:extLst>
                <a:ext uri="{FF2B5EF4-FFF2-40B4-BE49-F238E27FC236}">
                  <a16:creationId xmlns:a16="http://schemas.microsoft.com/office/drawing/2014/main" id="{6B59F5DD-ABC6-4037-AB42-22BB2188CBA7}"/>
                </a:ext>
              </a:extLst>
            </p:cNvPr>
            <p:cNvSpPr txBox="1"/>
            <p:nvPr/>
          </p:nvSpPr>
          <p:spPr>
            <a:xfrm>
              <a:off x="2184700" y="3421420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b="1">
                  <a:latin typeface="Calibri 本文"/>
                </a:rPr>
                <a:t>5</a:t>
              </a:r>
              <a:endParaRPr kumimoji="1" lang="ja-JP" altLang="en-US" sz="900" b="1">
                <a:latin typeface="Calibri 本文"/>
              </a:endParaRPr>
            </a:p>
          </p:txBody>
        </p:sp>
      </p:grpSp>
      <p:grpSp>
        <p:nvGrpSpPr>
          <p:cNvPr id="211" name="グループ化 210">
            <a:extLst>
              <a:ext uri="{FF2B5EF4-FFF2-40B4-BE49-F238E27FC236}">
                <a16:creationId xmlns:a16="http://schemas.microsoft.com/office/drawing/2014/main" id="{121A6728-25C6-438E-9558-F55B0B92F044}"/>
              </a:ext>
            </a:extLst>
          </p:cNvPr>
          <p:cNvGrpSpPr/>
          <p:nvPr/>
        </p:nvGrpSpPr>
        <p:grpSpPr>
          <a:xfrm>
            <a:off x="5000981" y="3475925"/>
            <a:ext cx="407852" cy="245162"/>
            <a:chOff x="2184700" y="3407090"/>
            <a:chExt cx="407852" cy="245162"/>
          </a:xfrm>
        </p:grpSpPr>
        <p:sp>
          <p:nvSpPr>
            <p:cNvPr id="212" name="二等辺三角形 211">
              <a:extLst>
                <a:ext uri="{FF2B5EF4-FFF2-40B4-BE49-F238E27FC236}">
                  <a16:creationId xmlns:a16="http://schemas.microsoft.com/office/drawing/2014/main" id="{AC736B86-70B2-471B-B097-46B23474C55C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213" name="テキスト ボックス 212">
              <a:extLst>
                <a:ext uri="{FF2B5EF4-FFF2-40B4-BE49-F238E27FC236}">
                  <a16:creationId xmlns:a16="http://schemas.microsoft.com/office/drawing/2014/main" id="{F2912E1F-4F8F-498C-8F07-8B07C87720E2}"/>
                </a:ext>
              </a:extLst>
            </p:cNvPr>
            <p:cNvSpPr txBox="1"/>
            <p:nvPr/>
          </p:nvSpPr>
          <p:spPr>
            <a:xfrm>
              <a:off x="2184700" y="3421420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b="1">
                  <a:latin typeface="Calibri 本文"/>
                </a:rPr>
                <a:t>5</a:t>
              </a:r>
              <a:endParaRPr kumimoji="1" lang="ja-JP" altLang="en-US" sz="900" b="1">
                <a:latin typeface="Calibri 本文"/>
              </a:endParaRPr>
            </a:p>
          </p:txBody>
        </p:sp>
      </p:grpSp>
      <p:sp>
        <p:nvSpPr>
          <p:cNvPr id="214" name="テキスト ボックス 213">
            <a:extLst>
              <a:ext uri="{FF2B5EF4-FFF2-40B4-BE49-F238E27FC236}">
                <a16:creationId xmlns:a16="http://schemas.microsoft.com/office/drawing/2014/main" id="{D883190C-4F27-4BC5-AC8C-8714703252BD}"/>
              </a:ext>
            </a:extLst>
          </p:cNvPr>
          <p:cNvSpPr txBox="1"/>
          <p:nvPr/>
        </p:nvSpPr>
        <p:spPr>
          <a:xfrm>
            <a:off x="3472650" y="3826346"/>
            <a:ext cx="407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b="1">
                <a:latin typeface="Calibri 本文"/>
              </a:rPr>
              <a:t>18</a:t>
            </a:r>
            <a:endParaRPr kumimoji="1" lang="ja-JP" altLang="en-US" sz="900" b="1">
              <a:latin typeface="Calibri 本文"/>
            </a:endParaRPr>
          </a:p>
        </p:txBody>
      </p:sp>
      <p:sp>
        <p:nvSpPr>
          <p:cNvPr id="248" name="テキスト ボックス 247">
            <a:extLst>
              <a:ext uri="{FF2B5EF4-FFF2-40B4-BE49-F238E27FC236}">
                <a16:creationId xmlns:a16="http://schemas.microsoft.com/office/drawing/2014/main" id="{676B32B4-6453-46A0-ACBB-7F36CC78D9A7}"/>
              </a:ext>
            </a:extLst>
          </p:cNvPr>
          <p:cNvSpPr txBox="1"/>
          <p:nvPr/>
        </p:nvSpPr>
        <p:spPr>
          <a:xfrm>
            <a:off x="266293" y="819635"/>
            <a:ext cx="219483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は、県警車両（車両突入対策車）が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上記停車位置へ配車される際、カラーコーンなどを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移動し配車させる。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249" name="図 248">
            <a:extLst>
              <a:ext uri="{FF2B5EF4-FFF2-40B4-BE49-F238E27FC236}">
                <a16:creationId xmlns:a16="http://schemas.microsoft.com/office/drawing/2014/main" id="{E24A1177-231A-4329-98F9-3172CBB4EF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7" t="9367" r="37718" b="7819"/>
          <a:stretch/>
        </p:blipFill>
        <p:spPr>
          <a:xfrm>
            <a:off x="2437985" y="8529367"/>
            <a:ext cx="236711" cy="798636"/>
          </a:xfrm>
          <a:prstGeom prst="rect">
            <a:avLst/>
          </a:prstGeom>
        </p:spPr>
      </p:pic>
      <p:sp>
        <p:nvSpPr>
          <p:cNvPr id="250" name="正方形/長方形 249">
            <a:extLst>
              <a:ext uri="{FF2B5EF4-FFF2-40B4-BE49-F238E27FC236}">
                <a16:creationId xmlns:a16="http://schemas.microsoft.com/office/drawing/2014/main" id="{9651EE1C-F9E2-4216-AAA0-A6C96BB062CC}"/>
              </a:ext>
            </a:extLst>
          </p:cNvPr>
          <p:cNvSpPr/>
          <p:nvPr/>
        </p:nvSpPr>
        <p:spPr>
          <a:xfrm>
            <a:off x="2309658" y="8377555"/>
            <a:ext cx="533400" cy="144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b="1">
                <a:solidFill>
                  <a:srgbClr val="FF0000"/>
                </a:solidFill>
              </a:rPr>
              <a:t>B</a:t>
            </a:r>
            <a:r>
              <a:rPr kumimoji="1" lang="en-US" altLang="ja-JP" sz="800" b="1">
                <a:solidFill>
                  <a:srgbClr val="FF0000"/>
                </a:solidFill>
              </a:rPr>
              <a:t>1</a:t>
            </a:r>
            <a:r>
              <a:rPr kumimoji="1" lang="ja-JP" altLang="en-US" sz="800" b="1">
                <a:solidFill>
                  <a:srgbClr val="FF0000"/>
                </a:solidFill>
              </a:rPr>
              <a:t>（仮）</a:t>
            </a:r>
          </a:p>
        </p:txBody>
      </p:sp>
      <p:graphicFrame>
        <p:nvGraphicFramePr>
          <p:cNvPr id="251" name="表 5">
            <a:extLst>
              <a:ext uri="{FF2B5EF4-FFF2-40B4-BE49-F238E27FC236}">
                <a16:creationId xmlns:a16="http://schemas.microsoft.com/office/drawing/2014/main" id="{009091EC-C6ED-4509-98B4-10A0F35B7B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793141"/>
              </p:ext>
            </p:extLst>
          </p:nvPr>
        </p:nvGraphicFramePr>
        <p:xfrm>
          <a:off x="2615184" y="7763051"/>
          <a:ext cx="2918695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416">
                  <a:extLst>
                    <a:ext uri="{9D8B030D-6E8A-4147-A177-3AD203B41FA5}">
                      <a16:colId xmlns:a16="http://schemas.microsoft.com/office/drawing/2014/main" val="3215615149"/>
                    </a:ext>
                  </a:extLst>
                </a:gridCol>
                <a:gridCol w="329019">
                  <a:extLst>
                    <a:ext uri="{9D8B030D-6E8A-4147-A177-3AD203B41FA5}">
                      <a16:colId xmlns:a16="http://schemas.microsoft.com/office/drawing/2014/main" val="4227916254"/>
                    </a:ext>
                  </a:extLst>
                </a:gridCol>
                <a:gridCol w="1062887">
                  <a:extLst>
                    <a:ext uri="{9D8B030D-6E8A-4147-A177-3AD203B41FA5}">
                      <a16:colId xmlns:a16="http://schemas.microsoft.com/office/drawing/2014/main" val="698547106"/>
                    </a:ext>
                  </a:extLst>
                </a:gridCol>
                <a:gridCol w="1246373">
                  <a:extLst>
                    <a:ext uri="{9D8B030D-6E8A-4147-A177-3AD203B41FA5}">
                      <a16:colId xmlns:a16="http://schemas.microsoft.com/office/drawing/2014/main" val="768166756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700">
                          <a:solidFill>
                            <a:schemeClr val="bg1"/>
                          </a:solidFill>
                        </a:rPr>
                        <a:t>B16</a:t>
                      </a:r>
                      <a:endParaRPr kumimoji="1" lang="ja-JP" altLang="en-US" sz="7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■泉区備品置場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競技用カラーコーン　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18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en-US" altLang="ja-JP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プラ柵　</a:t>
                      </a:r>
                      <a:r>
                        <a:rPr kumimoji="1" lang="en-US" altLang="ja-JP" sz="700" b="0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24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299752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■警備員備品置場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30</a:t>
                      </a:r>
                      <a:endParaRPr kumimoji="1" lang="ja-JP" altLang="en-US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規制用カラーコーン　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35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23757"/>
                  </a:ext>
                </a:extLst>
              </a:tr>
            </a:tbl>
          </a:graphicData>
        </a:graphic>
      </p:graphicFrame>
      <p:sp>
        <p:nvSpPr>
          <p:cNvPr id="252" name="正方形/長方形 251">
            <a:extLst>
              <a:ext uri="{FF2B5EF4-FFF2-40B4-BE49-F238E27FC236}">
                <a16:creationId xmlns:a16="http://schemas.microsoft.com/office/drawing/2014/main" id="{EDC85E44-39CE-4E84-9BA1-00FD06563BB9}"/>
              </a:ext>
            </a:extLst>
          </p:cNvPr>
          <p:cNvSpPr/>
          <p:nvPr/>
        </p:nvSpPr>
        <p:spPr>
          <a:xfrm>
            <a:off x="343880" y="876072"/>
            <a:ext cx="108690" cy="1090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 b="1"/>
              <a:t>Ｇ</a:t>
            </a:r>
          </a:p>
        </p:txBody>
      </p:sp>
      <p:sp>
        <p:nvSpPr>
          <p:cNvPr id="253" name="フリーフォーム: 図形 252">
            <a:extLst>
              <a:ext uri="{FF2B5EF4-FFF2-40B4-BE49-F238E27FC236}">
                <a16:creationId xmlns:a16="http://schemas.microsoft.com/office/drawing/2014/main" id="{FF8FE2E9-74F7-48F7-B561-181BCBB89ADC}"/>
              </a:ext>
            </a:extLst>
          </p:cNvPr>
          <p:cNvSpPr/>
          <p:nvPr/>
        </p:nvSpPr>
        <p:spPr>
          <a:xfrm>
            <a:off x="3373120" y="3522855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1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256" name="フリーフォーム 3">
            <a:extLst>
              <a:ext uri="{FF2B5EF4-FFF2-40B4-BE49-F238E27FC236}">
                <a16:creationId xmlns:a16="http://schemas.microsoft.com/office/drawing/2014/main" id="{65BA3EED-A316-4863-AAC5-5B1C6A94D9E4}"/>
              </a:ext>
            </a:extLst>
          </p:cNvPr>
          <p:cNvSpPr/>
          <p:nvPr/>
        </p:nvSpPr>
        <p:spPr>
          <a:xfrm>
            <a:off x="1169492" y="4264174"/>
            <a:ext cx="485775" cy="35719"/>
          </a:xfrm>
          <a:custGeom>
            <a:avLst/>
            <a:gdLst>
              <a:gd name="connsiteX0" fmla="*/ 0 w 485775"/>
              <a:gd name="connsiteY0" fmla="*/ 35719 h 35719"/>
              <a:gd name="connsiteX1" fmla="*/ 485775 w 485775"/>
              <a:gd name="connsiteY1" fmla="*/ 0 h 3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5775" h="35719">
                <a:moveTo>
                  <a:pt x="0" y="35719"/>
                </a:moveTo>
                <a:lnTo>
                  <a:pt x="485775" y="0"/>
                </a:lnTo>
              </a:path>
            </a:pathLst>
          </a:custGeom>
          <a:noFill/>
          <a:ln w="28575">
            <a:solidFill>
              <a:srgbClr val="0000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7" name="フリーフォーム 56">
            <a:extLst>
              <a:ext uri="{FF2B5EF4-FFF2-40B4-BE49-F238E27FC236}">
                <a16:creationId xmlns:a16="http://schemas.microsoft.com/office/drawing/2014/main" id="{836571B7-B85A-461C-BC9A-94F0D2D3E9FB}"/>
              </a:ext>
            </a:extLst>
          </p:cNvPr>
          <p:cNvSpPr/>
          <p:nvPr/>
        </p:nvSpPr>
        <p:spPr>
          <a:xfrm>
            <a:off x="1194415" y="4378474"/>
            <a:ext cx="423329" cy="45719"/>
          </a:xfrm>
          <a:custGeom>
            <a:avLst/>
            <a:gdLst>
              <a:gd name="connsiteX0" fmla="*/ 0 w 485775"/>
              <a:gd name="connsiteY0" fmla="*/ 35719 h 35719"/>
              <a:gd name="connsiteX1" fmla="*/ 485775 w 485775"/>
              <a:gd name="connsiteY1" fmla="*/ 0 h 3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5775" h="35719">
                <a:moveTo>
                  <a:pt x="0" y="35719"/>
                </a:moveTo>
                <a:lnTo>
                  <a:pt x="485775" y="0"/>
                </a:lnTo>
              </a:path>
            </a:pathLst>
          </a:custGeom>
          <a:noFill/>
          <a:ln w="28575">
            <a:solidFill>
              <a:srgbClr val="0000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58" name="グループ化 257">
            <a:extLst>
              <a:ext uri="{FF2B5EF4-FFF2-40B4-BE49-F238E27FC236}">
                <a16:creationId xmlns:a16="http://schemas.microsoft.com/office/drawing/2014/main" id="{56611924-267D-4D00-8094-09598D0FD72D}"/>
              </a:ext>
            </a:extLst>
          </p:cNvPr>
          <p:cNvGrpSpPr/>
          <p:nvPr/>
        </p:nvGrpSpPr>
        <p:grpSpPr>
          <a:xfrm>
            <a:off x="1172105" y="4146952"/>
            <a:ext cx="407852" cy="236817"/>
            <a:chOff x="2146004" y="3407090"/>
            <a:chExt cx="407852" cy="236817"/>
          </a:xfrm>
        </p:grpSpPr>
        <p:sp>
          <p:nvSpPr>
            <p:cNvPr id="259" name="二等辺三角形 258">
              <a:extLst>
                <a:ext uri="{FF2B5EF4-FFF2-40B4-BE49-F238E27FC236}">
                  <a16:creationId xmlns:a16="http://schemas.microsoft.com/office/drawing/2014/main" id="{24158EBA-778D-4735-AA97-642F6082D715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260" name="テキスト ボックス 259">
              <a:extLst>
                <a:ext uri="{FF2B5EF4-FFF2-40B4-BE49-F238E27FC236}">
                  <a16:creationId xmlns:a16="http://schemas.microsoft.com/office/drawing/2014/main" id="{51112B95-79DB-4D19-90EA-722A1C21E1BE}"/>
                </a:ext>
              </a:extLst>
            </p:cNvPr>
            <p:cNvSpPr txBox="1"/>
            <p:nvPr/>
          </p:nvSpPr>
          <p:spPr>
            <a:xfrm>
              <a:off x="2146004" y="3413075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ja-JP" altLang="en-US" sz="900" b="1">
                <a:latin typeface="Calibri 本文"/>
              </a:endParaRPr>
            </a:p>
          </p:txBody>
        </p:sp>
      </p:grpSp>
      <p:sp>
        <p:nvSpPr>
          <p:cNvPr id="261" name="テキスト ボックス 260">
            <a:extLst>
              <a:ext uri="{FF2B5EF4-FFF2-40B4-BE49-F238E27FC236}">
                <a16:creationId xmlns:a16="http://schemas.microsoft.com/office/drawing/2014/main" id="{E2F0F3FC-8E7D-4C52-B930-730F1245DA33}"/>
              </a:ext>
            </a:extLst>
          </p:cNvPr>
          <p:cNvSpPr txBox="1"/>
          <p:nvPr/>
        </p:nvSpPr>
        <p:spPr>
          <a:xfrm>
            <a:off x="1164588" y="4146283"/>
            <a:ext cx="407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b="1">
                <a:latin typeface="Calibri 本文"/>
              </a:rPr>
              <a:t>20</a:t>
            </a:r>
            <a:endParaRPr kumimoji="1" lang="ja-JP" altLang="en-US" sz="900" b="1">
              <a:latin typeface="Calibri 本文"/>
            </a:endParaRPr>
          </a:p>
        </p:txBody>
      </p:sp>
      <p:sp>
        <p:nvSpPr>
          <p:cNvPr id="262" name="フリーフォーム: 図形 261">
            <a:extLst>
              <a:ext uri="{FF2B5EF4-FFF2-40B4-BE49-F238E27FC236}">
                <a16:creationId xmlns:a16="http://schemas.microsoft.com/office/drawing/2014/main" id="{3B2646DE-9E3C-4309-9441-4ACCFE17A9AD}"/>
              </a:ext>
            </a:extLst>
          </p:cNvPr>
          <p:cNvSpPr/>
          <p:nvPr/>
        </p:nvSpPr>
        <p:spPr>
          <a:xfrm>
            <a:off x="2642298" y="7838057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1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215" name="正方形/長方形 214">
            <a:extLst>
              <a:ext uri="{FF2B5EF4-FFF2-40B4-BE49-F238E27FC236}">
                <a16:creationId xmlns:a16="http://schemas.microsoft.com/office/drawing/2014/main" id="{C8E8ABE1-AFDD-4DA5-9831-52C305D90B3C}"/>
              </a:ext>
            </a:extLst>
          </p:cNvPr>
          <p:cNvSpPr/>
          <p:nvPr/>
        </p:nvSpPr>
        <p:spPr>
          <a:xfrm>
            <a:off x="313189" y="3222664"/>
            <a:ext cx="728207" cy="3976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/>
              <a:t>※</a:t>
            </a:r>
            <a:r>
              <a:rPr kumimoji="1" lang="ja-JP" altLang="en-US" sz="800"/>
              <a:t>備品本数</a:t>
            </a:r>
            <a:endParaRPr kumimoji="1" lang="en-US" altLang="ja-JP" sz="800"/>
          </a:p>
          <a:p>
            <a:pPr algn="ctr"/>
            <a:r>
              <a:rPr kumimoji="1" lang="en-US" altLang="ja-JP" sz="800"/>
              <a:t>P10</a:t>
            </a:r>
            <a:r>
              <a:rPr lang="en-US" altLang="ja-JP" sz="800"/>
              <a:t>3</a:t>
            </a:r>
            <a:r>
              <a:rPr kumimoji="1" lang="ja-JP" altLang="en-US" sz="800"/>
              <a:t>参考</a:t>
            </a:r>
          </a:p>
        </p:txBody>
      </p:sp>
      <p:cxnSp>
        <p:nvCxnSpPr>
          <p:cNvPr id="216" name="直線コネクタ 215">
            <a:extLst>
              <a:ext uri="{FF2B5EF4-FFF2-40B4-BE49-F238E27FC236}">
                <a16:creationId xmlns:a16="http://schemas.microsoft.com/office/drawing/2014/main" id="{D898C451-40A4-4555-A847-0D8BDA1E20CE}"/>
              </a:ext>
            </a:extLst>
          </p:cNvPr>
          <p:cNvCxnSpPr>
            <a:cxnSpLocks/>
            <a:endCxn id="215" idx="2"/>
          </p:cNvCxnSpPr>
          <p:nvPr/>
        </p:nvCxnSpPr>
        <p:spPr>
          <a:xfrm flipV="1">
            <a:off x="509167" y="3620293"/>
            <a:ext cx="168126" cy="5473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テキスト ボックス 216">
            <a:extLst>
              <a:ext uri="{FF2B5EF4-FFF2-40B4-BE49-F238E27FC236}">
                <a16:creationId xmlns:a16="http://schemas.microsoft.com/office/drawing/2014/main" id="{041E7E99-A45A-45FA-B51C-8257394673D0}"/>
              </a:ext>
            </a:extLst>
          </p:cNvPr>
          <p:cNvSpPr txBox="1"/>
          <p:nvPr/>
        </p:nvSpPr>
        <p:spPr>
          <a:xfrm>
            <a:off x="2507989" y="7578142"/>
            <a:ext cx="7537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</a:rPr>
              <a:t>備品置場</a:t>
            </a:r>
            <a:r>
              <a:rPr kumimoji="1" lang="en-US" altLang="ja-JP" sz="80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8" name="円/楕円 259">
            <a:extLst>
              <a:ext uri="{FF2B5EF4-FFF2-40B4-BE49-F238E27FC236}">
                <a16:creationId xmlns:a16="http://schemas.microsoft.com/office/drawing/2014/main" id="{71853E19-C485-4064-8310-0D56498935BC}"/>
              </a:ext>
            </a:extLst>
          </p:cNvPr>
          <p:cNvSpPr/>
          <p:nvPr/>
        </p:nvSpPr>
        <p:spPr bwMode="auto">
          <a:xfrm>
            <a:off x="1343543" y="599608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3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254" name="円/楕円 259">
            <a:extLst>
              <a:ext uri="{FF2B5EF4-FFF2-40B4-BE49-F238E27FC236}">
                <a16:creationId xmlns:a16="http://schemas.microsoft.com/office/drawing/2014/main" id="{7797D666-34E1-4874-8572-E8721FF9AC1F}"/>
              </a:ext>
            </a:extLst>
          </p:cNvPr>
          <p:cNvSpPr/>
          <p:nvPr/>
        </p:nvSpPr>
        <p:spPr bwMode="auto">
          <a:xfrm>
            <a:off x="1362825" y="703129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3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255" name="円/楕円 259">
            <a:extLst>
              <a:ext uri="{FF2B5EF4-FFF2-40B4-BE49-F238E27FC236}">
                <a16:creationId xmlns:a16="http://schemas.microsoft.com/office/drawing/2014/main" id="{8BB6CB49-E014-44B4-B4AF-5FF5910E57C8}"/>
              </a:ext>
            </a:extLst>
          </p:cNvPr>
          <p:cNvSpPr/>
          <p:nvPr/>
        </p:nvSpPr>
        <p:spPr bwMode="auto">
          <a:xfrm>
            <a:off x="1704637" y="649148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2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263" name="円/楕円 259">
            <a:extLst>
              <a:ext uri="{FF2B5EF4-FFF2-40B4-BE49-F238E27FC236}">
                <a16:creationId xmlns:a16="http://schemas.microsoft.com/office/drawing/2014/main" id="{C5A1D614-2AEC-4A7D-ABEA-B3F2C8C8EBF2}"/>
              </a:ext>
            </a:extLst>
          </p:cNvPr>
          <p:cNvSpPr/>
          <p:nvPr/>
        </p:nvSpPr>
        <p:spPr bwMode="auto">
          <a:xfrm>
            <a:off x="980133" y="650239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2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264" name="円/楕円 259">
            <a:extLst>
              <a:ext uri="{FF2B5EF4-FFF2-40B4-BE49-F238E27FC236}">
                <a16:creationId xmlns:a16="http://schemas.microsoft.com/office/drawing/2014/main" id="{260AFA00-B26D-457A-8BD6-CB18F275A800}"/>
              </a:ext>
            </a:extLst>
          </p:cNvPr>
          <p:cNvSpPr/>
          <p:nvPr/>
        </p:nvSpPr>
        <p:spPr bwMode="auto">
          <a:xfrm>
            <a:off x="572803" y="6497427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3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265" name="円/楕円 259">
            <a:extLst>
              <a:ext uri="{FF2B5EF4-FFF2-40B4-BE49-F238E27FC236}">
                <a16:creationId xmlns:a16="http://schemas.microsoft.com/office/drawing/2014/main" id="{10174F82-7908-4528-B206-F9D3E2D16E68}"/>
              </a:ext>
            </a:extLst>
          </p:cNvPr>
          <p:cNvSpPr/>
          <p:nvPr/>
        </p:nvSpPr>
        <p:spPr bwMode="auto">
          <a:xfrm>
            <a:off x="2088113" y="649871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3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266" name="吹き出し: 四角形 265">
            <a:extLst>
              <a:ext uri="{FF2B5EF4-FFF2-40B4-BE49-F238E27FC236}">
                <a16:creationId xmlns:a16="http://schemas.microsoft.com/office/drawing/2014/main" id="{BEE67483-1014-4832-AD21-7EB823E310CF}"/>
              </a:ext>
            </a:extLst>
          </p:cNvPr>
          <p:cNvSpPr/>
          <p:nvPr/>
        </p:nvSpPr>
        <p:spPr>
          <a:xfrm>
            <a:off x="6237492" y="7046214"/>
            <a:ext cx="1485900" cy="1217959"/>
          </a:xfrm>
          <a:prstGeom prst="wedgeRectCallout">
            <a:avLst>
              <a:gd name="adj1" fmla="val -100961"/>
              <a:gd name="adj2" fmla="val 179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/>
              <a:t>横断路用</a:t>
            </a:r>
            <a:endParaRPr kumimoji="1" lang="en-US" altLang="ja-JP" sz="1400"/>
          </a:p>
          <a:p>
            <a:pPr algn="ctr"/>
            <a:r>
              <a:rPr kumimoji="1" lang="ja-JP" altLang="en-US" sz="1400"/>
              <a:t>プラ柵本数追加</a:t>
            </a:r>
            <a:endParaRPr kumimoji="1" lang="en-US" altLang="ja-JP" sz="1400"/>
          </a:p>
          <a:p>
            <a:pPr algn="ctr"/>
            <a:r>
              <a:rPr lang="en-US" altLang="ja-JP" sz="1400"/>
              <a:t>2/3</a:t>
            </a:r>
            <a:endParaRPr kumimoji="1" lang="ja-JP" altLang="en-US" sz="1400"/>
          </a:p>
        </p:txBody>
      </p:sp>
      <p:sp>
        <p:nvSpPr>
          <p:cNvPr id="267" name="吹き出し: 四角形 266">
            <a:extLst>
              <a:ext uri="{FF2B5EF4-FFF2-40B4-BE49-F238E27FC236}">
                <a16:creationId xmlns:a16="http://schemas.microsoft.com/office/drawing/2014/main" id="{E3DA69FC-B023-4EA9-84BA-8DF73201B5F0}"/>
              </a:ext>
            </a:extLst>
          </p:cNvPr>
          <p:cNvSpPr/>
          <p:nvPr/>
        </p:nvSpPr>
        <p:spPr>
          <a:xfrm>
            <a:off x="6115050" y="2969155"/>
            <a:ext cx="1485900" cy="1217959"/>
          </a:xfrm>
          <a:prstGeom prst="wedgeRectCallout">
            <a:avLst>
              <a:gd name="adj1" fmla="val -333012"/>
              <a:gd name="adj2" fmla="val 3669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/>
              <a:t>プラ柵設置の必要性は？</a:t>
            </a:r>
            <a:endParaRPr kumimoji="1" lang="en-US" altLang="ja-JP" sz="1400"/>
          </a:p>
        </p:txBody>
      </p:sp>
      <p:sp>
        <p:nvSpPr>
          <p:cNvPr id="268" name="フリーフォーム 23">
            <a:extLst>
              <a:ext uri="{FF2B5EF4-FFF2-40B4-BE49-F238E27FC236}">
                <a16:creationId xmlns:a16="http://schemas.microsoft.com/office/drawing/2014/main" id="{A471334D-A3D0-40E3-8361-AB92311BEEB5}"/>
              </a:ext>
            </a:extLst>
          </p:cNvPr>
          <p:cNvSpPr/>
          <p:nvPr/>
        </p:nvSpPr>
        <p:spPr>
          <a:xfrm rot="3433170">
            <a:off x="1773042" y="3843897"/>
            <a:ext cx="80125" cy="147744"/>
          </a:xfrm>
          <a:custGeom>
            <a:avLst/>
            <a:gdLst>
              <a:gd name="connsiteX0" fmla="*/ 0 w 328612"/>
              <a:gd name="connsiteY0" fmla="*/ 7143 h 7143"/>
              <a:gd name="connsiteX1" fmla="*/ 328612 w 328612"/>
              <a:gd name="connsiteY1" fmla="*/ 0 h 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8612" h="7143">
                <a:moveTo>
                  <a:pt x="0" y="7143"/>
                </a:moveTo>
                <a:lnTo>
                  <a:pt x="328612" y="0"/>
                </a:lnTo>
              </a:path>
            </a:pathLst>
          </a:custGeom>
          <a:noFill/>
          <a:ln cmpd="dbl">
            <a:solidFill>
              <a:srgbClr val="0000FF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9" name="フリーフォーム 23">
            <a:extLst>
              <a:ext uri="{FF2B5EF4-FFF2-40B4-BE49-F238E27FC236}">
                <a16:creationId xmlns:a16="http://schemas.microsoft.com/office/drawing/2014/main" id="{99EBED6F-68D5-4840-8870-666513A62665}"/>
              </a:ext>
            </a:extLst>
          </p:cNvPr>
          <p:cNvSpPr/>
          <p:nvPr/>
        </p:nvSpPr>
        <p:spPr>
          <a:xfrm rot="3433170">
            <a:off x="1824617" y="4559360"/>
            <a:ext cx="80125" cy="147744"/>
          </a:xfrm>
          <a:custGeom>
            <a:avLst/>
            <a:gdLst>
              <a:gd name="connsiteX0" fmla="*/ 0 w 328612"/>
              <a:gd name="connsiteY0" fmla="*/ 7143 h 7143"/>
              <a:gd name="connsiteX1" fmla="*/ 328612 w 328612"/>
              <a:gd name="connsiteY1" fmla="*/ 0 h 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8612" h="7143">
                <a:moveTo>
                  <a:pt x="0" y="7143"/>
                </a:moveTo>
                <a:lnTo>
                  <a:pt x="328612" y="0"/>
                </a:lnTo>
              </a:path>
            </a:pathLst>
          </a:custGeom>
          <a:noFill/>
          <a:ln cmpd="dbl">
            <a:solidFill>
              <a:srgbClr val="0000FF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0" name="円/楕円 221">
            <a:extLst>
              <a:ext uri="{FF2B5EF4-FFF2-40B4-BE49-F238E27FC236}">
                <a16:creationId xmlns:a16="http://schemas.microsoft.com/office/drawing/2014/main" id="{4C61CCAF-6B4E-4EF9-8C88-1737F970CEC5}"/>
              </a:ext>
            </a:extLst>
          </p:cNvPr>
          <p:cNvSpPr/>
          <p:nvPr/>
        </p:nvSpPr>
        <p:spPr bwMode="auto">
          <a:xfrm>
            <a:off x="1832131" y="365912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>
                <a:solidFill>
                  <a:schemeClr val="tx1"/>
                </a:solidFill>
              </a:rPr>
              <a:t>4</a:t>
            </a:r>
            <a:endParaRPr lang="ja-JP" altLang="en-US" sz="1000" b="1">
              <a:solidFill>
                <a:schemeClr val="tx1"/>
              </a:solidFill>
            </a:endParaRPr>
          </a:p>
        </p:txBody>
      </p:sp>
      <p:sp>
        <p:nvSpPr>
          <p:cNvPr id="271" name="円/楕円 221">
            <a:extLst>
              <a:ext uri="{FF2B5EF4-FFF2-40B4-BE49-F238E27FC236}">
                <a16:creationId xmlns:a16="http://schemas.microsoft.com/office/drawing/2014/main" id="{D2F67824-7EAB-4614-A2AD-D095F723FC4B}"/>
              </a:ext>
            </a:extLst>
          </p:cNvPr>
          <p:cNvSpPr/>
          <p:nvPr/>
        </p:nvSpPr>
        <p:spPr bwMode="auto">
          <a:xfrm>
            <a:off x="2023480" y="455847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>
                <a:solidFill>
                  <a:schemeClr val="tx1"/>
                </a:solidFill>
              </a:rPr>
              <a:t>4</a:t>
            </a:r>
            <a:endParaRPr lang="ja-JP" altLang="en-US" sz="1000" b="1">
              <a:solidFill>
                <a:schemeClr val="tx1"/>
              </a:solidFill>
            </a:endParaRPr>
          </a:p>
        </p:txBody>
      </p:sp>
      <p:sp>
        <p:nvSpPr>
          <p:cNvPr id="272" name="円/楕円 32">
            <a:extLst>
              <a:ext uri="{FF2B5EF4-FFF2-40B4-BE49-F238E27FC236}">
                <a16:creationId xmlns:a16="http://schemas.microsoft.com/office/drawing/2014/main" id="{030E26C7-4642-46A4-9CCA-BB21E45CDFCA}"/>
              </a:ext>
            </a:extLst>
          </p:cNvPr>
          <p:cNvSpPr/>
          <p:nvPr/>
        </p:nvSpPr>
        <p:spPr>
          <a:xfrm>
            <a:off x="1748874" y="3751834"/>
            <a:ext cx="76385" cy="8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273" name="円/楕円 32">
            <a:extLst>
              <a:ext uri="{FF2B5EF4-FFF2-40B4-BE49-F238E27FC236}">
                <a16:creationId xmlns:a16="http://schemas.microsoft.com/office/drawing/2014/main" id="{C04564C8-ECBA-4306-B21F-5251B9669BA4}"/>
              </a:ext>
            </a:extLst>
          </p:cNvPr>
          <p:cNvSpPr/>
          <p:nvPr/>
        </p:nvSpPr>
        <p:spPr>
          <a:xfrm>
            <a:off x="1842386" y="4650906"/>
            <a:ext cx="76385" cy="8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274" name="六角形 273">
            <a:extLst>
              <a:ext uri="{FF2B5EF4-FFF2-40B4-BE49-F238E27FC236}">
                <a16:creationId xmlns:a16="http://schemas.microsoft.com/office/drawing/2014/main" id="{D0AA4655-3569-4D82-A1D5-533C95D413E3}"/>
              </a:ext>
            </a:extLst>
          </p:cNvPr>
          <p:cNvSpPr/>
          <p:nvPr/>
        </p:nvSpPr>
        <p:spPr bwMode="auto">
          <a:xfrm>
            <a:off x="1602522" y="3914501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75" name="六角形 274">
            <a:extLst>
              <a:ext uri="{FF2B5EF4-FFF2-40B4-BE49-F238E27FC236}">
                <a16:creationId xmlns:a16="http://schemas.microsoft.com/office/drawing/2014/main" id="{94FFD6D8-0A37-4090-BAAE-F43EB355244D}"/>
              </a:ext>
            </a:extLst>
          </p:cNvPr>
          <p:cNvSpPr/>
          <p:nvPr/>
        </p:nvSpPr>
        <p:spPr bwMode="auto">
          <a:xfrm>
            <a:off x="1928562" y="4660114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714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6D3C3588-B445-A447-8113-B05EDF670E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37" r="15987" b="2960"/>
          <a:stretch/>
        </p:blipFill>
        <p:spPr>
          <a:xfrm rot="5400000">
            <a:off x="-332030" y="1361972"/>
            <a:ext cx="6506457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フリーフォーム: 図形 27">
            <a:extLst>
              <a:ext uri="{FF2B5EF4-FFF2-40B4-BE49-F238E27FC236}">
                <a16:creationId xmlns:a16="http://schemas.microsoft.com/office/drawing/2014/main" id="{64107E74-22AC-495A-BB3D-305B062D2BB3}"/>
              </a:ext>
            </a:extLst>
          </p:cNvPr>
          <p:cNvSpPr/>
          <p:nvPr/>
        </p:nvSpPr>
        <p:spPr>
          <a:xfrm>
            <a:off x="213360" y="3467100"/>
            <a:ext cx="1059180" cy="1280160"/>
          </a:xfrm>
          <a:custGeom>
            <a:avLst/>
            <a:gdLst>
              <a:gd name="connsiteX0" fmla="*/ 0 w 1135380"/>
              <a:gd name="connsiteY0" fmla="*/ 83820 h 1280160"/>
              <a:gd name="connsiteX1" fmla="*/ 1059180 w 1135380"/>
              <a:gd name="connsiteY1" fmla="*/ 0 h 1280160"/>
              <a:gd name="connsiteX2" fmla="*/ 1135380 w 1135380"/>
              <a:gd name="connsiteY2" fmla="*/ 1143000 h 1280160"/>
              <a:gd name="connsiteX3" fmla="*/ 0 w 1135380"/>
              <a:gd name="connsiteY3" fmla="*/ 1280160 h 1280160"/>
              <a:gd name="connsiteX4" fmla="*/ 0 w 1135380"/>
              <a:gd name="connsiteY4" fmla="*/ 83820 h 1280160"/>
              <a:gd name="connsiteX0" fmla="*/ 0 w 1059180"/>
              <a:gd name="connsiteY0" fmla="*/ 83820 h 1280160"/>
              <a:gd name="connsiteX1" fmla="*/ 1059180 w 1059180"/>
              <a:gd name="connsiteY1" fmla="*/ 0 h 1280160"/>
              <a:gd name="connsiteX2" fmla="*/ 1051560 w 1059180"/>
              <a:gd name="connsiteY2" fmla="*/ 1196340 h 1280160"/>
              <a:gd name="connsiteX3" fmla="*/ 0 w 1059180"/>
              <a:gd name="connsiteY3" fmla="*/ 1280160 h 1280160"/>
              <a:gd name="connsiteX4" fmla="*/ 0 w 1059180"/>
              <a:gd name="connsiteY4" fmla="*/ 83820 h 1280160"/>
              <a:gd name="connsiteX0" fmla="*/ 0 w 1059180"/>
              <a:gd name="connsiteY0" fmla="*/ 83820 h 1280160"/>
              <a:gd name="connsiteX1" fmla="*/ 1059180 w 1059180"/>
              <a:gd name="connsiteY1" fmla="*/ 0 h 1280160"/>
              <a:gd name="connsiteX2" fmla="*/ 1059180 w 1059180"/>
              <a:gd name="connsiteY2" fmla="*/ 1203960 h 1280160"/>
              <a:gd name="connsiteX3" fmla="*/ 0 w 1059180"/>
              <a:gd name="connsiteY3" fmla="*/ 1280160 h 1280160"/>
              <a:gd name="connsiteX4" fmla="*/ 0 w 1059180"/>
              <a:gd name="connsiteY4" fmla="*/ 83820 h 1280160"/>
              <a:gd name="connsiteX0" fmla="*/ 0 w 1059180"/>
              <a:gd name="connsiteY0" fmla="*/ 83820 h 1280160"/>
              <a:gd name="connsiteX1" fmla="*/ 1059180 w 1059180"/>
              <a:gd name="connsiteY1" fmla="*/ 0 h 1280160"/>
              <a:gd name="connsiteX2" fmla="*/ 1059180 w 1059180"/>
              <a:gd name="connsiteY2" fmla="*/ 1234440 h 1280160"/>
              <a:gd name="connsiteX3" fmla="*/ 0 w 1059180"/>
              <a:gd name="connsiteY3" fmla="*/ 1280160 h 1280160"/>
              <a:gd name="connsiteX4" fmla="*/ 0 w 1059180"/>
              <a:gd name="connsiteY4" fmla="*/ 83820 h 1280160"/>
              <a:gd name="connsiteX0" fmla="*/ 0 w 1059180"/>
              <a:gd name="connsiteY0" fmla="*/ 83820 h 1280160"/>
              <a:gd name="connsiteX1" fmla="*/ 1059180 w 1059180"/>
              <a:gd name="connsiteY1" fmla="*/ 0 h 1280160"/>
              <a:gd name="connsiteX2" fmla="*/ 1059180 w 1059180"/>
              <a:gd name="connsiteY2" fmla="*/ 1203960 h 1280160"/>
              <a:gd name="connsiteX3" fmla="*/ 0 w 1059180"/>
              <a:gd name="connsiteY3" fmla="*/ 1280160 h 1280160"/>
              <a:gd name="connsiteX4" fmla="*/ 0 w 1059180"/>
              <a:gd name="connsiteY4" fmla="*/ 8382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9180" h="1280160">
                <a:moveTo>
                  <a:pt x="0" y="83820"/>
                </a:moveTo>
                <a:lnTo>
                  <a:pt x="1059180" y="0"/>
                </a:lnTo>
                <a:lnTo>
                  <a:pt x="1059180" y="1203960"/>
                </a:lnTo>
                <a:lnTo>
                  <a:pt x="0" y="1280160"/>
                </a:lnTo>
                <a:lnTo>
                  <a:pt x="0" y="8382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1" name="フリーフォーム: 図形 270">
            <a:extLst>
              <a:ext uri="{FF2B5EF4-FFF2-40B4-BE49-F238E27FC236}">
                <a16:creationId xmlns:a16="http://schemas.microsoft.com/office/drawing/2014/main" id="{57409F58-B44D-4ACF-BF6C-40DE4E0B72BA}"/>
              </a:ext>
            </a:extLst>
          </p:cNvPr>
          <p:cNvSpPr/>
          <p:nvPr/>
        </p:nvSpPr>
        <p:spPr>
          <a:xfrm>
            <a:off x="1310802" y="3123983"/>
            <a:ext cx="4320540" cy="1539240"/>
          </a:xfrm>
          <a:custGeom>
            <a:avLst/>
            <a:gdLst>
              <a:gd name="connsiteX0" fmla="*/ 0 w 1135380"/>
              <a:gd name="connsiteY0" fmla="*/ 83820 h 1280160"/>
              <a:gd name="connsiteX1" fmla="*/ 1059180 w 1135380"/>
              <a:gd name="connsiteY1" fmla="*/ 0 h 1280160"/>
              <a:gd name="connsiteX2" fmla="*/ 1135380 w 1135380"/>
              <a:gd name="connsiteY2" fmla="*/ 1143000 h 1280160"/>
              <a:gd name="connsiteX3" fmla="*/ 0 w 1135380"/>
              <a:gd name="connsiteY3" fmla="*/ 1280160 h 1280160"/>
              <a:gd name="connsiteX4" fmla="*/ 0 w 1135380"/>
              <a:gd name="connsiteY4" fmla="*/ 83820 h 1280160"/>
              <a:gd name="connsiteX0" fmla="*/ 0 w 1059180"/>
              <a:gd name="connsiteY0" fmla="*/ 83820 h 1280160"/>
              <a:gd name="connsiteX1" fmla="*/ 1059180 w 1059180"/>
              <a:gd name="connsiteY1" fmla="*/ 0 h 1280160"/>
              <a:gd name="connsiteX2" fmla="*/ 1051560 w 1059180"/>
              <a:gd name="connsiteY2" fmla="*/ 1196340 h 1280160"/>
              <a:gd name="connsiteX3" fmla="*/ 0 w 1059180"/>
              <a:gd name="connsiteY3" fmla="*/ 1280160 h 1280160"/>
              <a:gd name="connsiteX4" fmla="*/ 0 w 1059180"/>
              <a:gd name="connsiteY4" fmla="*/ 83820 h 1280160"/>
              <a:gd name="connsiteX0" fmla="*/ 0 w 1059180"/>
              <a:gd name="connsiteY0" fmla="*/ 83820 h 1280160"/>
              <a:gd name="connsiteX1" fmla="*/ 1059180 w 1059180"/>
              <a:gd name="connsiteY1" fmla="*/ 0 h 1280160"/>
              <a:gd name="connsiteX2" fmla="*/ 1059180 w 1059180"/>
              <a:gd name="connsiteY2" fmla="*/ 1203960 h 1280160"/>
              <a:gd name="connsiteX3" fmla="*/ 0 w 1059180"/>
              <a:gd name="connsiteY3" fmla="*/ 1280160 h 1280160"/>
              <a:gd name="connsiteX4" fmla="*/ 0 w 1059180"/>
              <a:gd name="connsiteY4" fmla="*/ 83820 h 1280160"/>
              <a:gd name="connsiteX0" fmla="*/ 0 w 1059180"/>
              <a:gd name="connsiteY0" fmla="*/ 83820 h 1280160"/>
              <a:gd name="connsiteX1" fmla="*/ 1059180 w 1059180"/>
              <a:gd name="connsiteY1" fmla="*/ 0 h 1280160"/>
              <a:gd name="connsiteX2" fmla="*/ 1059180 w 1059180"/>
              <a:gd name="connsiteY2" fmla="*/ 1234440 h 1280160"/>
              <a:gd name="connsiteX3" fmla="*/ 0 w 1059180"/>
              <a:gd name="connsiteY3" fmla="*/ 1280160 h 1280160"/>
              <a:gd name="connsiteX4" fmla="*/ 0 w 1059180"/>
              <a:gd name="connsiteY4" fmla="*/ 83820 h 1280160"/>
              <a:gd name="connsiteX0" fmla="*/ 0 w 1059180"/>
              <a:gd name="connsiteY0" fmla="*/ 83820 h 1280160"/>
              <a:gd name="connsiteX1" fmla="*/ 1059180 w 1059180"/>
              <a:gd name="connsiteY1" fmla="*/ 0 h 1280160"/>
              <a:gd name="connsiteX2" fmla="*/ 1059180 w 1059180"/>
              <a:gd name="connsiteY2" fmla="*/ 1203960 h 1280160"/>
              <a:gd name="connsiteX3" fmla="*/ 0 w 1059180"/>
              <a:gd name="connsiteY3" fmla="*/ 1280160 h 1280160"/>
              <a:gd name="connsiteX4" fmla="*/ 0 w 1059180"/>
              <a:gd name="connsiteY4" fmla="*/ 83820 h 1280160"/>
              <a:gd name="connsiteX0" fmla="*/ 0 w 4320540"/>
              <a:gd name="connsiteY0" fmla="*/ 342900 h 1539240"/>
              <a:gd name="connsiteX1" fmla="*/ 4320540 w 4320540"/>
              <a:gd name="connsiteY1" fmla="*/ 0 h 1539240"/>
              <a:gd name="connsiteX2" fmla="*/ 1059180 w 4320540"/>
              <a:gd name="connsiteY2" fmla="*/ 1463040 h 1539240"/>
              <a:gd name="connsiteX3" fmla="*/ 0 w 4320540"/>
              <a:gd name="connsiteY3" fmla="*/ 1539240 h 1539240"/>
              <a:gd name="connsiteX4" fmla="*/ 0 w 4320540"/>
              <a:gd name="connsiteY4" fmla="*/ 342900 h 1539240"/>
              <a:gd name="connsiteX0" fmla="*/ 0 w 4320540"/>
              <a:gd name="connsiteY0" fmla="*/ 342900 h 1539240"/>
              <a:gd name="connsiteX1" fmla="*/ 4320540 w 4320540"/>
              <a:gd name="connsiteY1" fmla="*/ 0 h 1539240"/>
              <a:gd name="connsiteX2" fmla="*/ 4320540 w 4320540"/>
              <a:gd name="connsiteY2" fmla="*/ 1226820 h 1539240"/>
              <a:gd name="connsiteX3" fmla="*/ 0 w 4320540"/>
              <a:gd name="connsiteY3" fmla="*/ 1539240 h 1539240"/>
              <a:gd name="connsiteX4" fmla="*/ 0 w 4320540"/>
              <a:gd name="connsiteY4" fmla="*/ 342900 h 153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0540" h="1539240">
                <a:moveTo>
                  <a:pt x="0" y="342900"/>
                </a:moveTo>
                <a:lnTo>
                  <a:pt x="4320540" y="0"/>
                </a:lnTo>
                <a:lnTo>
                  <a:pt x="4320540" y="1226820"/>
                </a:lnTo>
                <a:lnTo>
                  <a:pt x="0" y="1539240"/>
                </a:lnTo>
                <a:lnTo>
                  <a:pt x="0" y="342900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35D6B45E-221C-40BD-90C6-AF119C0B0E5F}"/>
              </a:ext>
            </a:extLst>
          </p:cNvPr>
          <p:cNvSpPr/>
          <p:nvPr/>
        </p:nvSpPr>
        <p:spPr>
          <a:xfrm>
            <a:off x="317259" y="5210606"/>
            <a:ext cx="3032760" cy="19126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正方形/長方形 110">
            <a:extLst>
              <a:ext uri="{FF2B5EF4-FFF2-40B4-BE49-F238E27FC236}">
                <a16:creationId xmlns:a16="http://schemas.microsoft.com/office/drawing/2014/main" id="{45617BAB-CB33-44FA-A14D-2639DC07F2FE}"/>
              </a:ext>
            </a:extLst>
          </p:cNvPr>
          <p:cNvSpPr/>
          <p:nvPr/>
        </p:nvSpPr>
        <p:spPr>
          <a:xfrm>
            <a:off x="192118" y="7367315"/>
            <a:ext cx="5383825" cy="20501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備品設置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スポーツ推進委員はコース中央のカラーコーンの設置。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整理員、警備員は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交通規制の為のプラ柵、カラーコーンの設置。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終わり次第スポーツ推進委員の補助。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規制解除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〇時〇分頃最終バイクが山下公園方面へ通過後、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Ａエリアの備品を撤去し規制解除へ移行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5" name="正方形/長方形 174">
            <a:extLst>
              <a:ext uri="{FF2B5EF4-FFF2-40B4-BE49-F238E27FC236}">
                <a16:creationId xmlns:a16="http://schemas.microsoft.com/office/drawing/2014/main" id="{BCD59535-9A7D-441C-B273-95993D03D696}"/>
              </a:ext>
            </a:extLst>
          </p:cNvPr>
          <p:cNvSpPr/>
          <p:nvPr/>
        </p:nvSpPr>
        <p:spPr>
          <a:xfrm>
            <a:off x="192119" y="7374465"/>
            <a:ext cx="1396283" cy="1651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特記事項</a:t>
            </a:r>
          </a:p>
        </p:txBody>
      </p: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5F89289A-56FF-4C67-ABC7-86D5548E0E76}"/>
              </a:ext>
            </a:extLst>
          </p:cNvPr>
          <p:cNvSpPr txBox="1"/>
          <p:nvPr/>
        </p:nvSpPr>
        <p:spPr>
          <a:xfrm>
            <a:off x="5645373" y="4131295"/>
            <a:ext cx="12961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カラーコーン設置間隔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直線は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カーブは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誘導案内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誘導看板の告知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DEBE3F88-15E5-4509-A392-DAEB485A4686}"/>
              </a:ext>
            </a:extLst>
          </p:cNvPr>
          <p:cNvSpPr txBox="1"/>
          <p:nvPr/>
        </p:nvSpPr>
        <p:spPr>
          <a:xfrm>
            <a:off x="6044669" y="745599"/>
            <a:ext cx="3994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</a:t>
            </a:r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96B3B9B8-2F86-4272-8C9B-14A6B6203046}"/>
              </a:ext>
            </a:extLst>
          </p:cNvPr>
          <p:cNvSpPr txBox="1"/>
          <p:nvPr/>
        </p:nvSpPr>
        <p:spPr>
          <a:xfrm>
            <a:off x="5638407" y="1621135"/>
            <a:ext cx="1193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エリア管理： 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警備会社：</a:t>
            </a:r>
            <a:endParaRPr kumimoji="1"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9" name="テキスト ボックス 178">
            <a:extLst>
              <a:ext uri="{FF2B5EF4-FFF2-40B4-BE49-F238E27FC236}">
                <a16:creationId xmlns:a16="http://schemas.microsoft.com/office/drawing/2014/main" id="{D46E1A62-6C47-43BE-A838-383664439846}"/>
              </a:ext>
            </a:extLst>
          </p:cNvPr>
          <p:cNvSpPr txBox="1"/>
          <p:nvPr/>
        </p:nvSpPr>
        <p:spPr>
          <a:xfrm>
            <a:off x="5731452" y="1193488"/>
            <a:ext cx="1080120" cy="223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山手警察署</a:t>
            </a:r>
          </a:p>
        </p:txBody>
      </p:sp>
      <p:sp>
        <p:nvSpPr>
          <p:cNvPr id="2" name="フリーフォーム 1">
            <a:extLst>
              <a:ext uri="{FF2B5EF4-FFF2-40B4-BE49-F238E27FC236}">
                <a16:creationId xmlns:a16="http://schemas.microsoft.com/office/drawing/2014/main" id="{663B34D9-543C-504D-A3C1-77E4831476AD}"/>
              </a:ext>
            </a:extLst>
          </p:cNvPr>
          <p:cNvSpPr/>
          <p:nvPr/>
        </p:nvSpPr>
        <p:spPr>
          <a:xfrm>
            <a:off x="167833" y="3402957"/>
            <a:ext cx="5411164" cy="445625"/>
          </a:xfrm>
          <a:custGeom>
            <a:avLst/>
            <a:gdLst>
              <a:gd name="connsiteX0" fmla="*/ 0 w 5411164"/>
              <a:gd name="connsiteY0" fmla="*/ 445625 h 445625"/>
              <a:gd name="connsiteX1" fmla="*/ 520861 w 5411164"/>
              <a:gd name="connsiteY1" fmla="*/ 393539 h 445625"/>
              <a:gd name="connsiteX2" fmla="*/ 804440 w 5411164"/>
              <a:gd name="connsiteY2" fmla="*/ 347240 h 445625"/>
              <a:gd name="connsiteX3" fmla="*/ 5411164 w 5411164"/>
              <a:gd name="connsiteY3" fmla="*/ 0 h 44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1164" h="445625">
                <a:moveTo>
                  <a:pt x="0" y="445625"/>
                </a:moveTo>
                <a:lnTo>
                  <a:pt x="520861" y="393539"/>
                </a:lnTo>
                <a:lnTo>
                  <a:pt x="804440" y="347240"/>
                </a:lnTo>
                <a:lnTo>
                  <a:pt x="5411164" y="0"/>
                </a:lnTo>
              </a:path>
            </a:pathLst>
          </a:custGeom>
          <a:noFill/>
          <a:ln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>
            <a:extLst>
              <a:ext uri="{FF2B5EF4-FFF2-40B4-BE49-F238E27FC236}">
                <a16:creationId xmlns:a16="http://schemas.microsoft.com/office/drawing/2014/main" id="{DC5A24A4-7224-7C46-AE3E-0ED605F5F2A4}"/>
              </a:ext>
            </a:extLst>
          </p:cNvPr>
          <p:cNvSpPr/>
          <p:nvPr/>
        </p:nvSpPr>
        <p:spPr>
          <a:xfrm>
            <a:off x="167833" y="3553705"/>
            <a:ext cx="5411164" cy="445625"/>
          </a:xfrm>
          <a:custGeom>
            <a:avLst/>
            <a:gdLst>
              <a:gd name="connsiteX0" fmla="*/ 0 w 5411164"/>
              <a:gd name="connsiteY0" fmla="*/ 445625 h 445625"/>
              <a:gd name="connsiteX1" fmla="*/ 520861 w 5411164"/>
              <a:gd name="connsiteY1" fmla="*/ 393539 h 445625"/>
              <a:gd name="connsiteX2" fmla="*/ 804440 w 5411164"/>
              <a:gd name="connsiteY2" fmla="*/ 347240 h 445625"/>
              <a:gd name="connsiteX3" fmla="*/ 5411164 w 5411164"/>
              <a:gd name="connsiteY3" fmla="*/ 0 h 44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1164" h="445625">
                <a:moveTo>
                  <a:pt x="0" y="445625"/>
                </a:moveTo>
                <a:lnTo>
                  <a:pt x="520861" y="393539"/>
                </a:lnTo>
                <a:lnTo>
                  <a:pt x="804440" y="347240"/>
                </a:lnTo>
                <a:lnTo>
                  <a:pt x="5411164" y="0"/>
                </a:lnTo>
              </a:path>
            </a:pathLst>
          </a:custGeom>
          <a:noFill/>
          <a:ln>
            <a:solidFill>
              <a:srgbClr val="92D05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リーフォーム 2">
            <a:extLst>
              <a:ext uri="{FF2B5EF4-FFF2-40B4-BE49-F238E27FC236}">
                <a16:creationId xmlns:a16="http://schemas.microsoft.com/office/drawing/2014/main" id="{D7461FEC-8C94-3447-BE33-5EA53621F90E}"/>
              </a:ext>
            </a:extLst>
          </p:cNvPr>
          <p:cNvSpPr/>
          <p:nvPr/>
        </p:nvSpPr>
        <p:spPr>
          <a:xfrm>
            <a:off x="164306" y="3493294"/>
            <a:ext cx="5386388" cy="428625"/>
          </a:xfrm>
          <a:custGeom>
            <a:avLst/>
            <a:gdLst>
              <a:gd name="connsiteX0" fmla="*/ 5386388 w 5386388"/>
              <a:gd name="connsiteY0" fmla="*/ 0 h 428625"/>
              <a:gd name="connsiteX1" fmla="*/ 807244 w 5386388"/>
              <a:gd name="connsiteY1" fmla="*/ 314325 h 428625"/>
              <a:gd name="connsiteX2" fmla="*/ 435769 w 5386388"/>
              <a:gd name="connsiteY2" fmla="*/ 400050 h 428625"/>
              <a:gd name="connsiteX3" fmla="*/ 0 w 5386388"/>
              <a:gd name="connsiteY3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86388" h="428625">
                <a:moveTo>
                  <a:pt x="5386388" y="0"/>
                </a:moveTo>
                <a:lnTo>
                  <a:pt x="807244" y="314325"/>
                </a:lnTo>
                <a:lnTo>
                  <a:pt x="435769" y="400050"/>
                </a:lnTo>
                <a:lnTo>
                  <a:pt x="0" y="428625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リーフォーム 3">
            <a:extLst>
              <a:ext uri="{FF2B5EF4-FFF2-40B4-BE49-F238E27FC236}">
                <a16:creationId xmlns:a16="http://schemas.microsoft.com/office/drawing/2014/main" id="{AED8A9F7-A297-A146-96E4-1BEA7027A8A9}"/>
              </a:ext>
            </a:extLst>
          </p:cNvPr>
          <p:cNvSpPr/>
          <p:nvPr/>
        </p:nvSpPr>
        <p:spPr>
          <a:xfrm>
            <a:off x="2578894" y="3907631"/>
            <a:ext cx="485775" cy="35719"/>
          </a:xfrm>
          <a:custGeom>
            <a:avLst/>
            <a:gdLst>
              <a:gd name="connsiteX0" fmla="*/ 0 w 485775"/>
              <a:gd name="connsiteY0" fmla="*/ 35719 h 35719"/>
              <a:gd name="connsiteX1" fmla="*/ 485775 w 485775"/>
              <a:gd name="connsiteY1" fmla="*/ 0 h 3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5775" h="35719">
                <a:moveTo>
                  <a:pt x="0" y="35719"/>
                </a:moveTo>
                <a:lnTo>
                  <a:pt x="485775" y="0"/>
                </a:lnTo>
              </a:path>
            </a:pathLst>
          </a:custGeom>
          <a:noFill/>
          <a:ln w="28575">
            <a:solidFill>
              <a:srgbClr val="0000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リーフォーム 4">
            <a:extLst>
              <a:ext uri="{FF2B5EF4-FFF2-40B4-BE49-F238E27FC236}">
                <a16:creationId xmlns:a16="http://schemas.microsoft.com/office/drawing/2014/main" id="{87ED1F4B-3183-5C41-BF5C-498CFE75D300}"/>
              </a:ext>
            </a:extLst>
          </p:cNvPr>
          <p:cNvSpPr/>
          <p:nvPr/>
        </p:nvSpPr>
        <p:spPr>
          <a:xfrm>
            <a:off x="557213" y="4057650"/>
            <a:ext cx="400050" cy="28575"/>
          </a:xfrm>
          <a:custGeom>
            <a:avLst/>
            <a:gdLst>
              <a:gd name="connsiteX0" fmla="*/ 0 w 400050"/>
              <a:gd name="connsiteY0" fmla="*/ 28575 h 28575"/>
              <a:gd name="connsiteX1" fmla="*/ 400050 w 400050"/>
              <a:gd name="connsiteY1" fmla="*/ 0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0050" h="28575">
                <a:moveTo>
                  <a:pt x="0" y="28575"/>
                </a:moveTo>
                <a:lnTo>
                  <a:pt x="400050" y="0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64E7CED-4D89-C64F-BEAD-A9FA5213AFDE}"/>
              </a:ext>
            </a:extLst>
          </p:cNvPr>
          <p:cNvSpPr/>
          <p:nvPr/>
        </p:nvSpPr>
        <p:spPr>
          <a:xfrm>
            <a:off x="2708920" y="4419352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B828CCE-48A8-0B4D-AA5B-EF13EE6A242F}"/>
              </a:ext>
            </a:extLst>
          </p:cNvPr>
          <p:cNvSpPr/>
          <p:nvPr/>
        </p:nvSpPr>
        <p:spPr>
          <a:xfrm>
            <a:off x="3072355" y="3938919"/>
            <a:ext cx="140622" cy="98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A442283-3671-664D-8F1E-59FC122B243F}"/>
              </a:ext>
            </a:extLst>
          </p:cNvPr>
          <p:cNvSpPr/>
          <p:nvPr/>
        </p:nvSpPr>
        <p:spPr>
          <a:xfrm>
            <a:off x="677727" y="4562475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99DF1B0-0A4C-FB44-9EAA-27744669C12A}"/>
              </a:ext>
            </a:extLst>
          </p:cNvPr>
          <p:cNvSpPr/>
          <p:nvPr/>
        </p:nvSpPr>
        <p:spPr>
          <a:xfrm>
            <a:off x="598216" y="3560886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C08B145-8801-434D-96A4-758D5983433B}"/>
              </a:ext>
            </a:extLst>
          </p:cNvPr>
          <p:cNvSpPr/>
          <p:nvPr/>
        </p:nvSpPr>
        <p:spPr>
          <a:xfrm>
            <a:off x="1988840" y="4752003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6" name="フリーフォーム 5">
            <a:extLst>
              <a:ext uri="{FF2B5EF4-FFF2-40B4-BE49-F238E27FC236}">
                <a16:creationId xmlns:a16="http://schemas.microsoft.com/office/drawing/2014/main" id="{5D1A037B-76B7-E74C-A6A4-BA22E59D052A}"/>
              </a:ext>
            </a:extLst>
          </p:cNvPr>
          <p:cNvSpPr/>
          <p:nvPr/>
        </p:nvSpPr>
        <p:spPr>
          <a:xfrm>
            <a:off x="3083952" y="3869634"/>
            <a:ext cx="2488588" cy="295635"/>
          </a:xfrm>
          <a:custGeom>
            <a:avLst/>
            <a:gdLst>
              <a:gd name="connsiteX0" fmla="*/ 5406887 w 5406887"/>
              <a:gd name="connsiteY0" fmla="*/ 0 h 483704"/>
              <a:gd name="connsiteX1" fmla="*/ 0 w 5406887"/>
              <a:gd name="connsiteY1" fmla="*/ 483704 h 483704"/>
              <a:gd name="connsiteX0" fmla="*/ 5406887 w 5406887"/>
              <a:gd name="connsiteY0" fmla="*/ 0 h 483704"/>
              <a:gd name="connsiteX1" fmla="*/ 2798042 w 5406887"/>
              <a:gd name="connsiteY1" fmla="*/ 222467 h 483704"/>
              <a:gd name="connsiteX2" fmla="*/ 0 w 5406887"/>
              <a:gd name="connsiteY2" fmla="*/ 483704 h 483704"/>
              <a:gd name="connsiteX0" fmla="*/ 5406887 w 5406887"/>
              <a:gd name="connsiteY0" fmla="*/ 0 h 483704"/>
              <a:gd name="connsiteX1" fmla="*/ 2344084 w 5406887"/>
              <a:gd name="connsiteY1" fmla="*/ 267863 h 483704"/>
              <a:gd name="connsiteX2" fmla="*/ 0 w 5406887"/>
              <a:gd name="connsiteY2" fmla="*/ 483704 h 483704"/>
              <a:gd name="connsiteX0" fmla="*/ 3062803 w 3062803"/>
              <a:gd name="connsiteY0" fmla="*/ 0 h 267863"/>
              <a:gd name="connsiteX1" fmla="*/ 0 w 3062803"/>
              <a:gd name="connsiteY1" fmla="*/ 267863 h 267863"/>
              <a:gd name="connsiteX2" fmla="*/ 438027 w 3062803"/>
              <a:gd name="connsiteY2" fmla="*/ 243755 h 267863"/>
              <a:gd name="connsiteX0" fmla="*/ 2624776 w 2624776"/>
              <a:gd name="connsiteY0" fmla="*/ 0 h 243755"/>
              <a:gd name="connsiteX1" fmla="*/ 0 w 2624776"/>
              <a:gd name="connsiteY1" fmla="*/ 243755 h 243755"/>
              <a:gd name="connsiteX0" fmla="*/ 2495074 w 2495074"/>
              <a:gd name="connsiteY0" fmla="*/ 0 h 230784"/>
              <a:gd name="connsiteX1" fmla="*/ 0 w 2495074"/>
              <a:gd name="connsiteY1" fmla="*/ 230784 h 230784"/>
              <a:gd name="connsiteX0" fmla="*/ 2488588 w 2488588"/>
              <a:gd name="connsiteY0" fmla="*/ 0 h 295635"/>
              <a:gd name="connsiteX1" fmla="*/ 0 w 2488588"/>
              <a:gd name="connsiteY1" fmla="*/ 295635 h 295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88588" h="295635">
                <a:moveTo>
                  <a:pt x="2488588" y="0"/>
                </a:moveTo>
                <a:lnTo>
                  <a:pt x="0" y="295635"/>
                </a:lnTo>
              </a:path>
            </a:pathLst>
          </a:custGeom>
          <a:noFill/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 7">
            <a:extLst>
              <a:ext uri="{FF2B5EF4-FFF2-40B4-BE49-F238E27FC236}">
                <a16:creationId xmlns:a16="http://schemas.microsoft.com/office/drawing/2014/main" id="{C200DF49-F174-0E4B-B8F7-DAD32CCD2748}"/>
              </a:ext>
            </a:extLst>
          </p:cNvPr>
          <p:cNvSpPr/>
          <p:nvPr/>
        </p:nvSpPr>
        <p:spPr>
          <a:xfrm>
            <a:off x="175098" y="4221804"/>
            <a:ext cx="2386519" cy="142673"/>
          </a:xfrm>
          <a:custGeom>
            <a:avLst/>
            <a:gdLst>
              <a:gd name="connsiteX0" fmla="*/ 0 w 2386519"/>
              <a:gd name="connsiteY0" fmla="*/ 142673 h 142673"/>
              <a:gd name="connsiteX1" fmla="*/ 2386519 w 2386519"/>
              <a:gd name="connsiteY1" fmla="*/ 0 h 14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86519" h="142673">
                <a:moveTo>
                  <a:pt x="0" y="142673"/>
                </a:moveTo>
                <a:lnTo>
                  <a:pt x="2386519" y="0"/>
                </a:lnTo>
              </a:path>
            </a:pathLst>
          </a:custGeom>
          <a:noFill/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 8">
            <a:extLst>
              <a:ext uri="{FF2B5EF4-FFF2-40B4-BE49-F238E27FC236}">
                <a16:creationId xmlns:a16="http://schemas.microsoft.com/office/drawing/2014/main" id="{2F57E344-D2F4-894B-A6EF-43540C2659A4}"/>
              </a:ext>
            </a:extLst>
          </p:cNvPr>
          <p:cNvSpPr/>
          <p:nvPr/>
        </p:nvSpPr>
        <p:spPr>
          <a:xfrm>
            <a:off x="166914" y="4114800"/>
            <a:ext cx="2373086" cy="137886"/>
          </a:xfrm>
          <a:custGeom>
            <a:avLst/>
            <a:gdLst>
              <a:gd name="connsiteX0" fmla="*/ 0 w 5406572"/>
              <a:gd name="connsiteY0" fmla="*/ 457200 h 457200"/>
              <a:gd name="connsiteX1" fmla="*/ 2706915 w 5406572"/>
              <a:gd name="connsiteY1" fmla="*/ 297543 h 457200"/>
              <a:gd name="connsiteX2" fmla="*/ 5406572 w 5406572"/>
              <a:gd name="connsiteY2" fmla="*/ 0 h 457200"/>
              <a:gd name="connsiteX0" fmla="*/ 0 w 5406572"/>
              <a:gd name="connsiteY0" fmla="*/ 457200 h 457200"/>
              <a:gd name="connsiteX1" fmla="*/ 5406572 w 5406572"/>
              <a:gd name="connsiteY1" fmla="*/ 0 h 457200"/>
              <a:gd name="connsiteX0" fmla="*/ 0 w 2373086"/>
              <a:gd name="connsiteY0" fmla="*/ 137886 h 137886"/>
              <a:gd name="connsiteX1" fmla="*/ 2373086 w 2373086"/>
              <a:gd name="connsiteY1" fmla="*/ 0 h 13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73086" h="137886">
                <a:moveTo>
                  <a:pt x="0" y="137886"/>
                </a:moveTo>
                <a:lnTo>
                  <a:pt x="2373086" y="0"/>
                </a:lnTo>
              </a:path>
            </a:pathLst>
          </a:custGeom>
          <a:noFill/>
          <a:ln w="38100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 10">
            <a:extLst>
              <a:ext uri="{FF2B5EF4-FFF2-40B4-BE49-F238E27FC236}">
                <a16:creationId xmlns:a16="http://schemas.microsoft.com/office/drawing/2014/main" id="{F7185B08-E3FF-4945-B6D8-CC7C9678A851}"/>
              </a:ext>
            </a:extLst>
          </p:cNvPr>
          <p:cNvSpPr/>
          <p:nvPr/>
        </p:nvSpPr>
        <p:spPr>
          <a:xfrm>
            <a:off x="3077029" y="3940629"/>
            <a:ext cx="2496457" cy="348342"/>
          </a:xfrm>
          <a:custGeom>
            <a:avLst/>
            <a:gdLst>
              <a:gd name="connsiteX0" fmla="*/ 2496457 w 2496457"/>
              <a:gd name="connsiteY0" fmla="*/ 0 h 348342"/>
              <a:gd name="connsiteX1" fmla="*/ 0 w 2496457"/>
              <a:gd name="connsiteY1" fmla="*/ 348342 h 348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96457" h="348342">
                <a:moveTo>
                  <a:pt x="2496457" y="0"/>
                </a:moveTo>
                <a:lnTo>
                  <a:pt x="0" y="348342"/>
                </a:lnTo>
              </a:path>
            </a:pathLst>
          </a:custGeom>
          <a:noFill/>
          <a:ln w="38100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>
            <a:extLst>
              <a:ext uri="{FF2B5EF4-FFF2-40B4-BE49-F238E27FC236}">
                <a16:creationId xmlns:a16="http://schemas.microsoft.com/office/drawing/2014/main" id="{A8043E14-AABC-924B-A940-50A0C9EB0C38}"/>
              </a:ext>
            </a:extLst>
          </p:cNvPr>
          <p:cNvSpPr/>
          <p:nvPr/>
        </p:nvSpPr>
        <p:spPr>
          <a:xfrm>
            <a:off x="3084286" y="3802743"/>
            <a:ext cx="2489200" cy="217714"/>
          </a:xfrm>
          <a:custGeom>
            <a:avLst/>
            <a:gdLst>
              <a:gd name="connsiteX0" fmla="*/ 0 w 2489200"/>
              <a:gd name="connsiteY0" fmla="*/ 217714 h 217714"/>
              <a:gd name="connsiteX1" fmla="*/ 2489200 w 2489200"/>
              <a:gd name="connsiteY1" fmla="*/ 0 h 21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89200" h="217714">
                <a:moveTo>
                  <a:pt x="0" y="217714"/>
                </a:moveTo>
                <a:lnTo>
                  <a:pt x="2489200" y="0"/>
                </a:lnTo>
              </a:path>
            </a:pathLst>
          </a:custGeom>
          <a:noFill/>
          <a:ln w="38100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 14">
            <a:extLst>
              <a:ext uri="{FF2B5EF4-FFF2-40B4-BE49-F238E27FC236}">
                <a16:creationId xmlns:a16="http://schemas.microsoft.com/office/drawing/2014/main" id="{E1017745-2DC2-FF4D-8276-136F6BDDAA93}"/>
              </a:ext>
            </a:extLst>
          </p:cNvPr>
          <p:cNvSpPr/>
          <p:nvPr/>
        </p:nvSpPr>
        <p:spPr>
          <a:xfrm>
            <a:off x="166914" y="4325257"/>
            <a:ext cx="2365829" cy="152400"/>
          </a:xfrm>
          <a:custGeom>
            <a:avLst/>
            <a:gdLst>
              <a:gd name="connsiteX0" fmla="*/ 2365829 w 2365829"/>
              <a:gd name="connsiteY0" fmla="*/ 0 h 152400"/>
              <a:gd name="connsiteX1" fmla="*/ 0 w 2365829"/>
              <a:gd name="connsiteY1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65829" h="152400">
                <a:moveTo>
                  <a:pt x="2365829" y="0"/>
                </a:moveTo>
                <a:lnTo>
                  <a:pt x="0" y="152400"/>
                </a:lnTo>
              </a:path>
            </a:pathLst>
          </a:custGeom>
          <a:noFill/>
          <a:ln w="38100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254"/>
          <p:cNvSpPr txBox="1">
            <a:spLocks noChangeArrowheads="1"/>
          </p:cNvSpPr>
          <p:nvPr/>
        </p:nvSpPr>
        <p:spPr bwMode="auto">
          <a:xfrm>
            <a:off x="929968" y="1937526"/>
            <a:ext cx="810695" cy="21544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港栄作業（株）</a:t>
            </a:r>
          </a:p>
        </p:txBody>
      </p:sp>
      <p:sp>
        <p:nvSpPr>
          <p:cNvPr id="38" name="テキスト ボックス 254"/>
          <p:cNvSpPr txBox="1">
            <a:spLocks noChangeArrowheads="1"/>
          </p:cNvSpPr>
          <p:nvPr/>
        </p:nvSpPr>
        <p:spPr bwMode="auto">
          <a:xfrm>
            <a:off x="2438558" y="1844471"/>
            <a:ext cx="861133" cy="33855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藤木企業</a:t>
            </a:r>
            <a:endParaRPr lang="en-US" altLang="ja-JP" sz="80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ctr"/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本牧営業所</a:t>
            </a:r>
            <a:endParaRPr lang="ja-JP" altLang="en-US" sz="90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49" name="テキスト ボックス 254"/>
          <p:cNvSpPr txBox="1">
            <a:spLocks noChangeArrowheads="1"/>
          </p:cNvSpPr>
          <p:nvPr/>
        </p:nvSpPr>
        <p:spPr bwMode="auto">
          <a:xfrm>
            <a:off x="4154131" y="1772123"/>
            <a:ext cx="14692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900">
                <a:latin typeface="HGP創英角ｺﾞｼｯｸUB" pitchFamily="50" charset="-128"/>
                <a:ea typeface="HGP創英角ｺﾞｼｯｸUB" pitchFamily="50" charset="-128"/>
              </a:rPr>
              <a:t>トナミ</a:t>
            </a:r>
            <a:endParaRPr lang="en-US" altLang="ja-JP" sz="900"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ctr"/>
            <a:r>
              <a:rPr lang="ja-JP" altLang="en-US" sz="900">
                <a:latin typeface="HGP創英角ｺﾞｼｯｸUB" pitchFamily="50" charset="-128"/>
                <a:ea typeface="HGP創英角ｺﾞｼｯｸUB" pitchFamily="50" charset="-128"/>
              </a:rPr>
              <a:t>国際物流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4673127" y="4584194"/>
            <a:ext cx="821804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日産自動車</a:t>
            </a:r>
            <a:endParaRPr lang="en-US" altLang="ja-JP" sz="80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80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本牧専用埠頭</a:t>
            </a:r>
            <a:endParaRPr kumimoji="1" lang="ja-JP" altLang="en-US" sz="110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2" name="角丸四角形吹き出し 51"/>
          <p:cNvSpPr/>
          <p:nvPr/>
        </p:nvSpPr>
        <p:spPr>
          <a:xfrm>
            <a:off x="2825082" y="4573415"/>
            <a:ext cx="1123616" cy="288032"/>
          </a:xfrm>
          <a:prstGeom prst="wedgeRoundRectCallout">
            <a:avLst>
              <a:gd name="adj1" fmla="val -69893"/>
              <a:gd name="adj2" fmla="val -203484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/>
              <a:t>停止線設置</a:t>
            </a:r>
          </a:p>
        </p:txBody>
      </p:sp>
      <p:cxnSp>
        <p:nvCxnSpPr>
          <p:cNvPr id="53" name="直線コネクタ 52"/>
          <p:cNvCxnSpPr/>
          <p:nvPr/>
        </p:nvCxnSpPr>
        <p:spPr>
          <a:xfrm>
            <a:off x="2545251" y="4020889"/>
            <a:ext cx="5200" cy="14363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フリーフォーム 56">
            <a:extLst>
              <a:ext uri="{FF2B5EF4-FFF2-40B4-BE49-F238E27FC236}">
                <a16:creationId xmlns:a16="http://schemas.microsoft.com/office/drawing/2014/main" id="{AED8A9F7-A297-A146-96E4-1BEA7027A8A9}"/>
              </a:ext>
            </a:extLst>
          </p:cNvPr>
          <p:cNvSpPr/>
          <p:nvPr/>
        </p:nvSpPr>
        <p:spPr>
          <a:xfrm>
            <a:off x="2603817" y="4021931"/>
            <a:ext cx="423329" cy="45719"/>
          </a:xfrm>
          <a:custGeom>
            <a:avLst/>
            <a:gdLst>
              <a:gd name="connsiteX0" fmla="*/ 0 w 485775"/>
              <a:gd name="connsiteY0" fmla="*/ 35719 h 35719"/>
              <a:gd name="connsiteX1" fmla="*/ 485775 w 485775"/>
              <a:gd name="connsiteY1" fmla="*/ 0 h 3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5775" h="35719">
                <a:moveTo>
                  <a:pt x="0" y="35719"/>
                </a:moveTo>
                <a:lnTo>
                  <a:pt x="485775" y="0"/>
                </a:lnTo>
              </a:path>
            </a:pathLst>
          </a:custGeom>
          <a:noFill/>
          <a:ln w="28575">
            <a:solidFill>
              <a:srgbClr val="0000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8" name="図 57"/>
          <p:cNvPicPr>
            <a:picLocks noChangeAspect="1"/>
          </p:cNvPicPr>
          <p:nvPr/>
        </p:nvPicPr>
        <p:blipFill rotWithShape="1">
          <a:blip r:embed="rId5"/>
          <a:srcRect l="39064" t="13205" r="37416" b="12877"/>
          <a:stretch/>
        </p:blipFill>
        <p:spPr>
          <a:xfrm>
            <a:off x="2986509" y="3626284"/>
            <a:ext cx="115073" cy="36165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正方形/長方形 6"/>
          <p:cNvSpPr/>
          <p:nvPr/>
        </p:nvSpPr>
        <p:spPr>
          <a:xfrm rot="21336428">
            <a:off x="2599717" y="3964932"/>
            <a:ext cx="331146" cy="4601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6" name="図 55"/>
          <p:cNvPicPr>
            <a:picLocks noChangeAspect="1"/>
          </p:cNvPicPr>
          <p:nvPr/>
        </p:nvPicPr>
        <p:blipFill rotWithShape="1">
          <a:blip r:embed="rId5"/>
          <a:srcRect l="39064" t="13205" r="37416" b="12877"/>
          <a:stretch/>
        </p:blipFill>
        <p:spPr>
          <a:xfrm>
            <a:off x="3837228" y="3119376"/>
            <a:ext cx="115073" cy="361659"/>
          </a:xfrm>
          <a:prstGeom prst="rect">
            <a:avLst/>
          </a:prstGeom>
          <a:ln>
            <a:noFill/>
          </a:ln>
        </p:spPr>
      </p:pic>
      <p:sp>
        <p:nvSpPr>
          <p:cNvPr id="100" name="フリーフォーム 99">
            <a:extLst>
              <a:ext uri="{FF2B5EF4-FFF2-40B4-BE49-F238E27FC236}">
                <a16:creationId xmlns:a16="http://schemas.microsoft.com/office/drawing/2014/main" id="{005385D4-2061-154B-9362-1113D3B23B50}"/>
              </a:ext>
            </a:extLst>
          </p:cNvPr>
          <p:cNvSpPr/>
          <p:nvPr/>
        </p:nvSpPr>
        <p:spPr>
          <a:xfrm>
            <a:off x="3247571" y="3574252"/>
            <a:ext cx="45719" cy="808455"/>
          </a:xfrm>
          <a:custGeom>
            <a:avLst/>
            <a:gdLst>
              <a:gd name="connsiteX0" fmla="*/ 0 w 52662"/>
              <a:gd name="connsiteY0" fmla="*/ 0 h 655878"/>
              <a:gd name="connsiteX1" fmla="*/ 52662 w 52662"/>
              <a:gd name="connsiteY1" fmla="*/ 655878 h 65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662" h="655878">
                <a:moveTo>
                  <a:pt x="0" y="0"/>
                </a:moveTo>
                <a:lnTo>
                  <a:pt x="52662" y="655878"/>
                </a:lnTo>
              </a:path>
            </a:pathLst>
          </a:custGeom>
          <a:noFill/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1" name="直線矢印コネクタ 100"/>
          <p:cNvCxnSpPr>
            <a:stCxn id="56" idx="1"/>
            <a:endCxn id="58" idx="3"/>
          </p:cNvCxnSpPr>
          <p:nvPr/>
        </p:nvCxnSpPr>
        <p:spPr>
          <a:xfrm flipH="1">
            <a:off x="3101582" y="3300206"/>
            <a:ext cx="735646" cy="506908"/>
          </a:xfrm>
          <a:prstGeom prst="straightConnector1">
            <a:avLst/>
          </a:prstGeom>
          <a:ln w="3492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四角形吹き出し 53"/>
          <p:cNvSpPr/>
          <p:nvPr/>
        </p:nvSpPr>
        <p:spPr>
          <a:xfrm>
            <a:off x="1574586" y="2751836"/>
            <a:ext cx="1326031" cy="231697"/>
          </a:xfrm>
          <a:prstGeom prst="wedgeRectCallout">
            <a:avLst>
              <a:gd name="adj1" fmla="val 30945"/>
              <a:gd name="adj2" fmla="val 43794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b="1"/>
              <a:t>仮バス停エリア設置</a:t>
            </a:r>
            <a:endParaRPr kumimoji="1" lang="ja-JP" altLang="en-US" sz="1050" b="1"/>
          </a:p>
        </p:txBody>
      </p:sp>
      <p:cxnSp>
        <p:nvCxnSpPr>
          <p:cNvPr id="102" name="直線矢印コネクタ 101">
            <a:extLst>
              <a:ext uri="{FF2B5EF4-FFF2-40B4-BE49-F238E27FC236}">
                <a16:creationId xmlns:a16="http://schemas.microsoft.com/office/drawing/2014/main" id="{FCED0247-E071-432C-8CA2-194E7C6C9A7A}"/>
              </a:ext>
            </a:extLst>
          </p:cNvPr>
          <p:cNvCxnSpPr>
            <a:cxnSpLocks/>
          </p:cNvCxnSpPr>
          <p:nvPr/>
        </p:nvCxnSpPr>
        <p:spPr>
          <a:xfrm flipH="1">
            <a:off x="3975234" y="3015565"/>
            <a:ext cx="185320" cy="237774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フリーフォーム 4">
            <a:extLst>
              <a:ext uri="{FF2B5EF4-FFF2-40B4-BE49-F238E27FC236}">
                <a16:creationId xmlns:a16="http://schemas.microsoft.com/office/drawing/2014/main" id="{48DB5828-3980-488A-8215-81F18EDE7516}"/>
              </a:ext>
            </a:extLst>
          </p:cNvPr>
          <p:cNvSpPr/>
          <p:nvPr/>
        </p:nvSpPr>
        <p:spPr>
          <a:xfrm>
            <a:off x="536893" y="3651250"/>
            <a:ext cx="400050" cy="28575"/>
          </a:xfrm>
          <a:custGeom>
            <a:avLst/>
            <a:gdLst>
              <a:gd name="connsiteX0" fmla="*/ 0 w 400050"/>
              <a:gd name="connsiteY0" fmla="*/ 28575 h 28575"/>
              <a:gd name="connsiteX1" fmla="*/ 400050 w 400050"/>
              <a:gd name="connsiteY1" fmla="*/ 0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0050" h="28575">
                <a:moveTo>
                  <a:pt x="0" y="28575"/>
                </a:moveTo>
                <a:lnTo>
                  <a:pt x="400050" y="0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ひし形 64">
            <a:extLst>
              <a:ext uri="{FF2B5EF4-FFF2-40B4-BE49-F238E27FC236}">
                <a16:creationId xmlns:a16="http://schemas.microsoft.com/office/drawing/2014/main" id="{07E7B976-9206-42B9-92EE-1769BA6E1926}"/>
              </a:ext>
            </a:extLst>
          </p:cNvPr>
          <p:cNvSpPr/>
          <p:nvPr/>
        </p:nvSpPr>
        <p:spPr>
          <a:xfrm>
            <a:off x="1844824" y="3524997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66" name="ひし形 65">
            <a:extLst>
              <a:ext uri="{FF2B5EF4-FFF2-40B4-BE49-F238E27FC236}">
                <a16:creationId xmlns:a16="http://schemas.microsoft.com/office/drawing/2014/main" id="{AF6C159E-A14D-4698-8C10-A2B63AE855DF}"/>
              </a:ext>
            </a:extLst>
          </p:cNvPr>
          <p:cNvSpPr/>
          <p:nvPr/>
        </p:nvSpPr>
        <p:spPr>
          <a:xfrm>
            <a:off x="3212976" y="3426486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67" name="ひし形 66">
            <a:extLst>
              <a:ext uri="{FF2B5EF4-FFF2-40B4-BE49-F238E27FC236}">
                <a16:creationId xmlns:a16="http://schemas.microsoft.com/office/drawing/2014/main" id="{92307C1C-BF83-4D41-B899-E5EA82F1ACA6}"/>
              </a:ext>
            </a:extLst>
          </p:cNvPr>
          <p:cNvSpPr/>
          <p:nvPr/>
        </p:nvSpPr>
        <p:spPr>
          <a:xfrm>
            <a:off x="4392835" y="3349614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grpSp>
        <p:nvGrpSpPr>
          <p:cNvPr id="68" name="グループ化 67">
            <a:extLst>
              <a:ext uri="{FF2B5EF4-FFF2-40B4-BE49-F238E27FC236}">
                <a16:creationId xmlns:a16="http://schemas.microsoft.com/office/drawing/2014/main" id="{53BE1751-E682-4AA5-AAB6-6C2F08CE9895}"/>
              </a:ext>
            </a:extLst>
          </p:cNvPr>
          <p:cNvGrpSpPr/>
          <p:nvPr/>
        </p:nvGrpSpPr>
        <p:grpSpPr>
          <a:xfrm>
            <a:off x="3149118" y="954247"/>
            <a:ext cx="2363218" cy="3066791"/>
            <a:chOff x="2831296" y="5421018"/>
            <a:chExt cx="2363218" cy="3066791"/>
          </a:xfrm>
        </p:grpSpPr>
        <p:sp>
          <p:nvSpPr>
            <p:cNvPr id="69" name="楕円 18">
              <a:extLst>
                <a:ext uri="{FF2B5EF4-FFF2-40B4-BE49-F238E27FC236}">
                  <a16:creationId xmlns:a16="http://schemas.microsoft.com/office/drawing/2014/main" id="{D87479D6-5361-4809-ABCF-66A3F501858E}"/>
                </a:ext>
              </a:extLst>
            </p:cNvPr>
            <p:cNvSpPr/>
            <p:nvPr/>
          </p:nvSpPr>
          <p:spPr>
            <a:xfrm rot="21210182">
              <a:off x="2831296" y="7928003"/>
              <a:ext cx="214657" cy="559806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0" name="グループ化 69">
              <a:extLst>
                <a:ext uri="{FF2B5EF4-FFF2-40B4-BE49-F238E27FC236}">
                  <a16:creationId xmlns:a16="http://schemas.microsoft.com/office/drawing/2014/main" id="{767B89E1-B3AC-4E7A-BE5C-216342198A1A}"/>
                </a:ext>
              </a:extLst>
            </p:cNvPr>
            <p:cNvGrpSpPr/>
            <p:nvPr/>
          </p:nvGrpSpPr>
          <p:grpSpPr>
            <a:xfrm>
              <a:off x="3034274" y="5421018"/>
              <a:ext cx="2160240" cy="1663459"/>
              <a:chOff x="8181528" y="5325907"/>
              <a:chExt cx="2160240" cy="1663459"/>
            </a:xfrm>
          </p:grpSpPr>
          <p:sp>
            <p:nvSpPr>
              <p:cNvPr id="73" name="正方形/長方形 72">
                <a:extLst>
                  <a:ext uri="{FF2B5EF4-FFF2-40B4-BE49-F238E27FC236}">
                    <a16:creationId xmlns:a16="http://schemas.microsoft.com/office/drawing/2014/main" id="{6C5560EF-97FE-4FAB-B6B7-D7B8B9219152}"/>
                  </a:ext>
                </a:extLst>
              </p:cNvPr>
              <p:cNvSpPr/>
              <p:nvPr/>
            </p:nvSpPr>
            <p:spPr>
              <a:xfrm>
                <a:off x="8181528" y="5325907"/>
                <a:ext cx="2160240" cy="1663459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4" name="正方形/長方形 73">
                <a:extLst>
                  <a:ext uri="{FF2B5EF4-FFF2-40B4-BE49-F238E27FC236}">
                    <a16:creationId xmlns:a16="http://schemas.microsoft.com/office/drawing/2014/main" id="{4776C2B8-E6D6-4FD9-A84F-23A89843C8BC}"/>
                  </a:ext>
                </a:extLst>
              </p:cNvPr>
              <p:cNvSpPr/>
              <p:nvPr/>
            </p:nvSpPr>
            <p:spPr>
              <a:xfrm>
                <a:off x="8389781" y="5348654"/>
                <a:ext cx="1816809" cy="161512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rgbClr val="2226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5" name="直線コネクタ 74">
                <a:extLst>
                  <a:ext uri="{FF2B5EF4-FFF2-40B4-BE49-F238E27FC236}">
                    <a16:creationId xmlns:a16="http://schemas.microsoft.com/office/drawing/2014/main" id="{D3D8EF85-C8C6-4715-BA9D-E3C9636518BF}"/>
                  </a:ext>
                </a:extLst>
              </p:cNvPr>
              <p:cNvCxnSpPr/>
              <p:nvPr/>
            </p:nvCxnSpPr>
            <p:spPr bwMode="auto">
              <a:xfrm flipH="1">
                <a:off x="9112842" y="6552692"/>
                <a:ext cx="357657" cy="9489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線コネクタ 75">
                <a:extLst>
                  <a:ext uri="{FF2B5EF4-FFF2-40B4-BE49-F238E27FC236}">
                    <a16:creationId xmlns:a16="http://schemas.microsoft.com/office/drawing/2014/main" id="{3BD9571E-7FA7-44A0-A9E0-07D282811132}"/>
                  </a:ext>
                </a:extLst>
              </p:cNvPr>
              <p:cNvCxnSpPr/>
              <p:nvPr/>
            </p:nvCxnSpPr>
            <p:spPr bwMode="auto">
              <a:xfrm>
                <a:off x="9084355" y="5799781"/>
                <a:ext cx="0" cy="752911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線コネクタ 76">
                <a:extLst>
                  <a:ext uri="{FF2B5EF4-FFF2-40B4-BE49-F238E27FC236}">
                    <a16:creationId xmlns:a16="http://schemas.microsoft.com/office/drawing/2014/main" id="{02B34556-CBA8-4637-8FE8-6DFB769CA8BB}"/>
                  </a:ext>
                </a:extLst>
              </p:cNvPr>
              <p:cNvCxnSpPr/>
              <p:nvPr/>
            </p:nvCxnSpPr>
            <p:spPr bwMode="auto">
              <a:xfrm>
                <a:off x="9490261" y="5776421"/>
                <a:ext cx="0" cy="752911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線コネクタ 77">
                <a:extLst>
                  <a:ext uri="{FF2B5EF4-FFF2-40B4-BE49-F238E27FC236}">
                    <a16:creationId xmlns:a16="http://schemas.microsoft.com/office/drawing/2014/main" id="{535B1E48-51C1-4CCE-B900-D430B7A68CF1}"/>
                  </a:ext>
                </a:extLst>
              </p:cNvPr>
              <p:cNvCxnSpPr/>
              <p:nvPr/>
            </p:nvCxnSpPr>
            <p:spPr bwMode="auto">
              <a:xfrm flipH="1">
                <a:off x="9112842" y="5751516"/>
                <a:ext cx="357657" cy="9489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円/楕円 375">
                <a:extLst>
                  <a:ext uri="{FF2B5EF4-FFF2-40B4-BE49-F238E27FC236}">
                    <a16:creationId xmlns:a16="http://schemas.microsoft.com/office/drawing/2014/main" id="{FA86FA5E-D200-49D4-8FD4-21E1DA9AFC78}"/>
                  </a:ext>
                </a:extLst>
              </p:cNvPr>
              <p:cNvSpPr/>
              <p:nvPr/>
            </p:nvSpPr>
            <p:spPr bwMode="auto">
              <a:xfrm rot="4851650">
                <a:off x="9454593" y="5719411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80" name="円/楕円 376">
                <a:extLst>
                  <a:ext uri="{FF2B5EF4-FFF2-40B4-BE49-F238E27FC236}">
                    <a16:creationId xmlns:a16="http://schemas.microsoft.com/office/drawing/2014/main" id="{09DD3449-C87C-4566-9496-3D91FB1CAA2A}"/>
                  </a:ext>
                </a:extLst>
              </p:cNvPr>
              <p:cNvSpPr/>
              <p:nvPr/>
            </p:nvSpPr>
            <p:spPr bwMode="auto">
              <a:xfrm rot="4851650">
                <a:off x="9048401" y="5726340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81" name="円/楕円 377">
                <a:extLst>
                  <a:ext uri="{FF2B5EF4-FFF2-40B4-BE49-F238E27FC236}">
                    <a16:creationId xmlns:a16="http://schemas.microsoft.com/office/drawing/2014/main" id="{1D90922A-9E54-40F4-AA91-C2E8A64B29E5}"/>
                  </a:ext>
                </a:extLst>
              </p:cNvPr>
              <p:cNvSpPr/>
              <p:nvPr/>
            </p:nvSpPr>
            <p:spPr bwMode="auto">
              <a:xfrm rot="4851650">
                <a:off x="9050229" y="6532634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82" name="円/楕円 378">
                <a:extLst>
                  <a:ext uri="{FF2B5EF4-FFF2-40B4-BE49-F238E27FC236}">
                    <a16:creationId xmlns:a16="http://schemas.microsoft.com/office/drawing/2014/main" id="{4F973F0F-02F8-426C-BEB9-F03C3E6FD15E}"/>
                  </a:ext>
                </a:extLst>
              </p:cNvPr>
              <p:cNvSpPr/>
              <p:nvPr/>
            </p:nvSpPr>
            <p:spPr bwMode="auto">
              <a:xfrm rot="4851650">
                <a:off x="9456649" y="6514004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83" name="円/楕円 379">
                <a:extLst>
                  <a:ext uri="{FF2B5EF4-FFF2-40B4-BE49-F238E27FC236}">
                    <a16:creationId xmlns:a16="http://schemas.microsoft.com/office/drawing/2014/main" id="{0FEDF3CC-0A02-45F9-8B07-E7BD71A85927}"/>
                  </a:ext>
                </a:extLst>
              </p:cNvPr>
              <p:cNvSpPr/>
              <p:nvPr/>
            </p:nvSpPr>
            <p:spPr bwMode="auto">
              <a:xfrm rot="4851650">
                <a:off x="9455181" y="6114130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84" name="円/楕円 380">
                <a:extLst>
                  <a:ext uri="{FF2B5EF4-FFF2-40B4-BE49-F238E27FC236}">
                    <a16:creationId xmlns:a16="http://schemas.microsoft.com/office/drawing/2014/main" id="{929CC63F-99AA-43FB-BAA8-D9F8814CFA7F}"/>
                  </a:ext>
                </a:extLst>
              </p:cNvPr>
              <p:cNvSpPr/>
              <p:nvPr/>
            </p:nvSpPr>
            <p:spPr bwMode="auto">
              <a:xfrm rot="4851650">
                <a:off x="9049329" y="6125586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cxnSp>
            <p:nvCxnSpPr>
              <p:cNvPr id="85" name="直線コネクタ 84">
                <a:extLst>
                  <a:ext uri="{FF2B5EF4-FFF2-40B4-BE49-F238E27FC236}">
                    <a16:creationId xmlns:a16="http://schemas.microsoft.com/office/drawing/2014/main" id="{1FC67244-A383-4A56-B59F-3E0259E9BF58}"/>
                  </a:ext>
                </a:extLst>
              </p:cNvPr>
              <p:cNvCxnSpPr/>
              <p:nvPr/>
            </p:nvCxnSpPr>
            <p:spPr bwMode="auto">
              <a:xfrm flipH="1">
                <a:off x="9081012" y="5440250"/>
                <a:ext cx="191802" cy="289083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線コネクタ 85">
                <a:extLst>
                  <a:ext uri="{FF2B5EF4-FFF2-40B4-BE49-F238E27FC236}">
                    <a16:creationId xmlns:a16="http://schemas.microsoft.com/office/drawing/2014/main" id="{B5658BC5-B7BA-4BD4-B6C6-DA426462AD79}"/>
                  </a:ext>
                </a:extLst>
              </p:cNvPr>
              <p:cNvCxnSpPr/>
              <p:nvPr/>
            </p:nvCxnSpPr>
            <p:spPr bwMode="auto">
              <a:xfrm flipH="1">
                <a:off x="9323583" y="6557436"/>
                <a:ext cx="191802" cy="289083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線コネクタ 86">
                <a:extLst>
                  <a:ext uri="{FF2B5EF4-FFF2-40B4-BE49-F238E27FC236}">
                    <a16:creationId xmlns:a16="http://schemas.microsoft.com/office/drawing/2014/main" id="{754DD026-D8C9-4D23-9EC9-95CF7D0FB44D}"/>
                  </a:ext>
                </a:extLst>
              </p:cNvPr>
              <p:cNvCxnSpPr/>
              <p:nvPr/>
            </p:nvCxnSpPr>
            <p:spPr bwMode="auto">
              <a:xfrm>
                <a:off x="9287340" y="5430872"/>
                <a:ext cx="202921" cy="298461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線コネクタ 87">
                <a:extLst>
                  <a:ext uri="{FF2B5EF4-FFF2-40B4-BE49-F238E27FC236}">
                    <a16:creationId xmlns:a16="http://schemas.microsoft.com/office/drawing/2014/main" id="{670B5EEC-3BD2-43E9-82FD-92149189E14A}"/>
                  </a:ext>
                </a:extLst>
              </p:cNvPr>
              <p:cNvCxnSpPr/>
              <p:nvPr/>
            </p:nvCxnSpPr>
            <p:spPr bwMode="auto">
              <a:xfrm>
                <a:off x="9084355" y="6568444"/>
                <a:ext cx="202921" cy="298461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円/楕円 385">
                <a:extLst>
                  <a:ext uri="{FF2B5EF4-FFF2-40B4-BE49-F238E27FC236}">
                    <a16:creationId xmlns:a16="http://schemas.microsoft.com/office/drawing/2014/main" id="{42645879-6C6D-45D5-80C5-18B58601BA48}"/>
                  </a:ext>
                </a:extLst>
              </p:cNvPr>
              <p:cNvSpPr/>
              <p:nvPr/>
            </p:nvSpPr>
            <p:spPr bwMode="auto">
              <a:xfrm rot="4851650">
                <a:off x="9269893" y="6826442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90" name="円/楕円 386">
                <a:extLst>
                  <a:ext uri="{FF2B5EF4-FFF2-40B4-BE49-F238E27FC236}">
                    <a16:creationId xmlns:a16="http://schemas.microsoft.com/office/drawing/2014/main" id="{C6760362-F688-45B5-99E1-A78840929B94}"/>
                  </a:ext>
                </a:extLst>
              </p:cNvPr>
              <p:cNvSpPr/>
              <p:nvPr/>
            </p:nvSpPr>
            <p:spPr bwMode="auto">
              <a:xfrm rot="4851650">
                <a:off x="9250487" y="5423238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cxnSp>
            <p:nvCxnSpPr>
              <p:cNvPr id="91" name="直線コネクタ 90">
                <a:extLst>
                  <a:ext uri="{FF2B5EF4-FFF2-40B4-BE49-F238E27FC236}">
                    <a16:creationId xmlns:a16="http://schemas.microsoft.com/office/drawing/2014/main" id="{E6CB915E-95EF-48DD-99FC-149465B02329}"/>
                  </a:ext>
                </a:extLst>
              </p:cNvPr>
              <p:cNvCxnSpPr/>
              <p:nvPr/>
            </p:nvCxnSpPr>
            <p:spPr bwMode="auto">
              <a:xfrm>
                <a:off x="10210690" y="5781180"/>
                <a:ext cx="0" cy="752911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線コネクタ 91">
                <a:extLst>
                  <a:ext uri="{FF2B5EF4-FFF2-40B4-BE49-F238E27FC236}">
                    <a16:creationId xmlns:a16="http://schemas.microsoft.com/office/drawing/2014/main" id="{27FD3152-DAAF-4480-8AA1-1939AC516ADA}"/>
                  </a:ext>
                </a:extLst>
              </p:cNvPr>
              <p:cNvCxnSpPr/>
              <p:nvPr/>
            </p:nvCxnSpPr>
            <p:spPr bwMode="auto">
              <a:xfrm>
                <a:off x="8348718" y="5766425"/>
                <a:ext cx="0" cy="752911"/>
              </a:xfrm>
              <a:prstGeom prst="line">
                <a:avLst/>
              </a:prstGeom>
              <a:ln w="44450" cmpd="dbl">
                <a:solidFill>
                  <a:srgbClr val="0000CC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円/楕円 389">
                <a:extLst>
                  <a:ext uri="{FF2B5EF4-FFF2-40B4-BE49-F238E27FC236}">
                    <a16:creationId xmlns:a16="http://schemas.microsoft.com/office/drawing/2014/main" id="{00905D62-3C92-48E6-B3A3-A90E764F5B5D}"/>
                  </a:ext>
                </a:extLst>
              </p:cNvPr>
              <p:cNvSpPr/>
              <p:nvPr/>
            </p:nvSpPr>
            <p:spPr bwMode="auto">
              <a:xfrm rot="4851650">
                <a:off x="8309923" y="5746541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94" name="円/楕円 390">
                <a:extLst>
                  <a:ext uri="{FF2B5EF4-FFF2-40B4-BE49-F238E27FC236}">
                    <a16:creationId xmlns:a16="http://schemas.microsoft.com/office/drawing/2014/main" id="{A49BD35D-E412-492B-8AC7-6EED8004539D}"/>
                  </a:ext>
                </a:extLst>
              </p:cNvPr>
              <p:cNvSpPr/>
              <p:nvPr/>
            </p:nvSpPr>
            <p:spPr bwMode="auto">
              <a:xfrm rot="4851650">
                <a:off x="10162598" y="5740120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95" name="円/楕円 391">
                <a:extLst>
                  <a:ext uri="{FF2B5EF4-FFF2-40B4-BE49-F238E27FC236}">
                    <a16:creationId xmlns:a16="http://schemas.microsoft.com/office/drawing/2014/main" id="{D92A7272-CB42-4684-B677-322AA551FB7C}"/>
                  </a:ext>
                </a:extLst>
              </p:cNvPr>
              <p:cNvSpPr/>
              <p:nvPr/>
            </p:nvSpPr>
            <p:spPr bwMode="auto">
              <a:xfrm rot="4851650">
                <a:off x="10162598" y="6514004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96" name="円/楕円 392">
                <a:extLst>
                  <a:ext uri="{FF2B5EF4-FFF2-40B4-BE49-F238E27FC236}">
                    <a16:creationId xmlns:a16="http://schemas.microsoft.com/office/drawing/2014/main" id="{A0E03DDA-D515-4ACE-8D52-1E090A894176}"/>
                  </a:ext>
                </a:extLst>
              </p:cNvPr>
              <p:cNvSpPr/>
              <p:nvPr/>
            </p:nvSpPr>
            <p:spPr bwMode="auto">
              <a:xfrm rot="4851650">
                <a:off x="8309453" y="6483525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cxnSp>
            <p:nvCxnSpPr>
              <p:cNvPr id="97" name="直線矢印コネクタ 96">
                <a:extLst>
                  <a:ext uri="{FF2B5EF4-FFF2-40B4-BE49-F238E27FC236}">
                    <a16:creationId xmlns:a16="http://schemas.microsoft.com/office/drawing/2014/main" id="{50AB6DCA-B414-473D-8A30-028A9B92B7CE}"/>
                  </a:ext>
                </a:extLst>
              </p:cNvPr>
              <p:cNvCxnSpPr/>
              <p:nvPr/>
            </p:nvCxnSpPr>
            <p:spPr>
              <a:xfrm flipV="1">
                <a:off x="8695080" y="5388917"/>
                <a:ext cx="0" cy="1540679"/>
              </a:xfrm>
              <a:prstGeom prst="straightConnector1">
                <a:avLst/>
              </a:prstGeom>
              <a:ln w="50800">
                <a:solidFill>
                  <a:srgbClr val="99C29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線矢印コネクタ 97">
                <a:extLst>
                  <a:ext uri="{FF2B5EF4-FFF2-40B4-BE49-F238E27FC236}">
                    <a16:creationId xmlns:a16="http://schemas.microsoft.com/office/drawing/2014/main" id="{67B7E88D-2023-4E55-A649-F23C2342A33C}"/>
                  </a:ext>
                </a:extLst>
              </p:cNvPr>
              <p:cNvCxnSpPr/>
              <p:nvPr/>
            </p:nvCxnSpPr>
            <p:spPr>
              <a:xfrm>
                <a:off x="9865477" y="5381883"/>
                <a:ext cx="6922" cy="1547713"/>
              </a:xfrm>
              <a:prstGeom prst="straightConnector1">
                <a:avLst/>
              </a:prstGeom>
              <a:ln w="50800">
                <a:solidFill>
                  <a:srgbClr val="99C29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円/楕円 395">
                <a:extLst>
                  <a:ext uri="{FF2B5EF4-FFF2-40B4-BE49-F238E27FC236}">
                    <a16:creationId xmlns:a16="http://schemas.microsoft.com/office/drawing/2014/main" id="{69A0D8A3-A8B6-4818-8EBA-459AE049F028}"/>
                  </a:ext>
                </a:extLst>
              </p:cNvPr>
              <p:cNvSpPr/>
              <p:nvPr/>
            </p:nvSpPr>
            <p:spPr bwMode="auto">
              <a:xfrm rot="4851650">
                <a:off x="10141194" y="6100042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sp>
            <p:nvSpPr>
              <p:cNvPr id="103" name="円/楕円 396">
                <a:extLst>
                  <a:ext uri="{FF2B5EF4-FFF2-40B4-BE49-F238E27FC236}">
                    <a16:creationId xmlns:a16="http://schemas.microsoft.com/office/drawing/2014/main" id="{32179901-41A4-4420-8EB9-E80F1832F2AC}"/>
                  </a:ext>
                </a:extLst>
              </p:cNvPr>
              <p:cNvSpPr/>
              <p:nvPr/>
            </p:nvSpPr>
            <p:spPr bwMode="auto">
              <a:xfrm rot="4851650">
                <a:off x="8305370" y="6089976"/>
                <a:ext cx="77589" cy="7162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5"/>
              </a:p>
            </p:txBody>
          </p:sp>
          <p:cxnSp>
            <p:nvCxnSpPr>
              <p:cNvPr id="104" name="直線矢印コネクタ 103">
                <a:extLst>
                  <a:ext uri="{FF2B5EF4-FFF2-40B4-BE49-F238E27FC236}">
                    <a16:creationId xmlns:a16="http://schemas.microsoft.com/office/drawing/2014/main" id="{C53F7C22-0960-4CBF-946B-C7CC479DCB8F}"/>
                  </a:ext>
                </a:extLst>
              </p:cNvPr>
              <p:cNvCxnSpPr/>
              <p:nvPr/>
            </p:nvCxnSpPr>
            <p:spPr bwMode="auto">
              <a:xfrm>
                <a:off x="9489968" y="6287893"/>
                <a:ext cx="734234" cy="1107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直線矢印コネクタ 104">
                <a:extLst>
                  <a:ext uri="{FF2B5EF4-FFF2-40B4-BE49-F238E27FC236}">
                    <a16:creationId xmlns:a16="http://schemas.microsoft.com/office/drawing/2014/main" id="{1B10B46A-789A-4BD0-9ED1-30486B34A65E}"/>
                  </a:ext>
                </a:extLst>
              </p:cNvPr>
              <p:cNvCxnSpPr/>
              <p:nvPr/>
            </p:nvCxnSpPr>
            <p:spPr bwMode="auto">
              <a:xfrm>
                <a:off x="8339733" y="5951314"/>
                <a:ext cx="734234" cy="1107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円/楕円 401">
                <a:extLst>
                  <a:ext uri="{FF2B5EF4-FFF2-40B4-BE49-F238E27FC236}">
                    <a16:creationId xmlns:a16="http://schemas.microsoft.com/office/drawing/2014/main" id="{B4A3E4F3-B2FD-4093-948D-CAE04497BFD7}"/>
                  </a:ext>
                </a:extLst>
              </p:cNvPr>
              <p:cNvSpPr/>
              <p:nvPr/>
            </p:nvSpPr>
            <p:spPr bwMode="auto">
              <a:xfrm>
                <a:off x="10086358" y="6381648"/>
                <a:ext cx="128915" cy="13965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ja-JP" altLang="en-US" sz="802" b="1"/>
                  <a:t>Ｓ</a:t>
                </a:r>
              </a:p>
            </p:txBody>
          </p:sp>
          <p:sp>
            <p:nvSpPr>
              <p:cNvPr id="107" name="円/楕円 402">
                <a:extLst>
                  <a:ext uri="{FF2B5EF4-FFF2-40B4-BE49-F238E27FC236}">
                    <a16:creationId xmlns:a16="http://schemas.microsoft.com/office/drawing/2014/main" id="{1973FE68-302F-4B4C-94A5-40DA7D31E934}"/>
                  </a:ext>
                </a:extLst>
              </p:cNvPr>
              <p:cNvSpPr/>
              <p:nvPr/>
            </p:nvSpPr>
            <p:spPr bwMode="auto">
              <a:xfrm>
                <a:off x="8320223" y="5774901"/>
                <a:ext cx="128915" cy="13965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ja-JP" altLang="en-US" sz="802" b="1"/>
                  <a:t>Ｓ</a:t>
                </a:r>
              </a:p>
            </p:txBody>
          </p:sp>
          <p:sp>
            <p:nvSpPr>
              <p:cNvPr id="108" name="六角形 107">
                <a:extLst>
                  <a:ext uri="{FF2B5EF4-FFF2-40B4-BE49-F238E27FC236}">
                    <a16:creationId xmlns:a16="http://schemas.microsoft.com/office/drawing/2014/main" id="{F1F34B31-C633-4298-943F-683A75C5EC95}"/>
                  </a:ext>
                </a:extLst>
              </p:cNvPr>
              <p:cNvSpPr/>
              <p:nvPr/>
            </p:nvSpPr>
            <p:spPr bwMode="auto">
              <a:xfrm>
                <a:off x="9913461" y="5641402"/>
                <a:ext cx="149606" cy="139658"/>
              </a:xfrm>
              <a:prstGeom prst="hexagon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ja-JP" sz="802">
                    <a:latin typeface="HGP創英角ｺﾞｼｯｸUB" pitchFamily="50" charset="-128"/>
                    <a:ea typeface="HGP創英角ｺﾞｼｯｸUB" pitchFamily="50" charset="-128"/>
                  </a:rPr>
                  <a:t>T</a:t>
                </a:r>
                <a:endParaRPr lang="ja-JP" altLang="en-US" sz="802">
                  <a:latin typeface="HGP創英角ｺﾞｼｯｸUB" pitchFamily="50" charset="-128"/>
                  <a:ea typeface="HGP創英角ｺﾞｼｯｸUB" pitchFamily="50" charset="-128"/>
                </a:endParaRPr>
              </a:p>
            </p:txBody>
          </p:sp>
          <p:sp>
            <p:nvSpPr>
              <p:cNvPr id="109" name="六角形 108">
                <a:extLst>
                  <a:ext uri="{FF2B5EF4-FFF2-40B4-BE49-F238E27FC236}">
                    <a16:creationId xmlns:a16="http://schemas.microsoft.com/office/drawing/2014/main" id="{6CAEE76E-6A40-40FD-AB31-B0FFA1FA8060}"/>
                  </a:ext>
                </a:extLst>
              </p:cNvPr>
              <p:cNvSpPr/>
              <p:nvPr/>
            </p:nvSpPr>
            <p:spPr bwMode="auto">
              <a:xfrm>
                <a:off x="8508667" y="6666573"/>
                <a:ext cx="149606" cy="139658"/>
              </a:xfrm>
              <a:prstGeom prst="hexagon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ja-JP" sz="802">
                    <a:latin typeface="HGP創英角ｺﾞｼｯｸUB" pitchFamily="50" charset="-128"/>
                    <a:ea typeface="HGP創英角ｺﾞｼｯｸUB" pitchFamily="50" charset="-128"/>
                  </a:rPr>
                  <a:t>T</a:t>
                </a:r>
                <a:endParaRPr lang="ja-JP" altLang="en-US" sz="802">
                  <a:latin typeface="HGP創英角ｺﾞｼｯｸUB" pitchFamily="50" charset="-128"/>
                  <a:ea typeface="HGP創英角ｺﾞｼｯｸUB" pitchFamily="50" charset="-128"/>
                </a:endParaRPr>
              </a:p>
            </p:txBody>
          </p:sp>
          <p:sp>
            <p:nvSpPr>
              <p:cNvPr id="110" name="正方形/長方形 109">
                <a:extLst>
                  <a:ext uri="{FF2B5EF4-FFF2-40B4-BE49-F238E27FC236}">
                    <a16:creationId xmlns:a16="http://schemas.microsoft.com/office/drawing/2014/main" id="{39F6AD3C-928E-4577-8C2A-E99746C95C18}"/>
                  </a:ext>
                </a:extLst>
              </p:cNvPr>
              <p:cNvSpPr/>
              <p:nvPr/>
            </p:nvSpPr>
            <p:spPr>
              <a:xfrm>
                <a:off x="9117920" y="5792574"/>
                <a:ext cx="351570" cy="730121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71" name="直線コネクタ 70">
              <a:extLst>
                <a:ext uri="{FF2B5EF4-FFF2-40B4-BE49-F238E27FC236}">
                  <a16:creationId xmlns:a16="http://schemas.microsoft.com/office/drawing/2014/main" id="{E06D9846-47CB-4D7E-921B-C1E509D4C4AB}"/>
                </a:ext>
              </a:extLst>
            </p:cNvPr>
            <p:cNvCxnSpPr>
              <a:cxnSpLocks/>
              <a:stCxn id="69" idx="0"/>
            </p:cNvCxnSpPr>
            <p:nvPr/>
          </p:nvCxnSpPr>
          <p:spPr>
            <a:xfrm flipV="1">
              <a:off x="2906954" y="7059773"/>
              <a:ext cx="178687" cy="870028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>
              <a:extLst>
                <a:ext uri="{FF2B5EF4-FFF2-40B4-BE49-F238E27FC236}">
                  <a16:creationId xmlns:a16="http://schemas.microsoft.com/office/drawing/2014/main" id="{DA01129C-15CD-4D06-9A6D-781BF2CF2658}"/>
                </a:ext>
              </a:extLst>
            </p:cNvPr>
            <p:cNvCxnSpPr>
              <a:cxnSpLocks/>
              <a:stCxn id="69" idx="4"/>
            </p:cNvCxnSpPr>
            <p:nvPr/>
          </p:nvCxnSpPr>
          <p:spPr>
            <a:xfrm flipV="1">
              <a:off x="2970296" y="7094850"/>
              <a:ext cx="2224218" cy="1391161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96D5FBA-95A3-479F-A480-BBB8B154D24D}"/>
              </a:ext>
            </a:extLst>
          </p:cNvPr>
          <p:cNvSpPr/>
          <p:nvPr/>
        </p:nvSpPr>
        <p:spPr>
          <a:xfrm>
            <a:off x="909112" y="4091238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24" name="テキスト ボックス 92">
            <a:extLst>
              <a:ext uri="{FF2B5EF4-FFF2-40B4-BE49-F238E27FC236}">
                <a16:creationId xmlns:a16="http://schemas.microsoft.com/office/drawing/2014/main" id="{7A21F3DA-C241-425B-B922-1797306E2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37836"/>
            <a:ext cx="14414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-OTF 新ゴ Pro B"/>
              </a:rPr>
              <a:t>港湾団地前周辺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-OTF 新ゴ Pro B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A92D0815-9F2F-47A2-A058-6CDCF8BE282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/>
          <a:srcRect l="5778" t="6030" r="5778" b="10771"/>
          <a:stretch/>
        </p:blipFill>
        <p:spPr>
          <a:xfrm>
            <a:off x="347739" y="5253785"/>
            <a:ext cx="2966400" cy="1846800"/>
          </a:xfrm>
          <a:prstGeom prst="rect">
            <a:avLst/>
          </a:prstGeom>
        </p:spPr>
      </p:pic>
      <p:sp>
        <p:nvSpPr>
          <p:cNvPr id="30" name="二等辺三角形 29">
            <a:extLst>
              <a:ext uri="{FF2B5EF4-FFF2-40B4-BE49-F238E27FC236}">
                <a16:creationId xmlns:a16="http://schemas.microsoft.com/office/drawing/2014/main" id="{57A003A3-BF62-4621-A146-3CD11D624BAF}"/>
              </a:ext>
            </a:extLst>
          </p:cNvPr>
          <p:cNvSpPr/>
          <p:nvPr/>
        </p:nvSpPr>
        <p:spPr>
          <a:xfrm flipH="1">
            <a:off x="1441083" y="6353098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二等辺三角形 34">
            <a:extLst>
              <a:ext uri="{FF2B5EF4-FFF2-40B4-BE49-F238E27FC236}">
                <a16:creationId xmlns:a16="http://schemas.microsoft.com/office/drawing/2014/main" id="{7F221CB7-63A3-43D4-B1B3-9FCC02CF9EB8}"/>
              </a:ext>
            </a:extLst>
          </p:cNvPr>
          <p:cNvSpPr/>
          <p:nvPr/>
        </p:nvSpPr>
        <p:spPr>
          <a:xfrm flipH="1">
            <a:off x="1502043" y="6302298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二等辺三角形 44">
            <a:extLst>
              <a:ext uri="{FF2B5EF4-FFF2-40B4-BE49-F238E27FC236}">
                <a16:creationId xmlns:a16="http://schemas.microsoft.com/office/drawing/2014/main" id="{0723A17E-6887-4BA8-B738-945897019DD9}"/>
              </a:ext>
            </a:extLst>
          </p:cNvPr>
          <p:cNvSpPr/>
          <p:nvPr/>
        </p:nvSpPr>
        <p:spPr>
          <a:xfrm flipH="1">
            <a:off x="1565543" y="6264833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二等辺三角形 47">
            <a:extLst>
              <a:ext uri="{FF2B5EF4-FFF2-40B4-BE49-F238E27FC236}">
                <a16:creationId xmlns:a16="http://schemas.microsoft.com/office/drawing/2014/main" id="{FB7B99E2-5285-4F63-BA53-C305BC53B8E0}"/>
              </a:ext>
            </a:extLst>
          </p:cNvPr>
          <p:cNvSpPr/>
          <p:nvPr/>
        </p:nvSpPr>
        <p:spPr>
          <a:xfrm flipH="1">
            <a:off x="1621423" y="6219113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二等辺三角形 50">
            <a:extLst>
              <a:ext uri="{FF2B5EF4-FFF2-40B4-BE49-F238E27FC236}">
                <a16:creationId xmlns:a16="http://schemas.microsoft.com/office/drawing/2014/main" id="{B8BAEA85-DB28-4747-8B91-1CEB58E922A8}"/>
              </a:ext>
            </a:extLst>
          </p:cNvPr>
          <p:cNvSpPr/>
          <p:nvPr/>
        </p:nvSpPr>
        <p:spPr>
          <a:xfrm flipH="1">
            <a:off x="1684923" y="6175298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二等辺三角形 58">
            <a:extLst>
              <a:ext uri="{FF2B5EF4-FFF2-40B4-BE49-F238E27FC236}">
                <a16:creationId xmlns:a16="http://schemas.microsoft.com/office/drawing/2014/main" id="{9592175B-5FE0-4843-8D82-C877D457E842}"/>
              </a:ext>
            </a:extLst>
          </p:cNvPr>
          <p:cNvSpPr/>
          <p:nvPr/>
        </p:nvSpPr>
        <p:spPr>
          <a:xfrm flipH="1">
            <a:off x="1865263" y="6056553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二等辺三角形 59">
            <a:extLst>
              <a:ext uri="{FF2B5EF4-FFF2-40B4-BE49-F238E27FC236}">
                <a16:creationId xmlns:a16="http://schemas.microsoft.com/office/drawing/2014/main" id="{C127A5A3-4A60-43DD-8EF7-334C4E606B8C}"/>
              </a:ext>
            </a:extLst>
          </p:cNvPr>
          <p:cNvSpPr/>
          <p:nvPr/>
        </p:nvSpPr>
        <p:spPr>
          <a:xfrm flipH="1">
            <a:off x="1748423" y="6127038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二等辺三角形 60">
            <a:extLst>
              <a:ext uri="{FF2B5EF4-FFF2-40B4-BE49-F238E27FC236}">
                <a16:creationId xmlns:a16="http://schemas.microsoft.com/office/drawing/2014/main" id="{9D4375E7-6B9F-40D4-9B78-8ABAF17E16E1}"/>
              </a:ext>
            </a:extLst>
          </p:cNvPr>
          <p:cNvSpPr/>
          <p:nvPr/>
        </p:nvSpPr>
        <p:spPr>
          <a:xfrm flipH="1">
            <a:off x="1923683" y="6022898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二等辺三角形 61">
            <a:extLst>
              <a:ext uri="{FF2B5EF4-FFF2-40B4-BE49-F238E27FC236}">
                <a16:creationId xmlns:a16="http://schemas.microsoft.com/office/drawing/2014/main" id="{D2FB25B1-BDCD-41F0-9B3D-EA096C7D6EC3}"/>
              </a:ext>
            </a:extLst>
          </p:cNvPr>
          <p:cNvSpPr/>
          <p:nvPr/>
        </p:nvSpPr>
        <p:spPr>
          <a:xfrm flipH="1">
            <a:off x="1971943" y="5984798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二等辺三角形 62">
            <a:extLst>
              <a:ext uri="{FF2B5EF4-FFF2-40B4-BE49-F238E27FC236}">
                <a16:creationId xmlns:a16="http://schemas.microsoft.com/office/drawing/2014/main" id="{382231F0-ADA5-4EF2-A54D-3477292E03CC}"/>
              </a:ext>
            </a:extLst>
          </p:cNvPr>
          <p:cNvSpPr/>
          <p:nvPr/>
        </p:nvSpPr>
        <p:spPr>
          <a:xfrm flipH="1">
            <a:off x="1809383" y="6091478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フリーフォーム: 図形 63">
            <a:extLst>
              <a:ext uri="{FF2B5EF4-FFF2-40B4-BE49-F238E27FC236}">
                <a16:creationId xmlns:a16="http://schemas.microsoft.com/office/drawing/2014/main" id="{647FAC8B-3B0A-413A-84A5-B109E6D93A76}"/>
              </a:ext>
            </a:extLst>
          </p:cNvPr>
          <p:cNvSpPr/>
          <p:nvPr/>
        </p:nvSpPr>
        <p:spPr>
          <a:xfrm>
            <a:off x="1414540" y="6033565"/>
            <a:ext cx="727710" cy="457200"/>
          </a:xfrm>
          <a:custGeom>
            <a:avLst/>
            <a:gdLst>
              <a:gd name="connsiteX0" fmla="*/ 406400 w 599440"/>
              <a:gd name="connsiteY0" fmla="*/ 0 h 401320"/>
              <a:gd name="connsiteX1" fmla="*/ 0 w 599440"/>
              <a:gd name="connsiteY1" fmla="*/ 299720 h 401320"/>
              <a:gd name="connsiteX2" fmla="*/ 152400 w 599440"/>
              <a:gd name="connsiteY2" fmla="*/ 401320 h 401320"/>
              <a:gd name="connsiteX3" fmla="*/ 599440 w 599440"/>
              <a:gd name="connsiteY3" fmla="*/ 81280 h 401320"/>
              <a:gd name="connsiteX4" fmla="*/ 406400 w 599440"/>
              <a:gd name="connsiteY4" fmla="*/ 0 h 401320"/>
              <a:gd name="connsiteX0" fmla="*/ 431800 w 599440"/>
              <a:gd name="connsiteY0" fmla="*/ 0 h 396240"/>
              <a:gd name="connsiteX1" fmla="*/ 0 w 599440"/>
              <a:gd name="connsiteY1" fmla="*/ 294640 h 396240"/>
              <a:gd name="connsiteX2" fmla="*/ 152400 w 599440"/>
              <a:gd name="connsiteY2" fmla="*/ 396240 h 396240"/>
              <a:gd name="connsiteX3" fmla="*/ 599440 w 599440"/>
              <a:gd name="connsiteY3" fmla="*/ 76200 h 396240"/>
              <a:gd name="connsiteX4" fmla="*/ 431800 w 599440"/>
              <a:gd name="connsiteY4" fmla="*/ 0 h 396240"/>
              <a:gd name="connsiteX0" fmla="*/ 441960 w 599440"/>
              <a:gd name="connsiteY0" fmla="*/ 0 h 391160"/>
              <a:gd name="connsiteX1" fmla="*/ 0 w 599440"/>
              <a:gd name="connsiteY1" fmla="*/ 289560 h 391160"/>
              <a:gd name="connsiteX2" fmla="*/ 152400 w 599440"/>
              <a:gd name="connsiteY2" fmla="*/ 391160 h 391160"/>
              <a:gd name="connsiteX3" fmla="*/ 599440 w 599440"/>
              <a:gd name="connsiteY3" fmla="*/ 71120 h 391160"/>
              <a:gd name="connsiteX4" fmla="*/ 441960 w 599440"/>
              <a:gd name="connsiteY4" fmla="*/ 0 h 391160"/>
              <a:gd name="connsiteX0" fmla="*/ 441960 w 599440"/>
              <a:gd name="connsiteY0" fmla="*/ 0 h 391160"/>
              <a:gd name="connsiteX1" fmla="*/ 0 w 599440"/>
              <a:gd name="connsiteY1" fmla="*/ 289560 h 391160"/>
              <a:gd name="connsiteX2" fmla="*/ 152400 w 599440"/>
              <a:gd name="connsiteY2" fmla="*/ 391160 h 391160"/>
              <a:gd name="connsiteX3" fmla="*/ 599440 w 599440"/>
              <a:gd name="connsiteY3" fmla="*/ 60960 h 391160"/>
              <a:gd name="connsiteX4" fmla="*/ 441960 w 599440"/>
              <a:gd name="connsiteY4" fmla="*/ 0 h 391160"/>
              <a:gd name="connsiteX0" fmla="*/ 430530 w 599440"/>
              <a:gd name="connsiteY0" fmla="*/ 0 h 394970"/>
              <a:gd name="connsiteX1" fmla="*/ 0 w 599440"/>
              <a:gd name="connsiteY1" fmla="*/ 293370 h 394970"/>
              <a:gd name="connsiteX2" fmla="*/ 152400 w 599440"/>
              <a:gd name="connsiteY2" fmla="*/ 394970 h 394970"/>
              <a:gd name="connsiteX3" fmla="*/ 599440 w 599440"/>
              <a:gd name="connsiteY3" fmla="*/ 64770 h 394970"/>
              <a:gd name="connsiteX4" fmla="*/ 430530 w 599440"/>
              <a:gd name="connsiteY4" fmla="*/ 0 h 394970"/>
              <a:gd name="connsiteX0" fmla="*/ 430530 w 599440"/>
              <a:gd name="connsiteY0" fmla="*/ 0 h 394970"/>
              <a:gd name="connsiteX1" fmla="*/ 0 w 599440"/>
              <a:gd name="connsiteY1" fmla="*/ 293370 h 394970"/>
              <a:gd name="connsiteX2" fmla="*/ 152400 w 599440"/>
              <a:gd name="connsiteY2" fmla="*/ 394970 h 394970"/>
              <a:gd name="connsiteX3" fmla="*/ 599440 w 599440"/>
              <a:gd name="connsiteY3" fmla="*/ 64770 h 394970"/>
              <a:gd name="connsiteX4" fmla="*/ 430530 w 599440"/>
              <a:gd name="connsiteY4" fmla="*/ 0 h 394970"/>
              <a:gd name="connsiteX0" fmla="*/ 487680 w 599440"/>
              <a:gd name="connsiteY0" fmla="*/ 0 h 379730"/>
              <a:gd name="connsiteX1" fmla="*/ 0 w 599440"/>
              <a:gd name="connsiteY1" fmla="*/ 278130 h 379730"/>
              <a:gd name="connsiteX2" fmla="*/ 152400 w 599440"/>
              <a:gd name="connsiteY2" fmla="*/ 379730 h 379730"/>
              <a:gd name="connsiteX3" fmla="*/ 599440 w 599440"/>
              <a:gd name="connsiteY3" fmla="*/ 49530 h 379730"/>
              <a:gd name="connsiteX4" fmla="*/ 487680 w 599440"/>
              <a:gd name="connsiteY4" fmla="*/ 0 h 379730"/>
              <a:gd name="connsiteX0" fmla="*/ 487680 w 633730"/>
              <a:gd name="connsiteY0" fmla="*/ 0 h 379730"/>
              <a:gd name="connsiteX1" fmla="*/ 0 w 633730"/>
              <a:gd name="connsiteY1" fmla="*/ 278130 h 379730"/>
              <a:gd name="connsiteX2" fmla="*/ 152400 w 633730"/>
              <a:gd name="connsiteY2" fmla="*/ 379730 h 379730"/>
              <a:gd name="connsiteX3" fmla="*/ 633730 w 633730"/>
              <a:gd name="connsiteY3" fmla="*/ 91440 h 379730"/>
              <a:gd name="connsiteX4" fmla="*/ 487680 w 633730"/>
              <a:gd name="connsiteY4" fmla="*/ 0 h 379730"/>
              <a:gd name="connsiteX0" fmla="*/ 487680 w 656590"/>
              <a:gd name="connsiteY0" fmla="*/ 0 h 379730"/>
              <a:gd name="connsiteX1" fmla="*/ 0 w 656590"/>
              <a:gd name="connsiteY1" fmla="*/ 278130 h 379730"/>
              <a:gd name="connsiteX2" fmla="*/ 152400 w 656590"/>
              <a:gd name="connsiteY2" fmla="*/ 379730 h 379730"/>
              <a:gd name="connsiteX3" fmla="*/ 656590 w 656590"/>
              <a:gd name="connsiteY3" fmla="*/ 60960 h 379730"/>
              <a:gd name="connsiteX4" fmla="*/ 487680 w 656590"/>
              <a:gd name="connsiteY4" fmla="*/ 0 h 379730"/>
              <a:gd name="connsiteX0" fmla="*/ 487680 w 671830"/>
              <a:gd name="connsiteY0" fmla="*/ 0 h 379730"/>
              <a:gd name="connsiteX1" fmla="*/ 0 w 671830"/>
              <a:gd name="connsiteY1" fmla="*/ 278130 h 379730"/>
              <a:gd name="connsiteX2" fmla="*/ 152400 w 671830"/>
              <a:gd name="connsiteY2" fmla="*/ 379730 h 379730"/>
              <a:gd name="connsiteX3" fmla="*/ 671830 w 671830"/>
              <a:gd name="connsiteY3" fmla="*/ 53340 h 379730"/>
              <a:gd name="connsiteX4" fmla="*/ 487680 w 671830"/>
              <a:gd name="connsiteY4" fmla="*/ 0 h 379730"/>
              <a:gd name="connsiteX0" fmla="*/ 464820 w 648970"/>
              <a:gd name="connsiteY0" fmla="*/ 0 h 379730"/>
              <a:gd name="connsiteX1" fmla="*/ 0 w 648970"/>
              <a:gd name="connsiteY1" fmla="*/ 289560 h 379730"/>
              <a:gd name="connsiteX2" fmla="*/ 129540 w 648970"/>
              <a:gd name="connsiteY2" fmla="*/ 379730 h 379730"/>
              <a:gd name="connsiteX3" fmla="*/ 648970 w 648970"/>
              <a:gd name="connsiteY3" fmla="*/ 53340 h 379730"/>
              <a:gd name="connsiteX4" fmla="*/ 464820 w 648970"/>
              <a:gd name="connsiteY4" fmla="*/ 0 h 379730"/>
              <a:gd name="connsiteX0" fmla="*/ 464820 w 648970"/>
              <a:gd name="connsiteY0" fmla="*/ 0 h 379730"/>
              <a:gd name="connsiteX1" fmla="*/ 0 w 648970"/>
              <a:gd name="connsiteY1" fmla="*/ 281940 h 379730"/>
              <a:gd name="connsiteX2" fmla="*/ 129540 w 648970"/>
              <a:gd name="connsiteY2" fmla="*/ 379730 h 379730"/>
              <a:gd name="connsiteX3" fmla="*/ 648970 w 648970"/>
              <a:gd name="connsiteY3" fmla="*/ 53340 h 379730"/>
              <a:gd name="connsiteX4" fmla="*/ 464820 w 648970"/>
              <a:gd name="connsiteY4" fmla="*/ 0 h 379730"/>
              <a:gd name="connsiteX0" fmla="*/ 464820 w 648970"/>
              <a:gd name="connsiteY0" fmla="*/ 0 h 364490"/>
              <a:gd name="connsiteX1" fmla="*/ 0 w 648970"/>
              <a:gd name="connsiteY1" fmla="*/ 281940 h 364490"/>
              <a:gd name="connsiteX2" fmla="*/ 175260 w 648970"/>
              <a:gd name="connsiteY2" fmla="*/ 364490 h 364490"/>
              <a:gd name="connsiteX3" fmla="*/ 648970 w 648970"/>
              <a:gd name="connsiteY3" fmla="*/ 53340 h 364490"/>
              <a:gd name="connsiteX4" fmla="*/ 464820 w 648970"/>
              <a:gd name="connsiteY4" fmla="*/ 0 h 364490"/>
              <a:gd name="connsiteX0" fmla="*/ 464820 w 1013586"/>
              <a:gd name="connsiteY0" fmla="*/ 216567 h 581057"/>
              <a:gd name="connsiteX1" fmla="*/ 0 w 1013586"/>
              <a:gd name="connsiteY1" fmla="*/ 498507 h 581057"/>
              <a:gd name="connsiteX2" fmla="*/ 175260 w 1013586"/>
              <a:gd name="connsiteY2" fmla="*/ 581057 h 581057"/>
              <a:gd name="connsiteX3" fmla="*/ 1013586 w 1013586"/>
              <a:gd name="connsiteY3" fmla="*/ 0 h 581057"/>
              <a:gd name="connsiteX4" fmla="*/ 464820 w 1013586"/>
              <a:gd name="connsiteY4" fmla="*/ 216567 h 581057"/>
              <a:gd name="connsiteX0" fmla="*/ 795039 w 1013586"/>
              <a:gd name="connsiteY0" fmla="*/ 0 h 669001"/>
              <a:gd name="connsiteX1" fmla="*/ 0 w 1013586"/>
              <a:gd name="connsiteY1" fmla="*/ 586451 h 669001"/>
              <a:gd name="connsiteX2" fmla="*/ 175260 w 1013586"/>
              <a:gd name="connsiteY2" fmla="*/ 669001 h 669001"/>
              <a:gd name="connsiteX3" fmla="*/ 1013586 w 1013586"/>
              <a:gd name="connsiteY3" fmla="*/ 87944 h 669001"/>
              <a:gd name="connsiteX4" fmla="*/ 795039 w 1013586"/>
              <a:gd name="connsiteY4" fmla="*/ 0 h 669001"/>
              <a:gd name="connsiteX0" fmla="*/ 795039 w 965429"/>
              <a:gd name="connsiteY0" fmla="*/ 0 h 669001"/>
              <a:gd name="connsiteX1" fmla="*/ 0 w 965429"/>
              <a:gd name="connsiteY1" fmla="*/ 586451 h 669001"/>
              <a:gd name="connsiteX2" fmla="*/ 175260 w 965429"/>
              <a:gd name="connsiteY2" fmla="*/ 669001 h 669001"/>
              <a:gd name="connsiteX3" fmla="*/ 965429 w 965429"/>
              <a:gd name="connsiteY3" fmla="*/ 177913 h 669001"/>
              <a:gd name="connsiteX4" fmla="*/ 795039 w 965429"/>
              <a:gd name="connsiteY4" fmla="*/ 0 h 669001"/>
              <a:gd name="connsiteX0" fmla="*/ 746882 w 965429"/>
              <a:gd name="connsiteY0" fmla="*/ 0 h 579032"/>
              <a:gd name="connsiteX1" fmla="*/ 0 w 965429"/>
              <a:gd name="connsiteY1" fmla="*/ 496482 h 579032"/>
              <a:gd name="connsiteX2" fmla="*/ 175260 w 965429"/>
              <a:gd name="connsiteY2" fmla="*/ 579032 h 579032"/>
              <a:gd name="connsiteX3" fmla="*/ 965429 w 965429"/>
              <a:gd name="connsiteY3" fmla="*/ 87944 h 579032"/>
              <a:gd name="connsiteX4" fmla="*/ 746882 w 965429"/>
              <a:gd name="connsiteY4" fmla="*/ 0 h 579032"/>
              <a:gd name="connsiteX0" fmla="*/ 760641 w 965429"/>
              <a:gd name="connsiteY0" fmla="*/ 0 h 558270"/>
              <a:gd name="connsiteX1" fmla="*/ 0 w 965429"/>
              <a:gd name="connsiteY1" fmla="*/ 475720 h 558270"/>
              <a:gd name="connsiteX2" fmla="*/ 175260 w 965429"/>
              <a:gd name="connsiteY2" fmla="*/ 558270 h 558270"/>
              <a:gd name="connsiteX3" fmla="*/ 965429 w 965429"/>
              <a:gd name="connsiteY3" fmla="*/ 67182 h 558270"/>
              <a:gd name="connsiteX4" fmla="*/ 760641 w 965429"/>
              <a:gd name="connsiteY4" fmla="*/ 0 h 558270"/>
              <a:gd name="connsiteX0" fmla="*/ 774400 w 965429"/>
              <a:gd name="connsiteY0" fmla="*/ 0 h 544429"/>
              <a:gd name="connsiteX1" fmla="*/ 0 w 965429"/>
              <a:gd name="connsiteY1" fmla="*/ 461879 h 544429"/>
              <a:gd name="connsiteX2" fmla="*/ 175260 w 965429"/>
              <a:gd name="connsiteY2" fmla="*/ 544429 h 544429"/>
              <a:gd name="connsiteX3" fmla="*/ 965429 w 965429"/>
              <a:gd name="connsiteY3" fmla="*/ 53341 h 544429"/>
              <a:gd name="connsiteX4" fmla="*/ 774400 w 965429"/>
              <a:gd name="connsiteY4" fmla="*/ 0 h 544429"/>
              <a:gd name="connsiteX0" fmla="*/ 1104618 w 1104618"/>
              <a:gd name="connsiteY0" fmla="*/ 0 h 830485"/>
              <a:gd name="connsiteX1" fmla="*/ 0 w 1104618"/>
              <a:gd name="connsiteY1" fmla="*/ 747935 h 830485"/>
              <a:gd name="connsiteX2" fmla="*/ 175260 w 1104618"/>
              <a:gd name="connsiteY2" fmla="*/ 830485 h 830485"/>
              <a:gd name="connsiteX3" fmla="*/ 965429 w 1104618"/>
              <a:gd name="connsiteY3" fmla="*/ 339397 h 830485"/>
              <a:gd name="connsiteX4" fmla="*/ 1104618 w 1104618"/>
              <a:gd name="connsiteY4" fmla="*/ 0 h 830485"/>
              <a:gd name="connsiteX0" fmla="*/ 1104618 w 1295647"/>
              <a:gd name="connsiteY0" fmla="*/ 0 h 830485"/>
              <a:gd name="connsiteX1" fmla="*/ 0 w 1295647"/>
              <a:gd name="connsiteY1" fmla="*/ 747935 h 830485"/>
              <a:gd name="connsiteX2" fmla="*/ 175260 w 1295647"/>
              <a:gd name="connsiteY2" fmla="*/ 830485 h 830485"/>
              <a:gd name="connsiteX3" fmla="*/ 1295647 w 1295647"/>
              <a:gd name="connsiteY3" fmla="*/ 34885 h 830485"/>
              <a:gd name="connsiteX4" fmla="*/ 1104618 w 1295647"/>
              <a:gd name="connsiteY4" fmla="*/ 0 h 830485"/>
              <a:gd name="connsiteX0" fmla="*/ 1104618 w 1304820"/>
              <a:gd name="connsiteY0" fmla="*/ 0 h 830485"/>
              <a:gd name="connsiteX1" fmla="*/ 0 w 1304820"/>
              <a:gd name="connsiteY1" fmla="*/ 747935 h 830485"/>
              <a:gd name="connsiteX2" fmla="*/ 175260 w 1304820"/>
              <a:gd name="connsiteY2" fmla="*/ 830485 h 830485"/>
              <a:gd name="connsiteX3" fmla="*/ 1304820 w 1304820"/>
              <a:gd name="connsiteY3" fmla="*/ 16430 h 830485"/>
              <a:gd name="connsiteX4" fmla="*/ 1104618 w 1304820"/>
              <a:gd name="connsiteY4" fmla="*/ 0 h 830485"/>
              <a:gd name="connsiteX0" fmla="*/ 1113791 w 1313993"/>
              <a:gd name="connsiteY0" fmla="*/ 0 h 830485"/>
              <a:gd name="connsiteX1" fmla="*/ 0 w 1313993"/>
              <a:gd name="connsiteY1" fmla="*/ 775617 h 830485"/>
              <a:gd name="connsiteX2" fmla="*/ 184433 w 1313993"/>
              <a:gd name="connsiteY2" fmla="*/ 830485 h 830485"/>
              <a:gd name="connsiteX3" fmla="*/ 1313993 w 1313993"/>
              <a:gd name="connsiteY3" fmla="*/ 16430 h 830485"/>
              <a:gd name="connsiteX4" fmla="*/ 1113791 w 1313993"/>
              <a:gd name="connsiteY4" fmla="*/ 0 h 830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3993" h="830485">
                <a:moveTo>
                  <a:pt x="1113791" y="0"/>
                </a:moveTo>
                <a:lnTo>
                  <a:pt x="0" y="775617"/>
                </a:lnTo>
                <a:lnTo>
                  <a:pt x="184433" y="830485"/>
                </a:lnTo>
                <a:lnTo>
                  <a:pt x="1313993" y="16430"/>
                </a:lnTo>
                <a:lnTo>
                  <a:pt x="1113791" y="0"/>
                </a:lnTo>
                <a:close/>
              </a:path>
            </a:pathLst>
          </a:cu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二等辺三角形 32">
            <a:extLst>
              <a:ext uri="{FF2B5EF4-FFF2-40B4-BE49-F238E27FC236}">
                <a16:creationId xmlns:a16="http://schemas.microsoft.com/office/drawing/2014/main" id="{C178DA7B-75EC-48AC-BD21-B5DB14D2A3A1}"/>
              </a:ext>
            </a:extLst>
          </p:cNvPr>
          <p:cNvSpPr/>
          <p:nvPr/>
        </p:nvSpPr>
        <p:spPr>
          <a:xfrm flipH="1">
            <a:off x="1621423" y="6335953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二等辺三角形 33">
            <a:extLst>
              <a:ext uri="{FF2B5EF4-FFF2-40B4-BE49-F238E27FC236}">
                <a16:creationId xmlns:a16="http://schemas.microsoft.com/office/drawing/2014/main" id="{691C5F89-8A88-4E57-8BCA-6B8022C1D651}"/>
              </a:ext>
            </a:extLst>
          </p:cNvPr>
          <p:cNvSpPr/>
          <p:nvPr/>
        </p:nvSpPr>
        <p:spPr>
          <a:xfrm flipH="1">
            <a:off x="1550303" y="6391198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二等辺三角形 38">
            <a:extLst>
              <a:ext uri="{FF2B5EF4-FFF2-40B4-BE49-F238E27FC236}">
                <a16:creationId xmlns:a16="http://schemas.microsoft.com/office/drawing/2014/main" id="{97255A4E-AEE0-4F17-8E4A-E9E3388336F2}"/>
              </a:ext>
            </a:extLst>
          </p:cNvPr>
          <p:cNvSpPr/>
          <p:nvPr/>
        </p:nvSpPr>
        <p:spPr>
          <a:xfrm flipH="1">
            <a:off x="1753503" y="6244513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二等辺三角形 39">
            <a:extLst>
              <a:ext uri="{FF2B5EF4-FFF2-40B4-BE49-F238E27FC236}">
                <a16:creationId xmlns:a16="http://schemas.microsoft.com/office/drawing/2014/main" id="{1FED32AD-3777-408C-AD95-38B828B14384}"/>
              </a:ext>
            </a:extLst>
          </p:cNvPr>
          <p:cNvSpPr/>
          <p:nvPr/>
        </p:nvSpPr>
        <p:spPr>
          <a:xfrm flipH="1">
            <a:off x="1687463" y="6294678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二等辺三角形 40">
            <a:extLst>
              <a:ext uri="{FF2B5EF4-FFF2-40B4-BE49-F238E27FC236}">
                <a16:creationId xmlns:a16="http://schemas.microsoft.com/office/drawing/2014/main" id="{8FA36A3C-B6E5-4CA3-B60C-22084A039445}"/>
              </a:ext>
            </a:extLst>
          </p:cNvPr>
          <p:cNvSpPr/>
          <p:nvPr/>
        </p:nvSpPr>
        <p:spPr>
          <a:xfrm flipH="1">
            <a:off x="1817003" y="6200698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二等辺三角形 42">
            <a:extLst>
              <a:ext uri="{FF2B5EF4-FFF2-40B4-BE49-F238E27FC236}">
                <a16:creationId xmlns:a16="http://schemas.microsoft.com/office/drawing/2014/main" id="{2C5B42D1-82B0-48C2-A0AF-C44232B2705B}"/>
              </a:ext>
            </a:extLst>
          </p:cNvPr>
          <p:cNvSpPr/>
          <p:nvPr/>
        </p:nvSpPr>
        <p:spPr>
          <a:xfrm flipH="1">
            <a:off x="1880503" y="6152438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二等辺三角形 45">
            <a:extLst>
              <a:ext uri="{FF2B5EF4-FFF2-40B4-BE49-F238E27FC236}">
                <a16:creationId xmlns:a16="http://schemas.microsoft.com/office/drawing/2014/main" id="{D65261A0-E3C6-44DD-A1B8-2105DE7D0F05}"/>
              </a:ext>
            </a:extLst>
          </p:cNvPr>
          <p:cNvSpPr/>
          <p:nvPr/>
        </p:nvSpPr>
        <p:spPr>
          <a:xfrm flipH="1">
            <a:off x="2104023" y="6010198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二等辺三角形 46">
            <a:extLst>
              <a:ext uri="{FF2B5EF4-FFF2-40B4-BE49-F238E27FC236}">
                <a16:creationId xmlns:a16="http://schemas.microsoft.com/office/drawing/2014/main" id="{FBE36DEC-46CB-49AA-96D8-2944718736E1}"/>
              </a:ext>
            </a:extLst>
          </p:cNvPr>
          <p:cNvSpPr/>
          <p:nvPr/>
        </p:nvSpPr>
        <p:spPr>
          <a:xfrm flipH="1">
            <a:off x="1941463" y="6116878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" name="二等辺三角形 127">
            <a:extLst>
              <a:ext uri="{FF2B5EF4-FFF2-40B4-BE49-F238E27FC236}">
                <a16:creationId xmlns:a16="http://schemas.microsoft.com/office/drawing/2014/main" id="{CD620D7C-397E-4E30-9A51-55AC5F1ACF2B}"/>
              </a:ext>
            </a:extLst>
          </p:cNvPr>
          <p:cNvSpPr/>
          <p:nvPr/>
        </p:nvSpPr>
        <p:spPr>
          <a:xfrm flipH="1">
            <a:off x="1637425" y="5968034"/>
            <a:ext cx="45719" cy="7162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0" name="二等辺三角形 129">
            <a:extLst>
              <a:ext uri="{FF2B5EF4-FFF2-40B4-BE49-F238E27FC236}">
                <a16:creationId xmlns:a16="http://schemas.microsoft.com/office/drawing/2014/main" id="{EF3E8651-6348-481C-A0CA-7C459255FD31}"/>
              </a:ext>
            </a:extLst>
          </p:cNvPr>
          <p:cNvSpPr/>
          <p:nvPr/>
        </p:nvSpPr>
        <p:spPr>
          <a:xfrm flipH="1">
            <a:off x="1373265" y="6086906"/>
            <a:ext cx="45719" cy="7162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4" name="二等辺三角形 133">
            <a:extLst>
              <a:ext uri="{FF2B5EF4-FFF2-40B4-BE49-F238E27FC236}">
                <a16:creationId xmlns:a16="http://schemas.microsoft.com/office/drawing/2014/main" id="{6BB92704-B4B6-4C22-B830-08C80E0317A8}"/>
              </a:ext>
            </a:extLst>
          </p:cNvPr>
          <p:cNvSpPr/>
          <p:nvPr/>
        </p:nvSpPr>
        <p:spPr>
          <a:xfrm flipH="1">
            <a:off x="1086753" y="6243878"/>
            <a:ext cx="45719" cy="7162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6" name="二等辺三角形 135">
            <a:extLst>
              <a:ext uri="{FF2B5EF4-FFF2-40B4-BE49-F238E27FC236}">
                <a16:creationId xmlns:a16="http://schemas.microsoft.com/office/drawing/2014/main" id="{E9DAE3B6-34F1-43EC-BA8B-F07F8B560D11}"/>
              </a:ext>
            </a:extLst>
          </p:cNvPr>
          <p:cNvSpPr/>
          <p:nvPr/>
        </p:nvSpPr>
        <p:spPr>
          <a:xfrm flipH="1">
            <a:off x="776365" y="6389674"/>
            <a:ext cx="45719" cy="7162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8" name="二等辺三角形 137">
            <a:extLst>
              <a:ext uri="{FF2B5EF4-FFF2-40B4-BE49-F238E27FC236}">
                <a16:creationId xmlns:a16="http://schemas.microsoft.com/office/drawing/2014/main" id="{045D4FE7-BAE3-4F82-8910-7901BF690015}"/>
              </a:ext>
            </a:extLst>
          </p:cNvPr>
          <p:cNvSpPr/>
          <p:nvPr/>
        </p:nvSpPr>
        <p:spPr>
          <a:xfrm flipH="1">
            <a:off x="445657" y="6550202"/>
            <a:ext cx="45719" cy="7162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8" name="二等辺三角形 147">
            <a:extLst>
              <a:ext uri="{FF2B5EF4-FFF2-40B4-BE49-F238E27FC236}">
                <a16:creationId xmlns:a16="http://schemas.microsoft.com/office/drawing/2014/main" id="{4B29039E-8471-4DFB-8240-DB05E3D327C2}"/>
              </a:ext>
            </a:extLst>
          </p:cNvPr>
          <p:cNvSpPr/>
          <p:nvPr/>
        </p:nvSpPr>
        <p:spPr>
          <a:xfrm flipH="1">
            <a:off x="2417205" y="5546394"/>
            <a:ext cx="45719" cy="7162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" name="二等辺三角形 131">
            <a:extLst>
              <a:ext uri="{FF2B5EF4-FFF2-40B4-BE49-F238E27FC236}">
                <a16:creationId xmlns:a16="http://schemas.microsoft.com/office/drawing/2014/main" id="{08206988-F3BF-4A17-9482-60DD745F8C09}"/>
              </a:ext>
            </a:extLst>
          </p:cNvPr>
          <p:cNvSpPr/>
          <p:nvPr/>
        </p:nvSpPr>
        <p:spPr>
          <a:xfrm flipH="1">
            <a:off x="1876693" y="5837478"/>
            <a:ext cx="45719" cy="7162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3" name="直線矢印コネクタ 162">
            <a:extLst>
              <a:ext uri="{FF2B5EF4-FFF2-40B4-BE49-F238E27FC236}">
                <a16:creationId xmlns:a16="http://schemas.microsoft.com/office/drawing/2014/main" id="{1D955E29-51B8-4C26-9FE8-B1C6FB644E4C}"/>
              </a:ext>
            </a:extLst>
          </p:cNvPr>
          <p:cNvCxnSpPr>
            <a:cxnSpLocks/>
          </p:cNvCxnSpPr>
          <p:nvPr/>
        </p:nvCxnSpPr>
        <p:spPr>
          <a:xfrm flipV="1">
            <a:off x="373139" y="5568746"/>
            <a:ext cx="2021840" cy="995680"/>
          </a:xfrm>
          <a:prstGeom prst="straightConnector1">
            <a:avLst/>
          </a:prstGeom>
          <a:ln w="19050">
            <a:solidFill>
              <a:srgbClr val="99C2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二等辺三角形 145">
            <a:extLst>
              <a:ext uri="{FF2B5EF4-FFF2-40B4-BE49-F238E27FC236}">
                <a16:creationId xmlns:a16="http://schemas.microsoft.com/office/drawing/2014/main" id="{318C9E98-471C-4DF7-81D6-1FF2588E6CD5}"/>
              </a:ext>
            </a:extLst>
          </p:cNvPr>
          <p:cNvSpPr/>
          <p:nvPr/>
        </p:nvSpPr>
        <p:spPr>
          <a:xfrm flipH="1">
            <a:off x="2101737" y="5706922"/>
            <a:ext cx="45719" cy="7162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4" name="二等辺三角形 143">
            <a:extLst>
              <a:ext uri="{FF2B5EF4-FFF2-40B4-BE49-F238E27FC236}">
                <a16:creationId xmlns:a16="http://schemas.microsoft.com/office/drawing/2014/main" id="{8FDCD82A-EAD9-48EC-B2B6-FA657302B63E}"/>
              </a:ext>
            </a:extLst>
          </p:cNvPr>
          <p:cNvSpPr/>
          <p:nvPr/>
        </p:nvSpPr>
        <p:spPr>
          <a:xfrm flipH="1">
            <a:off x="2274965" y="5622594"/>
            <a:ext cx="45719" cy="7162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5" name="直線矢印コネクタ 164">
            <a:extLst>
              <a:ext uri="{FF2B5EF4-FFF2-40B4-BE49-F238E27FC236}">
                <a16:creationId xmlns:a16="http://schemas.microsoft.com/office/drawing/2014/main" id="{01DE4E4A-E8C5-419F-9E12-4997FCFCA121}"/>
              </a:ext>
            </a:extLst>
          </p:cNvPr>
          <p:cNvCxnSpPr>
            <a:cxnSpLocks/>
          </p:cNvCxnSpPr>
          <p:nvPr/>
        </p:nvCxnSpPr>
        <p:spPr>
          <a:xfrm flipV="1">
            <a:off x="550939" y="5604306"/>
            <a:ext cx="1955800" cy="1082040"/>
          </a:xfrm>
          <a:prstGeom prst="straightConnector1">
            <a:avLst/>
          </a:prstGeom>
          <a:ln w="19050">
            <a:solidFill>
              <a:srgbClr val="99C299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フリーフォーム 39">
            <a:extLst>
              <a:ext uri="{FF2B5EF4-FFF2-40B4-BE49-F238E27FC236}">
                <a16:creationId xmlns:a16="http://schemas.microsoft.com/office/drawing/2014/main" id="{8157963A-79A1-47E7-94A2-F18F212D489A}"/>
              </a:ext>
            </a:extLst>
          </p:cNvPr>
          <p:cNvSpPr/>
          <p:nvPr/>
        </p:nvSpPr>
        <p:spPr>
          <a:xfrm rot="18815449" flipV="1">
            <a:off x="1184549" y="6866454"/>
            <a:ext cx="531748" cy="45719"/>
          </a:xfrm>
          <a:custGeom>
            <a:avLst/>
            <a:gdLst>
              <a:gd name="connsiteX0" fmla="*/ 0 w 500743"/>
              <a:gd name="connsiteY0" fmla="*/ 7257 h 7257"/>
              <a:gd name="connsiteX1" fmla="*/ 500743 w 500743"/>
              <a:gd name="connsiteY1" fmla="*/ 0 h 7257"/>
              <a:gd name="connsiteX0" fmla="*/ 0 w 66177"/>
              <a:gd name="connsiteY0" fmla="*/ 21867 h 21867"/>
              <a:gd name="connsiteX1" fmla="*/ 66177 w 66177"/>
              <a:gd name="connsiteY1" fmla="*/ 0 h 2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177" h="21867">
                <a:moveTo>
                  <a:pt x="0" y="21867"/>
                </a:moveTo>
                <a:lnTo>
                  <a:pt x="66177" y="0"/>
                </a:lnTo>
              </a:path>
            </a:pathLst>
          </a:custGeom>
          <a:noFill/>
          <a:ln w="19050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0" name="フリーフォーム 39">
            <a:extLst>
              <a:ext uri="{FF2B5EF4-FFF2-40B4-BE49-F238E27FC236}">
                <a16:creationId xmlns:a16="http://schemas.microsoft.com/office/drawing/2014/main" id="{3FA8ED5E-AA79-4C62-A572-B6D5F44896D4}"/>
              </a:ext>
            </a:extLst>
          </p:cNvPr>
          <p:cNvSpPr/>
          <p:nvPr/>
        </p:nvSpPr>
        <p:spPr>
          <a:xfrm rot="7488082">
            <a:off x="1549270" y="6302289"/>
            <a:ext cx="1773438" cy="45719"/>
          </a:xfrm>
          <a:custGeom>
            <a:avLst/>
            <a:gdLst>
              <a:gd name="connsiteX0" fmla="*/ 0 w 500743"/>
              <a:gd name="connsiteY0" fmla="*/ 7257 h 7257"/>
              <a:gd name="connsiteX1" fmla="*/ 500743 w 500743"/>
              <a:gd name="connsiteY1" fmla="*/ 0 h 7257"/>
              <a:gd name="connsiteX0" fmla="*/ 0 w 66177"/>
              <a:gd name="connsiteY0" fmla="*/ 21867 h 21867"/>
              <a:gd name="connsiteX1" fmla="*/ 66177 w 66177"/>
              <a:gd name="connsiteY1" fmla="*/ 0 h 2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177" h="21867">
                <a:moveTo>
                  <a:pt x="0" y="21867"/>
                </a:moveTo>
                <a:lnTo>
                  <a:pt x="66177" y="0"/>
                </a:lnTo>
              </a:path>
            </a:pathLst>
          </a:custGeom>
          <a:noFill/>
          <a:ln w="19050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2" name="フリーフォーム: 図形 161">
            <a:extLst>
              <a:ext uri="{FF2B5EF4-FFF2-40B4-BE49-F238E27FC236}">
                <a16:creationId xmlns:a16="http://schemas.microsoft.com/office/drawing/2014/main" id="{BD1A18B0-C29F-4A36-AA7F-FE3BEF3DA9BC}"/>
              </a:ext>
            </a:extLst>
          </p:cNvPr>
          <p:cNvSpPr/>
          <p:nvPr/>
        </p:nvSpPr>
        <p:spPr>
          <a:xfrm>
            <a:off x="1739659" y="6121196"/>
            <a:ext cx="582930" cy="359410"/>
          </a:xfrm>
          <a:custGeom>
            <a:avLst/>
            <a:gdLst>
              <a:gd name="connsiteX0" fmla="*/ 406400 w 599440"/>
              <a:gd name="connsiteY0" fmla="*/ 0 h 401320"/>
              <a:gd name="connsiteX1" fmla="*/ 0 w 599440"/>
              <a:gd name="connsiteY1" fmla="*/ 299720 h 401320"/>
              <a:gd name="connsiteX2" fmla="*/ 152400 w 599440"/>
              <a:gd name="connsiteY2" fmla="*/ 401320 h 401320"/>
              <a:gd name="connsiteX3" fmla="*/ 599440 w 599440"/>
              <a:gd name="connsiteY3" fmla="*/ 81280 h 401320"/>
              <a:gd name="connsiteX4" fmla="*/ 406400 w 599440"/>
              <a:gd name="connsiteY4" fmla="*/ 0 h 401320"/>
              <a:gd name="connsiteX0" fmla="*/ 431800 w 599440"/>
              <a:gd name="connsiteY0" fmla="*/ 0 h 396240"/>
              <a:gd name="connsiteX1" fmla="*/ 0 w 599440"/>
              <a:gd name="connsiteY1" fmla="*/ 294640 h 396240"/>
              <a:gd name="connsiteX2" fmla="*/ 152400 w 599440"/>
              <a:gd name="connsiteY2" fmla="*/ 396240 h 396240"/>
              <a:gd name="connsiteX3" fmla="*/ 599440 w 599440"/>
              <a:gd name="connsiteY3" fmla="*/ 76200 h 396240"/>
              <a:gd name="connsiteX4" fmla="*/ 431800 w 599440"/>
              <a:gd name="connsiteY4" fmla="*/ 0 h 396240"/>
              <a:gd name="connsiteX0" fmla="*/ 441960 w 599440"/>
              <a:gd name="connsiteY0" fmla="*/ 0 h 391160"/>
              <a:gd name="connsiteX1" fmla="*/ 0 w 599440"/>
              <a:gd name="connsiteY1" fmla="*/ 289560 h 391160"/>
              <a:gd name="connsiteX2" fmla="*/ 152400 w 599440"/>
              <a:gd name="connsiteY2" fmla="*/ 391160 h 391160"/>
              <a:gd name="connsiteX3" fmla="*/ 599440 w 599440"/>
              <a:gd name="connsiteY3" fmla="*/ 71120 h 391160"/>
              <a:gd name="connsiteX4" fmla="*/ 441960 w 599440"/>
              <a:gd name="connsiteY4" fmla="*/ 0 h 391160"/>
              <a:gd name="connsiteX0" fmla="*/ 441960 w 599440"/>
              <a:gd name="connsiteY0" fmla="*/ 0 h 391160"/>
              <a:gd name="connsiteX1" fmla="*/ 0 w 599440"/>
              <a:gd name="connsiteY1" fmla="*/ 289560 h 391160"/>
              <a:gd name="connsiteX2" fmla="*/ 152400 w 599440"/>
              <a:gd name="connsiteY2" fmla="*/ 391160 h 391160"/>
              <a:gd name="connsiteX3" fmla="*/ 599440 w 599440"/>
              <a:gd name="connsiteY3" fmla="*/ 60960 h 391160"/>
              <a:gd name="connsiteX4" fmla="*/ 441960 w 599440"/>
              <a:gd name="connsiteY4" fmla="*/ 0 h 391160"/>
              <a:gd name="connsiteX0" fmla="*/ 430530 w 599440"/>
              <a:gd name="connsiteY0" fmla="*/ 0 h 394970"/>
              <a:gd name="connsiteX1" fmla="*/ 0 w 599440"/>
              <a:gd name="connsiteY1" fmla="*/ 293370 h 394970"/>
              <a:gd name="connsiteX2" fmla="*/ 152400 w 599440"/>
              <a:gd name="connsiteY2" fmla="*/ 394970 h 394970"/>
              <a:gd name="connsiteX3" fmla="*/ 599440 w 599440"/>
              <a:gd name="connsiteY3" fmla="*/ 64770 h 394970"/>
              <a:gd name="connsiteX4" fmla="*/ 430530 w 599440"/>
              <a:gd name="connsiteY4" fmla="*/ 0 h 394970"/>
              <a:gd name="connsiteX0" fmla="*/ 430530 w 599440"/>
              <a:gd name="connsiteY0" fmla="*/ 0 h 394970"/>
              <a:gd name="connsiteX1" fmla="*/ 0 w 599440"/>
              <a:gd name="connsiteY1" fmla="*/ 293370 h 394970"/>
              <a:gd name="connsiteX2" fmla="*/ 152400 w 599440"/>
              <a:gd name="connsiteY2" fmla="*/ 394970 h 394970"/>
              <a:gd name="connsiteX3" fmla="*/ 599440 w 599440"/>
              <a:gd name="connsiteY3" fmla="*/ 64770 h 394970"/>
              <a:gd name="connsiteX4" fmla="*/ 430530 w 599440"/>
              <a:gd name="connsiteY4" fmla="*/ 0 h 394970"/>
              <a:gd name="connsiteX0" fmla="*/ 487680 w 599440"/>
              <a:gd name="connsiteY0" fmla="*/ 0 h 379730"/>
              <a:gd name="connsiteX1" fmla="*/ 0 w 599440"/>
              <a:gd name="connsiteY1" fmla="*/ 278130 h 379730"/>
              <a:gd name="connsiteX2" fmla="*/ 152400 w 599440"/>
              <a:gd name="connsiteY2" fmla="*/ 379730 h 379730"/>
              <a:gd name="connsiteX3" fmla="*/ 599440 w 599440"/>
              <a:gd name="connsiteY3" fmla="*/ 49530 h 379730"/>
              <a:gd name="connsiteX4" fmla="*/ 487680 w 599440"/>
              <a:gd name="connsiteY4" fmla="*/ 0 h 379730"/>
              <a:gd name="connsiteX0" fmla="*/ 487680 w 633730"/>
              <a:gd name="connsiteY0" fmla="*/ 0 h 379730"/>
              <a:gd name="connsiteX1" fmla="*/ 0 w 633730"/>
              <a:gd name="connsiteY1" fmla="*/ 278130 h 379730"/>
              <a:gd name="connsiteX2" fmla="*/ 152400 w 633730"/>
              <a:gd name="connsiteY2" fmla="*/ 379730 h 379730"/>
              <a:gd name="connsiteX3" fmla="*/ 633730 w 633730"/>
              <a:gd name="connsiteY3" fmla="*/ 91440 h 379730"/>
              <a:gd name="connsiteX4" fmla="*/ 487680 w 633730"/>
              <a:gd name="connsiteY4" fmla="*/ 0 h 379730"/>
              <a:gd name="connsiteX0" fmla="*/ 487680 w 656590"/>
              <a:gd name="connsiteY0" fmla="*/ 0 h 379730"/>
              <a:gd name="connsiteX1" fmla="*/ 0 w 656590"/>
              <a:gd name="connsiteY1" fmla="*/ 278130 h 379730"/>
              <a:gd name="connsiteX2" fmla="*/ 152400 w 656590"/>
              <a:gd name="connsiteY2" fmla="*/ 379730 h 379730"/>
              <a:gd name="connsiteX3" fmla="*/ 656590 w 656590"/>
              <a:gd name="connsiteY3" fmla="*/ 60960 h 379730"/>
              <a:gd name="connsiteX4" fmla="*/ 487680 w 656590"/>
              <a:gd name="connsiteY4" fmla="*/ 0 h 379730"/>
              <a:gd name="connsiteX0" fmla="*/ 487680 w 671830"/>
              <a:gd name="connsiteY0" fmla="*/ 0 h 379730"/>
              <a:gd name="connsiteX1" fmla="*/ 0 w 671830"/>
              <a:gd name="connsiteY1" fmla="*/ 278130 h 379730"/>
              <a:gd name="connsiteX2" fmla="*/ 152400 w 671830"/>
              <a:gd name="connsiteY2" fmla="*/ 379730 h 379730"/>
              <a:gd name="connsiteX3" fmla="*/ 671830 w 671830"/>
              <a:gd name="connsiteY3" fmla="*/ 53340 h 379730"/>
              <a:gd name="connsiteX4" fmla="*/ 487680 w 671830"/>
              <a:gd name="connsiteY4" fmla="*/ 0 h 379730"/>
              <a:gd name="connsiteX0" fmla="*/ 464820 w 648970"/>
              <a:gd name="connsiteY0" fmla="*/ 0 h 379730"/>
              <a:gd name="connsiteX1" fmla="*/ 0 w 648970"/>
              <a:gd name="connsiteY1" fmla="*/ 289560 h 379730"/>
              <a:gd name="connsiteX2" fmla="*/ 129540 w 648970"/>
              <a:gd name="connsiteY2" fmla="*/ 379730 h 379730"/>
              <a:gd name="connsiteX3" fmla="*/ 648970 w 648970"/>
              <a:gd name="connsiteY3" fmla="*/ 53340 h 379730"/>
              <a:gd name="connsiteX4" fmla="*/ 464820 w 648970"/>
              <a:gd name="connsiteY4" fmla="*/ 0 h 379730"/>
              <a:gd name="connsiteX0" fmla="*/ 464820 w 648970"/>
              <a:gd name="connsiteY0" fmla="*/ 0 h 379730"/>
              <a:gd name="connsiteX1" fmla="*/ 0 w 648970"/>
              <a:gd name="connsiteY1" fmla="*/ 281940 h 379730"/>
              <a:gd name="connsiteX2" fmla="*/ 129540 w 648970"/>
              <a:gd name="connsiteY2" fmla="*/ 379730 h 379730"/>
              <a:gd name="connsiteX3" fmla="*/ 648970 w 648970"/>
              <a:gd name="connsiteY3" fmla="*/ 53340 h 379730"/>
              <a:gd name="connsiteX4" fmla="*/ 464820 w 648970"/>
              <a:gd name="connsiteY4" fmla="*/ 0 h 379730"/>
              <a:gd name="connsiteX0" fmla="*/ 464820 w 648970"/>
              <a:gd name="connsiteY0" fmla="*/ 0 h 364490"/>
              <a:gd name="connsiteX1" fmla="*/ 0 w 648970"/>
              <a:gd name="connsiteY1" fmla="*/ 281940 h 364490"/>
              <a:gd name="connsiteX2" fmla="*/ 175260 w 648970"/>
              <a:gd name="connsiteY2" fmla="*/ 364490 h 364490"/>
              <a:gd name="connsiteX3" fmla="*/ 648970 w 648970"/>
              <a:gd name="connsiteY3" fmla="*/ 53340 h 364490"/>
              <a:gd name="connsiteX4" fmla="*/ 464820 w 648970"/>
              <a:gd name="connsiteY4" fmla="*/ 0 h 364490"/>
              <a:gd name="connsiteX0" fmla="*/ 434340 w 648970"/>
              <a:gd name="connsiteY0" fmla="*/ 0 h 374650"/>
              <a:gd name="connsiteX1" fmla="*/ 0 w 648970"/>
              <a:gd name="connsiteY1" fmla="*/ 292100 h 374650"/>
              <a:gd name="connsiteX2" fmla="*/ 175260 w 648970"/>
              <a:gd name="connsiteY2" fmla="*/ 374650 h 374650"/>
              <a:gd name="connsiteX3" fmla="*/ 648970 w 648970"/>
              <a:gd name="connsiteY3" fmla="*/ 63500 h 374650"/>
              <a:gd name="connsiteX4" fmla="*/ 434340 w 648970"/>
              <a:gd name="connsiteY4" fmla="*/ 0 h 374650"/>
              <a:gd name="connsiteX0" fmla="*/ 434340 w 588010"/>
              <a:gd name="connsiteY0" fmla="*/ 0 h 374650"/>
              <a:gd name="connsiteX1" fmla="*/ 0 w 588010"/>
              <a:gd name="connsiteY1" fmla="*/ 292100 h 374650"/>
              <a:gd name="connsiteX2" fmla="*/ 175260 w 588010"/>
              <a:gd name="connsiteY2" fmla="*/ 374650 h 374650"/>
              <a:gd name="connsiteX3" fmla="*/ 588010 w 588010"/>
              <a:gd name="connsiteY3" fmla="*/ 38100 h 374650"/>
              <a:gd name="connsiteX4" fmla="*/ 434340 w 588010"/>
              <a:gd name="connsiteY4" fmla="*/ 0 h 374650"/>
              <a:gd name="connsiteX0" fmla="*/ 434340 w 588010"/>
              <a:gd name="connsiteY0" fmla="*/ 0 h 384810"/>
              <a:gd name="connsiteX1" fmla="*/ 0 w 588010"/>
              <a:gd name="connsiteY1" fmla="*/ 292100 h 384810"/>
              <a:gd name="connsiteX2" fmla="*/ 215900 w 588010"/>
              <a:gd name="connsiteY2" fmla="*/ 384810 h 384810"/>
              <a:gd name="connsiteX3" fmla="*/ 588010 w 588010"/>
              <a:gd name="connsiteY3" fmla="*/ 38100 h 384810"/>
              <a:gd name="connsiteX4" fmla="*/ 434340 w 588010"/>
              <a:gd name="connsiteY4" fmla="*/ 0 h 384810"/>
              <a:gd name="connsiteX0" fmla="*/ 434340 w 588010"/>
              <a:gd name="connsiteY0" fmla="*/ 0 h 384810"/>
              <a:gd name="connsiteX1" fmla="*/ 0 w 588010"/>
              <a:gd name="connsiteY1" fmla="*/ 292100 h 384810"/>
              <a:gd name="connsiteX2" fmla="*/ 226060 w 588010"/>
              <a:gd name="connsiteY2" fmla="*/ 384810 h 384810"/>
              <a:gd name="connsiteX3" fmla="*/ 588010 w 588010"/>
              <a:gd name="connsiteY3" fmla="*/ 38100 h 384810"/>
              <a:gd name="connsiteX4" fmla="*/ 434340 w 588010"/>
              <a:gd name="connsiteY4" fmla="*/ 0 h 384810"/>
              <a:gd name="connsiteX0" fmla="*/ 434340 w 588010"/>
              <a:gd name="connsiteY0" fmla="*/ 0 h 364490"/>
              <a:gd name="connsiteX1" fmla="*/ 0 w 588010"/>
              <a:gd name="connsiteY1" fmla="*/ 292100 h 364490"/>
              <a:gd name="connsiteX2" fmla="*/ 226060 w 588010"/>
              <a:gd name="connsiteY2" fmla="*/ 364490 h 364490"/>
              <a:gd name="connsiteX3" fmla="*/ 588010 w 588010"/>
              <a:gd name="connsiteY3" fmla="*/ 38100 h 364490"/>
              <a:gd name="connsiteX4" fmla="*/ 434340 w 588010"/>
              <a:gd name="connsiteY4" fmla="*/ 0 h 364490"/>
              <a:gd name="connsiteX0" fmla="*/ 434340 w 593090"/>
              <a:gd name="connsiteY0" fmla="*/ 0 h 364490"/>
              <a:gd name="connsiteX1" fmla="*/ 0 w 593090"/>
              <a:gd name="connsiteY1" fmla="*/ 292100 h 364490"/>
              <a:gd name="connsiteX2" fmla="*/ 226060 w 593090"/>
              <a:gd name="connsiteY2" fmla="*/ 364490 h 364490"/>
              <a:gd name="connsiteX3" fmla="*/ 593090 w 593090"/>
              <a:gd name="connsiteY3" fmla="*/ 27940 h 364490"/>
              <a:gd name="connsiteX4" fmla="*/ 434340 w 593090"/>
              <a:gd name="connsiteY4" fmla="*/ 0 h 364490"/>
              <a:gd name="connsiteX0" fmla="*/ 388620 w 593090"/>
              <a:gd name="connsiteY0" fmla="*/ 0 h 374650"/>
              <a:gd name="connsiteX1" fmla="*/ 0 w 593090"/>
              <a:gd name="connsiteY1" fmla="*/ 302260 h 374650"/>
              <a:gd name="connsiteX2" fmla="*/ 226060 w 593090"/>
              <a:gd name="connsiteY2" fmla="*/ 374650 h 374650"/>
              <a:gd name="connsiteX3" fmla="*/ 593090 w 593090"/>
              <a:gd name="connsiteY3" fmla="*/ 38100 h 374650"/>
              <a:gd name="connsiteX4" fmla="*/ 388620 w 593090"/>
              <a:gd name="connsiteY4" fmla="*/ 0 h 374650"/>
              <a:gd name="connsiteX0" fmla="*/ 388620 w 582930"/>
              <a:gd name="connsiteY0" fmla="*/ 0 h 374650"/>
              <a:gd name="connsiteX1" fmla="*/ 0 w 582930"/>
              <a:gd name="connsiteY1" fmla="*/ 302260 h 374650"/>
              <a:gd name="connsiteX2" fmla="*/ 226060 w 582930"/>
              <a:gd name="connsiteY2" fmla="*/ 374650 h 374650"/>
              <a:gd name="connsiteX3" fmla="*/ 582930 w 582930"/>
              <a:gd name="connsiteY3" fmla="*/ 33020 h 374650"/>
              <a:gd name="connsiteX4" fmla="*/ 388620 w 582930"/>
              <a:gd name="connsiteY4" fmla="*/ 0 h 374650"/>
              <a:gd name="connsiteX0" fmla="*/ 388620 w 582930"/>
              <a:gd name="connsiteY0" fmla="*/ 0 h 364490"/>
              <a:gd name="connsiteX1" fmla="*/ 0 w 582930"/>
              <a:gd name="connsiteY1" fmla="*/ 302260 h 364490"/>
              <a:gd name="connsiteX2" fmla="*/ 236220 w 582930"/>
              <a:gd name="connsiteY2" fmla="*/ 364490 h 364490"/>
              <a:gd name="connsiteX3" fmla="*/ 582930 w 582930"/>
              <a:gd name="connsiteY3" fmla="*/ 33020 h 364490"/>
              <a:gd name="connsiteX4" fmla="*/ 388620 w 582930"/>
              <a:gd name="connsiteY4" fmla="*/ 0 h 364490"/>
              <a:gd name="connsiteX0" fmla="*/ 388620 w 582930"/>
              <a:gd name="connsiteY0" fmla="*/ 0 h 359410"/>
              <a:gd name="connsiteX1" fmla="*/ 0 w 582930"/>
              <a:gd name="connsiteY1" fmla="*/ 302260 h 359410"/>
              <a:gd name="connsiteX2" fmla="*/ 241300 w 582930"/>
              <a:gd name="connsiteY2" fmla="*/ 359410 h 359410"/>
              <a:gd name="connsiteX3" fmla="*/ 582930 w 582930"/>
              <a:gd name="connsiteY3" fmla="*/ 33020 h 359410"/>
              <a:gd name="connsiteX4" fmla="*/ 388620 w 582930"/>
              <a:gd name="connsiteY4" fmla="*/ 0 h 35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930" h="359410">
                <a:moveTo>
                  <a:pt x="388620" y="0"/>
                </a:moveTo>
                <a:lnTo>
                  <a:pt x="0" y="302260"/>
                </a:lnTo>
                <a:lnTo>
                  <a:pt x="241300" y="359410"/>
                </a:lnTo>
                <a:lnTo>
                  <a:pt x="582930" y="33020"/>
                </a:lnTo>
                <a:lnTo>
                  <a:pt x="38862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4" name="フリーフォーム 39">
            <a:extLst>
              <a:ext uri="{FF2B5EF4-FFF2-40B4-BE49-F238E27FC236}">
                <a16:creationId xmlns:a16="http://schemas.microsoft.com/office/drawing/2014/main" id="{4B37A31E-FCD3-4EEE-85D5-C0F810469034}"/>
              </a:ext>
            </a:extLst>
          </p:cNvPr>
          <p:cNvSpPr/>
          <p:nvPr/>
        </p:nvSpPr>
        <p:spPr>
          <a:xfrm rot="18815449" flipV="1">
            <a:off x="2178396" y="5808949"/>
            <a:ext cx="772611" cy="45719"/>
          </a:xfrm>
          <a:custGeom>
            <a:avLst/>
            <a:gdLst>
              <a:gd name="connsiteX0" fmla="*/ 0 w 500743"/>
              <a:gd name="connsiteY0" fmla="*/ 7257 h 7257"/>
              <a:gd name="connsiteX1" fmla="*/ 500743 w 500743"/>
              <a:gd name="connsiteY1" fmla="*/ 0 h 7257"/>
              <a:gd name="connsiteX0" fmla="*/ 0 w 66177"/>
              <a:gd name="connsiteY0" fmla="*/ 21867 h 21867"/>
              <a:gd name="connsiteX1" fmla="*/ 66177 w 66177"/>
              <a:gd name="connsiteY1" fmla="*/ 0 h 2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177" h="21867">
                <a:moveTo>
                  <a:pt x="0" y="21867"/>
                </a:moveTo>
                <a:lnTo>
                  <a:pt x="66177" y="0"/>
                </a:lnTo>
              </a:path>
            </a:pathLst>
          </a:custGeom>
          <a:noFill/>
          <a:ln w="19050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6" name="吹き出し: 四角形 165">
            <a:extLst>
              <a:ext uri="{FF2B5EF4-FFF2-40B4-BE49-F238E27FC236}">
                <a16:creationId xmlns:a16="http://schemas.microsoft.com/office/drawing/2014/main" id="{0262194D-2F4B-440D-9F9A-D92660FAB2D7}"/>
              </a:ext>
            </a:extLst>
          </p:cNvPr>
          <p:cNvSpPr/>
          <p:nvPr/>
        </p:nvSpPr>
        <p:spPr>
          <a:xfrm>
            <a:off x="2413267" y="6908850"/>
            <a:ext cx="871728" cy="166878"/>
          </a:xfrm>
          <a:prstGeom prst="wedgeRectCallout">
            <a:avLst>
              <a:gd name="adj1" fmla="val -76546"/>
              <a:gd name="adj2" fmla="val -370916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700"/>
              <a:t>バス停止位置</a:t>
            </a:r>
          </a:p>
        </p:txBody>
      </p:sp>
      <p:sp>
        <p:nvSpPr>
          <p:cNvPr id="167" name="吹き出し: 四角形 166">
            <a:extLst>
              <a:ext uri="{FF2B5EF4-FFF2-40B4-BE49-F238E27FC236}">
                <a16:creationId xmlns:a16="http://schemas.microsoft.com/office/drawing/2014/main" id="{DA2CF2A6-D8F3-493E-AB84-0CBB9AAF9170}"/>
              </a:ext>
            </a:extLst>
          </p:cNvPr>
          <p:cNvSpPr/>
          <p:nvPr/>
        </p:nvSpPr>
        <p:spPr>
          <a:xfrm>
            <a:off x="361963" y="5280202"/>
            <a:ext cx="871728" cy="294894"/>
          </a:xfrm>
          <a:prstGeom prst="wedgeRectCallout">
            <a:avLst>
              <a:gd name="adj1" fmla="val 124387"/>
              <a:gd name="adj2" fmla="val 24387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700"/>
              <a:t>■バス待機エリア</a:t>
            </a:r>
            <a:endParaRPr kumimoji="1" lang="en-US" altLang="ja-JP" sz="700"/>
          </a:p>
          <a:p>
            <a:pPr algn="ctr"/>
            <a:r>
              <a:rPr kumimoji="1" lang="ja-JP" altLang="en-US" sz="700"/>
              <a:t>カラーコーン</a:t>
            </a:r>
            <a:r>
              <a:rPr kumimoji="1" lang="en-US" altLang="ja-JP" sz="700"/>
              <a:t>20</a:t>
            </a:r>
            <a:r>
              <a:rPr kumimoji="1" lang="ja-JP" altLang="en-US" sz="700"/>
              <a:t>本</a:t>
            </a:r>
          </a:p>
        </p:txBody>
      </p:sp>
      <p:cxnSp>
        <p:nvCxnSpPr>
          <p:cNvPr id="184" name="直線コネクタ 183">
            <a:extLst>
              <a:ext uri="{FF2B5EF4-FFF2-40B4-BE49-F238E27FC236}">
                <a16:creationId xmlns:a16="http://schemas.microsoft.com/office/drawing/2014/main" id="{ADD37ADB-1FAA-42EC-946C-23B2A03C6218}"/>
              </a:ext>
            </a:extLst>
          </p:cNvPr>
          <p:cNvCxnSpPr>
            <a:cxnSpLocks/>
          </p:cNvCxnSpPr>
          <p:nvPr/>
        </p:nvCxnSpPr>
        <p:spPr>
          <a:xfrm>
            <a:off x="1546619" y="6544106"/>
            <a:ext cx="294640" cy="7620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吹き出し: 四角形 169">
            <a:extLst>
              <a:ext uri="{FF2B5EF4-FFF2-40B4-BE49-F238E27FC236}">
                <a16:creationId xmlns:a16="http://schemas.microsoft.com/office/drawing/2014/main" id="{5F69AF28-073C-4183-8D40-A42DFA76668F}"/>
              </a:ext>
            </a:extLst>
          </p:cNvPr>
          <p:cNvSpPr/>
          <p:nvPr/>
        </p:nvSpPr>
        <p:spPr>
          <a:xfrm>
            <a:off x="367043" y="6930186"/>
            <a:ext cx="871728" cy="148590"/>
          </a:xfrm>
          <a:prstGeom prst="wedgeRectCallout">
            <a:avLst>
              <a:gd name="adj1" fmla="val 90588"/>
              <a:gd name="adj2" fmla="val -2815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700"/>
              <a:t>停止線設置</a:t>
            </a:r>
          </a:p>
        </p:txBody>
      </p:sp>
      <p:sp>
        <p:nvSpPr>
          <p:cNvPr id="187" name="フリーフォーム: 図形 186">
            <a:extLst>
              <a:ext uri="{FF2B5EF4-FFF2-40B4-BE49-F238E27FC236}">
                <a16:creationId xmlns:a16="http://schemas.microsoft.com/office/drawing/2014/main" id="{BD34FCAB-627B-44D1-ACFB-23B53818A19C}"/>
              </a:ext>
            </a:extLst>
          </p:cNvPr>
          <p:cNvSpPr/>
          <p:nvPr/>
        </p:nvSpPr>
        <p:spPr>
          <a:xfrm flipH="1">
            <a:off x="1676400" y="4114800"/>
            <a:ext cx="1056640" cy="1473200"/>
          </a:xfrm>
          <a:custGeom>
            <a:avLst/>
            <a:gdLst>
              <a:gd name="connsiteX0" fmla="*/ 2529840 w 2529840"/>
              <a:gd name="connsiteY0" fmla="*/ 1127760 h 1127760"/>
              <a:gd name="connsiteX1" fmla="*/ 0 w 2529840"/>
              <a:gd name="connsiteY1" fmla="*/ 0 h 1127760"/>
              <a:gd name="connsiteX2" fmla="*/ 0 w 2529840"/>
              <a:gd name="connsiteY2" fmla="*/ 0 h 1127760"/>
              <a:gd name="connsiteX3" fmla="*/ 0 w 2529840"/>
              <a:gd name="connsiteY3" fmla="*/ 0 h 112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9840" h="1127760">
                <a:moveTo>
                  <a:pt x="2529840" y="112776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8" name="直線矢印コネクタ 187">
            <a:extLst>
              <a:ext uri="{FF2B5EF4-FFF2-40B4-BE49-F238E27FC236}">
                <a16:creationId xmlns:a16="http://schemas.microsoft.com/office/drawing/2014/main" id="{DC4ADE00-39F6-4D68-9BA7-B2D027B37720}"/>
              </a:ext>
            </a:extLst>
          </p:cNvPr>
          <p:cNvCxnSpPr>
            <a:cxnSpLocks/>
          </p:cNvCxnSpPr>
          <p:nvPr/>
        </p:nvCxnSpPr>
        <p:spPr>
          <a:xfrm flipH="1">
            <a:off x="2104149" y="5676696"/>
            <a:ext cx="76200" cy="335280"/>
          </a:xfrm>
          <a:prstGeom prst="straightConnector1">
            <a:avLst/>
          </a:prstGeom>
          <a:ln w="19050">
            <a:solidFill>
              <a:srgbClr val="FFFF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9" name="図 188">
            <a:extLst>
              <a:ext uri="{FF2B5EF4-FFF2-40B4-BE49-F238E27FC236}">
                <a16:creationId xmlns:a16="http://schemas.microsoft.com/office/drawing/2014/main" id="{4688A173-879F-46D4-A188-E446C0CA05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064" t="13205" r="37416" b="12877"/>
          <a:stretch/>
        </p:blipFill>
        <p:spPr>
          <a:xfrm>
            <a:off x="1948473" y="5790361"/>
            <a:ext cx="98398" cy="309251"/>
          </a:xfrm>
          <a:prstGeom prst="rect">
            <a:avLst/>
          </a:prstGeom>
        </p:spPr>
      </p:pic>
      <p:pic>
        <p:nvPicPr>
          <p:cNvPr id="194" name="図 193">
            <a:extLst>
              <a:ext uri="{FF2B5EF4-FFF2-40B4-BE49-F238E27FC236}">
                <a16:creationId xmlns:a16="http://schemas.microsoft.com/office/drawing/2014/main" id="{B559ED3A-1A3B-492A-999B-F9BC0B96FC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064" t="13205" r="37416" b="12877"/>
          <a:stretch/>
        </p:blipFill>
        <p:spPr>
          <a:xfrm>
            <a:off x="2163738" y="5307126"/>
            <a:ext cx="98398" cy="309251"/>
          </a:xfrm>
          <a:prstGeom prst="rect">
            <a:avLst/>
          </a:prstGeom>
        </p:spPr>
      </p:pic>
      <p:sp>
        <p:nvSpPr>
          <p:cNvPr id="42" name="二等辺三角形 41">
            <a:extLst>
              <a:ext uri="{FF2B5EF4-FFF2-40B4-BE49-F238E27FC236}">
                <a16:creationId xmlns:a16="http://schemas.microsoft.com/office/drawing/2014/main" id="{AAF0257A-1926-4CEB-B531-EF542F3B6847}"/>
              </a:ext>
            </a:extLst>
          </p:cNvPr>
          <p:cNvSpPr/>
          <p:nvPr/>
        </p:nvSpPr>
        <p:spPr>
          <a:xfrm flipH="1">
            <a:off x="1997343" y="6081953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二等辺三角形 43">
            <a:extLst>
              <a:ext uri="{FF2B5EF4-FFF2-40B4-BE49-F238E27FC236}">
                <a16:creationId xmlns:a16="http://schemas.microsoft.com/office/drawing/2014/main" id="{BF391D85-7E48-48DC-B0FD-2505E26895EC}"/>
              </a:ext>
            </a:extLst>
          </p:cNvPr>
          <p:cNvSpPr/>
          <p:nvPr/>
        </p:nvSpPr>
        <p:spPr>
          <a:xfrm flipH="1">
            <a:off x="2055763" y="6048298"/>
            <a:ext cx="45719" cy="7162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/>
          <p:cNvSpPr/>
          <p:nvPr/>
        </p:nvSpPr>
        <p:spPr>
          <a:xfrm>
            <a:off x="4139268" y="2742803"/>
            <a:ext cx="1402486" cy="3014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/>
              <a:t>バス停名：</a:t>
            </a:r>
            <a:r>
              <a:rPr kumimoji="1" lang="en-US" altLang="ja-JP" sz="1050"/>
              <a:t>D</a:t>
            </a:r>
            <a:r>
              <a:rPr kumimoji="1" lang="ja-JP" altLang="en-US" sz="1050"/>
              <a:t>突堤入口</a:t>
            </a:r>
          </a:p>
        </p:txBody>
      </p:sp>
      <p:grpSp>
        <p:nvGrpSpPr>
          <p:cNvPr id="133" name="グループ化 132">
            <a:extLst>
              <a:ext uri="{FF2B5EF4-FFF2-40B4-BE49-F238E27FC236}">
                <a16:creationId xmlns:a16="http://schemas.microsoft.com/office/drawing/2014/main" id="{85886E1A-7E3A-45CC-AD80-CD999A4B7F82}"/>
              </a:ext>
            </a:extLst>
          </p:cNvPr>
          <p:cNvGrpSpPr/>
          <p:nvPr/>
        </p:nvGrpSpPr>
        <p:grpSpPr>
          <a:xfrm rot="5215813">
            <a:off x="2425349" y="4163017"/>
            <a:ext cx="152095" cy="107167"/>
            <a:chOff x="-3605111" y="1807211"/>
            <a:chExt cx="277711" cy="186689"/>
          </a:xfrm>
        </p:grpSpPr>
        <p:sp>
          <p:nvSpPr>
            <p:cNvPr id="135" name="正方形/長方形 134">
              <a:extLst>
                <a:ext uri="{FF2B5EF4-FFF2-40B4-BE49-F238E27FC236}">
                  <a16:creationId xmlns:a16="http://schemas.microsoft.com/office/drawing/2014/main" id="{F5A4EDAA-BC59-4BE7-AC0A-099CB4AE50AE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7" name="正方形/長方形 136">
              <a:extLst>
                <a:ext uri="{FF2B5EF4-FFF2-40B4-BE49-F238E27FC236}">
                  <a16:creationId xmlns:a16="http://schemas.microsoft.com/office/drawing/2014/main" id="{C0F8BB59-C737-4EBE-9092-056198F56976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39" name="正方形/長方形 138">
            <a:extLst>
              <a:ext uri="{FF2B5EF4-FFF2-40B4-BE49-F238E27FC236}">
                <a16:creationId xmlns:a16="http://schemas.microsoft.com/office/drawing/2014/main" id="{8E599E9D-40B9-4724-B531-00F8107D1775}"/>
              </a:ext>
            </a:extLst>
          </p:cNvPr>
          <p:cNvSpPr/>
          <p:nvPr/>
        </p:nvSpPr>
        <p:spPr>
          <a:xfrm>
            <a:off x="2029583" y="4403724"/>
            <a:ext cx="533400" cy="14478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b="1">
                <a:solidFill>
                  <a:srgbClr val="FF0000"/>
                </a:solidFill>
              </a:rPr>
              <a:t>B</a:t>
            </a:r>
            <a:r>
              <a:rPr kumimoji="1" lang="en-US" altLang="ja-JP" sz="800" b="1">
                <a:solidFill>
                  <a:srgbClr val="FF0000"/>
                </a:solidFill>
              </a:rPr>
              <a:t>1</a:t>
            </a:r>
            <a:r>
              <a:rPr kumimoji="1" lang="ja-JP" altLang="en-US" sz="800" b="1">
                <a:solidFill>
                  <a:srgbClr val="FF0000"/>
                </a:solidFill>
              </a:rPr>
              <a:t>（仮）</a:t>
            </a:r>
          </a:p>
        </p:txBody>
      </p:sp>
      <p:grpSp>
        <p:nvGrpSpPr>
          <p:cNvPr id="140" name="グループ化 139">
            <a:extLst>
              <a:ext uri="{FF2B5EF4-FFF2-40B4-BE49-F238E27FC236}">
                <a16:creationId xmlns:a16="http://schemas.microsoft.com/office/drawing/2014/main" id="{A0494BFA-1979-4C0A-A73B-7B6D8C287DD1}"/>
              </a:ext>
            </a:extLst>
          </p:cNvPr>
          <p:cNvGrpSpPr/>
          <p:nvPr/>
        </p:nvGrpSpPr>
        <p:grpSpPr>
          <a:xfrm rot="15827094">
            <a:off x="3075454" y="4106997"/>
            <a:ext cx="152095" cy="107167"/>
            <a:chOff x="-3605111" y="1807211"/>
            <a:chExt cx="277711" cy="186689"/>
          </a:xfrm>
        </p:grpSpPr>
        <p:sp>
          <p:nvSpPr>
            <p:cNvPr id="141" name="正方形/長方形 140">
              <a:extLst>
                <a:ext uri="{FF2B5EF4-FFF2-40B4-BE49-F238E27FC236}">
                  <a16:creationId xmlns:a16="http://schemas.microsoft.com/office/drawing/2014/main" id="{9F1CC589-DD4E-416B-BF94-C3FD40C0B957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2" name="正方形/長方形 141">
              <a:extLst>
                <a:ext uri="{FF2B5EF4-FFF2-40B4-BE49-F238E27FC236}">
                  <a16:creationId xmlns:a16="http://schemas.microsoft.com/office/drawing/2014/main" id="{9416005E-11FA-4652-A300-FDE38B783CE2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DBBC8FE0-D87E-42C7-B13C-377F47D20E82}"/>
              </a:ext>
            </a:extLst>
          </p:cNvPr>
          <p:cNvSpPr/>
          <p:nvPr/>
        </p:nvSpPr>
        <p:spPr>
          <a:xfrm>
            <a:off x="3362601" y="4046838"/>
            <a:ext cx="533400" cy="14478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b="1">
                <a:solidFill>
                  <a:srgbClr val="FF0000"/>
                </a:solidFill>
              </a:rPr>
              <a:t>B</a:t>
            </a:r>
            <a:r>
              <a:rPr kumimoji="1" lang="en-US" altLang="ja-JP" sz="800" b="1">
                <a:solidFill>
                  <a:srgbClr val="FF0000"/>
                </a:solidFill>
              </a:rPr>
              <a:t>1</a:t>
            </a:r>
            <a:r>
              <a:rPr kumimoji="1" lang="ja-JP" altLang="en-US" sz="800" b="1">
                <a:solidFill>
                  <a:srgbClr val="FF0000"/>
                </a:solidFill>
              </a:rPr>
              <a:t>（仮）</a:t>
            </a:r>
          </a:p>
        </p:txBody>
      </p:sp>
      <p:sp>
        <p:nvSpPr>
          <p:cNvPr id="272" name="正方形/長方形 271">
            <a:extLst>
              <a:ext uri="{FF2B5EF4-FFF2-40B4-BE49-F238E27FC236}">
                <a16:creationId xmlns:a16="http://schemas.microsoft.com/office/drawing/2014/main" id="{757DC4B6-DAE1-4768-A103-331E04E5695C}"/>
              </a:ext>
            </a:extLst>
          </p:cNvPr>
          <p:cNvSpPr/>
          <p:nvPr/>
        </p:nvSpPr>
        <p:spPr>
          <a:xfrm>
            <a:off x="921847" y="3529330"/>
            <a:ext cx="346753" cy="9927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/>
              <a:t>B-16</a:t>
            </a:r>
            <a:endParaRPr kumimoji="1" lang="ja-JP" altLang="en-US" sz="600" b="1"/>
          </a:p>
        </p:txBody>
      </p:sp>
      <p:sp>
        <p:nvSpPr>
          <p:cNvPr id="273" name="正方形/長方形 272">
            <a:extLst>
              <a:ext uri="{FF2B5EF4-FFF2-40B4-BE49-F238E27FC236}">
                <a16:creationId xmlns:a16="http://schemas.microsoft.com/office/drawing/2014/main" id="{A87F178A-D786-4A34-8C43-CED57C9DD85F}"/>
              </a:ext>
            </a:extLst>
          </p:cNvPr>
          <p:cNvSpPr/>
          <p:nvPr/>
        </p:nvSpPr>
        <p:spPr>
          <a:xfrm>
            <a:off x="5275676" y="3178726"/>
            <a:ext cx="353361" cy="1076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/>
              <a:t>B</a:t>
            </a:r>
            <a:r>
              <a:rPr kumimoji="1" lang="en-US" altLang="ja-JP" sz="600" b="1"/>
              <a:t>-17</a:t>
            </a:r>
            <a:endParaRPr kumimoji="1" lang="ja-JP" altLang="en-US" sz="600" b="1"/>
          </a:p>
        </p:txBody>
      </p:sp>
      <p:sp>
        <p:nvSpPr>
          <p:cNvPr id="274" name="円/楕円 221">
            <a:extLst>
              <a:ext uri="{FF2B5EF4-FFF2-40B4-BE49-F238E27FC236}">
                <a16:creationId xmlns:a16="http://schemas.microsoft.com/office/drawing/2014/main" id="{8232431A-85A2-4429-9FD4-0B27C8EF0865}"/>
              </a:ext>
            </a:extLst>
          </p:cNvPr>
          <p:cNvSpPr/>
          <p:nvPr/>
        </p:nvSpPr>
        <p:spPr bwMode="auto">
          <a:xfrm>
            <a:off x="4323805" y="350215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 b="1">
              <a:solidFill>
                <a:schemeClr val="tx1"/>
              </a:solidFill>
            </a:endParaRPr>
          </a:p>
        </p:txBody>
      </p:sp>
      <p:sp>
        <p:nvSpPr>
          <p:cNvPr id="275" name="テキスト ボックス 274">
            <a:extLst>
              <a:ext uri="{FF2B5EF4-FFF2-40B4-BE49-F238E27FC236}">
                <a16:creationId xmlns:a16="http://schemas.microsoft.com/office/drawing/2014/main" id="{05986F07-8AA8-48C4-BAAC-2D34C842E43B}"/>
              </a:ext>
            </a:extLst>
          </p:cNvPr>
          <p:cNvSpPr txBox="1"/>
          <p:nvPr/>
        </p:nvSpPr>
        <p:spPr>
          <a:xfrm>
            <a:off x="4269484" y="3487702"/>
            <a:ext cx="407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b="1">
                <a:latin typeface="Calibri 本文"/>
              </a:rPr>
              <a:t>28</a:t>
            </a:r>
            <a:endParaRPr kumimoji="1" lang="ja-JP" altLang="en-US" sz="900" b="1">
              <a:latin typeface="Calibri 本文"/>
            </a:endParaRPr>
          </a:p>
        </p:txBody>
      </p:sp>
      <p:grpSp>
        <p:nvGrpSpPr>
          <p:cNvPr id="278" name="グループ化 277">
            <a:extLst>
              <a:ext uri="{FF2B5EF4-FFF2-40B4-BE49-F238E27FC236}">
                <a16:creationId xmlns:a16="http://schemas.microsoft.com/office/drawing/2014/main" id="{45C9B472-CD17-4703-888E-911C70C88B41}"/>
              </a:ext>
            </a:extLst>
          </p:cNvPr>
          <p:cNvGrpSpPr/>
          <p:nvPr/>
        </p:nvGrpSpPr>
        <p:grpSpPr>
          <a:xfrm>
            <a:off x="2751830" y="4018942"/>
            <a:ext cx="407852" cy="236817"/>
            <a:chOff x="2146004" y="3407090"/>
            <a:chExt cx="407852" cy="236817"/>
          </a:xfrm>
        </p:grpSpPr>
        <p:sp>
          <p:nvSpPr>
            <p:cNvPr id="279" name="二等辺三角形 278">
              <a:extLst>
                <a:ext uri="{FF2B5EF4-FFF2-40B4-BE49-F238E27FC236}">
                  <a16:creationId xmlns:a16="http://schemas.microsoft.com/office/drawing/2014/main" id="{A4A39D24-FBCD-49F6-BC97-CAC1BC7B8048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280" name="テキスト ボックス 279">
              <a:extLst>
                <a:ext uri="{FF2B5EF4-FFF2-40B4-BE49-F238E27FC236}">
                  <a16:creationId xmlns:a16="http://schemas.microsoft.com/office/drawing/2014/main" id="{50CD2252-5EA6-4EB0-AA9B-C364CE1E3323}"/>
                </a:ext>
              </a:extLst>
            </p:cNvPr>
            <p:cNvSpPr txBox="1"/>
            <p:nvPr/>
          </p:nvSpPr>
          <p:spPr>
            <a:xfrm>
              <a:off x="2146004" y="3413075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b="1">
                  <a:latin typeface="Calibri 本文"/>
                </a:rPr>
                <a:t>20</a:t>
              </a:r>
              <a:endParaRPr kumimoji="1" lang="ja-JP" altLang="en-US" sz="900" b="1">
                <a:latin typeface="Calibri 本文"/>
              </a:endParaRPr>
            </a:p>
          </p:txBody>
        </p:sp>
      </p:grpSp>
      <p:grpSp>
        <p:nvGrpSpPr>
          <p:cNvPr id="233" name="グループ化 232">
            <a:extLst>
              <a:ext uri="{FF2B5EF4-FFF2-40B4-BE49-F238E27FC236}">
                <a16:creationId xmlns:a16="http://schemas.microsoft.com/office/drawing/2014/main" id="{68054769-3EF1-4052-8896-38EA7A9ADA0D}"/>
              </a:ext>
            </a:extLst>
          </p:cNvPr>
          <p:cNvGrpSpPr/>
          <p:nvPr/>
        </p:nvGrpSpPr>
        <p:grpSpPr>
          <a:xfrm>
            <a:off x="3921406" y="5081986"/>
            <a:ext cx="1589975" cy="2126679"/>
            <a:chOff x="3982785" y="794321"/>
            <a:chExt cx="1589975" cy="2126679"/>
          </a:xfrm>
        </p:grpSpPr>
        <p:grpSp>
          <p:nvGrpSpPr>
            <p:cNvPr id="234" name="グループ化 233">
              <a:extLst>
                <a:ext uri="{FF2B5EF4-FFF2-40B4-BE49-F238E27FC236}">
                  <a16:creationId xmlns:a16="http://schemas.microsoft.com/office/drawing/2014/main" id="{ACF5EA2E-0928-40C4-92B9-6FA446CBC60C}"/>
                </a:ext>
              </a:extLst>
            </p:cNvPr>
            <p:cNvGrpSpPr/>
            <p:nvPr/>
          </p:nvGrpSpPr>
          <p:grpSpPr>
            <a:xfrm>
              <a:off x="3982785" y="794321"/>
              <a:ext cx="1589975" cy="2126679"/>
              <a:chOff x="206895" y="5391721"/>
              <a:chExt cx="2134933" cy="2776774"/>
            </a:xfrm>
          </p:grpSpPr>
          <p:sp>
            <p:nvSpPr>
              <p:cNvPr id="242" name="正方形/長方形 241">
                <a:extLst>
                  <a:ext uri="{FF2B5EF4-FFF2-40B4-BE49-F238E27FC236}">
                    <a16:creationId xmlns:a16="http://schemas.microsoft.com/office/drawing/2014/main" id="{350350C8-4B8B-4911-A8D9-218AAB5C21C7}"/>
                  </a:ext>
                </a:extLst>
              </p:cNvPr>
              <p:cNvSpPr/>
              <p:nvPr/>
            </p:nvSpPr>
            <p:spPr>
              <a:xfrm>
                <a:off x="215530" y="5391721"/>
                <a:ext cx="2114557" cy="243013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1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コース設置図</a:t>
                </a:r>
                <a:endParaRPr lang="zh-TW" altLang="en-US" sz="11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43" name="正方形/長方形 242">
                <a:extLst>
                  <a:ext uri="{FF2B5EF4-FFF2-40B4-BE49-F238E27FC236}">
                    <a16:creationId xmlns:a16="http://schemas.microsoft.com/office/drawing/2014/main" id="{63DEF422-971B-4F13-9092-0019AE216FF5}"/>
                  </a:ext>
                </a:extLst>
              </p:cNvPr>
              <p:cNvSpPr/>
              <p:nvPr/>
            </p:nvSpPr>
            <p:spPr>
              <a:xfrm>
                <a:off x="230121" y="5620658"/>
                <a:ext cx="2075197" cy="2547837"/>
              </a:xfrm>
              <a:prstGeom prst="rect">
                <a:avLst/>
              </a:prstGeom>
              <a:solidFill>
                <a:schemeClr val="bg1"/>
              </a:solidFill>
              <a:ln w="38100" cmpd="sng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44" name="正方形/長方形 243">
                <a:extLst>
                  <a:ext uri="{FF2B5EF4-FFF2-40B4-BE49-F238E27FC236}">
                    <a16:creationId xmlns:a16="http://schemas.microsoft.com/office/drawing/2014/main" id="{580B07AA-EFFD-4D9B-B555-14155E6CA807}"/>
                  </a:ext>
                </a:extLst>
              </p:cNvPr>
              <p:cNvSpPr/>
              <p:nvPr/>
            </p:nvSpPr>
            <p:spPr>
              <a:xfrm>
                <a:off x="285171" y="5691617"/>
                <a:ext cx="1974428" cy="242591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45" name="角丸四角形 249">
                <a:extLst>
                  <a:ext uri="{FF2B5EF4-FFF2-40B4-BE49-F238E27FC236}">
                    <a16:creationId xmlns:a16="http://schemas.microsoft.com/office/drawing/2014/main" id="{525419BE-01CE-47C3-A806-7D49BFF8F97E}"/>
                  </a:ext>
                </a:extLst>
              </p:cNvPr>
              <p:cNvSpPr/>
              <p:nvPr/>
            </p:nvSpPr>
            <p:spPr>
              <a:xfrm>
                <a:off x="1206717" y="5692670"/>
                <a:ext cx="134694" cy="2415663"/>
              </a:xfrm>
              <a:prstGeom prst="roundRect">
                <a:avLst/>
              </a:prstGeom>
              <a:solidFill>
                <a:srgbClr val="00B050"/>
              </a:solidFill>
              <a:ln w="38100" cmpd="sng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46" name="フリーフォーム 250">
                <a:extLst>
                  <a:ext uri="{FF2B5EF4-FFF2-40B4-BE49-F238E27FC236}">
                    <a16:creationId xmlns:a16="http://schemas.microsoft.com/office/drawing/2014/main" id="{9A475159-9EF8-4BE9-A19F-2CA19EA075C7}"/>
                  </a:ext>
                </a:extLst>
              </p:cNvPr>
              <p:cNvSpPr/>
              <p:nvPr/>
            </p:nvSpPr>
            <p:spPr>
              <a:xfrm>
                <a:off x="1634271" y="5698763"/>
                <a:ext cx="0" cy="2407920"/>
              </a:xfrm>
              <a:custGeom>
                <a:avLst/>
                <a:gdLst>
                  <a:gd name="connsiteX0" fmla="*/ 0 w 0"/>
                  <a:gd name="connsiteY0" fmla="*/ 0 h 2407920"/>
                  <a:gd name="connsiteX1" fmla="*/ 0 w 0"/>
                  <a:gd name="connsiteY1" fmla="*/ 2407920 h 240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407920">
                    <a:moveTo>
                      <a:pt x="0" y="0"/>
                    </a:moveTo>
                    <a:lnTo>
                      <a:pt x="0" y="2407920"/>
                    </a:lnTo>
                  </a:path>
                </a:pathLst>
              </a:custGeom>
              <a:noFill/>
              <a:ln w="38100" cmpd="sng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47" name="フリーフォーム 251">
                <a:extLst>
                  <a:ext uri="{FF2B5EF4-FFF2-40B4-BE49-F238E27FC236}">
                    <a16:creationId xmlns:a16="http://schemas.microsoft.com/office/drawing/2014/main" id="{1A9A369E-E9C9-485D-8BA1-10A562527C1F}"/>
                  </a:ext>
                </a:extLst>
              </p:cNvPr>
              <p:cNvSpPr/>
              <p:nvPr/>
            </p:nvSpPr>
            <p:spPr>
              <a:xfrm>
                <a:off x="1963383" y="5698763"/>
                <a:ext cx="0" cy="2407920"/>
              </a:xfrm>
              <a:custGeom>
                <a:avLst/>
                <a:gdLst>
                  <a:gd name="connsiteX0" fmla="*/ 0 w 0"/>
                  <a:gd name="connsiteY0" fmla="*/ 0 h 2407920"/>
                  <a:gd name="connsiteX1" fmla="*/ 0 w 0"/>
                  <a:gd name="connsiteY1" fmla="*/ 2407920 h 240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407920">
                    <a:moveTo>
                      <a:pt x="0" y="0"/>
                    </a:moveTo>
                    <a:lnTo>
                      <a:pt x="0" y="2407920"/>
                    </a:lnTo>
                  </a:path>
                </a:pathLst>
              </a:custGeom>
              <a:noFill/>
              <a:ln w="38100" cmpd="sng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48" name="フリーフォーム 252">
                <a:extLst>
                  <a:ext uri="{FF2B5EF4-FFF2-40B4-BE49-F238E27FC236}">
                    <a16:creationId xmlns:a16="http://schemas.microsoft.com/office/drawing/2014/main" id="{08EAC849-C284-4946-A7AE-1DE7A371D963}"/>
                  </a:ext>
                </a:extLst>
              </p:cNvPr>
              <p:cNvSpPr/>
              <p:nvPr/>
            </p:nvSpPr>
            <p:spPr>
              <a:xfrm>
                <a:off x="580352" y="5698763"/>
                <a:ext cx="0" cy="2407920"/>
              </a:xfrm>
              <a:custGeom>
                <a:avLst/>
                <a:gdLst>
                  <a:gd name="connsiteX0" fmla="*/ 0 w 0"/>
                  <a:gd name="connsiteY0" fmla="*/ 0 h 2407920"/>
                  <a:gd name="connsiteX1" fmla="*/ 0 w 0"/>
                  <a:gd name="connsiteY1" fmla="*/ 2407920 h 240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407920">
                    <a:moveTo>
                      <a:pt x="0" y="0"/>
                    </a:moveTo>
                    <a:lnTo>
                      <a:pt x="0" y="2407920"/>
                    </a:lnTo>
                  </a:path>
                </a:pathLst>
              </a:custGeom>
              <a:noFill/>
              <a:ln w="38100" cmpd="sng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49" name="フリーフォーム 253">
                <a:extLst>
                  <a:ext uri="{FF2B5EF4-FFF2-40B4-BE49-F238E27FC236}">
                    <a16:creationId xmlns:a16="http://schemas.microsoft.com/office/drawing/2014/main" id="{0882A547-E6C1-44DC-BEC3-71FCAF539618}"/>
                  </a:ext>
                </a:extLst>
              </p:cNvPr>
              <p:cNvSpPr/>
              <p:nvPr/>
            </p:nvSpPr>
            <p:spPr>
              <a:xfrm>
                <a:off x="909464" y="5698763"/>
                <a:ext cx="0" cy="2407920"/>
              </a:xfrm>
              <a:custGeom>
                <a:avLst/>
                <a:gdLst>
                  <a:gd name="connsiteX0" fmla="*/ 0 w 0"/>
                  <a:gd name="connsiteY0" fmla="*/ 0 h 2407920"/>
                  <a:gd name="connsiteX1" fmla="*/ 0 w 0"/>
                  <a:gd name="connsiteY1" fmla="*/ 2407920 h 240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407920">
                    <a:moveTo>
                      <a:pt x="0" y="0"/>
                    </a:moveTo>
                    <a:lnTo>
                      <a:pt x="0" y="2407920"/>
                    </a:lnTo>
                  </a:path>
                </a:pathLst>
              </a:custGeom>
              <a:noFill/>
              <a:ln w="38100" cmpd="sng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50" name="フリーフォーム 254">
                <a:extLst>
                  <a:ext uri="{FF2B5EF4-FFF2-40B4-BE49-F238E27FC236}">
                    <a16:creationId xmlns:a16="http://schemas.microsoft.com/office/drawing/2014/main" id="{65FC8DEC-83EF-460B-B0BE-38BE1C20046D}"/>
                  </a:ext>
                </a:extLst>
              </p:cNvPr>
              <p:cNvSpPr/>
              <p:nvPr/>
            </p:nvSpPr>
            <p:spPr>
              <a:xfrm>
                <a:off x="2158742" y="5729837"/>
                <a:ext cx="0" cy="2363189"/>
              </a:xfrm>
              <a:custGeom>
                <a:avLst/>
                <a:gdLst>
                  <a:gd name="connsiteX0" fmla="*/ 0 w 0"/>
                  <a:gd name="connsiteY0" fmla="*/ 0 h 2363189"/>
                  <a:gd name="connsiteX1" fmla="*/ 0 w 0"/>
                  <a:gd name="connsiteY1" fmla="*/ 2363189 h 2363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363189">
                    <a:moveTo>
                      <a:pt x="0" y="0"/>
                    </a:moveTo>
                    <a:lnTo>
                      <a:pt x="0" y="2363189"/>
                    </a:lnTo>
                  </a:path>
                </a:pathLst>
              </a:custGeom>
              <a:noFill/>
              <a:ln w="57150">
                <a:solidFill>
                  <a:srgbClr val="FF99FF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51" name="フリーフォーム 255">
                <a:extLst>
                  <a:ext uri="{FF2B5EF4-FFF2-40B4-BE49-F238E27FC236}">
                    <a16:creationId xmlns:a16="http://schemas.microsoft.com/office/drawing/2014/main" id="{8922056B-7921-4B4E-A95B-BE2002710D09}"/>
                  </a:ext>
                </a:extLst>
              </p:cNvPr>
              <p:cNvSpPr/>
              <p:nvPr/>
            </p:nvSpPr>
            <p:spPr>
              <a:xfrm flipV="1">
                <a:off x="1577648" y="5703306"/>
                <a:ext cx="0" cy="2363189"/>
              </a:xfrm>
              <a:custGeom>
                <a:avLst/>
                <a:gdLst>
                  <a:gd name="connsiteX0" fmla="*/ 0 w 0"/>
                  <a:gd name="connsiteY0" fmla="*/ 0 h 2363189"/>
                  <a:gd name="connsiteX1" fmla="*/ 0 w 0"/>
                  <a:gd name="connsiteY1" fmla="*/ 2363189 h 2363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363189">
                    <a:moveTo>
                      <a:pt x="0" y="0"/>
                    </a:moveTo>
                    <a:lnTo>
                      <a:pt x="0" y="2363189"/>
                    </a:lnTo>
                  </a:path>
                </a:pathLst>
              </a:custGeom>
              <a:noFill/>
              <a:ln w="57150">
                <a:solidFill>
                  <a:srgbClr val="FF99FF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52" name="テキスト ボックス 251">
                <a:extLst>
                  <a:ext uri="{FF2B5EF4-FFF2-40B4-BE49-F238E27FC236}">
                    <a16:creationId xmlns:a16="http://schemas.microsoft.com/office/drawing/2014/main" id="{F94B95F8-10D5-4BDC-80BE-7A0AFFB185C5}"/>
                  </a:ext>
                </a:extLst>
              </p:cNvPr>
              <p:cNvSpPr txBox="1"/>
              <p:nvPr/>
            </p:nvSpPr>
            <p:spPr>
              <a:xfrm>
                <a:off x="1272185" y="6539458"/>
                <a:ext cx="353943" cy="374461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110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往路</a:t>
                </a:r>
              </a:p>
            </p:txBody>
          </p:sp>
          <p:sp>
            <p:nvSpPr>
              <p:cNvPr id="253" name="テキスト ボックス 252">
                <a:extLst>
                  <a:ext uri="{FF2B5EF4-FFF2-40B4-BE49-F238E27FC236}">
                    <a16:creationId xmlns:a16="http://schemas.microsoft.com/office/drawing/2014/main" id="{69B3105A-32A9-4051-A749-FC56CA852431}"/>
                  </a:ext>
                </a:extLst>
              </p:cNvPr>
              <p:cNvSpPr txBox="1"/>
              <p:nvPr/>
            </p:nvSpPr>
            <p:spPr>
              <a:xfrm>
                <a:off x="1987885" y="6539458"/>
                <a:ext cx="353943" cy="374461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ja-JP" altLang="en-US" sz="110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復路</a:t>
                </a:r>
                <a:endParaRPr kumimoji="1" lang="ja-JP" altLang="en-US" sz="11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54" name="フリーフォーム 258">
                <a:extLst>
                  <a:ext uri="{FF2B5EF4-FFF2-40B4-BE49-F238E27FC236}">
                    <a16:creationId xmlns:a16="http://schemas.microsoft.com/office/drawing/2014/main" id="{FA60166D-6DA9-487D-8CC0-5989807E2734}"/>
                  </a:ext>
                </a:extLst>
              </p:cNvPr>
              <p:cNvSpPr/>
              <p:nvPr/>
            </p:nvSpPr>
            <p:spPr>
              <a:xfrm flipV="1">
                <a:off x="978559" y="5761628"/>
                <a:ext cx="0" cy="2228850"/>
              </a:xfrm>
              <a:custGeom>
                <a:avLst/>
                <a:gdLst>
                  <a:gd name="connsiteX0" fmla="*/ 0 w 0"/>
                  <a:gd name="connsiteY0" fmla="*/ 0 h 2228850"/>
                  <a:gd name="connsiteX1" fmla="*/ 0 w 0"/>
                  <a:gd name="connsiteY1" fmla="*/ 2228850 h 2228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228850">
                    <a:moveTo>
                      <a:pt x="0" y="0"/>
                    </a:moveTo>
                    <a:lnTo>
                      <a:pt x="0" y="2228850"/>
                    </a:lnTo>
                  </a:path>
                </a:pathLst>
              </a:custGeom>
              <a:noFill/>
              <a:ln w="66675">
                <a:solidFill>
                  <a:schemeClr val="tx2">
                    <a:lumMod val="40000"/>
                    <a:lumOff val="60000"/>
                    <a:alpha val="59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55" name="テキスト ボックス 254">
                <a:extLst>
                  <a:ext uri="{FF2B5EF4-FFF2-40B4-BE49-F238E27FC236}">
                    <a16:creationId xmlns:a16="http://schemas.microsoft.com/office/drawing/2014/main" id="{4C6B8A1D-418E-42BF-BB84-85C743A04F43}"/>
                  </a:ext>
                </a:extLst>
              </p:cNvPr>
              <p:cNvSpPr txBox="1"/>
              <p:nvPr/>
            </p:nvSpPr>
            <p:spPr>
              <a:xfrm>
                <a:off x="930396" y="6539458"/>
                <a:ext cx="353943" cy="1079783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ja-JP" altLang="en-US" sz="110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海釣り公園方面</a:t>
                </a:r>
                <a:endParaRPr kumimoji="1" lang="ja-JP" altLang="en-US" sz="11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56" name="テキスト ボックス 255">
                <a:extLst>
                  <a:ext uri="{FF2B5EF4-FFF2-40B4-BE49-F238E27FC236}">
                    <a16:creationId xmlns:a16="http://schemas.microsoft.com/office/drawing/2014/main" id="{ED68E19F-3A6E-4B9A-890B-2167B263209B}"/>
                  </a:ext>
                </a:extLst>
              </p:cNvPr>
              <p:cNvSpPr txBox="1"/>
              <p:nvPr/>
            </p:nvSpPr>
            <p:spPr>
              <a:xfrm>
                <a:off x="206895" y="6539458"/>
                <a:ext cx="353943" cy="656590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ja-JP" altLang="en-US" sz="110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錦町方面</a:t>
                </a:r>
                <a:endParaRPr kumimoji="1" lang="ja-JP" altLang="en-US" sz="11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57" name="線吹き出し 1 (枠付き) 261">
                <a:extLst>
                  <a:ext uri="{FF2B5EF4-FFF2-40B4-BE49-F238E27FC236}">
                    <a16:creationId xmlns:a16="http://schemas.microsoft.com/office/drawing/2014/main" id="{97768A19-5A82-40D5-845B-2F4A324BE37B}"/>
                  </a:ext>
                </a:extLst>
              </p:cNvPr>
              <p:cNvSpPr/>
              <p:nvPr/>
            </p:nvSpPr>
            <p:spPr>
              <a:xfrm>
                <a:off x="909464" y="6264863"/>
                <a:ext cx="853835" cy="274595"/>
              </a:xfrm>
              <a:prstGeom prst="borderCallout1">
                <a:avLst>
                  <a:gd name="adj1" fmla="val 4310"/>
                  <a:gd name="adj2" fmla="val 410"/>
                  <a:gd name="adj3" fmla="val 65783"/>
                  <a:gd name="adj4" fmla="val -23215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ja-JP" altLang="en-US" sz="60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中央線用</a:t>
                </a:r>
                <a:endParaRPr lang="en-US" altLang="ja-JP" sz="60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  <a:p>
                <a:pPr algn="ctr"/>
                <a:r>
                  <a:rPr lang="ja-JP" altLang="en-US" sz="60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鉄柵 </a:t>
                </a:r>
                <a:r>
                  <a:rPr lang="en-US" altLang="ja-JP" sz="60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8</a:t>
                </a:r>
                <a:r>
                  <a:rPr lang="ja-JP" altLang="en-US" sz="600" err="1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ｍ</a:t>
                </a:r>
                <a:r>
                  <a:rPr lang="ja-JP" altLang="en-US" sz="60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間隔</a:t>
                </a:r>
                <a:endParaRPr lang="en-US" altLang="ja-JP" sz="60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58" name="フリーフォーム 262">
                <a:extLst>
                  <a:ext uri="{FF2B5EF4-FFF2-40B4-BE49-F238E27FC236}">
                    <a16:creationId xmlns:a16="http://schemas.microsoft.com/office/drawing/2014/main" id="{4F8F6AAB-0E3E-4CE3-8254-D449E9FA1EE1}"/>
                  </a:ext>
                </a:extLst>
              </p:cNvPr>
              <p:cNvSpPr/>
              <p:nvPr/>
            </p:nvSpPr>
            <p:spPr>
              <a:xfrm>
                <a:off x="289560" y="6039883"/>
                <a:ext cx="708660" cy="0"/>
              </a:xfrm>
              <a:custGeom>
                <a:avLst/>
                <a:gdLst>
                  <a:gd name="connsiteX0" fmla="*/ 0 w 708660"/>
                  <a:gd name="connsiteY0" fmla="*/ 0 h 0"/>
                  <a:gd name="connsiteX1" fmla="*/ 708660 w 70866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8660">
                    <a:moveTo>
                      <a:pt x="0" y="0"/>
                    </a:moveTo>
                    <a:lnTo>
                      <a:pt x="708660" y="0"/>
                    </a:lnTo>
                  </a:path>
                </a:pathLst>
              </a:custGeom>
              <a:noFill/>
              <a:ln w="66675">
                <a:solidFill>
                  <a:schemeClr val="tx2">
                    <a:lumMod val="40000"/>
                    <a:lumOff val="60000"/>
                    <a:alpha val="59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9" name="フリーフォーム 263">
                <a:extLst>
                  <a:ext uri="{FF2B5EF4-FFF2-40B4-BE49-F238E27FC236}">
                    <a16:creationId xmlns:a16="http://schemas.microsoft.com/office/drawing/2014/main" id="{A42672C7-9EC9-4F52-B964-ACD904CEF042}"/>
                  </a:ext>
                </a:extLst>
              </p:cNvPr>
              <p:cNvSpPr/>
              <p:nvPr/>
            </p:nvSpPr>
            <p:spPr>
              <a:xfrm>
                <a:off x="289560" y="7654305"/>
                <a:ext cx="708660" cy="0"/>
              </a:xfrm>
              <a:custGeom>
                <a:avLst/>
                <a:gdLst>
                  <a:gd name="connsiteX0" fmla="*/ 0 w 708660"/>
                  <a:gd name="connsiteY0" fmla="*/ 0 h 0"/>
                  <a:gd name="connsiteX1" fmla="*/ 708660 w 70866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8660">
                    <a:moveTo>
                      <a:pt x="0" y="0"/>
                    </a:moveTo>
                    <a:lnTo>
                      <a:pt x="708660" y="0"/>
                    </a:lnTo>
                  </a:path>
                </a:pathLst>
              </a:custGeom>
              <a:noFill/>
              <a:ln w="66675">
                <a:solidFill>
                  <a:schemeClr val="tx2">
                    <a:lumMod val="40000"/>
                    <a:lumOff val="60000"/>
                    <a:alpha val="59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60" name="グループ化 259">
                <a:extLst>
                  <a:ext uri="{FF2B5EF4-FFF2-40B4-BE49-F238E27FC236}">
                    <a16:creationId xmlns:a16="http://schemas.microsoft.com/office/drawing/2014/main" id="{86B3A4E5-D0E8-4F79-AC0D-6C08AA475F31}"/>
                  </a:ext>
                </a:extLst>
              </p:cNvPr>
              <p:cNvGrpSpPr/>
              <p:nvPr/>
            </p:nvGrpSpPr>
            <p:grpSpPr>
              <a:xfrm>
                <a:off x="1781140" y="5698763"/>
                <a:ext cx="45720" cy="2418764"/>
                <a:chOff x="5054149" y="1203960"/>
                <a:chExt cx="45720" cy="2418764"/>
              </a:xfrm>
            </p:grpSpPr>
            <p:sp>
              <p:nvSpPr>
                <p:cNvPr id="261" name="二等辺三角形 260">
                  <a:extLst>
                    <a:ext uri="{FF2B5EF4-FFF2-40B4-BE49-F238E27FC236}">
                      <a16:creationId xmlns:a16="http://schemas.microsoft.com/office/drawing/2014/main" id="{E767A032-240D-411F-8685-4A449FCFCDF2}"/>
                    </a:ext>
                  </a:extLst>
                </p:cNvPr>
                <p:cNvSpPr/>
                <p:nvPr/>
              </p:nvSpPr>
              <p:spPr>
                <a:xfrm>
                  <a:off x="5054149" y="1203960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262" name="二等辺三角形 261">
                  <a:extLst>
                    <a:ext uri="{FF2B5EF4-FFF2-40B4-BE49-F238E27FC236}">
                      <a16:creationId xmlns:a16="http://schemas.microsoft.com/office/drawing/2014/main" id="{288334E5-2A47-48A2-B89C-64D3EB77EB04}"/>
                    </a:ext>
                  </a:extLst>
                </p:cNvPr>
                <p:cNvSpPr/>
                <p:nvPr/>
              </p:nvSpPr>
              <p:spPr>
                <a:xfrm>
                  <a:off x="5054149" y="1463665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263" name="二等辺三角形 262">
                  <a:extLst>
                    <a:ext uri="{FF2B5EF4-FFF2-40B4-BE49-F238E27FC236}">
                      <a16:creationId xmlns:a16="http://schemas.microsoft.com/office/drawing/2014/main" id="{58851974-2620-48B6-8445-14C98AA3DD33}"/>
                    </a:ext>
                  </a:extLst>
                </p:cNvPr>
                <p:cNvSpPr/>
                <p:nvPr/>
              </p:nvSpPr>
              <p:spPr>
                <a:xfrm>
                  <a:off x="5054149" y="1723370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264" name="二等辺三角形 263">
                  <a:extLst>
                    <a:ext uri="{FF2B5EF4-FFF2-40B4-BE49-F238E27FC236}">
                      <a16:creationId xmlns:a16="http://schemas.microsoft.com/office/drawing/2014/main" id="{AB3783B7-2832-4652-A48C-8499E03E56F1}"/>
                    </a:ext>
                  </a:extLst>
                </p:cNvPr>
                <p:cNvSpPr/>
                <p:nvPr/>
              </p:nvSpPr>
              <p:spPr>
                <a:xfrm>
                  <a:off x="5054149" y="1983075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265" name="二等辺三角形 264">
                  <a:extLst>
                    <a:ext uri="{FF2B5EF4-FFF2-40B4-BE49-F238E27FC236}">
                      <a16:creationId xmlns:a16="http://schemas.microsoft.com/office/drawing/2014/main" id="{A751728F-B239-4884-B3E3-6991E738A7B0}"/>
                    </a:ext>
                  </a:extLst>
                </p:cNvPr>
                <p:cNvSpPr/>
                <p:nvPr/>
              </p:nvSpPr>
              <p:spPr>
                <a:xfrm>
                  <a:off x="5054149" y="2242780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266" name="二等辺三角形 265">
                  <a:extLst>
                    <a:ext uri="{FF2B5EF4-FFF2-40B4-BE49-F238E27FC236}">
                      <a16:creationId xmlns:a16="http://schemas.microsoft.com/office/drawing/2014/main" id="{E08A2110-A851-4794-9713-9CD214C4C021}"/>
                    </a:ext>
                  </a:extLst>
                </p:cNvPr>
                <p:cNvSpPr/>
                <p:nvPr/>
              </p:nvSpPr>
              <p:spPr>
                <a:xfrm>
                  <a:off x="5054149" y="2502485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267" name="二等辺三角形 266">
                  <a:extLst>
                    <a:ext uri="{FF2B5EF4-FFF2-40B4-BE49-F238E27FC236}">
                      <a16:creationId xmlns:a16="http://schemas.microsoft.com/office/drawing/2014/main" id="{41BF1223-4620-4184-8F3B-EC97DBD7598D}"/>
                    </a:ext>
                  </a:extLst>
                </p:cNvPr>
                <p:cNvSpPr/>
                <p:nvPr/>
              </p:nvSpPr>
              <p:spPr>
                <a:xfrm>
                  <a:off x="5054149" y="2762190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268" name="二等辺三角形 267">
                  <a:extLst>
                    <a:ext uri="{FF2B5EF4-FFF2-40B4-BE49-F238E27FC236}">
                      <a16:creationId xmlns:a16="http://schemas.microsoft.com/office/drawing/2014/main" id="{4EE61708-BAB5-4AEA-A5D5-A798F8F96999}"/>
                    </a:ext>
                  </a:extLst>
                </p:cNvPr>
                <p:cNvSpPr/>
                <p:nvPr/>
              </p:nvSpPr>
              <p:spPr>
                <a:xfrm>
                  <a:off x="5054149" y="3021895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269" name="二等辺三角形 268">
                  <a:extLst>
                    <a:ext uri="{FF2B5EF4-FFF2-40B4-BE49-F238E27FC236}">
                      <a16:creationId xmlns:a16="http://schemas.microsoft.com/office/drawing/2014/main" id="{492F54D7-6DFA-4446-8673-4D9832100410}"/>
                    </a:ext>
                  </a:extLst>
                </p:cNvPr>
                <p:cNvSpPr/>
                <p:nvPr/>
              </p:nvSpPr>
              <p:spPr>
                <a:xfrm>
                  <a:off x="5054149" y="3281600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270" name="二等辺三角形 269">
                  <a:extLst>
                    <a:ext uri="{FF2B5EF4-FFF2-40B4-BE49-F238E27FC236}">
                      <a16:creationId xmlns:a16="http://schemas.microsoft.com/office/drawing/2014/main" id="{2AB61FD0-EC6C-41FB-A770-32A03C4E3B13}"/>
                    </a:ext>
                  </a:extLst>
                </p:cNvPr>
                <p:cNvSpPr/>
                <p:nvPr/>
              </p:nvSpPr>
              <p:spPr>
                <a:xfrm>
                  <a:off x="5054149" y="3541309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</p:grpSp>
        </p:grpSp>
        <p:sp>
          <p:nvSpPr>
            <p:cNvPr id="235" name="フリーフォーム 216">
              <a:extLst>
                <a:ext uri="{FF2B5EF4-FFF2-40B4-BE49-F238E27FC236}">
                  <a16:creationId xmlns:a16="http://schemas.microsoft.com/office/drawing/2014/main" id="{505E9648-7055-4FA3-89A7-FAC242354FD3}"/>
                </a:ext>
              </a:extLst>
            </p:cNvPr>
            <p:cNvSpPr/>
            <p:nvPr/>
          </p:nvSpPr>
          <p:spPr>
            <a:xfrm>
              <a:off x="4357179" y="1166659"/>
              <a:ext cx="0" cy="233441"/>
            </a:xfrm>
            <a:custGeom>
              <a:avLst/>
              <a:gdLst>
                <a:gd name="connsiteX0" fmla="*/ 0 w 0"/>
                <a:gd name="connsiteY0" fmla="*/ 0 h 304800"/>
                <a:gd name="connsiteX1" fmla="*/ 0 w 0"/>
                <a:gd name="connsiteY1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6" name="フリーフォーム 217">
              <a:extLst>
                <a:ext uri="{FF2B5EF4-FFF2-40B4-BE49-F238E27FC236}">
                  <a16:creationId xmlns:a16="http://schemas.microsoft.com/office/drawing/2014/main" id="{12FC2796-C5FE-4C39-B02F-390516376EDE}"/>
                </a:ext>
              </a:extLst>
            </p:cNvPr>
            <p:cNvSpPr/>
            <p:nvPr/>
          </p:nvSpPr>
          <p:spPr>
            <a:xfrm>
              <a:off x="4357179" y="1467394"/>
              <a:ext cx="0" cy="233441"/>
            </a:xfrm>
            <a:custGeom>
              <a:avLst/>
              <a:gdLst>
                <a:gd name="connsiteX0" fmla="*/ 0 w 0"/>
                <a:gd name="connsiteY0" fmla="*/ 0 h 304800"/>
                <a:gd name="connsiteX1" fmla="*/ 0 w 0"/>
                <a:gd name="connsiteY1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7" name="フリーフォーム 218">
              <a:extLst>
                <a:ext uri="{FF2B5EF4-FFF2-40B4-BE49-F238E27FC236}">
                  <a16:creationId xmlns:a16="http://schemas.microsoft.com/office/drawing/2014/main" id="{FBF9014B-9B9C-4B07-9D9D-0A937F8F1409}"/>
                </a:ext>
              </a:extLst>
            </p:cNvPr>
            <p:cNvSpPr/>
            <p:nvPr/>
          </p:nvSpPr>
          <p:spPr>
            <a:xfrm>
              <a:off x="4357179" y="1784649"/>
              <a:ext cx="0" cy="233441"/>
            </a:xfrm>
            <a:custGeom>
              <a:avLst/>
              <a:gdLst>
                <a:gd name="connsiteX0" fmla="*/ 0 w 0"/>
                <a:gd name="connsiteY0" fmla="*/ 0 h 304800"/>
                <a:gd name="connsiteX1" fmla="*/ 0 w 0"/>
                <a:gd name="connsiteY1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8" name="フリーフォーム 219">
              <a:extLst>
                <a:ext uri="{FF2B5EF4-FFF2-40B4-BE49-F238E27FC236}">
                  <a16:creationId xmlns:a16="http://schemas.microsoft.com/office/drawing/2014/main" id="{E8961540-034E-4A60-B75F-DF02CFDD2713}"/>
                </a:ext>
              </a:extLst>
            </p:cNvPr>
            <p:cNvSpPr/>
            <p:nvPr/>
          </p:nvSpPr>
          <p:spPr>
            <a:xfrm>
              <a:off x="4357179" y="2414119"/>
              <a:ext cx="0" cy="233441"/>
            </a:xfrm>
            <a:custGeom>
              <a:avLst/>
              <a:gdLst>
                <a:gd name="connsiteX0" fmla="*/ 0 w 0"/>
                <a:gd name="connsiteY0" fmla="*/ 0 h 304800"/>
                <a:gd name="connsiteX1" fmla="*/ 0 w 0"/>
                <a:gd name="connsiteY1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9" name="フリーフォーム 220">
              <a:extLst>
                <a:ext uri="{FF2B5EF4-FFF2-40B4-BE49-F238E27FC236}">
                  <a16:creationId xmlns:a16="http://schemas.microsoft.com/office/drawing/2014/main" id="{09023D75-105E-4E03-950B-3A76D636C01D}"/>
                </a:ext>
              </a:extLst>
            </p:cNvPr>
            <p:cNvSpPr/>
            <p:nvPr/>
          </p:nvSpPr>
          <p:spPr>
            <a:xfrm>
              <a:off x="4357179" y="2721013"/>
              <a:ext cx="0" cy="165430"/>
            </a:xfrm>
            <a:custGeom>
              <a:avLst/>
              <a:gdLst>
                <a:gd name="connsiteX0" fmla="*/ 0 w 0"/>
                <a:gd name="connsiteY0" fmla="*/ 0 h 304800"/>
                <a:gd name="connsiteX1" fmla="*/ 0 w 0"/>
                <a:gd name="connsiteY1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0" name="フリーフォーム 221">
              <a:extLst>
                <a:ext uri="{FF2B5EF4-FFF2-40B4-BE49-F238E27FC236}">
                  <a16:creationId xmlns:a16="http://schemas.microsoft.com/office/drawing/2014/main" id="{A3680D84-1755-4F06-904B-32B844486641}"/>
                </a:ext>
              </a:extLst>
            </p:cNvPr>
            <p:cNvSpPr/>
            <p:nvPr/>
          </p:nvSpPr>
          <p:spPr>
            <a:xfrm>
              <a:off x="4357179" y="2101180"/>
              <a:ext cx="0" cy="233441"/>
            </a:xfrm>
            <a:custGeom>
              <a:avLst/>
              <a:gdLst>
                <a:gd name="connsiteX0" fmla="*/ 0 w 0"/>
                <a:gd name="connsiteY0" fmla="*/ 0 h 304800"/>
                <a:gd name="connsiteX1" fmla="*/ 0 w 0"/>
                <a:gd name="connsiteY1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1" name="フリーフォーム 275">
              <a:extLst>
                <a:ext uri="{FF2B5EF4-FFF2-40B4-BE49-F238E27FC236}">
                  <a16:creationId xmlns:a16="http://schemas.microsoft.com/office/drawing/2014/main" id="{23B16305-D03D-4B27-A897-3959FE12F849}"/>
                </a:ext>
              </a:extLst>
            </p:cNvPr>
            <p:cNvSpPr/>
            <p:nvPr/>
          </p:nvSpPr>
          <p:spPr>
            <a:xfrm>
              <a:off x="4208922" y="1046271"/>
              <a:ext cx="0" cy="1707034"/>
            </a:xfrm>
            <a:custGeom>
              <a:avLst/>
              <a:gdLst>
                <a:gd name="connsiteX0" fmla="*/ 0 w 0"/>
                <a:gd name="connsiteY0" fmla="*/ 0 h 2228850"/>
                <a:gd name="connsiteX1" fmla="*/ 0 w 0"/>
                <a:gd name="connsiteY1" fmla="*/ 2228850 h 222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228850">
                  <a:moveTo>
                    <a:pt x="0" y="0"/>
                  </a:moveTo>
                  <a:lnTo>
                    <a:pt x="0" y="2228850"/>
                  </a:lnTo>
                </a:path>
              </a:pathLst>
            </a:custGeom>
            <a:noFill/>
            <a:ln w="66675">
              <a:solidFill>
                <a:schemeClr val="tx2">
                  <a:lumMod val="40000"/>
                  <a:lumOff val="60000"/>
                  <a:alpha val="59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pic>
        <p:nvPicPr>
          <p:cNvPr id="276" name="図 275">
            <a:extLst>
              <a:ext uri="{FF2B5EF4-FFF2-40B4-BE49-F238E27FC236}">
                <a16:creationId xmlns:a16="http://schemas.microsoft.com/office/drawing/2014/main" id="{EA14C3ED-F52F-42C4-A1B5-5162BEFC166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7" t="9367" r="37718" b="7819"/>
          <a:stretch/>
        </p:blipFill>
        <p:spPr>
          <a:xfrm>
            <a:off x="2437985" y="8529367"/>
            <a:ext cx="236711" cy="798636"/>
          </a:xfrm>
          <a:prstGeom prst="rect">
            <a:avLst/>
          </a:prstGeom>
        </p:spPr>
      </p:pic>
      <p:sp>
        <p:nvSpPr>
          <p:cNvPr id="277" name="正方形/長方形 276">
            <a:extLst>
              <a:ext uri="{FF2B5EF4-FFF2-40B4-BE49-F238E27FC236}">
                <a16:creationId xmlns:a16="http://schemas.microsoft.com/office/drawing/2014/main" id="{2F863661-B6FF-439C-9CCD-EB5E716B3F03}"/>
              </a:ext>
            </a:extLst>
          </p:cNvPr>
          <p:cNvSpPr/>
          <p:nvPr/>
        </p:nvSpPr>
        <p:spPr>
          <a:xfrm>
            <a:off x="2309658" y="8377555"/>
            <a:ext cx="533400" cy="144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b="1">
                <a:solidFill>
                  <a:srgbClr val="FF0000"/>
                </a:solidFill>
              </a:rPr>
              <a:t>B</a:t>
            </a:r>
            <a:r>
              <a:rPr kumimoji="1" lang="en-US" altLang="ja-JP" sz="800" b="1">
                <a:solidFill>
                  <a:srgbClr val="FF0000"/>
                </a:solidFill>
              </a:rPr>
              <a:t>1</a:t>
            </a:r>
            <a:r>
              <a:rPr kumimoji="1" lang="ja-JP" altLang="en-US" sz="800" b="1">
                <a:solidFill>
                  <a:srgbClr val="FF0000"/>
                </a:solidFill>
              </a:rPr>
              <a:t>（仮）</a:t>
            </a:r>
          </a:p>
        </p:txBody>
      </p:sp>
      <p:sp>
        <p:nvSpPr>
          <p:cNvPr id="192" name="テキスト ボックス 191">
            <a:extLst>
              <a:ext uri="{FF2B5EF4-FFF2-40B4-BE49-F238E27FC236}">
                <a16:creationId xmlns:a16="http://schemas.microsoft.com/office/drawing/2014/main" id="{BC417780-7061-4508-9698-AA078D02B709}"/>
              </a:ext>
            </a:extLst>
          </p:cNvPr>
          <p:cNvSpPr txBox="1"/>
          <p:nvPr/>
        </p:nvSpPr>
        <p:spPr>
          <a:xfrm>
            <a:off x="250296" y="2682508"/>
            <a:ext cx="73903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" b="1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波止場食堂</a:t>
            </a:r>
            <a:endParaRPr lang="en-US" altLang="ja-JP" sz="800" b="1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800" b="1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コンビニ</a:t>
            </a:r>
            <a:endParaRPr kumimoji="1" lang="ja-JP" altLang="en-US" sz="800" b="1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93" name="フリーフォーム: 図形 192">
            <a:extLst>
              <a:ext uri="{FF2B5EF4-FFF2-40B4-BE49-F238E27FC236}">
                <a16:creationId xmlns:a16="http://schemas.microsoft.com/office/drawing/2014/main" id="{FED59C95-3C8B-4CBD-98D6-A05D2558192D}"/>
              </a:ext>
            </a:extLst>
          </p:cNvPr>
          <p:cNvSpPr/>
          <p:nvPr/>
        </p:nvSpPr>
        <p:spPr>
          <a:xfrm flipV="1">
            <a:off x="284789" y="2989292"/>
            <a:ext cx="323697" cy="661957"/>
          </a:xfrm>
          <a:custGeom>
            <a:avLst/>
            <a:gdLst>
              <a:gd name="connsiteX0" fmla="*/ 2529840 w 2529840"/>
              <a:gd name="connsiteY0" fmla="*/ 1127760 h 1127760"/>
              <a:gd name="connsiteX1" fmla="*/ 0 w 2529840"/>
              <a:gd name="connsiteY1" fmla="*/ 0 h 1127760"/>
              <a:gd name="connsiteX2" fmla="*/ 0 w 2529840"/>
              <a:gd name="connsiteY2" fmla="*/ 0 h 1127760"/>
              <a:gd name="connsiteX3" fmla="*/ 0 w 2529840"/>
              <a:gd name="connsiteY3" fmla="*/ 0 h 112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9840" h="1127760">
                <a:moveTo>
                  <a:pt x="2529840" y="112776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5" name="グループ化 194">
            <a:extLst>
              <a:ext uri="{FF2B5EF4-FFF2-40B4-BE49-F238E27FC236}">
                <a16:creationId xmlns:a16="http://schemas.microsoft.com/office/drawing/2014/main" id="{0FE8542C-06F1-43A7-A816-175D6CD01582}"/>
              </a:ext>
            </a:extLst>
          </p:cNvPr>
          <p:cNvGrpSpPr/>
          <p:nvPr/>
        </p:nvGrpSpPr>
        <p:grpSpPr>
          <a:xfrm>
            <a:off x="658785" y="3428149"/>
            <a:ext cx="407852" cy="236817"/>
            <a:chOff x="2146004" y="3407090"/>
            <a:chExt cx="407852" cy="236817"/>
          </a:xfrm>
        </p:grpSpPr>
        <p:sp>
          <p:nvSpPr>
            <p:cNvPr id="196" name="二等辺三角形 195">
              <a:extLst>
                <a:ext uri="{FF2B5EF4-FFF2-40B4-BE49-F238E27FC236}">
                  <a16:creationId xmlns:a16="http://schemas.microsoft.com/office/drawing/2014/main" id="{D934B7F4-0E6D-4D70-A5FD-6A46C3C39050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197" name="テキスト ボックス 196">
              <a:extLst>
                <a:ext uri="{FF2B5EF4-FFF2-40B4-BE49-F238E27FC236}">
                  <a16:creationId xmlns:a16="http://schemas.microsoft.com/office/drawing/2014/main" id="{C55572EE-BA29-479A-B96A-0AAF34188E06}"/>
                </a:ext>
              </a:extLst>
            </p:cNvPr>
            <p:cNvSpPr txBox="1"/>
            <p:nvPr/>
          </p:nvSpPr>
          <p:spPr>
            <a:xfrm>
              <a:off x="2146004" y="3413075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ja-JP" altLang="en-US" sz="900" b="1">
                <a:latin typeface="Calibri 本文"/>
              </a:endParaRPr>
            </a:p>
          </p:txBody>
        </p:sp>
      </p:grpSp>
      <p:grpSp>
        <p:nvGrpSpPr>
          <p:cNvPr id="198" name="グループ化 197">
            <a:extLst>
              <a:ext uri="{FF2B5EF4-FFF2-40B4-BE49-F238E27FC236}">
                <a16:creationId xmlns:a16="http://schemas.microsoft.com/office/drawing/2014/main" id="{316FD4A9-19F4-4467-8DD1-72C8B1AA269F}"/>
              </a:ext>
            </a:extLst>
          </p:cNvPr>
          <p:cNvGrpSpPr/>
          <p:nvPr/>
        </p:nvGrpSpPr>
        <p:grpSpPr>
          <a:xfrm>
            <a:off x="395512" y="3995970"/>
            <a:ext cx="407852" cy="236817"/>
            <a:chOff x="2146004" y="3407090"/>
            <a:chExt cx="407852" cy="236817"/>
          </a:xfrm>
        </p:grpSpPr>
        <p:sp>
          <p:nvSpPr>
            <p:cNvPr id="199" name="二等辺三角形 198">
              <a:extLst>
                <a:ext uri="{FF2B5EF4-FFF2-40B4-BE49-F238E27FC236}">
                  <a16:creationId xmlns:a16="http://schemas.microsoft.com/office/drawing/2014/main" id="{7C9F4603-1599-4168-A6D5-8EB3A36215CC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200" name="テキスト ボックス 199">
              <a:extLst>
                <a:ext uri="{FF2B5EF4-FFF2-40B4-BE49-F238E27FC236}">
                  <a16:creationId xmlns:a16="http://schemas.microsoft.com/office/drawing/2014/main" id="{FCBC5077-7749-4700-8E3E-749A90644893}"/>
                </a:ext>
              </a:extLst>
            </p:cNvPr>
            <p:cNvSpPr txBox="1"/>
            <p:nvPr/>
          </p:nvSpPr>
          <p:spPr>
            <a:xfrm>
              <a:off x="2146004" y="3413075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ja-JP" altLang="en-US" sz="900" b="1">
                <a:latin typeface="Calibri 本文"/>
              </a:endParaRPr>
            </a:p>
          </p:txBody>
        </p:sp>
      </p:grpSp>
      <p:sp>
        <p:nvSpPr>
          <p:cNvPr id="201" name="角丸四角形吹き出し 50">
            <a:extLst>
              <a:ext uri="{FF2B5EF4-FFF2-40B4-BE49-F238E27FC236}">
                <a16:creationId xmlns:a16="http://schemas.microsoft.com/office/drawing/2014/main" id="{8CFC6A22-8D01-4B0C-9EAF-09E9BD5D5298}"/>
              </a:ext>
            </a:extLst>
          </p:cNvPr>
          <p:cNvSpPr/>
          <p:nvPr/>
        </p:nvSpPr>
        <p:spPr>
          <a:xfrm>
            <a:off x="373139" y="4826816"/>
            <a:ext cx="1371734" cy="288032"/>
          </a:xfrm>
          <a:prstGeom prst="wedgeRoundRectCallout">
            <a:avLst>
              <a:gd name="adj1" fmla="val 106179"/>
              <a:gd name="adj2" fmla="val -144319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/>
              <a:t>矢印看板</a:t>
            </a:r>
            <a:r>
              <a:rPr kumimoji="1" lang="ja-JP" altLang="en-US" sz="1200" b="1"/>
              <a:t>設置</a:t>
            </a:r>
          </a:p>
        </p:txBody>
      </p:sp>
      <p:sp>
        <p:nvSpPr>
          <p:cNvPr id="202" name="フリーフォーム: 図形 201">
            <a:extLst>
              <a:ext uri="{FF2B5EF4-FFF2-40B4-BE49-F238E27FC236}">
                <a16:creationId xmlns:a16="http://schemas.microsoft.com/office/drawing/2014/main" id="{7CC2AF0D-98D7-4656-9378-C8C82E766ED1}"/>
              </a:ext>
            </a:extLst>
          </p:cNvPr>
          <p:cNvSpPr/>
          <p:nvPr/>
        </p:nvSpPr>
        <p:spPr>
          <a:xfrm>
            <a:off x="3284995" y="3254757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1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203" name="テキスト ボックス 202">
            <a:extLst>
              <a:ext uri="{FF2B5EF4-FFF2-40B4-BE49-F238E27FC236}">
                <a16:creationId xmlns:a16="http://schemas.microsoft.com/office/drawing/2014/main" id="{B67F5CA6-33E5-42CD-B605-E5E31C19B7F3}"/>
              </a:ext>
            </a:extLst>
          </p:cNvPr>
          <p:cNvSpPr txBox="1"/>
          <p:nvPr/>
        </p:nvSpPr>
        <p:spPr>
          <a:xfrm>
            <a:off x="681073" y="3435783"/>
            <a:ext cx="407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b="1">
                <a:latin typeface="Calibri 本文"/>
              </a:rPr>
              <a:t>5</a:t>
            </a:r>
            <a:endParaRPr kumimoji="1" lang="ja-JP" altLang="en-US" sz="900" b="1">
              <a:latin typeface="Calibri 本文"/>
            </a:endParaRPr>
          </a:p>
        </p:txBody>
      </p:sp>
      <p:sp>
        <p:nvSpPr>
          <p:cNvPr id="204" name="テキスト ボックス 203">
            <a:extLst>
              <a:ext uri="{FF2B5EF4-FFF2-40B4-BE49-F238E27FC236}">
                <a16:creationId xmlns:a16="http://schemas.microsoft.com/office/drawing/2014/main" id="{00B21743-BB95-4FDA-ABC7-E1BAC1BB9B33}"/>
              </a:ext>
            </a:extLst>
          </p:cNvPr>
          <p:cNvSpPr txBox="1"/>
          <p:nvPr/>
        </p:nvSpPr>
        <p:spPr>
          <a:xfrm>
            <a:off x="421856" y="4006098"/>
            <a:ext cx="407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b="1">
                <a:latin typeface="Calibri 本文"/>
              </a:rPr>
              <a:t>5</a:t>
            </a:r>
            <a:endParaRPr kumimoji="1" lang="ja-JP" altLang="en-US" sz="900" b="1">
              <a:latin typeface="Calibri 本文"/>
            </a:endParaRPr>
          </a:p>
        </p:txBody>
      </p:sp>
      <p:graphicFrame>
        <p:nvGraphicFramePr>
          <p:cNvPr id="205" name="表 5">
            <a:extLst>
              <a:ext uri="{FF2B5EF4-FFF2-40B4-BE49-F238E27FC236}">
                <a16:creationId xmlns:a16="http://schemas.microsoft.com/office/drawing/2014/main" id="{C5AE60A7-92D3-4919-AC2B-F608AB16A4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733288"/>
              </p:ext>
            </p:extLst>
          </p:nvPr>
        </p:nvGraphicFramePr>
        <p:xfrm>
          <a:off x="2674696" y="7625891"/>
          <a:ext cx="2859182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864">
                  <a:extLst>
                    <a:ext uri="{9D8B030D-6E8A-4147-A177-3AD203B41FA5}">
                      <a16:colId xmlns:a16="http://schemas.microsoft.com/office/drawing/2014/main" val="3215615149"/>
                    </a:ext>
                  </a:extLst>
                </a:gridCol>
                <a:gridCol w="350520">
                  <a:extLst>
                    <a:ext uri="{9D8B030D-6E8A-4147-A177-3AD203B41FA5}">
                      <a16:colId xmlns:a16="http://schemas.microsoft.com/office/drawing/2014/main" val="3145254130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698547106"/>
                    </a:ext>
                  </a:extLst>
                </a:gridCol>
                <a:gridCol w="1205718">
                  <a:extLst>
                    <a:ext uri="{9D8B030D-6E8A-4147-A177-3AD203B41FA5}">
                      <a16:colId xmlns:a16="http://schemas.microsoft.com/office/drawing/2014/main" val="768166756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700">
                          <a:solidFill>
                            <a:schemeClr val="bg1"/>
                          </a:solidFill>
                        </a:rPr>
                        <a:t>B17</a:t>
                      </a:r>
                      <a:endParaRPr kumimoji="1" lang="ja-JP" altLang="en-US" sz="7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■鶴見区部品置場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競技用カラーコーン　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28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en-US" altLang="ja-JP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プラ柵　</a:t>
                      </a:r>
                      <a:r>
                        <a:rPr kumimoji="1" lang="en-US" altLang="ja-JP" sz="700" b="0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24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299752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■警備員備品置場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31</a:t>
                      </a:r>
                      <a:endParaRPr kumimoji="1" lang="ja-JP" altLang="en-US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規制用カラーコーン　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23757"/>
                  </a:ext>
                </a:extLst>
              </a:tr>
            </a:tbl>
          </a:graphicData>
        </a:graphic>
      </p:graphicFrame>
      <p:sp>
        <p:nvSpPr>
          <p:cNvPr id="206" name="フリーフォーム: 図形 205">
            <a:extLst>
              <a:ext uri="{FF2B5EF4-FFF2-40B4-BE49-F238E27FC236}">
                <a16:creationId xmlns:a16="http://schemas.microsoft.com/office/drawing/2014/main" id="{834F54BD-1FA5-4FFD-B56B-79B049BC5D48}"/>
              </a:ext>
            </a:extLst>
          </p:cNvPr>
          <p:cNvSpPr/>
          <p:nvPr/>
        </p:nvSpPr>
        <p:spPr>
          <a:xfrm>
            <a:off x="2702941" y="7712908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1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207" name="テキスト ボックス 206">
            <a:extLst>
              <a:ext uri="{FF2B5EF4-FFF2-40B4-BE49-F238E27FC236}">
                <a16:creationId xmlns:a16="http://schemas.microsoft.com/office/drawing/2014/main" id="{6E6E68E2-64C7-426C-A02B-9E3F54E04FB0}"/>
              </a:ext>
            </a:extLst>
          </p:cNvPr>
          <p:cNvSpPr txBox="1"/>
          <p:nvPr/>
        </p:nvSpPr>
        <p:spPr>
          <a:xfrm>
            <a:off x="2564499" y="7439615"/>
            <a:ext cx="7537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</a:rPr>
              <a:t>備品置場</a:t>
            </a:r>
            <a:r>
              <a:rPr kumimoji="1" lang="en-US" altLang="ja-JP" sz="80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8" name="円/楕円 259">
            <a:extLst>
              <a:ext uri="{FF2B5EF4-FFF2-40B4-BE49-F238E27FC236}">
                <a16:creationId xmlns:a16="http://schemas.microsoft.com/office/drawing/2014/main" id="{33A39B28-0D53-4887-BFF0-59B75041A5FD}"/>
              </a:ext>
            </a:extLst>
          </p:cNvPr>
          <p:cNvSpPr/>
          <p:nvPr/>
        </p:nvSpPr>
        <p:spPr bwMode="auto">
          <a:xfrm>
            <a:off x="4363129" y="1167269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3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209" name="円/楕円 259">
            <a:extLst>
              <a:ext uri="{FF2B5EF4-FFF2-40B4-BE49-F238E27FC236}">
                <a16:creationId xmlns:a16="http://schemas.microsoft.com/office/drawing/2014/main" id="{FF3C389F-79F3-4EFA-9E33-431323180F87}"/>
              </a:ext>
            </a:extLst>
          </p:cNvPr>
          <p:cNvSpPr/>
          <p:nvPr/>
        </p:nvSpPr>
        <p:spPr bwMode="auto">
          <a:xfrm>
            <a:off x="4382411" y="220248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3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210" name="円/楕円 259">
            <a:extLst>
              <a:ext uri="{FF2B5EF4-FFF2-40B4-BE49-F238E27FC236}">
                <a16:creationId xmlns:a16="http://schemas.microsoft.com/office/drawing/2014/main" id="{548A4021-C803-4BDD-99C8-759E1F407BD8}"/>
              </a:ext>
            </a:extLst>
          </p:cNvPr>
          <p:cNvSpPr/>
          <p:nvPr/>
        </p:nvSpPr>
        <p:spPr bwMode="auto">
          <a:xfrm>
            <a:off x="4724223" y="166267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2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211" name="円/楕円 259">
            <a:extLst>
              <a:ext uri="{FF2B5EF4-FFF2-40B4-BE49-F238E27FC236}">
                <a16:creationId xmlns:a16="http://schemas.microsoft.com/office/drawing/2014/main" id="{BA523058-067C-4548-9CB6-7754FC4C31E5}"/>
              </a:ext>
            </a:extLst>
          </p:cNvPr>
          <p:cNvSpPr/>
          <p:nvPr/>
        </p:nvSpPr>
        <p:spPr bwMode="auto">
          <a:xfrm>
            <a:off x="3999719" y="1673579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2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212" name="円/楕円 259">
            <a:extLst>
              <a:ext uri="{FF2B5EF4-FFF2-40B4-BE49-F238E27FC236}">
                <a16:creationId xmlns:a16="http://schemas.microsoft.com/office/drawing/2014/main" id="{15B1B17C-09D6-454C-892D-9EAAB2C27069}"/>
              </a:ext>
            </a:extLst>
          </p:cNvPr>
          <p:cNvSpPr/>
          <p:nvPr/>
        </p:nvSpPr>
        <p:spPr bwMode="auto">
          <a:xfrm>
            <a:off x="3592389" y="166861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3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213" name="円/楕円 259">
            <a:extLst>
              <a:ext uri="{FF2B5EF4-FFF2-40B4-BE49-F238E27FC236}">
                <a16:creationId xmlns:a16="http://schemas.microsoft.com/office/drawing/2014/main" id="{3453D579-2695-4CF6-A4DD-3BD33C732B42}"/>
              </a:ext>
            </a:extLst>
          </p:cNvPr>
          <p:cNvSpPr/>
          <p:nvPr/>
        </p:nvSpPr>
        <p:spPr bwMode="auto">
          <a:xfrm>
            <a:off x="5107699" y="166990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3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214" name="吹き出し: 四角形 213">
            <a:extLst>
              <a:ext uri="{FF2B5EF4-FFF2-40B4-BE49-F238E27FC236}">
                <a16:creationId xmlns:a16="http://schemas.microsoft.com/office/drawing/2014/main" id="{F673EE72-D78D-40C3-B031-0244DA593CCB}"/>
              </a:ext>
            </a:extLst>
          </p:cNvPr>
          <p:cNvSpPr/>
          <p:nvPr/>
        </p:nvSpPr>
        <p:spPr>
          <a:xfrm>
            <a:off x="6115050" y="3208971"/>
            <a:ext cx="1485900" cy="1217959"/>
          </a:xfrm>
          <a:prstGeom prst="wedgeRectCallout">
            <a:avLst>
              <a:gd name="adj1" fmla="val -232371"/>
              <a:gd name="adj2" fmla="val 228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/>
              <a:t>プラ柵設置の必要性は？</a:t>
            </a:r>
            <a:endParaRPr kumimoji="1" lang="en-US" altLang="ja-JP" sz="1400"/>
          </a:p>
        </p:txBody>
      </p:sp>
      <p:sp>
        <p:nvSpPr>
          <p:cNvPr id="215" name="吹き出し: 四角形 214">
            <a:extLst>
              <a:ext uri="{FF2B5EF4-FFF2-40B4-BE49-F238E27FC236}">
                <a16:creationId xmlns:a16="http://schemas.microsoft.com/office/drawing/2014/main" id="{89FF8CDF-8F89-4A34-85D8-0E531E4FCB52}"/>
              </a:ext>
            </a:extLst>
          </p:cNvPr>
          <p:cNvSpPr/>
          <p:nvPr/>
        </p:nvSpPr>
        <p:spPr>
          <a:xfrm>
            <a:off x="6237492" y="7046214"/>
            <a:ext cx="1485900" cy="1217959"/>
          </a:xfrm>
          <a:prstGeom prst="wedgeRectCallout">
            <a:avLst>
              <a:gd name="adj1" fmla="val -128525"/>
              <a:gd name="adj2" fmla="val 171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/>
              <a:t>横断路用</a:t>
            </a:r>
            <a:endParaRPr kumimoji="1" lang="en-US" altLang="ja-JP" sz="1400"/>
          </a:p>
          <a:p>
            <a:pPr algn="ctr"/>
            <a:r>
              <a:rPr kumimoji="1" lang="ja-JP" altLang="en-US" sz="1400"/>
              <a:t>プラ柵本数追加</a:t>
            </a:r>
            <a:endParaRPr kumimoji="1" lang="en-US" altLang="ja-JP" sz="1400"/>
          </a:p>
          <a:p>
            <a:pPr algn="ctr"/>
            <a:r>
              <a:rPr lang="en-US" altLang="ja-JP" sz="1400"/>
              <a:t>2/3</a:t>
            </a:r>
            <a:endParaRPr kumimoji="1" lang="ja-JP" altLang="en-US" sz="1400"/>
          </a:p>
        </p:txBody>
      </p:sp>
      <p:sp>
        <p:nvSpPr>
          <p:cNvPr id="216" name="フリーフォーム 7">
            <a:extLst>
              <a:ext uri="{FF2B5EF4-FFF2-40B4-BE49-F238E27FC236}">
                <a16:creationId xmlns:a16="http://schemas.microsoft.com/office/drawing/2014/main" id="{4E12FEB3-56A2-4D7D-8351-622019204E5C}"/>
              </a:ext>
            </a:extLst>
          </p:cNvPr>
          <p:cNvSpPr/>
          <p:nvPr/>
        </p:nvSpPr>
        <p:spPr>
          <a:xfrm>
            <a:off x="3180677" y="3548098"/>
            <a:ext cx="145656" cy="0"/>
          </a:xfrm>
          <a:custGeom>
            <a:avLst/>
            <a:gdLst>
              <a:gd name="connsiteX0" fmla="*/ 0 w 145656"/>
              <a:gd name="connsiteY0" fmla="*/ 0 h 0"/>
              <a:gd name="connsiteX1" fmla="*/ 145656 w 14565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656">
                <a:moveTo>
                  <a:pt x="0" y="0"/>
                </a:moveTo>
                <a:lnTo>
                  <a:pt x="145656" y="0"/>
                </a:lnTo>
              </a:path>
            </a:pathLst>
          </a:custGeom>
          <a:noFill/>
          <a:ln cmpd="dbl">
            <a:solidFill>
              <a:srgbClr val="0000FF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00FF"/>
              </a:solidFill>
            </a:endParaRPr>
          </a:p>
        </p:txBody>
      </p:sp>
      <p:sp>
        <p:nvSpPr>
          <p:cNvPr id="217" name="フリーフォーム 7">
            <a:extLst>
              <a:ext uri="{FF2B5EF4-FFF2-40B4-BE49-F238E27FC236}">
                <a16:creationId xmlns:a16="http://schemas.microsoft.com/office/drawing/2014/main" id="{12EC0C0C-B9CE-4DE6-A4DA-7983A04E9F86}"/>
              </a:ext>
            </a:extLst>
          </p:cNvPr>
          <p:cNvSpPr/>
          <p:nvPr/>
        </p:nvSpPr>
        <p:spPr>
          <a:xfrm>
            <a:off x="3211156" y="4325257"/>
            <a:ext cx="145656" cy="0"/>
          </a:xfrm>
          <a:custGeom>
            <a:avLst/>
            <a:gdLst>
              <a:gd name="connsiteX0" fmla="*/ 0 w 145656"/>
              <a:gd name="connsiteY0" fmla="*/ 0 h 0"/>
              <a:gd name="connsiteX1" fmla="*/ 145656 w 14565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656">
                <a:moveTo>
                  <a:pt x="0" y="0"/>
                </a:moveTo>
                <a:lnTo>
                  <a:pt x="145656" y="0"/>
                </a:lnTo>
              </a:path>
            </a:pathLst>
          </a:custGeom>
          <a:noFill/>
          <a:ln cmpd="dbl">
            <a:solidFill>
              <a:srgbClr val="0000FF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00FF"/>
              </a:solidFill>
            </a:endParaRPr>
          </a:p>
        </p:txBody>
      </p:sp>
      <p:sp>
        <p:nvSpPr>
          <p:cNvPr id="218" name="円/楕円 221">
            <a:extLst>
              <a:ext uri="{FF2B5EF4-FFF2-40B4-BE49-F238E27FC236}">
                <a16:creationId xmlns:a16="http://schemas.microsoft.com/office/drawing/2014/main" id="{33D39F4B-1CCB-40D8-B3E8-7BF0C374001E}"/>
              </a:ext>
            </a:extLst>
          </p:cNvPr>
          <p:cNvSpPr/>
          <p:nvPr/>
        </p:nvSpPr>
        <p:spPr bwMode="auto">
          <a:xfrm>
            <a:off x="3418666" y="429919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>
                <a:solidFill>
                  <a:schemeClr val="tx1"/>
                </a:solidFill>
              </a:rPr>
              <a:t>4</a:t>
            </a:r>
            <a:endParaRPr lang="ja-JP" altLang="en-US" sz="1000" b="1">
              <a:solidFill>
                <a:schemeClr val="tx1"/>
              </a:solidFill>
            </a:endParaRPr>
          </a:p>
        </p:txBody>
      </p:sp>
      <p:sp>
        <p:nvSpPr>
          <p:cNvPr id="219" name="円/楕円 221">
            <a:extLst>
              <a:ext uri="{FF2B5EF4-FFF2-40B4-BE49-F238E27FC236}">
                <a16:creationId xmlns:a16="http://schemas.microsoft.com/office/drawing/2014/main" id="{184CC845-390E-48AB-B8FD-54FA185C6A62}"/>
              </a:ext>
            </a:extLst>
          </p:cNvPr>
          <p:cNvSpPr/>
          <p:nvPr/>
        </p:nvSpPr>
        <p:spPr bwMode="auto">
          <a:xfrm>
            <a:off x="2969380" y="336974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>
                <a:solidFill>
                  <a:schemeClr val="tx1"/>
                </a:solidFill>
              </a:rPr>
              <a:t>4</a:t>
            </a:r>
            <a:endParaRPr lang="ja-JP" altLang="en-US" sz="1000" b="1">
              <a:solidFill>
                <a:schemeClr val="tx1"/>
              </a:solidFill>
            </a:endParaRPr>
          </a:p>
        </p:txBody>
      </p:sp>
      <p:sp>
        <p:nvSpPr>
          <p:cNvPr id="220" name="円/楕円 32">
            <a:extLst>
              <a:ext uri="{FF2B5EF4-FFF2-40B4-BE49-F238E27FC236}">
                <a16:creationId xmlns:a16="http://schemas.microsoft.com/office/drawing/2014/main" id="{EC25AD1D-7FEE-4645-B9F1-5200093F95EB}"/>
              </a:ext>
            </a:extLst>
          </p:cNvPr>
          <p:cNvSpPr/>
          <p:nvPr/>
        </p:nvSpPr>
        <p:spPr>
          <a:xfrm>
            <a:off x="3159163" y="3407831"/>
            <a:ext cx="76385" cy="8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221" name="円/楕円 32">
            <a:extLst>
              <a:ext uri="{FF2B5EF4-FFF2-40B4-BE49-F238E27FC236}">
                <a16:creationId xmlns:a16="http://schemas.microsoft.com/office/drawing/2014/main" id="{D366CF63-0D47-4AEE-8F84-33BB096ABA38}"/>
              </a:ext>
            </a:extLst>
          </p:cNvPr>
          <p:cNvSpPr/>
          <p:nvPr/>
        </p:nvSpPr>
        <p:spPr>
          <a:xfrm>
            <a:off x="3257496" y="4369173"/>
            <a:ext cx="76385" cy="8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222" name="六角形 221">
            <a:extLst>
              <a:ext uri="{FF2B5EF4-FFF2-40B4-BE49-F238E27FC236}">
                <a16:creationId xmlns:a16="http://schemas.microsoft.com/office/drawing/2014/main" id="{F128362C-53A6-476A-A265-FB6E676CFA15}"/>
              </a:ext>
            </a:extLst>
          </p:cNvPr>
          <p:cNvSpPr/>
          <p:nvPr/>
        </p:nvSpPr>
        <p:spPr bwMode="auto">
          <a:xfrm>
            <a:off x="3384598" y="3434907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23" name="六角形 222">
            <a:extLst>
              <a:ext uri="{FF2B5EF4-FFF2-40B4-BE49-F238E27FC236}">
                <a16:creationId xmlns:a16="http://schemas.microsoft.com/office/drawing/2014/main" id="{B639ED25-14B1-4DD5-980F-AC167379CD7C}"/>
              </a:ext>
            </a:extLst>
          </p:cNvPr>
          <p:cNvSpPr/>
          <p:nvPr/>
        </p:nvSpPr>
        <p:spPr bwMode="auto">
          <a:xfrm>
            <a:off x="3172473" y="4387314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7943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DBE58C97-F1FA-A54F-AED0-D574288782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38" r="13251" b="2960"/>
          <a:stretch/>
        </p:blipFill>
        <p:spPr>
          <a:xfrm rot="5400000">
            <a:off x="-489675" y="1496863"/>
            <a:ext cx="6750000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1" name="フリーフォーム: 図形 40">
            <a:extLst>
              <a:ext uri="{FF2B5EF4-FFF2-40B4-BE49-F238E27FC236}">
                <a16:creationId xmlns:a16="http://schemas.microsoft.com/office/drawing/2014/main" id="{65BE03A5-BC04-48C7-9690-85D9E22909F3}"/>
              </a:ext>
            </a:extLst>
          </p:cNvPr>
          <p:cNvSpPr/>
          <p:nvPr/>
        </p:nvSpPr>
        <p:spPr>
          <a:xfrm>
            <a:off x="2165350" y="809625"/>
            <a:ext cx="3416300" cy="3590925"/>
          </a:xfrm>
          <a:custGeom>
            <a:avLst/>
            <a:gdLst>
              <a:gd name="connsiteX0" fmla="*/ 866775 w 3429000"/>
              <a:gd name="connsiteY0" fmla="*/ 3505200 h 3609975"/>
              <a:gd name="connsiteX1" fmla="*/ 0 w 3429000"/>
              <a:gd name="connsiteY1" fmla="*/ 3609975 h 3609975"/>
              <a:gd name="connsiteX2" fmla="*/ 19050 w 3429000"/>
              <a:gd name="connsiteY2" fmla="*/ 1400175 h 3609975"/>
              <a:gd name="connsiteX3" fmla="*/ 2266950 w 3429000"/>
              <a:gd name="connsiteY3" fmla="*/ 0 h 3609975"/>
              <a:gd name="connsiteX4" fmla="*/ 3429000 w 3429000"/>
              <a:gd name="connsiteY4" fmla="*/ 0 h 3609975"/>
              <a:gd name="connsiteX5" fmla="*/ 3429000 w 3429000"/>
              <a:gd name="connsiteY5" fmla="*/ 400050 h 3609975"/>
              <a:gd name="connsiteX6" fmla="*/ 809625 w 3429000"/>
              <a:gd name="connsiteY6" fmla="*/ 2095500 h 3609975"/>
              <a:gd name="connsiteX7" fmla="*/ 866775 w 3429000"/>
              <a:gd name="connsiteY7" fmla="*/ 3505200 h 3609975"/>
              <a:gd name="connsiteX0" fmla="*/ 866775 w 3429000"/>
              <a:gd name="connsiteY0" fmla="*/ 3505200 h 3609975"/>
              <a:gd name="connsiteX1" fmla="*/ 0 w 3429000"/>
              <a:gd name="connsiteY1" fmla="*/ 3609975 h 3609975"/>
              <a:gd name="connsiteX2" fmla="*/ 19050 w 3429000"/>
              <a:gd name="connsiteY2" fmla="*/ 1400175 h 3609975"/>
              <a:gd name="connsiteX3" fmla="*/ 2266950 w 3429000"/>
              <a:gd name="connsiteY3" fmla="*/ 0 h 3609975"/>
              <a:gd name="connsiteX4" fmla="*/ 3429000 w 3429000"/>
              <a:gd name="connsiteY4" fmla="*/ 0 h 3609975"/>
              <a:gd name="connsiteX5" fmla="*/ 3429000 w 3429000"/>
              <a:gd name="connsiteY5" fmla="*/ 400050 h 3609975"/>
              <a:gd name="connsiteX6" fmla="*/ 895350 w 3429000"/>
              <a:gd name="connsiteY6" fmla="*/ 2105025 h 3609975"/>
              <a:gd name="connsiteX7" fmla="*/ 866775 w 3429000"/>
              <a:gd name="connsiteY7" fmla="*/ 3505200 h 3609975"/>
              <a:gd name="connsiteX0" fmla="*/ 866775 w 3429000"/>
              <a:gd name="connsiteY0" fmla="*/ 3505200 h 3609975"/>
              <a:gd name="connsiteX1" fmla="*/ 0 w 3429000"/>
              <a:gd name="connsiteY1" fmla="*/ 3609975 h 3609975"/>
              <a:gd name="connsiteX2" fmla="*/ 19050 w 3429000"/>
              <a:gd name="connsiteY2" fmla="*/ 1400175 h 3609975"/>
              <a:gd name="connsiteX3" fmla="*/ 2266950 w 3429000"/>
              <a:gd name="connsiteY3" fmla="*/ 0 h 3609975"/>
              <a:gd name="connsiteX4" fmla="*/ 3429000 w 3429000"/>
              <a:gd name="connsiteY4" fmla="*/ 0 h 3609975"/>
              <a:gd name="connsiteX5" fmla="*/ 3429000 w 3429000"/>
              <a:gd name="connsiteY5" fmla="*/ 400050 h 3609975"/>
              <a:gd name="connsiteX6" fmla="*/ 914400 w 3429000"/>
              <a:gd name="connsiteY6" fmla="*/ 2028825 h 3609975"/>
              <a:gd name="connsiteX7" fmla="*/ 866775 w 3429000"/>
              <a:gd name="connsiteY7" fmla="*/ 3505200 h 3609975"/>
              <a:gd name="connsiteX0" fmla="*/ 854075 w 3416300"/>
              <a:gd name="connsiteY0" fmla="*/ 3505200 h 3571875"/>
              <a:gd name="connsiteX1" fmla="*/ 0 w 3416300"/>
              <a:gd name="connsiteY1" fmla="*/ 3571875 h 3571875"/>
              <a:gd name="connsiteX2" fmla="*/ 6350 w 3416300"/>
              <a:gd name="connsiteY2" fmla="*/ 1400175 h 3571875"/>
              <a:gd name="connsiteX3" fmla="*/ 2254250 w 3416300"/>
              <a:gd name="connsiteY3" fmla="*/ 0 h 3571875"/>
              <a:gd name="connsiteX4" fmla="*/ 3416300 w 3416300"/>
              <a:gd name="connsiteY4" fmla="*/ 0 h 3571875"/>
              <a:gd name="connsiteX5" fmla="*/ 3416300 w 3416300"/>
              <a:gd name="connsiteY5" fmla="*/ 400050 h 3571875"/>
              <a:gd name="connsiteX6" fmla="*/ 901700 w 3416300"/>
              <a:gd name="connsiteY6" fmla="*/ 2028825 h 3571875"/>
              <a:gd name="connsiteX7" fmla="*/ 854075 w 3416300"/>
              <a:gd name="connsiteY7" fmla="*/ 3505200 h 3571875"/>
              <a:gd name="connsiteX0" fmla="*/ 854075 w 3416300"/>
              <a:gd name="connsiteY0" fmla="*/ 3505200 h 3590925"/>
              <a:gd name="connsiteX1" fmla="*/ 0 w 3416300"/>
              <a:gd name="connsiteY1" fmla="*/ 3590925 h 3590925"/>
              <a:gd name="connsiteX2" fmla="*/ 6350 w 3416300"/>
              <a:gd name="connsiteY2" fmla="*/ 1400175 h 3590925"/>
              <a:gd name="connsiteX3" fmla="*/ 2254250 w 3416300"/>
              <a:gd name="connsiteY3" fmla="*/ 0 h 3590925"/>
              <a:gd name="connsiteX4" fmla="*/ 3416300 w 3416300"/>
              <a:gd name="connsiteY4" fmla="*/ 0 h 3590925"/>
              <a:gd name="connsiteX5" fmla="*/ 3416300 w 3416300"/>
              <a:gd name="connsiteY5" fmla="*/ 400050 h 3590925"/>
              <a:gd name="connsiteX6" fmla="*/ 901700 w 3416300"/>
              <a:gd name="connsiteY6" fmla="*/ 2028825 h 3590925"/>
              <a:gd name="connsiteX7" fmla="*/ 854075 w 3416300"/>
              <a:gd name="connsiteY7" fmla="*/ 3505200 h 359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16300" h="3590925">
                <a:moveTo>
                  <a:pt x="854075" y="3505200"/>
                </a:moveTo>
                <a:lnTo>
                  <a:pt x="0" y="3590925"/>
                </a:lnTo>
                <a:cubicBezTo>
                  <a:pt x="2117" y="2867025"/>
                  <a:pt x="4233" y="2124075"/>
                  <a:pt x="6350" y="1400175"/>
                </a:cubicBezTo>
                <a:lnTo>
                  <a:pt x="2254250" y="0"/>
                </a:lnTo>
                <a:lnTo>
                  <a:pt x="3416300" y="0"/>
                </a:lnTo>
                <a:lnTo>
                  <a:pt x="3416300" y="400050"/>
                </a:lnTo>
                <a:lnTo>
                  <a:pt x="901700" y="2028825"/>
                </a:lnTo>
                <a:lnTo>
                  <a:pt x="854075" y="3505200"/>
                </a:lnTo>
                <a:close/>
              </a:path>
            </a:pathLst>
          </a:custGeom>
          <a:solidFill>
            <a:srgbClr val="7030A0">
              <a:alpha val="20000"/>
            </a:srgbClr>
          </a:solidFill>
          <a:ln w="63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9ABA1A01-8AFC-4F6F-BB08-2B6D4A9D7A9C}"/>
              </a:ext>
            </a:extLst>
          </p:cNvPr>
          <p:cNvSpPr/>
          <p:nvPr/>
        </p:nvSpPr>
        <p:spPr>
          <a:xfrm>
            <a:off x="176213" y="4362450"/>
            <a:ext cx="2909888" cy="1228725"/>
          </a:xfrm>
          <a:custGeom>
            <a:avLst/>
            <a:gdLst>
              <a:gd name="connsiteX0" fmla="*/ 0 w 2924175"/>
              <a:gd name="connsiteY0" fmla="*/ 247650 h 1228725"/>
              <a:gd name="connsiteX1" fmla="*/ 2857500 w 2924175"/>
              <a:gd name="connsiteY1" fmla="*/ 0 h 1228725"/>
              <a:gd name="connsiteX2" fmla="*/ 2924175 w 2924175"/>
              <a:gd name="connsiteY2" fmla="*/ 857250 h 1228725"/>
              <a:gd name="connsiteX3" fmla="*/ 28575 w 2924175"/>
              <a:gd name="connsiteY3" fmla="*/ 1228725 h 1228725"/>
              <a:gd name="connsiteX4" fmla="*/ 0 w 2924175"/>
              <a:gd name="connsiteY4" fmla="*/ 247650 h 1228725"/>
              <a:gd name="connsiteX0" fmla="*/ 0 w 2924175"/>
              <a:gd name="connsiteY0" fmla="*/ 247650 h 1228725"/>
              <a:gd name="connsiteX1" fmla="*/ 2857500 w 2924175"/>
              <a:gd name="connsiteY1" fmla="*/ 0 h 1228725"/>
              <a:gd name="connsiteX2" fmla="*/ 2924175 w 2924175"/>
              <a:gd name="connsiteY2" fmla="*/ 885825 h 1228725"/>
              <a:gd name="connsiteX3" fmla="*/ 28575 w 2924175"/>
              <a:gd name="connsiteY3" fmla="*/ 1228725 h 1228725"/>
              <a:gd name="connsiteX4" fmla="*/ 0 w 2924175"/>
              <a:gd name="connsiteY4" fmla="*/ 247650 h 1228725"/>
              <a:gd name="connsiteX0" fmla="*/ 0 w 2924175"/>
              <a:gd name="connsiteY0" fmla="*/ 247650 h 1228725"/>
              <a:gd name="connsiteX1" fmla="*/ 2857500 w 2924175"/>
              <a:gd name="connsiteY1" fmla="*/ 0 h 1228725"/>
              <a:gd name="connsiteX2" fmla="*/ 2924175 w 2924175"/>
              <a:gd name="connsiteY2" fmla="*/ 952500 h 1228725"/>
              <a:gd name="connsiteX3" fmla="*/ 28575 w 2924175"/>
              <a:gd name="connsiteY3" fmla="*/ 1228725 h 1228725"/>
              <a:gd name="connsiteX4" fmla="*/ 0 w 2924175"/>
              <a:gd name="connsiteY4" fmla="*/ 247650 h 1228725"/>
              <a:gd name="connsiteX0" fmla="*/ 0 w 2909888"/>
              <a:gd name="connsiteY0" fmla="*/ 247650 h 1228725"/>
              <a:gd name="connsiteX1" fmla="*/ 2843213 w 2909888"/>
              <a:gd name="connsiteY1" fmla="*/ 0 h 1228725"/>
              <a:gd name="connsiteX2" fmla="*/ 2909888 w 2909888"/>
              <a:gd name="connsiteY2" fmla="*/ 952500 h 1228725"/>
              <a:gd name="connsiteX3" fmla="*/ 14288 w 2909888"/>
              <a:gd name="connsiteY3" fmla="*/ 1228725 h 1228725"/>
              <a:gd name="connsiteX4" fmla="*/ 0 w 2909888"/>
              <a:gd name="connsiteY4" fmla="*/ 247650 h 1228725"/>
              <a:gd name="connsiteX0" fmla="*/ 0 w 2909888"/>
              <a:gd name="connsiteY0" fmla="*/ 247650 h 1228725"/>
              <a:gd name="connsiteX1" fmla="*/ 2843213 w 2909888"/>
              <a:gd name="connsiteY1" fmla="*/ 0 h 1228725"/>
              <a:gd name="connsiteX2" fmla="*/ 2909888 w 2909888"/>
              <a:gd name="connsiteY2" fmla="*/ 952500 h 1228725"/>
              <a:gd name="connsiteX3" fmla="*/ 9526 w 2909888"/>
              <a:gd name="connsiteY3" fmla="*/ 1228725 h 1228725"/>
              <a:gd name="connsiteX4" fmla="*/ 0 w 2909888"/>
              <a:gd name="connsiteY4" fmla="*/ 24765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9888" h="1228725">
                <a:moveTo>
                  <a:pt x="0" y="247650"/>
                </a:moveTo>
                <a:lnTo>
                  <a:pt x="2843213" y="0"/>
                </a:lnTo>
                <a:lnTo>
                  <a:pt x="2909888" y="952500"/>
                </a:lnTo>
                <a:lnTo>
                  <a:pt x="9526" y="1228725"/>
                </a:lnTo>
                <a:cubicBezTo>
                  <a:pt x="6351" y="901700"/>
                  <a:pt x="3175" y="574675"/>
                  <a:pt x="0" y="247650"/>
                </a:cubicBezTo>
                <a:close/>
              </a:path>
            </a:pathLst>
          </a:custGeom>
          <a:solidFill>
            <a:srgbClr val="FF0000">
              <a:alpha val="2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4" name="正方形/長方形 173">
            <a:extLst>
              <a:ext uri="{FF2B5EF4-FFF2-40B4-BE49-F238E27FC236}">
                <a16:creationId xmlns:a16="http://schemas.microsoft.com/office/drawing/2014/main" id="{5C267BA2-6A92-4CA2-B86D-7F5DD3F21ABA}"/>
              </a:ext>
            </a:extLst>
          </p:cNvPr>
          <p:cNvSpPr/>
          <p:nvPr/>
        </p:nvSpPr>
        <p:spPr>
          <a:xfrm>
            <a:off x="152400" y="7623551"/>
            <a:ext cx="5423544" cy="179394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備品設置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スポーツ推進委員はコース中央のカラーコーンの設置。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整理員、警備員は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交通規制の為のプラ柵、カラーコーンの設置。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終わり次第スポーツ推進委員の補助。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規制解除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〇時〇分頃最終バイクが山下公園方面へ通過後、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Ａエリアの備品を撤去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5" name="正方形/長方形 174">
            <a:extLst>
              <a:ext uri="{FF2B5EF4-FFF2-40B4-BE49-F238E27FC236}">
                <a16:creationId xmlns:a16="http://schemas.microsoft.com/office/drawing/2014/main" id="{BCD59535-9A7D-441C-B273-95993D03D696}"/>
              </a:ext>
            </a:extLst>
          </p:cNvPr>
          <p:cNvSpPr/>
          <p:nvPr/>
        </p:nvSpPr>
        <p:spPr>
          <a:xfrm>
            <a:off x="169446" y="7627077"/>
            <a:ext cx="1396283" cy="1651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特記事項</a:t>
            </a:r>
          </a:p>
        </p:txBody>
      </p: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5F89289A-56FF-4C67-ABC7-86D5548E0E76}"/>
              </a:ext>
            </a:extLst>
          </p:cNvPr>
          <p:cNvSpPr txBox="1"/>
          <p:nvPr/>
        </p:nvSpPr>
        <p:spPr>
          <a:xfrm>
            <a:off x="5645373" y="4131295"/>
            <a:ext cx="12961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カラーコーン設置間隔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直線は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カーブは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誘導案内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誘導看板の告知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DEBE3F88-15E5-4509-A392-DAEB485A4686}"/>
              </a:ext>
            </a:extLst>
          </p:cNvPr>
          <p:cNvSpPr txBox="1"/>
          <p:nvPr/>
        </p:nvSpPr>
        <p:spPr>
          <a:xfrm>
            <a:off x="6044669" y="745599"/>
            <a:ext cx="3994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</a:t>
            </a:r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96B3B9B8-2F86-4272-8C9B-14A6B6203046}"/>
              </a:ext>
            </a:extLst>
          </p:cNvPr>
          <p:cNvSpPr txBox="1"/>
          <p:nvPr/>
        </p:nvSpPr>
        <p:spPr>
          <a:xfrm>
            <a:off x="5638407" y="1621135"/>
            <a:ext cx="1193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エリア管理：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警備会社：</a:t>
            </a:r>
            <a:endParaRPr kumimoji="1"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9" name="テキスト ボックス 178">
            <a:extLst>
              <a:ext uri="{FF2B5EF4-FFF2-40B4-BE49-F238E27FC236}">
                <a16:creationId xmlns:a16="http://schemas.microsoft.com/office/drawing/2014/main" id="{D46E1A62-6C47-43BE-A838-383664439846}"/>
              </a:ext>
            </a:extLst>
          </p:cNvPr>
          <p:cNvSpPr txBox="1"/>
          <p:nvPr/>
        </p:nvSpPr>
        <p:spPr>
          <a:xfrm>
            <a:off x="5731452" y="1193488"/>
            <a:ext cx="1080120" cy="223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山手警察署</a:t>
            </a:r>
          </a:p>
        </p:txBody>
      </p:sp>
      <p:sp>
        <p:nvSpPr>
          <p:cNvPr id="2" name="フリーフォーム 1">
            <a:extLst>
              <a:ext uri="{FF2B5EF4-FFF2-40B4-BE49-F238E27FC236}">
                <a16:creationId xmlns:a16="http://schemas.microsoft.com/office/drawing/2014/main" id="{C7EF7032-71E5-844A-B723-C739D4C4ACD0}"/>
              </a:ext>
            </a:extLst>
          </p:cNvPr>
          <p:cNvSpPr/>
          <p:nvPr/>
        </p:nvSpPr>
        <p:spPr>
          <a:xfrm>
            <a:off x="179408" y="850738"/>
            <a:ext cx="4953965" cy="3993267"/>
          </a:xfrm>
          <a:custGeom>
            <a:avLst/>
            <a:gdLst>
              <a:gd name="connsiteX0" fmla="*/ 0 w 4572000"/>
              <a:gd name="connsiteY0" fmla="*/ 3837008 h 3837008"/>
              <a:gd name="connsiteX1" fmla="*/ 2384384 w 4572000"/>
              <a:gd name="connsiteY1" fmla="*/ 3640238 h 3837008"/>
              <a:gd name="connsiteX2" fmla="*/ 2309149 w 4572000"/>
              <a:gd name="connsiteY2" fmla="*/ 2291788 h 3837008"/>
              <a:gd name="connsiteX3" fmla="*/ 2529068 w 4572000"/>
              <a:gd name="connsiteY3" fmla="*/ 1458411 h 3837008"/>
              <a:gd name="connsiteX4" fmla="*/ 4572000 w 4572000"/>
              <a:gd name="connsiteY4" fmla="*/ 0 h 3837008"/>
              <a:gd name="connsiteX0" fmla="*/ 0 w 4826643"/>
              <a:gd name="connsiteY0" fmla="*/ 4033778 h 4033778"/>
              <a:gd name="connsiteX1" fmla="*/ 2384384 w 4826643"/>
              <a:gd name="connsiteY1" fmla="*/ 3837008 h 4033778"/>
              <a:gd name="connsiteX2" fmla="*/ 2309149 w 4826643"/>
              <a:gd name="connsiteY2" fmla="*/ 2488558 h 4033778"/>
              <a:gd name="connsiteX3" fmla="*/ 2529068 w 4826643"/>
              <a:gd name="connsiteY3" fmla="*/ 1655181 h 4033778"/>
              <a:gd name="connsiteX4" fmla="*/ 4826643 w 4826643"/>
              <a:gd name="connsiteY4" fmla="*/ 0 h 4033778"/>
              <a:gd name="connsiteX0" fmla="*/ 0 w 4826643"/>
              <a:gd name="connsiteY0" fmla="*/ 4033778 h 4033778"/>
              <a:gd name="connsiteX1" fmla="*/ 2384384 w 4826643"/>
              <a:gd name="connsiteY1" fmla="*/ 3837008 h 4033778"/>
              <a:gd name="connsiteX2" fmla="*/ 2309149 w 4826643"/>
              <a:gd name="connsiteY2" fmla="*/ 2488558 h 4033778"/>
              <a:gd name="connsiteX3" fmla="*/ 2598516 w 4826643"/>
              <a:gd name="connsiteY3" fmla="*/ 1527859 h 4033778"/>
              <a:gd name="connsiteX4" fmla="*/ 4826643 w 4826643"/>
              <a:gd name="connsiteY4" fmla="*/ 0 h 4033778"/>
              <a:gd name="connsiteX0" fmla="*/ 0 w 4826643"/>
              <a:gd name="connsiteY0" fmla="*/ 4033778 h 4033778"/>
              <a:gd name="connsiteX1" fmla="*/ 2384384 w 4826643"/>
              <a:gd name="connsiteY1" fmla="*/ 3837008 h 4033778"/>
              <a:gd name="connsiteX2" fmla="*/ 2262851 w 4826643"/>
              <a:gd name="connsiteY2" fmla="*/ 2448047 h 4033778"/>
              <a:gd name="connsiteX3" fmla="*/ 2598516 w 4826643"/>
              <a:gd name="connsiteY3" fmla="*/ 1527859 h 4033778"/>
              <a:gd name="connsiteX4" fmla="*/ 4826643 w 4826643"/>
              <a:gd name="connsiteY4" fmla="*/ 0 h 4033778"/>
              <a:gd name="connsiteX0" fmla="*/ 0 w 4826643"/>
              <a:gd name="connsiteY0" fmla="*/ 4033778 h 4033778"/>
              <a:gd name="connsiteX1" fmla="*/ 2384384 w 4826643"/>
              <a:gd name="connsiteY1" fmla="*/ 3837008 h 4033778"/>
              <a:gd name="connsiteX2" fmla="*/ 2262851 w 4826643"/>
              <a:gd name="connsiteY2" fmla="*/ 2448047 h 4033778"/>
              <a:gd name="connsiteX3" fmla="*/ 2598516 w 4826643"/>
              <a:gd name="connsiteY3" fmla="*/ 1527859 h 4033778"/>
              <a:gd name="connsiteX4" fmla="*/ 4826643 w 4826643"/>
              <a:gd name="connsiteY4" fmla="*/ 0 h 4033778"/>
              <a:gd name="connsiteX0" fmla="*/ 0 w 4826643"/>
              <a:gd name="connsiteY0" fmla="*/ 4033778 h 4033778"/>
              <a:gd name="connsiteX1" fmla="*/ 2384384 w 4826643"/>
              <a:gd name="connsiteY1" fmla="*/ 3837008 h 4033778"/>
              <a:gd name="connsiteX2" fmla="*/ 2262851 w 4826643"/>
              <a:gd name="connsiteY2" fmla="*/ 2448047 h 4033778"/>
              <a:gd name="connsiteX3" fmla="*/ 2598516 w 4826643"/>
              <a:gd name="connsiteY3" fmla="*/ 1527859 h 4033778"/>
              <a:gd name="connsiteX4" fmla="*/ 4826643 w 4826643"/>
              <a:gd name="connsiteY4" fmla="*/ 0 h 4033778"/>
              <a:gd name="connsiteX0" fmla="*/ 0 w 4826643"/>
              <a:gd name="connsiteY0" fmla="*/ 4033778 h 4033778"/>
              <a:gd name="connsiteX1" fmla="*/ 2384384 w 4826643"/>
              <a:gd name="connsiteY1" fmla="*/ 3837008 h 4033778"/>
              <a:gd name="connsiteX2" fmla="*/ 2262851 w 4826643"/>
              <a:gd name="connsiteY2" fmla="*/ 2448047 h 4033778"/>
              <a:gd name="connsiteX3" fmla="*/ 2598516 w 4826643"/>
              <a:gd name="connsiteY3" fmla="*/ 1527859 h 4033778"/>
              <a:gd name="connsiteX4" fmla="*/ 4826643 w 4826643"/>
              <a:gd name="connsiteY4" fmla="*/ 0 h 4033778"/>
              <a:gd name="connsiteX0" fmla="*/ 0 w 4826643"/>
              <a:gd name="connsiteY0" fmla="*/ 4033778 h 4033778"/>
              <a:gd name="connsiteX1" fmla="*/ 2436470 w 4826643"/>
              <a:gd name="connsiteY1" fmla="*/ 3837008 h 4033778"/>
              <a:gd name="connsiteX2" fmla="*/ 2262851 w 4826643"/>
              <a:gd name="connsiteY2" fmla="*/ 2448047 h 4033778"/>
              <a:gd name="connsiteX3" fmla="*/ 2598516 w 4826643"/>
              <a:gd name="connsiteY3" fmla="*/ 1527859 h 4033778"/>
              <a:gd name="connsiteX4" fmla="*/ 4826643 w 4826643"/>
              <a:gd name="connsiteY4" fmla="*/ 0 h 4033778"/>
              <a:gd name="connsiteX0" fmla="*/ 0 w 4826643"/>
              <a:gd name="connsiteY0" fmla="*/ 4033778 h 4033778"/>
              <a:gd name="connsiteX1" fmla="*/ 2436470 w 4826643"/>
              <a:gd name="connsiteY1" fmla="*/ 3837008 h 4033778"/>
              <a:gd name="connsiteX2" fmla="*/ 2314937 w 4826643"/>
              <a:gd name="connsiteY2" fmla="*/ 2471196 h 4033778"/>
              <a:gd name="connsiteX3" fmla="*/ 2598516 w 4826643"/>
              <a:gd name="connsiteY3" fmla="*/ 1527859 h 4033778"/>
              <a:gd name="connsiteX4" fmla="*/ 4826643 w 4826643"/>
              <a:gd name="connsiteY4" fmla="*/ 0 h 4033778"/>
              <a:gd name="connsiteX0" fmla="*/ 0 w 4826643"/>
              <a:gd name="connsiteY0" fmla="*/ 4033778 h 4033778"/>
              <a:gd name="connsiteX1" fmla="*/ 2436470 w 4826643"/>
              <a:gd name="connsiteY1" fmla="*/ 3837008 h 4033778"/>
              <a:gd name="connsiteX2" fmla="*/ 2291788 w 4826643"/>
              <a:gd name="connsiteY2" fmla="*/ 2476984 h 4033778"/>
              <a:gd name="connsiteX3" fmla="*/ 2598516 w 4826643"/>
              <a:gd name="connsiteY3" fmla="*/ 1527859 h 4033778"/>
              <a:gd name="connsiteX4" fmla="*/ 4826643 w 4826643"/>
              <a:gd name="connsiteY4" fmla="*/ 0 h 4033778"/>
              <a:gd name="connsiteX0" fmla="*/ 0 w 4826643"/>
              <a:gd name="connsiteY0" fmla="*/ 4033778 h 4033778"/>
              <a:gd name="connsiteX1" fmla="*/ 2436470 w 4826643"/>
              <a:gd name="connsiteY1" fmla="*/ 3837008 h 4033778"/>
              <a:gd name="connsiteX2" fmla="*/ 2291788 w 4826643"/>
              <a:gd name="connsiteY2" fmla="*/ 2476984 h 4033778"/>
              <a:gd name="connsiteX3" fmla="*/ 2598516 w 4826643"/>
              <a:gd name="connsiteY3" fmla="*/ 1527859 h 4033778"/>
              <a:gd name="connsiteX4" fmla="*/ 4826643 w 4826643"/>
              <a:gd name="connsiteY4" fmla="*/ 0 h 4033778"/>
              <a:gd name="connsiteX0" fmla="*/ 0 w 4953965"/>
              <a:gd name="connsiteY0" fmla="*/ 3993267 h 3993267"/>
              <a:gd name="connsiteX1" fmla="*/ 2436470 w 4953965"/>
              <a:gd name="connsiteY1" fmla="*/ 3796497 h 3993267"/>
              <a:gd name="connsiteX2" fmla="*/ 2291788 w 4953965"/>
              <a:gd name="connsiteY2" fmla="*/ 2436473 h 3993267"/>
              <a:gd name="connsiteX3" fmla="*/ 2598516 w 4953965"/>
              <a:gd name="connsiteY3" fmla="*/ 1487348 h 3993267"/>
              <a:gd name="connsiteX4" fmla="*/ 4953965 w 4953965"/>
              <a:gd name="connsiteY4" fmla="*/ 0 h 3993267"/>
              <a:gd name="connsiteX0" fmla="*/ 0 w 4953965"/>
              <a:gd name="connsiteY0" fmla="*/ 3993267 h 3993267"/>
              <a:gd name="connsiteX1" fmla="*/ 2436470 w 4953965"/>
              <a:gd name="connsiteY1" fmla="*/ 3796497 h 3993267"/>
              <a:gd name="connsiteX2" fmla="*/ 2291788 w 4953965"/>
              <a:gd name="connsiteY2" fmla="*/ 2436473 h 3993267"/>
              <a:gd name="connsiteX3" fmla="*/ 2598516 w 4953965"/>
              <a:gd name="connsiteY3" fmla="*/ 1487348 h 3993267"/>
              <a:gd name="connsiteX4" fmla="*/ 4953965 w 4953965"/>
              <a:gd name="connsiteY4" fmla="*/ 0 h 399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3965" h="3993267">
                <a:moveTo>
                  <a:pt x="0" y="3993267"/>
                </a:moveTo>
                <a:lnTo>
                  <a:pt x="2436470" y="3796497"/>
                </a:lnTo>
                <a:lnTo>
                  <a:pt x="2291788" y="2436473"/>
                </a:lnTo>
                <a:cubicBezTo>
                  <a:pt x="2340015" y="1927187"/>
                  <a:pt x="2417180" y="1765140"/>
                  <a:pt x="2598516" y="1487348"/>
                </a:cubicBezTo>
                <a:cubicBezTo>
                  <a:pt x="3184967" y="949126"/>
                  <a:pt x="4211256" y="509286"/>
                  <a:pt x="4953965" y="0"/>
                </a:cubicBezTo>
              </a:path>
            </a:pathLst>
          </a:custGeom>
          <a:noFill/>
          <a:ln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>
            <a:extLst>
              <a:ext uri="{FF2B5EF4-FFF2-40B4-BE49-F238E27FC236}">
                <a16:creationId xmlns:a16="http://schemas.microsoft.com/office/drawing/2014/main" id="{CE212DEE-014F-B148-8B13-08BB066B501B}"/>
              </a:ext>
            </a:extLst>
          </p:cNvPr>
          <p:cNvSpPr/>
          <p:nvPr/>
        </p:nvSpPr>
        <p:spPr>
          <a:xfrm>
            <a:off x="194532" y="839521"/>
            <a:ext cx="5225778" cy="4188954"/>
          </a:xfrm>
          <a:custGeom>
            <a:avLst/>
            <a:gdLst>
              <a:gd name="connsiteX0" fmla="*/ 0 w 4572000"/>
              <a:gd name="connsiteY0" fmla="*/ 3837008 h 3837008"/>
              <a:gd name="connsiteX1" fmla="*/ 2384384 w 4572000"/>
              <a:gd name="connsiteY1" fmla="*/ 3640238 h 3837008"/>
              <a:gd name="connsiteX2" fmla="*/ 2309149 w 4572000"/>
              <a:gd name="connsiteY2" fmla="*/ 2291788 h 3837008"/>
              <a:gd name="connsiteX3" fmla="*/ 2529068 w 4572000"/>
              <a:gd name="connsiteY3" fmla="*/ 1458411 h 3837008"/>
              <a:gd name="connsiteX4" fmla="*/ 4572000 w 4572000"/>
              <a:gd name="connsiteY4" fmla="*/ 0 h 3837008"/>
              <a:gd name="connsiteX0" fmla="*/ 0 w 4826643"/>
              <a:gd name="connsiteY0" fmla="*/ 4033778 h 4033778"/>
              <a:gd name="connsiteX1" fmla="*/ 2384384 w 4826643"/>
              <a:gd name="connsiteY1" fmla="*/ 3837008 h 4033778"/>
              <a:gd name="connsiteX2" fmla="*/ 2309149 w 4826643"/>
              <a:gd name="connsiteY2" fmla="*/ 2488558 h 4033778"/>
              <a:gd name="connsiteX3" fmla="*/ 2529068 w 4826643"/>
              <a:gd name="connsiteY3" fmla="*/ 1655181 h 4033778"/>
              <a:gd name="connsiteX4" fmla="*/ 4826643 w 4826643"/>
              <a:gd name="connsiteY4" fmla="*/ 0 h 4033778"/>
              <a:gd name="connsiteX0" fmla="*/ 0 w 4826643"/>
              <a:gd name="connsiteY0" fmla="*/ 4033778 h 4033778"/>
              <a:gd name="connsiteX1" fmla="*/ 2384384 w 4826643"/>
              <a:gd name="connsiteY1" fmla="*/ 3837008 h 4033778"/>
              <a:gd name="connsiteX2" fmla="*/ 2309149 w 4826643"/>
              <a:gd name="connsiteY2" fmla="*/ 2488558 h 4033778"/>
              <a:gd name="connsiteX3" fmla="*/ 2598516 w 4826643"/>
              <a:gd name="connsiteY3" fmla="*/ 1527859 h 4033778"/>
              <a:gd name="connsiteX4" fmla="*/ 4826643 w 4826643"/>
              <a:gd name="connsiteY4" fmla="*/ 0 h 4033778"/>
              <a:gd name="connsiteX0" fmla="*/ 0 w 4826643"/>
              <a:gd name="connsiteY0" fmla="*/ 4033778 h 4033778"/>
              <a:gd name="connsiteX1" fmla="*/ 2384384 w 4826643"/>
              <a:gd name="connsiteY1" fmla="*/ 3837008 h 4033778"/>
              <a:gd name="connsiteX2" fmla="*/ 2262851 w 4826643"/>
              <a:gd name="connsiteY2" fmla="*/ 2448047 h 4033778"/>
              <a:gd name="connsiteX3" fmla="*/ 2598516 w 4826643"/>
              <a:gd name="connsiteY3" fmla="*/ 1527859 h 4033778"/>
              <a:gd name="connsiteX4" fmla="*/ 4826643 w 4826643"/>
              <a:gd name="connsiteY4" fmla="*/ 0 h 4033778"/>
              <a:gd name="connsiteX0" fmla="*/ 0 w 4826643"/>
              <a:gd name="connsiteY0" fmla="*/ 4033778 h 4033778"/>
              <a:gd name="connsiteX1" fmla="*/ 2384384 w 4826643"/>
              <a:gd name="connsiteY1" fmla="*/ 3837008 h 4033778"/>
              <a:gd name="connsiteX2" fmla="*/ 2262851 w 4826643"/>
              <a:gd name="connsiteY2" fmla="*/ 2448047 h 4033778"/>
              <a:gd name="connsiteX3" fmla="*/ 2598516 w 4826643"/>
              <a:gd name="connsiteY3" fmla="*/ 1527859 h 4033778"/>
              <a:gd name="connsiteX4" fmla="*/ 4826643 w 4826643"/>
              <a:gd name="connsiteY4" fmla="*/ 0 h 4033778"/>
              <a:gd name="connsiteX0" fmla="*/ 0 w 4826643"/>
              <a:gd name="connsiteY0" fmla="*/ 4033778 h 4033778"/>
              <a:gd name="connsiteX1" fmla="*/ 2384384 w 4826643"/>
              <a:gd name="connsiteY1" fmla="*/ 3837008 h 4033778"/>
              <a:gd name="connsiteX2" fmla="*/ 2262851 w 4826643"/>
              <a:gd name="connsiteY2" fmla="*/ 2448047 h 4033778"/>
              <a:gd name="connsiteX3" fmla="*/ 2598516 w 4826643"/>
              <a:gd name="connsiteY3" fmla="*/ 1527859 h 4033778"/>
              <a:gd name="connsiteX4" fmla="*/ 4826643 w 4826643"/>
              <a:gd name="connsiteY4" fmla="*/ 0 h 4033778"/>
              <a:gd name="connsiteX0" fmla="*/ 0 w 4826643"/>
              <a:gd name="connsiteY0" fmla="*/ 4033778 h 4033778"/>
              <a:gd name="connsiteX1" fmla="*/ 2384384 w 4826643"/>
              <a:gd name="connsiteY1" fmla="*/ 3837008 h 4033778"/>
              <a:gd name="connsiteX2" fmla="*/ 2262851 w 4826643"/>
              <a:gd name="connsiteY2" fmla="*/ 2448047 h 4033778"/>
              <a:gd name="connsiteX3" fmla="*/ 2598516 w 4826643"/>
              <a:gd name="connsiteY3" fmla="*/ 1527859 h 4033778"/>
              <a:gd name="connsiteX4" fmla="*/ 4826643 w 4826643"/>
              <a:gd name="connsiteY4" fmla="*/ 0 h 4033778"/>
              <a:gd name="connsiteX0" fmla="*/ 0 w 4826643"/>
              <a:gd name="connsiteY0" fmla="*/ 4033778 h 4033778"/>
              <a:gd name="connsiteX1" fmla="*/ 2436470 w 4826643"/>
              <a:gd name="connsiteY1" fmla="*/ 3837008 h 4033778"/>
              <a:gd name="connsiteX2" fmla="*/ 2262851 w 4826643"/>
              <a:gd name="connsiteY2" fmla="*/ 2448047 h 4033778"/>
              <a:gd name="connsiteX3" fmla="*/ 2598516 w 4826643"/>
              <a:gd name="connsiteY3" fmla="*/ 1527859 h 4033778"/>
              <a:gd name="connsiteX4" fmla="*/ 4826643 w 4826643"/>
              <a:gd name="connsiteY4" fmla="*/ 0 h 4033778"/>
              <a:gd name="connsiteX0" fmla="*/ 0 w 4826643"/>
              <a:gd name="connsiteY0" fmla="*/ 4033778 h 4033778"/>
              <a:gd name="connsiteX1" fmla="*/ 2436470 w 4826643"/>
              <a:gd name="connsiteY1" fmla="*/ 3837008 h 4033778"/>
              <a:gd name="connsiteX2" fmla="*/ 2314937 w 4826643"/>
              <a:gd name="connsiteY2" fmla="*/ 2471196 h 4033778"/>
              <a:gd name="connsiteX3" fmla="*/ 2598516 w 4826643"/>
              <a:gd name="connsiteY3" fmla="*/ 1527859 h 4033778"/>
              <a:gd name="connsiteX4" fmla="*/ 4826643 w 4826643"/>
              <a:gd name="connsiteY4" fmla="*/ 0 h 4033778"/>
              <a:gd name="connsiteX0" fmla="*/ 0 w 4826643"/>
              <a:gd name="connsiteY0" fmla="*/ 4033778 h 4033778"/>
              <a:gd name="connsiteX1" fmla="*/ 2436470 w 4826643"/>
              <a:gd name="connsiteY1" fmla="*/ 3837008 h 4033778"/>
              <a:gd name="connsiteX2" fmla="*/ 2291788 w 4826643"/>
              <a:gd name="connsiteY2" fmla="*/ 2476984 h 4033778"/>
              <a:gd name="connsiteX3" fmla="*/ 2598516 w 4826643"/>
              <a:gd name="connsiteY3" fmla="*/ 1527859 h 4033778"/>
              <a:gd name="connsiteX4" fmla="*/ 4826643 w 4826643"/>
              <a:gd name="connsiteY4" fmla="*/ 0 h 4033778"/>
              <a:gd name="connsiteX0" fmla="*/ 0 w 4826643"/>
              <a:gd name="connsiteY0" fmla="*/ 4033778 h 4033778"/>
              <a:gd name="connsiteX1" fmla="*/ 2436470 w 4826643"/>
              <a:gd name="connsiteY1" fmla="*/ 3837008 h 4033778"/>
              <a:gd name="connsiteX2" fmla="*/ 2291788 w 4826643"/>
              <a:gd name="connsiteY2" fmla="*/ 2476984 h 4033778"/>
              <a:gd name="connsiteX3" fmla="*/ 2598516 w 4826643"/>
              <a:gd name="connsiteY3" fmla="*/ 1527859 h 4033778"/>
              <a:gd name="connsiteX4" fmla="*/ 4826643 w 4826643"/>
              <a:gd name="connsiteY4" fmla="*/ 0 h 4033778"/>
              <a:gd name="connsiteX0" fmla="*/ 0 w 4844005"/>
              <a:gd name="connsiteY0" fmla="*/ 4190036 h 4190036"/>
              <a:gd name="connsiteX1" fmla="*/ 2436470 w 4844005"/>
              <a:gd name="connsiteY1" fmla="*/ 3993266 h 4190036"/>
              <a:gd name="connsiteX2" fmla="*/ 2291788 w 4844005"/>
              <a:gd name="connsiteY2" fmla="*/ 2633242 h 4190036"/>
              <a:gd name="connsiteX3" fmla="*/ 2598516 w 4844005"/>
              <a:gd name="connsiteY3" fmla="*/ 1684117 h 4190036"/>
              <a:gd name="connsiteX4" fmla="*/ 4844005 w 4844005"/>
              <a:gd name="connsiteY4" fmla="*/ 0 h 4190036"/>
              <a:gd name="connsiteX0" fmla="*/ 0 w 4844005"/>
              <a:gd name="connsiteY0" fmla="*/ 4190036 h 4190036"/>
              <a:gd name="connsiteX1" fmla="*/ 2436470 w 4844005"/>
              <a:gd name="connsiteY1" fmla="*/ 3993266 h 4190036"/>
              <a:gd name="connsiteX2" fmla="*/ 2291788 w 4844005"/>
              <a:gd name="connsiteY2" fmla="*/ 2633242 h 4190036"/>
              <a:gd name="connsiteX3" fmla="*/ 2540642 w 4844005"/>
              <a:gd name="connsiteY3" fmla="*/ 1620456 h 4190036"/>
              <a:gd name="connsiteX4" fmla="*/ 4844005 w 4844005"/>
              <a:gd name="connsiteY4" fmla="*/ 0 h 4190036"/>
              <a:gd name="connsiteX0" fmla="*/ 0 w 4844005"/>
              <a:gd name="connsiteY0" fmla="*/ 4190036 h 4190036"/>
              <a:gd name="connsiteX1" fmla="*/ 2436470 w 4844005"/>
              <a:gd name="connsiteY1" fmla="*/ 3993266 h 4190036"/>
              <a:gd name="connsiteX2" fmla="*/ 2257064 w 4844005"/>
              <a:gd name="connsiteY2" fmla="*/ 2633242 h 4190036"/>
              <a:gd name="connsiteX3" fmla="*/ 2540642 w 4844005"/>
              <a:gd name="connsiteY3" fmla="*/ 1620456 h 4190036"/>
              <a:gd name="connsiteX4" fmla="*/ 4844005 w 4844005"/>
              <a:gd name="connsiteY4" fmla="*/ 0 h 4190036"/>
              <a:gd name="connsiteX0" fmla="*/ 0 w 4844005"/>
              <a:gd name="connsiteY0" fmla="*/ 4190036 h 4190036"/>
              <a:gd name="connsiteX1" fmla="*/ 2436470 w 4844005"/>
              <a:gd name="connsiteY1" fmla="*/ 3993266 h 4190036"/>
              <a:gd name="connsiteX2" fmla="*/ 2257064 w 4844005"/>
              <a:gd name="connsiteY2" fmla="*/ 2633242 h 4190036"/>
              <a:gd name="connsiteX3" fmla="*/ 2540642 w 4844005"/>
              <a:gd name="connsiteY3" fmla="*/ 1620456 h 4190036"/>
              <a:gd name="connsiteX4" fmla="*/ 4844005 w 4844005"/>
              <a:gd name="connsiteY4" fmla="*/ 0 h 4190036"/>
              <a:gd name="connsiteX0" fmla="*/ 0 w 4844005"/>
              <a:gd name="connsiteY0" fmla="*/ 4190036 h 4190036"/>
              <a:gd name="connsiteX1" fmla="*/ 2436470 w 4844005"/>
              <a:gd name="connsiteY1" fmla="*/ 3993266 h 4190036"/>
              <a:gd name="connsiteX2" fmla="*/ 2257064 w 4844005"/>
              <a:gd name="connsiteY2" fmla="*/ 2633242 h 4190036"/>
              <a:gd name="connsiteX3" fmla="*/ 2540642 w 4844005"/>
              <a:gd name="connsiteY3" fmla="*/ 1620456 h 4190036"/>
              <a:gd name="connsiteX4" fmla="*/ 4844005 w 4844005"/>
              <a:gd name="connsiteY4" fmla="*/ 0 h 4190036"/>
              <a:gd name="connsiteX0" fmla="*/ 0 w 4844005"/>
              <a:gd name="connsiteY0" fmla="*/ 4190036 h 4190036"/>
              <a:gd name="connsiteX1" fmla="*/ 2436470 w 4844005"/>
              <a:gd name="connsiteY1" fmla="*/ 3993266 h 4190036"/>
              <a:gd name="connsiteX2" fmla="*/ 2257064 w 4844005"/>
              <a:gd name="connsiteY2" fmla="*/ 2633242 h 4190036"/>
              <a:gd name="connsiteX3" fmla="*/ 2540642 w 4844005"/>
              <a:gd name="connsiteY3" fmla="*/ 1620456 h 4190036"/>
              <a:gd name="connsiteX4" fmla="*/ 4844005 w 4844005"/>
              <a:gd name="connsiteY4" fmla="*/ 0 h 4190036"/>
              <a:gd name="connsiteX0" fmla="*/ 0 w 4844005"/>
              <a:gd name="connsiteY0" fmla="*/ 4190036 h 4190036"/>
              <a:gd name="connsiteX1" fmla="*/ 2436470 w 4844005"/>
              <a:gd name="connsiteY1" fmla="*/ 3993266 h 4190036"/>
              <a:gd name="connsiteX2" fmla="*/ 2257064 w 4844005"/>
              <a:gd name="connsiteY2" fmla="*/ 2633242 h 4190036"/>
              <a:gd name="connsiteX3" fmla="*/ 2540642 w 4844005"/>
              <a:gd name="connsiteY3" fmla="*/ 1620456 h 4190036"/>
              <a:gd name="connsiteX4" fmla="*/ 4844005 w 4844005"/>
              <a:gd name="connsiteY4" fmla="*/ 0 h 4190036"/>
              <a:gd name="connsiteX0" fmla="*/ 0 w 4844005"/>
              <a:gd name="connsiteY0" fmla="*/ 4190036 h 4190036"/>
              <a:gd name="connsiteX1" fmla="*/ 2413320 w 4844005"/>
              <a:gd name="connsiteY1" fmla="*/ 3906456 h 4190036"/>
              <a:gd name="connsiteX2" fmla="*/ 2257064 w 4844005"/>
              <a:gd name="connsiteY2" fmla="*/ 2633242 h 4190036"/>
              <a:gd name="connsiteX3" fmla="*/ 2540642 w 4844005"/>
              <a:gd name="connsiteY3" fmla="*/ 1620456 h 4190036"/>
              <a:gd name="connsiteX4" fmla="*/ 4844005 w 4844005"/>
              <a:gd name="connsiteY4" fmla="*/ 0 h 4190036"/>
              <a:gd name="connsiteX0" fmla="*/ 0 w 4988688"/>
              <a:gd name="connsiteY0" fmla="*/ 4161099 h 4161099"/>
              <a:gd name="connsiteX1" fmla="*/ 2558003 w 4988688"/>
              <a:gd name="connsiteY1" fmla="*/ 3906456 h 4161099"/>
              <a:gd name="connsiteX2" fmla="*/ 2401747 w 4988688"/>
              <a:gd name="connsiteY2" fmla="*/ 2633242 h 4161099"/>
              <a:gd name="connsiteX3" fmla="*/ 2685325 w 4988688"/>
              <a:gd name="connsiteY3" fmla="*/ 1620456 h 4161099"/>
              <a:gd name="connsiteX4" fmla="*/ 4988688 w 4988688"/>
              <a:gd name="connsiteY4" fmla="*/ 0 h 4161099"/>
              <a:gd name="connsiteX0" fmla="*/ 0 w 5110222"/>
              <a:gd name="connsiteY0" fmla="*/ 4143737 h 4143737"/>
              <a:gd name="connsiteX1" fmla="*/ 2558003 w 5110222"/>
              <a:gd name="connsiteY1" fmla="*/ 3889094 h 4143737"/>
              <a:gd name="connsiteX2" fmla="*/ 2401747 w 5110222"/>
              <a:gd name="connsiteY2" fmla="*/ 2615880 h 4143737"/>
              <a:gd name="connsiteX3" fmla="*/ 2685325 w 5110222"/>
              <a:gd name="connsiteY3" fmla="*/ 1603094 h 4143737"/>
              <a:gd name="connsiteX4" fmla="*/ 5110222 w 5110222"/>
              <a:gd name="connsiteY4" fmla="*/ 0 h 4143737"/>
              <a:gd name="connsiteX0" fmla="*/ 0 w 5110222"/>
              <a:gd name="connsiteY0" fmla="*/ 4143737 h 4143737"/>
              <a:gd name="connsiteX1" fmla="*/ 2558003 w 5110222"/>
              <a:gd name="connsiteY1" fmla="*/ 3889094 h 4143737"/>
              <a:gd name="connsiteX2" fmla="*/ 2401747 w 5110222"/>
              <a:gd name="connsiteY2" fmla="*/ 2615880 h 4143737"/>
              <a:gd name="connsiteX3" fmla="*/ 2685325 w 5110222"/>
              <a:gd name="connsiteY3" fmla="*/ 1603094 h 4143737"/>
              <a:gd name="connsiteX4" fmla="*/ 5110222 w 5110222"/>
              <a:gd name="connsiteY4" fmla="*/ 0 h 4143737"/>
              <a:gd name="connsiteX0" fmla="*/ 0 w 5225778"/>
              <a:gd name="connsiteY0" fmla="*/ 4188954 h 4188954"/>
              <a:gd name="connsiteX1" fmla="*/ 2558003 w 5225778"/>
              <a:gd name="connsiteY1" fmla="*/ 3934311 h 4188954"/>
              <a:gd name="connsiteX2" fmla="*/ 2401747 w 5225778"/>
              <a:gd name="connsiteY2" fmla="*/ 2661097 h 4188954"/>
              <a:gd name="connsiteX3" fmla="*/ 2685325 w 5225778"/>
              <a:gd name="connsiteY3" fmla="*/ 1648311 h 4188954"/>
              <a:gd name="connsiteX4" fmla="*/ 5225778 w 5225778"/>
              <a:gd name="connsiteY4" fmla="*/ 0 h 418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5778" h="4188954">
                <a:moveTo>
                  <a:pt x="0" y="4188954"/>
                </a:moveTo>
                <a:lnTo>
                  <a:pt x="2558003" y="3934311"/>
                </a:lnTo>
                <a:lnTo>
                  <a:pt x="2401747" y="2661097"/>
                </a:lnTo>
                <a:cubicBezTo>
                  <a:pt x="2421037" y="2041852"/>
                  <a:pt x="2428753" y="1995551"/>
                  <a:pt x="2685325" y="1648311"/>
                </a:cubicBezTo>
                <a:cubicBezTo>
                  <a:pt x="3358586" y="1092727"/>
                  <a:pt x="4361535" y="532436"/>
                  <a:pt x="5225778" y="0"/>
                </a:cubicBezTo>
              </a:path>
            </a:pathLst>
          </a:custGeom>
          <a:noFill/>
          <a:ln>
            <a:solidFill>
              <a:srgbClr val="92D05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47827BA-38C2-7840-B7A6-1D11632F46C8}"/>
              </a:ext>
            </a:extLst>
          </p:cNvPr>
          <p:cNvSpPr/>
          <p:nvPr/>
        </p:nvSpPr>
        <p:spPr>
          <a:xfrm>
            <a:off x="2894977" y="4664996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94C020A-D784-5A49-84FF-36C76295DA22}"/>
              </a:ext>
            </a:extLst>
          </p:cNvPr>
          <p:cNvSpPr/>
          <p:nvPr/>
        </p:nvSpPr>
        <p:spPr>
          <a:xfrm>
            <a:off x="2937673" y="4203858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3" name="フリーフォーム 2">
            <a:extLst>
              <a:ext uri="{FF2B5EF4-FFF2-40B4-BE49-F238E27FC236}">
                <a16:creationId xmlns:a16="http://schemas.microsoft.com/office/drawing/2014/main" id="{A4DBCAB5-D643-2843-8C25-8B3AC31C9427}"/>
              </a:ext>
            </a:extLst>
          </p:cNvPr>
          <p:cNvSpPr/>
          <p:nvPr/>
        </p:nvSpPr>
        <p:spPr>
          <a:xfrm>
            <a:off x="184196" y="822302"/>
            <a:ext cx="5085116" cy="4111511"/>
          </a:xfrm>
          <a:custGeom>
            <a:avLst/>
            <a:gdLst>
              <a:gd name="connsiteX0" fmla="*/ 5085116 w 5085116"/>
              <a:gd name="connsiteY0" fmla="*/ 0 h 4111511"/>
              <a:gd name="connsiteX1" fmla="*/ 2743200 w 5085116"/>
              <a:gd name="connsiteY1" fmla="*/ 1460409 h 4111511"/>
              <a:gd name="connsiteX2" fmla="*/ 2355073 w 5085116"/>
              <a:gd name="connsiteY2" fmla="*/ 2282711 h 4111511"/>
              <a:gd name="connsiteX3" fmla="*/ 2493220 w 5085116"/>
              <a:gd name="connsiteY3" fmla="*/ 3894423 h 4111511"/>
              <a:gd name="connsiteX4" fmla="*/ 0 w 5085116"/>
              <a:gd name="connsiteY4" fmla="*/ 4111511 h 4111511"/>
              <a:gd name="connsiteX0" fmla="*/ 5085116 w 5085116"/>
              <a:gd name="connsiteY0" fmla="*/ 0 h 4111511"/>
              <a:gd name="connsiteX1" fmla="*/ 2743200 w 5085116"/>
              <a:gd name="connsiteY1" fmla="*/ 1460409 h 4111511"/>
              <a:gd name="connsiteX2" fmla="*/ 2355073 w 5085116"/>
              <a:gd name="connsiteY2" fmla="*/ 2282711 h 4111511"/>
              <a:gd name="connsiteX3" fmla="*/ 2493220 w 5085116"/>
              <a:gd name="connsiteY3" fmla="*/ 3894423 h 4111511"/>
              <a:gd name="connsiteX4" fmla="*/ 0 w 5085116"/>
              <a:gd name="connsiteY4" fmla="*/ 4111511 h 4111511"/>
              <a:gd name="connsiteX0" fmla="*/ 5085116 w 5085116"/>
              <a:gd name="connsiteY0" fmla="*/ 0 h 4111511"/>
              <a:gd name="connsiteX1" fmla="*/ 2743200 w 5085116"/>
              <a:gd name="connsiteY1" fmla="*/ 1460409 h 4111511"/>
              <a:gd name="connsiteX2" fmla="*/ 2355073 w 5085116"/>
              <a:gd name="connsiteY2" fmla="*/ 2282711 h 4111511"/>
              <a:gd name="connsiteX3" fmla="*/ 2493220 w 5085116"/>
              <a:gd name="connsiteY3" fmla="*/ 3894423 h 4111511"/>
              <a:gd name="connsiteX4" fmla="*/ 0 w 5085116"/>
              <a:gd name="connsiteY4" fmla="*/ 4111511 h 4111511"/>
              <a:gd name="connsiteX0" fmla="*/ 5085116 w 5085116"/>
              <a:gd name="connsiteY0" fmla="*/ 0 h 4111511"/>
              <a:gd name="connsiteX1" fmla="*/ 2743200 w 5085116"/>
              <a:gd name="connsiteY1" fmla="*/ 1460409 h 4111511"/>
              <a:gd name="connsiteX2" fmla="*/ 2348495 w 5085116"/>
              <a:gd name="connsiteY2" fmla="*/ 2355074 h 4111511"/>
              <a:gd name="connsiteX3" fmla="*/ 2493220 w 5085116"/>
              <a:gd name="connsiteY3" fmla="*/ 3894423 h 4111511"/>
              <a:gd name="connsiteX4" fmla="*/ 0 w 5085116"/>
              <a:gd name="connsiteY4" fmla="*/ 4111511 h 4111511"/>
              <a:gd name="connsiteX0" fmla="*/ 5085116 w 5085116"/>
              <a:gd name="connsiteY0" fmla="*/ 0 h 4111511"/>
              <a:gd name="connsiteX1" fmla="*/ 2743200 w 5085116"/>
              <a:gd name="connsiteY1" fmla="*/ 1460409 h 4111511"/>
              <a:gd name="connsiteX2" fmla="*/ 2348495 w 5085116"/>
              <a:gd name="connsiteY2" fmla="*/ 2355074 h 4111511"/>
              <a:gd name="connsiteX3" fmla="*/ 2493220 w 5085116"/>
              <a:gd name="connsiteY3" fmla="*/ 3894423 h 4111511"/>
              <a:gd name="connsiteX4" fmla="*/ 0 w 5085116"/>
              <a:gd name="connsiteY4" fmla="*/ 4111511 h 411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5116" h="4111511">
                <a:moveTo>
                  <a:pt x="5085116" y="0"/>
                </a:moveTo>
                <a:lnTo>
                  <a:pt x="2743200" y="1460409"/>
                </a:lnTo>
                <a:cubicBezTo>
                  <a:pt x="2501991" y="1727931"/>
                  <a:pt x="2425244" y="2002032"/>
                  <a:pt x="2348495" y="2355074"/>
                </a:cubicBezTo>
                <a:cubicBezTo>
                  <a:pt x="2363844" y="2874769"/>
                  <a:pt x="2444978" y="3381307"/>
                  <a:pt x="2493220" y="3894423"/>
                </a:cubicBezTo>
                <a:lnTo>
                  <a:pt x="0" y="4111511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リーフォーム 3">
            <a:extLst>
              <a:ext uri="{FF2B5EF4-FFF2-40B4-BE49-F238E27FC236}">
                <a16:creationId xmlns:a16="http://schemas.microsoft.com/office/drawing/2014/main" id="{BAA89EDE-0F2A-A643-8394-561A49CEC2CA}"/>
              </a:ext>
            </a:extLst>
          </p:cNvPr>
          <p:cNvSpPr/>
          <p:nvPr/>
        </p:nvSpPr>
        <p:spPr>
          <a:xfrm>
            <a:off x="4256236" y="4387804"/>
            <a:ext cx="19735" cy="98677"/>
          </a:xfrm>
          <a:custGeom>
            <a:avLst/>
            <a:gdLst>
              <a:gd name="connsiteX0" fmla="*/ 0 w 19735"/>
              <a:gd name="connsiteY0" fmla="*/ 0 h 98677"/>
              <a:gd name="connsiteX1" fmla="*/ 19735 w 19735"/>
              <a:gd name="connsiteY1" fmla="*/ 98677 h 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" h="98677">
                <a:moveTo>
                  <a:pt x="0" y="0"/>
                </a:moveTo>
                <a:lnTo>
                  <a:pt x="19735" y="98677"/>
                </a:lnTo>
              </a:path>
            </a:pathLst>
          </a:custGeom>
          <a:noFill/>
          <a:ln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4749572E-3ABF-4547-8F4C-D00A93B18CDE}"/>
              </a:ext>
            </a:extLst>
          </p:cNvPr>
          <p:cNvSpPr/>
          <p:nvPr/>
        </p:nvSpPr>
        <p:spPr>
          <a:xfrm rot="21155818">
            <a:off x="2803106" y="4478584"/>
            <a:ext cx="84130" cy="223222"/>
          </a:xfrm>
          <a:custGeom>
            <a:avLst/>
            <a:gdLst>
              <a:gd name="connsiteX0" fmla="*/ 0 w 0"/>
              <a:gd name="connsiteY0" fmla="*/ 0 h 256558"/>
              <a:gd name="connsiteX1" fmla="*/ 0 w 0"/>
              <a:gd name="connsiteY1" fmla="*/ 256558 h 25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56558">
                <a:moveTo>
                  <a:pt x="0" y="0"/>
                </a:moveTo>
                <a:lnTo>
                  <a:pt x="0" y="256558"/>
                </a:lnTo>
              </a:path>
            </a:pathLst>
          </a:custGeom>
          <a:noFill/>
          <a:ln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 27">
            <a:extLst>
              <a:ext uri="{FF2B5EF4-FFF2-40B4-BE49-F238E27FC236}">
                <a16:creationId xmlns:a16="http://schemas.microsoft.com/office/drawing/2014/main" id="{749A207B-6F47-6B45-B88F-1642B731CCEB}"/>
              </a:ext>
            </a:extLst>
          </p:cNvPr>
          <p:cNvSpPr/>
          <p:nvPr/>
        </p:nvSpPr>
        <p:spPr>
          <a:xfrm rot="2725474" flipH="1">
            <a:off x="2723819" y="4680871"/>
            <a:ext cx="45719" cy="164020"/>
          </a:xfrm>
          <a:custGeom>
            <a:avLst/>
            <a:gdLst>
              <a:gd name="connsiteX0" fmla="*/ 0 w 0"/>
              <a:gd name="connsiteY0" fmla="*/ 0 h 256558"/>
              <a:gd name="connsiteX1" fmla="*/ 0 w 0"/>
              <a:gd name="connsiteY1" fmla="*/ 256558 h 25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56558">
                <a:moveTo>
                  <a:pt x="0" y="0"/>
                </a:moveTo>
                <a:lnTo>
                  <a:pt x="0" y="256558"/>
                </a:lnTo>
              </a:path>
            </a:pathLst>
          </a:custGeom>
          <a:noFill/>
          <a:ln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フリーフォーム 28">
            <a:extLst>
              <a:ext uri="{FF2B5EF4-FFF2-40B4-BE49-F238E27FC236}">
                <a16:creationId xmlns:a16="http://schemas.microsoft.com/office/drawing/2014/main" id="{A0179E9B-9691-E746-8E4E-5290E90843B5}"/>
              </a:ext>
            </a:extLst>
          </p:cNvPr>
          <p:cNvSpPr/>
          <p:nvPr/>
        </p:nvSpPr>
        <p:spPr>
          <a:xfrm rot="5058833">
            <a:off x="2571705" y="4712237"/>
            <a:ext cx="0" cy="256558"/>
          </a:xfrm>
          <a:custGeom>
            <a:avLst/>
            <a:gdLst>
              <a:gd name="connsiteX0" fmla="*/ 0 w 0"/>
              <a:gd name="connsiteY0" fmla="*/ 0 h 256558"/>
              <a:gd name="connsiteX1" fmla="*/ 0 w 0"/>
              <a:gd name="connsiteY1" fmla="*/ 256558 h 25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56558">
                <a:moveTo>
                  <a:pt x="0" y="0"/>
                </a:moveTo>
                <a:lnTo>
                  <a:pt x="0" y="256558"/>
                </a:lnTo>
              </a:path>
            </a:pathLst>
          </a:custGeom>
          <a:noFill/>
          <a:ln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 7">
            <a:extLst>
              <a:ext uri="{FF2B5EF4-FFF2-40B4-BE49-F238E27FC236}">
                <a16:creationId xmlns:a16="http://schemas.microsoft.com/office/drawing/2014/main" id="{E67B07A0-BBC5-394C-BD86-6C1E3519B8A0}"/>
              </a:ext>
            </a:extLst>
          </p:cNvPr>
          <p:cNvSpPr/>
          <p:nvPr/>
        </p:nvSpPr>
        <p:spPr>
          <a:xfrm>
            <a:off x="2195304" y="4919730"/>
            <a:ext cx="639693" cy="226391"/>
          </a:xfrm>
          <a:custGeom>
            <a:avLst/>
            <a:gdLst>
              <a:gd name="connsiteX0" fmla="*/ 698500 w 698500"/>
              <a:gd name="connsiteY0" fmla="*/ 0 h 279400"/>
              <a:gd name="connsiteX1" fmla="*/ 476250 w 698500"/>
              <a:gd name="connsiteY1" fmla="*/ 171450 h 279400"/>
              <a:gd name="connsiteX2" fmla="*/ 0 w 698500"/>
              <a:gd name="connsiteY2" fmla="*/ 279400 h 279400"/>
              <a:gd name="connsiteX0" fmla="*/ 2639943 w 2639943"/>
              <a:gd name="connsiteY0" fmla="*/ 0 h 498060"/>
              <a:gd name="connsiteX1" fmla="*/ 2417693 w 2639943"/>
              <a:gd name="connsiteY1" fmla="*/ 171450 h 498060"/>
              <a:gd name="connsiteX2" fmla="*/ 0 w 2639943"/>
              <a:gd name="connsiteY2" fmla="*/ 498060 h 498060"/>
              <a:gd name="connsiteX0" fmla="*/ 2639943 w 2639943"/>
              <a:gd name="connsiteY0" fmla="*/ 0 h 498060"/>
              <a:gd name="connsiteX1" fmla="*/ 2006876 w 2639943"/>
              <a:gd name="connsiteY1" fmla="*/ 284094 h 498060"/>
              <a:gd name="connsiteX2" fmla="*/ 0 w 2639943"/>
              <a:gd name="connsiteY2" fmla="*/ 498060 h 498060"/>
              <a:gd name="connsiteX0" fmla="*/ 2639943 w 2639943"/>
              <a:gd name="connsiteY0" fmla="*/ 0 h 498060"/>
              <a:gd name="connsiteX1" fmla="*/ 2006876 w 2639943"/>
              <a:gd name="connsiteY1" fmla="*/ 284094 h 498060"/>
              <a:gd name="connsiteX2" fmla="*/ 0 w 2639943"/>
              <a:gd name="connsiteY2" fmla="*/ 498060 h 498060"/>
              <a:gd name="connsiteX0" fmla="*/ 2520674 w 2520674"/>
              <a:gd name="connsiteY0" fmla="*/ 0 h 405295"/>
              <a:gd name="connsiteX1" fmla="*/ 2006876 w 2520674"/>
              <a:gd name="connsiteY1" fmla="*/ 191329 h 405295"/>
              <a:gd name="connsiteX2" fmla="*/ 0 w 2520674"/>
              <a:gd name="connsiteY2" fmla="*/ 405295 h 405295"/>
              <a:gd name="connsiteX0" fmla="*/ 2653196 w 2653196"/>
              <a:gd name="connsiteY0" fmla="*/ 0 h 491434"/>
              <a:gd name="connsiteX1" fmla="*/ 2006876 w 2653196"/>
              <a:gd name="connsiteY1" fmla="*/ 277468 h 491434"/>
              <a:gd name="connsiteX2" fmla="*/ 0 w 2653196"/>
              <a:gd name="connsiteY2" fmla="*/ 491434 h 491434"/>
              <a:gd name="connsiteX0" fmla="*/ 2626691 w 2626691"/>
              <a:gd name="connsiteY0" fmla="*/ 0 h 517938"/>
              <a:gd name="connsiteX1" fmla="*/ 2006876 w 2626691"/>
              <a:gd name="connsiteY1" fmla="*/ 303972 h 517938"/>
              <a:gd name="connsiteX2" fmla="*/ 0 w 2626691"/>
              <a:gd name="connsiteY2" fmla="*/ 517938 h 517938"/>
              <a:gd name="connsiteX0" fmla="*/ 2626691 w 2626691"/>
              <a:gd name="connsiteY0" fmla="*/ 0 h 517938"/>
              <a:gd name="connsiteX1" fmla="*/ 2006876 w 2626691"/>
              <a:gd name="connsiteY1" fmla="*/ 303972 h 517938"/>
              <a:gd name="connsiteX2" fmla="*/ 0 w 2626691"/>
              <a:gd name="connsiteY2" fmla="*/ 517938 h 517938"/>
              <a:gd name="connsiteX0" fmla="*/ 2633317 w 2633317"/>
              <a:gd name="connsiteY0" fmla="*/ 0 h 458304"/>
              <a:gd name="connsiteX1" fmla="*/ 2006876 w 2633317"/>
              <a:gd name="connsiteY1" fmla="*/ 244338 h 458304"/>
              <a:gd name="connsiteX2" fmla="*/ 0 w 2633317"/>
              <a:gd name="connsiteY2" fmla="*/ 458304 h 458304"/>
              <a:gd name="connsiteX0" fmla="*/ 2633317 w 2633317"/>
              <a:gd name="connsiteY0" fmla="*/ 0 h 458304"/>
              <a:gd name="connsiteX1" fmla="*/ 2006876 w 2633317"/>
              <a:gd name="connsiteY1" fmla="*/ 244338 h 458304"/>
              <a:gd name="connsiteX2" fmla="*/ 0 w 2633317"/>
              <a:gd name="connsiteY2" fmla="*/ 458304 h 458304"/>
              <a:gd name="connsiteX0" fmla="*/ 2633317 w 2633317"/>
              <a:gd name="connsiteY0" fmla="*/ 0 h 458304"/>
              <a:gd name="connsiteX1" fmla="*/ 1993624 w 2633317"/>
              <a:gd name="connsiteY1" fmla="*/ 211207 h 458304"/>
              <a:gd name="connsiteX2" fmla="*/ 0 w 2633317"/>
              <a:gd name="connsiteY2" fmla="*/ 458304 h 458304"/>
              <a:gd name="connsiteX0" fmla="*/ 2633317 w 2633317"/>
              <a:gd name="connsiteY0" fmla="*/ 0 h 458304"/>
              <a:gd name="connsiteX1" fmla="*/ 1993624 w 2633317"/>
              <a:gd name="connsiteY1" fmla="*/ 211207 h 458304"/>
              <a:gd name="connsiteX2" fmla="*/ 0 w 2633317"/>
              <a:gd name="connsiteY2" fmla="*/ 458304 h 458304"/>
              <a:gd name="connsiteX0" fmla="*/ 639693 w 639693"/>
              <a:gd name="connsiteY0" fmla="*/ 0 h 226391"/>
              <a:gd name="connsiteX1" fmla="*/ 0 w 639693"/>
              <a:gd name="connsiteY1" fmla="*/ 211207 h 226391"/>
              <a:gd name="connsiteX2" fmla="*/ 828 w 639693"/>
              <a:gd name="connsiteY2" fmla="*/ 226391 h 22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9693" h="226391">
                <a:moveTo>
                  <a:pt x="639693" y="0"/>
                </a:moveTo>
                <a:cubicBezTo>
                  <a:pt x="408793" y="134454"/>
                  <a:pt x="509196" y="136386"/>
                  <a:pt x="0" y="211207"/>
                </a:cubicBezTo>
                <a:lnTo>
                  <a:pt x="828" y="226391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 8">
            <a:extLst>
              <a:ext uri="{FF2B5EF4-FFF2-40B4-BE49-F238E27FC236}">
                <a16:creationId xmlns:a16="http://schemas.microsoft.com/office/drawing/2014/main" id="{85BB6EC3-19AB-1446-980B-D26E33DB218B}"/>
              </a:ext>
            </a:extLst>
          </p:cNvPr>
          <p:cNvSpPr/>
          <p:nvPr/>
        </p:nvSpPr>
        <p:spPr>
          <a:xfrm>
            <a:off x="192157" y="5141845"/>
            <a:ext cx="1981200" cy="218660"/>
          </a:xfrm>
          <a:custGeom>
            <a:avLst/>
            <a:gdLst>
              <a:gd name="connsiteX0" fmla="*/ 1981200 w 1981200"/>
              <a:gd name="connsiteY0" fmla="*/ 0 h 238539"/>
              <a:gd name="connsiteX1" fmla="*/ 0 w 1981200"/>
              <a:gd name="connsiteY1" fmla="*/ 238539 h 238539"/>
              <a:gd name="connsiteX0" fmla="*/ 1981200 w 1981200"/>
              <a:gd name="connsiteY0" fmla="*/ 0 h 218660"/>
              <a:gd name="connsiteX1" fmla="*/ 0 w 1981200"/>
              <a:gd name="connsiteY1" fmla="*/ 218660 h 21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81200" h="218660">
                <a:moveTo>
                  <a:pt x="1981200" y="0"/>
                </a:moveTo>
                <a:lnTo>
                  <a:pt x="0" y="218660"/>
                </a:lnTo>
              </a:path>
            </a:pathLst>
          </a:custGeom>
          <a:noFill/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フリーフォーム 23">
            <a:extLst>
              <a:ext uri="{FF2B5EF4-FFF2-40B4-BE49-F238E27FC236}">
                <a16:creationId xmlns:a16="http://schemas.microsoft.com/office/drawing/2014/main" id="{EB1F67D5-3F68-7C49-869A-F6CCC3CB2565}"/>
              </a:ext>
            </a:extLst>
          </p:cNvPr>
          <p:cNvSpPr/>
          <p:nvPr/>
        </p:nvSpPr>
        <p:spPr>
          <a:xfrm>
            <a:off x="282303" y="4406296"/>
            <a:ext cx="5305697" cy="1089297"/>
          </a:xfrm>
          <a:custGeom>
            <a:avLst/>
            <a:gdLst>
              <a:gd name="connsiteX0" fmla="*/ 5341257 w 5341257"/>
              <a:gd name="connsiteY0" fmla="*/ 0 h 1074057"/>
              <a:gd name="connsiteX1" fmla="*/ 4122057 w 5341257"/>
              <a:gd name="connsiteY1" fmla="*/ 101600 h 1074057"/>
              <a:gd name="connsiteX2" fmla="*/ 3309257 w 5341257"/>
              <a:gd name="connsiteY2" fmla="*/ 566057 h 1074057"/>
              <a:gd name="connsiteX3" fmla="*/ 2438400 w 5341257"/>
              <a:gd name="connsiteY3" fmla="*/ 667657 h 1074057"/>
              <a:gd name="connsiteX4" fmla="*/ 1828800 w 5341257"/>
              <a:gd name="connsiteY4" fmla="*/ 834571 h 1074057"/>
              <a:gd name="connsiteX5" fmla="*/ 0 w 5341257"/>
              <a:gd name="connsiteY5" fmla="*/ 1074057 h 1074057"/>
              <a:gd name="connsiteX0" fmla="*/ 5341257 w 5341257"/>
              <a:gd name="connsiteY0" fmla="*/ 0 h 1074057"/>
              <a:gd name="connsiteX1" fmla="*/ 4122057 w 5341257"/>
              <a:gd name="connsiteY1" fmla="*/ 101600 h 1074057"/>
              <a:gd name="connsiteX2" fmla="*/ 3309257 w 5341257"/>
              <a:gd name="connsiteY2" fmla="*/ 566057 h 1074057"/>
              <a:gd name="connsiteX3" fmla="*/ 2438400 w 5341257"/>
              <a:gd name="connsiteY3" fmla="*/ 667657 h 1074057"/>
              <a:gd name="connsiteX4" fmla="*/ 1828800 w 5341257"/>
              <a:gd name="connsiteY4" fmla="*/ 834571 h 1074057"/>
              <a:gd name="connsiteX5" fmla="*/ 0 w 5341257"/>
              <a:gd name="connsiteY5" fmla="*/ 1074057 h 1074057"/>
              <a:gd name="connsiteX0" fmla="*/ 5341257 w 5341257"/>
              <a:gd name="connsiteY0" fmla="*/ 0 h 1074057"/>
              <a:gd name="connsiteX1" fmla="*/ 4122057 w 5341257"/>
              <a:gd name="connsiteY1" fmla="*/ 101600 h 1074057"/>
              <a:gd name="connsiteX2" fmla="*/ 3299097 w 5341257"/>
              <a:gd name="connsiteY2" fmla="*/ 525417 h 1074057"/>
              <a:gd name="connsiteX3" fmla="*/ 2438400 w 5341257"/>
              <a:gd name="connsiteY3" fmla="*/ 667657 h 1074057"/>
              <a:gd name="connsiteX4" fmla="*/ 1828800 w 5341257"/>
              <a:gd name="connsiteY4" fmla="*/ 834571 h 1074057"/>
              <a:gd name="connsiteX5" fmla="*/ 0 w 5341257"/>
              <a:gd name="connsiteY5" fmla="*/ 1074057 h 1074057"/>
              <a:gd name="connsiteX0" fmla="*/ 5341257 w 5341257"/>
              <a:gd name="connsiteY0" fmla="*/ 0 h 1074057"/>
              <a:gd name="connsiteX1" fmla="*/ 4122057 w 5341257"/>
              <a:gd name="connsiteY1" fmla="*/ 101600 h 1074057"/>
              <a:gd name="connsiteX2" fmla="*/ 3299097 w 5341257"/>
              <a:gd name="connsiteY2" fmla="*/ 525417 h 1074057"/>
              <a:gd name="connsiteX3" fmla="*/ 2438400 w 5341257"/>
              <a:gd name="connsiteY3" fmla="*/ 667657 h 1074057"/>
              <a:gd name="connsiteX4" fmla="*/ 1828800 w 5341257"/>
              <a:gd name="connsiteY4" fmla="*/ 834571 h 1074057"/>
              <a:gd name="connsiteX5" fmla="*/ 0 w 5341257"/>
              <a:gd name="connsiteY5" fmla="*/ 1074057 h 1074057"/>
              <a:gd name="connsiteX0" fmla="*/ 5341257 w 5341257"/>
              <a:gd name="connsiteY0" fmla="*/ 0 h 1074057"/>
              <a:gd name="connsiteX1" fmla="*/ 4122057 w 5341257"/>
              <a:gd name="connsiteY1" fmla="*/ 101600 h 1074057"/>
              <a:gd name="connsiteX2" fmla="*/ 3299097 w 5341257"/>
              <a:gd name="connsiteY2" fmla="*/ 525417 h 1074057"/>
              <a:gd name="connsiteX3" fmla="*/ 2438400 w 5341257"/>
              <a:gd name="connsiteY3" fmla="*/ 667657 h 1074057"/>
              <a:gd name="connsiteX4" fmla="*/ 1828800 w 5341257"/>
              <a:gd name="connsiteY4" fmla="*/ 834571 h 1074057"/>
              <a:gd name="connsiteX5" fmla="*/ 0 w 5341257"/>
              <a:gd name="connsiteY5" fmla="*/ 1074057 h 1074057"/>
              <a:gd name="connsiteX0" fmla="*/ 5341257 w 5341257"/>
              <a:gd name="connsiteY0" fmla="*/ 0 h 1074057"/>
              <a:gd name="connsiteX1" fmla="*/ 4122057 w 5341257"/>
              <a:gd name="connsiteY1" fmla="*/ 101600 h 1074057"/>
              <a:gd name="connsiteX2" fmla="*/ 3299097 w 5341257"/>
              <a:gd name="connsiteY2" fmla="*/ 525417 h 1074057"/>
              <a:gd name="connsiteX3" fmla="*/ 2438400 w 5341257"/>
              <a:gd name="connsiteY3" fmla="*/ 667657 h 1074057"/>
              <a:gd name="connsiteX4" fmla="*/ 1828800 w 5341257"/>
              <a:gd name="connsiteY4" fmla="*/ 834571 h 1074057"/>
              <a:gd name="connsiteX5" fmla="*/ 0 w 5341257"/>
              <a:gd name="connsiteY5" fmla="*/ 1074057 h 1074057"/>
              <a:gd name="connsiteX0" fmla="*/ 5341257 w 5341257"/>
              <a:gd name="connsiteY0" fmla="*/ 0 h 1074057"/>
              <a:gd name="connsiteX1" fmla="*/ 4122057 w 5341257"/>
              <a:gd name="connsiteY1" fmla="*/ 101600 h 1074057"/>
              <a:gd name="connsiteX2" fmla="*/ 3299097 w 5341257"/>
              <a:gd name="connsiteY2" fmla="*/ 525417 h 1074057"/>
              <a:gd name="connsiteX3" fmla="*/ 2438400 w 5341257"/>
              <a:gd name="connsiteY3" fmla="*/ 667657 h 1074057"/>
              <a:gd name="connsiteX4" fmla="*/ 1828800 w 5341257"/>
              <a:gd name="connsiteY4" fmla="*/ 834571 h 1074057"/>
              <a:gd name="connsiteX5" fmla="*/ 0 w 5341257"/>
              <a:gd name="connsiteY5" fmla="*/ 1074057 h 1074057"/>
              <a:gd name="connsiteX0" fmla="*/ 5341257 w 5341257"/>
              <a:gd name="connsiteY0" fmla="*/ 0 h 1074057"/>
              <a:gd name="connsiteX1" fmla="*/ 4122057 w 5341257"/>
              <a:gd name="connsiteY1" fmla="*/ 101600 h 1074057"/>
              <a:gd name="connsiteX2" fmla="*/ 3299097 w 5341257"/>
              <a:gd name="connsiteY2" fmla="*/ 525417 h 1074057"/>
              <a:gd name="connsiteX3" fmla="*/ 2423160 w 5341257"/>
              <a:gd name="connsiteY3" fmla="*/ 708297 h 1074057"/>
              <a:gd name="connsiteX4" fmla="*/ 1828800 w 5341257"/>
              <a:gd name="connsiteY4" fmla="*/ 834571 h 1074057"/>
              <a:gd name="connsiteX5" fmla="*/ 0 w 5341257"/>
              <a:gd name="connsiteY5" fmla="*/ 1074057 h 1074057"/>
              <a:gd name="connsiteX0" fmla="*/ 5341257 w 5341257"/>
              <a:gd name="connsiteY0" fmla="*/ 0 h 1074057"/>
              <a:gd name="connsiteX1" fmla="*/ 4122057 w 5341257"/>
              <a:gd name="connsiteY1" fmla="*/ 101600 h 1074057"/>
              <a:gd name="connsiteX2" fmla="*/ 3299097 w 5341257"/>
              <a:gd name="connsiteY2" fmla="*/ 525417 h 1074057"/>
              <a:gd name="connsiteX3" fmla="*/ 2438400 w 5341257"/>
              <a:gd name="connsiteY3" fmla="*/ 657497 h 1074057"/>
              <a:gd name="connsiteX4" fmla="*/ 1828800 w 5341257"/>
              <a:gd name="connsiteY4" fmla="*/ 834571 h 1074057"/>
              <a:gd name="connsiteX5" fmla="*/ 0 w 5341257"/>
              <a:gd name="connsiteY5" fmla="*/ 1074057 h 1074057"/>
              <a:gd name="connsiteX0" fmla="*/ 5341257 w 5341257"/>
              <a:gd name="connsiteY0" fmla="*/ 0 h 1074057"/>
              <a:gd name="connsiteX1" fmla="*/ 4122057 w 5341257"/>
              <a:gd name="connsiteY1" fmla="*/ 101600 h 1074057"/>
              <a:gd name="connsiteX2" fmla="*/ 3299097 w 5341257"/>
              <a:gd name="connsiteY2" fmla="*/ 525417 h 1074057"/>
              <a:gd name="connsiteX3" fmla="*/ 2438400 w 5341257"/>
              <a:gd name="connsiteY3" fmla="*/ 657497 h 1074057"/>
              <a:gd name="connsiteX4" fmla="*/ 1828800 w 5341257"/>
              <a:gd name="connsiteY4" fmla="*/ 834571 h 1074057"/>
              <a:gd name="connsiteX5" fmla="*/ 0 w 5341257"/>
              <a:gd name="connsiteY5" fmla="*/ 1074057 h 1074057"/>
              <a:gd name="connsiteX0" fmla="*/ 5341257 w 5341257"/>
              <a:gd name="connsiteY0" fmla="*/ 0 h 1074057"/>
              <a:gd name="connsiteX1" fmla="*/ 4122057 w 5341257"/>
              <a:gd name="connsiteY1" fmla="*/ 101600 h 1074057"/>
              <a:gd name="connsiteX2" fmla="*/ 3299097 w 5341257"/>
              <a:gd name="connsiteY2" fmla="*/ 525417 h 1074057"/>
              <a:gd name="connsiteX3" fmla="*/ 2438400 w 5341257"/>
              <a:gd name="connsiteY3" fmla="*/ 657497 h 1074057"/>
              <a:gd name="connsiteX4" fmla="*/ 1828800 w 5341257"/>
              <a:gd name="connsiteY4" fmla="*/ 834571 h 1074057"/>
              <a:gd name="connsiteX5" fmla="*/ 0 w 5341257"/>
              <a:gd name="connsiteY5" fmla="*/ 1074057 h 1074057"/>
              <a:gd name="connsiteX0" fmla="*/ 5341257 w 5341257"/>
              <a:gd name="connsiteY0" fmla="*/ 0 h 1074057"/>
              <a:gd name="connsiteX1" fmla="*/ 4122057 w 5341257"/>
              <a:gd name="connsiteY1" fmla="*/ 101600 h 1074057"/>
              <a:gd name="connsiteX2" fmla="*/ 3299097 w 5341257"/>
              <a:gd name="connsiteY2" fmla="*/ 525417 h 1074057"/>
              <a:gd name="connsiteX3" fmla="*/ 2438400 w 5341257"/>
              <a:gd name="connsiteY3" fmla="*/ 657497 h 1074057"/>
              <a:gd name="connsiteX4" fmla="*/ 1828800 w 5341257"/>
              <a:gd name="connsiteY4" fmla="*/ 834571 h 1074057"/>
              <a:gd name="connsiteX5" fmla="*/ 0 w 5341257"/>
              <a:gd name="connsiteY5" fmla="*/ 1074057 h 1074057"/>
              <a:gd name="connsiteX0" fmla="*/ 5341257 w 5341257"/>
              <a:gd name="connsiteY0" fmla="*/ 0 h 1074057"/>
              <a:gd name="connsiteX1" fmla="*/ 4122057 w 5341257"/>
              <a:gd name="connsiteY1" fmla="*/ 101600 h 1074057"/>
              <a:gd name="connsiteX2" fmla="*/ 3299097 w 5341257"/>
              <a:gd name="connsiteY2" fmla="*/ 525417 h 1074057"/>
              <a:gd name="connsiteX3" fmla="*/ 2438400 w 5341257"/>
              <a:gd name="connsiteY3" fmla="*/ 657497 h 1074057"/>
              <a:gd name="connsiteX4" fmla="*/ 1828800 w 5341257"/>
              <a:gd name="connsiteY4" fmla="*/ 834571 h 1074057"/>
              <a:gd name="connsiteX5" fmla="*/ 0 w 5341257"/>
              <a:gd name="connsiteY5" fmla="*/ 1074057 h 1074057"/>
              <a:gd name="connsiteX0" fmla="*/ 5341257 w 5341257"/>
              <a:gd name="connsiteY0" fmla="*/ 0 h 1074057"/>
              <a:gd name="connsiteX1" fmla="*/ 4122057 w 5341257"/>
              <a:gd name="connsiteY1" fmla="*/ 101600 h 1074057"/>
              <a:gd name="connsiteX2" fmla="*/ 3299097 w 5341257"/>
              <a:gd name="connsiteY2" fmla="*/ 525417 h 1074057"/>
              <a:gd name="connsiteX3" fmla="*/ 2438400 w 5341257"/>
              <a:gd name="connsiteY3" fmla="*/ 677817 h 1074057"/>
              <a:gd name="connsiteX4" fmla="*/ 1828800 w 5341257"/>
              <a:gd name="connsiteY4" fmla="*/ 834571 h 1074057"/>
              <a:gd name="connsiteX5" fmla="*/ 0 w 5341257"/>
              <a:gd name="connsiteY5" fmla="*/ 1074057 h 1074057"/>
              <a:gd name="connsiteX0" fmla="*/ 5341257 w 5341257"/>
              <a:gd name="connsiteY0" fmla="*/ 0 h 1074057"/>
              <a:gd name="connsiteX1" fmla="*/ 4122057 w 5341257"/>
              <a:gd name="connsiteY1" fmla="*/ 101600 h 1074057"/>
              <a:gd name="connsiteX2" fmla="*/ 3299097 w 5341257"/>
              <a:gd name="connsiteY2" fmla="*/ 525417 h 1074057"/>
              <a:gd name="connsiteX3" fmla="*/ 2438400 w 5341257"/>
              <a:gd name="connsiteY3" fmla="*/ 677817 h 1074057"/>
              <a:gd name="connsiteX4" fmla="*/ 1828800 w 5341257"/>
              <a:gd name="connsiteY4" fmla="*/ 834571 h 1074057"/>
              <a:gd name="connsiteX5" fmla="*/ 0 w 5341257"/>
              <a:gd name="connsiteY5" fmla="*/ 1074057 h 1074057"/>
              <a:gd name="connsiteX0" fmla="*/ 5341257 w 5341257"/>
              <a:gd name="connsiteY0" fmla="*/ 0 h 1074057"/>
              <a:gd name="connsiteX1" fmla="*/ 4122057 w 5341257"/>
              <a:gd name="connsiteY1" fmla="*/ 101600 h 1074057"/>
              <a:gd name="connsiteX2" fmla="*/ 3299097 w 5341257"/>
              <a:gd name="connsiteY2" fmla="*/ 525417 h 1074057"/>
              <a:gd name="connsiteX3" fmla="*/ 2438400 w 5341257"/>
              <a:gd name="connsiteY3" fmla="*/ 677817 h 1074057"/>
              <a:gd name="connsiteX4" fmla="*/ 1828800 w 5341257"/>
              <a:gd name="connsiteY4" fmla="*/ 834571 h 1074057"/>
              <a:gd name="connsiteX5" fmla="*/ 0 w 5341257"/>
              <a:gd name="connsiteY5" fmla="*/ 1074057 h 1074057"/>
              <a:gd name="connsiteX0" fmla="*/ 5315857 w 5315857"/>
              <a:gd name="connsiteY0" fmla="*/ 0 h 992777"/>
              <a:gd name="connsiteX1" fmla="*/ 4096657 w 5315857"/>
              <a:gd name="connsiteY1" fmla="*/ 101600 h 992777"/>
              <a:gd name="connsiteX2" fmla="*/ 3273697 w 5315857"/>
              <a:gd name="connsiteY2" fmla="*/ 525417 h 992777"/>
              <a:gd name="connsiteX3" fmla="*/ 2413000 w 5315857"/>
              <a:gd name="connsiteY3" fmla="*/ 677817 h 992777"/>
              <a:gd name="connsiteX4" fmla="*/ 1803400 w 5315857"/>
              <a:gd name="connsiteY4" fmla="*/ 834571 h 992777"/>
              <a:gd name="connsiteX5" fmla="*/ 0 w 5315857"/>
              <a:gd name="connsiteY5" fmla="*/ 992777 h 992777"/>
              <a:gd name="connsiteX0" fmla="*/ 5305697 w 5305697"/>
              <a:gd name="connsiteY0" fmla="*/ 0 h 1089297"/>
              <a:gd name="connsiteX1" fmla="*/ 4086497 w 5305697"/>
              <a:gd name="connsiteY1" fmla="*/ 101600 h 1089297"/>
              <a:gd name="connsiteX2" fmla="*/ 3263537 w 5305697"/>
              <a:gd name="connsiteY2" fmla="*/ 525417 h 1089297"/>
              <a:gd name="connsiteX3" fmla="*/ 2402840 w 5305697"/>
              <a:gd name="connsiteY3" fmla="*/ 677817 h 1089297"/>
              <a:gd name="connsiteX4" fmla="*/ 1793240 w 5305697"/>
              <a:gd name="connsiteY4" fmla="*/ 834571 h 1089297"/>
              <a:gd name="connsiteX5" fmla="*/ 0 w 5305697"/>
              <a:gd name="connsiteY5" fmla="*/ 1089297 h 1089297"/>
              <a:gd name="connsiteX0" fmla="*/ 5305697 w 5305697"/>
              <a:gd name="connsiteY0" fmla="*/ 0 h 1089297"/>
              <a:gd name="connsiteX1" fmla="*/ 4086497 w 5305697"/>
              <a:gd name="connsiteY1" fmla="*/ 101600 h 1089297"/>
              <a:gd name="connsiteX2" fmla="*/ 3263537 w 5305697"/>
              <a:gd name="connsiteY2" fmla="*/ 525417 h 1089297"/>
              <a:gd name="connsiteX3" fmla="*/ 2402840 w 5305697"/>
              <a:gd name="connsiteY3" fmla="*/ 677817 h 1089297"/>
              <a:gd name="connsiteX4" fmla="*/ 1793240 w 5305697"/>
              <a:gd name="connsiteY4" fmla="*/ 844731 h 1089297"/>
              <a:gd name="connsiteX5" fmla="*/ 0 w 5305697"/>
              <a:gd name="connsiteY5" fmla="*/ 1089297 h 1089297"/>
              <a:gd name="connsiteX0" fmla="*/ 5305697 w 5305697"/>
              <a:gd name="connsiteY0" fmla="*/ 0 h 1089297"/>
              <a:gd name="connsiteX1" fmla="*/ 4086497 w 5305697"/>
              <a:gd name="connsiteY1" fmla="*/ 101600 h 1089297"/>
              <a:gd name="connsiteX2" fmla="*/ 3263537 w 5305697"/>
              <a:gd name="connsiteY2" fmla="*/ 525417 h 1089297"/>
              <a:gd name="connsiteX3" fmla="*/ 2402840 w 5305697"/>
              <a:gd name="connsiteY3" fmla="*/ 677817 h 1089297"/>
              <a:gd name="connsiteX4" fmla="*/ 1793240 w 5305697"/>
              <a:gd name="connsiteY4" fmla="*/ 844731 h 1089297"/>
              <a:gd name="connsiteX5" fmla="*/ 0 w 5305697"/>
              <a:gd name="connsiteY5" fmla="*/ 1089297 h 1089297"/>
              <a:gd name="connsiteX0" fmla="*/ 5305697 w 5305697"/>
              <a:gd name="connsiteY0" fmla="*/ 0 h 1089297"/>
              <a:gd name="connsiteX1" fmla="*/ 4086497 w 5305697"/>
              <a:gd name="connsiteY1" fmla="*/ 101600 h 1089297"/>
              <a:gd name="connsiteX2" fmla="*/ 3263537 w 5305697"/>
              <a:gd name="connsiteY2" fmla="*/ 525417 h 1089297"/>
              <a:gd name="connsiteX3" fmla="*/ 2402840 w 5305697"/>
              <a:gd name="connsiteY3" fmla="*/ 677817 h 1089297"/>
              <a:gd name="connsiteX4" fmla="*/ 1793240 w 5305697"/>
              <a:gd name="connsiteY4" fmla="*/ 844731 h 1089297"/>
              <a:gd name="connsiteX5" fmla="*/ 0 w 5305697"/>
              <a:gd name="connsiteY5" fmla="*/ 1089297 h 1089297"/>
              <a:gd name="connsiteX0" fmla="*/ 5305697 w 5305697"/>
              <a:gd name="connsiteY0" fmla="*/ 0 h 1089297"/>
              <a:gd name="connsiteX1" fmla="*/ 4086497 w 5305697"/>
              <a:gd name="connsiteY1" fmla="*/ 101600 h 1089297"/>
              <a:gd name="connsiteX2" fmla="*/ 3263537 w 5305697"/>
              <a:gd name="connsiteY2" fmla="*/ 525417 h 1089297"/>
              <a:gd name="connsiteX3" fmla="*/ 2402840 w 5305697"/>
              <a:gd name="connsiteY3" fmla="*/ 677817 h 1089297"/>
              <a:gd name="connsiteX4" fmla="*/ 1793240 w 5305697"/>
              <a:gd name="connsiteY4" fmla="*/ 844731 h 1089297"/>
              <a:gd name="connsiteX5" fmla="*/ 0 w 5305697"/>
              <a:gd name="connsiteY5" fmla="*/ 1089297 h 1089297"/>
              <a:gd name="connsiteX0" fmla="*/ 5305697 w 5305697"/>
              <a:gd name="connsiteY0" fmla="*/ 0 h 1089297"/>
              <a:gd name="connsiteX1" fmla="*/ 4086497 w 5305697"/>
              <a:gd name="connsiteY1" fmla="*/ 101600 h 1089297"/>
              <a:gd name="connsiteX2" fmla="*/ 3263537 w 5305697"/>
              <a:gd name="connsiteY2" fmla="*/ 525417 h 1089297"/>
              <a:gd name="connsiteX3" fmla="*/ 2402840 w 5305697"/>
              <a:gd name="connsiteY3" fmla="*/ 677817 h 1089297"/>
              <a:gd name="connsiteX4" fmla="*/ 1793240 w 5305697"/>
              <a:gd name="connsiteY4" fmla="*/ 844731 h 1089297"/>
              <a:gd name="connsiteX5" fmla="*/ 0 w 5305697"/>
              <a:gd name="connsiteY5" fmla="*/ 1089297 h 1089297"/>
              <a:gd name="connsiteX0" fmla="*/ 5305697 w 5305697"/>
              <a:gd name="connsiteY0" fmla="*/ 0 h 1089297"/>
              <a:gd name="connsiteX1" fmla="*/ 4086497 w 5305697"/>
              <a:gd name="connsiteY1" fmla="*/ 101600 h 1089297"/>
              <a:gd name="connsiteX2" fmla="*/ 3263537 w 5305697"/>
              <a:gd name="connsiteY2" fmla="*/ 525417 h 1089297"/>
              <a:gd name="connsiteX3" fmla="*/ 2402840 w 5305697"/>
              <a:gd name="connsiteY3" fmla="*/ 677817 h 1089297"/>
              <a:gd name="connsiteX4" fmla="*/ 1793240 w 5305697"/>
              <a:gd name="connsiteY4" fmla="*/ 844731 h 1089297"/>
              <a:gd name="connsiteX5" fmla="*/ 0 w 5305697"/>
              <a:gd name="connsiteY5" fmla="*/ 1089297 h 1089297"/>
              <a:gd name="connsiteX0" fmla="*/ 5305697 w 5305697"/>
              <a:gd name="connsiteY0" fmla="*/ 0 h 1089297"/>
              <a:gd name="connsiteX1" fmla="*/ 4086497 w 5305697"/>
              <a:gd name="connsiteY1" fmla="*/ 101600 h 1089297"/>
              <a:gd name="connsiteX2" fmla="*/ 3263537 w 5305697"/>
              <a:gd name="connsiteY2" fmla="*/ 525417 h 1089297"/>
              <a:gd name="connsiteX3" fmla="*/ 2402840 w 5305697"/>
              <a:gd name="connsiteY3" fmla="*/ 677817 h 1089297"/>
              <a:gd name="connsiteX4" fmla="*/ 1793240 w 5305697"/>
              <a:gd name="connsiteY4" fmla="*/ 844731 h 1089297"/>
              <a:gd name="connsiteX5" fmla="*/ 0 w 5305697"/>
              <a:gd name="connsiteY5" fmla="*/ 1089297 h 1089297"/>
              <a:gd name="connsiteX0" fmla="*/ 5305697 w 5305697"/>
              <a:gd name="connsiteY0" fmla="*/ 0 h 1089297"/>
              <a:gd name="connsiteX1" fmla="*/ 4086497 w 5305697"/>
              <a:gd name="connsiteY1" fmla="*/ 101600 h 1089297"/>
              <a:gd name="connsiteX2" fmla="*/ 3263537 w 5305697"/>
              <a:gd name="connsiteY2" fmla="*/ 525417 h 1089297"/>
              <a:gd name="connsiteX3" fmla="*/ 2402840 w 5305697"/>
              <a:gd name="connsiteY3" fmla="*/ 677817 h 1089297"/>
              <a:gd name="connsiteX4" fmla="*/ 1793240 w 5305697"/>
              <a:gd name="connsiteY4" fmla="*/ 844731 h 1089297"/>
              <a:gd name="connsiteX5" fmla="*/ 0 w 5305697"/>
              <a:gd name="connsiteY5" fmla="*/ 1089297 h 1089297"/>
              <a:gd name="connsiteX0" fmla="*/ 5305697 w 5305697"/>
              <a:gd name="connsiteY0" fmla="*/ 0 h 1089297"/>
              <a:gd name="connsiteX1" fmla="*/ 4264297 w 5305697"/>
              <a:gd name="connsiteY1" fmla="*/ 101600 h 1089297"/>
              <a:gd name="connsiteX2" fmla="*/ 3263537 w 5305697"/>
              <a:gd name="connsiteY2" fmla="*/ 525417 h 1089297"/>
              <a:gd name="connsiteX3" fmla="*/ 2402840 w 5305697"/>
              <a:gd name="connsiteY3" fmla="*/ 677817 h 1089297"/>
              <a:gd name="connsiteX4" fmla="*/ 1793240 w 5305697"/>
              <a:gd name="connsiteY4" fmla="*/ 844731 h 1089297"/>
              <a:gd name="connsiteX5" fmla="*/ 0 w 5305697"/>
              <a:gd name="connsiteY5" fmla="*/ 1089297 h 1089297"/>
              <a:gd name="connsiteX0" fmla="*/ 5305697 w 5305697"/>
              <a:gd name="connsiteY0" fmla="*/ 0 h 1089297"/>
              <a:gd name="connsiteX1" fmla="*/ 4264297 w 5305697"/>
              <a:gd name="connsiteY1" fmla="*/ 101600 h 1089297"/>
              <a:gd name="connsiteX2" fmla="*/ 3263537 w 5305697"/>
              <a:gd name="connsiteY2" fmla="*/ 525417 h 1089297"/>
              <a:gd name="connsiteX3" fmla="*/ 2402840 w 5305697"/>
              <a:gd name="connsiteY3" fmla="*/ 677817 h 1089297"/>
              <a:gd name="connsiteX4" fmla="*/ 1793240 w 5305697"/>
              <a:gd name="connsiteY4" fmla="*/ 844731 h 1089297"/>
              <a:gd name="connsiteX5" fmla="*/ 0 w 5305697"/>
              <a:gd name="connsiteY5" fmla="*/ 1089297 h 1089297"/>
              <a:gd name="connsiteX0" fmla="*/ 5305697 w 5305697"/>
              <a:gd name="connsiteY0" fmla="*/ 0 h 1089297"/>
              <a:gd name="connsiteX1" fmla="*/ 4264297 w 5305697"/>
              <a:gd name="connsiteY1" fmla="*/ 101600 h 1089297"/>
              <a:gd name="connsiteX2" fmla="*/ 3243217 w 5305697"/>
              <a:gd name="connsiteY2" fmla="*/ 581297 h 1089297"/>
              <a:gd name="connsiteX3" fmla="*/ 2402840 w 5305697"/>
              <a:gd name="connsiteY3" fmla="*/ 677817 h 1089297"/>
              <a:gd name="connsiteX4" fmla="*/ 1793240 w 5305697"/>
              <a:gd name="connsiteY4" fmla="*/ 844731 h 1089297"/>
              <a:gd name="connsiteX5" fmla="*/ 0 w 5305697"/>
              <a:gd name="connsiteY5" fmla="*/ 1089297 h 1089297"/>
              <a:gd name="connsiteX0" fmla="*/ 5305697 w 5305697"/>
              <a:gd name="connsiteY0" fmla="*/ 0 h 1089297"/>
              <a:gd name="connsiteX1" fmla="*/ 4264297 w 5305697"/>
              <a:gd name="connsiteY1" fmla="*/ 101600 h 1089297"/>
              <a:gd name="connsiteX2" fmla="*/ 3222897 w 5305697"/>
              <a:gd name="connsiteY2" fmla="*/ 560977 h 1089297"/>
              <a:gd name="connsiteX3" fmla="*/ 2402840 w 5305697"/>
              <a:gd name="connsiteY3" fmla="*/ 677817 h 1089297"/>
              <a:gd name="connsiteX4" fmla="*/ 1793240 w 5305697"/>
              <a:gd name="connsiteY4" fmla="*/ 844731 h 1089297"/>
              <a:gd name="connsiteX5" fmla="*/ 0 w 5305697"/>
              <a:gd name="connsiteY5" fmla="*/ 1089297 h 1089297"/>
              <a:gd name="connsiteX0" fmla="*/ 5305697 w 5305697"/>
              <a:gd name="connsiteY0" fmla="*/ 0 h 1089297"/>
              <a:gd name="connsiteX1" fmla="*/ 4264297 w 5305697"/>
              <a:gd name="connsiteY1" fmla="*/ 101600 h 1089297"/>
              <a:gd name="connsiteX2" fmla="*/ 3222897 w 5305697"/>
              <a:gd name="connsiteY2" fmla="*/ 576217 h 1089297"/>
              <a:gd name="connsiteX3" fmla="*/ 2402840 w 5305697"/>
              <a:gd name="connsiteY3" fmla="*/ 677817 h 1089297"/>
              <a:gd name="connsiteX4" fmla="*/ 1793240 w 5305697"/>
              <a:gd name="connsiteY4" fmla="*/ 844731 h 1089297"/>
              <a:gd name="connsiteX5" fmla="*/ 0 w 5305697"/>
              <a:gd name="connsiteY5" fmla="*/ 1089297 h 1089297"/>
              <a:gd name="connsiteX0" fmla="*/ 5305697 w 5305697"/>
              <a:gd name="connsiteY0" fmla="*/ 0 h 1089297"/>
              <a:gd name="connsiteX1" fmla="*/ 4264297 w 5305697"/>
              <a:gd name="connsiteY1" fmla="*/ 101600 h 1089297"/>
              <a:gd name="connsiteX2" fmla="*/ 3222897 w 5305697"/>
              <a:gd name="connsiteY2" fmla="*/ 576217 h 1089297"/>
              <a:gd name="connsiteX3" fmla="*/ 2402840 w 5305697"/>
              <a:gd name="connsiteY3" fmla="*/ 677817 h 1089297"/>
              <a:gd name="connsiteX4" fmla="*/ 1793240 w 5305697"/>
              <a:gd name="connsiteY4" fmla="*/ 844731 h 1089297"/>
              <a:gd name="connsiteX5" fmla="*/ 0 w 5305697"/>
              <a:gd name="connsiteY5" fmla="*/ 1089297 h 1089297"/>
              <a:gd name="connsiteX0" fmla="*/ 5305697 w 5305697"/>
              <a:gd name="connsiteY0" fmla="*/ 0 h 1089297"/>
              <a:gd name="connsiteX1" fmla="*/ 4264297 w 5305697"/>
              <a:gd name="connsiteY1" fmla="*/ 101600 h 1089297"/>
              <a:gd name="connsiteX2" fmla="*/ 3222897 w 5305697"/>
              <a:gd name="connsiteY2" fmla="*/ 576217 h 1089297"/>
              <a:gd name="connsiteX3" fmla="*/ 2402840 w 5305697"/>
              <a:gd name="connsiteY3" fmla="*/ 677817 h 1089297"/>
              <a:gd name="connsiteX4" fmla="*/ 1793240 w 5305697"/>
              <a:gd name="connsiteY4" fmla="*/ 844731 h 1089297"/>
              <a:gd name="connsiteX5" fmla="*/ 0 w 5305697"/>
              <a:gd name="connsiteY5" fmla="*/ 1089297 h 1089297"/>
              <a:gd name="connsiteX0" fmla="*/ 5305697 w 5305697"/>
              <a:gd name="connsiteY0" fmla="*/ 0 h 1089297"/>
              <a:gd name="connsiteX1" fmla="*/ 4330337 w 5305697"/>
              <a:gd name="connsiteY1" fmla="*/ 86360 h 1089297"/>
              <a:gd name="connsiteX2" fmla="*/ 3222897 w 5305697"/>
              <a:gd name="connsiteY2" fmla="*/ 576217 h 1089297"/>
              <a:gd name="connsiteX3" fmla="*/ 2402840 w 5305697"/>
              <a:gd name="connsiteY3" fmla="*/ 677817 h 1089297"/>
              <a:gd name="connsiteX4" fmla="*/ 1793240 w 5305697"/>
              <a:gd name="connsiteY4" fmla="*/ 844731 h 1089297"/>
              <a:gd name="connsiteX5" fmla="*/ 0 w 5305697"/>
              <a:gd name="connsiteY5" fmla="*/ 1089297 h 1089297"/>
              <a:gd name="connsiteX0" fmla="*/ 5305697 w 5305697"/>
              <a:gd name="connsiteY0" fmla="*/ 0 h 1089297"/>
              <a:gd name="connsiteX1" fmla="*/ 4330337 w 5305697"/>
              <a:gd name="connsiteY1" fmla="*/ 86360 h 1089297"/>
              <a:gd name="connsiteX2" fmla="*/ 3222897 w 5305697"/>
              <a:gd name="connsiteY2" fmla="*/ 576217 h 1089297"/>
              <a:gd name="connsiteX3" fmla="*/ 2402840 w 5305697"/>
              <a:gd name="connsiteY3" fmla="*/ 677817 h 1089297"/>
              <a:gd name="connsiteX4" fmla="*/ 1793240 w 5305697"/>
              <a:gd name="connsiteY4" fmla="*/ 844731 h 1089297"/>
              <a:gd name="connsiteX5" fmla="*/ 0 w 5305697"/>
              <a:gd name="connsiteY5" fmla="*/ 1089297 h 1089297"/>
              <a:gd name="connsiteX0" fmla="*/ 5305697 w 5305697"/>
              <a:gd name="connsiteY0" fmla="*/ 0 h 1089297"/>
              <a:gd name="connsiteX1" fmla="*/ 4335417 w 5305697"/>
              <a:gd name="connsiteY1" fmla="*/ 66040 h 1089297"/>
              <a:gd name="connsiteX2" fmla="*/ 3222897 w 5305697"/>
              <a:gd name="connsiteY2" fmla="*/ 576217 h 1089297"/>
              <a:gd name="connsiteX3" fmla="*/ 2402840 w 5305697"/>
              <a:gd name="connsiteY3" fmla="*/ 677817 h 1089297"/>
              <a:gd name="connsiteX4" fmla="*/ 1793240 w 5305697"/>
              <a:gd name="connsiteY4" fmla="*/ 844731 h 1089297"/>
              <a:gd name="connsiteX5" fmla="*/ 0 w 5305697"/>
              <a:gd name="connsiteY5" fmla="*/ 1089297 h 1089297"/>
              <a:gd name="connsiteX0" fmla="*/ 5305697 w 5305697"/>
              <a:gd name="connsiteY0" fmla="*/ 0 h 1089297"/>
              <a:gd name="connsiteX1" fmla="*/ 4335417 w 5305697"/>
              <a:gd name="connsiteY1" fmla="*/ 66040 h 1089297"/>
              <a:gd name="connsiteX2" fmla="*/ 3222897 w 5305697"/>
              <a:gd name="connsiteY2" fmla="*/ 576217 h 1089297"/>
              <a:gd name="connsiteX3" fmla="*/ 2402840 w 5305697"/>
              <a:gd name="connsiteY3" fmla="*/ 677817 h 1089297"/>
              <a:gd name="connsiteX4" fmla="*/ 1793240 w 5305697"/>
              <a:gd name="connsiteY4" fmla="*/ 844731 h 1089297"/>
              <a:gd name="connsiteX5" fmla="*/ 0 w 5305697"/>
              <a:gd name="connsiteY5" fmla="*/ 1089297 h 1089297"/>
              <a:gd name="connsiteX0" fmla="*/ 5305697 w 5305697"/>
              <a:gd name="connsiteY0" fmla="*/ 0 h 1089297"/>
              <a:gd name="connsiteX1" fmla="*/ 4345577 w 5305697"/>
              <a:gd name="connsiteY1" fmla="*/ 91440 h 1089297"/>
              <a:gd name="connsiteX2" fmla="*/ 3222897 w 5305697"/>
              <a:gd name="connsiteY2" fmla="*/ 576217 h 1089297"/>
              <a:gd name="connsiteX3" fmla="*/ 2402840 w 5305697"/>
              <a:gd name="connsiteY3" fmla="*/ 677817 h 1089297"/>
              <a:gd name="connsiteX4" fmla="*/ 1793240 w 5305697"/>
              <a:gd name="connsiteY4" fmla="*/ 844731 h 1089297"/>
              <a:gd name="connsiteX5" fmla="*/ 0 w 5305697"/>
              <a:gd name="connsiteY5" fmla="*/ 1089297 h 1089297"/>
              <a:gd name="connsiteX0" fmla="*/ 5305697 w 5305697"/>
              <a:gd name="connsiteY0" fmla="*/ 0 h 1089297"/>
              <a:gd name="connsiteX1" fmla="*/ 4345577 w 5305697"/>
              <a:gd name="connsiteY1" fmla="*/ 91440 h 1089297"/>
              <a:gd name="connsiteX2" fmla="*/ 3222897 w 5305697"/>
              <a:gd name="connsiteY2" fmla="*/ 576217 h 1089297"/>
              <a:gd name="connsiteX3" fmla="*/ 2402840 w 5305697"/>
              <a:gd name="connsiteY3" fmla="*/ 677817 h 1089297"/>
              <a:gd name="connsiteX4" fmla="*/ 1793240 w 5305697"/>
              <a:gd name="connsiteY4" fmla="*/ 844731 h 1089297"/>
              <a:gd name="connsiteX5" fmla="*/ 0 w 5305697"/>
              <a:gd name="connsiteY5" fmla="*/ 1089297 h 1089297"/>
              <a:gd name="connsiteX0" fmla="*/ 5305697 w 5305697"/>
              <a:gd name="connsiteY0" fmla="*/ 0 h 1089297"/>
              <a:gd name="connsiteX1" fmla="*/ 4345577 w 5305697"/>
              <a:gd name="connsiteY1" fmla="*/ 91440 h 1089297"/>
              <a:gd name="connsiteX2" fmla="*/ 3222897 w 5305697"/>
              <a:gd name="connsiteY2" fmla="*/ 576217 h 1089297"/>
              <a:gd name="connsiteX3" fmla="*/ 2402840 w 5305697"/>
              <a:gd name="connsiteY3" fmla="*/ 677817 h 1089297"/>
              <a:gd name="connsiteX4" fmla="*/ 1793240 w 5305697"/>
              <a:gd name="connsiteY4" fmla="*/ 844731 h 1089297"/>
              <a:gd name="connsiteX5" fmla="*/ 0 w 5305697"/>
              <a:gd name="connsiteY5" fmla="*/ 1089297 h 1089297"/>
              <a:gd name="connsiteX0" fmla="*/ 5305697 w 5305697"/>
              <a:gd name="connsiteY0" fmla="*/ 0 h 1089297"/>
              <a:gd name="connsiteX1" fmla="*/ 4350657 w 5305697"/>
              <a:gd name="connsiteY1" fmla="*/ 71120 h 1089297"/>
              <a:gd name="connsiteX2" fmla="*/ 3222897 w 5305697"/>
              <a:gd name="connsiteY2" fmla="*/ 576217 h 1089297"/>
              <a:gd name="connsiteX3" fmla="*/ 2402840 w 5305697"/>
              <a:gd name="connsiteY3" fmla="*/ 677817 h 1089297"/>
              <a:gd name="connsiteX4" fmla="*/ 1793240 w 5305697"/>
              <a:gd name="connsiteY4" fmla="*/ 844731 h 1089297"/>
              <a:gd name="connsiteX5" fmla="*/ 0 w 5305697"/>
              <a:gd name="connsiteY5" fmla="*/ 1089297 h 1089297"/>
              <a:gd name="connsiteX0" fmla="*/ 5305697 w 5305697"/>
              <a:gd name="connsiteY0" fmla="*/ 0 h 1089297"/>
              <a:gd name="connsiteX1" fmla="*/ 4350657 w 5305697"/>
              <a:gd name="connsiteY1" fmla="*/ 71120 h 1089297"/>
              <a:gd name="connsiteX2" fmla="*/ 3222897 w 5305697"/>
              <a:gd name="connsiteY2" fmla="*/ 576217 h 1089297"/>
              <a:gd name="connsiteX3" fmla="*/ 2402840 w 5305697"/>
              <a:gd name="connsiteY3" fmla="*/ 677817 h 1089297"/>
              <a:gd name="connsiteX4" fmla="*/ 1793240 w 5305697"/>
              <a:gd name="connsiteY4" fmla="*/ 844731 h 1089297"/>
              <a:gd name="connsiteX5" fmla="*/ 0 w 5305697"/>
              <a:gd name="connsiteY5" fmla="*/ 1089297 h 1089297"/>
              <a:gd name="connsiteX0" fmla="*/ 5305697 w 5305697"/>
              <a:gd name="connsiteY0" fmla="*/ 0 h 1089297"/>
              <a:gd name="connsiteX1" fmla="*/ 4350657 w 5305697"/>
              <a:gd name="connsiteY1" fmla="*/ 71120 h 1089297"/>
              <a:gd name="connsiteX2" fmla="*/ 3776617 w 5305697"/>
              <a:gd name="connsiteY2" fmla="*/ 323184 h 1089297"/>
              <a:gd name="connsiteX3" fmla="*/ 3222897 w 5305697"/>
              <a:gd name="connsiteY3" fmla="*/ 576217 h 1089297"/>
              <a:gd name="connsiteX4" fmla="*/ 2402840 w 5305697"/>
              <a:gd name="connsiteY4" fmla="*/ 677817 h 1089297"/>
              <a:gd name="connsiteX5" fmla="*/ 1793240 w 5305697"/>
              <a:gd name="connsiteY5" fmla="*/ 844731 h 1089297"/>
              <a:gd name="connsiteX6" fmla="*/ 0 w 5305697"/>
              <a:gd name="connsiteY6" fmla="*/ 1089297 h 1089297"/>
              <a:gd name="connsiteX0" fmla="*/ 5305697 w 5305697"/>
              <a:gd name="connsiteY0" fmla="*/ 0 h 1089297"/>
              <a:gd name="connsiteX1" fmla="*/ 4350657 w 5305697"/>
              <a:gd name="connsiteY1" fmla="*/ 71120 h 1089297"/>
              <a:gd name="connsiteX2" fmla="*/ 3776617 w 5305697"/>
              <a:gd name="connsiteY2" fmla="*/ 323184 h 1089297"/>
              <a:gd name="connsiteX3" fmla="*/ 3222897 w 5305697"/>
              <a:gd name="connsiteY3" fmla="*/ 576217 h 1089297"/>
              <a:gd name="connsiteX4" fmla="*/ 2402840 w 5305697"/>
              <a:gd name="connsiteY4" fmla="*/ 677817 h 1089297"/>
              <a:gd name="connsiteX5" fmla="*/ 1793240 w 5305697"/>
              <a:gd name="connsiteY5" fmla="*/ 844731 h 1089297"/>
              <a:gd name="connsiteX6" fmla="*/ 0 w 5305697"/>
              <a:gd name="connsiteY6" fmla="*/ 1089297 h 1089297"/>
              <a:gd name="connsiteX0" fmla="*/ 5305697 w 5305697"/>
              <a:gd name="connsiteY0" fmla="*/ 0 h 1089297"/>
              <a:gd name="connsiteX1" fmla="*/ 4350657 w 5305697"/>
              <a:gd name="connsiteY1" fmla="*/ 71120 h 1089297"/>
              <a:gd name="connsiteX2" fmla="*/ 3776617 w 5305697"/>
              <a:gd name="connsiteY2" fmla="*/ 323184 h 1089297"/>
              <a:gd name="connsiteX3" fmla="*/ 3222897 w 5305697"/>
              <a:gd name="connsiteY3" fmla="*/ 576217 h 1089297"/>
              <a:gd name="connsiteX4" fmla="*/ 2402840 w 5305697"/>
              <a:gd name="connsiteY4" fmla="*/ 677817 h 1089297"/>
              <a:gd name="connsiteX5" fmla="*/ 1793240 w 5305697"/>
              <a:gd name="connsiteY5" fmla="*/ 844731 h 1089297"/>
              <a:gd name="connsiteX6" fmla="*/ 0 w 5305697"/>
              <a:gd name="connsiteY6" fmla="*/ 1089297 h 1089297"/>
              <a:gd name="connsiteX0" fmla="*/ 5305697 w 5305697"/>
              <a:gd name="connsiteY0" fmla="*/ 0 h 1089297"/>
              <a:gd name="connsiteX1" fmla="*/ 4350657 w 5305697"/>
              <a:gd name="connsiteY1" fmla="*/ 71120 h 1089297"/>
              <a:gd name="connsiteX2" fmla="*/ 3776617 w 5305697"/>
              <a:gd name="connsiteY2" fmla="*/ 323184 h 1089297"/>
              <a:gd name="connsiteX3" fmla="*/ 3222897 w 5305697"/>
              <a:gd name="connsiteY3" fmla="*/ 576217 h 1089297"/>
              <a:gd name="connsiteX4" fmla="*/ 2402840 w 5305697"/>
              <a:gd name="connsiteY4" fmla="*/ 677817 h 1089297"/>
              <a:gd name="connsiteX5" fmla="*/ 1793240 w 5305697"/>
              <a:gd name="connsiteY5" fmla="*/ 844731 h 1089297"/>
              <a:gd name="connsiteX6" fmla="*/ 0 w 5305697"/>
              <a:gd name="connsiteY6" fmla="*/ 1089297 h 1089297"/>
              <a:gd name="connsiteX0" fmla="*/ 5305697 w 5305697"/>
              <a:gd name="connsiteY0" fmla="*/ 0 h 1089297"/>
              <a:gd name="connsiteX1" fmla="*/ 4350657 w 5305697"/>
              <a:gd name="connsiteY1" fmla="*/ 71120 h 1089297"/>
              <a:gd name="connsiteX2" fmla="*/ 3776617 w 5305697"/>
              <a:gd name="connsiteY2" fmla="*/ 323184 h 1089297"/>
              <a:gd name="connsiteX3" fmla="*/ 3222897 w 5305697"/>
              <a:gd name="connsiteY3" fmla="*/ 576217 h 1089297"/>
              <a:gd name="connsiteX4" fmla="*/ 2402840 w 5305697"/>
              <a:gd name="connsiteY4" fmla="*/ 677817 h 1089297"/>
              <a:gd name="connsiteX5" fmla="*/ 1793240 w 5305697"/>
              <a:gd name="connsiteY5" fmla="*/ 844731 h 1089297"/>
              <a:gd name="connsiteX6" fmla="*/ 0 w 5305697"/>
              <a:gd name="connsiteY6" fmla="*/ 1089297 h 1089297"/>
              <a:gd name="connsiteX0" fmla="*/ 5305697 w 5305697"/>
              <a:gd name="connsiteY0" fmla="*/ 0 h 1089297"/>
              <a:gd name="connsiteX1" fmla="*/ 4350657 w 5305697"/>
              <a:gd name="connsiteY1" fmla="*/ 71120 h 1089297"/>
              <a:gd name="connsiteX2" fmla="*/ 3776617 w 5305697"/>
              <a:gd name="connsiteY2" fmla="*/ 323184 h 1089297"/>
              <a:gd name="connsiteX3" fmla="*/ 3222897 w 5305697"/>
              <a:gd name="connsiteY3" fmla="*/ 576217 h 1089297"/>
              <a:gd name="connsiteX4" fmla="*/ 2402840 w 5305697"/>
              <a:gd name="connsiteY4" fmla="*/ 677817 h 1089297"/>
              <a:gd name="connsiteX5" fmla="*/ 1793240 w 5305697"/>
              <a:gd name="connsiteY5" fmla="*/ 844731 h 1089297"/>
              <a:gd name="connsiteX6" fmla="*/ 0 w 5305697"/>
              <a:gd name="connsiteY6" fmla="*/ 1089297 h 1089297"/>
              <a:gd name="connsiteX0" fmla="*/ 5305697 w 5305697"/>
              <a:gd name="connsiteY0" fmla="*/ 0 h 1089297"/>
              <a:gd name="connsiteX1" fmla="*/ 4350657 w 5305697"/>
              <a:gd name="connsiteY1" fmla="*/ 71120 h 1089297"/>
              <a:gd name="connsiteX2" fmla="*/ 3776617 w 5305697"/>
              <a:gd name="connsiteY2" fmla="*/ 323184 h 1089297"/>
              <a:gd name="connsiteX3" fmla="*/ 3222897 w 5305697"/>
              <a:gd name="connsiteY3" fmla="*/ 576217 h 1089297"/>
              <a:gd name="connsiteX4" fmla="*/ 2402840 w 5305697"/>
              <a:gd name="connsiteY4" fmla="*/ 677817 h 1089297"/>
              <a:gd name="connsiteX5" fmla="*/ 1793240 w 5305697"/>
              <a:gd name="connsiteY5" fmla="*/ 844731 h 1089297"/>
              <a:gd name="connsiteX6" fmla="*/ 0 w 5305697"/>
              <a:gd name="connsiteY6" fmla="*/ 1089297 h 1089297"/>
              <a:gd name="connsiteX0" fmla="*/ 5305697 w 5305697"/>
              <a:gd name="connsiteY0" fmla="*/ 0 h 1089297"/>
              <a:gd name="connsiteX1" fmla="*/ 4350657 w 5305697"/>
              <a:gd name="connsiteY1" fmla="*/ 71120 h 1089297"/>
              <a:gd name="connsiteX2" fmla="*/ 3771537 w 5305697"/>
              <a:gd name="connsiteY2" fmla="*/ 318104 h 1089297"/>
              <a:gd name="connsiteX3" fmla="*/ 3222897 w 5305697"/>
              <a:gd name="connsiteY3" fmla="*/ 576217 h 1089297"/>
              <a:gd name="connsiteX4" fmla="*/ 2402840 w 5305697"/>
              <a:gd name="connsiteY4" fmla="*/ 677817 h 1089297"/>
              <a:gd name="connsiteX5" fmla="*/ 1793240 w 5305697"/>
              <a:gd name="connsiteY5" fmla="*/ 844731 h 1089297"/>
              <a:gd name="connsiteX6" fmla="*/ 0 w 5305697"/>
              <a:gd name="connsiteY6" fmla="*/ 1089297 h 1089297"/>
              <a:gd name="connsiteX0" fmla="*/ 5305697 w 5305697"/>
              <a:gd name="connsiteY0" fmla="*/ 0 h 1089297"/>
              <a:gd name="connsiteX1" fmla="*/ 4350657 w 5305697"/>
              <a:gd name="connsiteY1" fmla="*/ 71120 h 1089297"/>
              <a:gd name="connsiteX2" fmla="*/ 3771537 w 5305697"/>
              <a:gd name="connsiteY2" fmla="*/ 318104 h 1089297"/>
              <a:gd name="connsiteX3" fmla="*/ 3222897 w 5305697"/>
              <a:gd name="connsiteY3" fmla="*/ 576217 h 1089297"/>
              <a:gd name="connsiteX4" fmla="*/ 2402840 w 5305697"/>
              <a:gd name="connsiteY4" fmla="*/ 677817 h 1089297"/>
              <a:gd name="connsiteX5" fmla="*/ 1793240 w 5305697"/>
              <a:gd name="connsiteY5" fmla="*/ 844731 h 1089297"/>
              <a:gd name="connsiteX6" fmla="*/ 0 w 5305697"/>
              <a:gd name="connsiteY6" fmla="*/ 1089297 h 1089297"/>
              <a:gd name="connsiteX0" fmla="*/ 5305697 w 5305697"/>
              <a:gd name="connsiteY0" fmla="*/ 0 h 1089297"/>
              <a:gd name="connsiteX1" fmla="*/ 4350657 w 5305697"/>
              <a:gd name="connsiteY1" fmla="*/ 71120 h 1089297"/>
              <a:gd name="connsiteX2" fmla="*/ 3771537 w 5305697"/>
              <a:gd name="connsiteY2" fmla="*/ 318104 h 1089297"/>
              <a:gd name="connsiteX3" fmla="*/ 3222897 w 5305697"/>
              <a:gd name="connsiteY3" fmla="*/ 576217 h 1089297"/>
              <a:gd name="connsiteX4" fmla="*/ 2402840 w 5305697"/>
              <a:gd name="connsiteY4" fmla="*/ 677817 h 1089297"/>
              <a:gd name="connsiteX5" fmla="*/ 1793240 w 5305697"/>
              <a:gd name="connsiteY5" fmla="*/ 844731 h 1089297"/>
              <a:gd name="connsiteX6" fmla="*/ 0 w 5305697"/>
              <a:gd name="connsiteY6" fmla="*/ 1089297 h 1089297"/>
              <a:gd name="connsiteX0" fmla="*/ 5305697 w 5305697"/>
              <a:gd name="connsiteY0" fmla="*/ 0 h 1089297"/>
              <a:gd name="connsiteX1" fmla="*/ 4350657 w 5305697"/>
              <a:gd name="connsiteY1" fmla="*/ 71120 h 1089297"/>
              <a:gd name="connsiteX2" fmla="*/ 3771537 w 5305697"/>
              <a:gd name="connsiteY2" fmla="*/ 318104 h 1089297"/>
              <a:gd name="connsiteX3" fmla="*/ 3222897 w 5305697"/>
              <a:gd name="connsiteY3" fmla="*/ 576217 h 1089297"/>
              <a:gd name="connsiteX4" fmla="*/ 2402840 w 5305697"/>
              <a:gd name="connsiteY4" fmla="*/ 677817 h 1089297"/>
              <a:gd name="connsiteX5" fmla="*/ 1793240 w 5305697"/>
              <a:gd name="connsiteY5" fmla="*/ 844731 h 1089297"/>
              <a:gd name="connsiteX6" fmla="*/ 0 w 5305697"/>
              <a:gd name="connsiteY6" fmla="*/ 1089297 h 1089297"/>
              <a:gd name="connsiteX0" fmla="*/ 5305697 w 5305697"/>
              <a:gd name="connsiteY0" fmla="*/ 0 h 1089297"/>
              <a:gd name="connsiteX1" fmla="*/ 4350657 w 5305697"/>
              <a:gd name="connsiteY1" fmla="*/ 71120 h 1089297"/>
              <a:gd name="connsiteX2" fmla="*/ 3771537 w 5305697"/>
              <a:gd name="connsiteY2" fmla="*/ 318104 h 1089297"/>
              <a:gd name="connsiteX3" fmla="*/ 3222897 w 5305697"/>
              <a:gd name="connsiteY3" fmla="*/ 576217 h 1089297"/>
              <a:gd name="connsiteX4" fmla="*/ 2402840 w 5305697"/>
              <a:gd name="connsiteY4" fmla="*/ 677817 h 1089297"/>
              <a:gd name="connsiteX5" fmla="*/ 1793240 w 5305697"/>
              <a:gd name="connsiteY5" fmla="*/ 844731 h 1089297"/>
              <a:gd name="connsiteX6" fmla="*/ 0 w 5305697"/>
              <a:gd name="connsiteY6" fmla="*/ 1089297 h 1089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05697" h="1089297">
                <a:moveTo>
                  <a:pt x="5305697" y="0"/>
                </a:moveTo>
                <a:lnTo>
                  <a:pt x="4350657" y="71120"/>
                </a:lnTo>
                <a:cubicBezTo>
                  <a:pt x="4094964" y="120751"/>
                  <a:pt x="3934097" y="178041"/>
                  <a:pt x="3771537" y="318104"/>
                </a:cubicBezTo>
                <a:cubicBezTo>
                  <a:pt x="3608977" y="417527"/>
                  <a:pt x="3451013" y="512878"/>
                  <a:pt x="3222897" y="576217"/>
                </a:cubicBezTo>
                <a:cubicBezTo>
                  <a:pt x="2808998" y="593150"/>
                  <a:pt x="2750699" y="569444"/>
                  <a:pt x="2402840" y="677817"/>
                </a:cubicBezTo>
                <a:cubicBezTo>
                  <a:pt x="2164080" y="831668"/>
                  <a:pt x="2062480" y="792480"/>
                  <a:pt x="1793240" y="844731"/>
                </a:cubicBezTo>
                <a:cubicBezTo>
                  <a:pt x="1195493" y="951653"/>
                  <a:pt x="597747" y="1007775"/>
                  <a:pt x="0" y="1089297"/>
                </a:cubicBezTo>
              </a:path>
            </a:pathLst>
          </a:custGeom>
          <a:noFill/>
          <a:ln w="38100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379568" y="3184608"/>
            <a:ext cx="73387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トナミ</a:t>
            </a:r>
            <a:endParaRPr lang="en-US" altLang="ja-JP" sz="80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80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国際物流</a:t>
            </a:r>
          </a:p>
        </p:txBody>
      </p:sp>
      <p:sp>
        <p:nvSpPr>
          <p:cNvPr id="52" name="テキスト ボックス 51"/>
          <p:cNvSpPr txBox="1"/>
          <p:nvPr/>
        </p:nvSpPr>
        <p:spPr>
          <a:xfrm flipH="1">
            <a:off x="3194892" y="5652959"/>
            <a:ext cx="1038030" cy="187068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D</a:t>
            </a:r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突堤入口交差点</a:t>
            </a:r>
            <a:endParaRPr lang="en-US" altLang="ja-JP" sz="80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cxnSp>
        <p:nvCxnSpPr>
          <p:cNvPr id="53" name="直線コネクタ 52"/>
          <p:cNvCxnSpPr>
            <a:cxnSpLocks/>
          </p:cNvCxnSpPr>
          <p:nvPr/>
        </p:nvCxnSpPr>
        <p:spPr>
          <a:xfrm flipH="1" flipV="1">
            <a:off x="2909076" y="4847061"/>
            <a:ext cx="773868" cy="805898"/>
          </a:xfrm>
          <a:prstGeom prst="line">
            <a:avLst/>
          </a:prstGeom>
          <a:ln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/>
          <p:cNvSpPr txBox="1"/>
          <p:nvPr/>
        </p:nvSpPr>
        <p:spPr>
          <a:xfrm>
            <a:off x="4475209" y="6090119"/>
            <a:ext cx="80314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横浜市</a:t>
            </a:r>
            <a:endParaRPr lang="en-US" altLang="ja-JP" sz="80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80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漁業協同組合</a:t>
            </a:r>
            <a:endParaRPr kumimoji="1" lang="ja-JP" altLang="en-US" sz="80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4331268" y="3487489"/>
            <a:ext cx="83843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アイセン</a:t>
            </a:r>
            <a:endParaRPr kumimoji="1" lang="en-US" altLang="ja-JP" sz="80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80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本牧埠頭倉庫</a:t>
            </a:r>
            <a:endParaRPr kumimoji="1" lang="ja-JP" altLang="en-US" sz="80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3208732" y="3475665"/>
            <a:ext cx="71582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ホクゼン</a:t>
            </a:r>
            <a:endParaRPr kumimoji="1" lang="en-US" altLang="ja-JP" sz="80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80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アメニティー</a:t>
            </a:r>
            <a:endParaRPr kumimoji="1" lang="en-US" altLang="ja-JP" sz="80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80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サービス</a:t>
            </a:r>
            <a:endParaRPr kumimoji="1" lang="ja-JP" altLang="en-US" sz="110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1218719" y="5929195"/>
            <a:ext cx="1164074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日産自動車</a:t>
            </a:r>
            <a:endParaRPr lang="en-US" altLang="ja-JP" sz="80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80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本牧専用埠頭</a:t>
            </a:r>
          </a:p>
        </p:txBody>
      </p:sp>
      <p:sp>
        <p:nvSpPr>
          <p:cNvPr id="46" name="ひし形 45">
            <a:extLst>
              <a:ext uri="{FF2B5EF4-FFF2-40B4-BE49-F238E27FC236}">
                <a16:creationId xmlns:a16="http://schemas.microsoft.com/office/drawing/2014/main" id="{1A75A137-F75B-4FCE-895C-4265B9F2C060}"/>
              </a:ext>
            </a:extLst>
          </p:cNvPr>
          <p:cNvSpPr/>
          <p:nvPr/>
        </p:nvSpPr>
        <p:spPr>
          <a:xfrm>
            <a:off x="2310681" y="4418311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47" name="ひし形 46">
            <a:extLst>
              <a:ext uri="{FF2B5EF4-FFF2-40B4-BE49-F238E27FC236}">
                <a16:creationId xmlns:a16="http://schemas.microsoft.com/office/drawing/2014/main" id="{3840424B-5707-4FA3-BC99-81235AB6CC71}"/>
              </a:ext>
            </a:extLst>
          </p:cNvPr>
          <p:cNvSpPr/>
          <p:nvPr/>
        </p:nvSpPr>
        <p:spPr>
          <a:xfrm>
            <a:off x="3037527" y="3835386"/>
            <a:ext cx="96480" cy="98511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48" name="ひし形 47">
            <a:extLst>
              <a:ext uri="{FF2B5EF4-FFF2-40B4-BE49-F238E27FC236}">
                <a16:creationId xmlns:a16="http://schemas.microsoft.com/office/drawing/2014/main" id="{4DF3E809-B48E-47AE-89F6-6E1233776269}"/>
              </a:ext>
            </a:extLst>
          </p:cNvPr>
          <p:cNvSpPr/>
          <p:nvPr/>
        </p:nvSpPr>
        <p:spPr>
          <a:xfrm>
            <a:off x="2361889" y="3942223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61" name="ひし形 60">
            <a:extLst>
              <a:ext uri="{FF2B5EF4-FFF2-40B4-BE49-F238E27FC236}">
                <a16:creationId xmlns:a16="http://schemas.microsoft.com/office/drawing/2014/main" id="{A588A883-4D7C-4FC4-9B51-75D1AC1B17F1}"/>
              </a:ext>
            </a:extLst>
          </p:cNvPr>
          <p:cNvSpPr/>
          <p:nvPr/>
        </p:nvSpPr>
        <p:spPr>
          <a:xfrm>
            <a:off x="3418725" y="1629182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62" name="ひし形 61">
            <a:extLst>
              <a:ext uri="{FF2B5EF4-FFF2-40B4-BE49-F238E27FC236}">
                <a16:creationId xmlns:a16="http://schemas.microsoft.com/office/drawing/2014/main" id="{087B2055-5B55-4A37-8441-A57C055F8C31}"/>
              </a:ext>
            </a:extLst>
          </p:cNvPr>
          <p:cNvSpPr/>
          <p:nvPr/>
        </p:nvSpPr>
        <p:spPr>
          <a:xfrm>
            <a:off x="4415215" y="1589113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64" name="ひし形 63">
            <a:extLst>
              <a:ext uri="{FF2B5EF4-FFF2-40B4-BE49-F238E27FC236}">
                <a16:creationId xmlns:a16="http://schemas.microsoft.com/office/drawing/2014/main" id="{B2054F63-59BA-4AAC-B61F-D2C8D9E07C7B}"/>
              </a:ext>
            </a:extLst>
          </p:cNvPr>
          <p:cNvSpPr/>
          <p:nvPr/>
        </p:nvSpPr>
        <p:spPr>
          <a:xfrm>
            <a:off x="1727240" y="9214745"/>
            <a:ext cx="96480" cy="98511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AD9F139-DF1C-4419-B972-FDAE4ADE657C}"/>
              </a:ext>
            </a:extLst>
          </p:cNvPr>
          <p:cNvSpPr txBox="1"/>
          <p:nvPr/>
        </p:nvSpPr>
        <p:spPr>
          <a:xfrm>
            <a:off x="1560124" y="9156279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</a:rPr>
              <a:t>「　　」歩道橋誘導</a:t>
            </a:r>
          </a:p>
        </p:txBody>
      </p:sp>
      <p:sp>
        <p:nvSpPr>
          <p:cNvPr id="65" name="ひし形 64">
            <a:extLst>
              <a:ext uri="{FF2B5EF4-FFF2-40B4-BE49-F238E27FC236}">
                <a16:creationId xmlns:a16="http://schemas.microsoft.com/office/drawing/2014/main" id="{B164ADB8-D63D-4B58-9791-9CA8254E7129}"/>
              </a:ext>
            </a:extLst>
          </p:cNvPr>
          <p:cNvSpPr/>
          <p:nvPr/>
        </p:nvSpPr>
        <p:spPr>
          <a:xfrm>
            <a:off x="1600132" y="5373134"/>
            <a:ext cx="96480" cy="98511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11" name="テキスト ボックス 92">
            <a:extLst>
              <a:ext uri="{FF2B5EF4-FFF2-40B4-BE49-F238E27FC236}">
                <a16:creationId xmlns:a16="http://schemas.microsoft.com/office/drawing/2014/main" id="{A4942C43-B249-4BC1-A134-DA13D6F93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37836"/>
            <a:ext cx="14414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-OTF 新ゴ Pro B"/>
              </a:rPr>
              <a:t>Ｄ突堤入口付近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-OTF 新ゴ Pro B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4EC91CD-2295-4739-84AA-2C0D9F9E43C0}"/>
              </a:ext>
            </a:extLst>
          </p:cNvPr>
          <p:cNvSpPr/>
          <p:nvPr/>
        </p:nvSpPr>
        <p:spPr>
          <a:xfrm>
            <a:off x="2226473" y="4864258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A9D89417-C05E-4BF2-AF96-A97EA24C8126}"/>
              </a:ext>
            </a:extLst>
          </p:cNvPr>
          <p:cNvSpPr/>
          <p:nvPr/>
        </p:nvSpPr>
        <p:spPr>
          <a:xfrm>
            <a:off x="271781" y="4323071"/>
            <a:ext cx="5270500" cy="970289"/>
          </a:xfrm>
          <a:custGeom>
            <a:avLst/>
            <a:gdLst>
              <a:gd name="connsiteX0" fmla="*/ 0 w 2914650"/>
              <a:gd name="connsiteY0" fmla="*/ 552450 h 552450"/>
              <a:gd name="connsiteX1" fmla="*/ 1606550 w 2914650"/>
              <a:gd name="connsiteY1" fmla="*/ 381000 h 552450"/>
              <a:gd name="connsiteX2" fmla="*/ 2190750 w 2914650"/>
              <a:gd name="connsiteY2" fmla="*/ 298450 h 552450"/>
              <a:gd name="connsiteX3" fmla="*/ 2495550 w 2914650"/>
              <a:gd name="connsiteY3" fmla="*/ 190500 h 552450"/>
              <a:gd name="connsiteX4" fmla="*/ 2730500 w 2914650"/>
              <a:gd name="connsiteY4" fmla="*/ 57150 h 552450"/>
              <a:gd name="connsiteX5" fmla="*/ 2914650 w 2914650"/>
              <a:gd name="connsiteY5" fmla="*/ 0 h 552450"/>
              <a:gd name="connsiteX0" fmla="*/ 0 w 2914650"/>
              <a:gd name="connsiteY0" fmla="*/ 552450 h 552450"/>
              <a:gd name="connsiteX1" fmla="*/ 1606550 w 2914650"/>
              <a:gd name="connsiteY1" fmla="*/ 381000 h 552450"/>
              <a:gd name="connsiteX2" fmla="*/ 2190750 w 2914650"/>
              <a:gd name="connsiteY2" fmla="*/ 298450 h 552450"/>
              <a:gd name="connsiteX3" fmla="*/ 2388870 w 2914650"/>
              <a:gd name="connsiteY3" fmla="*/ 205740 h 552450"/>
              <a:gd name="connsiteX4" fmla="*/ 2730500 w 2914650"/>
              <a:gd name="connsiteY4" fmla="*/ 57150 h 552450"/>
              <a:gd name="connsiteX5" fmla="*/ 2914650 w 2914650"/>
              <a:gd name="connsiteY5" fmla="*/ 0 h 552450"/>
              <a:gd name="connsiteX0" fmla="*/ 0 w 2914650"/>
              <a:gd name="connsiteY0" fmla="*/ 552450 h 552450"/>
              <a:gd name="connsiteX1" fmla="*/ 1606550 w 2914650"/>
              <a:gd name="connsiteY1" fmla="*/ 381000 h 552450"/>
              <a:gd name="connsiteX2" fmla="*/ 2190750 w 2914650"/>
              <a:gd name="connsiteY2" fmla="*/ 298450 h 552450"/>
              <a:gd name="connsiteX3" fmla="*/ 2388870 w 2914650"/>
              <a:gd name="connsiteY3" fmla="*/ 220980 h 552450"/>
              <a:gd name="connsiteX4" fmla="*/ 2730500 w 2914650"/>
              <a:gd name="connsiteY4" fmla="*/ 57150 h 552450"/>
              <a:gd name="connsiteX5" fmla="*/ 2914650 w 2914650"/>
              <a:gd name="connsiteY5" fmla="*/ 0 h 552450"/>
              <a:gd name="connsiteX0" fmla="*/ 0 w 2914650"/>
              <a:gd name="connsiteY0" fmla="*/ 552450 h 552450"/>
              <a:gd name="connsiteX1" fmla="*/ 1606550 w 2914650"/>
              <a:gd name="connsiteY1" fmla="*/ 381000 h 552450"/>
              <a:gd name="connsiteX2" fmla="*/ 2190750 w 2914650"/>
              <a:gd name="connsiteY2" fmla="*/ 298450 h 552450"/>
              <a:gd name="connsiteX3" fmla="*/ 2388870 w 2914650"/>
              <a:gd name="connsiteY3" fmla="*/ 220980 h 552450"/>
              <a:gd name="connsiteX4" fmla="*/ 2730500 w 2914650"/>
              <a:gd name="connsiteY4" fmla="*/ 57150 h 552450"/>
              <a:gd name="connsiteX5" fmla="*/ 2914650 w 2914650"/>
              <a:gd name="connsiteY5" fmla="*/ 0 h 552450"/>
              <a:gd name="connsiteX0" fmla="*/ 0 w 2914650"/>
              <a:gd name="connsiteY0" fmla="*/ 552450 h 552450"/>
              <a:gd name="connsiteX1" fmla="*/ 1606550 w 2914650"/>
              <a:gd name="connsiteY1" fmla="*/ 381000 h 552450"/>
              <a:gd name="connsiteX2" fmla="*/ 2190750 w 2914650"/>
              <a:gd name="connsiteY2" fmla="*/ 298450 h 552450"/>
              <a:gd name="connsiteX3" fmla="*/ 2388870 w 2914650"/>
              <a:gd name="connsiteY3" fmla="*/ 220980 h 552450"/>
              <a:gd name="connsiteX4" fmla="*/ 2730500 w 2914650"/>
              <a:gd name="connsiteY4" fmla="*/ 57150 h 552450"/>
              <a:gd name="connsiteX5" fmla="*/ 2914650 w 2914650"/>
              <a:gd name="connsiteY5" fmla="*/ 0 h 552450"/>
              <a:gd name="connsiteX0" fmla="*/ 0 w 2914650"/>
              <a:gd name="connsiteY0" fmla="*/ 552450 h 552450"/>
              <a:gd name="connsiteX1" fmla="*/ 1606550 w 2914650"/>
              <a:gd name="connsiteY1" fmla="*/ 381000 h 552450"/>
              <a:gd name="connsiteX2" fmla="*/ 2388870 w 2914650"/>
              <a:gd name="connsiteY2" fmla="*/ 220980 h 552450"/>
              <a:gd name="connsiteX3" fmla="*/ 2730500 w 2914650"/>
              <a:gd name="connsiteY3" fmla="*/ 57150 h 552450"/>
              <a:gd name="connsiteX4" fmla="*/ 2914650 w 2914650"/>
              <a:gd name="connsiteY4" fmla="*/ 0 h 552450"/>
              <a:gd name="connsiteX0" fmla="*/ 0 w 2914650"/>
              <a:gd name="connsiteY0" fmla="*/ 552450 h 552450"/>
              <a:gd name="connsiteX1" fmla="*/ 1606550 w 2914650"/>
              <a:gd name="connsiteY1" fmla="*/ 381000 h 552450"/>
              <a:gd name="connsiteX2" fmla="*/ 2388870 w 2914650"/>
              <a:gd name="connsiteY2" fmla="*/ 220980 h 552450"/>
              <a:gd name="connsiteX3" fmla="*/ 2730500 w 2914650"/>
              <a:gd name="connsiteY3" fmla="*/ 57150 h 552450"/>
              <a:gd name="connsiteX4" fmla="*/ 2914650 w 2914650"/>
              <a:gd name="connsiteY4" fmla="*/ 0 h 552450"/>
              <a:gd name="connsiteX0" fmla="*/ 0 w 2914650"/>
              <a:gd name="connsiteY0" fmla="*/ 552450 h 552450"/>
              <a:gd name="connsiteX1" fmla="*/ 1606550 w 2914650"/>
              <a:gd name="connsiteY1" fmla="*/ 381000 h 552450"/>
              <a:gd name="connsiteX2" fmla="*/ 2388870 w 2914650"/>
              <a:gd name="connsiteY2" fmla="*/ 220980 h 552450"/>
              <a:gd name="connsiteX3" fmla="*/ 2730500 w 2914650"/>
              <a:gd name="connsiteY3" fmla="*/ 57150 h 552450"/>
              <a:gd name="connsiteX4" fmla="*/ 2914650 w 2914650"/>
              <a:gd name="connsiteY4" fmla="*/ 0 h 552450"/>
              <a:gd name="connsiteX0" fmla="*/ 0 w 2914650"/>
              <a:gd name="connsiteY0" fmla="*/ 552450 h 552450"/>
              <a:gd name="connsiteX1" fmla="*/ 1606550 w 2914650"/>
              <a:gd name="connsiteY1" fmla="*/ 381000 h 552450"/>
              <a:gd name="connsiteX2" fmla="*/ 2388870 w 2914650"/>
              <a:gd name="connsiteY2" fmla="*/ 220980 h 552450"/>
              <a:gd name="connsiteX3" fmla="*/ 2730500 w 2914650"/>
              <a:gd name="connsiteY3" fmla="*/ 57150 h 552450"/>
              <a:gd name="connsiteX4" fmla="*/ 2914650 w 2914650"/>
              <a:gd name="connsiteY4" fmla="*/ 0 h 552450"/>
              <a:gd name="connsiteX0" fmla="*/ 0 w 2914650"/>
              <a:gd name="connsiteY0" fmla="*/ 552450 h 552450"/>
              <a:gd name="connsiteX1" fmla="*/ 1606550 w 2914650"/>
              <a:gd name="connsiteY1" fmla="*/ 381000 h 552450"/>
              <a:gd name="connsiteX2" fmla="*/ 2388870 w 2914650"/>
              <a:gd name="connsiteY2" fmla="*/ 220980 h 552450"/>
              <a:gd name="connsiteX3" fmla="*/ 2914650 w 2914650"/>
              <a:gd name="connsiteY3" fmla="*/ 0 h 552450"/>
              <a:gd name="connsiteX0" fmla="*/ 0 w 2914650"/>
              <a:gd name="connsiteY0" fmla="*/ 552450 h 552450"/>
              <a:gd name="connsiteX1" fmla="*/ 1606550 w 2914650"/>
              <a:gd name="connsiteY1" fmla="*/ 381000 h 552450"/>
              <a:gd name="connsiteX2" fmla="*/ 2388870 w 2914650"/>
              <a:gd name="connsiteY2" fmla="*/ 220980 h 552450"/>
              <a:gd name="connsiteX3" fmla="*/ 2914650 w 2914650"/>
              <a:gd name="connsiteY3" fmla="*/ 0 h 552450"/>
              <a:gd name="connsiteX0" fmla="*/ 0 w 2914650"/>
              <a:gd name="connsiteY0" fmla="*/ 572770 h 572770"/>
              <a:gd name="connsiteX1" fmla="*/ 1606550 w 2914650"/>
              <a:gd name="connsiteY1" fmla="*/ 401320 h 572770"/>
              <a:gd name="connsiteX2" fmla="*/ 2388870 w 2914650"/>
              <a:gd name="connsiteY2" fmla="*/ 241300 h 572770"/>
              <a:gd name="connsiteX3" fmla="*/ 2914650 w 2914650"/>
              <a:gd name="connsiteY3" fmla="*/ 0 h 572770"/>
              <a:gd name="connsiteX0" fmla="*/ 0 w 3915410"/>
              <a:gd name="connsiteY0" fmla="*/ 852170 h 852170"/>
              <a:gd name="connsiteX1" fmla="*/ 1606550 w 3915410"/>
              <a:gd name="connsiteY1" fmla="*/ 680720 h 852170"/>
              <a:gd name="connsiteX2" fmla="*/ 2388870 w 3915410"/>
              <a:gd name="connsiteY2" fmla="*/ 520700 h 852170"/>
              <a:gd name="connsiteX3" fmla="*/ 3915410 w 3915410"/>
              <a:gd name="connsiteY3" fmla="*/ 0 h 852170"/>
              <a:gd name="connsiteX0" fmla="*/ 0 w 4028123"/>
              <a:gd name="connsiteY0" fmla="*/ 889664 h 889664"/>
              <a:gd name="connsiteX1" fmla="*/ 1606550 w 4028123"/>
              <a:gd name="connsiteY1" fmla="*/ 718214 h 889664"/>
              <a:gd name="connsiteX2" fmla="*/ 2388870 w 4028123"/>
              <a:gd name="connsiteY2" fmla="*/ 558194 h 889664"/>
              <a:gd name="connsiteX3" fmla="*/ 3915410 w 4028123"/>
              <a:gd name="connsiteY3" fmla="*/ 37494 h 889664"/>
              <a:gd name="connsiteX4" fmla="*/ 3914140 w 4028123"/>
              <a:gd name="connsiteY4" fmla="*/ 41304 h 889664"/>
              <a:gd name="connsiteX0" fmla="*/ 0 w 5270500"/>
              <a:gd name="connsiteY0" fmla="*/ 970294 h 970294"/>
              <a:gd name="connsiteX1" fmla="*/ 1606550 w 5270500"/>
              <a:gd name="connsiteY1" fmla="*/ 798844 h 970294"/>
              <a:gd name="connsiteX2" fmla="*/ 2388870 w 5270500"/>
              <a:gd name="connsiteY2" fmla="*/ 638824 h 970294"/>
              <a:gd name="connsiteX3" fmla="*/ 3915410 w 5270500"/>
              <a:gd name="connsiteY3" fmla="*/ 118124 h 970294"/>
              <a:gd name="connsiteX4" fmla="*/ 5270500 w 5270500"/>
              <a:gd name="connsiteY4" fmla="*/ 14 h 970294"/>
              <a:gd name="connsiteX0" fmla="*/ 0 w 5270500"/>
              <a:gd name="connsiteY0" fmla="*/ 970289 h 970289"/>
              <a:gd name="connsiteX1" fmla="*/ 1606550 w 5270500"/>
              <a:gd name="connsiteY1" fmla="*/ 798839 h 970289"/>
              <a:gd name="connsiteX2" fmla="*/ 2388870 w 5270500"/>
              <a:gd name="connsiteY2" fmla="*/ 638819 h 970289"/>
              <a:gd name="connsiteX3" fmla="*/ 3915410 w 5270500"/>
              <a:gd name="connsiteY3" fmla="*/ 138439 h 970289"/>
              <a:gd name="connsiteX4" fmla="*/ 5270500 w 5270500"/>
              <a:gd name="connsiteY4" fmla="*/ 9 h 970289"/>
              <a:gd name="connsiteX0" fmla="*/ 0 w 5270500"/>
              <a:gd name="connsiteY0" fmla="*/ 970289 h 970289"/>
              <a:gd name="connsiteX1" fmla="*/ 1606550 w 5270500"/>
              <a:gd name="connsiteY1" fmla="*/ 798839 h 970289"/>
              <a:gd name="connsiteX2" fmla="*/ 2388870 w 5270500"/>
              <a:gd name="connsiteY2" fmla="*/ 638819 h 970289"/>
              <a:gd name="connsiteX3" fmla="*/ 3915410 w 5270500"/>
              <a:gd name="connsiteY3" fmla="*/ 138439 h 970289"/>
              <a:gd name="connsiteX4" fmla="*/ 5270500 w 5270500"/>
              <a:gd name="connsiteY4" fmla="*/ 9 h 970289"/>
              <a:gd name="connsiteX0" fmla="*/ 0 w 5270500"/>
              <a:gd name="connsiteY0" fmla="*/ 970289 h 970289"/>
              <a:gd name="connsiteX1" fmla="*/ 1606550 w 5270500"/>
              <a:gd name="connsiteY1" fmla="*/ 798839 h 970289"/>
              <a:gd name="connsiteX2" fmla="*/ 2388870 w 5270500"/>
              <a:gd name="connsiteY2" fmla="*/ 638819 h 970289"/>
              <a:gd name="connsiteX3" fmla="*/ 3915410 w 5270500"/>
              <a:gd name="connsiteY3" fmla="*/ 138439 h 970289"/>
              <a:gd name="connsiteX4" fmla="*/ 5270500 w 5270500"/>
              <a:gd name="connsiteY4" fmla="*/ 9 h 970289"/>
              <a:gd name="connsiteX0" fmla="*/ 0 w 5270500"/>
              <a:gd name="connsiteY0" fmla="*/ 970289 h 970289"/>
              <a:gd name="connsiteX1" fmla="*/ 1606550 w 5270500"/>
              <a:gd name="connsiteY1" fmla="*/ 798839 h 970289"/>
              <a:gd name="connsiteX2" fmla="*/ 2388870 w 5270500"/>
              <a:gd name="connsiteY2" fmla="*/ 638819 h 970289"/>
              <a:gd name="connsiteX3" fmla="*/ 3915410 w 5270500"/>
              <a:gd name="connsiteY3" fmla="*/ 138439 h 970289"/>
              <a:gd name="connsiteX4" fmla="*/ 5270500 w 5270500"/>
              <a:gd name="connsiteY4" fmla="*/ 9 h 970289"/>
              <a:gd name="connsiteX0" fmla="*/ 0 w 5270500"/>
              <a:gd name="connsiteY0" fmla="*/ 970289 h 970289"/>
              <a:gd name="connsiteX1" fmla="*/ 1606550 w 5270500"/>
              <a:gd name="connsiteY1" fmla="*/ 798839 h 970289"/>
              <a:gd name="connsiteX2" fmla="*/ 2388870 w 5270500"/>
              <a:gd name="connsiteY2" fmla="*/ 638819 h 970289"/>
              <a:gd name="connsiteX3" fmla="*/ 3081019 w 5270500"/>
              <a:gd name="connsiteY3" fmla="*/ 340369 h 970289"/>
              <a:gd name="connsiteX4" fmla="*/ 3915410 w 5270500"/>
              <a:gd name="connsiteY4" fmla="*/ 138439 h 970289"/>
              <a:gd name="connsiteX5" fmla="*/ 5270500 w 5270500"/>
              <a:gd name="connsiteY5" fmla="*/ 9 h 970289"/>
              <a:gd name="connsiteX0" fmla="*/ 0 w 5270500"/>
              <a:gd name="connsiteY0" fmla="*/ 970289 h 970289"/>
              <a:gd name="connsiteX1" fmla="*/ 1606550 w 5270500"/>
              <a:gd name="connsiteY1" fmla="*/ 798839 h 970289"/>
              <a:gd name="connsiteX2" fmla="*/ 2388870 w 5270500"/>
              <a:gd name="connsiteY2" fmla="*/ 638819 h 970289"/>
              <a:gd name="connsiteX3" fmla="*/ 3060699 w 5270500"/>
              <a:gd name="connsiteY3" fmla="*/ 309889 h 970289"/>
              <a:gd name="connsiteX4" fmla="*/ 3915410 w 5270500"/>
              <a:gd name="connsiteY4" fmla="*/ 138439 h 970289"/>
              <a:gd name="connsiteX5" fmla="*/ 5270500 w 5270500"/>
              <a:gd name="connsiteY5" fmla="*/ 9 h 970289"/>
              <a:gd name="connsiteX0" fmla="*/ 0 w 5270500"/>
              <a:gd name="connsiteY0" fmla="*/ 970289 h 970289"/>
              <a:gd name="connsiteX1" fmla="*/ 1606550 w 5270500"/>
              <a:gd name="connsiteY1" fmla="*/ 798839 h 970289"/>
              <a:gd name="connsiteX2" fmla="*/ 2388870 w 5270500"/>
              <a:gd name="connsiteY2" fmla="*/ 638819 h 970289"/>
              <a:gd name="connsiteX3" fmla="*/ 2806699 w 5270500"/>
              <a:gd name="connsiteY3" fmla="*/ 370849 h 970289"/>
              <a:gd name="connsiteX4" fmla="*/ 3915410 w 5270500"/>
              <a:gd name="connsiteY4" fmla="*/ 138439 h 970289"/>
              <a:gd name="connsiteX5" fmla="*/ 5270500 w 5270500"/>
              <a:gd name="connsiteY5" fmla="*/ 9 h 970289"/>
              <a:gd name="connsiteX0" fmla="*/ 0 w 5270500"/>
              <a:gd name="connsiteY0" fmla="*/ 970289 h 970289"/>
              <a:gd name="connsiteX1" fmla="*/ 1606550 w 5270500"/>
              <a:gd name="connsiteY1" fmla="*/ 798839 h 970289"/>
              <a:gd name="connsiteX2" fmla="*/ 2388870 w 5270500"/>
              <a:gd name="connsiteY2" fmla="*/ 638819 h 970289"/>
              <a:gd name="connsiteX3" fmla="*/ 2740659 w 5270500"/>
              <a:gd name="connsiteY3" fmla="*/ 370849 h 970289"/>
              <a:gd name="connsiteX4" fmla="*/ 3915410 w 5270500"/>
              <a:gd name="connsiteY4" fmla="*/ 138439 h 970289"/>
              <a:gd name="connsiteX5" fmla="*/ 5270500 w 5270500"/>
              <a:gd name="connsiteY5" fmla="*/ 9 h 970289"/>
              <a:gd name="connsiteX0" fmla="*/ 0 w 5270500"/>
              <a:gd name="connsiteY0" fmla="*/ 970289 h 970289"/>
              <a:gd name="connsiteX1" fmla="*/ 1606550 w 5270500"/>
              <a:gd name="connsiteY1" fmla="*/ 798839 h 970289"/>
              <a:gd name="connsiteX2" fmla="*/ 2388870 w 5270500"/>
              <a:gd name="connsiteY2" fmla="*/ 638819 h 970289"/>
              <a:gd name="connsiteX3" fmla="*/ 2705099 w 5270500"/>
              <a:gd name="connsiteY3" fmla="*/ 441969 h 970289"/>
              <a:gd name="connsiteX4" fmla="*/ 3915410 w 5270500"/>
              <a:gd name="connsiteY4" fmla="*/ 138439 h 970289"/>
              <a:gd name="connsiteX5" fmla="*/ 5270500 w 5270500"/>
              <a:gd name="connsiteY5" fmla="*/ 9 h 970289"/>
              <a:gd name="connsiteX0" fmla="*/ 0 w 5270500"/>
              <a:gd name="connsiteY0" fmla="*/ 970289 h 970289"/>
              <a:gd name="connsiteX1" fmla="*/ 1606550 w 5270500"/>
              <a:gd name="connsiteY1" fmla="*/ 798839 h 970289"/>
              <a:gd name="connsiteX2" fmla="*/ 2388870 w 5270500"/>
              <a:gd name="connsiteY2" fmla="*/ 638819 h 970289"/>
              <a:gd name="connsiteX3" fmla="*/ 2705099 w 5270500"/>
              <a:gd name="connsiteY3" fmla="*/ 441969 h 970289"/>
              <a:gd name="connsiteX4" fmla="*/ 3915410 w 5270500"/>
              <a:gd name="connsiteY4" fmla="*/ 138439 h 970289"/>
              <a:gd name="connsiteX5" fmla="*/ 5270500 w 5270500"/>
              <a:gd name="connsiteY5" fmla="*/ 9 h 970289"/>
              <a:gd name="connsiteX0" fmla="*/ 0 w 5270500"/>
              <a:gd name="connsiteY0" fmla="*/ 970289 h 970289"/>
              <a:gd name="connsiteX1" fmla="*/ 1606550 w 5270500"/>
              <a:gd name="connsiteY1" fmla="*/ 798839 h 970289"/>
              <a:gd name="connsiteX2" fmla="*/ 2388870 w 5270500"/>
              <a:gd name="connsiteY2" fmla="*/ 638819 h 970289"/>
              <a:gd name="connsiteX3" fmla="*/ 2705099 w 5270500"/>
              <a:gd name="connsiteY3" fmla="*/ 441969 h 970289"/>
              <a:gd name="connsiteX4" fmla="*/ 3915410 w 5270500"/>
              <a:gd name="connsiteY4" fmla="*/ 138439 h 970289"/>
              <a:gd name="connsiteX5" fmla="*/ 5270500 w 5270500"/>
              <a:gd name="connsiteY5" fmla="*/ 9 h 970289"/>
              <a:gd name="connsiteX0" fmla="*/ 0 w 5270500"/>
              <a:gd name="connsiteY0" fmla="*/ 970289 h 970289"/>
              <a:gd name="connsiteX1" fmla="*/ 1606550 w 5270500"/>
              <a:gd name="connsiteY1" fmla="*/ 798839 h 970289"/>
              <a:gd name="connsiteX2" fmla="*/ 2388870 w 5270500"/>
              <a:gd name="connsiteY2" fmla="*/ 638819 h 970289"/>
              <a:gd name="connsiteX3" fmla="*/ 2705099 w 5270500"/>
              <a:gd name="connsiteY3" fmla="*/ 441969 h 970289"/>
              <a:gd name="connsiteX4" fmla="*/ 3915410 w 5270500"/>
              <a:gd name="connsiteY4" fmla="*/ 138439 h 970289"/>
              <a:gd name="connsiteX5" fmla="*/ 5270500 w 5270500"/>
              <a:gd name="connsiteY5" fmla="*/ 9 h 970289"/>
              <a:gd name="connsiteX0" fmla="*/ 0 w 5270500"/>
              <a:gd name="connsiteY0" fmla="*/ 970289 h 970289"/>
              <a:gd name="connsiteX1" fmla="*/ 1606550 w 5270500"/>
              <a:gd name="connsiteY1" fmla="*/ 798839 h 970289"/>
              <a:gd name="connsiteX2" fmla="*/ 2388870 w 5270500"/>
              <a:gd name="connsiteY2" fmla="*/ 638819 h 970289"/>
              <a:gd name="connsiteX3" fmla="*/ 2760979 w 5270500"/>
              <a:gd name="connsiteY3" fmla="*/ 436889 h 970289"/>
              <a:gd name="connsiteX4" fmla="*/ 3915410 w 5270500"/>
              <a:gd name="connsiteY4" fmla="*/ 138439 h 970289"/>
              <a:gd name="connsiteX5" fmla="*/ 5270500 w 5270500"/>
              <a:gd name="connsiteY5" fmla="*/ 9 h 970289"/>
              <a:gd name="connsiteX0" fmla="*/ 0 w 5270500"/>
              <a:gd name="connsiteY0" fmla="*/ 970289 h 970289"/>
              <a:gd name="connsiteX1" fmla="*/ 1606550 w 5270500"/>
              <a:gd name="connsiteY1" fmla="*/ 798839 h 970289"/>
              <a:gd name="connsiteX2" fmla="*/ 2388870 w 5270500"/>
              <a:gd name="connsiteY2" fmla="*/ 638819 h 970289"/>
              <a:gd name="connsiteX3" fmla="*/ 2760979 w 5270500"/>
              <a:gd name="connsiteY3" fmla="*/ 436889 h 970289"/>
              <a:gd name="connsiteX4" fmla="*/ 3915410 w 5270500"/>
              <a:gd name="connsiteY4" fmla="*/ 138439 h 970289"/>
              <a:gd name="connsiteX5" fmla="*/ 5270500 w 5270500"/>
              <a:gd name="connsiteY5" fmla="*/ 9 h 970289"/>
              <a:gd name="connsiteX0" fmla="*/ 0 w 5270500"/>
              <a:gd name="connsiteY0" fmla="*/ 970289 h 970289"/>
              <a:gd name="connsiteX1" fmla="*/ 1606550 w 5270500"/>
              <a:gd name="connsiteY1" fmla="*/ 798839 h 970289"/>
              <a:gd name="connsiteX2" fmla="*/ 2388870 w 5270500"/>
              <a:gd name="connsiteY2" fmla="*/ 638819 h 970289"/>
              <a:gd name="connsiteX3" fmla="*/ 2760979 w 5270500"/>
              <a:gd name="connsiteY3" fmla="*/ 436889 h 970289"/>
              <a:gd name="connsiteX4" fmla="*/ 3915410 w 5270500"/>
              <a:gd name="connsiteY4" fmla="*/ 138439 h 970289"/>
              <a:gd name="connsiteX5" fmla="*/ 5270500 w 5270500"/>
              <a:gd name="connsiteY5" fmla="*/ 9 h 970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0500" h="970289">
                <a:moveTo>
                  <a:pt x="0" y="970289"/>
                </a:moveTo>
                <a:lnTo>
                  <a:pt x="1606550" y="798839"/>
                </a:lnTo>
                <a:cubicBezTo>
                  <a:pt x="1867323" y="745499"/>
                  <a:pt x="2148417" y="748039"/>
                  <a:pt x="2388870" y="638819"/>
                </a:cubicBezTo>
                <a:cubicBezTo>
                  <a:pt x="2636308" y="571721"/>
                  <a:pt x="2455756" y="418686"/>
                  <a:pt x="2760979" y="436889"/>
                </a:cubicBezTo>
                <a:cubicBezTo>
                  <a:pt x="3071282" y="363652"/>
                  <a:pt x="3552190" y="204479"/>
                  <a:pt x="3915410" y="138439"/>
                </a:cubicBezTo>
                <a:cubicBezTo>
                  <a:pt x="4169622" y="52291"/>
                  <a:pt x="5270765" y="-785"/>
                  <a:pt x="5270500" y="9"/>
                </a:cubicBezTo>
              </a:path>
            </a:pathLst>
          </a:custGeom>
          <a:noFill/>
          <a:ln w="38100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6" name="角丸四角形吹き出し 51">
            <a:extLst>
              <a:ext uri="{FF2B5EF4-FFF2-40B4-BE49-F238E27FC236}">
                <a16:creationId xmlns:a16="http://schemas.microsoft.com/office/drawing/2014/main" id="{AF1AAAD5-B808-4515-B6C5-1F6B3193B68D}"/>
              </a:ext>
            </a:extLst>
          </p:cNvPr>
          <p:cNvSpPr/>
          <p:nvPr/>
        </p:nvSpPr>
        <p:spPr>
          <a:xfrm>
            <a:off x="3551457" y="2233727"/>
            <a:ext cx="1257417" cy="340263"/>
          </a:xfrm>
          <a:prstGeom prst="wedgeRoundRectCallout">
            <a:avLst>
              <a:gd name="adj1" fmla="val -111414"/>
              <a:gd name="adj2" fmla="val 110417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/>
              <a:t>緊急車両導線</a:t>
            </a:r>
            <a:endParaRPr kumimoji="1" lang="ja-JP" altLang="en-US" sz="1200" b="1"/>
          </a:p>
        </p:txBody>
      </p: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41412D32-0620-41F6-87CC-40B97E3482EC}"/>
              </a:ext>
            </a:extLst>
          </p:cNvPr>
          <p:cNvGrpSpPr/>
          <p:nvPr/>
        </p:nvGrpSpPr>
        <p:grpSpPr>
          <a:xfrm rot="5215813">
            <a:off x="2091677" y="5095487"/>
            <a:ext cx="152095" cy="107167"/>
            <a:chOff x="-3605111" y="1807211"/>
            <a:chExt cx="277711" cy="186689"/>
          </a:xfrm>
        </p:grpSpPr>
        <p:sp>
          <p:nvSpPr>
            <p:cNvPr id="68" name="正方形/長方形 67">
              <a:extLst>
                <a:ext uri="{FF2B5EF4-FFF2-40B4-BE49-F238E27FC236}">
                  <a16:creationId xmlns:a16="http://schemas.microsoft.com/office/drawing/2014/main" id="{1C1FEFD2-EB3E-4539-A83A-321138DBC7CD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正方形/長方形 68">
              <a:extLst>
                <a:ext uri="{FF2B5EF4-FFF2-40B4-BE49-F238E27FC236}">
                  <a16:creationId xmlns:a16="http://schemas.microsoft.com/office/drawing/2014/main" id="{2F501B81-B2DA-48D2-8F82-EC3217F5E490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5131D840-B18F-42C0-BD81-F458F47F6E42}"/>
              </a:ext>
            </a:extLst>
          </p:cNvPr>
          <p:cNvSpPr/>
          <p:nvPr/>
        </p:nvSpPr>
        <p:spPr>
          <a:xfrm>
            <a:off x="2261077" y="5294976"/>
            <a:ext cx="533400" cy="14478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b="1">
                <a:solidFill>
                  <a:srgbClr val="FF0000"/>
                </a:solidFill>
              </a:rPr>
              <a:t>B</a:t>
            </a:r>
            <a:r>
              <a:rPr kumimoji="1" lang="en-US" altLang="ja-JP" sz="800" b="1">
                <a:solidFill>
                  <a:srgbClr val="FF0000"/>
                </a:solidFill>
              </a:rPr>
              <a:t>1</a:t>
            </a:r>
            <a:r>
              <a:rPr kumimoji="1" lang="ja-JP" altLang="en-US" sz="800" b="1">
                <a:solidFill>
                  <a:srgbClr val="FF0000"/>
                </a:solidFill>
              </a:rPr>
              <a:t>（仮）</a:t>
            </a:r>
          </a:p>
        </p:txBody>
      </p:sp>
      <p:pic>
        <p:nvPicPr>
          <p:cNvPr id="71" name="図 70">
            <a:extLst>
              <a:ext uri="{FF2B5EF4-FFF2-40B4-BE49-F238E27FC236}">
                <a16:creationId xmlns:a16="http://schemas.microsoft.com/office/drawing/2014/main" id="{DD4E9AE4-D491-4166-AA03-217DB3BB43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7" t="9367" r="37718" b="7819"/>
          <a:stretch/>
        </p:blipFill>
        <p:spPr>
          <a:xfrm>
            <a:off x="2802732" y="8605511"/>
            <a:ext cx="208500" cy="703458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A5B37B8-3D6F-4EB7-A71B-3B86560A5527}"/>
              </a:ext>
            </a:extLst>
          </p:cNvPr>
          <p:cNvSpPr/>
          <p:nvPr/>
        </p:nvSpPr>
        <p:spPr>
          <a:xfrm>
            <a:off x="2652765" y="8434887"/>
            <a:ext cx="533400" cy="144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b="1">
                <a:solidFill>
                  <a:srgbClr val="FF0000"/>
                </a:solidFill>
              </a:rPr>
              <a:t>B</a:t>
            </a:r>
            <a:r>
              <a:rPr kumimoji="1" lang="en-US" altLang="ja-JP" sz="800" b="1">
                <a:solidFill>
                  <a:srgbClr val="FF0000"/>
                </a:solidFill>
              </a:rPr>
              <a:t>1</a:t>
            </a:r>
            <a:r>
              <a:rPr kumimoji="1" lang="ja-JP" altLang="en-US" sz="800" b="1">
                <a:solidFill>
                  <a:srgbClr val="FF0000"/>
                </a:solidFill>
              </a:rPr>
              <a:t>（仮）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BBEB46B5-B4C8-4819-B0B5-B23B1B133FB0}"/>
              </a:ext>
            </a:extLst>
          </p:cNvPr>
          <p:cNvGrpSpPr/>
          <p:nvPr/>
        </p:nvGrpSpPr>
        <p:grpSpPr>
          <a:xfrm>
            <a:off x="233745" y="824801"/>
            <a:ext cx="1589975" cy="2126679"/>
            <a:chOff x="233745" y="824801"/>
            <a:chExt cx="1589975" cy="2126679"/>
          </a:xfrm>
        </p:grpSpPr>
        <p:grpSp>
          <p:nvGrpSpPr>
            <p:cNvPr id="140" name="グループ化 139">
              <a:extLst>
                <a:ext uri="{FF2B5EF4-FFF2-40B4-BE49-F238E27FC236}">
                  <a16:creationId xmlns:a16="http://schemas.microsoft.com/office/drawing/2014/main" id="{6FC12616-B6AD-4863-A31F-AD183DB72B9D}"/>
                </a:ext>
              </a:extLst>
            </p:cNvPr>
            <p:cNvGrpSpPr/>
            <p:nvPr/>
          </p:nvGrpSpPr>
          <p:grpSpPr>
            <a:xfrm>
              <a:off x="233745" y="824801"/>
              <a:ext cx="1589975" cy="2126679"/>
              <a:chOff x="206895" y="5391721"/>
              <a:chExt cx="2134933" cy="2776774"/>
            </a:xfrm>
          </p:grpSpPr>
          <p:sp>
            <p:nvSpPr>
              <p:cNvPr id="172" name="正方形/長方形 171">
                <a:extLst>
                  <a:ext uri="{FF2B5EF4-FFF2-40B4-BE49-F238E27FC236}">
                    <a16:creationId xmlns:a16="http://schemas.microsoft.com/office/drawing/2014/main" id="{2E8D4925-4389-417A-BF25-D6594212EC07}"/>
                  </a:ext>
                </a:extLst>
              </p:cNvPr>
              <p:cNvSpPr/>
              <p:nvPr/>
            </p:nvSpPr>
            <p:spPr>
              <a:xfrm>
                <a:off x="215530" y="5391721"/>
                <a:ext cx="2114557" cy="243013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1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コース設置図</a:t>
                </a:r>
                <a:endParaRPr lang="zh-TW" altLang="en-US" sz="11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78" name="正方形/長方形 177">
                <a:extLst>
                  <a:ext uri="{FF2B5EF4-FFF2-40B4-BE49-F238E27FC236}">
                    <a16:creationId xmlns:a16="http://schemas.microsoft.com/office/drawing/2014/main" id="{9ED30E25-AF7F-44B9-9AF3-6E2B2CFA95C3}"/>
                  </a:ext>
                </a:extLst>
              </p:cNvPr>
              <p:cNvSpPr/>
              <p:nvPr/>
            </p:nvSpPr>
            <p:spPr>
              <a:xfrm>
                <a:off x="230121" y="5620658"/>
                <a:ext cx="2075197" cy="2547837"/>
              </a:xfrm>
              <a:prstGeom prst="rect">
                <a:avLst/>
              </a:prstGeom>
              <a:solidFill>
                <a:schemeClr val="bg1"/>
              </a:solidFill>
              <a:ln w="38100" cmpd="sng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80" name="正方形/長方形 179">
                <a:extLst>
                  <a:ext uri="{FF2B5EF4-FFF2-40B4-BE49-F238E27FC236}">
                    <a16:creationId xmlns:a16="http://schemas.microsoft.com/office/drawing/2014/main" id="{1695AC25-CDA8-4671-B298-ADFB4D272333}"/>
                  </a:ext>
                </a:extLst>
              </p:cNvPr>
              <p:cNvSpPr/>
              <p:nvPr/>
            </p:nvSpPr>
            <p:spPr>
              <a:xfrm>
                <a:off x="285171" y="5691617"/>
                <a:ext cx="1974428" cy="242591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81" name="角丸四角形 249">
                <a:extLst>
                  <a:ext uri="{FF2B5EF4-FFF2-40B4-BE49-F238E27FC236}">
                    <a16:creationId xmlns:a16="http://schemas.microsoft.com/office/drawing/2014/main" id="{0070D5F9-5326-436B-A43A-506C3E77F05D}"/>
                  </a:ext>
                </a:extLst>
              </p:cNvPr>
              <p:cNvSpPr/>
              <p:nvPr/>
            </p:nvSpPr>
            <p:spPr>
              <a:xfrm>
                <a:off x="1206717" y="5692670"/>
                <a:ext cx="134694" cy="2415663"/>
              </a:xfrm>
              <a:prstGeom prst="roundRect">
                <a:avLst/>
              </a:prstGeom>
              <a:solidFill>
                <a:srgbClr val="00B050"/>
              </a:solidFill>
              <a:ln w="38100" cmpd="sng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82" name="フリーフォーム 250">
                <a:extLst>
                  <a:ext uri="{FF2B5EF4-FFF2-40B4-BE49-F238E27FC236}">
                    <a16:creationId xmlns:a16="http://schemas.microsoft.com/office/drawing/2014/main" id="{E17F4690-FE63-4359-AE90-97664063C5A7}"/>
                  </a:ext>
                </a:extLst>
              </p:cNvPr>
              <p:cNvSpPr/>
              <p:nvPr/>
            </p:nvSpPr>
            <p:spPr>
              <a:xfrm>
                <a:off x="1634271" y="5698763"/>
                <a:ext cx="0" cy="2407920"/>
              </a:xfrm>
              <a:custGeom>
                <a:avLst/>
                <a:gdLst>
                  <a:gd name="connsiteX0" fmla="*/ 0 w 0"/>
                  <a:gd name="connsiteY0" fmla="*/ 0 h 2407920"/>
                  <a:gd name="connsiteX1" fmla="*/ 0 w 0"/>
                  <a:gd name="connsiteY1" fmla="*/ 2407920 h 240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407920">
                    <a:moveTo>
                      <a:pt x="0" y="0"/>
                    </a:moveTo>
                    <a:lnTo>
                      <a:pt x="0" y="2407920"/>
                    </a:lnTo>
                  </a:path>
                </a:pathLst>
              </a:custGeom>
              <a:noFill/>
              <a:ln w="38100" cmpd="sng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83" name="フリーフォーム 251">
                <a:extLst>
                  <a:ext uri="{FF2B5EF4-FFF2-40B4-BE49-F238E27FC236}">
                    <a16:creationId xmlns:a16="http://schemas.microsoft.com/office/drawing/2014/main" id="{9EC9E8D2-D7FE-462F-B72C-A30EB2C1CEBE}"/>
                  </a:ext>
                </a:extLst>
              </p:cNvPr>
              <p:cNvSpPr/>
              <p:nvPr/>
            </p:nvSpPr>
            <p:spPr>
              <a:xfrm>
                <a:off x="1963383" y="5698763"/>
                <a:ext cx="0" cy="2407920"/>
              </a:xfrm>
              <a:custGeom>
                <a:avLst/>
                <a:gdLst>
                  <a:gd name="connsiteX0" fmla="*/ 0 w 0"/>
                  <a:gd name="connsiteY0" fmla="*/ 0 h 2407920"/>
                  <a:gd name="connsiteX1" fmla="*/ 0 w 0"/>
                  <a:gd name="connsiteY1" fmla="*/ 2407920 h 240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407920">
                    <a:moveTo>
                      <a:pt x="0" y="0"/>
                    </a:moveTo>
                    <a:lnTo>
                      <a:pt x="0" y="2407920"/>
                    </a:lnTo>
                  </a:path>
                </a:pathLst>
              </a:custGeom>
              <a:noFill/>
              <a:ln w="38100" cmpd="sng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84" name="フリーフォーム 252">
                <a:extLst>
                  <a:ext uri="{FF2B5EF4-FFF2-40B4-BE49-F238E27FC236}">
                    <a16:creationId xmlns:a16="http://schemas.microsoft.com/office/drawing/2014/main" id="{10BDE3FB-7F29-47C7-96A7-2C4608D7D067}"/>
                  </a:ext>
                </a:extLst>
              </p:cNvPr>
              <p:cNvSpPr/>
              <p:nvPr/>
            </p:nvSpPr>
            <p:spPr>
              <a:xfrm>
                <a:off x="580352" y="5698763"/>
                <a:ext cx="0" cy="2407920"/>
              </a:xfrm>
              <a:custGeom>
                <a:avLst/>
                <a:gdLst>
                  <a:gd name="connsiteX0" fmla="*/ 0 w 0"/>
                  <a:gd name="connsiteY0" fmla="*/ 0 h 2407920"/>
                  <a:gd name="connsiteX1" fmla="*/ 0 w 0"/>
                  <a:gd name="connsiteY1" fmla="*/ 2407920 h 240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407920">
                    <a:moveTo>
                      <a:pt x="0" y="0"/>
                    </a:moveTo>
                    <a:lnTo>
                      <a:pt x="0" y="2407920"/>
                    </a:lnTo>
                  </a:path>
                </a:pathLst>
              </a:custGeom>
              <a:noFill/>
              <a:ln w="38100" cmpd="sng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85" name="フリーフォーム 253">
                <a:extLst>
                  <a:ext uri="{FF2B5EF4-FFF2-40B4-BE49-F238E27FC236}">
                    <a16:creationId xmlns:a16="http://schemas.microsoft.com/office/drawing/2014/main" id="{96AB22A2-A3A8-4B51-95B8-BDE3ADC87486}"/>
                  </a:ext>
                </a:extLst>
              </p:cNvPr>
              <p:cNvSpPr/>
              <p:nvPr/>
            </p:nvSpPr>
            <p:spPr>
              <a:xfrm>
                <a:off x="909464" y="5698763"/>
                <a:ext cx="0" cy="2407920"/>
              </a:xfrm>
              <a:custGeom>
                <a:avLst/>
                <a:gdLst>
                  <a:gd name="connsiteX0" fmla="*/ 0 w 0"/>
                  <a:gd name="connsiteY0" fmla="*/ 0 h 2407920"/>
                  <a:gd name="connsiteX1" fmla="*/ 0 w 0"/>
                  <a:gd name="connsiteY1" fmla="*/ 2407920 h 240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407920">
                    <a:moveTo>
                      <a:pt x="0" y="0"/>
                    </a:moveTo>
                    <a:lnTo>
                      <a:pt x="0" y="2407920"/>
                    </a:lnTo>
                  </a:path>
                </a:pathLst>
              </a:custGeom>
              <a:noFill/>
              <a:ln w="38100" cmpd="sng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86" name="フリーフォーム 254">
                <a:extLst>
                  <a:ext uri="{FF2B5EF4-FFF2-40B4-BE49-F238E27FC236}">
                    <a16:creationId xmlns:a16="http://schemas.microsoft.com/office/drawing/2014/main" id="{596B88DF-36E8-481A-97E7-000C8BAA32B0}"/>
                  </a:ext>
                </a:extLst>
              </p:cNvPr>
              <p:cNvSpPr/>
              <p:nvPr/>
            </p:nvSpPr>
            <p:spPr>
              <a:xfrm>
                <a:off x="2158742" y="5729837"/>
                <a:ext cx="0" cy="2363189"/>
              </a:xfrm>
              <a:custGeom>
                <a:avLst/>
                <a:gdLst>
                  <a:gd name="connsiteX0" fmla="*/ 0 w 0"/>
                  <a:gd name="connsiteY0" fmla="*/ 0 h 2363189"/>
                  <a:gd name="connsiteX1" fmla="*/ 0 w 0"/>
                  <a:gd name="connsiteY1" fmla="*/ 2363189 h 2363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363189">
                    <a:moveTo>
                      <a:pt x="0" y="0"/>
                    </a:moveTo>
                    <a:lnTo>
                      <a:pt x="0" y="2363189"/>
                    </a:lnTo>
                  </a:path>
                </a:pathLst>
              </a:custGeom>
              <a:noFill/>
              <a:ln w="57150">
                <a:solidFill>
                  <a:srgbClr val="FF99FF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87" name="フリーフォーム 255">
                <a:extLst>
                  <a:ext uri="{FF2B5EF4-FFF2-40B4-BE49-F238E27FC236}">
                    <a16:creationId xmlns:a16="http://schemas.microsoft.com/office/drawing/2014/main" id="{952CC549-F9A9-4F64-9DEC-20445F540BC6}"/>
                  </a:ext>
                </a:extLst>
              </p:cNvPr>
              <p:cNvSpPr/>
              <p:nvPr/>
            </p:nvSpPr>
            <p:spPr>
              <a:xfrm flipV="1">
                <a:off x="1577648" y="5703306"/>
                <a:ext cx="0" cy="2363189"/>
              </a:xfrm>
              <a:custGeom>
                <a:avLst/>
                <a:gdLst>
                  <a:gd name="connsiteX0" fmla="*/ 0 w 0"/>
                  <a:gd name="connsiteY0" fmla="*/ 0 h 2363189"/>
                  <a:gd name="connsiteX1" fmla="*/ 0 w 0"/>
                  <a:gd name="connsiteY1" fmla="*/ 2363189 h 2363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363189">
                    <a:moveTo>
                      <a:pt x="0" y="0"/>
                    </a:moveTo>
                    <a:lnTo>
                      <a:pt x="0" y="2363189"/>
                    </a:lnTo>
                  </a:path>
                </a:pathLst>
              </a:custGeom>
              <a:noFill/>
              <a:ln w="57150">
                <a:solidFill>
                  <a:srgbClr val="FF99FF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88" name="テキスト ボックス 187">
                <a:extLst>
                  <a:ext uri="{FF2B5EF4-FFF2-40B4-BE49-F238E27FC236}">
                    <a16:creationId xmlns:a16="http://schemas.microsoft.com/office/drawing/2014/main" id="{98BDA54F-D7F3-4B93-9D8D-367C5B65EF7A}"/>
                  </a:ext>
                </a:extLst>
              </p:cNvPr>
              <p:cNvSpPr txBox="1"/>
              <p:nvPr/>
            </p:nvSpPr>
            <p:spPr>
              <a:xfrm>
                <a:off x="1272185" y="6539458"/>
                <a:ext cx="353943" cy="374461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110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往路</a:t>
                </a:r>
              </a:p>
            </p:txBody>
          </p:sp>
          <p:sp>
            <p:nvSpPr>
              <p:cNvPr id="189" name="テキスト ボックス 188">
                <a:extLst>
                  <a:ext uri="{FF2B5EF4-FFF2-40B4-BE49-F238E27FC236}">
                    <a16:creationId xmlns:a16="http://schemas.microsoft.com/office/drawing/2014/main" id="{F3881045-AB94-4BCB-B61E-E37B0CAE21E8}"/>
                  </a:ext>
                </a:extLst>
              </p:cNvPr>
              <p:cNvSpPr txBox="1"/>
              <p:nvPr/>
            </p:nvSpPr>
            <p:spPr>
              <a:xfrm>
                <a:off x="1987885" y="6539458"/>
                <a:ext cx="353943" cy="374461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ja-JP" altLang="en-US" sz="110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復路</a:t>
                </a:r>
                <a:endParaRPr kumimoji="1" lang="ja-JP" altLang="en-US" sz="11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90" name="フリーフォーム 258">
                <a:extLst>
                  <a:ext uri="{FF2B5EF4-FFF2-40B4-BE49-F238E27FC236}">
                    <a16:creationId xmlns:a16="http://schemas.microsoft.com/office/drawing/2014/main" id="{D6CEA917-3BDF-49C7-8471-57C84C1F38C4}"/>
                  </a:ext>
                </a:extLst>
              </p:cNvPr>
              <p:cNvSpPr/>
              <p:nvPr/>
            </p:nvSpPr>
            <p:spPr>
              <a:xfrm flipV="1">
                <a:off x="978559" y="5761628"/>
                <a:ext cx="0" cy="2228850"/>
              </a:xfrm>
              <a:custGeom>
                <a:avLst/>
                <a:gdLst>
                  <a:gd name="connsiteX0" fmla="*/ 0 w 0"/>
                  <a:gd name="connsiteY0" fmla="*/ 0 h 2228850"/>
                  <a:gd name="connsiteX1" fmla="*/ 0 w 0"/>
                  <a:gd name="connsiteY1" fmla="*/ 2228850 h 2228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228850">
                    <a:moveTo>
                      <a:pt x="0" y="0"/>
                    </a:moveTo>
                    <a:lnTo>
                      <a:pt x="0" y="2228850"/>
                    </a:lnTo>
                  </a:path>
                </a:pathLst>
              </a:custGeom>
              <a:noFill/>
              <a:ln w="66675">
                <a:solidFill>
                  <a:schemeClr val="tx2">
                    <a:lumMod val="40000"/>
                    <a:lumOff val="60000"/>
                    <a:alpha val="59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91" name="テキスト ボックス 190">
                <a:extLst>
                  <a:ext uri="{FF2B5EF4-FFF2-40B4-BE49-F238E27FC236}">
                    <a16:creationId xmlns:a16="http://schemas.microsoft.com/office/drawing/2014/main" id="{196EA89E-D9A4-41E0-B612-4C239CE0C02D}"/>
                  </a:ext>
                </a:extLst>
              </p:cNvPr>
              <p:cNvSpPr txBox="1"/>
              <p:nvPr/>
            </p:nvSpPr>
            <p:spPr>
              <a:xfrm>
                <a:off x="930396" y="6539458"/>
                <a:ext cx="353943" cy="1079783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ja-JP" altLang="en-US" sz="110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海釣り公園方面</a:t>
                </a:r>
                <a:endParaRPr kumimoji="1" lang="ja-JP" altLang="en-US" sz="11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92" name="テキスト ボックス 191">
                <a:extLst>
                  <a:ext uri="{FF2B5EF4-FFF2-40B4-BE49-F238E27FC236}">
                    <a16:creationId xmlns:a16="http://schemas.microsoft.com/office/drawing/2014/main" id="{EC277A21-8158-4AA9-AAC5-27A715F5A702}"/>
                  </a:ext>
                </a:extLst>
              </p:cNvPr>
              <p:cNvSpPr txBox="1"/>
              <p:nvPr/>
            </p:nvSpPr>
            <p:spPr>
              <a:xfrm>
                <a:off x="206895" y="6539458"/>
                <a:ext cx="353943" cy="656590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ja-JP" altLang="en-US" sz="110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錦町方面</a:t>
                </a:r>
                <a:endParaRPr kumimoji="1" lang="ja-JP" altLang="en-US" sz="11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93" name="線吹き出し 1 (枠付き) 261">
                <a:extLst>
                  <a:ext uri="{FF2B5EF4-FFF2-40B4-BE49-F238E27FC236}">
                    <a16:creationId xmlns:a16="http://schemas.microsoft.com/office/drawing/2014/main" id="{CFE43416-CE1A-4125-9035-19A78AF2E2F9}"/>
                  </a:ext>
                </a:extLst>
              </p:cNvPr>
              <p:cNvSpPr/>
              <p:nvPr/>
            </p:nvSpPr>
            <p:spPr>
              <a:xfrm>
                <a:off x="909464" y="6264863"/>
                <a:ext cx="853835" cy="274595"/>
              </a:xfrm>
              <a:prstGeom prst="borderCallout1">
                <a:avLst>
                  <a:gd name="adj1" fmla="val 4310"/>
                  <a:gd name="adj2" fmla="val 410"/>
                  <a:gd name="adj3" fmla="val 65783"/>
                  <a:gd name="adj4" fmla="val -23215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ja-JP" altLang="en-US" sz="60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中央線用</a:t>
                </a:r>
                <a:endParaRPr lang="en-US" altLang="ja-JP" sz="60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  <a:p>
                <a:pPr algn="ctr"/>
                <a:r>
                  <a:rPr lang="ja-JP" altLang="en-US" sz="60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鉄柵 </a:t>
                </a:r>
                <a:r>
                  <a:rPr lang="en-US" altLang="ja-JP" sz="60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8</a:t>
                </a:r>
                <a:r>
                  <a:rPr lang="ja-JP" altLang="en-US" sz="600" err="1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ｍ</a:t>
                </a:r>
                <a:r>
                  <a:rPr lang="ja-JP" altLang="en-US" sz="60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間隔</a:t>
                </a:r>
                <a:endParaRPr lang="en-US" altLang="ja-JP" sz="60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94" name="フリーフォーム 262">
                <a:extLst>
                  <a:ext uri="{FF2B5EF4-FFF2-40B4-BE49-F238E27FC236}">
                    <a16:creationId xmlns:a16="http://schemas.microsoft.com/office/drawing/2014/main" id="{403EDC37-0638-46C2-801E-042B861B1F13}"/>
                  </a:ext>
                </a:extLst>
              </p:cNvPr>
              <p:cNvSpPr/>
              <p:nvPr/>
            </p:nvSpPr>
            <p:spPr>
              <a:xfrm>
                <a:off x="289560" y="6039883"/>
                <a:ext cx="708660" cy="0"/>
              </a:xfrm>
              <a:custGeom>
                <a:avLst/>
                <a:gdLst>
                  <a:gd name="connsiteX0" fmla="*/ 0 w 708660"/>
                  <a:gd name="connsiteY0" fmla="*/ 0 h 0"/>
                  <a:gd name="connsiteX1" fmla="*/ 708660 w 70866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8660">
                    <a:moveTo>
                      <a:pt x="0" y="0"/>
                    </a:moveTo>
                    <a:lnTo>
                      <a:pt x="708660" y="0"/>
                    </a:lnTo>
                  </a:path>
                </a:pathLst>
              </a:custGeom>
              <a:noFill/>
              <a:ln w="66675">
                <a:solidFill>
                  <a:schemeClr val="tx2">
                    <a:lumMod val="40000"/>
                    <a:lumOff val="60000"/>
                    <a:alpha val="59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5" name="フリーフォーム 263">
                <a:extLst>
                  <a:ext uri="{FF2B5EF4-FFF2-40B4-BE49-F238E27FC236}">
                    <a16:creationId xmlns:a16="http://schemas.microsoft.com/office/drawing/2014/main" id="{AC581D2C-6791-4AA0-B11A-4E9E432AD3A8}"/>
                  </a:ext>
                </a:extLst>
              </p:cNvPr>
              <p:cNvSpPr/>
              <p:nvPr/>
            </p:nvSpPr>
            <p:spPr>
              <a:xfrm>
                <a:off x="289560" y="7654305"/>
                <a:ext cx="708660" cy="0"/>
              </a:xfrm>
              <a:custGeom>
                <a:avLst/>
                <a:gdLst>
                  <a:gd name="connsiteX0" fmla="*/ 0 w 708660"/>
                  <a:gd name="connsiteY0" fmla="*/ 0 h 0"/>
                  <a:gd name="connsiteX1" fmla="*/ 708660 w 70866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8660">
                    <a:moveTo>
                      <a:pt x="0" y="0"/>
                    </a:moveTo>
                    <a:lnTo>
                      <a:pt x="708660" y="0"/>
                    </a:lnTo>
                  </a:path>
                </a:pathLst>
              </a:custGeom>
              <a:noFill/>
              <a:ln w="66675">
                <a:solidFill>
                  <a:schemeClr val="tx2">
                    <a:lumMod val="40000"/>
                    <a:lumOff val="60000"/>
                    <a:alpha val="59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96" name="グループ化 195">
                <a:extLst>
                  <a:ext uri="{FF2B5EF4-FFF2-40B4-BE49-F238E27FC236}">
                    <a16:creationId xmlns:a16="http://schemas.microsoft.com/office/drawing/2014/main" id="{3B9B0496-B6F0-433F-93FB-81AAD21E9EAD}"/>
                  </a:ext>
                </a:extLst>
              </p:cNvPr>
              <p:cNvGrpSpPr/>
              <p:nvPr/>
            </p:nvGrpSpPr>
            <p:grpSpPr>
              <a:xfrm>
                <a:off x="1781140" y="5698763"/>
                <a:ext cx="45720" cy="2418764"/>
                <a:chOff x="5054149" y="1203960"/>
                <a:chExt cx="45720" cy="2418764"/>
              </a:xfrm>
            </p:grpSpPr>
            <p:sp>
              <p:nvSpPr>
                <p:cNvPr id="197" name="二等辺三角形 196">
                  <a:extLst>
                    <a:ext uri="{FF2B5EF4-FFF2-40B4-BE49-F238E27FC236}">
                      <a16:creationId xmlns:a16="http://schemas.microsoft.com/office/drawing/2014/main" id="{7F1B8BD7-CA57-4299-9883-5D6A0C6B38E2}"/>
                    </a:ext>
                  </a:extLst>
                </p:cNvPr>
                <p:cNvSpPr/>
                <p:nvPr/>
              </p:nvSpPr>
              <p:spPr>
                <a:xfrm>
                  <a:off x="5054149" y="1203960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198" name="二等辺三角形 197">
                  <a:extLst>
                    <a:ext uri="{FF2B5EF4-FFF2-40B4-BE49-F238E27FC236}">
                      <a16:creationId xmlns:a16="http://schemas.microsoft.com/office/drawing/2014/main" id="{4C5CFF80-7EA4-459F-92C4-2B189D3DD49E}"/>
                    </a:ext>
                  </a:extLst>
                </p:cNvPr>
                <p:cNvSpPr/>
                <p:nvPr/>
              </p:nvSpPr>
              <p:spPr>
                <a:xfrm>
                  <a:off x="5054149" y="1463665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199" name="二等辺三角形 198">
                  <a:extLst>
                    <a:ext uri="{FF2B5EF4-FFF2-40B4-BE49-F238E27FC236}">
                      <a16:creationId xmlns:a16="http://schemas.microsoft.com/office/drawing/2014/main" id="{3E008618-8E67-4EE9-B59E-B884B96F5964}"/>
                    </a:ext>
                  </a:extLst>
                </p:cNvPr>
                <p:cNvSpPr/>
                <p:nvPr/>
              </p:nvSpPr>
              <p:spPr>
                <a:xfrm>
                  <a:off x="5054149" y="1723370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200" name="二等辺三角形 199">
                  <a:extLst>
                    <a:ext uri="{FF2B5EF4-FFF2-40B4-BE49-F238E27FC236}">
                      <a16:creationId xmlns:a16="http://schemas.microsoft.com/office/drawing/2014/main" id="{B364B792-B44D-4717-ADB5-A3D13E91D693}"/>
                    </a:ext>
                  </a:extLst>
                </p:cNvPr>
                <p:cNvSpPr/>
                <p:nvPr/>
              </p:nvSpPr>
              <p:spPr>
                <a:xfrm>
                  <a:off x="5054149" y="1983075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201" name="二等辺三角形 200">
                  <a:extLst>
                    <a:ext uri="{FF2B5EF4-FFF2-40B4-BE49-F238E27FC236}">
                      <a16:creationId xmlns:a16="http://schemas.microsoft.com/office/drawing/2014/main" id="{7898FC61-91C3-4DB2-B146-300036AD9987}"/>
                    </a:ext>
                  </a:extLst>
                </p:cNvPr>
                <p:cNvSpPr/>
                <p:nvPr/>
              </p:nvSpPr>
              <p:spPr>
                <a:xfrm>
                  <a:off x="5054149" y="2242780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202" name="二等辺三角形 201">
                  <a:extLst>
                    <a:ext uri="{FF2B5EF4-FFF2-40B4-BE49-F238E27FC236}">
                      <a16:creationId xmlns:a16="http://schemas.microsoft.com/office/drawing/2014/main" id="{02CD3476-D410-40E9-9C18-97F140FABBDD}"/>
                    </a:ext>
                  </a:extLst>
                </p:cNvPr>
                <p:cNvSpPr/>
                <p:nvPr/>
              </p:nvSpPr>
              <p:spPr>
                <a:xfrm>
                  <a:off x="5054149" y="2502485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203" name="二等辺三角形 202">
                  <a:extLst>
                    <a:ext uri="{FF2B5EF4-FFF2-40B4-BE49-F238E27FC236}">
                      <a16:creationId xmlns:a16="http://schemas.microsoft.com/office/drawing/2014/main" id="{526ADCA2-BC89-4B48-B5BD-E8ADB06BEECC}"/>
                    </a:ext>
                  </a:extLst>
                </p:cNvPr>
                <p:cNvSpPr/>
                <p:nvPr/>
              </p:nvSpPr>
              <p:spPr>
                <a:xfrm>
                  <a:off x="5054149" y="2762190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204" name="二等辺三角形 203">
                  <a:extLst>
                    <a:ext uri="{FF2B5EF4-FFF2-40B4-BE49-F238E27FC236}">
                      <a16:creationId xmlns:a16="http://schemas.microsoft.com/office/drawing/2014/main" id="{6E949C6F-5AC7-47D0-A3EB-BFC970F6A769}"/>
                    </a:ext>
                  </a:extLst>
                </p:cNvPr>
                <p:cNvSpPr/>
                <p:nvPr/>
              </p:nvSpPr>
              <p:spPr>
                <a:xfrm>
                  <a:off x="5054149" y="3021895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205" name="二等辺三角形 204">
                  <a:extLst>
                    <a:ext uri="{FF2B5EF4-FFF2-40B4-BE49-F238E27FC236}">
                      <a16:creationId xmlns:a16="http://schemas.microsoft.com/office/drawing/2014/main" id="{8BBD893F-C17D-43AB-AA67-280C819DF84D}"/>
                    </a:ext>
                  </a:extLst>
                </p:cNvPr>
                <p:cNvSpPr/>
                <p:nvPr/>
              </p:nvSpPr>
              <p:spPr>
                <a:xfrm>
                  <a:off x="5054149" y="3281600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206" name="二等辺三角形 205">
                  <a:extLst>
                    <a:ext uri="{FF2B5EF4-FFF2-40B4-BE49-F238E27FC236}">
                      <a16:creationId xmlns:a16="http://schemas.microsoft.com/office/drawing/2014/main" id="{29AE1085-3506-4C02-8FB8-53D77F251B00}"/>
                    </a:ext>
                  </a:extLst>
                </p:cNvPr>
                <p:cNvSpPr/>
                <p:nvPr/>
              </p:nvSpPr>
              <p:spPr>
                <a:xfrm>
                  <a:off x="5054149" y="3541309"/>
                  <a:ext cx="45720" cy="8141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</p:grpSp>
        </p:grpSp>
        <p:sp>
          <p:nvSpPr>
            <p:cNvPr id="143" name="フリーフォーム 216">
              <a:extLst>
                <a:ext uri="{FF2B5EF4-FFF2-40B4-BE49-F238E27FC236}">
                  <a16:creationId xmlns:a16="http://schemas.microsoft.com/office/drawing/2014/main" id="{22449FD9-64CE-4733-8F2D-1F60FB442E91}"/>
                </a:ext>
              </a:extLst>
            </p:cNvPr>
            <p:cNvSpPr/>
            <p:nvPr/>
          </p:nvSpPr>
          <p:spPr>
            <a:xfrm>
              <a:off x="608139" y="1197139"/>
              <a:ext cx="0" cy="233441"/>
            </a:xfrm>
            <a:custGeom>
              <a:avLst/>
              <a:gdLst>
                <a:gd name="connsiteX0" fmla="*/ 0 w 0"/>
                <a:gd name="connsiteY0" fmla="*/ 0 h 304800"/>
                <a:gd name="connsiteX1" fmla="*/ 0 w 0"/>
                <a:gd name="connsiteY1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4" name="フリーフォーム 217">
              <a:extLst>
                <a:ext uri="{FF2B5EF4-FFF2-40B4-BE49-F238E27FC236}">
                  <a16:creationId xmlns:a16="http://schemas.microsoft.com/office/drawing/2014/main" id="{A70CB641-88DC-4174-A523-68A02C2AF7A6}"/>
                </a:ext>
              </a:extLst>
            </p:cNvPr>
            <p:cNvSpPr/>
            <p:nvPr/>
          </p:nvSpPr>
          <p:spPr>
            <a:xfrm>
              <a:off x="608139" y="1497874"/>
              <a:ext cx="0" cy="233441"/>
            </a:xfrm>
            <a:custGeom>
              <a:avLst/>
              <a:gdLst>
                <a:gd name="connsiteX0" fmla="*/ 0 w 0"/>
                <a:gd name="connsiteY0" fmla="*/ 0 h 304800"/>
                <a:gd name="connsiteX1" fmla="*/ 0 w 0"/>
                <a:gd name="connsiteY1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5" name="フリーフォーム 218">
              <a:extLst>
                <a:ext uri="{FF2B5EF4-FFF2-40B4-BE49-F238E27FC236}">
                  <a16:creationId xmlns:a16="http://schemas.microsoft.com/office/drawing/2014/main" id="{8F44025F-D9C5-4B33-98DC-FEF7663D7A08}"/>
                </a:ext>
              </a:extLst>
            </p:cNvPr>
            <p:cNvSpPr/>
            <p:nvPr/>
          </p:nvSpPr>
          <p:spPr>
            <a:xfrm>
              <a:off x="608139" y="1815129"/>
              <a:ext cx="0" cy="233441"/>
            </a:xfrm>
            <a:custGeom>
              <a:avLst/>
              <a:gdLst>
                <a:gd name="connsiteX0" fmla="*/ 0 w 0"/>
                <a:gd name="connsiteY0" fmla="*/ 0 h 304800"/>
                <a:gd name="connsiteX1" fmla="*/ 0 w 0"/>
                <a:gd name="connsiteY1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6" name="フリーフォーム 219">
              <a:extLst>
                <a:ext uri="{FF2B5EF4-FFF2-40B4-BE49-F238E27FC236}">
                  <a16:creationId xmlns:a16="http://schemas.microsoft.com/office/drawing/2014/main" id="{688F295F-14C9-4EB7-949D-BD47E0F8F9EF}"/>
                </a:ext>
              </a:extLst>
            </p:cNvPr>
            <p:cNvSpPr/>
            <p:nvPr/>
          </p:nvSpPr>
          <p:spPr>
            <a:xfrm>
              <a:off x="608139" y="2444599"/>
              <a:ext cx="0" cy="233441"/>
            </a:xfrm>
            <a:custGeom>
              <a:avLst/>
              <a:gdLst>
                <a:gd name="connsiteX0" fmla="*/ 0 w 0"/>
                <a:gd name="connsiteY0" fmla="*/ 0 h 304800"/>
                <a:gd name="connsiteX1" fmla="*/ 0 w 0"/>
                <a:gd name="connsiteY1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7" name="フリーフォーム 220">
              <a:extLst>
                <a:ext uri="{FF2B5EF4-FFF2-40B4-BE49-F238E27FC236}">
                  <a16:creationId xmlns:a16="http://schemas.microsoft.com/office/drawing/2014/main" id="{7A3C9533-B74A-4938-9E21-B2A761A98FBB}"/>
                </a:ext>
              </a:extLst>
            </p:cNvPr>
            <p:cNvSpPr/>
            <p:nvPr/>
          </p:nvSpPr>
          <p:spPr>
            <a:xfrm>
              <a:off x="608139" y="2751493"/>
              <a:ext cx="0" cy="165430"/>
            </a:xfrm>
            <a:custGeom>
              <a:avLst/>
              <a:gdLst>
                <a:gd name="connsiteX0" fmla="*/ 0 w 0"/>
                <a:gd name="connsiteY0" fmla="*/ 0 h 304800"/>
                <a:gd name="connsiteX1" fmla="*/ 0 w 0"/>
                <a:gd name="connsiteY1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8" name="フリーフォーム 221">
              <a:extLst>
                <a:ext uri="{FF2B5EF4-FFF2-40B4-BE49-F238E27FC236}">
                  <a16:creationId xmlns:a16="http://schemas.microsoft.com/office/drawing/2014/main" id="{09C80270-1091-4400-8942-FDE08743F0A3}"/>
                </a:ext>
              </a:extLst>
            </p:cNvPr>
            <p:cNvSpPr/>
            <p:nvPr/>
          </p:nvSpPr>
          <p:spPr>
            <a:xfrm>
              <a:off x="608139" y="2131660"/>
              <a:ext cx="0" cy="233441"/>
            </a:xfrm>
            <a:custGeom>
              <a:avLst/>
              <a:gdLst>
                <a:gd name="connsiteX0" fmla="*/ 0 w 0"/>
                <a:gd name="connsiteY0" fmla="*/ 0 h 304800"/>
                <a:gd name="connsiteX1" fmla="*/ 0 w 0"/>
                <a:gd name="connsiteY1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9" name="フリーフォーム 275">
              <a:extLst>
                <a:ext uri="{FF2B5EF4-FFF2-40B4-BE49-F238E27FC236}">
                  <a16:creationId xmlns:a16="http://schemas.microsoft.com/office/drawing/2014/main" id="{5B1A8100-4AD1-4FD4-9531-886C8908BDE4}"/>
                </a:ext>
              </a:extLst>
            </p:cNvPr>
            <p:cNvSpPr/>
            <p:nvPr/>
          </p:nvSpPr>
          <p:spPr>
            <a:xfrm>
              <a:off x="459882" y="1076751"/>
              <a:ext cx="0" cy="1707034"/>
            </a:xfrm>
            <a:custGeom>
              <a:avLst/>
              <a:gdLst>
                <a:gd name="connsiteX0" fmla="*/ 0 w 0"/>
                <a:gd name="connsiteY0" fmla="*/ 0 h 2228850"/>
                <a:gd name="connsiteX1" fmla="*/ 0 w 0"/>
                <a:gd name="connsiteY1" fmla="*/ 2228850 h 222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228850">
                  <a:moveTo>
                    <a:pt x="0" y="0"/>
                  </a:moveTo>
                  <a:lnTo>
                    <a:pt x="0" y="2228850"/>
                  </a:lnTo>
                </a:path>
              </a:pathLst>
            </a:custGeom>
            <a:noFill/>
            <a:ln w="66675">
              <a:solidFill>
                <a:schemeClr val="tx2">
                  <a:lumMod val="40000"/>
                  <a:lumOff val="60000"/>
                  <a:alpha val="59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20" name="フリーフォーム: 図形 19">
            <a:extLst>
              <a:ext uri="{FF2B5EF4-FFF2-40B4-BE49-F238E27FC236}">
                <a16:creationId xmlns:a16="http://schemas.microsoft.com/office/drawing/2014/main" id="{0F971C06-37A2-44D9-BA80-6FA8BFA23F5F}"/>
              </a:ext>
            </a:extLst>
          </p:cNvPr>
          <p:cNvSpPr/>
          <p:nvPr/>
        </p:nvSpPr>
        <p:spPr>
          <a:xfrm>
            <a:off x="269240" y="970280"/>
            <a:ext cx="5125720" cy="4282440"/>
          </a:xfrm>
          <a:custGeom>
            <a:avLst/>
            <a:gdLst>
              <a:gd name="connsiteX0" fmla="*/ 0 w 5110480"/>
              <a:gd name="connsiteY0" fmla="*/ 4328160 h 4328160"/>
              <a:gd name="connsiteX1" fmla="*/ 2692400 w 5110480"/>
              <a:gd name="connsiteY1" fmla="*/ 3911600 h 4328160"/>
              <a:gd name="connsiteX2" fmla="*/ 2529840 w 5110480"/>
              <a:gd name="connsiteY2" fmla="*/ 1950720 h 4328160"/>
              <a:gd name="connsiteX3" fmla="*/ 2702560 w 5110480"/>
              <a:gd name="connsiteY3" fmla="*/ 1524000 h 4328160"/>
              <a:gd name="connsiteX4" fmla="*/ 5110480 w 5110480"/>
              <a:gd name="connsiteY4" fmla="*/ 0 h 4328160"/>
              <a:gd name="connsiteX5" fmla="*/ 5110480 w 5110480"/>
              <a:gd name="connsiteY5" fmla="*/ 0 h 4328160"/>
              <a:gd name="connsiteX0" fmla="*/ 0 w 5110480"/>
              <a:gd name="connsiteY0" fmla="*/ 4328160 h 4328160"/>
              <a:gd name="connsiteX1" fmla="*/ 2672080 w 5110480"/>
              <a:gd name="connsiteY1" fmla="*/ 4003040 h 4328160"/>
              <a:gd name="connsiteX2" fmla="*/ 2529840 w 5110480"/>
              <a:gd name="connsiteY2" fmla="*/ 1950720 h 4328160"/>
              <a:gd name="connsiteX3" fmla="*/ 2702560 w 5110480"/>
              <a:gd name="connsiteY3" fmla="*/ 1524000 h 4328160"/>
              <a:gd name="connsiteX4" fmla="*/ 5110480 w 5110480"/>
              <a:gd name="connsiteY4" fmla="*/ 0 h 4328160"/>
              <a:gd name="connsiteX5" fmla="*/ 5110480 w 5110480"/>
              <a:gd name="connsiteY5" fmla="*/ 0 h 4328160"/>
              <a:gd name="connsiteX0" fmla="*/ 0 w 5110480"/>
              <a:gd name="connsiteY0" fmla="*/ 4328160 h 4328160"/>
              <a:gd name="connsiteX1" fmla="*/ 2672080 w 5110480"/>
              <a:gd name="connsiteY1" fmla="*/ 4003040 h 4328160"/>
              <a:gd name="connsiteX2" fmla="*/ 2529840 w 5110480"/>
              <a:gd name="connsiteY2" fmla="*/ 1950720 h 4328160"/>
              <a:gd name="connsiteX3" fmla="*/ 2702560 w 5110480"/>
              <a:gd name="connsiteY3" fmla="*/ 1524000 h 4328160"/>
              <a:gd name="connsiteX4" fmla="*/ 5110480 w 5110480"/>
              <a:gd name="connsiteY4" fmla="*/ 0 h 4328160"/>
              <a:gd name="connsiteX5" fmla="*/ 5110480 w 5110480"/>
              <a:gd name="connsiteY5" fmla="*/ 0 h 4328160"/>
              <a:gd name="connsiteX0" fmla="*/ 0 w 5110480"/>
              <a:gd name="connsiteY0" fmla="*/ 4328160 h 4328160"/>
              <a:gd name="connsiteX1" fmla="*/ 2672080 w 5110480"/>
              <a:gd name="connsiteY1" fmla="*/ 4003040 h 4328160"/>
              <a:gd name="connsiteX2" fmla="*/ 2529840 w 5110480"/>
              <a:gd name="connsiteY2" fmla="*/ 1950720 h 4328160"/>
              <a:gd name="connsiteX3" fmla="*/ 2702560 w 5110480"/>
              <a:gd name="connsiteY3" fmla="*/ 1524000 h 4328160"/>
              <a:gd name="connsiteX4" fmla="*/ 5110480 w 5110480"/>
              <a:gd name="connsiteY4" fmla="*/ 0 h 4328160"/>
              <a:gd name="connsiteX5" fmla="*/ 5110480 w 5110480"/>
              <a:gd name="connsiteY5" fmla="*/ 0 h 4328160"/>
              <a:gd name="connsiteX0" fmla="*/ 0 w 5110480"/>
              <a:gd name="connsiteY0" fmla="*/ 4328160 h 4328160"/>
              <a:gd name="connsiteX1" fmla="*/ 2631440 w 5110480"/>
              <a:gd name="connsiteY1" fmla="*/ 3962400 h 4328160"/>
              <a:gd name="connsiteX2" fmla="*/ 2529840 w 5110480"/>
              <a:gd name="connsiteY2" fmla="*/ 1950720 h 4328160"/>
              <a:gd name="connsiteX3" fmla="*/ 2702560 w 5110480"/>
              <a:gd name="connsiteY3" fmla="*/ 1524000 h 4328160"/>
              <a:gd name="connsiteX4" fmla="*/ 5110480 w 5110480"/>
              <a:gd name="connsiteY4" fmla="*/ 0 h 4328160"/>
              <a:gd name="connsiteX5" fmla="*/ 5110480 w 5110480"/>
              <a:gd name="connsiteY5" fmla="*/ 0 h 4328160"/>
              <a:gd name="connsiteX0" fmla="*/ 0 w 5110480"/>
              <a:gd name="connsiteY0" fmla="*/ 4328160 h 4328160"/>
              <a:gd name="connsiteX1" fmla="*/ 2611120 w 5110480"/>
              <a:gd name="connsiteY1" fmla="*/ 3911600 h 4328160"/>
              <a:gd name="connsiteX2" fmla="*/ 2529840 w 5110480"/>
              <a:gd name="connsiteY2" fmla="*/ 1950720 h 4328160"/>
              <a:gd name="connsiteX3" fmla="*/ 2702560 w 5110480"/>
              <a:gd name="connsiteY3" fmla="*/ 1524000 h 4328160"/>
              <a:gd name="connsiteX4" fmla="*/ 5110480 w 5110480"/>
              <a:gd name="connsiteY4" fmla="*/ 0 h 4328160"/>
              <a:gd name="connsiteX5" fmla="*/ 5110480 w 5110480"/>
              <a:gd name="connsiteY5" fmla="*/ 0 h 4328160"/>
              <a:gd name="connsiteX0" fmla="*/ 0 w 5110480"/>
              <a:gd name="connsiteY0" fmla="*/ 4328160 h 4328160"/>
              <a:gd name="connsiteX1" fmla="*/ 2611120 w 5110480"/>
              <a:gd name="connsiteY1" fmla="*/ 3931920 h 4328160"/>
              <a:gd name="connsiteX2" fmla="*/ 2529840 w 5110480"/>
              <a:gd name="connsiteY2" fmla="*/ 1950720 h 4328160"/>
              <a:gd name="connsiteX3" fmla="*/ 2702560 w 5110480"/>
              <a:gd name="connsiteY3" fmla="*/ 1524000 h 4328160"/>
              <a:gd name="connsiteX4" fmla="*/ 5110480 w 5110480"/>
              <a:gd name="connsiteY4" fmla="*/ 0 h 4328160"/>
              <a:gd name="connsiteX5" fmla="*/ 5110480 w 5110480"/>
              <a:gd name="connsiteY5" fmla="*/ 0 h 4328160"/>
              <a:gd name="connsiteX0" fmla="*/ 0 w 5110480"/>
              <a:gd name="connsiteY0" fmla="*/ 4328160 h 4328160"/>
              <a:gd name="connsiteX1" fmla="*/ 2600960 w 5110480"/>
              <a:gd name="connsiteY1" fmla="*/ 3891280 h 4328160"/>
              <a:gd name="connsiteX2" fmla="*/ 2529840 w 5110480"/>
              <a:gd name="connsiteY2" fmla="*/ 1950720 h 4328160"/>
              <a:gd name="connsiteX3" fmla="*/ 2702560 w 5110480"/>
              <a:gd name="connsiteY3" fmla="*/ 1524000 h 4328160"/>
              <a:gd name="connsiteX4" fmla="*/ 5110480 w 5110480"/>
              <a:gd name="connsiteY4" fmla="*/ 0 h 4328160"/>
              <a:gd name="connsiteX5" fmla="*/ 5110480 w 5110480"/>
              <a:gd name="connsiteY5" fmla="*/ 0 h 4328160"/>
              <a:gd name="connsiteX0" fmla="*/ 0 w 5110480"/>
              <a:gd name="connsiteY0" fmla="*/ 4328160 h 4328160"/>
              <a:gd name="connsiteX1" fmla="*/ 2600960 w 5110480"/>
              <a:gd name="connsiteY1" fmla="*/ 3911600 h 4328160"/>
              <a:gd name="connsiteX2" fmla="*/ 2529840 w 5110480"/>
              <a:gd name="connsiteY2" fmla="*/ 1950720 h 4328160"/>
              <a:gd name="connsiteX3" fmla="*/ 2702560 w 5110480"/>
              <a:gd name="connsiteY3" fmla="*/ 1524000 h 4328160"/>
              <a:gd name="connsiteX4" fmla="*/ 5110480 w 5110480"/>
              <a:gd name="connsiteY4" fmla="*/ 0 h 4328160"/>
              <a:gd name="connsiteX5" fmla="*/ 5110480 w 5110480"/>
              <a:gd name="connsiteY5" fmla="*/ 0 h 4328160"/>
              <a:gd name="connsiteX0" fmla="*/ 0 w 5110480"/>
              <a:gd name="connsiteY0" fmla="*/ 4328160 h 4328160"/>
              <a:gd name="connsiteX1" fmla="*/ 2621280 w 5110480"/>
              <a:gd name="connsiteY1" fmla="*/ 3911600 h 4328160"/>
              <a:gd name="connsiteX2" fmla="*/ 2529840 w 5110480"/>
              <a:gd name="connsiteY2" fmla="*/ 1950720 h 4328160"/>
              <a:gd name="connsiteX3" fmla="*/ 2702560 w 5110480"/>
              <a:gd name="connsiteY3" fmla="*/ 1524000 h 4328160"/>
              <a:gd name="connsiteX4" fmla="*/ 5110480 w 5110480"/>
              <a:gd name="connsiteY4" fmla="*/ 0 h 4328160"/>
              <a:gd name="connsiteX5" fmla="*/ 5110480 w 5110480"/>
              <a:gd name="connsiteY5" fmla="*/ 0 h 4328160"/>
              <a:gd name="connsiteX0" fmla="*/ 0 w 5110480"/>
              <a:gd name="connsiteY0" fmla="*/ 4328160 h 4328160"/>
              <a:gd name="connsiteX1" fmla="*/ 2621280 w 5110480"/>
              <a:gd name="connsiteY1" fmla="*/ 3911600 h 4328160"/>
              <a:gd name="connsiteX2" fmla="*/ 2529840 w 5110480"/>
              <a:gd name="connsiteY2" fmla="*/ 1950720 h 4328160"/>
              <a:gd name="connsiteX3" fmla="*/ 2702560 w 5110480"/>
              <a:gd name="connsiteY3" fmla="*/ 1524000 h 4328160"/>
              <a:gd name="connsiteX4" fmla="*/ 5110480 w 5110480"/>
              <a:gd name="connsiteY4" fmla="*/ 0 h 4328160"/>
              <a:gd name="connsiteX5" fmla="*/ 5110480 w 5110480"/>
              <a:gd name="connsiteY5" fmla="*/ 0 h 4328160"/>
              <a:gd name="connsiteX0" fmla="*/ 0 w 5110480"/>
              <a:gd name="connsiteY0" fmla="*/ 4328160 h 4328160"/>
              <a:gd name="connsiteX1" fmla="*/ 2621280 w 5110480"/>
              <a:gd name="connsiteY1" fmla="*/ 3911600 h 4328160"/>
              <a:gd name="connsiteX2" fmla="*/ 2509520 w 5110480"/>
              <a:gd name="connsiteY2" fmla="*/ 2052320 h 4328160"/>
              <a:gd name="connsiteX3" fmla="*/ 2702560 w 5110480"/>
              <a:gd name="connsiteY3" fmla="*/ 1524000 h 4328160"/>
              <a:gd name="connsiteX4" fmla="*/ 5110480 w 5110480"/>
              <a:gd name="connsiteY4" fmla="*/ 0 h 4328160"/>
              <a:gd name="connsiteX5" fmla="*/ 5110480 w 5110480"/>
              <a:gd name="connsiteY5" fmla="*/ 0 h 4328160"/>
              <a:gd name="connsiteX0" fmla="*/ 0 w 5110480"/>
              <a:gd name="connsiteY0" fmla="*/ 4328160 h 4328160"/>
              <a:gd name="connsiteX1" fmla="*/ 2621280 w 5110480"/>
              <a:gd name="connsiteY1" fmla="*/ 3911600 h 4328160"/>
              <a:gd name="connsiteX2" fmla="*/ 2509520 w 5110480"/>
              <a:gd name="connsiteY2" fmla="*/ 2052320 h 4328160"/>
              <a:gd name="connsiteX3" fmla="*/ 2702560 w 5110480"/>
              <a:gd name="connsiteY3" fmla="*/ 1524000 h 4328160"/>
              <a:gd name="connsiteX4" fmla="*/ 5110480 w 5110480"/>
              <a:gd name="connsiteY4" fmla="*/ 0 h 4328160"/>
              <a:gd name="connsiteX5" fmla="*/ 5110480 w 5110480"/>
              <a:gd name="connsiteY5" fmla="*/ 0 h 4328160"/>
              <a:gd name="connsiteX0" fmla="*/ 0 w 5110480"/>
              <a:gd name="connsiteY0" fmla="*/ 4328160 h 4328160"/>
              <a:gd name="connsiteX1" fmla="*/ 2621280 w 5110480"/>
              <a:gd name="connsiteY1" fmla="*/ 3911600 h 4328160"/>
              <a:gd name="connsiteX2" fmla="*/ 2509520 w 5110480"/>
              <a:gd name="connsiteY2" fmla="*/ 2052320 h 4328160"/>
              <a:gd name="connsiteX3" fmla="*/ 2702560 w 5110480"/>
              <a:gd name="connsiteY3" fmla="*/ 1524000 h 4328160"/>
              <a:gd name="connsiteX4" fmla="*/ 5110480 w 5110480"/>
              <a:gd name="connsiteY4" fmla="*/ 0 h 4328160"/>
              <a:gd name="connsiteX5" fmla="*/ 5110480 w 5110480"/>
              <a:gd name="connsiteY5" fmla="*/ 0 h 4328160"/>
              <a:gd name="connsiteX0" fmla="*/ 0 w 5110480"/>
              <a:gd name="connsiteY0" fmla="*/ 4328160 h 4328160"/>
              <a:gd name="connsiteX1" fmla="*/ 2621280 w 5110480"/>
              <a:gd name="connsiteY1" fmla="*/ 3911600 h 4328160"/>
              <a:gd name="connsiteX2" fmla="*/ 2509520 w 5110480"/>
              <a:gd name="connsiteY2" fmla="*/ 2052320 h 4328160"/>
              <a:gd name="connsiteX3" fmla="*/ 2702560 w 5110480"/>
              <a:gd name="connsiteY3" fmla="*/ 1524000 h 4328160"/>
              <a:gd name="connsiteX4" fmla="*/ 5110480 w 5110480"/>
              <a:gd name="connsiteY4" fmla="*/ 0 h 4328160"/>
              <a:gd name="connsiteX5" fmla="*/ 5110480 w 5110480"/>
              <a:gd name="connsiteY5" fmla="*/ 0 h 432816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09520 w 5110480"/>
              <a:gd name="connsiteY2" fmla="*/ 2072640 h 4348480"/>
              <a:gd name="connsiteX3" fmla="*/ 2702560 w 5110480"/>
              <a:gd name="connsiteY3" fmla="*/ 154432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09520 w 5110480"/>
              <a:gd name="connsiteY2" fmla="*/ 2072640 h 4348480"/>
              <a:gd name="connsiteX3" fmla="*/ 2722880 w 5110480"/>
              <a:gd name="connsiteY3" fmla="*/ 157480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09520 w 5110480"/>
              <a:gd name="connsiteY2" fmla="*/ 2072640 h 4348480"/>
              <a:gd name="connsiteX3" fmla="*/ 2804160 w 5110480"/>
              <a:gd name="connsiteY3" fmla="*/ 145288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09520 w 5110480"/>
              <a:gd name="connsiteY2" fmla="*/ 2072640 h 4348480"/>
              <a:gd name="connsiteX3" fmla="*/ 2834640 w 5110480"/>
              <a:gd name="connsiteY3" fmla="*/ 145288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09520 w 5110480"/>
              <a:gd name="connsiteY2" fmla="*/ 2072640 h 4348480"/>
              <a:gd name="connsiteX3" fmla="*/ 2824480 w 5110480"/>
              <a:gd name="connsiteY3" fmla="*/ 144272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09520 w 5110480"/>
              <a:gd name="connsiteY2" fmla="*/ 2072640 h 4348480"/>
              <a:gd name="connsiteX3" fmla="*/ 2824480 w 5110480"/>
              <a:gd name="connsiteY3" fmla="*/ 144272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09520 w 5110480"/>
              <a:gd name="connsiteY2" fmla="*/ 2072640 h 4348480"/>
              <a:gd name="connsiteX3" fmla="*/ 2824480 w 5110480"/>
              <a:gd name="connsiteY3" fmla="*/ 144272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09520 w 5110480"/>
              <a:gd name="connsiteY2" fmla="*/ 2072640 h 4348480"/>
              <a:gd name="connsiteX3" fmla="*/ 2824480 w 5110480"/>
              <a:gd name="connsiteY3" fmla="*/ 144272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09520 w 5110480"/>
              <a:gd name="connsiteY2" fmla="*/ 2072640 h 4348480"/>
              <a:gd name="connsiteX3" fmla="*/ 2966720 w 5110480"/>
              <a:gd name="connsiteY3" fmla="*/ 135128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09520 w 5110480"/>
              <a:gd name="connsiteY2" fmla="*/ 2072640 h 4348480"/>
              <a:gd name="connsiteX3" fmla="*/ 29667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09520 w 5110480"/>
              <a:gd name="connsiteY2" fmla="*/ 2072640 h 4348480"/>
              <a:gd name="connsiteX3" fmla="*/ 29667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09520 w 5110480"/>
              <a:gd name="connsiteY2" fmla="*/ 2072640 h 4348480"/>
              <a:gd name="connsiteX3" fmla="*/ 29667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09520 w 5110480"/>
              <a:gd name="connsiteY2" fmla="*/ 2072640 h 4348480"/>
              <a:gd name="connsiteX3" fmla="*/ 299720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09520 w 5110480"/>
              <a:gd name="connsiteY2" fmla="*/ 207264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60320 w 5110480"/>
              <a:gd name="connsiteY2" fmla="*/ 209296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590800 w 5110480"/>
              <a:gd name="connsiteY1" fmla="*/ 393192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529840 w 5110480"/>
              <a:gd name="connsiteY1" fmla="*/ 391668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529840 w 5110480"/>
              <a:gd name="connsiteY1" fmla="*/ 391668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529840 w 5110480"/>
              <a:gd name="connsiteY1" fmla="*/ 391668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529840 w 5110480"/>
              <a:gd name="connsiteY1" fmla="*/ 391668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529840 w 5110480"/>
              <a:gd name="connsiteY1" fmla="*/ 391668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529840 w 5110480"/>
              <a:gd name="connsiteY1" fmla="*/ 391668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484120 w 5110480"/>
              <a:gd name="connsiteY1" fmla="*/ 397764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484120 w 5110480"/>
              <a:gd name="connsiteY1" fmla="*/ 397764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484120 w 5110480"/>
              <a:gd name="connsiteY1" fmla="*/ 397764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484120 w 5110480"/>
              <a:gd name="connsiteY1" fmla="*/ 400304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484120 w 5110480"/>
              <a:gd name="connsiteY1" fmla="*/ 403352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473960 w 5110480"/>
              <a:gd name="connsiteY1" fmla="*/ 401828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68800 h 4368800"/>
              <a:gd name="connsiteX1" fmla="*/ 2473960 w 5110480"/>
              <a:gd name="connsiteY1" fmla="*/ 4018280 h 4368800"/>
              <a:gd name="connsiteX2" fmla="*/ 2590800 w 5110480"/>
              <a:gd name="connsiteY2" fmla="*/ 2103120 h 4368800"/>
              <a:gd name="connsiteX3" fmla="*/ 3017520 w 5110480"/>
              <a:gd name="connsiteY3" fmla="*/ 1310640 h 4368800"/>
              <a:gd name="connsiteX4" fmla="*/ 5110480 w 5110480"/>
              <a:gd name="connsiteY4" fmla="*/ 20320 h 4368800"/>
              <a:gd name="connsiteX5" fmla="*/ 5110480 w 5110480"/>
              <a:gd name="connsiteY5" fmla="*/ 0 h 4368800"/>
              <a:gd name="connsiteX0" fmla="*/ 0 w 5044440"/>
              <a:gd name="connsiteY0" fmla="*/ 4363720 h 4363720"/>
              <a:gd name="connsiteX1" fmla="*/ 2407920 w 5044440"/>
              <a:gd name="connsiteY1" fmla="*/ 4018280 h 4363720"/>
              <a:gd name="connsiteX2" fmla="*/ 2524760 w 5044440"/>
              <a:gd name="connsiteY2" fmla="*/ 2103120 h 4363720"/>
              <a:gd name="connsiteX3" fmla="*/ 2951480 w 5044440"/>
              <a:gd name="connsiteY3" fmla="*/ 1310640 h 4363720"/>
              <a:gd name="connsiteX4" fmla="*/ 5044440 w 5044440"/>
              <a:gd name="connsiteY4" fmla="*/ 20320 h 4363720"/>
              <a:gd name="connsiteX5" fmla="*/ 5044440 w 5044440"/>
              <a:gd name="connsiteY5" fmla="*/ 0 h 4363720"/>
              <a:gd name="connsiteX0" fmla="*/ 0 w 5044440"/>
              <a:gd name="connsiteY0" fmla="*/ 4363720 h 4363720"/>
              <a:gd name="connsiteX1" fmla="*/ 2407920 w 5044440"/>
              <a:gd name="connsiteY1" fmla="*/ 4018280 h 4363720"/>
              <a:gd name="connsiteX2" fmla="*/ 2524760 w 5044440"/>
              <a:gd name="connsiteY2" fmla="*/ 2103120 h 4363720"/>
              <a:gd name="connsiteX3" fmla="*/ 2951480 w 5044440"/>
              <a:gd name="connsiteY3" fmla="*/ 1310640 h 4363720"/>
              <a:gd name="connsiteX4" fmla="*/ 5044440 w 5044440"/>
              <a:gd name="connsiteY4" fmla="*/ 20320 h 4363720"/>
              <a:gd name="connsiteX5" fmla="*/ 5044440 w 5044440"/>
              <a:gd name="connsiteY5" fmla="*/ 0 h 4363720"/>
              <a:gd name="connsiteX0" fmla="*/ 0 w 5044440"/>
              <a:gd name="connsiteY0" fmla="*/ 4363720 h 4363720"/>
              <a:gd name="connsiteX1" fmla="*/ 2407920 w 5044440"/>
              <a:gd name="connsiteY1" fmla="*/ 4018280 h 4363720"/>
              <a:gd name="connsiteX2" fmla="*/ 2524760 w 5044440"/>
              <a:gd name="connsiteY2" fmla="*/ 2103120 h 4363720"/>
              <a:gd name="connsiteX3" fmla="*/ 2951480 w 5044440"/>
              <a:gd name="connsiteY3" fmla="*/ 1310640 h 4363720"/>
              <a:gd name="connsiteX4" fmla="*/ 5044440 w 5044440"/>
              <a:gd name="connsiteY4" fmla="*/ 20320 h 4363720"/>
              <a:gd name="connsiteX5" fmla="*/ 5044440 w 5044440"/>
              <a:gd name="connsiteY5" fmla="*/ 0 h 4363720"/>
              <a:gd name="connsiteX0" fmla="*/ 0 w 5044440"/>
              <a:gd name="connsiteY0" fmla="*/ 4363720 h 4363720"/>
              <a:gd name="connsiteX1" fmla="*/ 2407920 w 5044440"/>
              <a:gd name="connsiteY1" fmla="*/ 4018280 h 4363720"/>
              <a:gd name="connsiteX2" fmla="*/ 2626360 w 5044440"/>
              <a:gd name="connsiteY2" fmla="*/ 3479800 h 4363720"/>
              <a:gd name="connsiteX3" fmla="*/ 2524760 w 5044440"/>
              <a:gd name="connsiteY3" fmla="*/ 2103120 h 4363720"/>
              <a:gd name="connsiteX4" fmla="*/ 2951480 w 5044440"/>
              <a:gd name="connsiteY4" fmla="*/ 131064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07920 w 5044440"/>
              <a:gd name="connsiteY1" fmla="*/ 4018280 h 4363720"/>
              <a:gd name="connsiteX2" fmla="*/ 2626360 w 5044440"/>
              <a:gd name="connsiteY2" fmla="*/ 3479800 h 4363720"/>
              <a:gd name="connsiteX3" fmla="*/ 2524760 w 5044440"/>
              <a:gd name="connsiteY3" fmla="*/ 2103120 h 4363720"/>
              <a:gd name="connsiteX4" fmla="*/ 2951480 w 5044440"/>
              <a:gd name="connsiteY4" fmla="*/ 131064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07920 w 5044440"/>
              <a:gd name="connsiteY1" fmla="*/ 4018280 h 4363720"/>
              <a:gd name="connsiteX2" fmla="*/ 2626360 w 5044440"/>
              <a:gd name="connsiteY2" fmla="*/ 3479800 h 4363720"/>
              <a:gd name="connsiteX3" fmla="*/ 2524760 w 5044440"/>
              <a:gd name="connsiteY3" fmla="*/ 2103120 h 4363720"/>
              <a:gd name="connsiteX4" fmla="*/ 2951480 w 5044440"/>
              <a:gd name="connsiteY4" fmla="*/ 131064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26360 w 5044440"/>
              <a:gd name="connsiteY2" fmla="*/ 3479800 h 4363720"/>
              <a:gd name="connsiteX3" fmla="*/ 2524760 w 5044440"/>
              <a:gd name="connsiteY3" fmla="*/ 2103120 h 4363720"/>
              <a:gd name="connsiteX4" fmla="*/ 2951480 w 5044440"/>
              <a:gd name="connsiteY4" fmla="*/ 131064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26360 w 5044440"/>
              <a:gd name="connsiteY2" fmla="*/ 3479800 h 4363720"/>
              <a:gd name="connsiteX3" fmla="*/ 2524760 w 5044440"/>
              <a:gd name="connsiteY3" fmla="*/ 2103120 h 4363720"/>
              <a:gd name="connsiteX4" fmla="*/ 2951480 w 5044440"/>
              <a:gd name="connsiteY4" fmla="*/ 131064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24760 w 5044440"/>
              <a:gd name="connsiteY3" fmla="*/ 2103120 h 4363720"/>
              <a:gd name="connsiteX4" fmla="*/ 2951480 w 5044440"/>
              <a:gd name="connsiteY4" fmla="*/ 131064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24760 w 5044440"/>
              <a:gd name="connsiteY3" fmla="*/ 2103120 h 4363720"/>
              <a:gd name="connsiteX4" fmla="*/ 2951480 w 5044440"/>
              <a:gd name="connsiteY4" fmla="*/ 131064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50160 w 5044440"/>
              <a:gd name="connsiteY3" fmla="*/ 2128520 h 4363720"/>
              <a:gd name="connsiteX4" fmla="*/ 2951480 w 5044440"/>
              <a:gd name="connsiteY4" fmla="*/ 131064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50160 w 5044440"/>
              <a:gd name="connsiteY3" fmla="*/ 2128520 h 4363720"/>
              <a:gd name="connsiteX4" fmla="*/ 3027680 w 5044440"/>
              <a:gd name="connsiteY4" fmla="*/ 139700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50160 w 5044440"/>
              <a:gd name="connsiteY3" fmla="*/ 2128520 h 4363720"/>
              <a:gd name="connsiteX4" fmla="*/ 3027680 w 5044440"/>
              <a:gd name="connsiteY4" fmla="*/ 139700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50160 w 5044440"/>
              <a:gd name="connsiteY3" fmla="*/ 2128520 h 4363720"/>
              <a:gd name="connsiteX4" fmla="*/ 3027680 w 5044440"/>
              <a:gd name="connsiteY4" fmla="*/ 139700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50160 w 5044440"/>
              <a:gd name="connsiteY3" fmla="*/ 2128520 h 4363720"/>
              <a:gd name="connsiteX4" fmla="*/ 2987040 w 5044440"/>
              <a:gd name="connsiteY4" fmla="*/ 139700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50160 w 5044440"/>
              <a:gd name="connsiteY3" fmla="*/ 2128520 h 4363720"/>
              <a:gd name="connsiteX4" fmla="*/ 2987040 w 5044440"/>
              <a:gd name="connsiteY4" fmla="*/ 139700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65400 w 5044440"/>
              <a:gd name="connsiteY3" fmla="*/ 2133600 h 4363720"/>
              <a:gd name="connsiteX4" fmla="*/ 2987040 w 5044440"/>
              <a:gd name="connsiteY4" fmla="*/ 139700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65400 w 5044440"/>
              <a:gd name="connsiteY3" fmla="*/ 2133600 h 4363720"/>
              <a:gd name="connsiteX4" fmla="*/ 2987040 w 5044440"/>
              <a:gd name="connsiteY4" fmla="*/ 139700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65400 w 5044440"/>
              <a:gd name="connsiteY3" fmla="*/ 2133600 h 4363720"/>
              <a:gd name="connsiteX4" fmla="*/ 2987040 w 5044440"/>
              <a:gd name="connsiteY4" fmla="*/ 139700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65400 w 5044440"/>
              <a:gd name="connsiteY3" fmla="*/ 213360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65400 w 5044440"/>
              <a:gd name="connsiteY3" fmla="*/ 213360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65400 w 5044440"/>
              <a:gd name="connsiteY3" fmla="*/ 213360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90800 w 5044440"/>
              <a:gd name="connsiteY3" fmla="*/ 201676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90800 w 5044440"/>
              <a:gd name="connsiteY3" fmla="*/ 201676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90800 w 5044440"/>
              <a:gd name="connsiteY3" fmla="*/ 201676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90800 w 5044440"/>
              <a:gd name="connsiteY3" fmla="*/ 201676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90800 w 5044440"/>
              <a:gd name="connsiteY3" fmla="*/ 201676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90800 w 5044440"/>
              <a:gd name="connsiteY3" fmla="*/ 201676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90800 w 5044440"/>
              <a:gd name="connsiteY3" fmla="*/ 201676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90800 w 5044440"/>
              <a:gd name="connsiteY3" fmla="*/ 201676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90800 w 5044440"/>
              <a:gd name="connsiteY3" fmla="*/ 201676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56840 w 5044440"/>
              <a:gd name="connsiteY2" fmla="*/ 3479800 h 4363720"/>
              <a:gd name="connsiteX3" fmla="*/ 2590800 w 5044440"/>
              <a:gd name="connsiteY3" fmla="*/ 201676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56840 w 5044440"/>
              <a:gd name="connsiteY2" fmla="*/ 3479800 h 4363720"/>
              <a:gd name="connsiteX3" fmla="*/ 2590800 w 5044440"/>
              <a:gd name="connsiteY3" fmla="*/ 201676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56840 w 5044440"/>
              <a:gd name="connsiteY2" fmla="*/ 3479800 h 4363720"/>
              <a:gd name="connsiteX3" fmla="*/ 2590800 w 5044440"/>
              <a:gd name="connsiteY3" fmla="*/ 201676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56840 w 5044440"/>
              <a:gd name="connsiteY2" fmla="*/ 3479800 h 4363720"/>
              <a:gd name="connsiteX3" fmla="*/ 2590800 w 5044440"/>
              <a:gd name="connsiteY3" fmla="*/ 201676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56840 w 5044440"/>
              <a:gd name="connsiteY2" fmla="*/ 3515360 h 4363720"/>
              <a:gd name="connsiteX3" fmla="*/ 2590800 w 5044440"/>
              <a:gd name="connsiteY3" fmla="*/ 201676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56840 w 5044440"/>
              <a:gd name="connsiteY2" fmla="*/ 3515360 h 4363720"/>
              <a:gd name="connsiteX3" fmla="*/ 2580640 w 5044440"/>
              <a:gd name="connsiteY3" fmla="*/ 201676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56840 w 5044440"/>
              <a:gd name="connsiteY2" fmla="*/ 3515360 h 4363720"/>
              <a:gd name="connsiteX3" fmla="*/ 2580640 w 5044440"/>
              <a:gd name="connsiteY3" fmla="*/ 201676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56840 w 5044440"/>
              <a:gd name="connsiteY2" fmla="*/ 3515360 h 4363720"/>
              <a:gd name="connsiteX3" fmla="*/ 2580640 w 5044440"/>
              <a:gd name="connsiteY3" fmla="*/ 201676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138680 w 5044440"/>
              <a:gd name="connsiteY1" fmla="*/ 4114800 h 4363720"/>
              <a:gd name="connsiteX2" fmla="*/ 2494280 w 5044440"/>
              <a:gd name="connsiteY2" fmla="*/ 3992880 h 4363720"/>
              <a:gd name="connsiteX3" fmla="*/ 2656840 w 5044440"/>
              <a:gd name="connsiteY3" fmla="*/ 3515360 h 4363720"/>
              <a:gd name="connsiteX4" fmla="*/ 2580640 w 5044440"/>
              <a:gd name="connsiteY4" fmla="*/ 2016760 h 4363720"/>
              <a:gd name="connsiteX5" fmla="*/ 2931160 w 5044440"/>
              <a:gd name="connsiteY5" fmla="*/ 1442720 h 4363720"/>
              <a:gd name="connsiteX6" fmla="*/ 5044440 w 5044440"/>
              <a:gd name="connsiteY6" fmla="*/ 20320 h 4363720"/>
              <a:gd name="connsiteX7" fmla="*/ 5044440 w 5044440"/>
              <a:gd name="connsiteY7" fmla="*/ 0 h 4363720"/>
              <a:gd name="connsiteX0" fmla="*/ 0 w 5044440"/>
              <a:gd name="connsiteY0" fmla="*/ 4363720 h 4363720"/>
              <a:gd name="connsiteX1" fmla="*/ 2138680 w 5044440"/>
              <a:gd name="connsiteY1" fmla="*/ 4114800 h 4363720"/>
              <a:gd name="connsiteX2" fmla="*/ 2494280 w 5044440"/>
              <a:gd name="connsiteY2" fmla="*/ 3992880 h 4363720"/>
              <a:gd name="connsiteX3" fmla="*/ 2656840 w 5044440"/>
              <a:gd name="connsiteY3" fmla="*/ 3515360 h 4363720"/>
              <a:gd name="connsiteX4" fmla="*/ 2580640 w 5044440"/>
              <a:gd name="connsiteY4" fmla="*/ 2016760 h 4363720"/>
              <a:gd name="connsiteX5" fmla="*/ 2931160 w 5044440"/>
              <a:gd name="connsiteY5" fmla="*/ 1442720 h 4363720"/>
              <a:gd name="connsiteX6" fmla="*/ 5044440 w 5044440"/>
              <a:gd name="connsiteY6" fmla="*/ 20320 h 4363720"/>
              <a:gd name="connsiteX7" fmla="*/ 5044440 w 5044440"/>
              <a:gd name="connsiteY7" fmla="*/ 0 h 4363720"/>
              <a:gd name="connsiteX0" fmla="*/ 0 w 5044440"/>
              <a:gd name="connsiteY0" fmla="*/ 4363720 h 4363720"/>
              <a:gd name="connsiteX1" fmla="*/ 2138680 w 5044440"/>
              <a:gd name="connsiteY1" fmla="*/ 4114800 h 4363720"/>
              <a:gd name="connsiteX2" fmla="*/ 2494280 w 5044440"/>
              <a:gd name="connsiteY2" fmla="*/ 3992880 h 4363720"/>
              <a:gd name="connsiteX3" fmla="*/ 2656840 w 5044440"/>
              <a:gd name="connsiteY3" fmla="*/ 3515360 h 4363720"/>
              <a:gd name="connsiteX4" fmla="*/ 2580640 w 5044440"/>
              <a:gd name="connsiteY4" fmla="*/ 2016760 h 4363720"/>
              <a:gd name="connsiteX5" fmla="*/ 2931160 w 5044440"/>
              <a:gd name="connsiteY5" fmla="*/ 1442720 h 4363720"/>
              <a:gd name="connsiteX6" fmla="*/ 5044440 w 5044440"/>
              <a:gd name="connsiteY6" fmla="*/ 20320 h 4363720"/>
              <a:gd name="connsiteX7" fmla="*/ 5044440 w 5044440"/>
              <a:gd name="connsiteY7" fmla="*/ 0 h 4363720"/>
              <a:gd name="connsiteX0" fmla="*/ 0 w 5044440"/>
              <a:gd name="connsiteY0" fmla="*/ 4363720 h 4363720"/>
              <a:gd name="connsiteX1" fmla="*/ 2179320 w 5044440"/>
              <a:gd name="connsiteY1" fmla="*/ 4114800 h 4363720"/>
              <a:gd name="connsiteX2" fmla="*/ 2494280 w 5044440"/>
              <a:gd name="connsiteY2" fmla="*/ 3992880 h 4363720"/>
              <a:gd name="connsiteX3" fmla="*/ 2656840 w 5044440"/>
              <a:gd name="connsiteY3" fmla="*/ 3515360 h 4363720"/>
              <a:gd name="connsiteX4" fmla="*/ 2580640 w 5044440"/>
              <a:gd name="connsiteY4" fmla="*/ 2016760 h 4363720"/>
              <a:gd name="connsiteX5" fmla="*/ 2931160 w 5044440"/>
              <a:gd name="connsiteY5" fmla="*/ 1442720 h 4363720"/>
              <a:gd name="connsiteX6" fmla="*/ 5044440 w 5044440"/>
              <a:gd name="connsiteY6" fmla="*/ 20320 h 4363720"/>
              <a:gd name="connsiteX7" fmla="*/ 5044440 w 5044440"/>
              <a:gd name="connsiteY7" fmla="*/ 0 h 4363720"/>
              <a:gd name="connsiteX0" fmla="*/ 0 w 5044440"/>
              <a:gd name="connsiteY0" fmla="*/ 4363720 h 4363720"/>
              <a:gd name="connsiteX1" fmla="*/ 2179320 w 5044440"/>
              <a:gd name="connsiteY1" fmla="*/ 4114800 h 4363720"/>
              <a:gd name="connsiteX2" fmla="*/ 2494280 w 5044440"/>
              <a:gd name="connsiteY2" fmla="*/ 3992880 h 4363720"/>
              <a:gd name="connsiteX3" fmla="*/ 2656840 w 5044440"/>
              <a:gd name="connsiteY3" fmla="*/ 3515360 h 4363720"/>
              <a:gd name="connsiteX4" fmla="*/ 2580640 w 5044440"/>
              <a:gd name="connsiteY4" fmla="*/ 2016760 h 4363720"/>
              <a:gd name="connsiteX5" fmla="*/ 2931160 w 5044440"/>
              <a:gd name="connsiteY5" fmla="*/ 1442720 h 4363720"/>
              <a:gd name="connsiteX6" fmla="*/ 5044440 w 5044440"/>
              <a:gd name="connsiteY6" fmla="*/ 20320 h 4363720"/>
              <a:gd name="connsiteX7" fmla="*/ 5044440 w 5044440"/>
              <a:gd name="connsiteY7" fmla="*/ 0 h 4363720"/>
              <a:gd name="connsiteX0" fmla="*/ 0 w 5044440"/>
              <a:gd name="connsiteY0" fmla="*/ 4363720 h 4363720"/>
              <a:gd name="connsiteX1" fmla="*/ 2179320 w 5044440"/>
              <a:gd name="connsiteY1" fmla="*/ 4114800 h 4363720"/>
              <a:gd name="connsiteX2" fmla="*/ 2494280 w 5044440"/>
              <a:gd name="connsiteY2" fmla="*/ 3992880 h 4363720"/>
              <a:gd name="connsiteX3" fmla="*/ 2656840 w 5044440"/>
              <a:gd name="connsiteY3" fmla="*/ 3515360 h 4363720"/>
              <a:gd name="connsiteX4" fmla="*/ 2580640 w 5044440"/>
              <a:gd name="connsiteY4" fmla="*/ 2016760 h 4363720"/>
              <a:gd name="connsiteX5" fmla="*/ 2931160 w 5044440"/>
              <a:gd name="connsiteY5" fmla="*/ 1442720 h 4363720"/>
              <a:gd name="connsiteX6" fmla="*/ 5044440 w 5044440"/>
              <a:gd name="connsiteY6" fmla="*/ 20320 h 4363720"/>
              <a:gd name="connsiteX7" fmla="*/ 5044440 w 5044440"/>
              <a:gd name="connsiteY7" fmla="*/ 0 h 4363720"/>
              <a:gd name="connsiteX0" fmla="*/ 0 w 5044440"/>
              <a:gd name="connsiteY0" fmla="*/ 4363720 h 4363720"/>
              <a:gd name="connsiteX1" fmla="*/ 2169160 w 5044440"/>
              <a:gd name="connsiteY1" fmla="*/ 4104640 h 4363720"/>
              <a:gd name="connsiteX2" fmla="*/ 2494280 w 5044440"/>
              <a:gd name="connsiteY2" fmla="*/ 3992880 h 4363720"/>
              <a:gd name="connsiteX3" fmla="*/ 2656840 w 5044440"/>
              <a:gd name="connsiteY3" fmla="*/ 3515360 h 4363720"/>
              <a:gd name="connsiteX4" fmla="*/ 2580640 w 5044440"/>
              <a:gd name="connsiteY4" fmla="*/ 2016760 h 4363720"/>
              <a:gd name="connsiteX5" fmla="*/ 2931160 w 5044440"/>
              <a:gd name="connsiteY5" fmla="*/ 1442720 h 4363720"/>
              <a:gd name="connsiteX6" fmla="*/ 5044440 w 5044440"/>
              <a:gd name="connsiteY6" fmla="*/ 20320 h 4363720"/>
              <a:gd name="connsiteX7" fmla="*/ 5044440 w 5044440"/>
              <a:gd name="connsiteY7" fmla="*/ 0 h 4363720"/>
              <a:gd name="connsiteX0" fmla="*/ 0 w 5044440"/>
              <a:gd name="connsiteY0" fmla="*/ 4363720 h 4363720"/>
              <a:gd name="connsiteX1" fmla="*/ 2169160 w 5044440"/>
              <a:gd name="connsiteY1" fmla="*/ 4104640 h 4363720"/>
              <a:gd name="connsiteX2" fmla="*/ 2489200 w 5044440"/>
              <a:gd name="connsiteY2" fmla="*/ 3992880 h 4363720"/>
              <a:gd name="connsiteX3" fmla="*/ 2656840 w 5044440"/>
              <a:gd name="connsiteY3" fmla="*/ 3515360 h 4363720"/>
              <a:gd name="connsiteX4" fmla="*/ 2580640 w 5044440"/>
              <a:gd name="connsiteY4" fmla="*/ 2016760 h 4363720"/>
              <a:gd name="connsiteX5" fmla="*/ 2931160 w 5044440"/>
              <a:gd name="connsiteY5" fmla="*/ 1442720 h 4363720"/>
              <a:gd name="connsiteX6" fmla="*/ 5044440 w 5044440"/>
              <a:gd name="connsiteY6" fmla="*/ 20320 h 4363720"/>
              <a:gd name="connsiteX7" fmla="*/ 5044440 w 5044440"/>
              <a:gd name="connsiteY7" fmla="*/ 0 h 4363720"/>
              <a:gd name="connsiteX0" fmla="*/ 0 w 5044440"/>
              <a:gd name="connsiteY0" fmla="*/ 4363720 h 4363720"/>
              <a:gd name="connsiteX1" fmla="*/ 2169160 w 5044440"/>
              <a:gd name="connsiteY1" fmla="*/ 4104640 h 4363720"/>
              <a:gd name="connsiteX2" fmla="*/ 2484120 w 5044440"/>
              <a:gd name="connsiteY2" fmla="*/ 3982720 h 4363720"/>
              <a:gd name="connsiteX3" fmla="*/ 2656840 w 5044440"/>
              <a:gd name="connsiteY3" fmla="*/ 3515360 h 4363720"/>
              <a:gd name="connsiteX4" fmla="*/ 2580640 w 5044440"/>
              <a:gd name="connsiteY4" fmla="*/ 2016760 h 4363720"/>
              <a:gd name="connsiteX5" fmla="*/ 2931160 w 5044440"/>
              <a:gd name="connsiteY5" fmla="*/ 1442720 h 4363720"/>
              <a:gd name="connsiteX6" fmla="*/ 5044440 w 5044440"/>
              <a:gd name="connsiteY6" fmla="*/ 20320 h 4363720"/>
              <a:gd name="connsiteX7" fmla="*/ 5044440 w 5044440"/>
              <a:gd name="connsiteY7" fmla="*/ 0 h 4363720"/>
              <a:gd name="connsiteX0" fmla="*/ 0 w 5044440"/>
              <a:gd name="connsiteY0" fmla="*/ 4363720 h 4363720"/>
              <a:gd name="connsiteX1" fmla="*/ 2169160 w 5044440"/>
              <a:gd name="connsiteY1" fmla="*/ 4109720 h 4363720"/>
              <a:gd name="connsiteX2" fmla="*/ 2484120 w 5044440"/>
              <a:gd name="connsiteY2" fmla="*/ 3982720 h 4363720"/>
              <a:gd name="connsiteX3" fmla="*/ 2656840 w 5044440"/>
              <a:gd name="connsiteY3" fmla="*/ 3515360 h 4363720"/>
              <a:gd name="connsiteX4" fmla="*/ 2580640 w 5044440"/>
              <a:gd name="connsiteY4" fmla="*/ 2016760 h 4363720"/>
              <a:gd name="connsiteX5" fmla="*/ 2931160 w 5044440"/>
              <a:gd name="connsiteY5" fmla="*/ 1442720 h 4363720"/>
              <a:gd name="connsiteX6" fmla="*/ 5044440 w 5044440"/>
              <a:gd name="connsiteY6" fmla="*/ 20320 h 4363720"/>
              <a:gd name="connsiteX7" fmla="*/ 5044440 w 5044440"/>
              <a:gd name="connsiteY7" fmla="*/ 0 h 4363720"/>
              <a:gd name="connsiteX0" fmla="*/ 0 w 5044440"/>
              <a:gd name="connsiteY0" fmla="*/ 4343400 h 4343400"/>
              <a:gd name="connsiteX1" fmla="*/ 2169160 w 5044440"/>
              <a:gd name="connsiteY1" fmla="*/ 4089400 h 4343400"/>
              <a:gd name="connsiteX2" fmla="*/ 2484120 w 5044440"/>
              <a:gd name="connsiteY2" fmla="*/ 3962400 h 4343400"/>
              <a:gd name="connsiteX3" fmla="*/ 2656840 w 5044440"/>
              <a:gd name="connsiteY3" fmla="*/ 3495040 h 4343400"/>
              <a:gd name="connsiteX4" fmla="*/ 2580640 w 5044440"/>
              <a:gd name="connsiteY4" fmla="*/ 1996440 h 4343400"/>
              <a:gd name="connsiteX5" fmla="*/ 2931160 w 5044440"/>
              <a:gd name="connsiteY5" fmla="*/ 1422400 h 4343400"/>
              <a:gd name="connsiteX6" fmla="*/ 5044440 w 5044440"/>
              <a:gd name="connsiteY6" fmla="*/ 0 h 4343400"/>
              <a:gd name="connsiteX0" fmla="*/ 0 w 5125720"/>
              <a:gd name="connsiteY0" fmla="*/ 4282440 h 4282440"/>
              <a:gd name="connsiteX1" fmla="*/ 2169160 w 5125720"/>
              <a:gd name="connsiteY1" fmla="*/ 4028440 h 4282440"/>
              <a:gd name="connsiteX2" fmla="*/ 2484120 w 5125720"/>
              <a:gd name="connsiteY2" fmla="*/ 3901440 h 4282440"/>
              <a:gd name="connsiteX3" fmla="*/ 2656840 w 5125720"/>
              <a:gd name="connsiteY3" fmla="*/ 3434080 h 4282440"/>
              <a:gd name="connsiteX4" fmla="*/ 2580640 w 5125720"/>
              <a:gd name="connsiteY4" fmla="*/ 1935480 h 4282440"/>
              <a:gd name="connsiteX5" fmla="*/ 2931160 w 5125720"/>
              <a:gd name="connsiteY5" fmla="*/ 1361440 h 4282440"/>
              <a:gd name="connsiteX6" fmla="*/ 5125720 w 5125720"/>
              <a:gd name="connsiteY6" fmla="*/ 0 h 428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25720" h="4282440">
                <a:moveTo>
                  <a:pt x="0" y="4282440"/>
                </a:moveTo>
                <a:cubicBezTo>
                  <a:pt x="712893" y="4199467"/>
                  <a:pt x="1451187" y="4141893"/>
                  <a:pt x="2169160" y="4028440"/>
                </a:cubicBezTo>
                <a:cubicBezTo>
                  <a:pt x="2198793" y="4007273"/>
                  <a:pt x="2396913" y="3997960"/>
                  <a:pt x="2484120" y="3901440"/>
                </a:cubicBezTo>
                <a:cubicBezTo>
                  <a:pt x="2614507" y="3711787"/>
                  <a:pt x="2601807" y="3748193"/>
                  <a:pt x="2656840" y="3434080"/>
                </a:cubicBezTo>
                <a:cubicBezTo>
                  <a:pt x="2645833" y="3109807"/>
                  <a:pt x="2534073" y="2229273"/>
                  <a:pt x="2580640" y="1935480"/>
                </a:cubicBezTo>
                <a:cubicBezTo>
                  <a:pt x="2609427" y="1764453"/>
                  <a:pt x="2668693" y="1583267"/>
                  <a:pt x="2931160" y="1361440"/>
                </a:cubicBezTo>
                <a:cubicBezTo>
                  <a:pt x="3693160" y="866987"/>
                  <a:pt x="4363720" y="474133"/>
                  <a:pt x="512572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5" name="フリーフォーム: 図形 34">
            <a:extLst>
              <a:ext uri="{FF2B5EF4-FFF2-40B4-BE49-F238E27FC236}">
                <a16:creationId xmlns:a16="http://schemas.microsoft.com/office/drawing/2014/main" id="{1160FE5E-A38D-41A4-9322-3FEEAF43856D}"/>
              </a:ext>
            </a:extLst>
          </p:cNvPr>
          <p:cNvSpPr/>
          <p:nvPr/>
        </p:nvSpPr>
        <p:spPr>
          <a:xfrm>
            <a:off x="2754764" y="924560"/>
            <a:ext cx="2556376" cy="3434080"/>
          </a:xfrm>
          <a:custGeom>
            <a:avLst/>
            <a:gdLst>
              <a:gd name="connsiteX0" fmla="*/ 0 w 5110480"/>
              <a:gd name="connsiteY0" fmla="*/ 4328160 h 4328160"/>
              <a:gd name="connsiteX1" fmla="*/ 2692400 w 5110480"/>
              <a:gd name="connsiteY1" fmla="*/ 3911600 h 4328160"/>
              <a:gd name="connsiteX2" fmla="*/ 2529840 w 5110480"/>
              <a:gd name="connsiteY2" fmla="*/ 1950720 h 4328160"/>
              <a:gd name="connsiteX3" fmla="*/ 2702560 w 5110480"/>
              <a:gd name="connsiteY3" fmla="*/ 1524000 h 4328160"/>
              <a:gd name="connsiteX4" fmla="*/ 5110480 w 5110480"/>
              <a:gd name="connsiteY4" fmla="*/ 0 h 4328160"/>
              <a:gd name="connsiteX5" fmla="*/ 5110480 w 5110480"/>
              <a:gd name="connsiteY5" fmla="*/ 0 h 4328160"/>
              <a:gd name="connsiteX0" fmla="*/ 0 w 5110480"/>
              <a:gd name="connsiteY0" fmla="*/ 4328160 h 4328160"/>
              <a:gd name="connsiteX1" fmla="*/ 2672080 w 5110480"/>
              <a:gd name="connsiteY1" fmla="*/ 4003040 h 4328160"/>
              <a:gd name="connsiteX2" fmla="*/ 2529840 w 5110480"/>
              <a:gd name="connsiteY2" fmla="*/ 1950720 h 4328160"/>
              <a:gd name="connsiteX3" fmla="*/ 2702560 w 5110480"/>
              <a:gd name="connsiteY3" fmla="*/ 1524000 h 4328160"/>
              <a:gd name="connsiteX4" fmla="*/ 5110480 w 5110480"/>
              <a:gd name="connsiteY4" fmla="*/ 0 h 4328160"/>
              <a:gd name="connsiteX5" fmla="*/ 5110480 w 5110480"/>
              <a:gd name="connsiteY5" fmla="*/ 0 h 4328160"/>
              <a:gd name="connsiteX0" fmla="*/ 0 w 5110480"/>
              <a:gd name="connsiteY0" fmla="*/ 4328160 h 4328160"/>
              <a:gd name="connsiteX1" fmla="*/ 2672080 w 5110480"/>
              <a:gd name="connsiteY1" fmla="*/ 4003040 h 4328160"/>
              <a:gd name="connsiteX2" fmla="*/ 2529840 w 5110480"/>
              <a:gd name="connsiteY2" fmla="*/ 1950720 h 4328160"/>
              <a:gd name="connsiteX3" fmla="*/ 2702560 w 5110480"/>
              <a:gd name="connsiteY3" fmla="*/ 1524000 h 4328160"/>
              <a:gd name="connsiteX4" fmla="*/ 5110480 w 5110480"/>
              <a:gd name="connsiteY4" fmla="*/ 0 h 4328160"/>
              <a:gd name="connsiteX5" fmla="*/ 5110480 w 5110480"/>
              <a:gd name="connsiteY5" fmla="*/ 0 h 4328160"/>
              <a:gd name="connsiteX0" fmla="*/ 0 w 5110480"/>
              <a:gd name="connsiteY0" fmla="*/ 4328160 h 4328160"/>
              <a:gd name="connsiteX1" fmla="*/ 2672080 w 5110480"/>
              <a:gd name="connsiteY1" fmla="*/ 4003040 h 4328160"/>
              <a:gd name="connsiteX2" fmla="*/ 2529840 w 5110480"/>
              <a:gd name="connsiteY2" fmla="*/ 1950720 h 4328160"/>
              <a:gd name="connsiteX3" fmla="*/ 2702560 w 5110480"/>
              <a:gd name="connsiteY3" fmla="*/ 1524000 h 4328160"/>
              <a:gd name="connsiteX4" fmla="*/ 5110480 w 5110480"/>
              <a:gd name="connsiteY4" fmla="*/ 0 h 4328160"/>
              <a:gd name="connsiteX5" fmla="*/ 5110480 w 5110480"/>
              <a:gd name="connsiteY5" fmla="*/ 0 h 4328160"/>
              <a:gd name="connsiteX0" fmla="*/ 0 w 5110480"/>
              <a:gd name="connsiteY0" fmla="*/ 4328160 h 4328160"/>
              <a:gd name="connsiteX1" fmla="*/ 2631440 w 5110480"/>
              <a:gd name="connsiteY1" fmla="*/ 3962400 h 4328160"/>
              <a:gd name="connsiteX2" fmla="*/ 2529840 w 5110480"/>
              <a:gd name="connsiteY2" fmla="*/ 1950720 h 4328160"/>
              <a:gd name="connsiteX3" fmla="*/ 2702560 w 5110480"/>
              <a:gd name="connsiteY3" fmla="*/ 1524000 h 4328160"/>
              <a:gd name="connsiteX4" fmla="*/ 5110480 w 5110480"/>
              <a:gd name="connsiteY4" fmla="*/ 0 h 4328160"/>
              <a:gd name="connsiteX5" fmla="*/ 5110480 w 5110480"/>
              <a:gd name="connsiteY5" fmla="*/ 0 h 4328160"/>
              <a:gd name="connsiteX0" fmla="*/ 0 w 5110480"/>
              <a:gd name="connsiteY0" fmla="*/ 4328160 h 4328160"/>
              <a:gd name="connsiteX1" fmla="*/ 2611120 w 5110480"/>
              <a:gd name="connsiteY1" fmla="*/ 3911600 h 4328160"/>
              <a:gd name="connsiteX2" fmla="*/ 2529840 w 5110480"/>
              <a:gd name="connsiteY2" fmla="*/ 1950720 h 4328160"/>
              <a:gd name="connsiteX3" fmla="*/ 2702560 w 5110480"/>
              <a:gd name="connsiteY3" fmla="*/ 1524000 h 4328160"/>
              <a:gd name="connsiteX4" fmla="*/ 5110480 w 5110480"/>
              <a:gd name="connsiteY4" fmla="*/ 0 h 4328160"/>
              <a:gd name="connsiteX5" fmla="*/ 5110480 w 5110480"/>
              <a:gd name="connsiteY5" fmla="*/ 0 h 4328160"/>
              <a:gd name="connsiteX0" fmla="*/ 0 w 5110480"/>
              <a:gd name="connsiteY0" fmla="*/ 4328160 h 4328160"/>
              <a:gd name="connsiteX1" fmla="*/ 2611120 w 5110480"/>
              <a:gd name="connsiteY1" fmla="*/ 3931920 h 4328160"/>
              <a:gd name="connsiteX2" fmla="*/ 2529840 w 5110480"/>
              <a:gd name="connsiteY2" fmla="*/ 1950720 h 4328160"/>
              <a:gd name="connsiteX3" fmla="*/ 2702560 w 5110480"/>
              <a:gd name="connsiteY3" fmla="*/ 1524000 h 4328160"/>
              <a:gd name="connsiteX4" fmla="*/ 5110480 w 5110480"/>
              <a:gd name="connsiteY4" fmla="*/ 0 h 4328160"/>
              <a:gd name="connsiteX5" fmla="*/ 5110480 w 5110480"/>
              <a:gd name="connsiteY5" fmla="*/ 0 h 4328160"/>
              <a:gd name="connsiteX0" fmla="*/ 0 w 5110480"/>
              <a:gd name="connsiteY0" fmla="*/ 4328160 h 4328160"/>
              <a:gd name="connsiteX1" fmla="*/ 2600960 w 5110480"/>
              <a:gd name="connsiteY1" fmla="*/ 3891280 h 4328160"/>
              <a:gd name="connsiteX2" fmla="*/ 2529840 w 5110480"/>
              <a:gd name="connsiteY2" fmla="*/ 1950720 h 4328160"/>
              <a:gd name="connsiteX3" fmla="*/ 2702560 w 5110480"/>
              <a:gd name="connsiteY3" fmla="*/ 1524000 h 4328160"/>
              <a:gd name="connsiteX4" fmla="*/ 5110480 w 5110480"/>
              <a:gd name="connsiteY4" fmla="*/ 0 h 4328160"/>
              <a:gd name="connsiteX5" fmla="*/ 5110480 w 5110480"/>
              <a:gd name="connsiteY5" fmla="*/ 0 h 4328160"/>
              <a:gd name="connsiteX0" fmla="*/ 0 w 5110480"/>
              <a:gd name="connsiteY0" fmla="*/ 4328160 h 4328160"/>
              <a:gd name="connsiteX1" fmla="*/ 2600960 w 5110480"/>
              <a:gd name="connsiteY1" fmla="*/ 3911600 h 4328160"/>
              <a:gd name="connsiteX2" fmla="*/ 2529840 w 5110480"/>
              <a:gd name="connsiteY2" fmla="*/ 1950720 h 4328160"/>
              <a:gd name="connsiteX3" fmla="*/ 2702560 w 5110480"/>
              <a:gd name="connsiteY3" fmla="*/ 1524000 h 4328160"/>
              <a:gd name="connsiteX4" fmla="*/ 5110480 w 5110480"/>
              <a:gd name="connsiteY4" fmla="*/ 0 h 4328160"/>
              <a:gd name="connsiteX5" fmla="*/ 5110480 w 5110480"/>
              <a:gd name="connsiteY5" fmla="*/ 0 h 4328160"/>
              <a:gd name="connsiteX0" fmla="*/ 0 w 5110480"/>
              <a:gd name="connsiteY0" fmla="*/ 4328160 h 4328160"/>
              <a:gd name="connsiteX1" fmla="*/ 2621280 w 5110480"/>
              <a:gd name="connsiteY1" fmla="*/ 3911600 h 4328160"/>
              <a:gd name="connsiteX2" fmla="*/ 2529840 w 5110480"/>
              <a:gd name="connsiteY2" fmla="*/ 1950720 h 4328160"/>
              <a:gd name="connsiteX3" fmla="*/ 2702560 w 5110480"/>
              <a:gd name="connsiteY3" fmla="*/ 1524000 h 4328160"/>
              <a:gd name="connsiteX4" fmla="*/ 5110480 w 5110480"/>
              <a:gd name="connsiteY4" fmla="*/ 0 h 4328160"/>
              <a:gd name="connsiteX5" fmla="*/ 5110480 w 5110480"/>
              <a:gd name="connsiteY5" fmla="*/ 0 h 4328160"/>
              <a:gd name="connsiteX0" fmla="*/ 0 w 5110480"/>
              <a:gd name="connsiteY0" fmla="*/ 4328160 h 4328160"/>
              <a:gd name="connsiteX1" fmla="*/ 2621280 w 5110480"/>
              <a:gd name="connsiteY1" fmla="*/ 3911600 h 4328160"/>
              <a:gd name="connsiteX2" fmla="*/ 2529840 w 5110480"/>
              <a:gd name="connsiteY2" fmla="*/ 1950720 h 4328160"/>
              <a:gd name="connsiteX3" fmla="*/ 2702560 w 5110480"/>
              <a:gd name="connsiteY3" fmla="*/ 1524000 h 4328160"/>
              <a:gd name="connsiteX4" fmla="*/ 5110480 w 5110480"/>
              <a:gd name="connsiteY4" fmla="*/ 0 h 4328160"/>
              <a:gd name="connsiteX5" fmla="*/ 5110480 w 5110480"/>
              <a:gd name="connsiteY5" fmla="*/ 0 h 4328160"/>
              <a:gd name="connsiteX0" fmla="*/ 0 w 5110480"/>
              <a:gd name="connsiteY0" fmla="*/ 4328160 h 4328160"/>
              <a:gd name="connsiteX1" fmla="*/ 2621280 w 5110480"/>
              <a:gd name="connsiteY1" fmla="*/ 3911600 h 4328160"/>
              <a:gd name="connsiteX2" fmla="*/ 2509520 w 5110480"/>
              <a:gd name="connsiteY2" fmla="*/ 2052320 h 4328160"/>
              <a:gd name="connsiteX3" fmla="*/ 2702560 w 5110480"/>
              <a:gd name="connsiteY3" fmla="*/ 1524000 h 4328160"/>
              <a:gd name="connsiteX4" fmla="*/ 5110480 w 5110480"/>
              <a:gd name="connsiteY4" fmla="*/ 0 h 4328160"/>
              <a:gd name="connsiteX5" fmla="*/ 5110480 w 5110480"/>
              <a:gd name="connsiteY5" fmla="*/ 0 h 4328160"/>
              <a:gd name="connsiteX0" fmla="*/ 0 w 5110480"/>
              <a:gd name="connsiteY0" fmla="*/ 4328160 h 4328160"/>
              <a:gd name="connsiteX1" fmla="*/ 2621280 w 5110480"/>
              <a:gd name="connsiteY1" fmla="*/ 3911600 h 4328160"/>
              <a:gd name="connsiteX2" fmla="*/ 2509520 w 5110480"/>
              <a:gd name="connsiteY2" fmla="*/ 2052320 h 4328160"/>
              <a:gd name="connsiteX3" fmla="*/ 2702560 w 5110480"/>
              <a:gd name="connsiteY3" fmla="*/ 1524000 h 4328160"/>
              <a:gd name="connsiteX4" fmla="*/ 5110480 w 5110480"/>
              <a:gd name="connsiteY4" fmla="*/ 0 h 4328160"/>
              <a:gd name="connsiteX5" fmla="*/ 5110480 w 5110480"/>
              <a:gd name="connsiteY5" fmla="*/ 0 h 4328160"/>
              <a:gd name="connsiteX0" fmla="*/ 0 w 5110480"/>
              <a:gd name="connsiteY0" fmla="*/ 4328160 h 4328160"/>
              <a:gd name="connsiteX1" fmla="*/ 2621280 w 5110480"/>
              <a:gd name="connsiteY1" fmla="*/ 3911600 h 4328160"/>
              <a:gd name="connsiteX2" fmla="*/ 2509520 w 5110480"/>
              <a:gd name="connsiteY2" fmla="*/ 2052320 h 4328160"/>
              <a:gd name="connsiteX3" fmla="*/ 2702560 w 5110480"/>
              <a:gd name="connsiteY3" fmla="*/ 1524000 h 4328160"/>
              <a:gd name="connsiteX4" fmla="*/ 5110480 w 5110480"/>
              <a:gd name="connsiteY4" fmla="*/ 0 h 4328160"/>
              <a:gd name="connsiteX5" fmla="*/ 5110480 w 5110480"/>
              <a:gd name="connsiteY5" fmla="*/ 0 h 4328160"/>
              <a:gd name="connsiteX0" fmla="*/ 0 w 5110480"/>
              <a:gd name="connsiteY0" fmla="*/ 4328160 h 4328160"/>
              <a:gd name="connsiteX1" fmla="*/ 2621280 w 5110480"/>
              <a:gd name="connsiteY1" fmla="*/ 3911600 h 4328160"/>
              <a:gd name="connsiteX2" fmla="*/ 2509520 w 5110480"/>
              <a:gd name="connsiteY2" fmla="*/ 2052320 h 4328160"/>
              <a:gd name="connsiteX3" fmla="*/ 2702560 w 5110480"/>
              <a:gd name="connsiteY3" fmla="*/ 1524000 h 4328160"/>
              <a:gd name="connsiteX4" fmla="*/ 5110480 w 5110480"/>
              <a:gd name="connsiteY4" fmla="*/ 0 h 4328160"/>
              <a:gd name="connsiteX5" fmla="*/ 5110480 w 5110480"/>
              <a:gd name="connsiteY5" fmla="*/ 0 h 432816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09520 w 5110480"/>
              <a:gd name="connsiteY2" fmla="*/ 2072640 h 4348480"/>
              <a:gd name="connsiteX3" fmla="*/ 2702560 w 5110480"/>
              <a:gd name="connsiteY3" fmla="*/ 154432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09520 w 5110480"/>
              <a:gd name="connsiteY2" fmla="*/ 2072640 h 4348480"/>
              <a:gd name="connsiteX3" fmla="*/ 2722880 w 5110480"/>
              <a:gd name="connsiteY3" fmla="*/ 157480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09520 w 5110480"/>
              <a:gd name="connsiteY2" fmla="*/ 2072640 h 4348480"/>
              <a:gd name="connsiteX3" fmla="*/ 2804160 w 5110480"/>
              <a:gd name="connsiteY3" fmla="*/ 145288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09520 w 5110480"/>
              <a:gd name="connsiteY2" fmla="*/ 2072640 h 4348480"/>
              <a:gd name="connsiteX3" fmla="*/ 2834640 w 5110480"/>
              <a:gd name="connsiteY3" fmla="*/ 145288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09520 w 5110480"/>
              <a:gd name="connsiteY2" fmla="*/ 2072640 h 4348480"/>
              <a:gd name="connsiteX3" fmla="*/ 2824480 w 5110480"/>
              <a:gd name="connsiteY3" fmla="*/ 144272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09520 w 5110480"/>
              <a:gd name="connsiteY2" fmla="*/ 2072640 h 4348480"/>
              <a:gd name="connsiteX3" fmla="*/ 2824480 w 5110480"/>
              <a:gd name="connsiteY3" fmla="*/ 144272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09520 w 5110480"/>
              <a:gd name="connsiteY2" fmla="*/ 2072640 h 4348480"/>
              <a:gd name="connsiteX3" fmla="*/ 2824480 w 5110480"/>
              <a:gd name="connsiteY3" fmla="*/ 144272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09520 w 5110480"/>
              <a:gd name="connsiteY2" fmla="*/ 2072640 h 4348480"/>
              <a:gd name="connsiteX3" fmla="*/ 2824480 w 5110480"/>
              <a:gd name="connsiteY3" fmla="*/ 144272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09520 w 5110480"/>
              <a:gd name="connsiteY2" fmla="*/ 2072640 h 4348480"/>
              <a:gd name="connsiteX3" fmla="*/ 2966720 w 5110480"/>
              <a:gd name="connsiteY3" fmla="*/ 135128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09520 w 5110480"/>
              <a:gd name="connsiteY2" fmla="*/ 2072640 h 4348480"/>
              <a:gd name="connsiteX3" fmla="*/ 29667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09520 w 5110480"/>
              <a:gd name="connsiteY2" fmla="*/ 2072640 h 4348480"/>
              <a:gd name="connsiteX3" fmla="*/ 29667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09520 w 5110480"/>
              <a:gd name="connsiteY2" fmla="*/ 2072640 h 4348480"/>
              <a:gd name="connsiteX3" fmla="*/ 29667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09520 w 5110480"/>
              <a:gd name="connsiteY2" fmla="*/ 2072640 h 4348480"/>
              <a:gd name="connsiteX3" fmla="*/ 299720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09520 w 5110480"/>
              <a:gd name="connsiteY2" fmla="*/ 207264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60320 w 5110480"/>
              <a:gd name="connsiteY2" fmla="*/ 209296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621280 w 5110480"/>
              <a:gd name="connsiteY1" fmla="*/ 393192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590800 w 5110480"/>
              <a:gd name="connsiteY1" fmla="*/ 393192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529840 w 5110480"/>
              <a:gd name="connsiteY1" fmla="*/ 391668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529840 w 5110480"/>
              <a:gd name="connsiteY1" fmla="*/ 391668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529840 w 5110480"/>
              <a:gd name="connsiteY1" fmla="*/ 391668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529840 w 5110480"/>
              <a:gd name="connsiteY1" fmla="*/ 391668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529840 w 5110480"/>
              <a:gd name="connsiteY1" fmla="*/ 391668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529840 w 5110480"/>
              <a:gd name="connsiteY1" fmla="*/ 391668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484120 w 5110480"/>
              <a:gd name="connsiteY1" fmla="*/ 397764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484120 w 5110480"/>
              <a:gd name="connsiteY1" fmla="*/ 397764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484120 w 5110480"/>
              <a:gd name="connsiteY1" fmla="*/ 397764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484120 w 5110480"/>
              <a:gd name="connsiteY1" fmla="*/ 400304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484120 w 5110480"/>
              <a:gd name="connsiteY1" fmla="*/ 403352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48480 h 4348480"/>
              <a:gd name="connsiteX1" fmla="*/ 2473960 w 5110480"/>
              <a:gd name="connsiteY1" fmla="*/ 4018280 h 4348480"/>
              <a:gd name="connsiteX2" fmla="*/ 2590800 w 5110480"/>
              <a:gd name="connsiteY2" fmla="*/ 2103120 h 4348480"/>
              <a:gd name="connsiteX3" fmla="*/ 3017520 w 5110480"/>
              <a:gd name="connsiteY3" fmla="*/ 1310640 h 4348480"/>
              <a:gd name="connsiteX4" fmla="*/ 5110480 w 5110480"/>
              <a:gd name="connsiteY4" fmla="*/ 20320 h 4348480"/>
              <a:gd name="connsiteX5" fmla="*/ 5110480 w 5110480"/>
              <a:gd name="connsiteY5" fmla="*/ 0 h 4348480"/>
              <a:gd name="connsiteX0" fmla="*/ 0 w 5110480"/>
              <a:gd name="connsiteY0" fmla="*/ 4368800 h 4368800"/>
              <a:gd name="connsiteX1" fmla="*/ 2473960 w 5110480"/>
              <a:gd name="connsiteY1" fmla="*/ 4018280 h 4368800"/>
              <a:gd name="connsiteX2" fmla="*/ 2590800 w 5110480"/>
              <a:gd name="connsiteY2" fmla="*/ 2103120 h 4368800"/>
              <a:gd name="connsiteX3" fmla="*/ 3017520 w 5110480"/>
              <a:gd name="connsiteY3" fmla="*/ 1310640 h 4368800"/>
              <a:gd name="connsiteX4" fmla="*/ 5110480 w 5110480"/>
              <a:gd name="connsiteY4" fmla="*/ 20320 h 4368800"/>
              <a:gd name="connsiteX5" fmla="*/ 5110480 w 5110480"/>
              <a:gd name="connsiteY5" fmla="*/ 0 h 4368800"/>
              <a:gd name="connsiteX0" fmla="*/ 0 w 5044440"/>
              <a:gd name="connsiteY0" fmla="*/ 4363720 h 4363720"/>
              <a:gd name="connsiteX1" fmla="*/ 2407920 w 5044440"/>
              <a:gd name="connsiteY1" fmla="*/ 4018280 h 4363720"/>
              <a:gd name="connsiteX2" fmla="*/ 2524760 w 5044440"/>
              <a:gd name="connsiteY2" fmla="*/ 2103120 h 4363720"/>
              <a:gd name="connsiteX3" fmla="*/ 2951480 w 5044440"/>
              <a:gd name="connsiteY3" fmla="*/ 1310640 h 4363720"/>
              <a:gd name="connsiteX4" fmla="*/ 5044440 w 5044440"/>
              <a:gd name="connsiteY4" fmla="*/ 20320 h 4363720"/>
              <a:gd name="connsiteX5" fmla="*/ 5044440 w 5044440"/>
              <a:gd name="connsiteY5" fmla="*/ 0 h 4363720"/>
              <a:gd name="connsiteX0" fmla="*/ 0 w 5044440"/>
              <a:gd name="connsiteY0" fmla="*/ 4363720 h 4363720"/>
              <a:gd name="connsiteX1" fmla="*/ 2407920 w 5044440"/>
              <a:gd name="connsiteY1" fmla="*/ 4018280 h 4363720"/>
              <a:gd name="connsiteX2" fmla="*/ 2524760 w 5044440"/>
              <a:gd name="connsiteY2" fmla="*/ 2103120 h 4363720"/>
              <a:gd name="connsiteX3" fmla="*/ 2951480 w 5044440"/>
              <a:gd name="connsiteY3" fmla="*/ 1310640 h 4363720"/>
              <a:gd name="connsiteX4" fmla="*/ 5044440 w 5044440"/>
              <a:gd name="connsiteY4" fmla="*/ 20320 h 4363720"/>
              <a:gd name="connsiteX5" fmla="*/ 5044440 w 5044440"/>
              <a:gd name="connsiteY5" fmla="*/ 0 h 4363720"/>
              <a:gd name="connsiteX0" fmla="*/ 0 w 5044440"/>
              <a:gd name="connsiteY0" fmla="*/ 4363720 h 4363720"/>
              <a:gd name="connsiteX1" fmla="*/ 2407920 w 5044440"/>
              <a:gd name="connsiteY1" fmla="*/ 4018280 h 4363720"/>
              <a:gd name="connsiteX2" fmla="*/ 2524760 w 5044440"/>
              <a:gd name="connsiteY2" fmla="*/ 2103120 h 4363720"/>
              <a:gd name="connsiteX3" fmla="*/ 2951480 w 5044440"/>
              <a:gd name="connsiteY3" fmla="*/ 1310640 h 4363720"/>
              <a:gd name="connsiteX4" fmla="*/ 5044440 w 5044440"/>
              <a:gd name="connsiteY4" fmla="*/ 20320 h 4363720"/>
              <a:gd name="connsiteX5" fmla="*/ 5044440 w 5044440"/>
              <a:gd name="connsiteY5" fmla="*/ 0 h 4363720"/>
              <a:gd name="connsiteX0" fmla="*/ 0 w 5044440"/>
              <a:gd name="connsiteY0" fmla="*/ 4363720 h 4363720"/>
              <a:gd name="connsiteX1" fmla="*/ 2407920 w 5044440"/>
              <a:gd name="connsiteY1" fmla="*/ 4018280 h 4363720"/>
              <a:gd name="connsiteX2" fmla="*/ 2626360 w 5044440"/>
              <a:gd name="connsiteY2" fmla="*/ 3479800 h 4363720"/>
              <a:gd name="connsiteX3" fmla="*/ 2524760 w 5044440"/>
              <a:gd name="connsiteY3" fmla="*/ 2103120 h 4363720"/>
              <a:gd name="connsiteX4" fmla="*/ 2951480 w 5044440"/>
              <a:gd name="connsiteY4" fmla="*/ 131064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07920 w 5044440"/>
              <a:gd name="connsiteY1" fmla="*/ 4018280 h 4363720"/>
              <a:gd name="connsiteX2" fmla="*/ 2626360 w 5044440"/>
              <a:gd name="connsiteY2" fmla="*/ 3479800 h 4363720"/>
              <a:gd name="connsiteX3" fmla="*/ 2524760 w 5044440"/>
              <a:gd name="connsiteY3" fmla="*/ 2103120 h 4363720"/>
              <a:gd name="connsiteX4" fmla="*/ 2951480 w 5044440"/>
              <a:gd name="connsiteY4" fmla="*/ 131064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07920 w 5044440"/>
              <a:gd name="connsiteY1" fmla="*/ 4018280 h 4363720"/>
              <a:gd name="connsiteX2" fmla="*/ 2626360 w 5044440"/>
              <a:gd name="connsiteY2" fmla="*/ 3479800 h 4363720"/>
              <a:gd name="connsiteX3" fmla="*/ 2524760 w 5044440"/>
              <a:gd name="connsiteY3" fmla="*/ 2103120 h 4363720"/>
              <a:gd name="connsiteX4" fmla="*/ 2951480 w 5044440"/>
              <a:gd name="connsiteY4" fmla="*/ 131064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26360 w 5044440"/>
              <a:gd name="connsiteY2" fmla="*/ 3479800 h 4363720"/>
              <a:gd name="connsiteX3" fmla="*/ 2524760 w 5044440"/>
              <a:gd name="connsiteY3" fmla="*/ 2103120 h 4363720"/>
              <a:gd name="connsiteX4" fmla="*/ 2951480 w 5044440"/>
              <a:gd name="connsiteY4" fmla="*/ 131064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26360 w 5044440"/>
              <a:gd name="connsiteY2" fmla="*/ 3479800 h 4363720"/>
              <a:gd name="connsiteX3" fmla="*/ 2524760 w 5044440"/>
              <a:gd name="connsiteY3" fmla="*/ 2103120 h 4363720"/>
              <a:gd name="connsiteX4" fmla="*/ 2951480 w 5044440"/>
              <a:gd name="connsiteY4" fmla="*/ 131064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24760 w 5044440"/>
              <a:gd name="connsiteY3" fmla="*/ 2103120 h 4363720"/>
              <a:gd name="connsiteX4" fmla="*/ 2951480 w 5044440"/>
              <a:gd name="connsiteY4" fmla="*/ 131064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24760 w 5044440"/>
              <a:gd name="connsiteY3" fmla="*/ 2103120 h 4363720"/>
              <a:gd name="connsiteX4" fmla="*/ 2951480 w 5044440"/>
              <a:gd name="connsiteY4" fmla="*/ 131064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50160 w 5044440"/>
              <a:gd name="connsiteY3" fmla="*/ 2128520 h 4363720"/>
              <a:gd name="connsiteX4" fmla="*/ 2951480 w 5044440"/>
              <a:gd name="connsiteY4" fmla="*/ 131064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50160 w 5044440"/>
              <a:gd name="connsiteY3" fmla="*/ 2128520 h 4363720"/>
              <a:gd name="connsiteX4" fmla="*/ 3027680 w 5044440"/>
              <a:gd name="connsiteY4" fmla="*/ 139700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50160 w 5044440"/>
              <a:gd name="connsiteY3" fmla="*/ 2128520 h 4363720"/>
              <a:gd name="connsiteX4" fmla="*/ 3027680 w 5044440"/>
              <a:gd name="connsiteY4" fmla="*/ 139700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50160 w 5044440"/>
              <a:gd name="connsiteY3" fmla="*/ 2128520 h 4363720"/>
              <a:gd name="connsiteX4" fmla="*/ 3027680 w 5044440"/>
              <a:gd name="connsiteY4" fmla="*/ 139700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50160 w 5044440"/>
              <a:gd name="connsiteY3" fmla="*/ 2128520 h 4363720"/>
              <a:gd name="connsiteX4" fmla="*/ 2987040 w 5044440"/>
              <a:gd name="connsiteY4" fmla="*/ 139700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50160 w 5044440"/>
              <a:gd name="connsiteY3" fmla="*/ 2128520 h 4363720"/>
              <a:gd name="connsiteX4" fmla="*/ 2987040 w 5044440"/>
              <a:gd name="connsiteY4" fmla="*/ 139700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65400 w 5044440"/>
              <a:gd name="connsiteY3" fmla="*/ 2133600 h 4363720"/>
              <a:gd name="connsiteX4" fmla="*/ 2987040 w 5044440"/>
              <a:gd name="connsiteY4" fmla="*/ 139700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65400 w 5044440"/>
              <a:gd name="connsiteY3" fmla="*/ 2133600 h 4363720"/>
              <a:gd name="connsiteX4" fmla="*/ 2987040 w 5044440"/>
              <a:gd name="connsiteY4" fmla="*/ 139700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65400 w 5044440"/>
              <a:gd name="connsiteY3" fmla="*/ 2133600 h 4363720"/>
              <a:gd name="connsiteX4" fmla="*/ 2987040 w 5044440"/>
              <a:gd name="connsiteY4" fmla="*/ 139700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65400 w 5044440"/>
              <a:gd name="connsiteY3" fmla="*/ 213360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65400 w 5044440"/>
              <a:gd name="connsiteY3" fmla="*/ 213360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65400 w 5044440"/>
              <a:gd name="connsiteY3" fmla="*/ 213360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90800 w 5044440"/>
              <a:gd name="connsiteY3" fmla="*/ 201676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90800 w 5044440"/>
              <a:gd name="connsiteY3" fmla="*/ 201676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90800 w 5044440"/>
              <a:gd name="connsiteY3" fmla="*/ 201676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90800 w 5044440"/>
              <a:gd name="connsiteY3" fmla="*/ 201676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90800 w 5044440"/>
              <a:gd name="connsiteY3" fmla="*/ 201676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90800 w 5044440"/>
              <a:gd name="connsiteY3" fmla="*/ 201676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90800 w 5044440"/>
              <a:gd name="connsiteY3" fmla="*/ 201676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90800 w 5044440"/>
              <a:gd name="connsiteY3" fmla="*/ 201676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00960 w 5044440"/>
              <a:gd name="connsiteY2" fmla="*/ 3479800 h 4363720"/>
              <a:gd name="connsiteX3" fmla="*/ 2590800 w 5044440"/>
              <a:gd name="connsiteY3" fmla="*/ 201676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56840 w 5044440"/>
              <a:gd name="connsiteY2" fmla="*/ 3479800 h 4363720"/>
              <a:gd name="connsiteX3" fmla="*/ 2590800 w 5044440"/>
              <a:gd name="connsiteY3" fmla="*/ 201676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56840 w 5044440"/>
              <a:gd name="connsiteY2" fmla="*/ 3479800 h 4363720"/>
              <a:gd name="connsiteX3" fmla="*/ 2590800 w 5044440"/>
              <a:gd name="connsiteY3" fmla="*/ 201676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56840 w 5044440"/>
              <a:gd name="connsiteY2" fmla="*/ 3479800 h 4363720"/>
              <a:gd name="connsiteX3" fmla="*/ 2590800 w 5044440"/>
              <a:gd name="connsiteY3" fmla="*/ 201676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56840 w 5044440"/>
              <a:gd name="connsiteY2" fmla="*/ 3479800 h 4363720"/>
              <a:gd name="connsiteX3" fmla="*/ 2590800 w 5044440"/>
              <a:gd name="connsiteY3" fmla="*/ 201676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56840 w 5044440"/>
              <a:gd name="connsiteY2" fmla="*/ 3515360 h 4363720"/>
              <a:gd name="connsiteX3" fmla="*/ 2590800 w 5044440"/>
              <a:gd name="connsiteY3" fmla="*/ 201676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56840 w 5044440"/>
              <a:gd name="connsiteY2" fmla="*/ 3515360 h 4363720"/>
              <a:gd name="connsiteX3" fmla="*/ 2580640 w 5044440"/>
              <a:gd name="connsiteY3" fmla="*/ 201676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56840 w 5044440"/>
              <a:gd name="connsiteY2" fmla="*/ 3515360 h 4363720"/>
              <a:gd name="connsiteX3" fmla="*/ 2580640 w 5044440"/>
              <a:gd name="connsiteY3" fmla="*/ 201676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494280 w 5044440"/>
              <a:gd name="connsiteY1" fmla="*/ 3992880 h 4363720"/>
              <a:gd name="connsiteX2" fmla="*/ 2656840 w 5044440"/>
              <a:gd name="connsiteY2" fmla="*/ 3515360 h 4363720"/>
              <a:gd name="connsiteX3" fmla="*/ 2580640 w 5044440"/>
              <a:gd name="connsiteY3" fmla="*/ 2016760 h 4363720"/>
              <a:gd name="connsiteX4" fmla="*/ 2931160 w 5044440"/>
              <a:gd name="connsiteY4" fmla="*/ 1442720 h 4363720"/>
              <a:gd name="connsiteX5" fmla="*/ 5044440 w 5044440"/>
              <a:gd name="connsiteY5" fmla="*/ 20320 h 4363720"/>
              <a:gd name="connsiteX6" fmla="*/ 5044440 w 5044440"/>
              <a:gd name="connsiteY6" fmla="*/ 0 h 4363720"/>
              <a:gd name="connsiteX0" fmla="*/ 0 w 5044440"/>
              <a:gd name="connsiteY0" fmla="*/ 4363720 h 4363720"/>
              <a:gd name="connsiteX1" fmla="*/ 2138680 w 5044440"/>
              <a:gd name="connsiteY1" fmla="*/ 4114800 h 4363720"/>
              <a:gd name="connsiteX2" fmla="*/ 2494280 w 5044440"/>
              <a:gd name="connsiteY2" fmla="*/ 3992880 h 4363720"/>
              <a:gd name="connsiteX3" fmla="*/ 2656840 w 5044440"/>
              <a:gd name="connsiteY3" fmla="*/ 3515360 h 4363720"/>
              <a:gd name="connsiteX4" fmla="*/ 2580640 w 5044440"/>
              <a:gd name="connsiteY4" fmla="*/ 2016760 h 4363720"/>
              <a:gd name="connsiteX5" fmla="*/ 2931160 w 5044440"/>
              <a:gd name="connsiteY5" fmla="*/ 1442720 h 4363720"/>
              <a:gd name="connsiteX6" fmla="*/ 5044440 w 5044440"/>
              <a:gd name="connsiteY6" fmla="*/ 20320 h 4363720"/>
              <a:gd name="connsiteX7" fmla="*/ 5044440 w 5044440"/>
              <a:gd name="connsiteY7" fmla="*/ 0 h 4363720"/>
              <a:gd name="connsiteX0" fmla="*/ 0 w 5044440"/>
              <a:gd name="connsiteY0" fmla="*/ 4363720 h 4363720"/>
              <a:gd name="connsiteX1" fmla="*/ 2138680 w 5044440"/>
              <a:gd name="connsiteY1" fmla="*/ 4114800 h 4363720"/>
              <a:gd name="connsiteX2" fmla="*/ 2494280 w 5044440"/>
              <a:gd name="connsiteY2" fmla="*/ 3992880 h 4363720"/>
              <a:gd name="connsiteX3" fmla="*/ 2656840 w 5044440"/>
              <a:gd name="connsiteY3" fmla="*/ 3515360 h 4363720"/>
              <a:gd name="connsiteX4" fmla="*/ 2580640 w 5044440"/>
              <a:gd name="connsiteY4" fmla="*/ 2016760 h 4363720"/>
              <a:gd name="connsiteX5" fmla="*/ 2931160 w 5044440"/>
              <a:gd name="connsiteY5" fmla="*/ 1442720 h 4363720"/>
              <a:gd name="connsiteX6" fmla="*/ 5044440 w 5044440"/>
              <a:gd name="connsiteY6" fmla="*/ 20320 h 4363720"/>
              <a:gd name="connsiteX7" fmla="*/ 5044440 w 5044440"/>
              <a:gd name="connsiteY7" fmla="*/ 0 h 4363720"/>
              <a:gd name="connsiteX0" fmla="*/ 0 w 5044440"/>
              <a:gd name="connsiteY0" fmla="*/ 4363720 h 4363720"/>
              <a:gd name="connsiteX1" fmla="*/ 2138680 w 5044440"/>
              <a:gd name="connsiteY1" fmla="*/ 4114800 h 4363720"/>
              <a:gd name="connsiteX2" fmla="*/ 2494280 w 5044440"/>
              <a:gd name="connsiteY2" fmla="*/ 3992880 h 4363720"/>
              <a:gd name="connsiteX3" fmla="*/ 2656840 w 5044440"/>
              <a:gd name="connsiteY3" fmla="*/ 3515360 h 4363720"/>
              <a:gd name="connsiteX4" fmla="*/ 2580640 w 5044440"/>
              <a:gd name="connsiteY4" fmla="*/ 2016760 h 4363720"/>
              <a:gd name="connsiteX5" fmla="*/ 2931160 w 5044440"/>
              <a:gd name="connsiteY5" fmla="*/ 1442720 h 4363720"/>
              <a:gd name="connsiteX6" fmla="*/ 5044440 w 5044440"/>
              <a:gd name="connsiteY6" fmla="*/ 20320 h 4363720"/>
              <a:gd name="connsiteX7" fmla="*/ 5044440 w 5044440"/>
              <a:gd name="connsiteY7" fmla="*/ 0 h 4363720"/>
              <a:gd name="connsiteX0" fmla="*/ 0 w 5044440"/>
              <a:gd name="connsiteY0" fmla="*/ 4363720 h 4363720"/>
              <a:gd name="connsiteX1" fmla="*/ 2179320 w 5044440"/>
              <a:gd name="connsiteY1" fmla="*/ 4114800 h 4363720"/>
              <a:gd name="connsiteX2" fmla="*/ 2494280 w 5044440"/>
              <a:gd name="connsiteY2" fmla="*/ 3992880 h 4363720"/>
              <a:gd name="connsiteX3" fmla="*/ 2656840 w 5044440"/>
              <a:gd name="connsiteY3" fmla="*/ 3515360 h 4363720"/>
              <a:gd name="connsiteX4" fmla="*/ 2580640 w 5044440"/>
              <a:gd name="connsiteY4" fmla="*/ 2016760 h 4363720"/>
              <a:gd name="connsiteX5" fmla="*/ 2931160 w 5044440"/>
              <a:gd name="connsiteY5" fmla="*/ 1442720 h 4363720"/>
              <a:gd name="connsiteX6" fmla="*/ 5044440 w 5044440"/>
              <a:gd name="connsiteY6" fmla="*/ 20320 h 4363720"/>
              <a:gd name="connsiteX7" fmla="*/ 5044440 w 5044440"/>
              <a:gd name="connsiteY7" fmla="*/ 0 h 4363720"/>
              <a:gd name="connsiteX0" fmla="*/ 0 w 5044440"/>
              <a:gd name="connsiteY0" fmla="*/ 4363720 h 4363720"/>
              <a:gd name="connsiteX1" fmla="*/ 2179320 w 5044440"/>
              <a:gd name="connsiteY1" fmla="*/ 4114800 h 4363720"/>
              <a:gd name="connsiteX2" fmla="*/ 2494280 w 5044440"/>
              <a:gd name="connsiteY2" fmla="*/ 3992880 h 4363720"/>
              <a:gd name="connsiteX3" fmla="*/ 2656840 w 5044440"/>
              <a:gd name="connsiteY3" fmla="*/ 3515360 h 4363720"/>
              <a:gd name="connsiteX4" fmla="*/ 2580640 w 5044440"/>
              <a:gd name="connsiteY4" fmla="*/ 2016760 h 4363720"/>
              <a:gd name="connsiteX5" fmla="*/ 2931160 w 5044440"/>
              <a:gd name="connsiteY5" fmla="*/ 1442720 h 4363720"/>
              <a:gd name="connsiteX6" fmla="*/ 5044440 w 5044440"/>
              <a:gd name="connsiteY6" fmla="*/ 20320 h 4363720"/>
              <a:gd name="connsiteX7" fmla="*/ 5044440 w 5044440"/>
              <a:gd name="connsiteY7" fmla="*/ 0 h 4363720"/>
              <a:gd name="connsiteX0" fmla="*/ 0 w 5044440"/>
              <a:gd name="connsiteY0" fmla="*/ 4363720 h 4363720"/>
              <a:gd name="connsiteX1" fmla="*/ 2179320 w 5044440"/>
              <a:gd name="connsiteY1" fmla="*/ 4114800 h 4363720"/>
              <a:gd name="connsiteX2" fmla="*/ 2494280 w 5044440"/>
              <a:gd name="connsiteY2" fmla="*/ 3992880 h 4363720"/>
              <a:gd name="connsiteX3" fmla="*/ 2656840 w 5044440"/>
              <a:gd name="connsiteY3" fmla="*/ 3515360 h 4363720"/>
              <a:gd name="connsiteX4" fmla="*/ 2580640 w 5044440"/>
              <a:gd name="connsiteY4" fmla="*/ 2016760 h 4363720"/>
              <a:gd name="connsiteX5" fmla="*/ 2931160 w 5044440"/>
              <a:gd name="connsiteY5" fmla="*/ 1442720 h 4363720"/>
              <a:gd name="connsiteX6" fmla="*/ 5044440 w 5044440"/>
              <a:gd name="connsiteY6" fmla="*/ 20320 h 4363720"/>
              <a:gd name="connsiteX7" fmla="*/ 5044440 w 5044440"/>
              <a:gd name="connsiteY7" fmla="*/ 0 h 4363720"/>
              <a:gd name="connsiteX0" fmla="*/ 0 w 5044440"/>
              <a:gd name="connsiteY0" fmla="*/ 4363720 h 4363720"/>
              <a:gd name="connsiteX1" fmla="*/ 2169160 w 5044440"/>
              <a:gd name="connsiteY1" fmla="*/ 4104640 h 4363720"/>
              <a:gd name="connsiteX2" fmla="*/ 2494280 w 5044440"/>
              <a:gd name="connsiteY2" fmla="*/ 3992880 h 4363720"/>
              <a:gd name="connsiteX3" fmla="*/ 2656840 w 5044440"/>
              <a:gd name="connsiteY3" fmla="*/ 3515360 h 4363720"/>
              <a:gd name="connsiteX4" fmla="*/ 2580640 w 5044440"/>
              <a:gd name="connsiteY4" fmla="*/ 2016760 h 4363720"/>
              <a:gd name="connsiteX5" fmla="*/ 2931160 w 5044440"/>
              <a:gd name="connsiteY5" fmla="*/ 1442720 h 4363720"/>
              <a:gd name="connsiteX6" fmla="*/ 5044440 w 5044440"/>
              <a:gd name="connsiteY6" fmla="*/ 20320 h 4363720"/>
              <a:gd name="connsiteX7" fmla="*/ 5044440 w 5044440"/>
              <a:gd name="connsiteY7" fmla="*/ 0 h 4363720"/>
              <a:gd name="connsiteX0" fmla="*/ 0 w 5044440"/>
              <a:gd name="connsiteY0" fmla="*/ 4363720 h 4363720"/>
              <a:gd name="connsiteX1" fmla="*/ 2169160 w 5044440"/>
              <a:gd name="connsiteY1" fmla="*/ 4104640 h 4363720"/>
              <a:gd name="connsiteX2" fmla="*/ 2489200 w 5044440"/>
              <a:gd name="connsiteY2" fmla="*/ 3992880 h 4363720"/>
              <a:gd name="connsiteX3" fmla="*/ 2656840 w 5044440"/>
              <a:gd name="connsiteY3" fmla="*/ 3515360 h 4363720"/>
              <a:gd name="connsiteX4" fmla="*/ 2580640 w 5044440"/>
              <a:gd name="connsiteY4" fmla="*/ 2016760 h 4363720"/>
              <a:gd name="connsiteX5" fmla="*/ 2931160 w 5044440"/>
              <a:gd name="connsiteY5" fmla="*/ 1442720 h 4363720"/>
              <a:gd name="connsiteX6" fmla="*/ 5044440 w 5044440"/>
              <a:gd name="connsiteY6" fmla="*/ 20320 h 4363720"/>
              <a:gd name="connsiteX7" fmla="*/ 5044440 w 5044440"/>
              <a:gd name="connsiteY7" fmla="*/ 0 h 4363720"/>
              <a:gd name="connsiteX0" fmla="*/ 0 w 5044440"/>
              <a:gd name="connsiteY0" fmla="*/ 4363720 h 4363720"/>
              <a:gd name="connsiteX1" fmla="*/ 2169160 w 5044440"/>
              <a:gd name="connsiteY1" fmla="*/ 4104640 h 4363720"/>
              <a:gd name="connsiteX2" fmla="*/ 2484120 w 5044440"/>
              <a:gd name="connsiteY2" fmla="*/ 3982720 h 4363720"/>
              <a:gd name="connsiteX3" fmla="*/ 2656840 w 5044440"/>
              <a:gd name="connsiteY3" fmla="*/ 3515360 h 4363720"/>
              <a:gd name="connsiteX4" fmla="*/ 2580640 w 5044440"/>
              <a:gd name="connsiteY4" fmla="*/ 2016760 h 4363720"/>
              <a:gd name="connsiteX5" fmla="*/ 2931160 w 5044440"/>
              <a:gd name="connsiteY5" fmla="*/ 1442720 h 4363720"/>
              <a:gd name="connsiteX6" fmla="*/ 5044440 w 5044440"/>
              <a:gd name="connsiteY6" fmla="*/ 20320 h 4363720"/>
              <a:gd name="connsiteX7" fmla="*/ 5044440 w 5044440"/>
              <a:gd name="connsiteY7" fmla="*/ 0 h 4363720"/>
              <a:gd name="connsiteX0" fmla="*/ 0 w 5044440"/>
              <a:gd name="connsiteY0" fmla="*/ 4363720 h 4363720"/>
              <a:gd name="connsiteX1" fmla="*/ 2169160 w 5044440"/>
              <a:gd name="connsiteY1" fmla="*/ 4109720 h 4363720"/>
              <a:gd name="connsiteX2" fmla="*/ 2484120 w 5044440"/>
              <a:gd name="connsiteY2" fmla="*/ 3982720 h 4363720"/>
              <a:gd name="connsiteX3" fmla="*/ 2656840 w 5044440"/>
              <a:gd name="connsiteY3" fmla="*/ 3515360 h 4363720"/>
              <a:gd name="connsiteX4" fmla="*/ 2580640 w 5044440"/>
              <a:gd name="connsiteY4" fmla="*/ 2016760 h 4363720"/>
              <a:gd name="connsiteX5" fmla="*/ 2931160 w 5044440"/>
              <a:gd name="connsiteY5" fmla="*/ 1442720 h 4363720"/>
              <a:gd name="connsiteX6" fmla="*/ 5044440 w 5044440"/>
              <a:gd name="connsiteY6" fmla="*/ 20320 h 4363720"/>
              <a:gd name="connsiteX7" fmla="*/ 5044440 w 5044440"/>
              <a:gd name="connsiteY7" fmla="*/ 0 h 4363720"/>
              <a:gd name="connsiteX0" fmla="*/ 0 w 5044440"/>
              <a:gd name="connsiteY0" fmla="*/ 4343400 h 4343400"/>
              <a:gd name="connsiteX1" fmla="*/ 2169160 w 5044440"/>
              <a:gd name="connsiteY1" fmla="*/ 4089400 h 4343400"/>
              <a:gd name="connsiteX2" fmla="*/ 2484120 w 5044440"/>
              <a:gd name="connsiteY2" fmla="*/ 3962400 h 4343400"/>
              <a:gd name="connsiteX3" fmla="*/ 2656840 w 5044440"/>
              <a:gd name="connsiteY3" fmla="*/ 3495040 h 4343400"/>
              <a:gd name="connsiteX4" fmla="*/ 2580640 w 5044440"/>
              <a:gd name="connsiteY4" fmla="*/ 1996440 h 4343400"/>
              <a:gd name="connsiteX5" fmla="*/ 2931160 w 5044440"/>
              <a:gd name="connsiteY5" fmla="*/ 1422400 h 4343400"/>
              <a:gd name="connsiteX6" fmla="*/ 5044440 w 5044440"/>
              <a:gd name="connsiteY6" fmla="*/ 0 h 4343400"/>
              <a:gd name="connsiteX0" fmla="*/ 0 w 5125720"/>
              <a:gd name="connsiteY0" fmla="*/ 4282440 h 4282440"/>
              <a:gd name="connsiteX1" fmla="*/ 2169160 w 5125720"/>
              <a:gd name="connsiteY1" fmla="*/ 4028440 h 4282440"/>
              <a:gd name="connsiteX2" fmla="*/ 2484120 w 5125720"/>
              <a:gd name="connsiteY2" fmla="*/ 3901440 h 4282440"/>
              <a:gd name="connsiteX3" fmla="*/ 2656840 w 5125720"/>
              <a:gd name="connsiteY3" fmla="*/ 3434080 h 4282440"/>
              <a:gd name="connsiteX4" fmla="*/ 2580640 w 5125720"/>
              <a:gd name="connsiteY4" fmla="*/ 1935480 h 4282440"/>
              <a:gd name="connsiteX5" fmla="*/ 2931160 w 5125720"/>
              <a:gd name="connsiteY5" fmla="*/ 1361440 h 4282440"/>
              <a:gd name="connsiteX6" fmla="*/ 5125720 w 5125720"/>
              <a:gd name="connsiteY6" fmla="*/ 0 h 4282440"/>
              <a:gd name="connsiteX0" fmla="*/ 0 w 2956560"/>
              <a:gd name="connsiteY0" fmla="*/ 4028440 h 4028440"/>
              <a:gd name="connsiteX1" fmla="*/ 314960 w 2956560"/>
              <a:gd name="connsiteY1" fmla="*/ 3901440 h 4028440"/>
              <a:gd name="connsiteX2" fmla="*/ 487680 w 2956560"/>
              <a:gd name="connsiteY2" fmla="*/ 3434080 h 4028440"/>
              <a:gd name="connsiteX3" fmla="*/ 411480 w 2956560"/>
              <a:gd name="connsiteY3" fmla="*/ 1935480 h 4028440"/>
              <a:gd name="connsiteX4" fmla="*/ 762000 w 2956560"/>
              <a:gd name="connsiteY4" fmla="*/ 1361440 h 4028440"/>
              <a:gd name="connsiteX5" fmla="*/ 2956560 w 2956560"/>
              <a:gd name="connsiteY5" fmla="*/ 0 h 4028440"/>
              <a:gd name="connsiteX0" fmla="*/ 0 w 2641600"/>
              <a:gd name="connsiteY0" fmla="*/ 3901440 h 3901440"/>
              <a:gd name="connsiteX1" fmla="*/ 172720 w 2641600"/>
              <a:gd name="connsiteY1" fmla="*/ 3434080 h 3901440"/>
              <a:gd name="connsiteX2" fmla="*/ 96520 w 2641600"/>
              <a:gd name="connsiteY2" fmla="*/ 1935480 h 3901440"/>
              <a:gd name="connsiteX3" fmla="*/ 447040 w 2641600"/>
              <a:gd name="connsiteY3" fmla="*/ 1361440 h 3901440"/>
              <a:gd name="connsiteX4" fmla="*/ 2641600 w 2641600"/>
              <a:gd name="connsiteY4" fmla="*/ 0 h 3901440"/>
              <a:gd name="connsiteX0" fmla="*/ 87496 w 2556376"/>
              <a:gd name="connsiteY0" fmla="*/ 3434080 h 3434080"/>
              <a:gd name="connsiteX1" fmla="*/ 11296 w 2556376"/>
              <a:gd name="connsiteY1" fmla="*/ 1935480 h 3434080"/>
              <a:gd name="connsiteX2" fmla="*/ 361816 w 2556376"/>
              <a:gd name="connsiteY2" fmla="*/ 1361440 h 3434080"/>
              <a:gd name="connsiteX3" fmla="*/ 2556376 w 2556376"/>
              <a:gd name="connsiteY3" fmla="*/ 0 h 343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6376" h="3434080">
                <a:moveTo>
                  <a:pt x="87496" y="3434080"/>
                </a:moveTo>
                <a:cubicBezTo>
                  <a:pt x="76489" y="3109807"/>
                  <a:pt x="-35271" y="2229273"/>
                  <a:pt x="11296" y="1935480"/>
                </a:cubicBezTo>
                <a:cubicBezTo>
                  <a:pt x="40083" y="1764453"/>
                  <a:pt x="99349" y="1583267"/>
                  <a:pt x="361816" y="1361440"/>
                </a:cubicBezTo>
                <a:cubicBezTo>
                  <a:pt x="1123816" y="866987"/>
                  <a:pt x="1794376" y="474133"/>
                  <a:pt x="2556376" y="0"/>
                </a:cubicBezTo>
              </a:path>
            </a:pathLst>
          </a:custGeom>
          <a:noFill/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6" name="角丸四角形吹き出し 51">
            <a:extLst>
              <a:ext uri="{FF2B5EF4-FFF2-40B4-BE49-F238E27FC236}">
                <a16:creationId xmlns:a16="http://schemas.microsoft.com/office/drawing/2014/main" id="{9A9A0BC6-A7D3-4AB2-BDE2-D439C44B07CE}"/>
              </a:ext>
            </a:extLst>
          </p:cNvPr>
          <p:cNvSpPr/>
          <p:nvPr/>
        </p:nvSpPr>
        <p:spPr>
          <a:xfrm>
            <a:off x="3543837" y="2751887"/>
            <a:ext cx="1257417" cy="340263"/>
          </a:xfrm>
          <a:prstGeom prst="wedgeRoundRectCallout">
            <a:avLst>
              <a:gd name="adj1" fmla="val -104748"/>
              <a:gd name="adj2" fmla="val 54432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/>
              <a:t>消防車両導線</a:t>
            </a:r>
            <a:endParaRPr kumimoji="1" lang="ja-JP" altLang="en-US" sz="1200" b="1"/>
          </a:p>
        </p:txBody>
      </p:sp>
      <p:sp>
        <p:nvSpPr>
          <p:cNvPr id="97" name="六角形 96">
            <a:extLst>
              <a:ext uri="{FF2B5EF4-FFF2-40B4-BE49-F238E27FC236}">
                <a16:creationId xmlns:a16="http://schemas.microsoft.com/office/drawing/2014/main" id="{6CEA4198-D588-4A45-BD16-97A1EDC350BB}"/>
              </a:ext>
            </a:extLst>
          </p:cNvPr>
          <p:cNvSpPr/>
          <p:nvPr/>
        </p:nvSpPr>
        <p:spPr bwMode="auto">
          <a:xfrm>
            <a:off x="2475757" y="4865041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98" name="六角形 97">
            <a:extLst>
              <a:ext uri="{FF2B5EF4-FFF2-40B4-BE49-F238E27FC236}">
                <a16:creationId xmlns:a16="http://schemas.microsoft.com/office/drawing/2014/main" id="{5C3640AC-10AF-416A-9F00-6F9A6B686D22}"/>
              </a:ext>
            </a:extLst>
          </p:cNvPr>
          <p:cNvSpPr/>
          <p:nvPr/>
        </p:nvSpPr>
        <p:spPr bwMode="auto">
          <a:xfrm>
            <a:off x="2753241" y="4317616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03" name="正方形/長方形 102">
            <a:extLst>
              <a:ext uri="{FF2B5EF4-FFF2-40B4-BE49-F238E27FC236}">
                <a16:creationId xmlns:a16="http://schemas.microsoft.com/office/drawing/2014/main" id="{A3041B58-0BB7-4A93-B684-043A822D0C39}"/>
              </a:ext>
            </a:extLst>
          </p:cNvPr>
          <p:cNvSpPr/>
          <p:nvPr/>
        </p:nvSpPr>
        <p:spPr>
          <a:xfrm>
            <a:off x="224930" y="4651915"/>
            <a:ext cx="380934" cy="10381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/>
              <a:t>B</a:t>
            </a:r>
            <a:r>
              <a:rPr lang="ja-JP" altLang="en-US" sz="600" b="1"/>
              <a:t> </a:t>
            </a:r>
            <a:r>
              <a:rPr kumimoji="1" lang="en-US" altLang="ja-JP" sz="600" b="1"/>
              <a:t>-17</a:t>
            </a:r>
            <a:endParaRPr kumimoji="1" lang="ja-JP" altLang="en-US" sz="600" b="1"/>
          </a:p>
        </p:txBody>
      </p:sp>
      <p:sp>
        <p:nvSpPr>
          <p:cNvPr id="104" name="円/楕円 221">
            <a:extLst>
              <a:ext uri="{FF2B5EF4-FFF2-40B4-BE49-F238E27FC236}">
                <a16:creationId xmlns:a16="http://schemas.microsoft.com/office/drawing/2014/main" id="{3EB0296E-C4CA-49D0-8DD7-B6F9A6077198}"/>
              </a:ext>
            </a:extLst>
          </p:cNvPr>
          <p:cNvSpPr/>
          <p:nvPr/>
        </p:nvSpPr>
        <p:spPr bwMode="auto">
          <a:xfrm>
            <a:off x="2646317" y="245800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 b="1">
              <a:solidFill>
                <a:schemeClr val="tx1"/>
              </a:solidFill>
            </a:endParaRPr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ED903187-F774-48F2-AF35-D1DE5D6C6D73}"/>
              </a:ext>
            </a:extLst>
          </p:cNvPr>
          <p:cNvSpPr txBox="1"/>
          <p:nvPr/>
        </p:nvSpPr>
        <p:spPr>
          <a:xfrm>
            <a:off x="2589749" y="2432585"/>
            <a:ext cx="407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b="1">
                <a:latin typeface="Calibri 本文"/>
              </a:rPr>
              <a:t>25</a:t>
            </a:r>
            <a:endParaRPr kumimoji="1" lang="ja-JP" altLang="en-US" sz="900" b="1">
              <a:latin typeface="Calibri 本文"/>
            </a:endParaRPr>
          </a:p>
        </p:txBody>
      </p:sp>
      <p:sp>
        <p:nvSpPr>
          <p:cNvPr id="106" name="円/楕円 221">
            <a:extLst>
              <a:ext uri="{FF2B5EF4-FFF2-40B4-BE49-F238E27FC236}">
                <a16:creationId xmlns:a16="http://schemas.microsoft.com/office/drawing/2014/main" id="{18F6105D-8808-432E-B4DD-F71392EC8621}"/>
              </a:ext>
            </a:extLst>
          </p:cNvPr>
          <p:cNvSpPr/>
          <p:nvPr/>
        </p:nvSpPr>
        <p:spPr bwMode="auto">
          <a:xfrm>
            <a:off x="3114522" y="437756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 b="1">
              <a:solidFill>
                <a:schemeClr val="tx1"/>
              </a:solidFill>
            </a:endParaRPr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9FC73EA4-6DBA-467C-A384-65E02A9B04A3}"/>
              </a:ext>
            </a:extLst>
          </p:cNvPr>
          <p:cNvSpPr txBox="1"/>
          <p:nvPr/>
        </p:nvSpPr>
        <p:spPr>
          <a:xfrm>
            <a:off x="3059113" y="4347769"/>
            <a:ext cx="3062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b="1">
                <a:latin typeface="Calibri 本文"/>
              </a:rPr>
              <a:t>12</a:t>
            </a:r>
            <a:endParaRPr kumimoji="1" lang="ja-JP" altLang="en-US" sz="900" b="1">
              <a:latin typeface="Calibri 本文"/>
            </a:endParaRPr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CF89A02A-0BC5-4C28-A1BF-AD18177271A7}"/>
              </a:ext>
            </a:extLst>
          </p:cNvPr>
          <p:cNvCxnSpPr>
            <a:cxnSpLocks/>
            <a:stCxn id="106" idx="2"/>
          </p:cNvCxnSpPr>
          <p:nvPr/>
        </p:nvCxnSpPr>
        <p:spPr>
          <a:xfrm flipH="1">
            <a:off x="2795948" y="4467562"/>
            <a:ext cx="318574" cy="10742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グループ化 115">
            <a:extLst>
              <a:ext uri="{FF2B5EF4-FFF2-40B4-BE49-F238E27FC236}">
                <a16:creationId xmlns:a16="http://schemas.microsoft.com/office/drawing/2014/main" id="{A07C7F4F-3143-4332-89A0-F51002BBB69B}"/>
              </a:ext>
            </a:extLst>
          </p:cNvPr>
          <p:cNvGrpSpPr/>
          <p:nvPr/>
        </p:nvGrpSpPr>
        <p:grpSpPr>
          <a:xfrm>
            <a:off x="2406987" y="4960667"/>
            <a:ext cx="407852" cy="236817"/>
            <a:chOff x="2146004" y="3407090"/>
            <a:chExt cx="407852" cy="236817"/>
          </a:xfrm>
        </p:grpSpPr>
        <p:sp>
          <p:nvSpPr>
            <p:cNvPr id="117" name="二等辺三角形 116">
              <a:extLst>
                <a:ext uri="{FF2B5EF4-FFF2-40B4-BE49-F238E27FC236}">
                  <a16:creationId xmlns:a16="http://schemas.microsoft.com/office/drawing/2014/main" id="{BDDF8293-927A-4468-B58C-5085E29CBD6C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118" name="テキスト ボックス 117">
              <a:extLst>
                <a:ext uri="{FF2B5EF4-FFF2-40B4-BE49-F238E27FC236}">
                  <a16:creationId xmlns:a16="http://schemas.microsoft.com/office/drawing/2014/main" id="{4C1E01AF-08A8-4593-AEB9-4D2D7085E429}"/>
                </a:ext>
              </a:extLst>
            </p:cNvPr>
            <p:cNvSpPr txBox="1"/>
            <p:nvPr/>
          </p:nvSpPr>
          <p:spPr>
            <a:xfrm>
              <a:off x="2146004" y="3413075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b="1">
                  <a:latin typeface="Calibri 本文"/>
                </a:rPr>
                <a:t>10</a:t>
              </a:r>
              <a:endParaRPr kumimoji="1" lang="ja-JP" altLang="en-US" sz="900" b="1">
                <a:latin typeface="Calibri 本文"/>
              </a:endParaRPr>
            </a:p>
          </p:txBody>
        </p:sp>
      </p:grpSp>
      <p:sp>
        <p:nvSpPr>
          <p:cNvPr id="123" name="正方形/長方形 122">
            <a:extLst>
              <a:ext uri="{FF2B5EF4-FFF2-40B4-BE49-F238E27FC236}">
                <a16:creationId xmlns:a16="http://schemas.microsoft.com/office/drawing/2014/main" id="{1F1008D5-9D71-4A74-9180-AC4CE099C777}"/>
              </a:ext>
            </a:extLst>
          </p:cNvPr>
          <p:cNvSpPr/>
          <p:nvPr/>
        </p:nvSpPr>
        <p:spPr>
          <a:xfrm>
            <a:off x="4412739" y="851996"/>
            <a:ext cx="323417" cy="108761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/>
              <a:t>D</a:t>
            </a:r>
            <a:r>
              <a:rPr kumimoji="1" lang="en-US" altLang="ja-JP" sz="600" b="1"/>
              <a:t>-1</a:t>
            </a:r>
            <a:endParaRPr kumimoji="1" lang="ja-JP" altLang="en-US" sz="600" b="1"/>
          </a:p>
        </p:txBody>
      </p:sp>
      <p:sp>
        <p:nvSpPr>
          <p:cNvPr id="110" name="フリーフォーム: 図形 109">
            <a:extLst>
              <a:ext uri="{FF2B5EF4-FFF2-40B4-BE49-F238E27FC236}">
                <a16:creationId xmlns:a16="http://schemas.microsoft.com/office/drawing/2014/main" id="{19924470-0B63-4CE9-8D85-FC48F10BFF78}"/>
              </a:ext>
            </a:extLst>
          </p:cNvPr>
          <p:cNvSpPr/>
          <p:nvPr/>
        </p:nvSpPr>
        <p:spPr>
          <a:xfrm>
            <a:off x="3094270" y="4156756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1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pic>
        <p:nvPicPr>
          <p:cNvPr id="111" name="図 110">
            <a:extLst>
              <a:ext uri="{FF2B5EF4-FFF2-40B4-BE49-F238E27FC236}">
                <a16:creationId xmlns:a16="http://schemas.microsoft.com/office/drawing/2014/main" id="{D8058C5D-DD4F-449C-97AC-E48C2F86D3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360" y="2580754"/>
            <a:ext cx="332433" cy="265946"/>
          </a:xfrm>
          <a:prstGeom prst="rect">
            <a:avLst/>
          </a:prstGeom>
        </p:spPr>
      </p:pic>
      <p:sp>
        <p:nvSpPr>
          <p:cNvPr id="112" name="角丸四角形 59">
            <a:extLst>
              <a:ext uri="{FF2B5EF4-FFF2-40B4-BE49-F238E27FC236}">
                <a16:creationId xmlns:a16="http://schemas.microsoft.com/office/drawing/2014/main" id="{4AF3AB9D-A4D9-4C47-B757-73BB613767D4}"/>
              </a:ext>
            </a:extLst>
          </p:cNvPr>
          <p:cNvSpPr/>
          <p:nvPr/>
        </p:nvSpPr>
        <p:spPr>
          <a:xfrm>
            <a:off x="1953646" y="2383523"/>
            <a:ext cx="576573" cy="184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/>
              <a:t>写真</a:t>
            </a:r>
            <a:r>
              <a:rPr lang="en-US" altLang="ja-JP" sz="900"/>
              <a:t>3</a:t>
            </a:r>
            <a:endParaRPr kumimoji="1" lang="ja-JP" altLang="en-US" sz="900"/>
          </a:p>
        </p:txBody>
      </p:sp>
      <p:graphicFrame>
        <p:nvGraphicFramePr>
          <p:cNvPr id="113" name="表 5">
            <a:extLst>
              <a:ext uri="{FF2B5EF4-FFF2-40B4-BE49-F238E27FC236}">
                <a16:creationId xmlns:a16="http://schemas.microsoft.com/office/drawing/2014/main" id="{FBDBE119-E1E4-4244-9BFC-2D3B1D51FB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135918"/>
              </p:ext>
            </p:extLst>
          </p:nvPr>
        </p:nvGraphicFramePr>
        <p:xfrm>
          <a:off x="2707756" y="7763807"/>
          <a:ext cx="2834525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284">
                  <a:extLst>
                    <a:ext uri="{9D8B030D-6E8A-4147-A177-3AD203B41FA5}">
                      <a16:colId xmlns:a16="http://schemas.microsoft.com/office/drawing/2014/main" val="3215615149"/>
                    </a:ext>
                  </a:extLst>
                </a:gridCol>
                <a:gridCol w="335280">
                  <a:extLst>
                    <a:ext uri="{9D8B030D-6E8A-4147-A177-3AD203B41FA5}">
                      <a16:colId xmlns:a16="http://schemas.microsoft.com/office/drawing/2014/main" val="3368269743"/>
                    </a:ext>
                  </a:extLst>
                </a:gridCol>
                <a:gridCol w="1015593">
                  <a:extLst>
                    <a:ext uri="{9D8B030D-6E8A-4147-A177-3AD203B41FA5}">
                      <a16:colId xmlns:a16="http://schemas.microsoft.com/office/drawing/2014/main" val="698547106"/>
                    </a:ext>
                  </a:extLst>
                </a:gridCol>
                <a:gridCol w="1204368">
                  <a:extLst>
                    <a:ext uri="{9D8B030D-6E8A-4147-A177-3AD203B41FA5}">
                      <a16:colId xmlns:a16="http://schemas.microsoft.com/office/drawing/2014/main" val="768166756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700">
                          <a:solidFill>
                            <a:schemeClr val="bg1"/>
                          </a:solidFill>
                        </a:rPr>
                        <a:t>B17</a:t>
                      </a:r>
                      <a:r>
                        <a:rPr kumimoji="1" lang="ja-JP" altLang="en-US" sz="7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■鶴見区備品置場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鉄柵　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12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299752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■警備員備品置場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32</a:t>
                      </a:r>
                      <a:endParaRPr kumimoji="1" lang="ja-JP" altLang="en-US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規制用カラーコーン　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23757"/>
                  </a:ext>
                </a:extLst>
              </a:tr>
            </a:tbl>
          </a:graphicData>
        </a:graphic>
      </p:graphicFrame>
      <p:sp>
        <p:nvSpPr>
          <p:cNvPr id="114" name="フリーフォーム: 図形 113">
            <a:extLst>
              <a:ext uri="{FF2B5EF4-FFF2-40B4-BE49-F238E27FC236}">
                <a16:creationId xmlns:a16="http://schemas.microsoft.com/office/drawing/2014/main" id="{31156B7D-DC64-45A8-B35A-B6A22C7C4581}"/>
              </a:ext>
            </a:extLst>
          </p:cNvPr>
          <p:cNvSpPr/>
          <p:nvPr/>
        </p:nvSpPr>
        <p:spPr>
          <a:xfrm>
            <a:off x="2730516" y="7832112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1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85C97E54-EC89-4FEE-B16C-857DFC90C01B}"/>
              </a:ext>
            </a:extLst>
          </p:cNvPr>
          <p:cNvSpPr txBox="1"/>
          <p:nvPr/>
        </p:nvSpPr>
        <p:spPr>
          <a:xfrm>
            <a:off x="2595816" y="7585957"/>
            <a:ext cx="7537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</a:rPr>
              <a:t>備品置場</a:t>
            </a:r>
            <a:r>
              <a:rPr kumimoji="1" lang="en-US" altLang="ja-JP" sz="80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9" name="ひし形 118">
            <a:extLst>
              <a:ext uri="{FF2B5EF4-FFF2-40B4-BE49-F238E27FC236}">
                <a16:creationId xmlns:a16="http://schemas.microsoft.com/office/drawing/2014/main" id="{426F6B08-4265-4304-851A-2BA4741101F0}"/>
              </a:ext>
            </a:extLst>
          </p:cNvPr>
          <p:cNvSpPr/>
          <p:nvPr/>
        </p:nvSpPr>
        <p:spPr>
          <a:xfrm>
            <a:off x="2902760" y="3247647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120" name="ひし形 119">
            <a:extLst>
              <a:ext uri="{FF2B5EF4-FFF2-40B4-BE49-F238E27FC236}">
                <a16:creationId xmlns:a16="http://schemas.microsoft.com/office/drawing/2014/main" id="{0A4B6D2B-5196-415D-AE15-A162091AC640}"/>
              </a:ext>
            </a:extLst>
          </p:cNvPr>
          <p:cNvSpPr/>
          <p:nvPr/>
        </p:nvSpPr>
        <p:spPr>
          <a:xfrm>
            <a:off x="2308449" y="2976175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121" name="ひし形 120">
            <a:extLst>
              <a:ext uri="{FF2B5EF4-FFF2-40B4-BE49-F238E27FC236}">
                <a16:creationId xmlns:a16="http://schemas.microsoft.com/office/drawing/2014/main" id="{6386FFC5-43FF-40A6-BCAD-9CFBE2F3178D}"/>
              </a:ext>
            </a:extLst>
          </p:cNvPr>
          <p:cNvSpPr/>
          <p:nvPr/>
        </p:nvSpPr>
        <p:spPr>
          <a:xfrm>
            <a:off x="1487449" y="4540939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05453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185325" y="821862"/>
            <a:ext cx="5400000" cy="6750000"/>
            <a:chOff x="185325" y="821862"/>
            <a:chExt cx="5400000" cy="6750000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40D3C541-FB82-4247-9CD5-BDC4DA2660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38" r="13251" b="2960"/>
            <a:stretch/>
          </p:blipFill>
          <p:spPr>
            <a:xfrm rot="5400000">
              <a:off x="-489675" y="1496862"/>
              <a:ext cx="6750000" cy="54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0" name="フリーフォーム 29"/>
            <p:cNvSpPr/>
            <p:nvPr/>
          </p:nvSpPr>
          <p:spPr>
            <a:xfrm>
              <a:off x="3143415" y="4547884"/>
              <a:ext cx="1473200" cy="2679700"/>
            </a:xfrm>
            <a:custGeom>
              <a:avLst/>
              <a:gdLst>
                <a:gd name="connsiteX0" fmla="*/ 0 w 1473200"/>
                <a:gd name="connsiteY0" fmla="*/ 215900 h 2679700"/>
                <a:gd name="connsiteX1" fmla="*/ 571500 w 1473200"/>
                <a:gd name="connsiteY1" fmla="*/ 2679700 h 2679700"/>
                <a:gd name="connsiteX2" fmla="*/ 889000 w 1473200"/>
                <a:gd name="connsiteY2" fmla="*/ 2590800 h 2679700"/>
                <a:gd name="connsiteX3" fmla="*/ 863600 w 1473200"/>
                <a:gd name="connsiteY3" fmla="*/ 2374900 h 2679700"/>
                <a:gd name="connsiteX4" fmla="*/ 1193800 w 1473200"/>
                <a:gd name="connsiteY4" fmla="*/ 2273300 h 2679700"/>
                <a:gd name="connsiteX5" fmla="*/ 1155700 w 1473200"/>
                <a:gd name="connsiteY5" fmla="*/ 2044700 h 2679700"/>
                <a:gd name="connsiteX6" fmla="*/ 1473200 w 1473200"/>
                <a:gd name="connsiteY6" fmla="*/ 1955800 h 2679700"/>
                <a:gd name="connsiteX7" fmla="*/ 1054100 w 1473200"/>
                <a:gd name="connsiteY7" fmla="*/ 139700 h 2679700"/>
                <a:gd name="connsiteX8" fmla="*/ 609600 w 1473200"/>
                <a:gd name="connsiteY8" fmla="*/ 0 h 2679700"/>
                <a:gd name="connsiteX9" fmla="*/ 0 w 1473200"/>
                <a:gd name="connsiteY9" fmla="*/ 215900 h 267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3200" h="2679700">
                  <a:moveTo>
                    <a:pt x="0" y="215900"/>
                  </a:moveTo>
                  <a:lnTo>
                    <a:pt x="571500" y="2679700"/>
                  </a:lnTo>
                  <a:lnTo>
                    <a:pt x="889000" y="2590800"/>
                  </a:lnTo>
                  <a:lnTo>
                    <a:pt x="863600" y="2374900"/>
                  </a:lnTo>
                  <a:lnTo>
                    <a:pt x="1193800" y="2273300"/>
                  </a:lnTo>
                  <a:lnTo>
                    <a:pt x="1155700" y="2044700"/>
                  </a:lnTo>
                  <a:lnTo>
                    <a:pt x="1473200" y="1955800"/>
                  </a:lnTo>
                  <a:lnTo>
                    <a:pt x="1054100" y="139700"/>
                  </a:lnTo>
                  <a:lnTo>
                    <a:pt x="609600" y="0"/>
                  </a:lnTo>
                  <a:lnTo>
                    <a:pt x="0" y="2159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rgbClr val="D3D1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9" name="フリーフォーム: 図形 58">
            <a:extLst>
              <a:ext uri="{FF2B5EF4-FFF2-40B4-BE49-F238E27FC236}">
                <a16:creationId xmlns:a16="http://schemas.microsoft.com/office/drawing/2014/main" id="{1653B0EC-CA3B-4D31-AD22-2294C7CC1D43}"/>
              </a:ext>
            </a:extLst>
          </p:cNvPr>
          <p:cNvSpPr/>
          <p:nvPr/>
        </p:nvSpPr>
        <p:spPr>
          <a:xfrm>
            <a:off x="190500" y="1701800"/>
            <a:ext cx="5410200" cy="5283200"/>
          </a:xfrm>
          <a:custGeom>
            <a:avLst/>
            <a:gdLst>
              <a:gd name="connsiteX0" fmla="*/ 0 w 5410200"/>
              <a:gd name="connsiteY0" fmla="*/ 3568700 h 5283200"/>
              <a:gd name="connsiteX1" fmla="*/ 5410200 w 5410200"/>
              <a:gd name="connsiteY1" fmla="*/ 0 h 5283200"/>
              <a:gd name="connsiteX2" fmla="*/ 5397500 w 5410200"/>
              <a:gd name="connsiteY2" fmla="*/ 1778000 h 5283200"/>
              <a:gd name="connsiteX3" fmla="*/ 0 w 5410200"/>
              <a:gd name="connsiteY3" fmla="*/ 5283200 h 5283200"/>
              <a:gd name="connsiteX4" fmla="*/ 0 w 5410200"/>
              <a:gd name="connsiteY4" fmla="*/ 3568700 h 5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0200" h="5283200">
                <a:moveTo>
                  <a:pt x="0" y="3568700"/>
                </a:moveTo>
                <a:lnTo>
                  <a:pt x="5410200" y="0"/>
                </a:lnTo>
                <a:cubicBezTo>
                  <a:pt x="5405967" y="592667"/>
                  <a:pt x="5401733" y="1185333"/>
                  <a:pt x="5397500" y="1778000"/>
                </a:cubicBezTo>
                <a:lnTo>
                  <a:pt x="0" y="5283200"/>
                </a:lnTo>
                <a:lnTo>
                  <a:pt x="0" y="3568700"/>
                </a:lnTo>
                <a:close/>
              </a:path>
            </a:pathLst>
          </a:custGeom>
          <a:solidFill>
            <a:srgbClr val="7030A0">
              <a:alpha val="20000"/>
            </a:srgbClr>
          </a:solidFill>
          <a:ln w="63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4" name="正方形/長方形 173">
            <a:extLst>
              <a:ext uri="{FF2B5EF4-FFF2-40B4-BE49-F238E27FC236}">
                <a16:creationId xmlns:a16="http://schemas.microsoft.com/office/drawing/2014/main" id="{5C267BA2-6A92-4CA2-B86D-7F5DD3F21ABA}"/>
              </a:ext>
            </a:extLst>
          </p:cNvPr>
          <p:cNvSpPr/>
          <p:nvPr/>
        </p:nvSpPr>
        <p:spPr>
          <a:xfrm>
            <a:off x="169446" y="8048130"/>
            <a:ext cx="5406498" cy="13693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備品設置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スポーツ推進委員はコース中央のカラーコーンの設置。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整理員、警備員は交通規制の為のプラ柵、カラーコーンの設置。終わり次第スポーツ推進委員の補助。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競技中は、コース沿いに立つことは、バイクや自動車との接触の観点から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コース沿いには立たず、指定の場所を作り、そこで待機とする。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「　　」の人数は、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D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突堤内総勢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100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名想定。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（参考として、横浜マラソンでは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98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名）</a:t>
            </a:r>
            <a:endParaRPr lang="en-US" altLang="ja-JP" sz="80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規制解除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〇時〇分頃最終バイクが山下公園方面へ通過後にＡエリアの備品を撤去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5" name="正方形/長方形 174">
            <a:extLst>
              <a:ext uri="{FF2B5EF4-FFF2-40B4-BE49-F238E27FC236}">
                <a16:creationId xmlns:a16="http://schemas.microsoft.com/office/drawing/2014/main" id="{BCD59535-9A7D-441C-B273-95993D03D696}"/>
              </a:ext>
            </a:extLst>
          </p:cNvPr>
          <p:cNvSpPr/>
          <p:nvPr/>
        </p:nvSpPr>
        <p:spPr>
          <a:xfrm>
            <a:off x="171094" y="7882935"/>
            <a:ext cx="1396283" cy="1651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特記事項</a:t>
            </a:r>
          </a:p>
        </p:txBody>
      </p: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5F89289A-56FF-4C67-ABC7-86D5548E0E76}"/>
              </a:ext>
            </a:extLst>
          </p:cNvPr>
          <p:cNvSpPr txBox="1"/>
          <p:nvPr/>
        </p:nvSpPr>
        <p:spPr>
          <a:xfrm>
            <a:off x="5645373" y="4131295"/>
            <a:ext cx="12961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カラーコーン設置間隔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直線は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カーブは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誘導案内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誘導看板の告知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DEBE3F88-15E5-4509-A392-DAEB485A4686}"/>
              </a:ext>
            </a:extLst>
          </p:cNvPr>
          <p:cNvSpPr txBox="1"/>
          <p:nvPr/>
        </p:nvSpPr>
        <p:spPr>
          <a:xfrm>
            <a:off x="6044669" y="745599"/>
            <a:ext cx="3994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</a:t>
            </a:r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96B3B9B8-2F86-4272-8C9B-14A6B6203046}"/>
              </a:ext>
            </a:extLst>
          </p:cNvPr>
          <p:cNvSpPr txBox="1"/>
          <p:nvPr/>
        </p:nvSpPr>
        <p:spPr>
          <a:xfrm>
            <a:off x="5638407" y="1621135"/>
            <a:ext cx="1193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エリア管理： 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警備会社：</a:t>
            </a:r>
            <a:endParaRPr kumimoji="1"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9" name="テキスト ボックス 178">
            <a:extLst>
              <a:ext uri="{FF2B5EF4-FFF2-40B4-BE49-F238E27FC236}">
                <a16:creationId xmlns:a16="http://schemas.microsoft.com/office/drawing/2014/main" id="{D46E1A62-6C47-43BE-A838-383664439846}"/>
              </a:ext>
            </a:extLst>
          </p:cNvPr>
          <p:cNvSpPr txBox="1"/>
          <p:nvPr/>
        </p:nvSpPr>
        <p:spPr>
          <a:xfrm>
            <a:off x="5731452" y="1193488"/>
            <a:ext cx="1080120" cy="223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山手警察署</a:t>
            </a:r>
          </a:p>
        </p:txBody>
      </p:sp>
      <p:sp>
        <p:nvSpPr>
          <p:cNvPr id="3" name="フリーフォーム 2">
            <a:extLst>
              <a:ext uri="{FF2B5EF4-FFF2-40B4-BE49-F238E27FC236}">
                <a16:creationId xmlns:a16="http://schemas.microsoft.com/office/drawing/2014/main" id="{C0BF2B62-83D9-3F48-A92C-D1AB8B5FD0F7}"/>
              </a:ext>
            </a:extLst>
          </p:cNvPr>
          <p:cNvSpPr/>
          <p:nvPr/>
        </p:nvSpPr>
        <p:spPr>
          <a:xfrm>
            <a:off x="185325" y="2527033"/>
            <a:ext cx="5416952" cy="3593939"/>
          </a:xfrm>
          <a:custGeom>
            <a:avLst/>
            <a:gdLst>
              <a:gd name="connsiteX0" fmla="*/ 0 w 5416952"/>
              <a:gd name="connsiteY0" fmla="*/ 3593939 h 3593939"/>
              <a:gd name="connsiteX1" fmla="*/ 5416952 w 5416952"/>
              <a:gd name="connsiteY1" fmla="*/ 0 h 359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16952" h="3593939">
                <a:moveTo>
                  <a:pt x="0" y="3593939"/>
                </a:moveTo>
                <a:lnTo>
                  <a:pt x="5416952" y="0"/>
                </a:lnTo>
              </a:path>
            </a:pathLst>
          </a:custGeom>
          <a:noFill/>
          <a:ln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 14">
            <a:extLst>
              <a:ext uri="{FF2B5EF4-FFF2-40B4-BE49-F238E27FC236}">
                <a16:creationId xmlns:a16="http://schemas.microsoft.com/office/drawing/2014/main" id="{1460147C-8829-7642-878F-BBA00C68B6C1}"/>
              </a:ext>
            </a:extLst>
          </p:cNvPr>
          <p:cNvSpPr/>
          <p:nvPr/>
        </p:nvSpPr>
        <p:spPr>
          <a:xfrm>
            <a:off x="228421" y="2655205"/>
            <a:ext cx="5416952" cy="3593939"/>
          </a:xfrm>
          <a:custGeom>
            <a:avLst/>
            <a:gdLst>
              <a:gd name="connsiteX0" fmla="*/ 0 w 5416952"/>
              <a:gd name="connsiteY0" fmla="*/ 3593939 h 3593939"/>
              <a:gd name="connsiteX1" fmla="*/ 5416952 w 5416952"/>
              <a:gd name="connsiteY1" fmla="*/ 0 h 359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16952" h="3593939">
                <a:moveTo>
                  <a:pt x="0" y="3593939"/>
                </a:moveTo>
                <a:lnTo>
                  <a:pt x="5416952" y="0"/>
                </a:lnTo>
              </a:path>
            </a:pathLst>
          </a:custGeom>
          <a:noFill/>
          <a:ln>
            <a:solidFill>
              <a:srgbClr val="92D05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 5">
            <a:extLst>
              <a:ext uri="{FF2B5EF4-FFF2-40B4-BE49-F238E27FC236}">
                <a16:creationId xmlns:a16="http://schemas.microsoft.com/office/drawing/2014/main" id="{9FC8657E-1C2A-2344-AF15-070DEEBFA275}"/>
              </a:ext>
            </a:extLst>
          </p:cNvPr>
          <p:cNvSpPr/>
          <p:nvPr/>
        </p:nvSpPr>
        <p:spPr>
          <a:xfrm>
            <a:off x="192327" y="2604019"/>
            <a:ext cx="5407378" cy="3589866"/>
          </a:xfrm>
          <a:custGeom>
            <a:avLst/>
            <a:gdLst>
              <a:gd name="connsiteX0" fmla="*/ 5407378 w 5407378"/>
              <a:gd name="connsiteY0" fmla="*/ 0 h 3589866"/>
              <a:gd name="connsiteX1" fmla="*/ 0 w 5407378"/>
              <a:gd name="connsiteY1" fmla="*/ 3589866 h 358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07378" h="3589866">
                <a:moveTo>
                  <a:pt x="5407378" y="0"/>
                </a:moveTo>
                <a:lnTo>
                  <a:pt x="0" y="3589866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71015CF6-79D3-724D-AFE4-4BEE1BA03679}"/>
              </a:ext>
            </a:extLst>
          </p:cNvPr>
          <p:cNvSpPr/>
          <p:nvPr/>
        </p:nvSpPr>
        <p:spPr>
          <a:xfrm>
            <a:off x="3198354" y="2390621"/>
            <a:ext cx="2408354" cy="1324934"/>
          </a:xfrm>
          <a:custGeom>
            <a:avLst/>
            <a:gdLst>
              <a:gd name="connsiteX0" fmla="*/ 5403898 w 5403898"/>
              <a:gd name="connsiteY0" fmla="*/ 0 h 3588848"/>
              <a:gd name="connsiteX1" fmla="*/ 0 w 5403898"/>
              <a:gd name="connsiteY1" fmla="*/ 3588848 h 3588848"/>
              <a:gd name="connsiteX0" fmla="*/ 1821661 w 1821661"/>
              <a:gd name="connsiteY0" fmla="*/ 0 h 1197340"/>
              <a:gd name="connsiteX1" fmla="*/ 0 w 1821661"/>
              <a:gd name="connsiteY1" fmla="*/ 1197340 h 1197340"/>
              <a:gd name="connsiteX0" fmla="*/ 1811613 w 1811613"/>
              <a:gd name="connsiteY0" fmla="*/ 0 h 1212412"/>
              <a:gd name="connsiteX1" fmla="*/ 0 w 1811613"/>
              <a:gd name="connsiteY1" fmla="*/ 1212412 h 1212412"/>
              <a:gd name="connsiteX0" fmla="*/ 2230614 w 2230614"/>
              <a:gd name="connsiteY0" fmla="*/ 0 h 1193980"/>
              <a:gd name="connsiteX1" fmla="*/ 0 w 2230614"/>
              <a:gd name="connsiteY1" fmla="*/ 1193980 h 1193980"/>
              <a:gd name="connsiteX0" fmla="*/ 2230614 w 2230614"/>
              <a:gd name="connsiteY0" fmla="*/ 0 h 1234701"/>
              <a:gd name="connsiteX1" fmla="*/ 0 w 2230614"/>
              <a:gd name="connsiteY1" fmla="*/ 1193980 h 1234701"/>
              <a:gd name="connsiteX0" fmla="*/ 2230614 w 2230614"/>
              <a:gd name="connsiteY0" fmla="*/ 0 h 1268614"/>
              <a:gd name="connsiteX1" fmla="*/ 0 w 2230614"/>
              <a:gd name="connsiteY1" fmla="*/ 1193980 h 126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30614" h="1268614">
                <a:moveTo>
                  <a:pt x="2230614" y="0"/>
                </a:moveTo>
                <a:cubicBezTo>
                  <a:pt x="1626743" y="404137"/>
                  <a:pt x="184870" y="1573214"/>
                  <a:pt x="0" y="1193980"/>
                </a:cubicBezTo>
              </a:path>
            </a:pathLst>
          </a:custGeom>
          <a:noFill/>
          <a:ln w="38100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5ADF12F-9BF2-584F-99B8-F2C9B8F79EA8}"/>
              </a:ext>
            </a:extLst>
          </p:cNvPr>
          <p:cNvSpPr/>
          <p:nvPr/>
        </p:nvSpPr>
        <p:spPr>
          <a:xfrm>
            <a:off x="2276872" y="4338713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6A8415B8-8F55-9942-9F5C-30B1E4F84D40}"/>
              </a:ext>
            </a:extLst>
          </p:cNvPr>
          <p:cNvSpPr/>
          <p:nvPr/>
        </p:nvSpPr>
        <p:spPr>
          <a:xfrm>
            <a:off x="3573016" y="3440832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8" name="フリーフォーム 7">
            <a:extLst>
              <a:ext uri="{FF2B5EF4-FFF2-40B4-BE49-F238E27FC236}">
                <a16:creationId xmlns:a16="http://schemas.microsoft.com/office/drawing/2014/main" id="{1367ECAD-5579-2842-99BC-54BD616D9494}"/>
              </a:ext>
            </a:extLst>
          </p:cNvPr>
          <p:cNvSpPr/>
          <p:nvPr/>
        </p:nvSpPr>
        <p:spPr>
          <a:xfrm>
            <a:off x="3031174" y="2467665"/>
            <a:ext cx="2554618" cy="1476432"/>
          </a:xfrm>
          <a:custGeom>
            <a:avLst/>
            <a:gdLst>
              <a:gd name="connsiteX0" fmla="*/ 0 w 3324639"/>
              <a:gd name="connsiteY0" fmla="*/ 2062370 h 2062370"/>
              <a:gd name="connsiteX1" fmla="*/ 332961 w 3324639"/>
              <a:gd name="connsiteY1" fmla="*/ 1948070 h 2062370"/>
              <a:gd name="connsiteX2" fmla="*/ 3324639 w 3324639"/>
              <a:gd name="connsiteY2" fmla="*/ 0 h 2062370"/>
              <a:gd name="connsiteX0" fmla="*/ 0 w 3324639"/>
              <a:gd name="connsiteY0" fmla="*/ 2062370 h 2062370"/>
              <a:gd name="connsiteX1" fmla="*/ 1074106 w 3324639"/>
              <a:gd name="connsiteY1" fmla="*/ 1476432 h 2062370"/>
              <a:gd name="connsiteX2" fmla="*/ 3324639 w 3324639"/>
              <a:gd name="connsiteY2" fmla="*/ 0 h 2062370"/>
              <a:gd name="connsiteX0" fmla="*/ 0 w 2660496"/>
              <a:gd name="connsiteY0" fmla="*/ 936214 h 1476432"/>
              <a:gd name="connsiteX1" fmla="*/ 409963 w 2660496"/>
              <a:gd name="connsiteY1" fmla="*/ 1476432 h 1476432"/>
              <a:gd name="connsiteX2" fmla="*/ 2660496 w 2660496"/>
              <a:gd name="connsiteY2" fmla="*/ 0 h 1476432"/>
              <a:gd name="connsiteX0" fmla="*/ 0 w 2554618"/>
              <a:gd name="connsiteY0" fmla="*/ 1042092 h 1476432"/>
              <a:gd name="connsiteX1" fmla="*/ 304085 w 2554618"/>
              <a:gd name="connsiteY1" fmla="*/ 1476432 h 1476432"/>
              <a:gd name="connsiteX2" fmla="*/ 2554618 w 2554618"/>
              <a:gd name="connsiteY2" fmla="*/ 0 h 1476432"/>
              <a:gd name="connsiteX0" fmla="*/ 0 w 2554618"/>
              <a:gd name="connsiteY0" fmla="*/ 1042092 h 1476432"/>
              <a:gd name="connsiteX1" fmla="*/ 304085 w 2554618"/>
              <a:gd name="connsiteY1" fmla="*/ 1476432 h 1476432"/>
              <a:gd name="connsiteX2" fmla="*/ 2554618 w 2554618"/>
              <a:gd name="connsiteY2" fmla="*/ 0 h 1476432"/>
              <a:gd name="connsiteX0" fmla="*/ 0 w 2554618"/>
              <a:gd name="connsiteY0" fmla="*/ 1042092 h 1476432"/>
              <a:gd name="connsiteX1" fmla="*/ 304085 w 2554618"/>
              <a:gd name="connsiteY1" fmla="*/ 1476432 h 1476432"/>
              <a:gd name="connsiteX2" fmla="*/ 2554618 w 2554618"/>
              <a:gd name="connsiteY2" fmla="*/ 0 h 1476432"/>
              <a:gd name="connsiteX0" fmla="*/ 0 w 2554618"/>
              <a:gd name="connsiteY0" fmla="*/ 1042092 h 1476432"/>
              <a:gd name="connsiteX1" fmla="*/ 304085 w 2554618"/>
              <a:gd name="connsiteY1" fmla="*/ 1476432 h 1476432"/>
              <a:gd name="connsiteX2" fmla="*/ 2554618 w 2554618"/>
              <a:gd name="connsiteY2" fmla="*/ 0 h 1476432"/>
              <a:gd name="connsiteX0" fmla="*/ 0 w 2554618"/>
              <a:gd name="connsiteY0" fmla="*/ 1042092 h 1476432"/>
              <a:gd name="connsiteX1" fmla="*/ 304085 w 2554618"/>
              <a:gd name="connsiteY1" fmla="*/ 1476432 h 1476432"/>
              <a:gd name="connsiteX2" fmla="*/ 2554618 w 2554618"/>
              <a:gd name="connsiteY2" fmla="*/ 0 h 1476432"/>
              <a:gd name="connsiteX0" fmla="*/ 0 w 2554618"/>
              <a:gd name="connsiteY0" fmla="*/ 1042092 h 1476432"/>
              <a:gd name="connsiteX1" fmla="*/ 304085 w 2554618"/>
              <a:gd name="connsiteY1" fmla="*/ 1476432 h 1476432"/>
              <a:gd name="connsiteX2" fmla="*/ 2554618 w 2554618"/>
              <a:gd name="connsiteY2" fmla="*/ 0 h 1476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4618" h="1476432">
                <a:moveTo>
                  <a:pt x="0" y="1042092"/>
                </a:moveTo>
                <a:cubicBezTo>
                  <a:pt x="53235" y="1206123"/>
                  <a:pt x="29468" y="1418279"/>
                  <a:pt x="304085" y="1476432"/>
                </a:cubicBezTo>
                <a:cubicBezTo>
                  <a:pt x="601876" y="1321172"/>
                  <a:pt x="1804440" y="492144"/>
                  <a:pt x="2554618" y="0"/>
                </a:cubicBez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 rot="21251345">
            <a:off x="1646656" y="6073162"/>
            <a:ext cx="925519" cy="588446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rgbClr val="D3D1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ひし形 25">
            <a:extLst>
              <a:ext uri="{FF2B5EF4-FFF2-40B4-BE49-F238E27FC236}">
                <a16:creationId xmlns:a16="http://schemas.microsoft.com/office/drawing/2014/main" id="{0E991D62-9E49-4691-B3F7-2CDD2FB2B0DB}"/>
              </a:ext>
            </a:extLst>
          </p:cNvPr>
          <p:cNvSpPr/>
          <p:nvPr/>
        </p:nvSpPr>
        <p:spPr>
          <a:xfrm>
            <a:off x="228421" y="8659757"/>
            <a:ext cx="96480" cy="9851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DBDA1978-F041-4759-A7CE-904C5FDFF759}"/>
              </a:ext>
            </a:extLst>
          </p:cNvPr>
          <p:cNvSpPr/>
          <p:nvPr/>
        </p:nvSpPr>
        <p:spPr>
          <a:xfrm>
            <a:off x="208344" y="2928395"/>
            <a:ext cx="5312780" cy="3449256"/>
          </a:xfrm>
          <a:custGeom>
            <a:avLst/>
            <a:gdLst>
              <a:gd name="connsiteX0" fmla="*/ 0 w 5312780"/>
              <a:gd name="connsiteY0" fmla="*/ 3449256 h 3449256"/>
              <a:gd name="connsiteX1" fmla="*/ 5312780 w 5312780"/>
              <a:gd name="connsiteY1" fmla="*/ 0 h 344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12780" h="3449256">
                <a:moveTo>
                  <a:pt x="0" y="3449256"/>
                </a:moveTo>
                <a:lnTo>
                  <a:pt x="5312780" y="0"/>
                </a:lnTo>
              </a:path>
            </a:pathLst>
          </a:custGeom>
          <a:noFill/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2">
            <a:extLst>
              <a:ext uri="{FF2B5EF4-FFF2-40B4-BE49-F238E27FC236}">
                <a16:creationId xmlns:a16="http://schemas.microsoft.com/office/drawing/2014/main" id="{D37B3416-2FA3-4C5D-BE6F-B66C74407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37836"/>
            <a:ext cx="8691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-OTF 新ゴ Pro B"/>
              </a:rPr>
              <a:t>本牧ふ頭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-OTF 新ゴ Pro B"/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21495D36-FF00-4D9C-A2DE-0DCA01BC165D}"/>
              </a:ext>
            </a:extLst>
          </p:cNvPr>
          <p:cNvCxnSpPr>
            <a:cxnSpLocks/>
          </p:cNvCxnSpPr>
          <p:nvPr/>
        </p:nvCxnSpPr>
        <p:spPr>
          <a:xfrm flipH="1">
            <a:off x="228421" y="2788547"/>
            <a:ext cx="5335799" cy="3513508"/>
          </a:xfrm>
          <a:prstGeom prst="line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7530058A-3FFE-41E2-BB3A-2CC10FEF6F8F}"/>
              </a:ext>
            </a:extLst>
          </p:cNvPr>
          <p:cNvGrpSpPr/>
          <p:nvPr/>
        </p:nvGrpSpPr>
        <p:grpSpPr>
          <a:xfrm>
            <a:off x="228421" y="843213"/>
            <a:ext cx="1481631" cy="1915650"/>
            <a:chOff x="4087540" y="816750"/>
            <a:chExt cx="1481631" cy="1915650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A2C48292-77C2-454D-B055-F5859EEEFDAB}"/>
                </a:ext>
              </a:extLst>
            </p:cNvPr>
            <p:cNvGrpSpPr/>
            <p:nvPr/>
          </p:nvGrpSpPr>
          <p:grpSpPr>
            <a:xfrm>
              <a:off x="4087540" y="816750"/>
              <a:ext cx="1481631" cy="1915650"/>
              <a:chOff x="4087540" y="816750"/>
              <a:chExt cx="1481631" cy="1915650"/>
            </a:xfrm>
          </p:grpSpPr>
          <p:sp>
            <p:nvSpPr>
              <p:cNvPr id="48" name="四角形: 角を丸くする 47">
                <a:extLst>
                  <a:ext uri="{FF2B5EF4-FFF2-40B4-BE49-F238E27FC236}">
                    <a16:creationId xmlns:a16="http://schemas.microsoft.com/office/drawing/2014/main" id="{772532D3-5ADA-43C0-A111-AE7351A92F65}"/>
                  </a:ext>
                </a:extLst>
              </p:cNvPr>
              <p:cNvSpPr/>
              <p:nvPr/>
            </p:nvSpPr>
            <p:spPr>
              <a:xfrm>
                <a:off x="4087540" y="816750"/>
                <a:ext cx="1481631" cy="1915650"/>
              </a:xfrm>
              <a:prstGeom prst="roundRect">
                <a:avLst/>
              </a:prstGeom>
              <a:solidFill>
                <a:srgbClr val="FFC000">
                  <a:alpha val="52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" name="四角形: 角を丸くする 48">
                <a:extLst>
                  <a:ext uri="{FF2B5EF4-FFF2-40B4-BE49-F238E27FC236}">
                    <a16:creationId xmlns:a16="http://schemas.microsoft.com/office/drawing/2014/main" id="{0465C8BE-55EB-4C23-8C7B-94D6E560E7EF}"/>
                  </a:ext>
                </a:extLst>
              </p:cNvPr>
              <p:cNvSpPr/>
              <p:nvPr/>
            </p:nvSpPr>
            <p:spPr>
              <a:xfrm>
                <a:off x="4200640" y="847269"/>
                <a:ext cx="1233208" cy="249248"/>
              </a:xfrm>
              <a:prstGeom prst="roundRect">
                <a:avLst/>
              </a:prstGeom>
              <a:solidFill>
                <a:srgbClr val="FF0000">
                  <a:alpha val="5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800">
                    <a:solidFill>
                      <a:schemeClr val="tx1"/>
                    </a:solidFill>
                  </a:rPr>
                  <a:t>台切り禁止看板を</a:t>
                </a:r>
                <a:endParaRPr lang="en-US" altLang="ja-JP" sz="800">
                  <a:solidFill>
                    <a:schemeClr val="tx1"/>
                  </a:solidFill>
                </a:endParaRPr>
              </a:p>
              <a:p>
                <a:pPr algn="ctr"/>
                <a:r>
                  <a:rPr lang="ja-JP" altLang="en-US" sz="800">
                    <a:solidFill>
                      <a:schemeClr val="tx1"/>
                    </a:solidFill>
                  </a:rPr>
                  <a:t>各所で表示</a:t>
                </a:r>
              </a:p>
            </p:txBody>
          </p:sp>
          <p:grpSp>
            <p:nvGrpSpPr>
              <p:cNvPr id="50" name="グループ化 49">
                <a:extLst>
                  <a:ext uri="{FF2B5EF4-FFF2-40B4-BE49-F238E27FC236}">
                    <a16:creationId xmlns:a16="http://schemas.microsoft.com/office/drawing/2014/main" id="{F2E113BE-FAAE-4D27-945D-F0296CCFB949}"/>
                  </a:ext>
                </a:extLst>
              </p:cNvPr>
              <p:cNvGrpSpPr/>
              <p:nvPr/>
            </p:nvGrpSpPr>
            <p:grpSpPr>
              <a:xfrm>
                <a:off x="4193662" y="1093186"/>
                <a:ext cx="1227581" cy="1584287"/>
                <a:chOff x="4164978" y="1192341"/>
                <a:chExt cx="1347882" cy="1739543"/>
              </a:xfrm>
            </p:grpSpPr>
            <p:grpSp>
              <p:nvGrpSpPr>
                <p:cNvPr id="51" name="グループ化 50">
                  <a:extLst>
                    <a:ext uri="{FF2B5EF4-FFF2-40B4-BE49-F238E27FC236}">
                      <a16:creationId xmlns:a16="http://schemas.microsoft.com/office/drawing/2014/main" id="{76DC7E80-AFBA-42F1-8DA6-4EDFCC2BE43E}"/>
                    </a:ext>
                  </a:extLst>
                </p:cNvPr>
                <p:cNvGrpSpPr/>
                <p:nvPr/>
              </p:nvGrpSpPr>
              <p:grpSpPr>
                <a:xfrm>
                  <a:off x="4226062" y="1227997"/>
                  <a:ext cx="1286798" cy="1703887"/>
                  <a:chOff x="4226062" y="1227997"/>
                  <a:chExt cx="1286798" cy="1703887"/>
                </a:xfrm>
              </p:grpSpPr>
              <p:pic>
                <p:nvPicPr>
                  <p:cNvPr id="53" name="図 52">
                    <a:extLst>
                      <a:ext uri="{FF2B5EF4-FFF2-40B4-BE49-F238E27FC236}">
                        <a16:creationId xmlns:a16="http://schemas.microsoft.com/office/drawing/2014/main" id="{FA8A7928-12FC-4B03-ADDE-AB5EC380EC6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4226062" y="1227997"/>
                    <a:ext cx="1286798" cy="1703887"/>
                  </a:xfrm>
                  <a:prstGeom prst="rect">
                    <a:avLst/>
                  </a:prstGeom>
                </p:spPr>
              </p:pic>
              <p:sp>
                <p:nvSpPr>
                  <p:cNvPr id="54" name="正方形/長方形 53">
                    <a:extLst>
                      <a:ext uri="{FF2B5EF4-FFF2-40B4-BE49-F238E27FC236}">
                        <a16:creationId xmlns:a16="http://schemas.microsoft.com/office/drawing/2014/main" id="{5158BCCB-6886-4633-866F-DC62B7033CF0}"/>
                      </a:ext>
                    </a:extLst>
                  </p:cNvPr>
                  <p:cNvSpPr/>
                  <p:nvPr/>
                </p:nvSpPr>
                <p:spPr>
                  <a:xfrm>
                    <a:off x="4230855" y="1230519"/>
                    <a:ext cx="667376" cy="888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52" name="テキスト ボックス 51">
                  <a:extLst>
                    <a:ext uri="{FF2B5EF4-FFF2-40B4-BE49-F238E27FC236}">
                      <a16:creationId xmlns:a16="http://schemas.microsoft.com/office/drawing/2014/main" id="{202E15D6-8D64-49D9-8CF4-2C1A1307C070}"/>
                    </a:ext>
                  </a:extLst>
                </p:cNvPr>
                <p:cNvSpPr txBox="1"/>
                <p:nvPr/>
              </p:nvSpPr>
              <p:spPr>
                <a:xfrm>
                  <a:off x="4164978" y="1192341"/>
                  <a:ext cx="878375" cy="1723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420" b="1"/>
                    <a:t>２０２１世界トライアスロン</a:t>
                  </a:r>
                </a:p>
              </p:txBody>
            </p:sp>
          </p:grpSp>
        </p:grp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F8E6CA56-FD2B-4EF7-B97B-B48938B513F5}"/>
                </a:ext>
              </a:extLst>
            </p:cNvPr>
            <p:cNvSpPr/>
            <p:nvPr/>
          </p:nvSpPr>
          <p:spPr>
            <a:xfrm>
              <a:off x="4632324" y="1365250"/>
              <a:ext cx="130175" cy="979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908F676E-EC57-4E75-ADEB-98AC37FE1B94}"/>
                </a:ext>
              </a:extLst>
            </p:cNvPr>
            <p:cNvSpPr/>
            <p:nvPr/>
          </p:nvSpPr>
          <p:spPr>
            <a:xfrm rot="5400000">
              <a:off x="4437737" y="1546134"/>
              <a:ext cx="56709" cy="689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CF925E39-E7D1-4250-997A-41310E4FD51E}"/>
                </a:ext>
              </a:extLst>
            </p:cNvPr>
            <p:cNvSpPr txBox="1"/>
            <p:nvPr/>
          </p:nvSpPr>
          <p:spPr>
            <a:xfrm>
              <a:off x="4593651" y="1308667"/>
              <a:ext cx="35454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600">
                  <a:solidFill>
                    <a:srgbClr val="FF0000"/>
                  </a:solidFill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５</a:t>
              </a: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5EC8F762-B7E1-4122-8EEF-2C3C9E3A6068}"/>
                </a:ext>
              </a:extLst>
            </p:cNvPr>
            <p:cNvSpPr txBox="1"/>
            <p:nvPr/>
          </p:nvSpPr>
          <p:spPr>
            <a:xfrm>
              <a:off x="4368132" y="1496470"/>
              <a:ext cx="354549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450" b="1">
                  <a:solidFill>
                    <a:srgbClr val="FF0000"/>
                  </a:solidFill>
                  <a:latin typeface="Bodoni MT Condensed" panose="02070606080606020203" pitchFamily="18" charset="0"/>
                  <a:ea typeface="+mn-ea"/>
                </a:rPr>
                <a:t>５</a:t>
              </a:r>
            </a:p>
          </p:txBody>
        </p:sp>
      </p:grp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1769BA6E-BA8B-465E-BEFE-7B3916A6B625}"/>
              </a:ext>
            </a:extLst>
          </p:cNvPr>
          <p:cNvCxnSpPr>
            <a:cxnSpLocks/>
          </p:cNvCxnSpPr>
          <p:nvPr/>
        </p:nvCxnSpPr>
        <p:spPr>
          <a:xfrm flipH="1">
            <a:off x="4861560" y="7086600"/>
            <a:ext cx="716280" cy="472440"/>
          </a:xfrm>
          <a:prstGeom prst="straightConnector1">
            <a:avLst/>
          </a:prstGeom>
          <a:ln w="3810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7C3315C2-5FDB-478E-8E00-4BD96B2117A4}"/>
              </a:ext>
            </a:extLst>
          </p:cNvPr>
          <p:cNvCxnSpPr>
            <a:cxnSpLocks/>
          </p:cNvCxnSpPr>
          <p:nvPr/>
        </p:nvCxnSpPr>
        <p:spPr>
          <a:xfrm flipV="1">
            <a:off x="4617720" y="6903720"/>
            <a:ext cx="955040" cy="640080"/>
          </a:xfrm>
          <a:prstGeom prst="straightConnector1">
            <a:avLst/>
          </a:prstGeom>
          <a:ln w="3810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六角形 39">
            <a:extLst>
              <a:ext uri="{FF2B5EF4-FFF2-40B4-BE49-F238E27FC236}">
                <a16:creationId xmlns:a16="http://schemas.microsoft.com/office/drawing/2014/main" id="{F03F184B-D901-4D57-99CE-E773B6E3AA09}"/>
              </a:ext>
            </a:extLst>
          </p:cNvPr>
          <p:cNvSpPr/>
          <p:nvPr/>
        </p:nvSpPr>
        <p:spPr bwMode="auto">
          <a:xfrm>
            <a:off x="603414" y="5605270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41" name="六角形 40">
            <a:extLst>
              <a:ext uri="{FF2B5EF4-FFF2-40B4-BE49-F238E27FC236}">
                <a16:creationId xmlns:a16="http://schemas.microsoft.com/office/drawing/2014/main" id="{00B33726-EFA0-4D29-9785-9D15C28722AD}"/>
              </a:ext>
            </a:extLst>
          </p:cNvPr>
          <p:cNvSpPr/>
          <p:nvPr/>
        </p:nvSpPr>
        <p:spPr bwMode="auto">
          <a:xfrm>
            <a:off x="1746902" y="4862606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42" name="六角形 41">
            <a:extLst>
              <a:ext uri="{FF2B5EF4-FFF2-40B4-BE49-F238E27FC236}">
                <a16:creationId xmlns:a16="http://schemas.microsoft.com/office/drawing/2014/main" id="{A216DBCA-3CDE-40CE-BA23-1490FB20DDF0}"/>
              </a:ext>
            </a:extLst>
          </p:cNvPr>
          <p:cNvSpPr/>
          <p:nvPr/>
        </p:nvSpPr>
        <p:spPr bwMode="auto">
          <a:xfrm>
            <a:off x="3121132" y="3955462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44" name="六角形 43">
            <a:extLst>
              <a:ext uri="{FF2B5EF4-FFF2-40B4-BE49-F238E27FC236}">
                <a16:creationId xmlns:a16="http://schemas.microsoft.com/office/drawing/2014/main" id="{3BE7F6DC-5B0E-489D-B8F2-5024CB5E2C18}"/>
              </a:ext>
            </a:extLst>
          </p:cNvPr>
          <p:cNvSpPr/>
          <p:nvPr/>
        </p:nvSpPr>
        <p:spPr bwMode="auto">
          <a:xfrm>
            <a:off x="4568199" y="2900333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45" name="六角形 44">
            <a:extLst>
              <a:ext uri="{FF2B5EF4-FFF2-40B4-BE49-F238E27FC236}">
                <a16:creationId xmlns:a16="http://schemas.microsoft.com/office/drawing/2014/main" id="{815F79DB-A165-49F3-A302-E1A940FB0141}"/>
              </a:ext>
            </a:extLst>
          </p:cNvPr>
          <p:cNvSpPr/>
          <p:nvPr/>
        </p:nvSpPr>
        <p:spPr bwMode="auto">
          <a:xfrm>
            <a:off x="1481533" y="5614385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46" name="六角形 45">
            <a:extLst>
              <a:ext uri="{FF2B5EF4-FFF2-40B4-BE49-F238E27FC236}">
                <a16:creationId xmlns:a16="http://schemas.microsoft.com/office/drawing/2014/main" id="{7EF02429-0152-4BE5-97D0-576A795D6CBE}"/>
              </a:ext>
            </a:extLst>
          </p:cNvPr>
          <p:cNvSpPr/>
          <p:nvPr/>
        </p:nvSpPr>
        <p:spPr bwMode="auto">
          <a:xfrm>
            <a:off x="2840065" y="4817021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55" name="六角形 54">
            <a:extLst>
              <a:ext uri="{FF2B5EF4-FFF2-40B4-BE49-F238E27FC236}">
                <a16:creationId xmlns:a16="http://schemas.microsoft.com/office/drawing/2014/main" id="{9C9EBACF-687B-44F3-8431-945E136684FD}"/>
              </a:ext>
            </a:extLst>
          </p:cNvPr>
          <p:cNvSpPr/>
          <p:nvPr/>
        </p:nvSpPr>
        <p:spPr bwMode="auto">
          <a:xfrm>
            <a:off x="4211574" y="3893308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02F69881-5A55-4378-8048-406EF68EAD55}"/>
              </a:ext>
            </a:extLst>
          </p:cNvPr>
          <p:cNvSpPr txBox="1"/>
          <p:nvPr/>
        </p:nvSpPr>
        <p:spPr>
          <a:xfrm>
            <a:off x="3448352" y="5701134"/>
            <a:ext cx="1015169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早川海陸輸送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5432C6FB-4864-4373-872A-2A695E202AC8}"/>
              </a:ext>
            </a:extLst>
          </p:cNvPr>
          <p:cNvSpPr txBox="1"/>
          <p:nvPr/>
        </p:nvSpPr>
        <p:spPr>
          <a:xfrm>
            <a:off x="1656581" y="6125968"/>
            <a:ext cx="965047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神奈川港湾</a:t>
            </a:r>
            <a:endParaRPr kumimoji="1" lang="en-US" altLang="ja-JP" sz="80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80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教育訓練協会</a:t>
            </a:r>
          </a:p>
        </p:txBody>
      </p:sp>
      <p:sp>
        <p:nvSpPr>
          <p:cNvPr id="60" name="円/楕円 221">
            <a:extLst>
              <a:ext uri="{FF2B5EF4-FFF2-40B4-BE49-F238E27FC236}">
                <a16:creationId xmlns:a16="http://schemas.microsoft.com/office/drawing/2014/main" id="{D4CDBE5E-554D-4668-A08A-77378AB5A084}"/>
              </a:ext>
            </a:extLst>
          </p:cNvPr>
          <p:cNvSpPr/>
          <p:nvPr/>
        </p:nvSpPr>
        <p:spPr bwMode="auto">
          <a:xfrm>
            <a:off x="1893406" y="492606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 b="1">
              <a:solidFill>
                <a:schemeClr val="tx1"/>
              </a:solidFill>
            </a:endParaRPr>
          </a:p>
        </p:txBody>
      </p: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94CC5645-DF47-43EE-B16A-B9D1C5357C6C}"/>
              </a:ext>
            </a:extLst>
          </p:cNvPr>
          <p:cNvGrpSpPr/>
          <p:nvPr/>
        </p:nvGrpSpPr>
        <p:grpSpPr>
          <a:xfrm>
            <a:off x="3306917" y="3743322"/>
            <a:ext cx="407852" cy="236817"/>
            <a:chOff x="2146004" y="3407090"/>
            <a:chExt cx="407852" cy="236817"/>
          </a:xfrm>
        </p:grpSpPr>
        <p:sp>
          <p:nvSpPr>
            <p:cNvPr id="62" name="二等辺三角形 61">
              <a:extLst>
                <a:ext uri="{FF2B5EF4-FFF2-40B4-BE49-F238E27FC236}">
                  <a16:creationId xmlns:a16="http://schemas.microsoft.com/office/drawing/2014/main" id="{C56883E3-A3A9-4AB9-9C83-2FE0978127A2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15917C05-781C-4F90-9175-A15319A496F0}"/>
                </a:ext>
              </a:extLst>
            </p:cNvPr>
            <p:cNvSpPr txBox="1"/>
            <p:nvPr/>
          </p:nvSpPr>
          <p:spPr>
            <a:xfrm>
              <a:off x="2146004" y="3413075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b="1">
                  <a:latin typeface="Calibri 本文"/>
                </a:rPr>
                <a:t>20</a:t>
              </a:r>
              <a:endParaRPr kumimoji="1" lang="ja-JP" altLang="en-US" sz="900" b="1">
                <a:latin typeface="Calibri 本文"/>
              </a:endParaRPr>
            </a:p>
          </p:txBody>
        </p:sp>
      </p:grp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9A0B64C-7232-4FE8-B791-29164989C71E}"/>
              </a:ext>
            </a:extLst>
          </p:cNvPr>
          <p:cNvSpPr txBox="1"/>
          <p:nvPr/>
        </p:nvSpPr>
        <p:spPr>
          <a:xfrm>
            <a:off x="1842891" y="4896952"/>
            <a:ext cx="407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b="1">
                <a:latin typeface="Calibri 本文"/>
              </a:rPr>
              <a:t>30</a:t>
            </a:r>
            <a:endParaRPr kumimoji="1" lang="ja-JP" altLang="en-US" sz="900" b="1">
              <a:latin typeface="Calibri 本文"/>
            </a:endParaRP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5251DFEC-560E-4796-B591-26E822A0ED85}"/>
              </a:ext>
            </a:extLst>
          </p:cNvPr>
          <p:cNvSpPr/>
          <p:nvPr/>
        </p:nvSpPr>
        <p:spPr>
          <a:xfrm>
            <a:off x="5228599" y="2020689"/>
            <a:ext cx="323417" cy="108761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/>
              <a:t>D</a:t>
            </a:r>
            <a:r>
              <a:rPr kumimoji="1" lang="en-US" altLang="ja-JP" sz="600" b="1"/>
              <a:t>-1</a:t>
            </a:r>
            <a:endParaRPr kumimoji="1" lang="ja-JP" altLang="en-US" sz="600" b="1"/>
          </a:p>
        </p:txBody>
      </p:sp>
    </p:spTree>
    <p:extLst>
      <p:ext uri="{BB962C8B-B14F-4D97-AF65-F5344CB8AC3E}">
        <p14:creationId xmlns:p14="http://schemas.microsoft.com/office/powerpoint/2010/main" val="16933693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正方形/長方形 174">
            <a:extLst>
              <a:ext uri="{FF2B5EF4-FFF2-40B4-BE49-F238E27FC236}">
                <a16:creationId xmlns:a16="http://schemas.microsoft.com/office/drawing/2014/main" id="{BCD59535-9A7D-441C-B273-95993D03D696}"/>
              </a:ext>
            </a:extLst>
          </p:cNvPr>
          <p:cNvSpPr/>
          <p:nvPr/>
        </p:nvSpPr>
        <p:spPr>
          <a:xfrm>
            <a:off x="171094" y="7882935"/>
            <a:ext cx="1396283" cy="1651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特記事項</a:t>
            </a:r>
          </a:p>
        </p:txBody>
      </p: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5F89289A-56FF-4C67-ABC7-86D5548E0E76}"/>
              </a:ext>
            </a:extLst>
          </p:cNvPr>
          <p:cNvSpPr txBox="1"/>
          <p:nvPr/>
        </p:nvSpPr>
        <p:spPr>
          <a:xfrm>
            <a:off x="5645373" y="4131295"/>
            <a:ext cx="12961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カラーコーン設置間隔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直線は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カーブは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誘導案内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誘導看板の告知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DEBE3F88-15E5-4509-A392-DAEB485A4686}"/>
              </a:ext>
            </a:extLst>
          </p:cNvPr>
          <p:cNvSpPr txBox="1"/>
          <p:nvPr/>
        </p:nvSpPr>
        <p:spPr>
          <a:xfrm>
            <a:off x="6044669" y="745599"/>
            <a:ext cx="3994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</a:t>
            </a:r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96B3B9B8-2F86-4272-8C9B-14A6B6203046}"/>
              </a:ext>
            </a:extLst>
          </p:cNvPr>
          <p:cNvSpPr txBox="1"/>
          <p:nvPr/>
        </p:nvSpPr>
        <p:spPr>
          <a:xfrm>
            <a:off x="5638407" y="1621135"/>
            <a:ext cx="1193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エリア管理： 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警備会社：</a:t>
            </a:r>
            <a:endParaRPr kumimoji="1"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9" name="テキスト ボックス 178">
            <a:extLst>
              <a:ext uri="{FF2B5EF4-FFF2-40B4-BE49-F238E27FC236}">
                <a16:creationId xmlns:a16="http://schemas.microsoft.com/office/drawing/2014/main" id="{D46E1A62-6C47-43BE-A838-383664439846}"/>
              </a:ext>
            </a:extLst>
          </p:cNvPr>
          <p:cNvSpPr txBox="1"/>
          <p:nvPr/>
        </p:nvSpPr>
        <p:spPr>
          <a:xfrm>
            <a:off x="5731452" y="1193488"/>
            <a:ext cx="1080120" cy="223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山手警察署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A5806C1C-E8C0-264C-BE4E-A734ED962D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r="13251" b="2960"/>
          <a:stretch/>
        </p:blipFill>
        <p:spPr>
          <a:xfrm rot="5400000">
            <a:off x="-489675" y="1496861"/>
            <a:ext cx="6750000" cy="5400000"/>
          </a:xfrm>
          <a:prstGeom prst="rect">
            <a:avLst/>
          </a:prstGeom>
          <a:noFill/>
          <a:ln>
            <a:solidFill>
              <a:srgbClr val="92D050"/>
            </a:solidFill>
            <a:headEnd type="none" w="med" len="med"/>
            <a:tailEnd type="triangle" w="med" len="med"/>
          </a:ln>
        </p:spPr>
      </p:pic>
      <p:sp>
        <p:nvSpPr>
          <p:cNvPr id="2" name="フリーフォーム 1">
            <a:extLst>
              <a:ext uri="{FF2B5EF4-FFF2-40B4-BE49-F238E27FC236}">
                <a16:creationId xmlns:a16="http://schemas.microsoft.com/office/drawing/2014/main" id="{BE2B5D82-3356-B646-B13F-BB377B711129}"/>
              </a:ext>
            </a:extLst>
          </p:cNvPr>
          <p:cNvSpPr/>
          <p:nvPr/>
        </p:nvSpPr>
        <p:spPr>
          <a:xfrm>
            <a:off x="236505" y="837884"/>
            <a:ext cx="3251358" cy="6152644"/>
          </a:xfrm>
          <a:custGeom>
            <a:avLst/>
            <a:gdLst>
              <a:gd name="connsiteX0" fmla="*/ 0 w 2669309"/>
              <a:gd name="connsiteY0" fmla="*/ 5745019 h 5745019"/>
              <a:gd name="connsiteX1" fmla="*/ 2299855 w 2669309"/>
              <a:gd name="connsiteY1" fmla="*/ 4230255 h 5745019"/>
              <a:gd name="connsiteX2" fmla="*/ 2669309 w 2669309"/>
              <a:gd name="connsiteY2" fmla="*/ 3297382 h 5745019"/>
              <a:gd name="connsiteX3" fmla="*/ 2004291 w 2669309"/>
              <a:gd name="connsiteY3" fmla="*/ 0 h 5745019"/>
              <a:gd name="connsiteX0" fmla="*/ 0 w 2669309"/>
              <a:gd name="connsiteY0" fmla="*/ 5745019 h 5745019"/>
              <a:gd name="connsiteX1" fmla="*/ 2299855 w 2669309"/>
              <a:gd name="connsiteY1" fmla="*/ 4230255 h 5745019"/>
              <a:gd name="connsiteX2" fmla="*/ 2669309 w 2669309"/>
              <a:gd name="connsiteY2" fmla="*/ 3297382 h 5745019"/>
              <a:gd name="connsiteX3" fmla="*/ 2004291 w 2669309"/>
              <a:gd name="connsiteY3" fmla="*/ 0 h 5745019"/>
              <a:gd name="connsiteX0" fmla="*/ 0 w 2669309"/>
              <a:gd name="connsiteY0" fmla="*/ 5745019 h 5745019"/>
              <a:gd name="connsiteX1" fmla="*/ 2299855 w 2669309"/>
              <a:gd name="connsiteY1" fmla="*/ 4230255 h 5745019"/>
              <a:gd name="connsiteX2" fmla="*/ 2669309 w 2669309"/>
              <a:gd name="connsiteY2" fmla="*/ 3297382 h 5745019"/>
              <a:gd name="connsiteX3" fmla="*/ 2004291 w 2669309"/>
              <a:gd name="connsiteY3" fmla="*/ 0 h 5745019"/>
              <a:gd name="connsiteX0" fmla="*/ 0 w 2669309"/>
              <a:gd name="connsiteY0" fmla="*/ 5745019 h 5745019"/>
              <a:gd name="connsiteX1" fmla="*/ 2299855 w 2669309"/>
              <a:gd name="connsiteY1" fmla="*/ 4230255 h 5745019"/>
              <a:gd name="connsiteX2" fmla="*/ 2669309 w 2669309"/>
              <a:gd name="connsiteY2" fmla="*/ 3297382 h 5745019"/>
              <a:gd name="connsiteX3" fmla="*/ 2004291 w 2669309"/>
              <a:gd name="connsiteY3" fmla="*/ 0 h 5745019"/>
              <a:gd name="connsiteX0" fmla="*/ 0 w 2669309"/>
              <a:gd name="connsiteY0" fmla="*/ 5745019 h 5745019"/>
              <a:gd name="connsiteX1" fmla="*/ 2299855 w 2669309"/>
              <a:gd name="connsiteY1" fmla="*/ 4230255 h 5745019"/>
              <a:gd name="connsiteX2" fmla="*/ 2669309 w 2669309"/>
              <a:gd name="connsiteY2" fmla="*/ 3297382 h 5745019"/>
              <a:gd name="connsiteX3" fmla="*/ 2004291 w 2669309"/>
              <a:gd name="connsiteY3" fmla="*/ 0 h 5745019"/>
              <a:gd name="connsiteX0" fmla="*/ 0 w 2672981"/>
              <a:gd name="connsiteY0" fmla="*/ 5745019 h 5745019"/>
              <a:gd name="connsiteX1" fmla="*/ 2299855 w 2672981"/>
              <a:gd name="connsiteY1" fmla="*/ 4230255 h 5745019"/>
              <a:gd name="connsiteX2" fmla="*/ 2672981 w 2672981"/>
              <a:gd name="connsiteY2" fmla="*/ 3297382 h 5745019"/>
              <a:gd name="connsiteX3" fmla="*/ 2004291 w 2672981"/>
              <a:gd name="connsiteY3" fmla="*/ 0 h 5745019"/>
              <a:gd name="connsiteX0" fmla="*/ 0 w 2661964"/>
              <a:gd name="connsiteY0" fmla="*/ 5745019 h 5745019"/>
              <a:gd name="connsiteX1" fmla="*/ 2299855 w 2661964"/>
              <a:gd name="connsiteY1" fmla="*/ 4230255 h 5745019"/>
              <a:gd name="connsiteX2" fmla="*/ 2661964 w 2661964"/>
              <a:gd name="connsiteY2" fmla="*/ 3198230 h 5745019"/>
              <a:gd name="connsiteX3" fmla="*/ 2004291 w 2661964"/>
              <a:gd name="connsiteY3" fmla="*/ 0 h 5745019"/>
              <a:gd name="connsiteX0" fmla="*/ 0 w 2667464"/>
              <a:gd name="connsiteY0" fmla="*/ 5745019 h 5745019"/>
              <a:gd name="connsiteX1" fmla="*/ 2299855 w 2667464"/>
              <a:gd name="connsiteY1" fmla="*/ 4230255 h 5745019"/>
              <a:gd name="connsiteX2" fmla="*/ 2661964 w 2667464"/>
              <a:gd name="connsiteY2" fmla="*/ 3198230 h 5745019"/>
              <a:gd name="connsiteX3" fmla="*/ 2004291 w 2667464"/>
              <a:gd name="connsiteY3" fmla="*/ 0 h 5745019"/>
              <a:gd name="connsiteX0" fmla="*/ 0 w 2964920"/>
              <a:gd name="connsiteY0" fmla="*/ 5924962 h 5924962"/>
              <a:gd name="connsiteX1" fmla="*/ 2597311 w 2964920"/>
              <a:gd name="connsiteY1" fmla="*/ 4230255 h 5924962"/>
              <a:gd name="connsiteX2" fmla="*/ 2959420 w 2964920"/>
              <a:gd name="connsiteY2" fmla="*/ 3198230 h 5924962"/>
              <a:gd name="connsiteX3" fmla="*/ 2301747 w 2964920"/>
              <a:gd name="connsiteY3" fmla="*/ 0 h 5924962"/>
              <a:gd name="connsiteX0" fmla="*/ 0 w 3251358"/>
              <a:gd name="connsiteY0" fmla="*/ 6152644 h 6152644"/>
              <a:gd name="connsiteX1" fmla="*/ 2883749 w 3251358"/>
              <a:gd name="connsiteY1" fmla="*/ 4230255 h 6152644"/>
              <a:gd name="connsiteX2" fmla="*/ 3245858 w 3251358"/>
              <a:gd name="connsiteY2" fmla="*/ 3198230 h 6152644"/>
              <a:gd name="connsiteX3" fmla="*/ 2588185 w 3251358"/>
              <a:gd name="connsiteY3" fmla="*/ 0 h 6152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1358" h="6152644">
                <a:moveTo>
                  <a:pt x="0" y="6152644"/>
                </a:moveTo>
                <a:lnTo>
                  <a:pt x="2883749" y="4230255"/>
                </a:lnTo>
                <a:cubicBezTo>
                  <a:pt x="3145779" y="3932650"/>
                  <a:pt x="3281060" y="3795405"/>
                  <a:pt x="3245858" y="3198230"/>
                </a:cubicBezTo>
                <a:lnTo>
                  <a:pt x="2588185" y="0"/>
                </a:lnTo>
              </a:path>
            </a:pathLst>
          </a:custGeom>
          <a:noFill/>
          <a:ln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>
            <a:extLst>
              <a:ext uri="{FF2B5EF4-FFF2-40B4-BE49-F238E27FC236}">
                <a16:creationId xmlns:a16="http://schemas.microsoft.com/office/drawing/2014/main" id="{41E1B7D8-0E8F-664E-94B1-9F8A0015B058}"/>
              </a:ext>
            </a:extLst>
          </p:cNvPr>
          <p:cNvSpPr/>
          <p:nvPr/>
        </p:nvSpPr>
        <p:spPr>
          <a:xfrm>
            <a:off x="316617" y="859775"/>
            <a:ext cx="3342592" cy="6262813"/>
          </a:xfrm>
          <a:custGeom>
            <a:avLst/>
            <a:gdLst>
              <a:gd name="connsiteX0" fmla="*/ 0 w 2669309"/>
              <a:gd name="connsiteY0" fmla="*/ 5745019 h 5745019"/>
              <a:gd name="connsiteX1" fmla="*/ 2299855 w 2669309"/>
              <a:gd name="connsiteY1" fmla="*/ 4230255 h 5745019"/>
              <a:gd name="connsiteX2" fmla="*/ 2669309 w 2669309"/>
              <a:gd name="connsiteY2" fmla="*/ 3297382 h 5745019"/>
              <a:gd name="connsiteX3" fmla="*/ 2004291 w 2669309"/>
              <a:gd name="connsiteY3" fmla="*/ 0 h 5745019"/>
              <a:gd name="connsiteX0" fmla="*/ 0 w 2669309"/>
              <a:gd name="connsiteY0" fmla="*/ 5745019 h 5745019"/>
              <a:gd name="connsiteX1" fmla="*/ 2299855 w 2669309"/>
              <a:gd name="connsiteY1" fmla="*/ 4230255 h 5745019"/>
              <a:gd name="connsiteX2" fmla="*/ 2669309 w 2669309"/>
              <a:gd name="connsiteY2" fmla="*/ 3297382 h 5745019"/>
              <a:gd name="connsiteX3" fmla="*/ 2004291 w 2669309"/>
              <a:gd name="connsiteY3" fmla="*/ 0 h 5745019"/>
              <a:gd name="connsiteX0" fmla="*/ 0 w 2669309"/>
              <a:gd name="connsiteY0" fmla="*/ 5745019 h 5745019"/>
              <a:gd name="connsiteX1" fmla="*/ 2299855 w 2669309"/>
              <a:gd name="connsiteY1" fmla="*/ 4230255 h 5745019"/>
              <a:gd name="connsiteX2" fmla="*/ 2669309 w 2669309"/>
              <a:gd name="connsiteY2" fmla="*/ 3297382 h 5745019"/>
              <a:gd name="connsiteX3" fmla="*/ 2004291 w 2669309"/>
              <a:gd name="connsiteY3" fmla="*/ 0 h 5745019"/>
              <a:gd name="connsiteX0" fmla="*/ 0 w 2669309"/>
              <a:gd name="connsiteY0" fmla="*/ 5745019 h 5745019"/>
              <a:gd name="connsiteX1" fmla="*/ 2299855 w 2669309"/>
              <a:gd name="connsiteY1" fmla="*/ 4230255 h 5745019"/>
              <a:gd name="connsiteX2" fmla="*/ 2669309 w 2669309"/>
              <a:gd name="connsiteY2" fmla="*/ 3297382 h 5745019"/>
              <a:gd name="connsiteX3" fmla="*/ 2004291 w 2669309"/>
              <a:gd name="connsiteY3" fmla="*/ 0 h 5745019"/>
              <a:gd name="connsiteX0" fmla="*/ 0 w 2669309"/>
              <a:gd name="connsiteY0" fmla="*/ 5745019 h 5745019"/>
              <a:gd name="connsiteX1" fmla="*/ 2299855 w 2669309"/>
              <a:gd name="connsiteY1" fmla="*/ 4230255 h 5745019"/>
              <a:gd name="connsiteX2" fmla="*/ 2669309 w 2669309"/>
              <a:gd name="connsiteY2" fmla="*/ 3297382 h 5745019"/>
              <a:gd name="connsiteX3" fmla="*/ 2004291 w 2669309"/>
              <a:gd name="connsiteY3" fmla="*/ 0 h 5745019"/>
              <a:gd name="connsiteX0" fmla="*/ 0 w 2672981"/>
              <a:gd name="connsiteY0" fmla="*/ 5745019 h 5745019"/>
              <a:gd name="connsiteX1" fmla="*/ 2299855 w 2672981"/>
              <a:gd name="connsiteY1" fmla="*/ 4230255 h 5745019"/>
              <a:gd name="connsiteX2" fmla="*/ 2672981 w 2672981"/>
              <a:gd name="connsiteY2" fmla="*/ 3297382 h 5745019"/>
              <a:gd name="connsiteX3" fmla="*/ 2004291 w 2672981"/>
              <a:gd name="connsiteY3" fmla="*/ 0 h 5745019"/>
              <a:gd name="connsiteX0" fmla="*/ 0 w 2661964"/>
              <a:gd name="connsiteY0" fmla="*/ 5745019 h 5745019"/>
              <a:gd name="connsiteX1" fmla="*/ 2299855 w 2661964"/>
              <a:gd name="connsiteY1" fmla="*/ 4230255 h 5745019"/>
              <a:gd name="connsiteX2" fmla="*/ 2661964 w 2661964"/>
              <a:gd name="connsiteY2" fmla="*/ 3198230 h 5745019"/>
              <a:gd name="connsiteX3" fmla="*/ 2004291 w 2661964"/>
              <a:gd name="connsiteY3" fmla="*/ 0 h 5745019"/>
              <a:gd name="connsiteX0" fmla="*/ 0 w 2667464"/>
              <a:gd name="connsiteY0" fmla="*/ 5745019 h 5745019"/>
              <a:gd name="connsiteX1" fmla="*/ 2299855 w 2667464"/>
              <a:gd name="connsiteY1" fmla="*/ 4230255 h 5745019"/>
              <a:gd name="connsiteX2" fmla="*/ 2661964 w 2667464"/>
              <a:gd name="connsiteY2" fmla="*/ 3198230 h 5745019"/>
              <a:gd name="connsiteX3" fmla="*/ 2004291 w 2667464"/>
              <a:gd name="connsiteY3" fmla="*/ 0 h 5745019"/>
              <a:gd name="connsiteX0" fmla="*/ 0 w 2964920"/>
              <a:gd name="connsiteY0" fmla="*/ 5924962 h 5924962"/>
              <a:gd name="connsiteX1" fmla="*/ 2597311 w 2964920"/>
              <a:gd name="connsiteY1" fmla="*/ 4230255 h 5924962"/>
              <a:gd name="connsiteX2" fmla="*/ 2959420 w 2964920"/>
              <a:gd name="connsiteY2" fmla="*/ 3198230 h 5924962"/>
              <a:gd name="connsiteX3" fmla="*/ 2301747 w 2964920"/>
              <a:gd name="connsiteY3" fmla="*/ 0 h 5924962"/>
              <a:gd name="connsiteX0" fmla="*/ 0 w 3251358"/>
              <a:gd name="connsiteY0" fmla="*/ 6152644 h 6152644"/>
              <a:gd name="connsiteX1" fmla="*/ 2883749 w 3251358"/>
              <a:gd name="connsiteY1" fmla="*/ 4230255 h 6152644"/>
              <a:gd name="connsiteX2" fmla="*/ 3245858 w 3251358"/>
              <a:gd name="connsiteY2" fmla="*/ 3198230 h 6152644"/>
              <a:gd name="connsiteX3" fmla="*/ 2588185 w 3251358"/>
              <a:gd name="connsiteY3" fmla="*/ 0 h 6152644"/>
              <a:gd name="connsiteX0" fmla="*/ 0 w 3341280"/>
              <a:gd name="connsiteY0" fmla="*/ 6152644 h 6152644"/>
              <a:gd name="connsiteX1" fmla="*/ 2883749 w 3341280"/>
              <a:gd name="connsiteY1" fmla="*/ 4230255 h 6152644"/>
              <a:gd name="connsiteX2" fmla="*/ 3337665 w 3341280"/>
              <a:gd name="connsiteY2" fmla="*/ 3172524 h 6152644"/>
              <a:gd name="connsiteX3" fmla="*/ 2588185 w 3341280"/>
              <a:gd name="connsiteY3" fmla="*/ 0 h 6152644"/>
              <a:gd name="connsiteX0" fmla="*/ 0 w 3342592"/>
              <a:gd name="connsiteY0" fmla="*/ 6152644 h 6152644"/>
              <a:gd name="connsiteX1" fmla="*/ 2883749 w 3342592"/>
              <a:gd name="connsiteY1" fmla="*/ 4230255 h 6152644"/>
              <a:gd name="connsiteX2" fmla="*/ 3337665 w 3342592"/>
              <a:gd name="connsiteY2" fmla="*/ 3172524 h 6152644"/>
              <a:gd name="connsiteX3" fmla="*/ 2588185 w 3342592"/>
              <a:gd name="connsiteY3" fmla="*/ 0 h 6152644"/>
              <a:gd name="connsiteX0" fmla="*/ 0 w 3342592"/>
              <a:gd name="connsiteY0" fmla="*/ 6262813 h 6262813"/>
              <a:gd name="connsiteX1" fmla="*/ 2883749 w 3342592"/>
              <a:gd name="connsiteY1" fmla="*/ 4340424 h 6262813"/>
              <a:gd name="connsiteX2" fmla="*/ 3337665 w 3342592"/>
              <a:gd name="connsiteY2" fmla="*/ 3282693 h 6262813"/>
              <a:gd name="connsiteX3" fmla="*/ 2657959 w 3342592"/>
              <a:gd name="connsiteY3" fmla="*/ 0 h 6262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2592" h="6262813">
                <a:moveTo>
                  <a:pt x="0" y="6262813"/>
                </a:moveTo>
                <a:lnTo>
                  <a:pt x="2883749" y="4340424"/>
                </a:lnTo>
                <a:cubicBezTo>
                  <a:pt x="3219225" y="4075870"/>
                  <a:pt x="3372867" y="3879868"/>
                  <a:pt x="3337665" y="3282693"/>
                </a:cubicBezTo>
                <a:lnTo>
                  <a:pt x="2657959" y="0"/>
                </a:lnTo>
              </a:path>
            </a:pathLst>
          </a:custGeom>
          <a:noFill/>
          <a:ln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42F6957-40A8-C74C-B0CF-FCA5206653C3}"/>
              </a:ext>
            </a:extLst>
          </p:cNvPr>
          <p:cNvSpPr/>
          <p:nvPr/>
        </p:nvSpPr>
        <p:spPr>
          <a:xfrm>
            <a:off x="2708920" y="5025008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3" name="フリーフォーム 2">
            <a:extLst>
              <a:ext uri="{FF2B5EF4-FFF2-40B4-BE49-F238E27FC236}">
                <a16:creationId xmlns:a16="http://schemas.microsoft.com/office/drawing/2014/main" id="{AFB9CA02-B3B5-FB45-B68D-8328B350DBBA}"/>
              </a:ext>
            </a:extLst>
          </p:cNvPr>
          <p:cNvSpPr/>
          <p:nvPr/>
        </p:nvSpPr>
        <p:spPr>
          <a:xfrm>
            <a:off x="231085" y="860479"/>
            <a:ext cx="3338939" cy="6232920"/>
          </a:xfrm>
          <a:custGeom>
            <a:avLst/>
            <a:gdLst>
              <a:gd name="connsiteX0" fmla="*/ 2611225 w 3327662"/>
              <a:gd name="connsiteY0" fmla="*/ 0 h 6193410"/>
              <a:gd name="connsiteX1" fmla="*/ 3327662 w 3327662"/>
              <a:gd name="connsiteY1" fmla="*/ 3610466 h 6193410"/>
              <a:gd name="connsiteX2" fmla="*/ 0 w 3327662"/>
              <a:gd name="connsiteY2" fmla="*/ 6193410 h 6193410"/>
              <a:gd name="connsiteX0" fmla="*/ 2611225 w 3327662"/>
              <a:gd name="connsiteY0" fmla="*/ 0 h 6193410"/>
              <a:gd name="connsiteX1" fmla="*/ 3327662 w 3327662"/>
              <a:gd name="connsiteY1" fmla="*/ 3610466 h 6193410"/>
              <a:gd name="connsiteX2" fmla="*/ 3026005 w 3327662"/>
              <a:gd name="connsiteY2" fmla="*/ 4138367 h 6193410"/>
              <a:gd name="connsiteX3" fmla="*/ 0 w 3327662"/>
              <a:gd name="connsiteY3" fmla="*/ 6193410 h 6193410"/>
              <a:gd name="connsiteX0" fmla="*/ 2611225 w 3327662"/>
              <a:gd name="connsiteY0" fmla="*/ 0 h 6193410"/>
              <a:gd name="connsiteX1" fmla="*/ 3327662 w 3327662"/>
              <a:gd name="connsiteY1" fmla="*/ 3610466 h 6193410"/>
              <a:gd name="connsiteX2" fmla="*/ 3026005 w 3327662"/>
              <a:gd name="connsiteY2" fmla="*/ 4138367 h 6193410"/>
              <a:gd name="connsiteX3" fmla="*/ 0 w 3327662"/>
              <a:gd name="connsiteY3" fmla="*/ 6193410 h 6193410"/>
              <a:gd name="connsiteX0" fmla="*/ 2611225 w 3327662"/>
              <a:gd name="connsiteY0" fmla="*/ 0 h 6193410"/>
              <a:gd name="connsiteX1" fmla="*/ 3327662 w 3327662"/>
              <a:gd name="connsiteY1" fmla="*/ 3610466 h 6193410"/>
              <a:gd name="connsiteX2" fmla="*/ 3026005 w 3327662"/>
              <a:gd name="connsiteY2" fmla="*/ 4138367 h 6193410"/>
              <a:gd name="connsiteX3" fmla="*/ 0 w 3327662"/>
              <a:gd name="connsiteY3" fmla="*/ 6193410 h 6193410"/>
              <a:gd name="connsiteX0" fmla="*/ 2611225 w 3327662"/>
              <a:gd name="connsiteY0" fmla="*/ 0 h 6193410"/>
              <a:gd name="connsiteX1" fmla="*/ 3327662 w 3327662"/>
              <a:gd name="connsiteY1" fmla="*/ 3299381 h 6193410"/>
              <a:gd name="connsiteX2" fmla="*/ 3026005 w 3327662"/>
              <a:gd name="connsiteY2" fmla="*/ 4138367 h 6193410"/>
              <a:gd name="connsiteX3" fmla="*/ 0 w 3327662"/>
              <a:gd name="connsiteY3" fmla="*/ 6193410 h 6193410"/>
              <a:gd name="connsiteX0" fmla="*/ 2611225 w 3327662"/>
              <a:gd name="connsiteY0" fmla="*/ 0 h 6193410"/>
              <a:gd name="connsiteX1" fmla="*/ 3327662 w 3327662"/>
              <a:gd name="connsiteY1" fmla="*/ 3299381 h 6193410"/>
              <a:gd name="connsiteX2" fmla="*/ 3026005 w 3327662"/>
              <a:gd name="connsiteY2" fmla="*/ 4138367 h 6193410"/>
              <a:gd name="connsiteX3" fmla="*/ 0 w 3327662"/>
              <a:gd name="connsiteY3" fmla="*/ 6193410 h 6193410"/>
              <a:gd name="connsiteX0" fmla="*/ 2611225 w 3299382"/>
              <a:gd name="connsiteY0" fmla="*/ 0 h 6193410"/>
              <a:gd name="connsiteX1" fmla="*/ 3299382 w 3299382"/>
              <a:gd name="connsiteY1" fmla="*/ 3327661 h 6193410"/>
              <a:gd name="connsiteX2" fmla="*/ 3026005 w 3299382"/>
              <a:gd name="connsiteY2" fmla="*/ 4138367 h 6193410"/>
              <a:gd name="connsiteX3" fmla="*/ 0 w 3299382"/>
              <a:gd name="connsiteY3" fmla="*/ 6193410 h 6193410"/>
              <a:gd name="connsiteX0" fmla="*/ 2611225 w 3299382"/>
              <a:gd name="connsiteY0" fmla="*/ 0 h 6193410"/>
              <a:gd name="connsiteX1" fmla="*/ 3299382 w 3299382"/>
              <a:gd name="connsiteY1" fmla="*/ 3327661 h 6193410"/>
              <a:gd name="connsiteX2" fmla="*/ 3063712 w 3299382"/>
              <a:gd name="connsiteY2" fmla="*/ 4185501 h 6193410"/>
              <a:gd name="connsiteX3" fmla="*/ 0 w 3299382"/>
              <a:gd name="connsiteY3" fmla="*/ 6193410 h 6193410"/>
              <a:gd name="connsiteX0" fmla="*/ 2611225 w 3299382"/>
              <a:gd name="connsiteY0" fmla="*/ 0 h 6193410"/>
              <a:gd name="connsiteX1" fmla="*/ 3299382 w 3299382"/>
              <a:gd name="connsiteY1" fmla="*/ 3327661 h 6193410"/>
              <a:gd name="connsiteX2" fmla="*/ 3030611 w 3299382"/>
              <a:gd name="connsiteY2" fmla="*/ 4131713 h 6193410"/>
              <a:gd name="connsiteX3" fmla="*/ 0 w 3299382"/>
              <a:gd name="connsiteY3" fmla="*/ 6193410 h 6193410"/>
              <a:gd name="connsiteX0" fmla="*/ 2611225 w 3299428"/>
              <a:gd name="connsiteY0" fmla="*/ 0 h 6193410"/>
              <a:gd name="connsiteX1" fmla="*/ 3299382 w 3299428"/>
              <a:gd name="connsiteY1" fmla="*/ 3327661 h 6193410"/>
              <a:gd name="connsiteX2" fmla="*/ 3030611 w 3299428"/>
              <a:gd name="connsiteY2" fmla="*/ 4131713 h 6193410"/>
              <a:gd name="connsiteX3" fmla="*/ 0 w 3299428"/>
              <a:gd name="connsiteY3" fmla="*/ 6193410 h 6193410"/>
              <a:gd name="connsiteX0" fmla="*/ 2650736 w 3338939"/>
              <a:gd name="connsiteY0" fmla="*/ 0 h 6238565"/>
              <a:gd name="connsiteX1" fmla="*/ 3338893 w 3338939"/>
              <a:gd name="connsiteY1" fmla="*/ 3327661 h 6238565"/>
              <a:gd name="connsiteX2" fmla="*/ 3070122 w 3338939"/>
              <a:gd name="connsiteY2" fmla="*/ 4131713 h 6238565"/>
              <a:gd name="connsiteX3" fmla="*/ 0 w 3338939"/>
              <a:gd name="connsiteY3" fmla="*/ 6238565 h 6238565"/>
              <a:gd name="connsiteX0" fmla="*/ 2673314 w 3338939"/>
              <a:gd name="connsiteY0" fmla="*/ 0 h 6232920"/>
              <a:gd name="connsiteX1" fmla="*/ 3338893 w 3338939"/>
              <a:gd name="connsiteY1" fmla="*/ 3322016 h 6232920"/>
              <a:gd name="connsiteX2" fmla="*/ 3070122 w 3338939"/>
              <a:gd name="connsiteY2" fmla="*/ 4126068 h 6232920"/>
              <a:gd name="connsiteX3" fmla="*/ 0 w 3338939"/>
              <a:gd name="connsiteY3" fmla="*/ 6232920 h 623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8939" h="6232920">
                <a:moveTo>
                  <a:pt x="2673314" y="0"/>
                </a:moveTo>
                <a:cubicBezTo>
                  <a:pt x="2912126" y="1203489"/>
                  <a:pt x="3166068" y="2118527"/>
                  <a:pt x="3338893" y="3322016"/>
                </a:cubicBezTo>
                <a:cubicBezTo>
                  <a:pt x="3338893" y="3592251"/>
                  <a:pt x="3349001" y="3906891"/>
                  <a:pt x="3070122" y="4126068"/>
                </a:cubicBezTo>
                <a:lnTo>
                  <a:pt x="0" y="623292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リーフォーム 3">
            <a:extLst>
              <a:ext uri="{FF2B5EF4-FFF2-40B4-BE49-F238E27FC236}">
                <a16:creationId xmlns:a16="http://schemas.microsoft.com/office/drawing/2014/main" id="{6D3DB3B0-EB76-2048-80C6-3695DE800ED7}"/>
              </a:ext>
            </a:extLst>
          </p:cNvPr>
          <p:cNvSpPr/>
          <p:nvPr/>
        </p:nvSpPr>
        <p:spPr>
          <a:xfrm>
            <a:off x="180622" y="835376"/>
            <a:ext cx="3191600" cy="6050845"/>
          </a:xfrm>
          <a:custGeom>
            <a:avLst/>
            <a:gdLst>
              <a:gd name="connsiteX0" fmla="*/ 0 w 3166534"/>
              <a:gd name="connsiteY0" fmla="*/ 2952044 h 2952044"/>
              <a:gd name="connsiteX1" fmla="*/ 2698045 w 3166534"/>
              <a:gd name="connsiteY1" fmla="*/ 1179689 h 2952044"/>
              <a:gd name="connsiteX2" fmla="*/ 3098800 w 3166534"/>
              <a:gd name="connsiteY2" fmla="*/ 660400 h 2952044"/>
              <a:gd name="connsiteX3" fmla="*/ 3166534 w 3166534"/>
              <a:gd name="connsiteY3" fmla="*/ 0 h 2952044"/>
              <a:gd name="connsiteX4" fmla="*/ 2692400 w 3166534"/>
              <a:gd name="connsiteY4" fmla="*/ 146755 h 2952044"/>
              <a:gd name="connsiteX0" fmla="*/ 0 w 3166534"/>
              <a:gd name="connsiteY0" fmla="*/ 6050845 h 6050845"/>
              <a:gd name="connsiteX1" fmla="*/ 2698045 w 3166534"/>
              <a:gd name="connsiteY1" fmla="*/ 4278490 h 6050845"/>
              <a:gd name="connsiteX2" fmla="*/ 3098800 w 3166534"/>
              <a:gd name="connsiteY2" fmla="*/ 3759201 h 6050845"/>
              <a:gd name="connsiteX3" fmla="*/ 3166534 w 3166534"/>
              <a:gd name="connsiteY3" fmla="*/ 3098801 h 6050845"/>
              <a:gd name="connsiteX4" fmla="*/ 2511778 w 3166534"/>
              <a:gd name="connsiteY4" fmla="*/ 0 h 6050845"/>
              <a:gd name="connsiteX0" fmla="*/ 0 w 3166534"/>
              <a:gd name="connsiteY0" fmla="*/ 6050845 h 6050845"/>
              <a:gd name="connsiteX1" fmla="*/ 2698045 w 3166534"/>
              <a:gd name="connsiteY1" fmla="*/ 4278490 h 6050845"/>
              <a:gd name="connsiteX2" fmla="*/ 3155245 w 3166534"/>
              <a:gd name="connsiteY2" fmla="*/ 3776135 h 6050845"/>
              <a:gd name="connsiteX3" fmla="*/ 3166534 w 3166534"/>
              <a:gd name="connsiteY3" fmla="*/ 3098801 h 6050845"/>
              <a:gd name="connsiteX4" fmla="*/ 2511778 w 3166534"/>
              <a:gd name="connsiteY4" fmla="*/ 0 h 6050845"/>
              <a:gd name="connsiteX0" fmla="*/ 0 w 3166534"/>
              <a:gd name="connsiteY0" fmla="*/ 6050845 h 6050845"/>
              <a:gd name="connsiteX1" fmla="*/ 2698045 w 3166534"/>
              <a:gd name="connsiteY1" fmla="*/ 4278490 h 6050845"/>
              <a:gd name="connsiteX2" fmla="*/ 3155245 w 3166534"/>
              <a:gd name="connsiteY2" fmla="*/ 3776135 h 6050845"/>
              <a:gd name="connsiteX3" fmla="*/ 3166534 w 3166534"/>
              <a:gd name="connsiteY3" fmla="*/ 3098801 h 6050845"/>
              <a:gd name="connsiteX4" fmla="*/ 2511778 w 3166534"/>
              <a:gd name="connsiteY4" fmla="*/ 0 h 6050845"/>
              <a:gd name="connsiteX0" fmla="*/ 0 w 3166534"/>
              <a:gd name="connsiteY0" fmla="*/ 6050845 h 6050845"/>
              <a:gd name="connsiteX1" fmla="*/ 2698045 w 3166534"/>
              <a:gd name="connsiteY1" fmla="*/ 4278490 h 6050845"/>
              <a:gd name="connsiteX2" fmla="*/ 3155245 w 3166534"/>
              <a:gd name="connsiteY2" fmla="*/ 3776135 h 6050845"/>
              <a:gd name="connsiteX3" fmla="*/ 3166534 w 3166534"/>
              <a:gd name="connsiteY3" fmla="*/ 3098801 h 6050845"/>
              <a:gd name="connsiteX4" fmla="*/ 2511778 w 3166534"/>
              <a:gd name="connsiteY4" fmla="*/ 0 h 6050845"/>
              <a:gd name="connsiteX0" fmla="*/ 0 w 3166534"/>
              <a:gd name="connsiteY0" fmla="*/ 6050845 h 6050845"/>
              <a:gd name="connsiteX1" fmla="*/ 2698045 w 3166534"/>
              <a:gd name="connsiteY1" fmla="*/ 4278490 h 6050845"/>
              <a:gd name="connsiteX2" fmla="*/ 3155245 w 3166534"/>
              <a:gd name="connsiteY2" fmla="*/ 3776135 h 6050845"/>
              <a:gd name="connsiteX3" fmla="*/ 3166534 w 3166534"/>
              <a:gd name="connsiteY3" fmla="*/ 3098801 h 6050845"/>
              <a:gd name="connsiteX4" fmla="*/ 2511778 w 3166534"/>
              <a:gd name="connsiteY4" fmla="*/ 0 h 6050845"/>
              <a:gd name="connsiteX0" fmla="*/ 0 w 3190532"/>
              <a:gd name="connsiteY0" fmla="*/ 6050845 h 6050845"/>
              <a:gd name="connsiteX1" fmla="*/ 2698045 w 3190532"/>
              <a:gd name="connsiteY1" fmla="*/ 4278490 h 6050845"/>
              <a:gd name="connsiteX2" fmla="*/ 3155245 w 3190532"/>
              <a:gd name="connsiteY2" fmla="*/ 3776135 h 6050845"/>
              <a:gd name="connsiteX3" fmla="*/ 3166534 w 3190532"/>
              <a:gd name="connsiteY3" fmla="*/ 3098801 h 6050845"/>
              <a:gd name="connsiteX4" fmla="*/ 2511778 w 3190532"/>
              <a:gd name="connsiteY4" fmla="*/ 0 h 6050845"/>
              <a:gd name="connsiteX0" fmla="*/ 0 w 3211699"/>
              <a:gd name="connsiteY0" fmla="*/ 6050845 h 6050845"/>
              <a:gd name="connsiteX1" fmla="*/ 2698045 w 3211699"/>
              <a:gd name="connsiteY1" fmla="*/ 4278490 h 6050845"/>
              <a:gd name="connsiteX2" fmla="*/ 3155245 w 3211699"/>
              <a:gd name="connsiteY2" fmla="*/ 3776135 h 6050845"/>
              <a:gd name="connsiteX3" fmla="*/ 3166534 w 3211699"/>
              <a:gd name="connsiteY3" fmla="*/ 3098801 h 6050845"/>
              <a:gd name="connsiteX4" fmla="*/ 2511778 w 3211699"/>
              <a:gd name="connsiteY4" fmla="*/ 0 h 6050845"/>
              <a:gd name="connsiteX0" fmla="*/ 0 w 3196527"/>
              <a:gd name="connsiteY0" fmla="*/ 6050845 h 6050845"/>
              <a:gd name="connsiteX1" fmla="*/ 2698045 w 3196527"/>
              <a:gd name="connsiteY1" fmla="*/ 4278490 h 6050845"/>
              <a:gd name="connsiteX2" fmla="*/ 3115734 w 3196527"/>
              <a:gd name="connsiteY2" fmla="*/ 3770491 h 6050845"/>
              <a:gd name="connsiteX3" fmla="*/ 3166534 w 3196527"/>
              <a:gd name="connsiteY3" fmla="*/ 3098801 h 6050845"/>
              <a:gd name="connsiteX4" fmla="*/ 2511778 w 3196527"/>
              <a:gd name="connsiteY4" fmla="*/ 0 h 6050845"/>
              <a:gd name="connsiteX0" fmla="*/ 0 w 3191600"/>
              <a:gd name="connsiteY0" fmla="*/ 6050845 h 6050845"/>
              <a:gd name="connsiteX1" fmla="*/ 2698045 w 3191600"/>
              <a:gd name="connsiteY1" fmla="*/ 4278490 h 6050845"/>
              <a:gd name="connsiteX2" fmla="*/ 3115734 w 3191600"/>
              <a:gd name="connsiteY2" fmla="*/ 3770491 h 6050845"/>
              <a:gd name="connsiteX3" fmla="*/ 3166534 w 3191600"/>
              <a:gd name="connsiteY3" fmla="*/ 3098801 h 6050845"/>
              <a:gd name="connsiteX4" fmla="*/ 2511778 w 3191600"/>
              <a:gd name="connsiteY4" fmla="*/ 0 h 6050845"/>
              <a:gd name="connsiteX0" fmla="*/ 0 w 3191600"/>
              <a:gd name="connsiteY0" fmla="*/ 6050845 h 6050845"/>
              <a:gd name="connsiteX1" fmla="*/ 2698045 w 3191600"/>
              <a:gd name="connsiteY1" fmla="*/ 4278490 h 6050845"/>
              <a:gd name="connsiteX2" fmla="*/ 3115734 w 3191600"/>
              <a:gd name="connsiteY2" fmla="*/ 3770491 h 6050845"/>
              <a:gd name="connsiteX3" fmla="*/ 3166534 w 3191600"/>
              <a:gd name="connsiteY3" fmla="*/ 3098801 h 6050845"/>
              <a:gd name="connsiteX4" fmla="*/ 2511778 w 3191600"/>
              <a:gd name="connsiteY4" fmla="*/ 0 h 605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1600" h="6050845">
                <a:moveTo>
                  <a:pt x="0" y="6050845"/>
                </a:moveTo>
                <a:lnTo>
                  <a:pt x="2698045" y="4278490"/>
                </a:lnTo>
                <a:cubicBezTo>
                  <a:pt x="2906889" y="4133616"/>
                  <a:pt x="2997200" y="3988742"/>
                  <a:pt x="3115734" y="3770491"/>
                </a:cubicBezTo>
                <a:cubicBezTo>
                  <a:pt x="3170297" y="3522136"/>
                  <a:pt x="3224860" y="3409246"/>
                  <a:pt x="3166534" y="3098801"/>
                </a:cubicBezTo>
                <a:lnTo>
                  <a:pt x="2511778" y="0"/>
                </a:lnTo>
              </a:path>
            </a:pathLst>
          </a:custGeom>
          <a:noFill/>
          <a:ln w="38100">
            <a:solidFill>
              <a:srgbClr val="000099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リーフォーム 4">
            <a:extLst>
              <a:ext uri="{FF2B5EF4-FFF2-40B4-BE49-F238E27FC236}">
                <a16:creationId xmlns:a16="http://schemas.microsoft.com/office/drawing/2014/main" id="{C27F3EAD-5AC8-1643-A61D-930ED85433D9}"/>
              </a:ext>
            </a:extLst>
          </p:cNvPr>
          <p:cNvSpPr/>
          <p:nvPr/>
        </p:nvSpPr>
        <p:spPr>
          <a:xfrm>
            <a:off x="161365" y="806824"/>
            <a:ext cx="3294295" cy="6164131"/>
          </a:xfrm>
          <a:custGeom>
            <a:avLst/>
            <a:gdLst>
              <a:gd name="connsiteX0" fmla="*/ 2560320 w 3291840"/>
              <a:gd name="connsiteY0" fmla="*/ 0 h 6164131"/>
              <a:gd name="connsiteX1" fmla="*/ 3291840 w 3291840"/>
              <a:gd name="connsiteY1" fmla="*/ 3356385 h 6164131"/>
              <a:gd name="connsiteX2" fmla="*/ 3238051 w 3291840"/>
              <a:gd name="connsiteY2" fmla="*/ 3700630 h 6164131"/>
              <a:gd name="connsiteX3" fmla="*/ 3001383 w 3291840"/>
              <a:gd name="connsiteY3" fmla="*/ 4141694 h 6164131"/>
              <a:gd name="connsiteX4" fmla="*/ 0 w 3291840"/>
              <a:gd name="connsiteY4" fmla="*/ 6164131 h 6164131"/>
              <a:gd name="connsiteX0" fmla="*/ 2560320 w 3291840"/>
              <a:gd name="connsiteY0" fmla="*/ 0 h 6164131"/>
              <a:gd name="connsiteX1" fmla="*/ 3291840 w 3291840"/>
              <a:gd name="connsiteY1" fmla="*/ 3356385 h 6164131"/>
              <a:gd name="connsiteX2" fmla="*/ 3238051 w 3291840"/>
              <a:gd name="connsiteY2" fmla="*/ 3700630 h 6164131"/>
              <a:gd name="connsiteX3" fmla="*/ 3001383 w 3291840"/>
              <a:gd name="connsiteY3" fmla="*/ 4141694 h 6164131"/>
              <a:gd name="connsiteX4" fmla="*/ 0 w 3291840"/>
              <a:gd name="connsiteY4" fmla="*/ 6164131 h 6164131"/>
              <a:gd name="connsiteX0" fmla="*/ 2560320 w 3291840"/>
              <a:gd name="connsiteY0" fmla="*/ 0 h 6164131"/>
              <a:gd name="connsiteX1" fmla="*/ 3291840 w 3291840"/>
              <a:gd name="connsiteY1" fmla="*/ 3356385 h 6164131"/>
              <a:gd name="connsiteX2" fmla="*/ 3238051 w 3291840"/>
              <a:gd name="connsiteY2" fmla="*/ 3700630 h 6164131"/>
              <a:gd name="connsiteX3" fmla="*/ 3001383 w 3291840"/>
              <a:gd name="connsiteY3" fmla="*/ 4141694 h 6164131"/>
              <a:gd name="connsiteX4" fmla="*/ 0 w 3291840"/>
              <a:gd name="connsiteY4" fmla="*/ 6164131 h 6164131"/>
              <a:gd name="connsiteX0" fmla="*/ 2560320 w 3294295"/>
              <a:gd name="connsiteY0" fmla="*/ 0 h 6164131"/>
              <a:gd name="connsiteX1" fmla="*/ 3291840 w 3294295"/>
              <a:gd name="connsiteY1" fmla="*/ 3356385 h 6164131"/>
              <a:gd name="connsiteX2" fmla="*/ 3238051 w 3294295"/>
              <a:gd name="connsiteY2" fmla="*/ 3700630 h 6164131"/>
              <a:gd name="connsiteX3" fmla="*/ 3001383 w 3294295"/>
              <a:gd name="connsiteY3" fmla="*/ 4141694 h 6164131"/>
              <a:gd name="connsiteX4" fmla="*/ 0 w 3294295"/>
              <a:gd name="connsiteY4" fmla="*/ 6164131 h 6164131"/>
              <a:gd name="connsiteX0" fmla="*/ 2560320 w 3294295"/>
              <a:gd name="connsiteY0" fmla="*/ 0 h 6164131"/>
              <a:gd name="connsiteX1" fmla="*/ 3291840 w 3294295"/>
              <a:gd name="connsiteY1" fmla="*/ 3356385 h 6164131"/>
              <a:gd name="connsiteX2" fmla="*/ 3238051 w 3294295"/>
              <a:gd name="connsiteY2" fmla="*/ 3700630 h 6164131"/>
              <a:gd name="connsiteX3" fmla="*/ 3001383 w 3294295"/>
              <a:gd name="connsiteY3" fmla="*/ 4141694 h 6164131"/>
              <a:gd name="connsiteX4" fmla="*/ 0 w 3294295"/>
              <a:gd name="connsiteY4" fmla="*/ 6164131 h 616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295" h="6164131">
                <a:moveTo>
                  <a:pt x="2560320" y="0"/>
                </a:moveTo>
                <a:lnTo>
                  <a:pt x="3291840" y="3356385"/>
                </a:lnTo>
                <a:cubicBezTo>
                  <a:pt x="3301984" y="3479154"/>
                  <a:pt x="3280045" y="3593903"/>
                  <a:pt x="3238051" y="3700630"/>
                </a:cubicBezTo>
                <a:cubicBezTo>
                  <a:pt x="3199267" y="3875725"/>
                  <a:pt x="3112356" y="4026757"/>
                  <a:pt x="3001383" y="4141694"/>
                </a:cubicBezTo>
                <a:lnTo>
                  <a:pt x="0" y="6164131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D57F46E-B45D-4B0F-A452-C5AEA804E6DA}"/>
              </a:ext>
            </a:extLst>
          </p:cNvPr>
          <p:cNvSpPr/>
          <p:nvPr/>
        </p:nvSpPr>
        <p:spPr>
          <a:xfrm>
            <a:off x="169446" y="8048130"/>
            <a:ext cx="5406498" cy="13693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備品設置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スポーツ推進委員はコース中央のカラーコーンの設置。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整理員、警備員は交通規制の為のプラ柵、カラーコーンの設置。終わり次第スポーツ推進委員の補助。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競技中は、コース沿いに立つことは、バイクや自動車との接触の観点から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コース沿いには立たず、指定の場所を作り、そこで待機とする。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</a:p>
          <a:p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規制解除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〇時〇分頃最終バイクが山下公園方面へ通過後にＡエリアの備品を撤去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" name="フリーフォーム 4">
            <a:extLst>
              <a:ext uri="{FF2B5EF4-FFF2-40B4-BE49-F238E27FC236}">
                <a16:creationId xmlns:a16="http://schemas.microsoft.com/office/drawing/2014/main" id="{628142B4-470D-4BAC-A38C-ABE238829A11}"/>
              </a:ext>
            </a:extLst>
          </p:cNvPr>
          <p:cNvSpPr/>
          <p:nvPr/>
        </p:nvSpPr>
        <p:spPr>
          <a:xfrm>
            <a:off x="545258" y="820328"/>
            <a:ext cx="3232483" cy="6245154"/>
          </a:xfrm>
          <a:custGeom>
            <a:avLst/>
            <a:gdLst>
              <a:gd name="connsiteX0" fmla="*/ 2560320 w 3291840"/>
              <a:gd name="connsiteY0" fmla="*/ 0 h 6164131"/>
              <a:gd name="connsiteX1" fmla="*/ 3291840 w 3291840"/>
              <a:gd name="connsiteY1" fmla="*/ 3356385 h 6164131"/>
              <a:gd name="connsiteX2" fmla="*/ 3238051 w 3291840"/>
              <a:gd name="connsiteY2" fmla="*/ 3700630 h 6164131"/>
              <a:gd name="connsiteX3" fmla="*/ 3001383 w 3291840"/>
              <a:gd name="connsiteY3" fmla="*/ 4141694 h 6164131"/>
              <a:gd name="connsiteX4" fmla="*/ 0 w 3291840"/>
              <a:gd name="connsiteY4" fmla="*/ 6164131 h 6164131"/>
              <a:gd name="connsiteX0" fmla="*/ 2560320 w 3291840"/>
              <a:gd name="connsiteY0" fmla="*/ 0 h 6164131"/>
              <a:gd name="connsiteX1" fmla="*/ 3291840 w 3291840"/>
              <a:gd name="connsiteY1" fmla="*/ 3356385 h 6164131"/>
              <a:gd name="connsiteX2" fmla="*/ 3238051 w 3291840"/>
              <a:gd name="connsiteY2" fmla="*/ 3700630 h 6164131"/>
              <a:gd name="connsiteX3" fmla="*/ 3001383 w 3291840"/>
              <a:gd name="connsiteY3" fmla="*/ 4141694 h 6164131"/>
              <a:gd name="connsiteX4" fmla="*/ 0 w 3291840"/>
              <a:gd name="connsiteY4" fmla="*/ 6164131 h 6164131"/>
              <a:gd name="connsiteX0" fmla="*/ 2560320 w 3291840"/>
              <a:gd name="connsiteY0" fmla="*/ 0 h 6164131"/>
              <a:gd name="connsiteX1" fmla="*/ 3291840 w 3291840"/>
              <a:gd name="connsiteY1" fmla="*/ 3356385 h 6164131"/>
              <a:gd name="connsiteX2" fmla="*/ 3238051 w 3291840"/>
              <a:gd name="connsiteY2" fmla="*/ 3700630 h 6164131"/>
              <a:gd name="connsiteX3" fmla="*/ 3001383 w 3291840"/>
              <a:gd name="connsiteY3" fmla="*/ 4141694 h 6164131"/>
              <a:gd name="connsiteX4" fmla="*/ 0 w 3291840"/>
              <a:gd name="connsiteY4" fmla="*/ 6164131 h 6164131"/>
              <a:gd name="connsiteX0" fmla="*/ 2560320 w 3294295"/>
              <a:gd name="connsiteY0" fmla="*/ 0 h 6164131"/>
              <a:gd name="connsiteX1" fmla="*/ 3291840 w 3294295"/>
              <a:gd name="connsiteY1" fmla="*/ 3356385 h 6164131"/>
              <a:gd name="connsiteX2" fmla="*/ 3238051 w 3294295"/>
              <a:gd name="connsiteY2" fmla="*/ 3700630 h 6164131"/>
              <a:gd name="connsiteX3" fmla="*/ 3001383 w 3294295"/>
              <a:gd name="connsiteY3" fmla="*/ 4141694 h 6164131"/>
              <a:gd name="connsiteX4" fmla="*/ 0 w 3294295"/>
              <a:gd name="connsiteY4" fmla="*/ 6164131 h 6164131"/>
              <a:gd name="connsiteX0" fmla="*/ 2560320 w 3294295"/>
              <a:gd name="connsiteY0" fmla="*/ 0 h 6164131"/>
              <a:gd name="connsiteX1" fmla="*/ 3291840 w 3294295"/>
              <a:gd name="connsiteY1" fmla="*/ 3356385 h 6164131"/>
              <a:gd name="connsiteX2" fmla="*/ 3238051 w 3294295"/>
              <a:gd name="connsiteY2" fmla="*/ 3700630 h 6164131"/>
              <a:gd name="connsiteX3" fmla="*/ 3001383 w 3294295"/>
              <a:gd name="connsiteY3" fmla="*/ 4141694 h 6164131"/>
              <a:gd name="connsiteX4" fmla="*/ 0 w 3294295"/>
              <a:gd name="connsiteY4" fmla="*/ 6164131 h 6164131"/>
              <a:gd name="connsiteX0" fmla="*/ 2560320 w 3294295"/>
              <a:gd name="connsiteY0" fmla="*/ 0 h 6164131"/>
              <a:gd name="connsiteX1" fmla="*/ 3291840 w 3294295"/>
              <a:gd name="connsiteY1" fmla="*/ 3356385 h 6164131"/>
              <a:gd name="connsiteX2" fmla="*/ 3238051 w 3294295"/>
              <a:gd name="connsiteY2" fmla="*/ 3700630 h 6164131"/>
              <a:gd name="connsiteX3" fmla="*/ 3012957 w 3294295"/>
              <a:gd name="connsiteY3" fmla="*/ 4257441 h 6164131"/>
              <a:gd name="connsiteX4" fmla="*/ 0 w 3294295"/>
              <a:gd name="connsiteY4" fmla="*/ 6164131 h 6164131"/>
              <a:gd name="connsiteX0" fmla="*/ 2490872 w 3224847"/>
              <a:gd name="connsiteY0" fmla="*/ 0 h 6245154"/>
              <a:gd name="connsiteX1" fmla="*/ 3222392 w 3224847"/>
              <a:gd name="connsiteY1" fmla="*/ 3356385 h 6245154"/>
              <a:gd name="connsiteX2" fmla="*/ 3168603 w 3224847"/>
              <a:gd name="connsiteY2" fmla="*/ 3700630 h 6245154"/>
              <a:gd name="connsiteX3" fmla="*/ 2943509 w 3224847"/>
              <a:gd name="connsiteY3" fmla="*/ 4257441 h 6245154"/>
              <a:gd name="connsiteX4" fmla="*/ 0 w 3224847"/>
              <a:gd name="connsiteY4" fmla="*/ 6245154 h 6245154"/>
              <a:gd name="connsiteX0" fmla="*/ 2490872 w 3232483"/>
              <a:gd name="connsiteY0" fmla="*/ 0 h 6245154"/>
              <a:gd name="connsiteX1" fmla="*/ 3222392 w 3232483"/>
              <a:gd name="connsiteY1" fmla="*/ 3356385 h 6245154"/>
              <a:gd name="connsiteX2" fmla="*/ 3203327 w 3232483"/>
              <a:gd name="connsiteY2" fmla="*/ 3781653 h 6245154"/>
              <a:gd name="connsiteX3" fmla="*/ 2943509 w 3232483"/>
              <a:gd name="connsiteY3" fmla="*/ 4257441 h 6245154"/>
              <a:gd name="connsiteX4" fmla="*/ 0 w 3232483"/>
              <a:gd name="connsiteY4" fmla="*/ 6245154 h 6245154"/>
              <a:gd name="connsiteX0" fmla="*/ 2514021 w 3232483"/>
              <a:gd name="connsiteY0" fmla="*/ 0 h 6245154"/>
              <a:gd name="connsiteX1" fmla="*/ 3222392 w 3232483"/>
              <a:gd name="connsiteY1" fmla="*/ 3356385 h 6245154"/>
              <a:gd name="connsiteX2" fmla="*/ 3203327 w 3232483"/>
              <a:gd name="connsiteY2" fmla="*/ 3781653 h 6245154"/>
              <a:gd name="connsiteX3" fmla="*/ 2943509 w 3232483"/>
              <a:gd name="connsiteY3" fmla="*/ 4257441 h 6245154"/>
              <a:gd name="connsiteX4" fmla="*/ 0 w 3232483"/>
              <a:gd name="connsiteY4" fmla="*/ 6245154 h 624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2483" h="6245154">
                <a:moveTo>
                  <a:pt x="2514021" y="0"/>
                </a:moveTo>
                <a:lnTo>
                  <a:pt x="3222392" y="3356385"/>
                </a:lnTo>
                <a:cubicBezTo>
                  <a:pt x="3232536" y="3479154"/>
                  <a:pt x="3245321" y="3674926"/>
                  <a:pt x="3203327" y="3781653"/>
                </a:cubicBezTo>
                <a:cubicBezTo>
                  <a:pt x="3164543" y="3956748"/>
                  <a:pt x="3054482" y="4142504"/>
                  <a:pt x="2943509" y="4257441"/>
                </a:cubicBezTo>
                <a:lnTo>
                  <a:pt x="0" y="6245154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92">
            <a:extLst>
              <a:ext uri="{FF2B5EF4-FFF2-40B4-BE49-F238E27FC236}">
                <a16:creationId xmlns:a16="http://schemas.microsoft.com/office/drawing/2014/main" id="{DE375ABD-6FEC-4B2E-A8E3-70A84CB83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37836"/>
            <a:ext cx="8691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-OTF 新ゴ Pro B"/>
              </a:rPr>
              <a:t>本牧ふ頭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-OTF 新ゴ Pro B"/>
            </a:endParaRPr>
          </a:p>
        </p:txBody>
      </p:sp>
      <p:sp>
        <p:nvSpPr>
          <p:cNvPr id="25" name="フリーフォーム 3">
            <a:extLst>
              <a:ext uri="{FF2B5EF4-FFF2-40B4-BE49-F238E27FC236}">
                <a16:creationId xmlns:a16="http://schemas.microsoft.com/office/drawing/2014/main" id="{97A6B8FC-9B6B-41BF-A8F5-D307FE42A1C5}"/>
              </a:ext>
            </a:extLst>
          </p:cNvPr>
          <p:cNvSpPr/>
          <p:nvPr/>
        </p:nvSpPr>
        <p:spPr>
          <a:xfrm>
            <a:off x="687177" y="1014637"/>
            <a:ext cx="3191600" cy="6050845"/>
          </a:xfrm>
          <a:custGeom>
            <a:avLst/>
            <a:gdLst>
              <a:gd name="connsiteX0" fmla="*/ 0 w 3166534"/>
              <a:gd name="connsiteY0" fmla="*/ 2952044 h 2952044"/>
              <a:gd name="connsiteX1" fmla="*/ 2698045 w 3166534"/>
              <a:gd name="connsiteY1" fmla="*/ 1179689 h 2952044"/>
              <a:gd name="connsiteX2" fmla="*/ 3098800 w 3166534"/>
              <a:gd name="connsiteY2" fmla="*/ 660400 h 2952044"/>
              <a:gd name="connsiteX3" fmla="*/ 3166534 w 3166534"/>
              <a:gd name="connsiteY3" fmla="*/ 0 h 2952044"/>
              <a:gd name="connsiteX4" fmla="*/ 2692400 w 3166534"/>
              <a:gd name="connsiteY4" fmla="*/ 146755 h 2952044"/>
              <a:gd name="connsiteX0" fmla="*/ 0 w 3166534"/>
              <a:gd name="connsiteY0" fmla="*/ 6050845 h 6050845"/>
              <a:gd name="connsiteX1" fmla="*/ 2698045 w 3166534"/>
              <a:gd name="connsiteY1" fmla="*/ 4278490 h 6050845"/>
              <a:gd name="connsiteX2" fmla="*/ 3098800 w 3166534"/>
              <a:gd name="connsiteY2" fmla="*/ 3759201 h 6050845"/>
              <a:gd name="connsiteX3" fmla="*/ 3166534 w 3166534"/>
              <a:gd name="connsiteY3" fmla="*/ 3098801 h 6050845"/>
              <a:gd name="connsiteX4" fmla="*/ 2511778 w 3166534"/>
              <a:gd name="connsiteY4" fmla="*/ 0 h 6050845"/>
              <a:gd name="connsiteX0" fmla="*/ 0 w 3166534"/>
              <a:gd name="connsiteY0" fmla="*/ 6050845 h 6050845"/>
              <a:gd name="connsiteX1" fmla="*/ 2698045 w 3166534"/>
              <a:gd name="connsiteY1" fmla="*/ 4278490 h 6050845"/>
              <a:gd name="connsiteX2" fmla="*/ 3155245 w 3166534"/>
              <a:gd name="connsiteY2" fmla="*/ 3776135 h 6050845"/>
              <a:gd name="connsiteX3" fmla="*/ 3166534 w 3166534"/>
              <a:gd name="connsiteY3" fmla="*/ 3098801 h 6050845"/>
              <a:gd name="connsiteX4" fmla="*/ 2511778 w 3166534"/>
              <a:gd name="connsiteY4" fmla="*/ 0 h 6050845"/>
              <a:gd name="connsiteX0" fmla="*/ 0 w 3166534"/>
              <a:gd name="connsiteY0" fmla="*/ 6050845 h 6050845"/>
              <a:gd name="connsiteX1" fmla="*/ 2698045 w 3166534"/>
              <a:gd name="connsiteY1" fmla="*/ 4278490 h 6050845"/>
              <a:gd name="connsiteX2" fmla="*/ 3155245 w 3166534"/>
              <a:gd name="connsiteY2" fmla="*/ 3776135 h 6050845"/>
              <a:gd name="connsiteX3" fmla="*/ 3166534 w 3166534"/>
              <a:gd name="connsiteY3" fmla="*/ 3098801 h 6050845"/>
              <a:gd name="connsiteX4" fmla="*/ 2511778 w 3166534"/>
              <a:gd name="connsiteY4" fmla="*/ 0 h 6050845"/>
              <a:gd name="connsiteX0" fmla="*/ 0 w 3166534"/>
              <a:gd name="connsiteY0" fmla="*/ 6050845 h 6050845"/>
              <a:gd name="connsiteX1" fmla="*/ 2698045 w 3166534"/>
              <a:gd name="connsiteY1" fmla="*/ 4278490 h 6050845"/>
              <a:gd name="connsiteX2" fmla="*/ 3155245 w 3166534"/>
              <a:gd name="connsiteY2" fmla="*/ 3776135 h 6050845"/>
              <a:gd name="connsiteX3" fmla="*/ 3166534 w 3166534"/>
              <a:gd name="connsiteY3" fmla="*/ 3098801 h 6050845"/>
              <a:gd name="connsiteX4" fmla="*/ 2511778 w 3166534"/>
              <a:gd name="connsiteY4" fmla="*/ 0 h 6050845"/>
              <a:gd name="connsiteX0" fmla="*/ 0 w 3166534"/>
              <a:gd name="connsiteY0" fmla="*/ 6050845 h 6050845"/>
              <a:gd name="connsiteX1" fmla="*/ 2698045 w 3166534"/>
              <a:gd name="connsiteY1" fmla="*/ 4278490 h 6050845"/>
              <a:gd name="connsiteX2" fmla="*/ 3155245 w 3166534"/>
              <a:gd name="connsiteY2" fmla="*/ 3776135 h 6050845"/>
              <a:gd name="connsiteX3" fmla="*/ 3166534 w 3166534"/>
              <a:gd name="connsiteY3" fmla="*/ 3098801 h 6050845"/>
              <a:gd name="connsiteX4" fmla="*/ 2511778 w 3166534"/>
              <a:gd name="connsiteY4" fmla="*/ 0 h 6050845"/>
              <a:gd name="connsiteX0" fmla="*/ 0 w 3190532"/>
              <a:gd name="connsiteY0" fmla="*/ 6050845 h 6050845"/>
              <a:gd name="connsiteX1" fmla="*/ 2698045 w 3190532"/>
              <a:gd name="connsiteY1" fmla="*/ 4278490 h 6050845"/>
              <a:gd name="connsiteX2" fmla="*/ 3155245 w 3190532"/>
              <a:gd name="connsiteY2" fmla="*/ 3776135 h 6050845"/>
              <a:gd name="connsiteX3" fmla="*/ 3166534 w 3190532"/>
              <a:gd name="connsiteY3" fmla="*/ 3098801 h 6050845"/>
              <a:gd name="connsiteX4" fmla="*/ 2511778 w 3190532"/>
              <a:gd name="connsiteY4" fmla="*/ 0 h 6050845"/>
              <a:gd name="connsiteX0" fmla="*/ 0 w 3211699"/>
              <a:gd name="connsiteY0" fmla="*/ 6050845 h 6050845"/>
              <a:gd name="connsiteX1" fmla="*/ 2698045 w 3211699"/>
              <a:gd name="connsiteY1" fmla="*/ 4278490 h 6050845"/>
              <a:gd name="connsiteX2" fmla="*/ 3155245 w 3211699"/>
              <a:gd name="connsiteY2" fmla="*/ 3776135 h 6050845"/>
              <a:gd name="connsiteX3" fmla="*/ 3166534 w 3211699"/>
              <a:gd name="connsiteY3" fmla="*/ 3098801 h 6050845"/>
              <a:gd name="connsiteX4" fmla="*/ 2511778 w 3211699"/>
              <a:gd name="connsiteY4" fmla="*/ 0 h 6050845"/>
              <a:gd name="connsiteX0" fmla="*/ 0 w 3196527"/>
              <a:gd name="connsiteY0" fmla="*/ 6050845 h 6050845"/>
              <a:gd name="connsiteX1" fmla="*/ 2698045 w 3196527"/>
              <a:gd name="connsiteY1" fmla="*/ 4278490 h 6050845"/>
              <a:gd name="connsiteX2" fmla="*/ 3115734 w 3196527"/>
              <a:gd name="connsiteY2" fmla="*/ 3770491 h 6050845"/>
              <a:gd name="connsiteX3" fmla="*/ 3166534 w 3196527"/>
              <a:gd name="connsiteY3" fmla="*/ 3098801 h 6050845"/>
              <a:gd name="connsiteX4" fmla="*/ 2511778 w 3196527"/>
              <a:gd name="connsiteY4" fmla="*/ 0 h 6050845"/>
              <a:gd name="connsiteX0" fmla="*/ 0 w 3191600"/>
              <a:gd name="connsiteY0" fmla="*/ 6050845 h 6050845"/>
              <a:gd name="connsiteX1" fmla="*/ 2698045 w 3191600"/>
              <a:gd name="connsiteY1" fmla="*/ 4278490 h 6050845"/>
              <a:gd name="connsiteX2" fmla="*/ 3115734 w 3191600"/>
              <a:gd name="connsiteY2" fmla="*/ 3770491 h 6050845"/>
              <a:gd name="connsiteX3" fmla="*/ 3166534 w 3191600"/>
              <a:gd name="connsiteY3" fmla="*/ 3098801 h 6050845"/>
              <a:gd name="connsiteX4" fmla="*/ 2511778 w 3191600"/>
              <a:gd name="connsiteY4" fmla="*/ 0 h 6050845"/>
              <a:gd name="connsiteX0" fmla="*/ 0 w 3191600"/>
              <a:gd name="connsiteY0" fmla="*/ 6050845 h 6050845"/>
              <a:gd name="connsiteX1" fmla="*/ 2698045 w 3191600"/>
              <a:gd name="connsiteY1" fmla="*/ 4278490 h 6050845"/>
              <a:gd name="connsiteX2" fmla="*/ 3115734 w 3191600"/>
              <a:gd name="connsiteY2" fmla="*/ 3770491 h 6050845"/>
              <a:gd name="connsiteX3" fmla="*/ 3166534 w 3191600"/>
              <a:gd name="connsiteY3" fmla="*/ 3098801 h 6050845"/>
              <a:gd name="connsiteX4" fmla="*/ 2511778 w 3191600"/>
              <a:gd name="connsiteY4" fmla="*/ 0 h 605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1600" h="6050845">
                <a:moveTo>
                  <a:pt x="0" y="6050845"/>
                </a:moveTo>
                <a:lnTo>
                  <a:pt x="2698045" y="4278490"/>
                </a:lnTo>
                <a:cubicBezTo>
                  <a:pt x="2906889" y="4133616"/>
                  <a:pt x="2997200" y="3988742"/>
                  <a:pt x="3115734" y="3770491"/>
                </a:cubicBezTo>
                <a:cubicBezTo>
                  <a:pt x="3170297" y="3522136"/>
                  <a:pt x="3224860" y="3409246"/>
                  <a:pt x="3166534" y="3098801"/>
                </a:cubicBezTo>
                <a:lnTo>
                  <a:pt x="2511778" y="0"/>
                </a:lnTo>
              </a:path>
            </a:pathLst>
          </a:custGeom>
          <a:noFill/>
          <a:ln w="3810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32FD4BDA-C5BA-4117-A23D-62192741A653}"/>
              </a:ext>
            </a:extLst>
          </p:cNvPr>
          <p:cNvGrpSpPr/>
          <p:nvPr/>
        </p:nvGrpSpPr>
        <p:grpSpPr>
          <a:xfrm>
            <a:off x="256569" y="957531"/>
            <a:ext cx="1481631" cy="1915650"/>
            <a:chOff x="4087540" y="816750"/>
            <a:chExt cx="1481631" cy="1915650"/>
          </a:xfrm>
        </p:grpSpPr>
        <p:grpSp>
          <p:nvGrpSpPr>
            <p:cNvPr id="27" name="グループ化 26">
              <a:extLst>
                <a:ext uri="{FF2B5EF4-FFF2-40B4-BE49-F238E27FC236}">
                  <a16:creationId xmlns:a16="http://schemas.microsoft.com/office/drawing/2014/main" id="{18FBCDAF-981E-4A7E-898A-0E16CFCA36F3}"/>
                </a:ext>
              </a:extLst>
            </p:cNvPr>
            <p:cNvGrpSpPr/>
            <p:nvPr/>
          </p:nvGrpSpPr>
          <p:grpSpPr>
            <a:xfrm>
              <a:off x="4087540" y="816750"/>
              <a:ext cx="1481631" cy="1915650"/>
              <a:chOff x="4087540" y="816750"/>
              <a:chExt cx="1481631" cy="1915650"/>
            </a:xfrm>
          </p:grpSpPr>
          <p:sp>
            <p:nvSpPr>
              <p:cNvPr id="40" name="四角形: 角を丸くする 39">
                <a:extLst>
                  <a:ext uri="{FF2B5EF4-FFF2-40B4-BE49-F238E27FC236}">
                    <a16:creationId xmlns:a16="http://schemas.microsoft.com/office/drawing/2014/main" id="{63B99245-D55B-41A9-ADEF-9D048DBC2241}"/>
                  </a:ext>
                </a:extLst>
              </p:cNvPr>
              <p:cNvSpPr/>
              <p:nvPr/>
            </p:nvSpPr>
            <p:spPr>
              <a:xfrm>
                <a:off x="4087540" y="816750"/>
                <a:ext cx="1481631" cy="1915650"/>
              </a:xfrm>
              <a:prstGeom prst="roundRect">
                <a:avLst/>
              </a:prstGeom>
              <a:solidFill>
                <a:srgbClr val="FFC000">
                  <a:alpha val="52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" name="四角形: 角を丸くする 40">
                <a:extLst>
                  <a:ext uri="{FF2B5EF4-FFF2-40B4-BE49-F238E27FC236}">
                    <a16:creationId xmlns:a16="http://schemas.microsoft.com/office/drawing/2014/main" id="{8DBEA868-D2DD-4C57-9A93-A494CF91E24A}"/>
                  </a:ext>
                </a:extLst>
              </p:cNvPr>
              <p:cNvSpPr/>
              <p:nvPr/>
            </p:nvSpPr>
            <p:spPr>
              <a:xfrm>
                <a:off x="4200640" y="847269"/>
                <a:ext cx="1233208" cy="249248"/>
              </a:xfrm>
              <a:prstGeom prst="roundRect">
                <a:avLst/>
              </a:prstGeom>
              <a:solidFill>
                <a:srgbClr val="FF0000">
                  <a:alpha val="5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800">
                    <a:solidFill>
                      <a:schemeClr val="tx1"/>
                    </a:solidFill>
                  </a:rPr>
                  <a:t>台切り禁止看板を</a:t>
                </a:r>
                <a:endParaRPr lang="en-US" altLang="ja-JP" sz="800">
                  <a:solidFill>
                    <a:schemeClr val="tx1"/>
                  </a:solidFill>
                </a:endParaRPr>
              </a:p>
              <a:p>
                <a:pPr algn="ctr"/>
                <a:r>
                  <a:rPr lang="ja-JP" altLang="en-US" sz="800">
                    <a:solidFill>
                      <a:schemeClr val="tx1"/>
                    </a:solidFill>
                  </a:rPr>
                  <a:t>各所で表示</a:t>
                </a:r>
              </a:p>
            </p:txBody>
          </p:sp>
          <p:grpSp>
            <p:nvGrpSpPr>
              <p:cNvPr id="42" name="グループ化 41">
                <a:extLst>
                  <a:ext uri="{FF2B5EF4-FFF2-40B4-BE49-F238E27FC236}">
                    <a16:creationId xmlns:a16="http://schemas.microsoft.com/office/drawing/2014/main" id="{EA4939C1-591E-4DDB-A620-66F0CB2567B1}"/>
                  </a:ext>
                </a:extLst>
              </p:cNvPr>
              <p:cNvGrpSpPr/>
              <p:nvPr/>
            </p:nvGrpSpPr>
            <p:grpSpPr>
              <a:xfrm>
                <a:off x="4193662" y="1093186"/>
                <a:ext cx="1227581" cy="1584287"/>
                <a:chOff x="4164978" y="1192341"/>
                <a:chExt cx="1347882" cy="1739543"/>
              </a:xfrm>
            </p:grpSpPr>
            <p:grpSp>
              <p:nvGrpSpPr>
                <p:cNvPr id="43" name="グループ化 42">
                  <a:extLst>
                    <a:ext uri="{FF2B5EF4-FFF2-40B4-BE49-F238E27FC236}">
                      <a16:creationId xmlns:a16="http://schemas.microsoft.com/office/drawing/2014/main" id="{33F41348-095B-4320-AD88-43C2474DAECC}"/>
                    </a:ext>
                  </a:extLst>
                </p:cNvPr>
                <p:cNvGrpSpPr/>
                <p:nvPr/>
              </p:nvGrpSpPr>
              <p:grpSpPr>
                <a:xfrm>
                  <a:off x="4226062" y="1227997"/>
                  <a:ext cx="1286798" cy="1703887"/>
                  <a:chOff x="4226062" y="1227997"/>
                  <a:chExt cx="1286798" cy="1703887"/>
                </a:xfrm>
              </p:grpSpPr>
              <p:pic>
                <p:nvPicPr>
                  <p:cNvPr id="45" name="図 44">
                    <a:extLst>
                      <a:ext uri="{FF2B5EF4-FFF2-40B4-BE49-F238E27FC236}">
                        <a16:creationId xmlns:a16="http://schemas.microsoft.com/office/drawing/2014/main" id="{42B43A45-FB85-4F2F-8A44-500C2450DE6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226062" y="1227997"/>
                    <a:ext cx="1286798" cy="1703887"/>
                  </a:xfrm>
                  <a:prstGeom prst="rect">
                    <a:avLst/>
                  </a:prstGeom>
                </p:spPr>
              </p:pic>
              <p:sp>
                <p:nvSpPr>
                  <p:cNvPr id="46" name="正方形/長方形 45">
                    <a:extLst>
                      <a:ext uri="{FF2B5EF4-FFF2-40B4-BE49-F238E27FC236}">
                        <a16:creationId xmlns:a16="http://schemas.microsoft.com/office/drawing/2014/main" id="{21FDFE4D-5CAB-45D2-974E-AEF296CC14B4}"/>
                      </a:ext>
                    </a:extLst>
                  </p:cNvPr>
                  <p:cNvSpPr/>
                  <p:nvPr/>
                </p:nvSpPr>
                <p:spPr>
                  <a:xfrm>
                    <a:off x="4230855" y="1230519"/>
                    <a:ext cx="667376" cy="888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44" name="テキスト ボックス 43">
                  <a:extLst>
                    <a:ext uri="{FF2B5EF4-FFF2-40B4-BE49-F238E27FC236}">
                      <a16:creationId xmlns:a16="http://schemas.microsoft.com/office/drawing/2014/main" id="{784DF09D-40D1-4889-B666-1E791EE3565B}"/>
                    </a:ext>
                  </a:extLst>
                </p:cNvPr>
                <p:cNvSpPr txBox="1"/>
                <p:nvPr/>
              </p:nvSpPr>
              <p:spPr>
                <a:xfrm>
                  <a:off x="4164978" y="1192341"/>
                  <a:ext cx="878375" cy="1723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420" b="1"/>
                    <a:t>２０２１世界トライアスロン</a:t>
                  </a:r>
                </a:p>
              </p:txBody>
            </p:sp>
          </p:grpSp>
        </p:grp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EA9B5E98-E33D-49A3-B1BC-424EEF2BDA27}"/>
                </a:ext>
              </a:extLst>
            </p:cNvPr>
            <p:cNvSpPr/>
            <p:nvPr/>
          </p:nvSpPr>
          <p:spPr>
            <a:xfrm>
              <a:off x="4632324" y="1365250"/>
              <a:ext cx="130175" cy="979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9349140F-8987-4DCC-8784-5A1DFF6E095D}"/>
                </a:ext>
              </a:extLst>
            </p:cNvPr>
            <p:cNvSpPr/>
            <p:nvPr/>
          </p:nvSpPr>
          <p:spPr>
            <a:xfrm rot="5400000">
              <a:off x="4437737" y="1546134"/>
              <a:ext cx="56709" cy="689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A3B62F06-ED97-47A8-9922-931016D49835}"/>
                </a:ext>
              </a:extLst>
            </p:cNvPr>
            <p:cNvSpPr txBox="1"/>
            <p:nvPr/>
          </p:nvSpPr>
          <p:spPr>
            <a:xfrm>
              <a:off x="4593651" y="1308667"/>
              <a:ext cx="35454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600">
                  <a:solidFill>
                    <a:srgbClr val="FF0000"/>
                  </a:solidFill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５</a:t>
              </a: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C854B7A6-1891-4025-BB4D-8391B8B5C257}"/>
                </a:ext>
              </a:extLst>
            </p:cNvPr>
            <p:cNvSpPr txBox="1"/>
            <p:nvPr/>
          </p:nvSpPr>
          <p:spPr>
            <a:xfrm>
              <a:off x="4368132" y="1496470"/>
              <a:ext cx="354549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450" b="1">
                  <a:solidFill>
                    <a:srgbClr val="FF0000"/>
                  </a:solidFill>
                  <a:latin typeface="Bodoni MT Condensed" panose="02070606080606020203" pitchFamily="18" charset="0"/>
                  <a:ea typeface="+mn-ea"/>
                </a:rPr>
                <a:t>５</a:t>
              </a:r>
            </a:p>
          </p:txBody>
        </p:sp>
      </p:grp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F1D78FE3-2CBA-42E7-941D-C426FAC1EB25}"/>
              </a:ext>
            </a:extLst>
          </p:cNvPr>
          <p:cNvSpPr/>
          <p:nvPr/>
        </p:nvSpPr>
        <p:spPr>
          <a:xfrm>
            <a:off x="4724400" y="853440"/>
            <a:ext cx="792480" cy="1981200"/>
          </a:xfrm>
          <a:custGeom>
            <a:avLst/>
            <a:gdLst>
              <a:gd name="connsiteX0" fmla="*/ 792480 w 792480"/>
              <a:gd name="connsiteY0" fmla="*/ 1981200 h 1981200"/>
              <a:gd name="connsiteX1" fmla="*/ 243840 w 792480"/>
              <a:gd name="connsiteY1" fmla="*/ 1539240 h 1981200"/>
              <a:gd name="connsiteX2" fmla="*/ 0 w 792480"/>
              <a:gd name="connsiteY2" fmla="*/ 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2480" h="1981200">
                <a:moveTo>
                  <a:pt x="792480" y="1981200"/>
                </a:moveTo>
                <a:lnTo>
                  <a:pt x="243840" y="1539240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: 図形 9">
            <a:extLst>
              <a:ext uri="{FF2B5EF4-FFF2-40B4-BE49-F238E27FC236}">
                <a16:creationId xmlns:a16="http://schemas.microsoft.com/office/drawing/2014/main" id="{90358736-7B93-4B82-9940-E14F15CA4A7A}"/>
              </a:ext>
            </a:extLst>
          </p:cNvPr>
          <p:cNvSpPr/>
          <p:nvPr/>
        </p:nvSpPr>
        <p:spPr>
          <a:xfrm>
            <a:off x="4815840" y="792480"/>
            <a:ext cx="792480" cy="1981200"/>
          </a:xfrm>
          <a:custGeom>
            <a:avLst/>
            <a:gdLst>
              <a:gd name="connsiteX0" fmla="*/ 792480 w 792480"/>
              <a:gd name="connsiteY0" fmla="*/ 1981200 h 1981200"/>
              <a:gd name="connsiteX1" fmla="*/ 243840 w 792480"/>
              <a:gd name="connsiteY1" fmla="*/ 1539240 h 1981200"/>
              <a:gd name="connsiteX2" fmla="*/ 0 w 792480"/>
              <a:gd name="connsiteY2" fmla="*/ 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2480" h="1981200">
                <a:moveTo>
                  <a:pt x="792480" y="1981200"/>
                </a:moveTo>
                <a:lnTo>
                  <a:pt x="243840" y="1539240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000099"/>
            </a:solidFill>
            <a:headEnd type="diamon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六角形 32">
            <a:extLst>
              <a:ext uri="{FF2B5EF4-FFF2-40B4-BE49-F238E27FC236}">
                <a16:creationId xmlns:a16="http://schemas.microsoft.com/office/drawing/2014/main" id="{46B212E7-D76C-4817-B66A-F6D76911FFD8}"/>
              </a:ext>
            </a:extLst>
          </p:cNvPr>
          <p:cNvSpPr/>
          <p:nvPr/>
        </p:nvSpPr>
        <p:spPr bwMode="auto">
          <a:xfrm>
            <a:off x="818024" y="6248719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4" name="六角形 33">
            <a:extLst>
              <a:ext uri="{FF2B5EF4-FFF2-40B4-BE49-F238E27FC236}">
                <a16:creationId xmlns:a16="http://schemas.microsoft.com/office/drawing/2014/main" id="{C881FC01-BE6D-4962-89FE-5660215002A3}"/>
              </a:ext>
            </a:extLst>
          </p:cNvPr>
          <p:cNvSpPr/>
          <p:nvPr/>
        </p:nvSpPr>
        <p:spPr bwMode="auto">
          <a:xfrm>
            <a:off x="2161499" y="5363348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5" name="六角形 34">
            <a:extLst>
              <a:ext uri="{FF2B5EF4-FFF2-40B4-BE49-F238E27FC236}">
                <a16:creationId xmlns:a16="http://schemas.microsoft.com/office/drawing/2014/main" id="{2DE32956-8547-4C35-986B-66A1C2C6CB8A}"/>
              </a:ext>
            </a:extLst>
          </p:cNvPr>
          <p:cNvSpPr/>
          <p:nvPr/>
        </p:nvSpPr>
        <p:spPr bwMode="auto">
          <a:xfrm>
            <a:off x="3170242" y="4412662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47" name="六角形 46">
            <a:extLst>
              <a:ext uri="{FF2B5EF4-FFF2-40B4-BE49-F238E27FC236}">
                <a16:creationId xmlns:a16="http://schemas.microsoft.com/office/drawing/2014/main" id="{DEB0CAFB-5A98-47FA-A88E-2FF6A0275503}"/>
              </a:ext>
            </a:extLst>
          </p:cNvPr>
          <p:cNvSpPr/>
          <p:nvPr/>
        </p:nvSpPr>
        <p:spPr bwMode="auto">
          <a:xfrm>
            <a:off x="2988813" y="3142662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48" name="六角形 47">
            <a:extLst>
              <a:ext uri="{FF2B5EF4-FFF2-40B4-BE49-F238E27FC236}">
                <a16:creationId xmlns:a16="http://schemas.microsoft.com/office/drawing/2014/main" id="{67692096-838D-4079-A037-DE1607044C3D}"/>
              </a:ext>
            </a:extLst>
          </p:cNvPr>
          <p:cNvSpPr/>
          <p:nvPr/>
        </p:nvSpPr>
        <p:spPr bwMode="auto">
          <a:xfrm>
            <a:off x="2727883" y="1870159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49" name="六角形 48">
            <a:extLst>
              <a:ext uri="{FF2B5EF4-FFF2-40B4-BE49-F238E27FC236}">
                <a16:creationId xmlns:a16="http://schemas.microsoft.com/office/drawing/2014/main" id="{00FFF4D1-5929-4F59-8BDE-D69F1EF74736}"/>
              </a:ext>
            </a:extLst>
          </p:cNvPr>
          <p:cNvSpPr/>
          <p:nvPr/>
        </p:nvSpPr>
        <p:spPr bwMode="auto">
          <a:xfrm>
            <a:off x="3967962" y="4201948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50" name="六角形 49">
            <a:extLst>
              <a:ext uri="{FF2B5EF4-FFF2-40B4-BE49-F238E27FC236}">
                <a16:creationId xmlns:a16="http://schemas.microsoft.com/office/drawing/2014/main" id="{EA8C23BF-08E7-42FF-B18B-968D4197B6F9}"/>
              </a:ext>
            </a:extLst>
          </p:cNvPr>
          <p:cNvSpPr/>
          <p:nvPr/>
        </p:nvSpPr>
        <p:spPr bwMode="auto">
          <a:xfrm>
            <a:off x="3712768" y="5110824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51" name="六角形 50">
            <a:extLst>
              <a:ext uri="{FF2B5EF4-FFF2-40B4-BE49-F238E27FC236}">
                <a16:creationId xmlns:a16="http://schemas.microsoft.com/office/drawing/2014/main" id="{00E81406-2C63-4528-84AF-48071906A6F0}"/>
              </a:ext>
            </a:extLst>
          </p:cNvPr>
          <p:cNvSpPr/>
          <p:nvPr/>
        </p:nvSpPr>
        <p:spPr bwMode="auto">
          <a:xfrm>
            <a:off x="1862184" y="6339113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52" name="六角形 51">
            <a:extLst>
              <a:ext uri="{FF2B5EF4-FFF2-40B4-BE49-F238E27FC236}">
                <a16:creationId xmlns:a16="http://schemas.microsoft.com/office/drawing/2014/main" id="{89F5039E-AE08-4D8C-A842-A38EDA9B3EE5}"/>
              </a:ext>
            </a:extLst>
          </p:cNvPr>
          <p:cNvSpPr/>
          <p:nvPr/>
        </p:nvSpPr>
        <p:spPr bwMode="auto">
          <a:xfrm>
            <a:off x="3830361" y="3367313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53" name="六角形 52">
            <a:extLst>
              <a:ext uri="{FF2B5EF4-FFF2-40B4-BE49-F238E27FC236}">
                <a16:creationId xmlns:a16="http://schemas.microsoft.com/office/drawing/2014/main" id="{763A68D8-74F4-44C7-98F3-51F84C84AC8E}"/>
              </a:ext>
            </a:extLst>
          </p:cNvPr>
          <p:cNvSpPr/>
          <p:nvPr/>
        </p:nvSpPr>
        <p:spPr bwMode="auto">
          <a:xfrm>
            <a:off x="3538536" y="2088294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EE8895CE-8DFC-4F9B-9459-42553FEBBB89}"/>
              </a:ext>
            </a:extLst>
          </p:cNvPr>
          <p:cNvSpPr/>
          <p:nvPr/>
        </p:nvSpPr>
        <p:spPr>
          <a:xfrm>
            <a:off x="171450" y="800100"/>
            <a:ext cx="4591050" cy="6762750"/>
          </a:xfrm>
          <a:custGeom>
            <a:avLst/>
            <a:gdLst>
              <a:gd name="connsiteX0" fmla="*/ 0 w 4591050"/>
              <a:gd name="connsiteY0" fmla="*/ 5181600 h 6762750"/>
              <a:gd name="connsiteX1" fmla="*/ 2438400 w 4591050"/>
              <a:gd name="connsiteY1" fmla="*/ 3600450 h 6762750"/>
              <a:gd name="connsiteX2" fmla="*/ 1714500 w 4591050"/>
              <a:gd name="connsiteY2" fmla="*/ 0 h 6762750"/>
              <a:gd name="connsiteX3" fmla="*/ 3752850 w 4591050"/>
              <a:gd name="connsiteY3" fmla="*/ 0 h 6762750"/>
              <a:gd name="connsiteX4" fmla="*/ 4591050 w 4591050"/>
              <a:gd name="connsiteY4" fmla="*/ 3848100 h 6762750"/>
              <a:gd name="connsiteX5" fmla="*/ 228600 w 4591050"/>
              <a:gd name="connsiteY5" fmla="*/ 6762750 h 6762750"/>
              <a:gd name="connsiteX6" fmla="*/ 0 w 4591050"/>
              <a:gd name="connsiteY6" fmla="*/ 6762750 h 6762750"/>
              <a:gd name="connsiteX7" fmla="*/ 0 w 4591050"/>
              <a:gd name="connsiteY7" fmla="*/ 5181600 h 676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050" h="6762750">
                <a:moveTo>
                  <a:pt x="0" y="5181600"/>
                </a:moveTo>
                <a:lnTo>
                  <a:pt x="2438400" y="3600450"/>
                </a:lnTo>
                <a:lnTo>
                  <a:pt x="1714500" y="0"/>
                </a:lnTo>
                <a:lnTo>
                  <a:pt x="3752850" y="0"/>
                </a:lnTo>
                <a:lnTo>
                  <a:pt x="4591050" y="3848100"/>
                </a:lnTo>
                <a:lnTo>
                  <a:pt x="228600" y="6762750"/>
                </a:lnTo>
                <a:lnTo>
                  <a:pt x="0" y="6762750"/>
                </a:lnTo>
                <a:lnTo>
                  <a:pt x="0" y="5181600"/>
                </a:lnTo>
                <a:close/>
              </a:path>
            </a:pathLst>
          </a:custGeom>
          <a:solidFill>
            <a:srgbClr val="7030A0">
              <a:alpha val="20000"/>
            </a:srgbClr>
          </a:solidFill>
          <a:ln w="63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E977E1B6-868C-4AA3-8A1B-DC231F4B51DA}"/>
              </a:ext>
            </a:extLst>
          </p:cNvPr>
          <p:cNvSpPr/>
          <p:nvPr/>
        </p:nvSpPr>
        <p:spPr>
          <a:xfrm>
            <a:off x="3574104" y="886918"/>
            <a:ext cx="323417" cy="108761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/>
              <a:t>D</a:t>
            </a:r>
            <a:r>
              <a:rPr kumimoji="1" lang="en-US" altLang="ja-JP" sz="600" b="1"/>
              <a:t>-2</a:t>
            </a:r>
            <a:endParaRPr kumimoji="1" lang="ja-JP" altLang="en-US" sz="600" b="1"/>
          </a:p>
        </p:txBody>
      </p:sp>
      <p:sp>
        <p:nvSpPr>
          <p:cNvPr id="56" name="円/楕円 221">
            <a:extLst>
              <a:ext uri="{FF2B5EF4-FFF2-40B4-BE49-F238E27FC236}">
                <a16:creationId xmlns:a16="http://schemas.microsoft.com/office/drawing/2014/main" id="{E6215DB1-4C04-46F5-9733-9956A3A5C2DA}"/>
              </a:ext>
            </a:extLst>
          </p:cNvPr>
          <p:cNvSpPr/>
          <p:nvPr/>
        </p:nvSpPr>
        <p:spPr bwMode="auto">
          <a:xfrm>
            <a:off x="1301006" y="444553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 b="1">
              <a:solidFill>
                <a:schemeClr val="tx1"/>
              </a:solidFill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976F3945-557B-49F5-A706-7DCA32D81017}"/>
              </a:ext>
            </a:extLst>
          </p:cNvPr>
          <p:cNvSpPr txBox="1"/>
          <p:nvPr/>
        </p:nvSpPr>
        <p:spPr>
          <a:xfrm>
            <a:off x="1250491" y="4416426"/>
            <a:ext cx="407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b="1">
                <a:latin typeface="Calibri 本文"/>
              </a:rPr>
              <a:t>25</a:t>
            </a:r>
            <a:endParaRPr kumimoji="1" lang="ja-JP" altLang="en-US" sz="900" b="1">
              <a:latin typeface="Calibri 本文"/>
            </a:endParaRPr>
          </a:p>
        </p:txBody>
      </p: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5A421880-C72C-4276-8951-A510EE52FB23}"/>
              </a:ext>
            </a:extLst>
          </p:cNvPr>
          <p:cNvGrpSpPr/>
          <p:nvPr/>
        </p:nvGrpSpPr>
        <p:grpSpPr>
          <a:xfrm>
            <a:off x="4808260" y="3623981"/>
            <a:ext cx="407852" cy="236817"/>
            <a:chOff x="2146004" y="3407090"/>
            <a:chExt cx="407852" cy="236817"/>
          </a:xfrm>
        </p:grpSpPr>
        <p:sp>
          <p:nvSpPr>
            <p:cNvPr id="59" name="二等辺三角形 58">
              <a:extLst>
                <a:ext uri="{FF2B5EF4-FFF2-40B4-BE49-F238E27FC236}">
                  <a16:creationId xmlns:a16="http://schemas.microsoft.com/office/drawing/2014/main" id="{5D7D8696-C33D-40E3-8640-2023B3D07F25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0085A481-B05F-42F2-97E9-6B2DB1CEA853}"/>
                </a:ext>
              </a:extLst>
            </p:cNvPr>
            <p:cNvSpPr txBox="1"/>
            <p:nvPr/>
          </p:nvSpPr>
          <p:spPr>
            <a:xfrm>
              <a:off x="2146004" y="3413075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b="1">
                  <a:latin typeface="Calibri 本文"/>
                </a:rPr>
                <a:t>20</a:t>
              </a:r>
              <a:endParaRPr kumimoji="1" lang="ja-JP" altLang="en-US" sz="900" b="1">
                <a:latin typeface="Calibri 本文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7074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6E014677-940B-5543-9D8E-67E37E1638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38" r="13251" b="2960"/>
          <a:stretch/>
        </p:blipFill>
        <p:spPr>
          <a:xfrm rot="5400000">
            <a:off x="-489675" y="1496860"/>
            <a:ext cx="6750000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337FE0EA-598D-48C1-AAB7-7D280F46BEDE}"/>
              </a:ext>
            </a:extLst>
          </p:cNvPr>
          <p:cNvSpPr/>
          <p:nvPr/>
        </p:nvSpPr>
        <p:spPr>
          <a:xfrm>
            <a:off x="1524000" y="827314"/>
            <a:ext cx="2728686" cy="6763657"/>
          </a:xfrm>
          <a:custGeom>
            <a:avLst/>
            <a:gdLst>
              <a:gd name="connsiteX0" fmla="*/ 0 w 2728686"/>
              <a:gd name="connsiteY0" fmla="*/ 0 h 6792685"/>
              <a:gd name="connsiteX1" fmla="*/ 1422400 w 2728686"/>
              <a:gd name="connsiteY1" fmla="*/ 29028 h 6792685"/>
              <a:gd name="connsiteX2" fmla="*/ 2728686 w 2728686"/>
              <a:gd name="connsiteY2" fmla="*/ 6792685 h 6792685"/>
              <a:gd name="connsiteX3" fmla="*/ 1117600 w 2728686"/>
              <a:gd name="connsiteY3" fmla="*/ 6778171 h 6792685"/>
              <a:gd name="connsiteX4" fmla="*/ 0 w 2728686"/>
              <a:gd name="connsiteY4" fmla="*/ 0 h 6792685"/>
              <a:gd name="connsiteX0" fmla="*/ 0 w 2728686"/>
              <a:gd name="connsiteY0" fmla="*/ 1 h 6763657"/>
              <a:gd name="connsiteX1" fmla="*/ 1422400 w 2728686"/>
              <a:gd name="connsiteY1" fmla="*/ 0 h 6763657"/>
              <a:gd name="connsiteX2" fmla="*/ 2728686 w 2728686"/>
              <a:gd name="connsiteY2" fmla="*/ 6763657 h 6763657"/>
              <a:gd name="connsiteX3" fmla="*/ 1117600 w 2728686"/>
              <a:gd name="connsiteY3" fmla="*/ 6749143 h 6763657"/>
              <a:gd name="connsiteX4" fmla="*/ 0 w 2728686"/>
              <a:gd name="connsiteY4" fmla="*/ 1 h 6763657"/>
              <a:gd name="connsiteX0" fmla="*/ 0 w 2728686"/>
              <a:gd name="connsiteY0" fmla="*/ 1 h 6763657"/>
              <a:gd name="connsiteX1" fmla="*/ 1422400 w 2728686"/>
              <a:gd name="connsiteY1" fmla="*/ 0 h 6763657"/>
              <a:gd name="connsiteX2" fmla="*/ 2728686 w 2728686"/>
              <a:gd name="connsiteY2" fmla="*/ 6763657 h 6763657"/>
              <a:gd name="connsiteX3" fmla="*/ 1291771 w 2728686"/>
              <a:gd name="connsiteY3" fmla="*/ 6763657 h 6763657"/>
              <a:gd name="connsiteX4" fmla="*/ 0 w 2728686"/>
              <a:gd name="connsiteY4" fmla="*/ 1 h 676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8686" h="6763657">
                <a:moveTo>
                  <a:pt x="0" y="1"/>
                </a:moveTo>
                <a:lnTo>
                  <a:pt x="1422400" y="0"/>
                </a:lnTo>
                <a:lnTo>
                  <a:pt x="2728686" y="6763657"/>
                </a:lnTo>
                <a:lnTo>
                  <a:pt x="1291771" y="6763657"/>
                </a:lnTo>
                <a:lnTo>
                  <a:pt x="0" y="1"/>
                </a:lnTo>
                <a:close/>
              </a:path>
            </a:pathLst>
          </a:custGeom>
          <a:solidFill>
            <a:srgbClr val="7030A0">
              <a:alpha val="20000"/>
            </a:srgbClr>
          </a:solidFill>
          <a:ln w="63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5" name="正方形/長方形 174">
            <a:extLst>
              <a:ext uri="{FF2B5EF4-FFF2-40B4-BE49-F238E27FC236}">
                <a16:creationId xmlns:a16="http://schemas.microsoft.com/office/drawing/2014/main" id="{BCD59535-9A7D-441C-B273-95993D03D696}"/>
              </a:ext>
            </a:extLst>
          </p:cNvPr>
          <p:cNvSpPr/>
          <p:nvPr/>
        </p:nvSpPr>
        <p:spPr>
          <a:xfrm>
            <a:off x="171094" y="7882935"/>
            <a:ext cx="1396283" cy="1651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特記事項</a:t>
            </a:r>
          </a:p>
        </p:txBody>
      </p: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5F89289A-56FF-4C67-ABC7-86D5548E0E76}"/>
              </a:ext>
            </a:extLst>
          </p:cNvPr>
          <p:cNvSpPr txBox="1"/>
          <p:nvPr/>
        </p:nvSpPr>
        <p:spPr>
          <a:xfrm>
            <a:off x="5645373" y="4131295"/>
            <a:ext cx="12961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カラーコーン設置間隔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直線は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カーブは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誘導案内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誘導看板の告知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DEBE3F88-15E5-4509-A392-DAEB485A4686}"/>
              </a:ext>
            </a:extLst>
          </p:cNvPr>
          <p:cNvSpPr txBox="1"/>
          <p:nvPr/>
        </p:nvSpPr>
        <p:spPr>
          <a:xfrm>
            <a:off x="6044669" y="745599"/>
            <a:ext cx="3994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</a:t>
            </a:r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96B3B9B8-2F86-4272-8C9B-14A6B6203046}"/>
              </a:ext>
            </a:extLst>
          </p:cNvPr>
          <p:cNvSpPr txBox="1"/>
          <p:nvPr/>
        </p:nvSpPr>
        <p:spPr>
          <a:xfrm>
            <a:off x="5638407" y="1621135"/>
            <a:ext cx="1193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エリア管理： 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警備会社：</a:t>
            </a:r>
            <a:endParaRPr kumimoji="1"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9" name="テキスト ボックス 178">
            <a:extLst>
              <a:ext uri="{FF2B5EF4-FFF2-40B4-BE49-F238E27FC236}">
                <a16:creationId xmlns:a16="http://schemas.microsoft.com/office/drawing/2014/main" id="{D46E1A62-6C47-43BE-A838-383664439846}"/>
              </a:ext>
            </a:extLst>
          </p:cNvPr>
          <p:cNvSpPr txBox="1"/>
          <p:nvPr/>
        </p:nvSpPr>
        <p:spPr>
          <a:xfrm>
            <a:off x="5731452" y="1193488"/>
            <a:ext cx="1080120" cy="223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山手警察署</a:t>
            </a:r>
          </a:p>
        </p:txBody>
      </p:sp>
      <p:sp>
        <p:nvSpPr>
          <p:cNvPr id="182" name="テキスト ボックス 181">
            <a:extLst>
              <a:ext uri="{FF2B5EF4-FFF2-40B4-BE49-F238E27FC236}">
                <a16:creationId xmlns:a16="http://schemas.microsoft.com/office/drawing/2014/main" id="{070969C5-DA5F-4F78-B6C7-C7F89D57C1DC}"/>
              </a:ext>
            </a:extLst>
          </p:cNvPr>
          <p:cNvSpPr txBox="1"/>
          <p:nvPr/>
        </p:nvSpPr>
        <p:spPr>
          <a:xfrm>
            <a:off x="213739" y="8886977"/>
            <a:ext cx="219483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は、県警車両（車両突入対策車）が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上記停車位置へ配車される際、カラーコーンなどを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移動し配車させる。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83" name="正方形/長方形 182">
            <a:extLst>
              <a:ext uri="{FF2B5EF4-FFF2-40B4-BE49-F238E27FC236}">
                <a16:creationId xmlns:a16="http://schemas.microsoft.com/office/drawing/2014/main" id="{3921A16E-4CA1-4993-8D26-C8CCDAAA455D}"/>
              </a:ext>
            </a:extLst>
          </p:cNvPr>
          <p:cNvSpPr/>
          <p:nvPr/>
        </p:nvSpPr>
        <p:spPr>
          <a:xfrm>
            <a:off x="355694" y="8938081"/>
            <a:ext cx="108690" cy="1090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 b="1"/>
              <a:t>Ｇ</a:t>
            </a:r>
          </a:p>
        </p:txBody>
      </p:sp>
      <p:sp>
        <p:nvSpPr>
          <p:cNvPr id="2" name="フリーフォーム 1">
            <a:extLst>
              <a:ext uri="{FF2B5EF4-FFF2-40B4-BE49-F238E27FC236}">
                <a16:creationId xmlns:a16="http://schemas.microsoft.com/office/drawing/2014/main" id="{C4608C68-77A6-B74F-8FA5-1C5058E517BA}"/>
              </a:ext>
            </a:extLst>
          </p:cNvPr>
          <p:cNvSpPr/>
          <p:nvPr/>
        </p:nvSpPr>
        <p:spPr>
          <a:xfrm>
            <a:off x="2076020" y="821859"/>
            <a:ext cx="1273400" cy="6733519"/>
          </a:xfrm>
          <a:custGeom>
            <a:avLst/>
            <a:gdLst>
              <a:gd name="connsiteX0" fmla="*/ 948721 w 948721"/>
              <a:gd name="connsiteY0" fmla="*/ 4951102 h 4951102"/>
              <a:gd name="connsiteX1" fmla="*/ 357808 w 948721"/>
              <a:gd name="connsiteY1" fmla="*/ 1921565 h 4951102"/>
              <a:gd name="connsiteX2" fmla="*/ 0 w 948721"/>
              <a:gd name="connsiteY2" fmla="*/ 0 h 4951102"/>
              <a:gd name="connsiteX0" fmla="*/ 1273400 w 1273400"/>
              <a:gd name="connsiteY0" fmla="*/ 6733519 h 6733519"/>
              <a:gd name="connsiteX1" fmla="*/ 682487 w 1273400"/>
              <a:gd name="connsiteY1" fmla="*/ 3703982 h 6733519"/>
              <a:gd name="connsiteX2" fmla="*/ 0 w 1273400"/>
              <a:gd name="connsiteY2" fmla="*/ 0 h 6733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3400" h="6733519">
                <a:moveTo>
                  <a:pt x="1273400" y="6733519"/>
                </a:moveTo>
                <a:lnTo>
                  <a:pt x="682487" y="3703982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92D05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フリーフォーム 12">
            <a:extLst>
              <a:ext uri="{FF2B5EF4-FFF2-40B4-BE49-F238E27FC236}">
                <a16:creationId xmlns:a16="http://schemas.microsoft.com/office/drawing/2014/main" id="{CAEBDEEC-BB95-ED4F-82F2-DF28704ACB8C}"/>
              </a:ext>
            </a:extLst>
          </p:cNvPr>
          <p:cNvSpPr/>
          <p:nvPr/>
        </p:nvSpPr>
        <p:spPr>
          <a:xfrm>
            <a:off x="2259162" y="862913"/>
            <a:ext cx="1280027" cy="6726892"/>
          </a:xfrm>
          <a:custGeom>
            <a:avLst/>
            <a:gdLst>
              <a:gd name="connsiteX0" fmla="*/ 948721 w 948721"/>
              <a:gd name="connsiteY0" fmla="*/ 4951102 h 4951102"/>
              <a:gd name="connsiteX1" fmla="*/ 357808 w 948721"/>
              <a:gd name="connsiteY1" fmla="*/ 1921565 h 4951102"/>
              <a:gd name="connsiteX2" fmla="*/ 0 w 948721"/>
              <a:gd name="connsiteY2" fmla="*/ 0 h 4951102"/>
              <a:gd name="connsiteX0" fmla="*/ 1273400 w 1273400"/>
              <a:gd name="connsiteY0" fmla="*/ 6733519 h 6733519"/>
              <a:gd name="connsiteX1" fmla="*/ 682487 w 1273400"/>
              <a:gd name="connsiteY1" fmla="*/ 3703982 h 6733519"/>
              <a:gd name="connsiteX2" fmla="*/ 0 w 1273400"/>
              <a:gd name="connsiteY2" fmla="*/ 0 h 6733519"/>
              <a:gd name="connsiteX0" fmla="*/ 1220392 w 1220392"/>
              <a:gd name="connsiteY0" fmla="*/ 6488353 h 6488353"/>
              <a:gd name="connsiteX1" fmla="*/ 682487 w 1220392"/>
              <a:gd name="connsiteY1" fmla="*/ 3703982 h 6488353"/>
              <a:gd name="connsiteX2" fmla="*/ 0 w 1220392"/>
              <a:gd name="connsiteY2" fmla="*/ 0 h 6488353"/>
              <a:gd name="connsiteX0" fmla="*/ 1220392 w 1220392"/>
              <a:gd name="connsiteY0" fmla="*/ 6488353 h 6488353"/>
              <a:gd name="connsiteX1" fmla="*/ 649357 w 1220392"/>
              <a:gd name="connsiteY1" fmla="*/ 3703982 h 6488353"/>
              <a:gd name="connsiteX2" fmla="*/ 0 w 1220392"/>
              <a:gd name="connsiteY2" fmla="*/ 0 h 6488353"/>
              <a:gd name="connsiteX0" fmla="*/ 1280027 w 1280027"/>
              <a:gd name="connsiteY0" fmla="*/ 6726892 h 6726892"/>
              <a:gd name="connsiteX1" fmla="*/ 708992 w 1280027"/>
              <a:gd name="connsiteY1" fmla="*/ 3942521 h 6726892"/>
              <a:gd name="connsiteX2" fmla="*/ 0 w 1280027"/>
              <a:gd name="connsiteY2" fmla="*/ 0 h 6726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0027" h="6726892">
                <a:moveTo>
                  <a:pt x="1280027" y="6726892"/>
                </a:moveTo>
                <a:lnTo>
                  <a:pt x="708992" y="3942521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92D05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リーフォーム 2">
            <a:extLst>
              <a:ext uri="{FF2B5EF4-FFF2-40B4-BE49-F238E27FC236}">
                <a16:creationId xmlns:a16="http://schemas.microsoft.com/office/drawing/2014/main" id="{C6ACE9E6-BD07-4F45-86E6-D1CCAFC8E173}"/>
              </a:ext>
            </a:extLst>
          </p:cNvPr>
          <p:cNvSpPr/>
          <p:nvPr/>
        </p:nvSpPr>
        <p:spPr>
          <a:xfrm>
            <a:off x="2134330" y="826719"/>
            <a:ext cx="1280160" cy="6715760"/>
          </a:xfrm>
          <a:custGeom>
            <a:avLst/>
            <a:gdLst>
              <a:gd name="connsiteX0" fmla="*/ 0 w 1117600"/>
              <a:gd name="connsiteY0" fmla="*/ 0 h 6207760"/>
              <a:gd name="connsiteX1" fmla="*/ 1117600 w 1117600"/>
              <a:gd name="connsiteY1" fmla="*/ 6207760 h 6207760"/>
              <a:gd name="connsiteX0" fmla="*/ 0 w 386080"/>
              <a:gd name="connsiteY0" fmla="*/ 0 h 6604000"/>
              <a:gd name="connsiteX1" fmla="*/ 386080 w 386080"/>
              <a:gd name="connsiteY1" fmla="*/ 6604000 h 6604000"/>
              <a:gd name="connsiteX0" fmla="*/ 0 w 1259840"/>
              <a:gd name="connsiteY0" fmla="*/ 0 h 6827520"/>
              <a:gd name="connsiteX1" fmla="*/ 1259840 w 1259840"/>
              <a:gd name="connsiteY1" fmla="*/ 6827520 h 6827520"/>
              <a:gd name="connsiteX0" fmla="*/ 0 w 1280160"/>
              <a:gd name="connsiteY0" fmla="*/ 0 h 6715760"/>
              <a:gd name="connsiteX1" fmla="*/ 1280160 w 1280160"/>
              <a:gd name="connsiteY1" fmla="*/ 6715760 h 671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0160" h="6715760">
                <a:moveTo>
                  <a:pt x="0" y="0"/>
                </a:moveTo>
                <a:lnTo>
                  <a:pt x="1280160" y="6715760"/>
                </a:lnTo>
              </a:path>
            </a:pathLst>
          </a:custGeom>
          <a:ln>
            <a:solidFill>
              <a:srgbClr val="FF0000"/>
            </a:solidFill>
            <a:prstDash val="sysDot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リーフォーム 3">
            <a:extLst>
              <a:ext uri="{FF2B5EF4-FFF2-40B4-BE49-F238E27FC236}">
                <a16:creationId xmlns:a16="http://schemas.microsoft.com/office/drawing/2014/main" id="{68EA5C8F-9DAF-7C49-9D63-F67562741BF0}"/>
              </a:ext>
            </a:extLst>
          </p:cNvPr>
          <p:cNvSpPr/>
          <p:nvPr/>
        </p:nvSpPr>
        <p:spPr>
          <a:xfrm>
            <a:off x="1892595" y="797442"/>
            <a:ext cx="1297172" cy="6772939"/>
          </a:xfrm>
          <a:custGeom>
            <a:avLst/>
            <a:gdLst>
              <a:gd name="connsiteX0" fmla="*/ 1297172 w 1297172"/>
              <a:gd name="connsiteY0" fmla="*/ 6772939 h 6772939"/>
              <a:gd name="connsiteX1" fmla="*/ 0 w 1297172"/>
              <a:gd name="connsiteY1" fmla="*/ 0 h 677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97172" h="6772939">
                <a:moveTo>
                  <a:pt x="1297172" y="6772939"/>
                </a:moveTo>
                <a:lnTo>
                  <a:pt x="0" y="0"/>
                </a:lnTo>
              </a:path>
            </a:pathLst>
          </a:custGeom>
          <a:ln>
            <a:solidFill>
              <a:srgbClr val="000099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7AE00BC-83AF-C44D-8A12-E2FE85E68CAC}"/>
              </a:ext>
            </a:extLst>
          </p:cNvPr>
          <p:cNvSpPr/>
          <p:nvPr/>
        </p:nvSpPr>
        <p:spPr>
          <a:xfrm>
            <a:off x="1965760" y="1928664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375FF24-ACC0-1544-BF94-9FB66C046FDC}"/>
              </a:ext>
            </a:extLst>
          </p:cNvPr>
          <p:cNvSpPr/>
          <p:nvPr/>
        </p:nvSpPr>
        <p:spPr>
          <a:xfrm>
            <a:off x="2634995" y="5313040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5" name="フリーフォーム 4">
            <a:extLst>
              <a:ext uri="{FF2B5EF4-FFF2-40B4-BE49-F238E27FC236}">
                <a16:creationId xmlns:a16="http://schemas.microsoft.com/office/drawing/2014/main" id="{242A10F8-BAD9-CF47-ADE8-1E87FA41595E}"/>
              </a:ext>
            </a:extLst>
          </p:cNvPr>
          <p:cNvSpPr/>
          <p:nvPr/>
        </p:nvSpPr>
        <p:spPr>
          <a:xfrm>
            <a:off x="1977656" y="797442"/>
            <a:ext cx="1286539" cy="6783572"/>
          </a:xfrm>
          <a:custGeom>
            <a:avLst/>
            <a:gdLst>
              <a:gd name="connsiteX0" fmla="*/ 0 w 1286539"/>
              <a:gd name="connsiteY0" fmla="*/ 0 h 6783572"/>
              <a:gd name="connsiteX1" fmla="*/ 1286539 w 1286539"/>
              <a:gd name="connsiteY1" fmla="*/ 6783572 h 6783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6539" h="6783572">
                <a:moveTo>
                  <a:pt x="0" y="0"/>
                </a:moveTo>
                <a:lnTo>
                  <a:pt x="1286539" y="6783572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08323" y="3714777"/>
            <a:ext cx="892535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藤木企業　倉庫</a:t>
            </a:r>
            <a:endParaRPr kumimoji="1" lang="ja-JP" altLang="en-US" sz="80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97571" y="1488739"/>
            <a:ext cx="892535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山九海陸</a:t>
            </a:r>
            <a:endParaRPr kumimoji="1" lang="ja-JP" altLang="en-US" sz="80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 rot="21421021">
            <a:off x="1745073" y="3162388"/>
            <a:ext cx="430887" cy="10444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r>
              <a:rPr kumimoji="1" lang="ja-JP" altLang="en-US" sz="80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横浜港</a:t>
            </a:r>
            <a:endParaRPr kumimoji="1" lang="en-US" altLang="ja-JP" sz="80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80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メンテナンスセンター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F15DE70-60FA-48DC-9087-1B49491690BB}"/>
              </a:ext>
            </a:extLst>
          </p:cNvPr>
          <p:cNvSpPr/>
          <p:nvPr/>
        </p:nvSpPr>
        <p:spPr>
          <a:xfrm>
            <a:off x="169446" y="8048130"/>
            <a:ext cx="5406498" cy="13693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備品設置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スポーツ推進委員はコース中央のカラーコーンの設置。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整理員、警備員は交通規制の為のプラ柵、カラーコーンの設置。終わり次第スポーツ推進委員の補助。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競技中は、コース沿いに立つことは、バイクや自動車との接触の観点から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コース沿いには立たず、指定の場所を作り、そこで待機とする。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規制解除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〇時〇分頃最終バイクが山下公園方面へ通過後にＡエリアの備品を撤去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" name="テキスト ボックス 92">
            <a:extLst>
              <a:ext uri="{FF2B5EF4-FFF2-40B4-BE49-F238E27FC236}">
                <a16:creationId xmlns:a16="http://schemas.microsoft.com/office/drawing/2014/main" id="{BDEABD13-17EB-46DD-B986-222014A65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37836"/>
            <a:ext cx="8691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-OTF 新ゴ Pro B"/>
              </a:rPr>
              <a:t>本牧ふ頭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-OTF 新ゴ Pro B"/>
            </a:endParaRPr>
          </a:p>
        </p:txBody>
      </p:sp>
      <p:sp>
        <p:nvSpPr>
          <p:cNvPr id="27" name="フリーフォーム 3">
            <a:extLst>
              <a:ext uri="{FF2B5EF4-FFF2-40B4-BE49-F238E27FC236}">
                <a16:creationId xmlns:a16="http://schemas.microsoft.com/office/drawing/2014/main" id="{29648606-7DF2-4793-BC2E-17A7AE5D7253}"/>
              </a:ext>
            </a:extLst>
          </p:cNvPr>
          <p:cNvSpPr/>
          <p:nvPr/>
        </p:nvSpPr>
        <p:spPr>
          <a:xfrm>
            <a:off x="2394811" y="816866"/>
            <a:ext cx="1297172" cy="6772939"/>
          </a:xfrm>
          <a:custGeom>
            <a:avLst/>
            <a:gdLst>
              <a:gd name="connsiteX0" fmla="*/ 1297172 w 1297172"/>
              <a:gd name="connsiteY0" fmla="*/ 6772939 h 6772939"/>
              <a:gd name="connsiteX1" fmla="*/ 0 w 1297172"/>
              <a:gd name="connsiteY1" fmla="*/ 0 h 677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97172" h="6772939">
                <a:moveTo>
                  <a:pt x="1297172" y="6772939"/>
                </a:moveTo>
                <a:lnTo>
                  <a:pt x="0" y="0"/>
                </a:lnTo>
              </a:path>
            </a:pathLst>
          </a:custGeom>
          <a:ln>
            <a:solidFill>
              <a:srgbClr val="FFC00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フリーフォーム 4">
            <a:extLst>
              <a:ext uri="{FF2B5EF4-FFF2-40B4-BE49-F238E27FC236}">
                <a16:creationId xmlns:a16="http://schemas.microsoft.com/office/drawing/2014/main" id="{C5210483-5633-4470-B9B6-A5F17F20A412}"/>
              </a:ext>
            </a:extLst>
          </p:cNvPr>
          <p:cNvSpPr/>
          <p:nvPr/>
        </p:nvSpPr>
        <p:spPr>
          <a:xfrm>
            <a:off x="2290076" y="797442"/>
            <a:ext cx="1286539" cy="6783572"/>
          </a:xfrm>
          <a:custGeom>
            <a:avLst/>
            <a:gdLst>
              <a:gd name="connsiteX0" fmla="*/ 0 w 1286539"/>
              <a:gd name="connsiteY0" fmla="*/ 0 h 6783572"/>
              <a:gd name="connsiteX1" fmla="*/ 1286539 w 1286539"/>
              <a:gd name="connsiteY1" fmla="*/ 6783572 h 6783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6539" h="6783572">
                <a:moveTo>
                  <a:pt x="0" y="0"/>
                </a:moveTo>
                <a:lnTo>
                  <a:pt x="1286539" y="6783572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9F511597-D528-4735-8781-1EE6641E0076}"/>
              </a:ext>
            </a:extLst>
          </p:cNvPr>
          <p:cNvGrpSpPr/>
          <p:nvPr/>
        </p:nvGrpSpPr>
        <p:grpSpPr>
          <a:xfrm>
            <a:off x="303924" y="5510944"/>
            <a:ext cx="1481631" cy="1915650"/>
            <a:chOff x="4087540" y="816750"/>
            <a:chExt cx="1481631" cy="1915650"/>
          </a:xfrm>
        </p:grpSpPr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CACD242D-5BFA-4946-BFB3-65A392E28E25}"/>
                </a:ext>
              </a:extLst>
            </p:cNvPr>
            <p:cNvGrpSpPr/>
            <p:nvPr/>
          </p:nvGrpSpPr>
          <p:grpSpPr>
            <a:xfrm>
              <a:off x="4087540" y="816750"/>
              <a:ext cx="1481631" cy="1915650"/>
              <a:chOff x="4087540" y="816750"/>
              <a:chExt cx="1481631" cy="1915650"/>
            </a:xfrm>
          </p:grpSpPr>
          <p:sp>
            <p:nvSpPr>
              <p:cNvPr id="46" name="四角形: 角を丸くする 45">
                <a:extLst>
                  <a:ext uri="{FF2B5EF4-FFF2-40B4-BE49-F238E27FC236}">
                    <a16:creationId xmlns:a16="http://schemas.microsoft.com/office/drawing/2014/main" id="{5E82B314-57E2-4CFA-BFEA-0CE91D3799C7}"/>
                  </a:ext>
                </a:extLst>
              </p:cNvPr>
              <p:cNvSpPr/>
              <p:nvPr/>
            </p:nvSpPr>
            <p:spPr>
              <a:xfrm>
                <a:off x="4087540" y="816750"/>
                <a:ext cx="1481631" cy="1915650"/>
              </a:xfrm>
              <a:prstGeom prst="roundRect">
                <a:avLst/>
              </a:prstGeom>
              <a:solidFill>
                <a:srgbClr val="FFC000">
                  <a:alpha val="52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" name="四角形: 角を丸くする 46">
                <a:extLst>
                  <a:ext uri="{FF2B5EF4-FFF2-40B4-BE49-F238E27FC236}">
                    <a16:creationId xmlns:a16="http://schemas.microsoft.com/office/drawing/2014/main" id="{88F89FF8-3B80-4328-9320-33DA15D92504}"/>
                  </a:ext>
                </a:extLst>
              </p:cNvPr>
              <p:cNvSpPr/>
              <p:nvPr/>
            </p:nvSpPr>
            <p:spPr>
              <a:xfrm>
                <a:off x="4200640" y="847269"/>
                <a:ext cx="1233208" cy="249248"/>
              </a:xfrm>
              <a:prstGeom prst="roundRect">
                <a:avLst/>
              </a:prstGeom>
              <a:solidFill>
                <a:srgbClr val="FF0000">
                  <a:alpha val="5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800">
                    <a:solidFill>
                      <a:schemeClr val="tx1"/>
                    </a:solidFill>
                  </a:rPr>
                  <a:t>台切り禁止看板を</a:t>
                </a:r>
                <a:endParaRPr lang="en-US" altLang="ja-JP" sz="800">
                  <a:solidFill>
                    <a:schemeClr val="tx1"/>
                  </a:solidFill>
                </a:endParaRPr>
              </a:p>
              <a:p>
                <a:pPr algn="ctr"/>
                <a:r>
                  <a:rPr lang="ja-JP" altLang="en-US" sz="800">
                    <a:solidFill>
                      <a:schemeClr val="tx1"/>
                    </a:solidFill>
                  </a:rPr>
                  <a:t>各所で表示</a:t>
                </a:r>
              </a:p>
            </p:txBody>
          </p:sp>
          <p:grpSp>
            <p:nvGrpSpPr>
              <p:cNvPr id="48" name="グループ化 47">
                <a:extLst>
                  <a:ext uri="{FF2B5EF4-FFF2-40B4-BE49-F238E27FC236}">
                    <a16:creationId xmlns:a16="http://schemas.microsoft.com/office/drawing/2014/main" id="{3D8FED4D-05FA-4938-B135-DFF67053E196}"/>
                  </a:ext>
                </a:extLst>
              </p:cNvPr>
              <p:cNvGrpSpPr/>
              <p:nvPr/>
            </p:nvGrpSpPr>
            <p:grpSpPr>
              <a:xfrm>
                <a:off x="4193662" y="1093186"/>
                <a:ext cx="1227581" cy="1584287"/>
                <a:chOff x="4164978" y="1192341"/>
                <a:chExt cx="1347882" cy="1739543"/>
              </a:xfrm>
            </p:grpSpPr>
            <p:grpSp>
              <p:nvGrpSpPr>
                <p:cNvPr id="49" name="グループ化 48">
                  <a:extLst>
                    <a:ext uri="{FF2B5EF4-FFF2-40B4-BE49-F238E27FC236}">
                      <a16:creationId xmlns:a16="http://schemas.microsoft.com/office/drawing/2014/main" id="{55A871DC-793D-4916-9CC0-1CC4C19B625E}"/>
                    </a:ext>
                  </a:extLst>
                </p:cNvPr>
                <p:cNvGrpSpPr/>
                <p:nvPr/>
              </p:nvGrpSpPr>
              <p:grpSpPr>
                <a:xfrm>
                  <a:off x="4226062" y="1227997"/>
                  <a:ext cx="1286798" cy="1703887"/>
                  <a:chOff x="4226062" y="1227997"/>
                  <a:chExt cx="1286798" cy="1703887"/>
                </a:xfrm>
              </p:grpSpPr>
              <p:pic>
                <p:nvPicPr>
                  <p:cNvPr id="51" name="図 50">
                    <a:extLst>
                      <a:ext uri="{FF2B5EF4-FFF2-40B4-BE49-F238E27FC236}">
                        <a16:creationId xmlns:a16="http://schemas.microsoft.com/office/drawing/2014/main" id="{A6526A85-7E68-4881-A1F1-1D0DC9D78C3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4226062" y="1227997"/>
                    <a:ext cx="1286798" cy="1703887"/>
                  </a:xfrm>
                  <a:prstGeom prst="rect">
                    <a:avLst/>
                  </a:prstGeom>
                </p:spPr>
              </p:pic>
              <p:sp>
                <p:nvSpPr>
                  <p:cNvPr id="52" name="正方形/長方形 51">
                    <a:extLst>
                      <a:ext uri="{FF2B5EF4-FFF2-40B4-BE49-F238E27FC236}">
                        <a16:creationId xmlns:a16="http://schemas.microsoft.com/office/drawing/2014/main" id="{CA087AB0-B697-4B39-8DC0-3F9AF2FE992B}"/>
                      </a:ext>
                    </a:extLst>
                  </p:cNvPr>
                  <p:cNvSpPr/>
                  <p:nvPr/>
                </p:nvSpPr>
                <p:spPr>
                  <a:xfrm>
                    <a:off x="4230855" y="1230519"/>
                    <a:ext cx="667376" cy="888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50" name="テキスト ボックス 49">
                  <a:extLst>
                    <a:ext uri="{FF2B5EF4-FFF2-40B4-BE49-F238E27FC236}">
                      <a16:creationId xmlns:a16="http://schemas.microsoft.com/office/drawing/2014/main" id="{C2084737-D6B2-4713-8697-D8B6E809136E}"/>
                    </a:ext>
                  </a:extLst>
                </p:cNvPr>
                <p:cNvSpPr txBox="1"/>
                <p:nvPr/>
              </p:nvSpPr>
              <p:spPr>
                <a:xfrm>
                  <a:off x="4164978" y="1192341"/>
                  <a:ext cx="878375" cy="1723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420" b="1"/>
                    <a:t>２０２１世界トライアスロン</a:t>
                  </a:r>
                </a:p>
              </p:txBody>
            </p:sp>
          </p:grpSp>
        </p:grp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EA833FAC-F6B9-449B-A095-DACADB0A8F31}"/>
                </a:ext>
              </a:extLst>
            </p:cNvPr>
            <p:cNvSpPr/>
            <p:nvPr/>
          </p:nvSpPr>
          <p:spPr>
            <a:xfrm>
              <a:off x="4632324" y="1365250"/>
              <a:ext cx="130175" cy="979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427A9FBE-942F-4957-8797-61C1C32AC60C}"/>
                </a:ext>
              </a:extLst>
            </p:cNvPr>
            <p:cNvSpPr/>
            <p:nvPr/>
          </p:nvSpPr>
          <p:spPr>
            <a:xfrm rot="5400000">
              <a:off x="4437737" y="1546134"/>
              <a:ext cx="56709" cy="689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7198AFE8-EB37-4668-B5B7-0BF3BA962217}"/>
                </a:ext>
              </a:extLst>
            </p:cNvPr>
            <p:cNvSpPr txBox="1"/>
            <p:nvPr/>
          </p:nvSpPr>
          <p:spPr>
            <a:xfrm>
              <a:off x="4593651" y="1308667"/>
              <a:ext cx="35454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600">
                  <a:solidFill>
                    <a:srgbClr val="FF0000"/>
                  </a:solidFill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５</a:t>
              </a: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3ED219E1-2940-47CE-BE2E-982DF2E0FB6A}"/>
                </a:ext>
              </a:extLst>
            </p:cNvPr>
            <p:cNvSpPr txBox="1"/>
            <p:nvPr/>
          </p:nvSpPr>
          <p:spPr>
            <a:xfrm>
              <a:off x="4368132" y="1496470"/>
              <a:ext cx="354549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450" b="1">
                  <a:solidFill>
                    <a:srgbClr val="FF0000"/>
                  </a:solidFill>
                  <a:latin typeface="Bodoni MT Condensed" panose="02070606080606020203" pitchFamily="18" charset="0"/>
                  <a:ea typeface="+mn-ea"/>
                </a:rPr>
                <a:t>５</a:t>
              </a:r>
            </a:p>
          </p:txBody>
        </p:sp>
      </p:grpSp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50A7DCC7-0E09-4919-BE89-A6C8A4020E3D}"/>
              </a:ext>
            </a:extLst>
          </p:cNvPr>
          <p:cNvSpPr/>
          <p:nvPr/>
        </p:nvSpPr>
        <p:spPr>
          <a:xfrm>
            <a:off x="4922520" y="838200"/>
            <a:ext cx="650240" cy="6695440"/>
          </a:xfrm>
          <a:custGeom>
            <a:avLst/>
            <a:gdLst>
              <a:gd name="connsiteX0" fmla="*/ 0 w 650240"/>
              <a:gd name="connsiteY0" fmla="*/ 0 h 6695440"/>
              <a:gd name="connsiteX1" fmla="*/ 650240 w 650240"/>
              <a:gd name="connsiteY1" fmla="*/ 3342640 h 6695440"/>
              <a:gd name="connsiteX2" fmla="*/ 0 w 650240"/>
              <a:gd name="connsiteY2" fmla="*/ 4541520 h 6695440"/>
              <a:gd name="connsiteX3" fmla="*/ 223520 w 650240"/>
              <a:gd name="connsiteY3" fmla="*/ 6106160 h 6695440"/>
              <a:gd name="connsiteX4" fmla="*/ 528320 w 650240"/>
              <a:gd name="connsiteY4" fmla="*/ 6695440 h 6695440"/>
              <a:gd name="connsiteX0" fmla="*/ 0 w 650240"/>
              <a:gd name="connsiteY0" fmla="*/ 0 h 6695440"/>
              <a:gd name="connsiteX1" fmla="*/ 650240 w 650240"/>
              <a:gd name="connsiteY1" fmla="*/ 3342640 h 6695440"/>
              <a:gd name="connsiteX2" fmla="*/ 0 w 650240"/>
              <a:gd name="connsiteY2" fmla="*/ 4541520 h 6695440"/>
              <a:gd name="connsiteX3" fmla="*/ 243840 w 650240"/>
              <a:gd name="connsiteY3" fmla="*/ 6228080 h 6695440"/>
              <a:gd name="connsiteX4" fmla="*/ 528320 w 650240"/>
              <a:gd name="connsiteY4" fmla="*/ 6695440 h 669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240" h="6695440">
                <a:moveTo>
                  <a:pt x="0" y="0"/>
                </a:moveTo>
                <a:lnTo>
                  <a:pt x="650240" y="3342640"/>
                </a:lnTo>
                <a:lnTo>
                  <a:pt x="0" y="4541520"/>
                </a:lnTo>
                <a:lnTo>
                  <a:pt x="243840" y="6228080"/>
                </a:lnTo>
                <a:cubicBezTo>
                  <a:pt x="345440" y="6424507"/>
                  <a:pt x="426720" y="6499013"/>
                  <a:pt x="528320" y="6695440"/>
                </a:cubicBezTo>
              </a:path>
            </a:pathLst>
          </a:custGeom>
          <a:noFill/>
          <a:ln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: 図形 11">
            <a:extLst>
              <a:ext uri="{FF2B5EF4-FFF2-40B4-BE49-F238E27FC236}">
                <a16:creationId xmlns:a16="http://schemas.microsoft.com/office/drawing/2014/main" id="{DEBE1109-7192-434A-92A2-A1E072741C0D}"/>
              </a:ext>
            </a:extLst>
          </p:cNvPr>
          <p:cNvSpPr/>
          <p:nvPr/>
        </p:nvSpPr>
        <p:spPr>
          <a:xfrm>
            <a:off x="4838411" y="848039"/>
            <a:ext cx="650240" cy="6695440"/>
          </a:xfrm>
          <a:custGeom>
            <a:avLst/>
            <a:gdLst>
              <a:gd name="connsiteX0" fmla="*/ 0 w 650240"/>
              <a:gd name="connsiteY0" fmla="*/ 0 h 6695440"/>
              <a:gd name="connsiteX1" fmla="*/ 650240 w 650240"/>
              <a:gd name="connsiteY1" fmla="*/ 3342640 h 6695440"/>
              <a:gd name="connsiteX2" fmla="*/ 0 w 650240"/>
              <a:gd name="connsiteY2" fmla="*/ 4541520 h 6695440"/>
              <a:gd name="connsiteX3" fmla="*/ 223520 w 650240"/>
              <a:gd name="connsiteY3" fmla="*/ 6106160 h 6695440"/>
              <a:gd name="connsiteX4" fmla="*/ 528320 w 650240"/>
              <a:gd name="connsiteY4" fmla="*/ 6695440 h 6695440"/>
              <a:gd name="connsiteX0" fmla="*/ 0 w 650240"/>
              <a:gd name="connsiteY0" fmla="*/ 0 h 6695440"/>
              <a:gd name="connsiteX1" fmla="*/ 650240 w 650240"/>
              <a:gd name="connsiteY1" fmla="*/ 3342640 h 6695440"/>
              <a:gd name="connsiteX2" fmla="*/ 0 w 650240"/>
              <a:gd name="connsiteY2" fmla="*/ 4541520 h 6695440"/>
              <a:gd name="connsiteX3" fmla="*/ 243840 w 650240"/>
              <a:gd name="connsiteY3" fmla="*/ 6228080 h 6695440"/>
              <a:gd name="connsiteX4" fmla="*/ 528320 w 650240"/>
              <a:gd name="connsiteY4" fmla="*/ 6695440 h 669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240" h="6695440">
                <a:moveTo>
                  <a:pt x="0" y="0"/>
                </a:moveTo>
                <a:lnTo>
                  <a:pt x="650240" y="3342640"/>
                </a:lnTo>
                <a:lnTo>
                  <a:pt x="0" y="4541520"/>
                </a:lnTo>
                <a:lnTo>
                  <a:pt x="243840" y="6228080"/>
                </a:lnTo>
                <a:cubicBezTo>
                  <a:pt x="345440" y="6424507"/>
                  <a:pt x="426720" y="6499013"/>
                  <a:pt x="528320" y="6695440"/>
                </a:cubicBezTo>
              </a:path>
            </a:pathLst>
          </a:custGeom>
          <a:noFill/>
          <a:ln>
            <a:solidFill>
              <a:srgbClr val="000099"/>
            </a:solidFill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六角形 38">
            <a:extLst>
              <a:ext uri="{FF2B5EF4-FFF2-40B4-BE49-F238E27FC236}">
                <a16:creationId xmlns:a16="http://schemas.microsoft.com/office/drawing/2014/main" id="{038AE2FE-50AB-4D35-A617-0F52B58E982E}"/>
              </a:ext>
            </a:extLst>
          </p:cNvPr>
          <p:cNvSpPr/>
          <p:nvPr/>
        </p:nvSpPr>
        <p:spPr bwMode="auto">
          <a:xfrm>
            <a:off x="2795834" y="6690327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40" name="六角形 39">
            <a:extLst>
              <a:ext uri="{FF2B5EF4-FFF2-40B4-BE49-F238E27FC236}">
                <a16:creationId xmlns:a16="http://schemas.microsoft.com/office/drawing/2014/main" id="{D605F3FF-9F43-427A-9DA5-75D8FD020669}"/>
              </a:ext>
            </a:extLst>
          </p:cNvPr>
          <p:cNvSpPr/>
          <p:nvPr/>
        </p:nvSpPr>
        <p:spPr bwMode="auto">
          <a:xfrm>
            <a:off x="2492765" y="4954633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41" name="六角形 40">
            <a:extLst>
              <a:ext uri="{FF2B5EF4-FFF2-40B4-BE49-F238E27FC236}">
                <a16:creationId xmlns:a16="http://schemas.microsoft.com/office/drawing/2014/main" id="{A357BC80-A448-4985-BB66-33F42CDCE51E}"/>
              </a:ext>
            </a:extLst>
          </p:cNvPr>
          <p:cNvSpPr/>
          <p:nvPr/>
        </p:nvSpPr>
        <p:spPr bwMode="auto">
          <a:xfrm>
            <a:off x="2188140" y="3476601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42" name="六角形 41">
            <a:extLst>
              <a:ext uri="{FF2B5EF4-FFF2-40B4-BE49-F238E27FC236}">
                <a16:creationId xmlns:a16="http://schemas.microsoft.com/office/drawing/2014/main" id="{BB30492B-19B8-4C75-AB01-52C55CA0DDFF}"/>
              </a:ext>
            </a:extLst>
          </p:cNvPr>
          <p:cNvSpPr/>
          <p:nvPr/>
        </p:nvSpPr>
        <p:spPr bwMode="auto">
          <a:xfrm>
            <a:off x="1883050" y="1710476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53" name="六角形 52">
            <a:extLst>
              <a:ext uri="{FF2B5EF4-FFF2-40B4-BE49-F238E27FC236}">
                <a16:creationId xmlns:a16="http://schemas.microsoft.com/office/drawing/2014/main" id="{EE53A2FF-C77F-4EC9-B1B0-40B28C7225A7}"/>
              </a:ext>
            </a:extLst>
          </p:cNvPr>
          <p:cNvSpPr/>
          <p:nvPr/>
        </p:nvSpPr>
        <p:spPr bwMode="auto">
          <a:xfrm>
            <a:off x="2492765" y="894880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54" name="六角形 53">
            <a:extLst>
              <a:ext uri="{FF2B5EF4-FFF2-40B4-BE49-F238E27FC236}">
                <a16:creationId xmlns:a16="http://schemas.microsoft.com/office/drawing/2014/main" id="{1D5BE4C1-B5EA-4960-961E-E15D2CD3405E}"/>
              </a:ext>
            </a:extLst>
          </p:cNvPr>
          <p:cNvSpPr/>
          <p:nvPr/>
        </p:nvSpPr>
        <p:spPr bwMode="auto">
          <a:xfrm>
            <a:off x="2795834" y="2245792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55" name="六角形 54">
            <a:extLst>
              <a:ext uri="{FF2B5EF4-FFF2-40B4-BE49-F238E27FC236}">
                <a16:creationId xmlns:a16="http://schemas.microsoft.com/office/drawing/2014/main" id="{DD9A7014-43B3-465A-BA4D-CC7D08951B3A}"/>
              </a:ext>
            </a:extLst>
          </p:cNvPr>
          <p:cNvSpPr/>
          <p:nvPr/>
        </p:nvSpPr>
        <p:spPr bwMode="auto">
          <a:xfrm>
            <a:off x="3043397" y="3822499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56" name="六角形 55">
            <a:extLst>
              <a:ext uri="{FF2B5EF4-FFF2-40B4-BE49-F238E27FC236}">
                <a16:creationId xmlns:a16="http://schemas.microsoft.com/office/drawing/2014/main" id="{E0510622-8854-4AA1-897D-055AAFE28E3B}"/>
              </a:ext>
            </a:extLst>
          </p:cNvPr>
          <p:cNvSpPr/>
          <p:nvPr/>
        </p:nvSpPr>
        <p:spPr bwMode="auto">
          <a:xfrm>
            <a:off x="3424302" y="5763185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57" name="六角形 56">
            <a:extLst>
              <a:ext uri="{FF2B5EF4-FFF2-40B4-BE49-F238E27FC236}">
                <a16:creationId xmlns:a16="http://schemas.microsoft.com/office/drawing/2014/main" id="{0338BD04-1E07-48BE-8C17-668FCE2E2FB2}"/>
              </a:ext>
            </a:extLst>
          </p:cNvPr>
          <p:cNvSpPr/>
          <p:nvPr/>
        </p:nvSpPr>
        <p:spPr bwMode="auto">
          <a:xfrm>
            <a:off x="3748302" y="7363567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59" name="円/楕円 221">
            <a:extLst>
              <a:ext uri="{FF2B5EF4-FFF2-40B4-BE49-F238E27FC236}">
                <a16:creationId xmlns:a16="http://schemas.microsoft.com/office/drawing/2014/main" id="{D42E4226-A56E-4029-B719-2DD09C136275}"/>
              </a:ext>
            </a:extLst>
          </p:cNvPr>
          <p:cNvSpPr/>
          <p:nvPr/>
        </p:nvSpPr>
        <p:spPr bwMode="auto">
          <a:xfrm>
            <a:off x="-1772870" y="5111316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 b="1">
              <a:solidFill>
                <a:schemeClr val="tx1"/>
              </a:solidFill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380A5777-7520-4430-A4A0-165403D4CA8D}"/>
              </a:ext>
            </a:extLst>
          </p:cNvPr>
          <p:cNvSpPr txBox="1"/>
          <p:nvPr/>
        </p:nvSpPr>
        <p:spPr>
          <a:xfrm>
            <a:off x="-1823385" y="5082208"/>
            <a:ext cx="407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b="1">
                <a:latin typeface="Calibri 本文"/>
              </a:rPr>
              <a:t>30</a:t>
            </a:r>
            <a:endParaRPr kumimoji="1" lang="ja-JP" altLang="en-US" sz="900" b="1">
              <a:latin typeface="Calibri 本文"/>
            </a:endParaRPr>
          </a:p>
        </p:txBody>
      </p: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44A98652-4896-4414-B829-98B0455BE098}"/>
              </a:ext>
            </a:extLst>
          </p:cNvPr>
          <p:cNvGrpSpPr/>
          <p:nvPr/>
        </p:nvGrpSpPr>
        <p:grpSpPr>
          <a:xfrm>
            <a:off x="-1841450" y="5450819"/>
            <a:ext cx="407852" cy="236817"/>
            <a:chOff x="2146004" y="3407090"/>
            <a:chExt cx="407852" cy="236817"/>
          </a:xfrm>
        </p:grpSpPr>
        <p:sp>
          <p:nvSpPr>
            <p:cNvPr id="62" name="二等辺三角形 61">
              <a:extLst>
                <a:ext uri="{FF2B5EF4-FFF2-40B4-BE49-F238E27FC236}">
                  <a16:creationId xmlns:a16="http://schemas.microsoft.com/office/drawing/2014/main" id="{FD11F488-BD3C-4334-8E93-3858EC5AD53E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524B606B-3905-4DAC-9293-030B8A71AF8A}"/>
                </a:ext>
              </a:extLst>
            </p:cNvPr>
            <p:cNvSpPr txBox="1"/>
            <p:nvPr/>
          </p:nvSpPr>
          <p:spPr>
            <a:xfrm>
              <a:off x="2146004" y="3413075"/>
              <a:ext cx="4078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b="1">
                  <a:latin typeface="Calibri 本文"/>
                </a:rPr>
                <a:t>20</a:t>
              </a:r>
              <a:endParaRPr kumimoji="1" lang="ja-JP" altLang="en-US" sz="900" b="1">
                <a:latin typeface="Calibri 本文"/>
              </a:endParaRPr>
            </a:p>
          </p:txBody>
        </p:sp>
      </p:grp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C197E223-5339-4AFA-BF63-9EB6A77CE456}"/>
              </a:ext>
            </a:extLst>
          </p:cNvPr>
          <p:cNvSpPr/>
          <p:nvPr/>
        </p:nvSpPr>
        <p:spPr>
          <a:xfrm>
            <a:off x="2682541" y="1193488"/>
            <a:ext cx="323417" cy="108761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/>
              <a:t>D</a:t>
            </a:r>
            <a:r>
              <a:rPr kumimoji="1" lang="en-US" altLang="ja-JP" sz="600" b="1"/>
              <a:t>-3</a:t>
            </a:r>
            <a:endParaRPr kumimoji="1" lang="ja-JP" altLang="en-US" sz="600" b="1"/>
          </a:p>
        </p:txBody>
      </p:sp>
      <p:pic>
        <p:nvPicPr>
          <p:cNvPr id="65" name="図 64">
            <a:extLst>
              <a:ext uri="{FF2B5EF4-FFF2-40B4-BE49-F238E27FC236}">
                <a16:creationId xmlns:a16="http://schemas.microsoft.com/office/drawing/2014/main" id="{B1DB0951-FBA7-40D7-A66A-D74C322657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771" y="2477916"/>
            <a:ext cx="342963" cy="274370"/>
          </a:xfrm>
          <a:prstGeom prst="rect">
            <a:avLst/>
          </a:prstGeom>
        </p:spPr>
      </p:pic>
      <p:sp>
        <p:nvSpPr>
          <p:cNvPr id="66" name="角丸四角形 31">
            <a:extLst>
              <a:ext uri="{FF2B5EF4-FFF2-40B4-BE49-F238E27FC236}">
                <a16:creationId xmlns:a16="http://schemas.microsoft.com/office/drawing/2014/main" id="{733A9E1E-B60F-4455-AC85-449C3193A984}"/>
              </a:ext>
            </a:extLst>
          </p:cNvPr>
          <p:cNvSpPr/>
          <p:nvPr/>
        </p:nvSpPr>
        <p:spPr>
          <a:xfrm>
            <a:off x="1583094" y="2313610"/>
            <a:ext cx="576573" cy="184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/>
              <a:t>写真</a:t>
            </a:r>
            <a:r>
              <a:rPr lang="en-US" altLang="ja-JP" sz="900"/>
              <a:t>2</a:t>
            </a:r>
            <a:endParaRPr kumimoji="1" lang="ja-JP" altLang="en-US" sz="900"/>
          </a:p>
        </p:txBody>
      </p:sp>
    </p:spTree>
    <p:extLst>
      <p:ext uri="{BB962C8B-B14F-4D97-AF65-F5344CB8AC3E}">
        <p14:creationId xmlns:p14="http://schemas.microsoft.com/office/powerpoint/2010/main" val="3024332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5E9D66A6-0987-594B-BE4C-4C9AA8281B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r="13251" b="2960"/>
          <a:stretch/>
        </p:blipFill>
        <p:spPr>
          <a:xfrm rot="5400000">
            <a:off x="-489675" y="1496318"/>
            <a:ext cx="6750000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3" name="フリーフォーム: 図形 52">
            <a:extLst>
              <a:ext uri="{FF2B5EF4-FFF2-40B4-BE49-F238E27FC236}">
                <a16:creationId xmlns:a16="http://schemas.microsoft.com/office/drawing/2014/main" id="{B6800258-37F1-4177-8C42-FEE9C8F24710}"/>
              </a:ext>
            </a:extLst>
          </p:cNvPr>
          <p:cNvSpPr/>
          <p:nvPr/>
        </p:nvSpPr>
        <p:spPr>
          <a:xfrm>
            <a:off x="1177195" y="799917"/>
            <a:ext cx="2855686" cy="6763657"/>
          </a:xfrm>
          <a:custGeom>
            <a:avLst/>
            <a:gdLst>
              <a:gd name="connsiteX0" fmla="*/ 0 w 2728686"/>
              <a:gd name="connsiteY0" fmla="*/ 0 h 6792685"/>
              <a:gd name="connsiteX1" fmla="*/ 1422400 w 2728686"/>
              <a:gd name="connsiteY1" fmla="*/ 29028 h 6792685"/>
              <a:gd name="connsiteX2" fmla="*/ 2728686 w 2728686"/>
              <a:gd name="connsiteY2" fmla="*/ 6792685 h 6792685"/>
              <a:gd name="connsiteX3" fmla="*/ 1117600 w 2728686"/>
              <a:gd name="connsiteY3" fmla="*/ 6778171 h 6792685"/>
              <a:gd name="connsiteX4" fmla="*/ 0 w 2728686"/>
              <a:gd name="connsiteY4" fmla="*/ 0 h 6792685"/>
              <a:gd name="connsiteX0" fmla="*/ 0 w 2728686"/>
              <a:gd name="connsiteY0" fmla="*/ 1 h 6763657"/>
              <a:gd name="connsiteX1" fmla="*/ 1422400 w 2728686"/>
              <a:gd name="connsiteY1" fmla="*/ 0 h 6763657"/>
              <a:gd name="connsiteX2" fmla="*/ 2728686 w 2728686"/>
              <a:gd name="connsiteY2" fmla="*/ 6763657 h 6763657"/>
              <a:gd name="connsiteX3" fmla="*/ 1117600 w 2728686"/>
              <a:gd name="connsiteY3" fmla="*/ 6749143 h 6763657"/>
              <a:gd name="connsiteX4" fmla="*/ 0 w 2728686"/>
              <a:gd name="connsiteY4" fmla="*/ 1 h 6763657"/>
              <a:gd name="connsiteX0" fmla="*/ 0 w 2728686"/>
              <a:gd name="connsiteY0" fmla="*/ 1 h 6763657"/>
              <a:gd name="connsiteX1" fmla="*/ 1422400 w 2728686"/>
              <a:gd name="connsiteY1" fmla="*/ 0 h 6763657"/>
              <a:gd name="connsiteX2" fmla="*/ 2728686 w 2728686"/>
              <a:gd name="connsiteY2" fmla="*/ 6763657 h 6763657"/>
              <a:gd name="connsiteX3" fmla="*/ 1291771 w 2728686"/>
              <a:gd name="connsiteY3" fmla="*/ 6763657 h 6763657"/>
              <a:gd name="connsiteX4" fmla="*/ 0 w 2728686"/>
              <a:gd name="connsiteY4" fmla="*/ 1 h 6763657"/>
              <a:gd name="connsiteX0" fmla="*/ 0 w 2855686"/>
              <a:gd name="connsiteY0" fmla="*/ 1 h 6763657"/>
              <a:gd name="connsiteX1" fmla="*/ 1549400 w 2855686"/>
              <a:gd name="connsiteY1" fmla="*/ 0 h 6763657"/>
              <a:gd name="connsiteX2" fmla="*/ 2855686 w 2855686"/>
              <a:gd name="connsiteY2" fmla="*/ 6763657 h 6763657"/>
              <a:gd name="connsiteX3" fmla="*/ 1418771 w 2855686"/>
              <a:gd name="connsiteY3" fmla="*/ 6763657 h 6763657"/>
              <a:gd name="connsiteX4" fmla="*/ 0 w 2855686"/>
              <a:gd name="connsiteY4" fmla="*/ 1 h 6763657"/>
              <a:gd name="connsiteX0" fmla="*/ 0 w 2855686"/>
              <a:gd name="connsiteY0" fmla="*/ 1 h 6763657"/>
              <a:gd name="connsiteX1" fmla="*/ 1549400 w 2855686"/>
              <a:gd name="connsiteY1" fmla="*/ 0 h 6763657"/>
              <a:gd name="connsiteX2" fmla="*/ 2855686 w 2855686"/>
              <a:gd name="connsiteY2" fmla="*/ 6763657 h 6763657"/>
              <a:gd name="connsiteX3" fmla="*/ 1317171 w 2855686"/>
              <a:gd name="connsiteY3" fmla="*/ 6763657 h 6763657"/>
              <a:gd name="connsiteX4" fmla="*/ 0 w 2855686"/>
              <a:gd name="connsiteY4" fmla="*/ 1 h 676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5686" h="6763657">
                <a:moveTo>
                  <a:pt x="0" y="1"/>
                </a:moveTo>
                <a:lnTo>
                  <a:pt x="1549400" y="0"/>
                </a:lnTo>
                <a:lnTo>
                  <a:pt x="2855686" y="6763657"/>
                </a:lnTo>
                <a:lnTo>
                  <a:pt x="1317171" y="6763657"/>
                </a:lnTo>
                <a:lnTo>
                  <a:pt x="0" y="1"/>
                </a:lnTo>
                <a:close/>
              </a:path>
            </a:pathLst>
          </a:custGeom>
          <a:solidFill>
            <a:srgbClr val="7030A0">
              <a:alpha val="20000"/>
            </a:srgbClr>
          </a:solidFill>
          <a:ln w="63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5" name="正方形/長方形 174">
            <a:extLst>
              <a:ext uri="{FF2B5EF4-FFF2-40B4-BE49-F238E27FC236}">
                <a16:creationId xmlns:a16="http://schemas.microsoft.com/office/drawing/2014/main" id="{BCD59535-9A7D-441C-B273-95993D03D696}"/>
              </a:ext>
            </a:extLst>
          </p:cNvPr>
          <p:cNvSpPr/>
          <p:nvPr/>
        </p:nvSpPr>
        <p:spPr>
          <a:xfrm>
            <a:off x="171094" y="7882935"/>
            <a:ext cx="1396283" cy="1651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特記事項</a:t>
            </a:r>
          </a:p>
        </p:txBody>
      </p: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5F89289A-56FF-4C67-ABC7-86D5548E0E76}"/>
              </a:ext>
            </a:extLst>
          </p:cNvPr>
          <p:cNvSpPr txBox="1"/>
          <p:nvPr/>
        </p:nvSpPr>
        <p:spPr>
          <a:xfrm>
            <a:off x="5645373" y="4131295"/>
            <a:ext cx="12961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カラーコーン設置間隔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直線は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カーブは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誘導案内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誘導看板の告知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DEBE3F88-15E5-4509-A392-DAEB485A4686}"/>
              </a:ext>
            </a:extLst>
          </p:cNvPr>
          <p:cNvSpPr txBox="1"/>
          <p:nvPr/>
        </p:nvSpPr>
        <p:spPr>
          <a:xfrm>
            <a:off x="6044669" y="745599"/>
            <a:ext cx="3994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</a:t>
            </a:r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96B3B9B8-2F86-4272-8C9B-14A6B6203046}"/>
              </a:ext>
            </a:extLst>
          </p:cNvPr>
          <p:cNvSpPr txBox="1"/>
          <p:nvPr/>
        </p:nvSpPr>
        <p:spPr>
          <a:xfrm>
            <a:off x="5638407" y="1621135"/>
            <a:ext cx="1193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エリア管理： 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警備会社：</a:t>
            </a:r>
            <a:endParaRPr kumimoji="1"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9" name="テキスト ボックス 178">
            <a:extLst>
              <a:ext uri="{FF2B5EF4-FFF2-40B4-BE49-F238E27FC236}">
                <a16:creationId xmlns:a16="http://schemas.microsoft.com/office/drawing/2014/main" id="{D46E1A62-6C47-43BE-A838-383664439846}"/>
              </a:ext>
            </a:extLst>
          </p:cNvPr>
          <p:cNvSpPr txBox="1"/>
          <p:nvPr/>
        </p:nvSpPr>
        <p:spPr>
          <a:xfrm>
            <a:off x="5731452" y="1193488"/>
            <a:ext cx="1080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山手警察署</a:t>
            </a:r>
          </a:p>
        </p:txBody>
      </p:sp>
      <p:sp>
        <p:nvSpPr>
          <p:cNvPr id="2" name="フリーフォーム 1">
            <a:extLst>
              <a:ext uri="{FF2B5EF4-FFF2-40B4-BE49-F238E27FC236}">
                <a16:creationId xmlns:a16="http://schemas.microsoft.com/office/drawing/2014/main" id="{57BAAEFB-9AAB-9D46-9012-80780BCD3291}"/>
              </a:ext>
            </a:extLst>
          </p:cNvPr>
          <p:cNvSpPr/>
          <p:nvPr/>
        </p:nvSpPr>
        <p:spPr>
          <a:xfrm>
            <a:off x="1797630" y="808825"/>
            <a:ext cx="1376412" cy="6766560"/>
          </a:xfrm>
          <a:custGeom>
            <a:avLst/>
            <a:gdLst>
              <a:gd name="connsiteX0" fmla="*/ 1376412 w 1376412"/>
              <a:gd name="connsiteY0" fmla="*/ 6766560 h 6766560"/>
              <a:gd name="connsiteX1" fmla="*/ 442762 w 1376412"/>
              <a:gd name="connsiteY1" fmla="*/ 1896177 h 6766560"/>
              <a:gd name="connsiteX2" fmla="*/ 0 w 1376412"/>
              <a:gd name="connsiteY2" fmla="*/ 0 h 676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6412" h="6766560">
                <a:moveTo>
                  <a:pt x="1376412" y="6766560"/>
                </a:moveTo>
                <a:lnTo>
                  <a:pt x="442762" y="1896177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>
            <a:extLst>
              <a:ext uri="{FF2B5EF4-FFF2-40B4-BE49-F238E27FC236}">
                <a16:creationId xmlns:a16="http://schemas.microsoft.com/office/drawing/2014/main" id="{728E77C1-686A-1349-94D3-ECBE9A79B873}"/>
              </a:ext>
            </a:extLst>
          </p:cNvPr>
          <p:cNvSpPr/>
          <p:nvPr/>
        </p:nvSpPr>
        <p:spPr>
          <a:xfrm>
            <a:off x="1916832" y="816430"/>
            <a:ext cx="1376412" cy="6766560"/>
          </a:xfrm>
          <a:custGeom>
            <a:avLst/>
            <a:gdLst>
              <a:gd name="connsiteX0" fmla="*/ 1376412 w 1376412"/>
              <a:gd name="connsiteY0" fmla="*/ 6766560 h 6766560"/>
              <a:gd name="connsiteX1" fmla="*/ 442762 w 1376412"/>
              <a:gd name="connsiteY1" fmla="*/ 1896177 h 6766560"/>
              <a:gd name="connsiteX2" fmla="*/ 0 w 1376412"/>
              <a:gd name="connsiteY2" fmla="*/ 0 h 676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6412" h="6766560">
                <a:moveTo>
                  <a:pt x="1376412" y="6766560"/>
                </a:moveTo>
                <a:lnTo>
                  <a:pt x="442762" y="1896177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1908828C-8C36-9E4D-B5E9-E0D013E50850}"/>
              </a:ext>
            </a:extLst>
          </p:cNvPr>
          <p:cNvSpPr/>
          <p:nvPr/>
        </p:nvSpPr>
        <p:spPr>
          <a:xfrm>
            <a:off x="2472218" y="5385048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3" name="フリーフォーム 2">
            <a:extLst>
              <a:ext uri="{FF2B5EF4-FFF2-40B4-BE49-F238E27FC236}">
                <a16:creationId xmlns:a16="http://schemas.microsoft.com/office/drawing/2014/main" id="{53B1CFF8-DF8D-B94A-87A1-5D07837C1C89}"/>
              </a:ext>
            </a:extLst>
          </p:cNvPr>
          <p:cNvSpPr/>
          <p:nvPr/>
        </p:nvSpPr>
        <p:spPr>
          <a:xfrm>
            <a:off x="1862885" y="822175"/>
            <a:ext cx="1366158" cy="6749143"/>
          </a:xfrm>
          <a:custGeom>
            <a:avLst/>
            <a:gdLst>
              <a:gd name="connsiteX0" fmla="*/ 0 w 299358"/>
              <a:gd name="connsiteY0" fmla="*/ 0 h 908957"/>
              <a:gd name="connsiteX1" fmla="*/ 299358 w 299358"/>
              <a:gd name="connsiteY1" fmla="*/ 908957 h 908957"/>
              <a:gd name="connsiteX0" fmla="*/ 0 w 990601"/>
              <a:gd name="connsiteY0" fmla="*/ 0 h 1083128"/>
              <a:gd name="connsiteX1" fmla="*/ 990601 w 990601"/>
              <a:gd name="connsiteY1" fmla="*/ 1083128 h 1083128"/>
              <a:gd name="connsiteX0" fmla="*/ 0 w 642258"/>
              <a:gd name="connsiteY0" fmla="*/ 0 h 2922814"/>
              <a:gd name="connsiteX1" fmla="*/ 642258 w 642258"/>
              <a:gd name="connsiteY1" fmla="*/ 2922814 h 2922814"/>
              <a:gd name="connsiteX0" fmla="*/ 0 w 1366158"/>
              <a:gd name="connsiteY0" fmla="*/ 0 h 6749143"/>
              <a:gd name="connsiteX1" fmla="*/ 1366158 w 1366158"/>
              <a:gd name="connsiteY1" fmla="*/ 6749143 h 6749143"/>
              <a:gd name="connsiteX0" fmla="*/ 0 w 1366158"/>
              <a:gd name="connsiteY0" fmla="*/ 0 h 6749143"/>
              <a:gd name="connsiteX1" fmla="*/ 457202 w 1366158"/>
              <a:gd name="connsiteY1" fmla="*/ 2019299 h 6749143"/>
              <a:gd name="connsiteX2" fmla="*/ 1366158 w 1366158"/>
              <a:gd name="connsiteY2" fmla="*/ 6749143 h 6749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6158" h="6749143">
                <a:moveTo>
                  <a:pt x="0" y="0"/>
                </a:moveTo>
                <a:cubicBezTo>
                  <a:pt x="136072" y="674914"/>
                  <a:pt x="321130" y="1344385"/>
                  <a:pt x="457202" y="2019299"/>
                </a:cubicBezTo>
                <a:lnTo>
                  <a:pt x="1366158" y="6749143"/>
                </a:lnTo>
              </a:path>
            </a:pathLst>
          </a:custGeom>
          <a:ln>
            <a:solidFill>
              <a:srgbClr val="FF0000"/>
            </a:solidFill>
            <a:prstDash val="sysDot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リーフォーム 3">
            <a:extLst>
              <a:ext uri="{FF2B5EF4-FFF2-40B4-BE49-F238E27FC236}">
                <a16:creationId xmlns:a16="http://schemas.microsoft.com/office/drawing/2014/main" id="{136148E5-AD40-EC43-B173-82D3D1CBE839}"/>
              </a:ext>
            </a:extLst>
          </p:cNvPr>
          <p:cNvSpPr/>
          <p:nvPr/>
        </p:nvSpPr>
        <p:spPr>
          <a:xfrm>
            <a:off x="1621971" y="816430"/>
            <a:ext cx="1366158" cy="6770914"/>
          </a:xfrm>
          <a:custGeom>
            <a:avLst/>
            <a:gdLst>
              <a:gd name="connsiteX0" fmla="*/ 0 w 337458"/>
              <a:gd name="connsiteY0" fmla="*/ 0 h 2993571"/>
              <a:gd name="connsiteX1" fmla="*/ 337458 w 337458"/>
              <a:gd name="connsiteY1" fmla="*/ 2993571 h 2993571"/>
              <a:gd name="connsiteX0" fmla="*/ 0 w 1366158"/>
              <a:gd name="connsiteY0" fmla="*/ 0 h 6770914"/>
              <a:gd name="connsiteX1" fmla="*/ 1366158 w 1366158"/>
              <a:gd name="connsiteY1" fmla="*/ 6770914 h 6770914"/>
              <a:gd name="connsiteX0" fmla="*/ 0 w 1366158"/>
              <a:gd name="connsiteY0" fmla="*/ 0 h 6770914"/>
              <a:gd name="connsiteX1" fmla="*/ 800100 w 1366158"/>
              <a:gd name="connsiteY1" fmla="*/ 3684813 h 6770914"/>
              <a:gd name="connsiteX2" fmla="*/ 1366158 w 1366158"/>
              <a:gd name="connsiteY2" fmla="*/ 6770914 h 6770914"/>
              <a:gd name="connsiteX0" fmla="*/ 0 w 1366158"/>
              <a:gd name="connsiteY0" fmla="*/ 0 h 6770914"/>
              <a:gd name="connsiteX1" fmla="*/ 348343 w 1366158"/>
              <a:gd name="connsiteY1" fmla="*/ 1366156 h 6770914"/>
              <a:gd name="connsiteX2" fmla="*/ 800100 w 1366158"/>
              <a:gd name="connsiteY2" fmla="*/ 3684813 h 6770914"/>
              <a:gd name="connsiteX3" fmla="*/ 1366158 w 1366158"/>
              <a:gd name="connsiteY3" fmla="*/ 6770914 h 6770914"/>
              <a:gd name="connsiteX0" fmla="*/ 0 w 1366158"/>
              <a:gd name="connsiteY0" fmla="*/ 0 h 6770914"/>
              <a:gd name="connsiteX1" fmla="*/ 239486 w 1366158"/>
              <a:gd name="connsiteY1" fmla="*/ 1066799 h 6770914"/>
              <a:gd name="connsiteX2" fmla="*/ 800100 w 1366158"/>
              <a:gd name="connsiteY2" fmla="*/ 3684813 h 6770914"/>
              <a:gd name="connsiteX3" fmla="*/ 1366158 w 1366158"/>
              <a:gd name="connsiteY3" fmla="*/ 6770914 h 6770914"/>
              <a:gd name="connsiteX0" fmla="*/ 0 w 1366158"/>
              <a:gd name="connsiteY0" fmla="*/ 0 h 6770914"/>
              <a:gd name="connsiteX1" fmla="*/ 299358 w 1366158"/>
              <a:gd name="connsiteY1" fmla="*/ 1050471 h 6770914"/>
              <a:gd name="connsiteX2" fmla="*/ 800100 w 1366158"/>
              <a:gd name="connsiteY2" fmla="*/ 3684813 h 6770914"/>
              <a:gd name="connsiteX3" fmla="*/ 1366158 w 1366158"/>
              <a:gd name="connsiteY3" fmla="*/ 6770914 h 6770914"/>
              <a:gd name="connsiteX0" fmla="*/ 0 w 1366158"/>
              <a:gd name="connsiteY0" fmla="*/ 0 h 6770914"/>
              <a:gd name="connsiteX1" fmla="*/ 255815 w 1366158"/>
              <a:gd name="connsiteY1" fmla="*/ 1061357 h 6770914"/>
              <a:gd name="connsiteX2" fmla="*/ 800100 w 1366158"/>
              <a:gd name="connsiteY2" fmla="*/ 3684813 h 6770914"/>
              <a:gd name="connsiteX3" fmla="*/ 1366158 w 1366158"/>
              <a:gd name="connsiteY3" fmla="*/ 6770914 h 6770914"/>
              <a:gd name="connsiteX0" fmla="*/ 0 w 1366158"/>
              <a:gd name="connsiteY0" fmla="*/ 0 h 6770914"/>
              <a:gd name="connsiteX1" fmla="*/ 255815 w 1366158"/>
              <a:gd name="connsiteY1" fmla="*/ 1061357 h 6770914"/>
              <a:gd name="connsiteX2" fmla="*/ 800100 w 1366158"/>
              <a:gd name="connsiteY2" fmla="*/ 3684813 h 6770914"/>
              <a:gd name="connsiteX3" fmla="*/ 1366158 w 1366158"/>
              <a:gd name="connsiteY3" fmla="*/ 6770914 h 677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158" h="6770914">
                <a:moveTo>
                  <a:pt x="0" y="0"/>
                </a:moveTo>
                <a:cubicBezTo>
                  <a:pt x="48986" y="228600"/>
                  <a:pt x="122465" y="447222"/>
                  <a:pt x="255815" y="1061357"/>
                </a:cubicBezTo>
                <a:cubicBezTo>
                  <a:pt x="492579" y="1740808"/>
                  <a:pt x="621393" y="2784927"/>
                  <a:pt x="800100" y="3684813"/>
                </a:cubicBezTo>
                <a:lnTo>
                  <a:pt x="1366158" y="6770914"/>
                </a:lnTo>
              </a:path>
            </a:pathLst>
          </a:custGeom>
          <a:ln>
            <a:solidFill>
              <a:srgbClr val="000099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リーフォーム 4">
            <a:extLst>
              <a:ext uri="{FF2B5EF4-FFF2-40B4-BE49-F238E27FC236}">
                <a16:creationId xmlns:a16="http://schemas.microsoft.com/office/drawing/2014/main" id="{A9137B9A-9566-0948-8688-AC8C12164C88}"/>
              </a:ext>
            </a:extLst>
          </p:cNvPr>
          <p:cNvSpPr/>
          <p:nvPr/>
        </p:nvSpPr>
        <p:spPr>
          <a:xfrm>
            <a:off x="1706647" y="813188"/>
            <a:ext cx="1382917" cy="6765248"/>
          </a:xfrm>
          <a:custGeom>
            <a:avLst/>
            <a:gdLst>
              <a:gd name="connsiteX0" fmla="*/ 0 w 1382917"/>
              <a:gd name="connsiteY0" fmla="*/ 0 h 6765248"/>
              <a:gd name="connsiteX1" fmla="*/ 537789 w 1382917"/>
              <a:gd name="connsiteY1" fmla="*/ 2207103 h 6765248"/>
              <a:gd name="connsiteX2" fmla="*/ 1382917 w 1382917"/>
              <a:gd name="connsiteY2" fmla="*/ 6765248 h 676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2917" h="6765248">
                <a:moveTo>
                  <a:pt x="0" y="0"/>
                </a:moveTo>
                <a:lnTo>
                  <a:pt x="537789" y="2207103"/>
                </a:lnTo>
                <a:lnTo>
                  <a:pt x="1382917" y="6765248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85325" y="3736838"/>
            <a:ext cx="714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/>
              <a:t> APL</a:t>
            </a:r>
            <a:endParaRPr kumimoji="1" lang="ja-JP" altLang="en-US" sz="120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2A323E77-27E2-46C0-812B-84D8D6CBA4E6}"/>
              </a:ext>
            </a:extLst>
          </p:cNvPr>
          <p:cNvSpPr/>
          <p:nvPr/>
        </p:nvSpPr>
        <p:spPr>
          <a:xfrm>
            <a:off x="169446" y="8048130"/>
            <a:ext cx="5406498" cy="13693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備品設置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スポーツ推進委員はコース中央のカラーコーンの設置。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整理員、警備員は交通規制の為のプラ柵、カラーコーンの設置。終わり次第スポーツ推進委員の補助。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競技中は、コース沿いに立つことは、バイクや自動車との接触の観点から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コース沿いには立たず、指定の場所を作り、そこで待機とする。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規制解除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〇時〇分頃最終バイクが山下公園方面へ通過後にＡエリアの備品を撤去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" name="テキスト ボックス 92">
            <a:extLst>
              <a:ext uri="{FF2B5EF4-FFF2-40B4-BE49-F238E27FC236}">
                <a16:creationId xmlns:a16="http://schemas.microsoft.com/office/drawing/2014/main" id="{CB8FAAE3-F85D-4B0B-A487-A4667EE3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37836"/>
            <a:ext cx="8691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-OTF 新ゴ Pro B"/>
              </a:rPr>
              <a:t>本牧ふ頭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-OTF 新ゴ Pro B"/>
            </a:endParaRPr>
          </a:p>
        </p:txBody>
      </p:sp>
      <p:sp>
        <p:nvSpPr>
          <p:cNvPr id="24" name="フリーフォーム 3">
            <a:extLst>
              <a:ext uri="{FF2B5EF4-FFF2-40B4-BE49-F238E27FC236}">
                <a16:creationId xmlns:a16="http://schemas.microsoft.com/office/drawing/2014/main" id="{DFCBEC98-A32B-4690-9BB6-657C8DC512D0}"/>
              </a:ext>
            </a:extLst>
          </p:cNvPr>
          <p:cNvSpPr/>
          <p:nvPr/>
        </p:nvSpPr>
        <p:spPr>
          <a:xfrm>
            <a:off x="1992519" y="853321"/>
            <a:ext cx="1475886" cy="6728242"/>
          </a:xfrm>
          <a:custGeom>
            <a:avLst/>
            <a:gdLst>
              <a:gd name="connsiteX0" fmla="*/ 0 w 337458"/>
              <a:gd name="connsiteY0" fmla="*/ 0 h 2993571"/>
              <a:gd name="connsiteX1" fmla="*/ 337458 w 337458"/>
              <a:gd name="connsiteY1" fmla="*/ 2993571 h 2993571"/>
              <a:gd name="connsiteX0" fmla="*/ 0 w 1366158"/>
              <a:gd name="connsiteY0" fmla="*/ 0 h 6770914"/>
              <a:gd name="connsiteX1" fmla="*/ 1366158 w 1366158"/>
              <a:gd name="connsiteY1" fmla="*/ 6770914 h 6770914"/>
              <a:gd name="connsiteX0" fmla="*/ 0 w 1366158"/>
              <a:gd name="connsiteY0" fmla="*/ 0 h 6770914"/>
              <a:gd name="connsiteX1" fmla="*/ 800100 w 1366158"/>
              <a:gd name="connsiteY1" fmla="*/ 3684813 h 6770914"/>
              <a:gd name="connsiteX2" fmla="*/ 1366158 w 1366158"/>
              <a:gd name="connsiteY2" fmla="*/ 6770914 h 6770914"/>
              <a:gd name="connsiteX0" fmla="*/ 0 w 1366158"/>
              <a:gd name="connsiteY0" fmla="*/ 0 h 6770914"/>
              <a:gd name="connsiteX1" fmla="*/ 348343 w 1366158"/>
              <a:gd name="connsiteY1" fmla="*/ 1366156 h 6770914"/>
              <a:gd name="connsiteX2" fmla="*/ 800100 w 1366158"/>
              <a:gd name="connsiteY2" fmla="*/ 3684813 h 6770914"/>
              <a:gd name="connsiteX3" fmla="*/ 1366158 w 1366158"/>
              <a:gd name="connsiteY3" fmla="*/ 6770914 h 6770914"/>
              <a:gd name="connsiteX0" fmla="*/ 0 w 1366158"/>
              <a:gd name="connsiteY0" fmla="*/ 0 h 6770914"/>
              <a:gd name="connsiteX1" fmla="*/ 239486 w 1366158"/>
              <a:gd name="connsiteY1" fmla="*/ 1066799 h 6770914"/>
              <a:gd name="connsiteX2" fmla="*/ 800100 w 1366158"/>
              <a:gd name="connsiteY2" fmla="*/ 3684813 h 6770914"/>
              <a:gd name="connsiteX3" fmla="*/ 1366158 w 1366158"/>
              <a:gd name="connsiteY3" fmla="*/ 6770914 h 6770914"/>
              <a:gd name="connsiteX0" fmla="*/ 0 w 1366158"/>
              <a:gd name="connsiteY0" fmla="*/ 0 h 6770914"/>
              <a:gd name="connsiteX1" fmla="*/ 299358 w 1366158"/>
              <a:gd name="connsiteY1" fmla="*/ 1050471 h 6770914"/>
              <a:gd name="connsiteX2" fmla="*/ 800100 w 1366158"/>
              <a:gd name="connsiteY2" fmla="*/ 3684813 h 6770914"/>
              <a:gd name="connsiteX3" fmla="*/ 1366158 w 1366158"/>
              <a:gd name="connsiteY3" fmla="*/ 6770914 h 6770914"/>
              <a:gd name="connsiteX0" fmla="*/ 0 w 1366158"/>
              <a:gd name="connsiteY0" fmla="*/ 0 h 6770914"/>
              <a:gd name="connsiteX1" fmla="*/ 255815 w 1366158"/>
              <a:gd name="connsiteY1" fmla="*/ 1061357 h 6770914"/>
              <a:gd name="connsiteX2" fmla="*/ 800100 w 1366158"/>
              <a:gd name="connsiteY2" fmla="*/ 3684813 h 6770914"/>
              <a:gd name="connsiteX3" fmla="*/ 1366158 w 1366158"/>
              <a:gd name="connsiteY3" fmla="*/ 6770914 h 6770914"/>
              <a:gd name="connsiteX0" fmla="*/ 0 w 1366158"/>
              <a:gd name="connsiteY0" fmla="*/ 0 h 6770914"/>
              <a:gd name="connsiteX1" fmla="*/ 255815 w 1366158"/>
              <a:gd name="connsiteY1" fmla="*/ 1061357 h 6770914"/>
              <a:gd name="connsiteX2" fmla="*/ 800100 w 1366158"/>
              <a:gd name="connsiteY2" fmla="*/ 3684813 h 6770914"/>
              <a:gd name="connsiteX3" fmla="*/ 1366158 w 1366158"/>
              <a:gd name="connsiteY3" fmla="*/ 6770914 h 6770914"/>
              <a:gd name="connsiteX0" fmla="*/ 0 w 1475886"/>
              <a:gd name="connsiteY0" fmla="*/ 0 h 6728242"/>
              <a:gd name="connsiteX1" fmla="*/ 255815 w 1475886"/>
              <a:gd name="connsiteY1" fmla="*/ 1061357 h 6728242"/>
              <a:gd name="connsiteX2" fmla="*/ 800100 w 1475886"/>
              <a:gd name="connsiteY2" fmla="*/ 3684813 h 6728242"/>
              <a:gd name="connsiteX3" fmla="*/ 1475886 w 1475886"/>
              <a:gd name="connsiteY3" fmla="*/ 6728242 h 6728242"/>
              <a:gd name="connsiteX0" fmla="*/ 0 w 1475886"/>
              <a:gd name="connsiteY0" fmla="*/ 0 h 6728242"/>
              <a:gd name="connsiteX1" fmla="*/ 255815 w 1475886"/>
              <a:gd name="connsiteY1" fmla="*/ 1061357 h 6728242"/>
              <a:gd name="connsiteX2" fmla="*/ 915924 w 1475886"/>
              <a:gd name="connsiteY2" fmla="*/ 3654333 h 6728242"/>
              <a:gd name="connsiteX3" fmla="*/ 1475886 w 1475886"/>
              <a:gd name="connsiteY3" fmla="*/ 6728242 h 6728242"/>
              <a:gd name="connsiteX0" fmla="*/ 0 w 1475886"/>
              <a:gd name="connsiteY0" fmla="*/ 0 h 6728242"/>
              <a:gd name="connsiteX1" fmla="*/ 255815 w 1475886"/>
              <a:gd name="connsiteY1" fmla="*/ 1061357 h 6728242"/>
              <a:gd name="connsiteX2" fmla="*/ 787908 w 1475886"/>
              <a:gd name="connsiteY2" fmla="*/ 2935005 h 6728242"/>
              <a:gd name="connsiteX3" fmla="*/ 1475886 w 1475886"/>
              <a:gd name="connsiteY3" fmla="*/ 6728242 h 672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5886" h="6728242">
                <a:moveTo>
                  <a:pt x="0" y="0"/>
                </a:moveTo>
                <a:cubicBezTo>
                  <a:pt x="48986" y="228600"/>
                  <a:pt x="122465" y="447222"/>
                  <a:pt x="255815" y="1061357"/>
                </a:cubicBezTo>
                <a:cubicBezTo>
                  <a:pt x="492579" y="1740808"/>
                  <a:pt x="609201" y="2035119"/>
                  <a:pt x="787908" y="2935005"/>
                </a:cubicBezTo>
                <a:cubicBezTo>
                  <a:pt x="976594" y="3963705"/>
                  <a:pt x="1287200" y="5699542"/>
                  <a:pt x="1475886" y="6728242"/>
                </a:cubicBezTo>
              </a:path>
            </a:pathLst>
          </a:custGeom>
          <a:ln>
            <a:solidFill>
              <a:srgbClr val="FFC00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フリーフォーム 4">
            <a:extLst>
              <a:ext uri="{FF2B5EF4-FFF2-40B4-BE49-F238E27FC236}">
                <a16:creationId xmlns:a16="http://schemas.microsoft.com/office/drawing/2014/main" id="{D6291E25-A834-43A6-A45E-39EE96C81A0F}"/>
              </a:ext>
            </a:extLst>
          </p:cNvPr>
          <p:cNvSpPr/>
          <p:nvPr/>
        </p:nvSpPr>
        <p:spPr>
          <a:xfrm>
            <a:off x="1942867" y="813188"/>
            <a:ext cx="1382917" cy="6765248"/>
          </a:xfrm>
          <a:custGeom>
            <a:avLst/>
            <a:gdLst>
              <a:gd name="connsiteX0" fmla="*/ 0 w 1382917"/>
              <a:gd name="connsiteY0" fmla="*/ 0 h 6765248"/>
              <a:gd name="connsiteX1" fmla="*/ 537789 w 1382917"/>
              <a:gd name="connsiteY1" fmla="*/ 2207103 h 6765248"/>
              <a:gd name="connsiteX2" fmla="*/ 1382917 w 1382917"/>
              <a:gd name="connsiteY2" fmla="*/ 6765248 h 676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2917" h="6765248">
                <a:moveTo>
                  <a:pt x="0" y="0"/>
                </a:moveTo>
                <a:lnTo>
                  <a:pt x="537789" y="2207103"/>
                </a:lnTo>
                <a:lnTo>
                  <a:pt x="1382917" y="6765248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3A1566F6-A355-4062-8C4B-726535A678F4}"/>
              </a:ext>
            </a:extLst>
          </p:cNvPr>
          <p:cNvGrpSpPr/>
          <p:nvPr/>
        </p:nvGrpSpPr>
        <p:grpSpPr>
          <a:xfrm>
            <a:off x="359146" y="5485942"/>
            <a:ext cx="1481631" cy="1915650"/>
            <a:chOff x="4087540" y="816750"/>
            <a:chExt cx="1481631" cy="1915650"/>
          </a:xfrm>
        </p:grpSpPr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7CDB22E6-52AF-4157-ACD5-0B790E954D67}"/>
                </a:ext>
              </a:extLst>
            </p:cNvPr>
            <p:cNvGrpSpPr/>
            <p:nvPr/>
          </p:nvGrpSpPr>
          <p:grpSpPr>
            <a:xfrm>
              <a:off x="4087540" y="816750"/>
              <a:ext cx="1481631" cy="1915650"/>
              <a:chOff x="4087540" y="816750"/>
              <a:chExt cx="1481631" cy="1915650"/>
            </a:xfrm>
          </p:grpSpPr>
          <p:sp>
            <p:nvSpPr>
              <p:cNvPr id="42" name="四角形: 角を丸くする 41">
                <a:extLst>
                  <a:ext uri="{FF2B5EF4-FFF2-40B4-BE49-F238E27FC236}">
                    <a16:creationId xmlns:a16="http://schemas.microsoft.com/office/drawing/2014/main" id="{8AC25FDA-C884-4582-927C-4A7F6D6FD98C}"/>
                  </a:ext>
                </a:extLst>
              </p:cNvPr>
              <p:cNvSpPr/>
              <p:nvPr/>
            </p:nvSpPr>
            <p:spPr>
              <a:xfrm>
                <a:off x="4087540" y="816750"/>
                <a:ext cx="1481631" cy="1915650"/>
              </a:xfrm>
              <a:prstGeom prst="roundRect">
                <a:avLst/>
              </a:prstGeom>
              <a:solidFill>
                <a:srgbClr val="FFC000">
                  <a:alpha val="52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3" name="四角形: 角を丸くする 42">
                <a:extLst>
                  <a:ext uri="{FF2B5EF4-FFF2-40B4-BE49-F238E27FC236}">
                    <a16:creationId xmlns:a16="http://schemas.microsoft.com/office/drawing/2014/main" id="{98EE9D32-2854-4837-9A0E-D1D6E85C89DB}"/>
                  </a:ext>
                </a:extLst>
              </p:cNvPr>
              <p:cNvSpPr/>
              <p:nvPr/>
            </p:nvSpPr>
            <p:spPr>
              <a:xfrm>
                <a:off x="4200640" y="847269"/>
                <a:ext cx="1233208" cy="249248"/>
              </a:xfrm>
              <a:prstGeom prst="roundRect">
                <a:avLst/>
              </a:prstGeom>
              <a:solidFill>
                <a:srgbClr val="FF0000">
                  <a:alpha val="5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800">
                    <a:solidFill>
                      <a:schemeClr val="tx1"/>
                    </a:solidFill>
                  </a:rPr>
                  <a:t>台切り禁止看板を</a:t>
                </a:r>
                <a:endParaRPr lang="en-US" altLang="ja-JP" sz="800">
                  <a:solidFill>
                    <a:schemeClr val="tx1"/>
                  </a:solidFill>
                </a:endParaRPr>
              </a:p>
              <a:p>
                <a:pPr algn="ctr"/>
                <a:r>
                  <a:rPr lang="ja-JP" altLang="en-US" sz="800">
                    <a:solidFill>
                      <a:schemeClr val="tx1"/>
                    </a:solidFill>
                  </a:rPr>
                  <a:t>各所で表示</a:t>
                </a:r>
              </a:p>
            </p:txBody>
          </p:sp>
          <p:grpSp>
            <p:nvGrpSpPr>
              <p:cNvPr id="44" name="グループ化 43">
                <a:extLst>
                  <a:ext uri="{FF2B5EF4-FFF2-40B4-BE49-F238E27FC236}">
                    <a16:creationId xmlns:a16="http://schemas.microsoft.com/office/drawing/2014/main" id="{0293646C-61D7-420F-A794-AE25558FD337}"/>
                  </a:ext>
                </a:extLst>
              </p:cNvPr>
              <p:cNvGrpSpPr/>
              <p:nvPr/>
            </p:nvGrpSpPr>
            <p:grpSpPr>
              <a:xfrm>
                <a:off x="4193662" y="1093186"/>
                <a:ext cx="1227581" cy="1584287"/>
                <a:chOff x="4164978" y="1192341"/>
                <a:chExt cx="1347882" cy="1739543"/>
              </a:xfrm>
            </p:grpSpPr>
            <p:grpSp>
              <p:nvGrpSpPr>
                <p:cNvPr id="45" name="グループ化 44">
                  <a:extLst>
                    <a:ext uri="{FF2B5EF4-FFF2-40B4-BE49-F238E27FC236}">
                      <a16:creationId xmlns:a16="http://schemas.microsoft.com/office/drawing/2014/main" id="{54368C9C-9057-4F21-B3AE-3815249273E6}"/>
                    </a:ext>
                  </a:extLst>
                </p:cNvPr>
                <p:cNvGrpSpPr/>
                <p:nvPr/>
              </p:nvGrpSpPr>
              <p:grpSpPr>
                <a:xfrm>
                  <a:off x="4226062" y="1227997"/>
                  <a:ext cx="1286798" cy="1703887"/>
                  <a:chOff x="4226062" y="1227997"/>
                  <a:chExt cx="1286798" cy="1703887"/>
                </a:xfrm>
              </p:grpSpPr>
              <p:pic>
                <p:nvPicPr>
                  <p:cNvPr id="47" name="図 46">
                    <a:extLst>
                      <a:ext uri="{FF2B5EF4-FFF2-40B4-BE49-F238E27FC236}">
                        <a16:creationId xmlns:a16="http://schemas.microsoft.com/office/drawing/2014/main" id="{0E2D3C63-57A7-4339-8341-A5049F4F29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226062" y="1227997"/>
                    <a:ext cx="1286798" cy="1703887"/>
                  </a:xfrm>
                  <a:prstGeom prst="rect">
                    <a:avLst/>
                  </a:prstGeom>
                </p:spPr>
              </p:pic>
              <p:sp>
                <p:nvSpPr>
                  <p:cNvPr id="48" name="正方形/長方形 47">
                    <a:extLst>
                      <a:ext uri="{FF2B5EF4-FFF2-40B4-BE49-F238E27FC236}">
                        <a16:creationId xmlns:a16="http://schemas.microsoft.com/office/drawing/2014/main" id="{27B9965A-B2A5-4DD5-8919-56F199C52E3C}"/>
                      </a:ext>
                    </a:extLst>
                  </p:cNvPr>
                  <p:cNvSpPr/>
                  <p:nvPr/>
                </p:nvSpPr>
                <p:spPr>
                  <a:xfrm>
                    <a:off x="4230855" y="1230519"/>
                    <a:ext cx="667376" cy="888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46" name="テキスト ボックス 45">
                  <a:extLst>
                    <a:ext uri="{FF2B5EF4-FFF2-40B4-BE49-F238E27FC236}">
                      <a16:creationId xmlns:a16="http://schemas.microsoft.com/office/drawing/2014/main" id="{EDF8C8E1-8BC8-4A61-A0C2-01B505C470FA}"/>
                    </a:ext>
                  </a:extLst>
                </p:cNvPr>
                <p:cNvSpPr txBox="1"/>
                <p:nvPr/>
              </p:nvSpPr>
              <p:spPr>
                <a:xfrm>
                  <a:off x="4164978" y="1192341"/>
                  <a:ext cx="878375" cy="1723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420" b="1"/>
                    <a:t>２０２１世界トライアスロン</a:t>
                  </a:r>
                </a:p>
              </p:txBody>
            </p:sp>
          </p:grpSp>
        </p:grp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415EA353-A3F1-4382-9319-13D7AAEEBFA0}"/>
                </a:ext>
              </a:extLst>
            </p:cNvPr>
            <p:cNvSpPr/>
            <p:nvPr/>
          </p:nvSpPr>
          <p:spPr>
            <a:xfrm>
              <a:off x="4632324" y="1365250"/>
              <a:ext cx="130175" cy="979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461E7B1D-2B5B-4FAA-BF36-AE6B3AA941FA}"/>
                </a:ext>
              </a:extLst>
            </p:cNvPr>
            <p:cNvSpPr/>
            <p:nvPr/>
          </p:nvSpPr>
          <p:spPr>
            <a:xfrm rot="5400000">
              <a:off x="4437737" y="1546134"/>
              <a:ext cx="56709" cy="689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77786E00-2F7C-455D-AD6F-00C66C9737E6}"/>
                </a:ext>
              </a:extLst>
            </p:cNvPr>
            <p:cNvSpPr txBox="1"/>
            <p:nvPr/>
          </p:nvSpPr>
          <p:spPr>
            <a:xfrm>
              <a:off x="4593651" y="1308667"/>
              <a:ext cx="35454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600">
                  <a:solidFill>
                    <a:srgbClr val="FF0000"/>
                  </a:solidFill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５</a:t>
              </a: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596544A8-24B5-4176-8E15-06C217557A62}"/>
                </a:ext>
              </a:extLst>
            </p:cNvPr>
            <p:cNvSpPr txBox="1"/>
            <p:nvPr/>
          </p:nvSpPr>
          <p:spPr>
            <a:xfrm>
              <a:off x="4368132" y="1496470"/>
              <a:ext cx="354549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450" b="1">
                  <a:solidFill>
                    <a:srgbClr val="FF0000"/>
                  </a:solidFill>
                  <a:latin typeface="Bodoni MT Condensed" panose="02070606080606020203" pitchFamily="18" charset="0"/>
                  <a:ea typeface="+mn-ea"/>
                </a:rPr>
                <a:t>５</a:t>
              </a:r>
            </a:p>
          </p:txBody>
        </p:sp>
      </p:grp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D722B179-AB11-4A65-84E7-3BEB30F875A1}"/>
              </a:ext>
            </a:extLst>
          </p:cNvPr>
          <p:cNvSpPr/>
          <p:nvPr/>
        </p:nvSpPr>
        <p:spPr>
          <a:xfrm>
            <a:off x="4404360" y="777240"/>
            <a:ext cx="1143000" cy="4983480"/>
          </a:xfrm>
          <a:custGeom>
            <a:avLst/>
            <a:gdLst>
              <a:gd name="connsiteX0" fmla="*/ 1143000 w 1143000"/>
              <a:gd name="connsiteY0" fmla="*/ 4983480 h 4983480"/>
              <a:gd name="connsiteX1" fmla="*/ 1005840 w 1143000"/>
              <a:gd name="connsiteY1" fmla="*/ 4404360 h 4983480"/>
              <a:gd name="connsiteX2" fmla="*/ 335280 w 1143000"/>
              <a:gd name="connsiteY2" fmla="*/ 3886200 h 4983480"/>
              <a:gd name="connsiteX3" fmla="*/ 0 w 1143000"/>
              <a:gd name="connsiteY3" fmla="*/ 2194560 h 4983480"/>
              <a:gd name="connsiteX4" fmla="*/ 441960 w 1143000"/>
              <a:gd name="connsiteY4" fmla="*/ 1234440 h 4983480"/>
              <a:gd name="connsiteX5" fmla="*/ 167640 w 1143000"/>
              <a:gd name="connsiteY5" fmla="*/ 0 h 498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000" h="4983480">
                <a:moveTo>
                  <a:pt x="1143000" y="4983480"/>
                </a:moveTo>
                <a:lnTo>
                  <a:pt x="1005840" y="4404360"/>
                </a:lnTo>
                <a:lnTo>
                  <a:pt x="335280" y="3886200"/>
                </a:lnTo>
                <a:lnTo>
                  <a:pt x="0" y="2194560"/>
                </a:lnTo>
                <a:lnTo>
                  <a:pt x="441960" y="1234440"/>
                </a:lnTo>
                <a:lnTo>
                  <a:pt x="167640" y="0"/>
                </a:lnTo>
              </a:path>
            </a:pathLst>
          </a:custGeom>
          <a:noFill/>
          <a:ln w="38100">
            <a:solidFill>
              <a:srgbClr val="000099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480DD10C-84FD-4B1A-BF70-C20544AEC3ED}"/>
              </a:ext>
            </a:extLst>
          </p:cNvPr>
          <p:cNvSpPr/>
          <p:nvPr/>
        </p:nvSpPr>
        <p:spPr>
          <a:xfrm>
            <a:off x="4526280" y="731520"/>
            <a:ext cx="1143000" cy="4983480"/>
          </a:xfrm>
          <a:custGeom>
            <a:avLst/>
            <a:gdLst>
              <a:gd name="connsiteX0" fmla="*/ 1143000 w 1143000"/>
              <a:gd name="connsiteY0" fmla="*/ 4983480 h 4983480"/>
              <a:gd name="connsiteX1" fmla="*/ 1005840 w 1143000"/>
              <a:gd name="connsiteY1" fmla="*/ 4404360 h 4983480"/>
              <a:gd name="connsiteX2" fmla="*/ 335280 w 1143000"/>
              <a:gd name="connsiteY2" fmla="*/ 3886200 h 4983480"/>
              <a:gd name="connsiteX3" fmla="*/ 0 w 1143000"/>
              <a:gd name="connsiteY3" fmla="*/ 2194560 h 4983480"/>
              <a:gd name="connsiteX4" fmla="*/ 441960 w 1143000"/>
              <a:gd name="connsiteY4" fmla="*/ 1234440 h 4983480"/>
              <a:gd name="connsiteX5" fmla="*/ 167640 w 1143000"/>
              <a:gd name="connsiteY5" fmla="*/ 0 h 498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000" h="4983480">
                <a:moveTo>
                  <a:pt x="1143000" y="4983480"/>
                </a:moveTo>
                <a:lnTo>
                  <a:pt x="1005840" y="4404360"/>
                </a:lnTo>
                <a:lnTo>
                  <a:pt x="335280" y="3886200"/>
                </a:lnTo>
                <a:lnTo>
                  <a:pt x="0" y="2194560"/>
                </a:lnTo>
                <a:lnTo>
                  <a:pt x="441960" y="1234440"/>
                </a:lnTo>
                <a:lnTo>
                  <a:pt x="167640" y="0"/>
                </a:lnTo>
              </a:path>
            </a:pathLst>
          </a:custGeom>
          <a:noFill/>
          <a:ln w="38100">
            <a:solidFill>
              <a:srgbClr val="000099"/>
            </a:solidFill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六角形 33">
            <a:extLst>
              <a:ext uri="{FF2B5EF4-FFF2-40B4-BE49-F238E27FC236}">
                <a16:creationId xmlns:a16="http://schemas.microsoft.com/office/drawing/2014/main" id="{54D68567-031F-44E3-8F81-E867D4307736}"/>
              </a:ext>
            </a:extLst>
          </p:cNvPr>
          <p:cNvSpPr/>
          <p:nvPr/>
        </p:nvSpPr>
        <p:spPr bwMode="auto">
          <a:xfrm>
            <a:off x="2682046" y="7012033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5" name="六角形 34">
            <a:extLst>
              <a:ext uri="{FF2B5EF4-FFF2-40B4-BE49-F238E27FC236}">
                <a16:creationId xmlns:a16="http://schemas.microsoft.com/office/drawing/2014/main" id="{2789CB44-A606-4DEA-8C21-7152ED288F95}"/>
              </a:ext>
            </a:extLst>
          </p:cNvPr>
          <p:cNvSpPr/>
          <p:nvPr/>
        </p:nvSpPr>
        <p:spPr bwMode="auto">
          <a:xfrm>
            <a:off x="2476122" y="5661008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6" name="六角形 35">
            <a:extLst>
              <a:ext uri="{FF2B5EF4-FFF2-40B4-BE49-F238E27FC236}">
                <a16:creationId xmlns:a16="http://schemas.microsoft.com/office/drawing/2014/main" id="{A29704DB-2953-4D8B-A373-A404BF7EDD0A}"/>
              </a:ext>
            </a:extLst>
          </p:cNvPr>
          <p:cNvSpPr/>
          <p:nvPr/>
        </p:nvSpPr>
        <p:spPr bwMode="auto">
          <a:xfrm>
            <a:off x="2129686" y="4009996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7" name="六角形 36">
            <a:extLst>
              <a:ext uri="{FF2B5EF4-FFF2-40B4-BE49-F238E27FC236}">
                <a16:creationId xmlns:a16="http://schemas.microsoft.com/office/drawing/2014/main" id="{7461A8DD-C47A-4BC3-ACDE-C395CFBEF573}"/>
              </a:ext>
            </a:extLst>
          </p:cNvPr>
          <p:cNvSpPr/>
          <p:nvPr/>
        </p:nvSpPr>
        <p:spPr bwMode="auto">
          <a:xfrm>
            <a:off x="1898612" y="2554333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8" name="六角形 37">
            <a:extLst>
              <a:ext uri="{FF2B5EF4-FFF2-40B4-BE49-F238E27FC236}">
                <a16:creationId xmlns:a16="http://schemas.microsoft.com/office/drawing/2014/main" id="{D08F1110-BF50-4FB0-9B67-BBB377CED86E}"/>
              </a:ext>
            </a:extLst>
          </p:cNvPr>
          <p:cNvSpPr/>
          <p:nvPr/>
        </p:nvSpPr>
        <p:spPr bwMode="auto">
          <a:xfrm>
            <a:off x="1446810" y="894705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49" name="六角形 48">
            <a:extLst>
              <a:ext uri="{FF2B5EF4-FFF2-40B4-BE49-F238E27FC236}">
                <a16:creationId xmlns:a16="http://schemas.microsoft.com/office/drawing/2014/main" id="{BD043DE7-D8D2-473B-801F-EEAFA1498951}"/>
              </a:ext>
            </a:extLst>
          </p:cNvPr>
          <p:cNvSpPr/>
          <p:nvPr/>
        </p:nvSpPr>
        <p:spPr bwMode="auto">
          <a:xfrm>
            <a:off x="2246427" y="1541838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50" name="六角形 49">
            <a:extLst>
              <a:ext uri="{FF2B5EF4-FFF2-40B4-BE49-F238E27FC236}">
                <a16:creationId xmlns:a16="http://schemas.microsoft.com/office/drawing/2014/main" id="{BADF4BE8-AD49-4D60-8D1B-352E51A72517}"/>
              </a:ext>
            </a:extLst>
          </p:cNvPr>
          <p:cNvSpPr/>
          <p:nvPr/>
        </p:nvSpPr>
        <p:spPr bwMode="auto">
          <a:xfrm>
            <a:off x="2730462" y="3132866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51" name="六角形 50">
            <a:extLst>
              <a:ext uri="{FF2B5EF4-FFF2-40B4-BE49-F238E27FC236}">
                <a16:creationId xmlns:a16="http://schemas.microsoft.com/office/drawing/2014/main" id="{592581CF-69BC-47B8-9BAF-2647ADB9A4EB}"/>
              </a:ext>
            </a:extLst>
          </p:cNvPr>
          <p:cNvSpPr/>
          <p:nvPr/>
        </p:nvSpPr>
        <p:spPr bwMode="auto">
          <a:xfrm>
            <a:off x="3073566" y="4734377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52" name="六角形 51">
            <a:extLst>
              <a:ext uri="{FF2B5EF4-FFF2-40B4-BE49-F238E27FC236}">
                <a16:creationId xmlns:a16="http://schemas.microsoft.com/office/drawing/2014/main" id="{15921BA9-A970-4A69-9029-7D21DCD498B5}"/>
              </a:ext>
            </a:extLst>
          </p:cNvPr>
          <p:cNvSpPr/>
          <p:nvPr/>
        </p:nvSpPr>
        <p:spPr bwMode="auto">
          <a:xfrm>
            <a:off x="3339901" y="6236851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7F690A85-E93A-45A7-A027-7B3D7A5FDC35}"/>
              </a:ext>
            </a:extLst>
          </p:cNvPr>
          <p:cNvSpPr/>
          <p:nvPr/>
        </p:nvSpPr>
        <p:spPr>
          <a:xfrm>
            <a:off x="2362829" y="906662"/>
            <a:ext cx="323417" cy="108761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/>
              <a:t>D</a:t>
            </a:r>
            <a:r>
              <a:rPr kumimoji="1" lang="en-US" altLang="ja-JP" sz="600" b="1"/>
              <a:t>-4</a:t>
            </a:r>
            <a:endParaRPr kumimoji="1" lang="ja-JP" altLang="en-US" sz="600" b="1"/>
          </a:p>
        </p:txBody>
      </p:sp>
    </p:spTree>
    <p:extLst>
      <p:ext uri="{BB962C8B-B14F-4D97-AF65-F5344CB8AC3E}">
        <p14:creationId xmlns:p14="http://schemas.microsoft.com/office/powerpoint/2010/main" val="2919955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/>
          <p:cNvGrpSpPr/>
          <p:nvPr/>
        </p:nvGrpSpPr>
        <p:grpSpPr>
          <a:xfrm>
            <a:off x="185325" y="820604"/>
            <a:ext cx="5400000" cy="6750000"/>
            <a:chOff x="185325" y="820604"/>
            <a:chExt cx="5400000" cy="6750000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5A491177-C351-704E-A41B-39EAC59CED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88" t="-158" r="8301" b="3118"/>
            <a:stretch/>
          </p:blipFill>
          <p:spPr>
            <a:xfrm rot="5400000">
              <a:off x="-489675" y="1495604"/>
              <a:ext cx="6750000" cy="54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正方形/長方形 4"/>
            <p:cNvSpPr/>
            <p:nvPr/>
          </p:nvSpPr>
          <p:spPr>
            <a:xfrm rot="20469748">
              <a:off x="4439963" y="2939987"/>
              <a:ext cx="363175" cy="8044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/>
            <p:cNvSpPr/>
            <p:nvPr/>
          </p:nvSpPr>
          <p:spPr>
            <a:xfrm rot="20654810">
              <a:off x="4784715" y="4455033"/>
              <a:ext cx="686855" cy="6868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5" name="正方形/長方形 174">
            <a:extLst>
              <a:ext uri="{FF2B5EF4-FFF2-40B4-BE49-F238E27FC236}">
                <a16:creationId xmlns:a16="http://schemas.microsoft.com/office/drawing/2014/main" id="{BCD59535-9A7D-441C-B273-95993D03D696}"/>
              </a:ext>
            </a:extLst>
          </p:cNvPr>
          <p:cNvSpPr/>
          <p:nvPr/>
        </p:nvSpPr>
        <p:spPr>
          <a:xfrm>
            <a:off x="171094" y="7882935"/>
            <a:ext cx="1396283" cy="1651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特記事項</a:t>
            </a:r>
          </a:p>
        </p:txBody>
      </p: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5F89289A-56FF-4C67-ABC7-86D5548E0E76}"/>
              </a:ext>
            </a:extLst>
          </p:cNvPr>
          <p:cNvSpPr txBox="1"/>
          <p:nvPr/>
        </p:nvSpPr>
        <p:spPr>
          <a:xfrm>
            <a:off x="5645373" y="4131295"/>
            <a:ext cx="12961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カラーコーン設置間隔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直線は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カーブは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誘導案内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誘導看板の告知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DEBE3F88-15E5-4509-A392-DAEB485A4686}"/>
              </a:ext>
            </a:extLst>
          </p:cNvPr>
          <p:cNvSpPr txBox="1"/>
          <p:nvPr/>
        </p:nvSpPr>
        <p:spPr>
          <a:xfrm>
            <a:off x="6044669" y="745599"/>
            <a:ext cx="3994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</a:t>
            </a:r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96B3B9B8-2F86-4272-8C9B-14A6B6203046}"/>
              </a:ext>
            </a:extLst>
          </p:cNvPr>
          <p:cNvSpPr txBox="1"/>
          <p:nvPr/>
        </p:nvSpPr>
        <p:spPr>
          <a:xfrm>
            <a:off x="5638407" y="1621135"/>
            <a:ext cx="1193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エリア管理： 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警備会社：</a:t>
            </a:r>
            <a:endParaRPr kumimoji="1"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9" name="テキスト ボックス 178">
            <a:extLst>
              <a:ext uri="{FF2B5EF4-FFF2-40B4-BE49-F238E27FC236}">
                <a16:creationId xmlns:a16="http://schemas.microsoft.com/office/drawing/2014/main" id="{D46E1A62-6C47-43BE-A838-383664439846}"/>
              </a:ext>
            </a:extLst>
          </p:cNvPr>
          <p:cNvSpPr txBox="1"/>
          <p:nvPr/>
        </p:nvSpPr>
        <p:spPr>
          <a:xfrm>
            <a:off x="5731452" y="1193488"/>
            <a:ext cx="1080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山手警察署</a:t>
            </a:r>
          </a:p>
        </p:txBody>
      </p:sp>
      <p:sp>
        <p:nvSpPr>
          <p:cNvPr id="2" name="フリーフォーム 1">
            <a:extLst>
              <a:ext uri="{FF2B5EF4-FFF2-40B4-BE49-F238E27FC236}">
                <a16:creationId xmlns:a16="http://schemas.microsoft.com/office/drawing/2014/main" id="{5C88B8CB-0DF3-CC44-95EA-DEF72849411F}"/>
              </a:ext>
            </a:extLst>
          </p:cNvPr>
          <p:cNvSpPr/>
          <p:nvPr/>
        </p:nvSpPr>
        <p:spPr>
          <a:xfrm>
            <a:off x="2583648" y="1684150"/>
            <a:ext cx="1347537" cy="5855445"/>
          </a:xfrm>
          <a:custGeom>
            <a:avLst/>
            <a:gdLst>
              <a:gd name="connsiteX0" fmla="*/ 1241659 w 1347537"/>
              <a:gd name="connsiteY0" fmla="*/ 5784783 h 5784783"/>
              <a:gd name="connsiteX1" fmla="*/ 0 w 1347537"/>
              <a:gd name="connsiteY1" fmla="*/ 9625 h 5784783"/>
              <a:gd name="connsiteX2" fmla="*/ 105878 w 1347537"/>
              <a:gd name="connsiteY2" fmla="*/ 0 h 5784783"/>
              <a:gd name="connsiteX3" fmla="*/ 1347537 w 1347537"/>
              <a:gd name="connsiteY3" fmla="*/ 5775158 h 5784783"/>
              <a:gd name="connsiteX0" fmla="*/ 1241659 w 1347537"/>
              <a:gd name="connsiteY0" fmla="*/ 5827080 h 5827080"/>
              <a:gd name="connsiteX1" fmla="*/ 0 w 1347537"/>
              <a:gd name="connsiteY1" fmla="*/ 51922 h 5827080"/>
              <a:gd name="connsiteX2" fmla="*/ 105878 w 1347537"/>
              <a:gd name="connsiteY2" fmla="*/ 42297 h 5827080"/>
              <a:gd name="connsiteX3" fmla="*/ 1347537 w 1347537"/>
              <a:gd name="connsiteY3" fmla="*/ 5817455 h 5827080"/>
              <a:gd name="connsiteX0" fmla="*/ 1241659 w 1347537"/>
              <a:gd name="connsiteY0" fmla="*/ 5855445 h 5855445"/>
              <a:gd name="connsiteX1" fmla="*/ 0 w 1347537"/>
              <a:gd name="connsiteY1" fmla="*/ 80287 h 5855445"/>
              <a:gd name="connsiteX2" fmla="*/ 105878 w 1347537"/>
              <a:gd name="connsiteY2" fmla="*/ 70662 h 5855445"/>
              <a:gd name="connsiteX3" fmla="*/ 1347537 w 1347537"/>
              <a:gd name="connsiteY3" fmla="*/ 5845820 h 5855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7537" h="5855445">
                <a:moveTo>
                  <a:pt x="1241659" y="5855445"/>
                </a:moveTo>
                <a:lnTo>
                  <a:pt x="0" y="80287"/>
                </a:lnTo>
                <a:cubicBezTo>
                  <a:pt x="17640" y="-32367"/>
                  <a:pt x="31750" y="-17923"/>
                  <a:pt x="105878" y="70662"/>
                </a:cubicBezTo>
                <a:lnTo>
                  <a:pt x="1347537" y="5845820"/>
                </a:lnTo>
              </a:path>
            </a:pathLst>
          </a:custGeom>
          <a:noFill/>
          <a:ln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リーフォーム 3">
            <a:extLst>
              <a:ext uri="{FF2B5EF4-FFF2-40B4-BE49-F238E27FC236}">
                <a16:creationId xmlns:a16="http://schemas.microsoft.com/office/drawing/2014/main" id="{E6937272-1B47-EC47-B5CC-B3074300EAF8}"/>
              </a:ext>
            </a:extLst>
          </p:cNvPr>
          <p:cNvSpPr/>
          <p:nvPr/>
        </p:nvSpPr>
        <p:spPr>
          <a:xfrm>
            <a:off x="2651149" y="1765266"/>
            <a:ext cx="1239769" cy="5778111"/>
          </a:xfrm>
          <a:custGeom>
            <a:avLst/>
            <a:gdLst>
              <a:gd name="connsiteX0" fmla="*/ 0 w 246832"/>
              <a:gd name="connsiteY0" fmla="*/ 0 h 1436113"/>
              <a:gd name="connsiteX1" fmla="*/ 246832 w 246832"/>
              <a:gd name="connsiteY1" fmla="*/ 1436113 h 1436113"/>
              <a:gd name="connsiteX0" fmla="*/ 1077085 w 1077085"/>
              <a:gd name="connsiteY0" fmla="*/ 0 h 1273428"/>
              <a:gd name="connsiteX1" fmla="*/ 0 w 1077085"/>
              <a:gd name="connsiteY1" fmla="*/ 1273428 h 1273428"/>
              <a:gd name="connsiteX0" fmla="*/ 0 w 841472"/>
              <a:gd name="connsiteY0" fmla="*/ 0 h 3898822"/>
              <a:gd name="connsiteX1" fmla="*/ 841472 w 841472"/>
              <a:gd name="connsiteY1" fmla="*/ 3898822 h 3898822"/>
              <a:gd name="connsiteX0" fmla="*/ 0 w 1239769"/>
              <a:gd name="connsiteY0" fmla="*/ 0 h 5778111"/>
              <a:gd name="connsiteX1" fmla="*/ 1239769 w 1239769"/>
              <a:gd name="connsiteY1" fmla="*/ 5778111 h 5778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9769" h="5778111">
                <a:moveTo>
                  <a:pt x="0" y="0"/>
                </a:moveTo>
                <a:lnTo>
                  <a:pt x="1239769" y="5778111"/>
                </a:lnTo>
              </a:path>
            </a:pathLst>
          </a:custGeom>
          <a:ln>
            <a:solidFill>
              <a:srgbClr val="FF0000"/>
            </a:solidFill>
            <a:prstDash val="sysDot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15">
            <a:extLst>
              <a:ext uri="{FF2B5EF4-FFF2-40B4-BE49-F238E27FC236}">
                <a16:creationId xmlns:a16="http://schemas.microsoft.com/office/drawing/2014/main" id="{AB74CFFF-C48E-0847-8022-CD1C108B188D}"/>
              </a:ext>
            </a:extLst>
          </p:cNvPr>
          <p:cNvSpPr/>
          <p:nvPr/>
        </p:nvSpPr>
        <p:spPr>
          <a:xfrm>
            <a:off x="2402853" y="1402802"/>
            <a:ext cx="1282525" cy="6194464"/>
          </a:xfrm>
          <a:custGeom>
            <a:avLst/>
            <a:gdLst>
              <a:gd name="connsiteX0" fmla="*/ 538542 w 538542"/>
              <a:gd name="connsiteY0" fmla="*/ 2473929 h 2473929"/>
              <a:gd name="connsiteX1" fmla="*/ 0 w 538542"/>
              <a:gd name="connsiteY1" fmla="*/ 0 h 2473929"/>
              <a:gd name="connsiteX0" fmla="*/ 1228550 w 1228550"/>
              <a:gd name="connsiteY0" fmla="*/ 5822989 h 5822989"/>
              <a:gd name="connsiteX1" fmla="*/ 0 w 1228550"/>
              <a:gd name="connsiteY1" fmla="*/ 0 h 5822989"/>
              <a:gd name="connsiteX0" fmla="*/ 1282525 w 1282525"/>
              <a:gd name="connsiteY0" fmla="*/ 6194464 h 6194464"/>
              <a:gd name="connsiteX1" fmla="*/ 0 w 1282525"/>
              <a:gd name="connsiteY1" fmla="*/ 0 h 619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2525" h="6194464">
                <a:moveTo>
                  <a:pt x="1282525" y="6194464"/>
                </a:moveTo>
                <a:cubicBezTo>
                  <a:pt x="873008" y="4253468"/>
                  <a:pt x="409517" y="1940996"/>
                  <a:pt x="0" y="0"/>
                </a:cubicBezTo>
              </a:path>
            </a:pathLst>
          </a:custGeom>
          <a:ln>
            <a:solidFill>
              <a:srgbClr val="000099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0548FCF-0BC2-5745-8E52-2B71D77EBEAA}"/>
              </a:ext>
            </a:extLst>
          </p:cNvPr>
          <p:cNvSpPr/>
          <p:nvPr/>
        </p:nvSpPr>
        <p:spPr>
          <a:xfrm>
            <a:off x="5301208" y="919667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DC7628F-836D-A545-B7BA-FCB9AA9A30D7}"/>
              </a:ext>
            </a:extLst>
          </p:cNvPr>
          <p:cNvSpPr/>
          <p:nvPr/>
        </p:nvSpPr>
        <p:spPr>
          <a:xfrm>
            <a:off x="2612286" y="1029767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9DAA08E-FAAE-D749-92F5-589456D89CEF}"/>
              </a:ext>
            </a:extLst>
          </p:cNvPr>
          <p:cNvSpPr/>
          <p:nvPr/>
        </p:nvSpPr>
        <p:spPr>
          <a:xfrm>
            <a:off x="2132856" y="1029767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DD3050D3-AC15-C24D-BA0D-EA356170D4D1}"/>
              </a:ext>
            </a:extLst>
          </p:cNvPr>
          <p:cNvSpPr/>
          <p:nvPr/>
        </p:nvSpPr>
        <p:spPr>
          <a:xfrm>
            <a:off x="3032241" y="5385048"/>
            <a:ext cx="77725" cy="82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C94BFFF7-18FB-C449-9A3D-37EF91A57068}"/>
              </a:ext>
            </a:extLst>
          </p:cNvPr>
          <p:cNvSpPr/>
          <p:nvPr/>
        </p:nvSpPr>
        <p:spPr>
          <a:xfrm>
            <a:off x="2551399" y="1810958"/>
            <a:ext cx="1211457" cy="5741516"/>
          </a:xfrm>
          <a:custGeom>
            <a:avLst/>
            <a:gdLst>
              <a:gd name="connsiteX0" fmla="*/ 0 w 499575"/>
              <a:gd name="connsiteY0" fmla="*/ 0 h 2488952"/>
              <a:gd name="connsiteX1" fmla="*/ 499575 w 499575"/>
              <a:gd name="connsiteY1" fmla="*/ 2488952 h 2488952"/>
              <a:gd name="connsiteX0" fmla="*/ 0 w 1211457"/>
              <a:gd name="connsiteY0" fmla="*/ 0 h 5741516"/>
              <a:gd name="connsiteX1" fmla="*/ 1211457 w 1211457"/>
              <a:gd name="connsiteY1" fmla="*/ 5741516 h 574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11457" h="5741516">
                <a:moveTo>
                  <a:pt x="0" y="0"/>
                </a:moveTo>
                <a:lnTo>
                  <a:pt x="1211457" y="5741516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 rot="4782861">
            <a:off x="2015749" y="2780048"/>
            <a:ext cx="714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/>
              <a:t> APL</a:t>
            </a:r>
            <a:endParaRPr kumimoji="1" lang="ja-JP" altLang="en-US" sz="1200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BC2977D2-45DA-444D-BB19-13FA13D80F84}"/>
              </a:ext>
            </a:extLst>
          </p:cNvPr>
          <p:cNvSpPr/>
          <p:nvPr/>
        </p:nvSpPr>
        <p:spPr>
          <a:xfrm>
            <a:off x="5192613" y="820603"/>
            <a:ext cx="265361" cy="2841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B21D01AA-6B29-4CA5-958D-8193866FFFD0}"/>
              </a:ext>
            </a:extLst>
          </p:cNvPr>
          <p:cNvSpPr/>
          <p:nvPr/>
        </p:nvSpPr>
        <p:spPr>
          <a:xfrm>
            <a:off x="169446" y="8048130"/>
            <a:ext cx="5406498" cy="13693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備品設置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スポーツ推進委員はコース中央のカラーコーンの設置。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整理員、警備員は交通規制の為のプラ柵、カラーコーンの設置。終わり次第スポーツ推進委員の補助。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競技中は、コース沿いに立つことは、バイクや自動車との接触の観点から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コース沿いには立たず、指定の場所を作り、そこで待機とする。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規制解除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r>
              <a:rPr lang="ja-JP" altLang="en-US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〇時〇分頃最終バイクが山下公園方面へ通過後にＡエリアの備品を撤去</a:t>
            </a:r>
            <a:endParaRPr lang="en-US" altLang="ja-JP" sz="80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" name="テキスト ボックス 92">
            <a:extLst>
              <a:ext uri="{FF2B5EF4-FFF2-40B4-BE49-F238E27FC236}">
                <a16:creationId xmlns:a16="http://schemas.microsoft.com/office/drawing/2014/main" id="{BBCFF13E-B2B5-4473-AC0C-1651BAD83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37836"/>
            <a:ext cx="182934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-OTF 新ゴ Pro B"/>
              </a:rPr>
              <a:t>本牧ふ頭折り返し地点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-OTF 新ゴ Pro B"/>
            </a:endParaRPr>
          </a:p>
        </p:txBody>
      </p:sp>
      <p:sp>
        <p:nvSpPr>
          <p:cNvPr id="31" name="フリーフォーム 15">
            <a:extLst>
              <a:ext uri="{FF2B5EF4-FFF2-40B4-BE49-F238E27FC236}">
                <a16:creationId xmlns:a16="http://schemas.microsoft.com/office/drawing/2014/main" id="{9431A809-3612-4619-8A22-28213BAD87EC}"/>
              </a:ext>
            </a:extLst>
          </p:cNvPr>
          <p:cNvSpPr/>
          <p:nvPr/>
        </p:nvSpPr>
        <p:spPr>
          <a:xfrm>
            <a:off x="2686272" y="1376140"/>
            <a:ext cx="1282525" cy="6194464"/>
          </a:xfrm>
          <a:custGeom>
            <a:avLst/>
            <a:gdLst>
              <a:gd name="connsiteX0" fmla="*/ 538542 w 538542"/>
              <a:gd name="connsiteY0" fmla="*/ 2473929 h 2473929"/>
              <a:gd name="connsiteX1" fmla="*/ 0 w 538542"/>
              <a:gd name="connsiteY1" fmla="*/ 0 h 2473929"/>
              <a:gd name="connsiteX0" fmla="*/ 1228550 w 1228550"/>
              <a:gd name="connsiteY0" fmla="*/ 5822989 h 5822989"/>
              <a:gd name="connsiteX1" fmla="*/ 0 w 1228550"/>
              <a:gd name="connsiteY1" fmla="*/ 0 h 5822989"/>
              <a:gd name="connsiteX0" fmla="*/ 1282525 w 1282525"/>
              <a:gd name="connsiteY0" fmla="*/ 6194464 h 6194464"/>
              <a:gd name="connsiteX1" fmla="*/ 0 w 1282525"/>
              <a:gd name="connsiteY1" fmla="*/ 0 h 619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2525" h="6194464">
                <a:moveTo>
                  <a:pt x="1282525" y="6194464"/>
                </a:moveTo>
                <a:cubicBezTo>
                  <a:pt x="873008" y="4253468"/>
                  <a:pt x="409517" y="1940996"/>
                  <a:pt x="0" y="0"/>
                </a:cubicBezTo>
              </a:path>
            </a:pathLst>
          </a:custGeom>
          <a:ln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フリーフォーム 6">
            <a:extLst>
              <a:ext uri="{FF2B5EF4-FFF2-40B4-BE49-F238E27FC236}">
                <a16:creationId xmlns:a16="http://schemas.microsoft.com/office/drawing/2014/main" id="{0D45229A-1A94-4099-8C1D-F789154139E2}"/>
              </a:ext>
            </a:extLst>
          </p:cNvPr>
          <p:cNvSpPr/>
          <p:nvPr/>
        </p:nvSpPr>
        <p:spPr>
          <a:xfrm>
            <a:off x="2738594" y="1810958"/>
            <a:ext cx="1211457" cy="5741516"/>
          </a:xfrm>
          <a:custGeom>
            <a:avLst/>
            <a:gdLst>
              <a:gd name="connsiteX0" fmla="*/ 0 w 499575"/>
              <a:gd name="connsiteY0" fmla="*/ 0 h 2488952"/>
              <a:gd name="connsiteX1" fmla="*/ 499575 w 499575"/>
              <a:gd name="connsiteY1" fmla="*/ 2488952 h 2488952"/>
              <a:gd name="connsiteX0" fmla="*/ 0 w 1211457"/>
              <a:gd name="connsiteY0" fmla="*/ 0 h 5741516"/>
              <a:gd name="connsiteX1" fmla="*/ 1211457 w 1211457"/>
              <a:gd name="connsiteY1" fmla="*/ 5741516 h 574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11457" h="5741516">
                <a:moveTo>
                  <a:pt x="0" y="0"/>
                </a:moveTo>
                <a:lnTo>
                  <a:pt x="1211457" y="5741516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E35CB968-C682-4C42-8BC8-1B4205EFC793}"/>
              </a:ext>
            </a:extLst>
          </p:cNvPr>
          <p:cNvGrpSpPr/>
          <p:nvPr/>
        </p:nvGrpSpPr>
        <p:grpSpPr>
          <a:xfrm>
            <a:off x="340942" y="5467799"/>
            <a:ext cx="1481631" cy="1915650"/>
            <a:chOff x="4087540" y="816750"/>
            <a:chExt cx="1481631" cy="1915650"/>
          </a:xfrm>
        </p:grpSpPr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494EE1AB-DB94-40B1-9240-839510FC566E}"/>
                </a:ext>
              </a:extLst>
            </p:cNvPr>
            <p:cNvGrpSpPr/>
            <p:nvPr/>
          </p:nvGrpSpPr>
          <p:grpSpPr>
            <a:xfrm>
              <a:off x="4087540" y="816750"/>
              <a:ext cx="1481631" cy="1915650"/>
              <a:chOff x="4087540" y="816750"/>
              <a:chExt cx="1481631" cy="1915650"/>
            </a:xfrm>
          </p:grpSpPr>
          <p:sp>
            <p:nvSpPr>
              <p:cNvPr id="60" name="四角形: 角を丸くする 59">
                <a:extLst>
                  <a:ext uri="{FF2B5EF4-FFF2-40B4-BE49-F238E27FC236}">
                    <a16:creationId xmlns:a16="http://schemas.microsoft.com/office/drawing/2014/main" id="{29E3D1D9-019C-4967-81CA-9BAF2A5C351A}"/>
                  </a:ext>
                </a:extLst>
              </p:cNvPr>
              <p:cNvSpPr/>
              <p:nvPr/>
            </p:nvSpPr>
            <p:spPr>
              <a:xfrm>
                <a:off x="4087540" y="816750"/>
                <a:ext cx="1481631" cy="1915650"/>
              </a:xfrm>
              <a:prstGeom prst="roundRect">
                <a:avLst/>
              </a:prstGeom>
              <a:solidFill>
                <a:srgbClr val="FFC000">
                  <a:alpha val="52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1" name="四角形: 角を丸くする 60">
                <a:extLst>
                  <a:ext uri="{FF2B5EF4-FFF2-40B4-BE49-F238E27FC236}">
                    <a16:creationId xmlns:a16="http://schemas.microsoft.com/office/drawing/2014/main" id="{0AD884B8-703E-4D87-98AC-8C4FDD5C3D68}"/>
                  </a:ext>
                </a:extLst>
              </p:cNvPr>
              <p:cNvSpPr/>
              <p:nvPr/>
            </p:nvSpPr>
            <p:spPr>
              <a:xfrm>
                <a:off x="4200640" y="847269"/>
                <a:ext cx="1233208" cy="249248"/>
              </a:xfrm>
              <a:prstGeom prst="roundRect">
                <a:avLst/>
              </a:prstGeom>
              <a:solidFill>
                <a:srgbClr val="FF0000">
                  <a:alpha val="5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800">
                    <a:solidFill>
                      <a:schemeClr val="tx1"/>
                    </a:solidFill>
                  </a:rPr>
                  <a:t>台切り禁止看板を</a:t>
                </a:r>
                <a:endParaRPr lang="en-US" altLang="ja-JP" sz="800">
                  <a:solidFill>
                    <a:schemeClr val="tx1"/>
                  </a:solidFill>
                </a:endParaRPr>
              </a:p>
              <a:p>
                <a:pPr algn="ctr"/>
                <a:r>
                  <a:rPr lang="ja-JP" altLang="en-US" sz="800">
                    <a:solidFill>
                      <a:schemeClr val="tx1"/>
                    </a:solidFill>
                  </a:rPr>
                  <a:t>各所で表示</a:t>
                </a:r>
              </a:p>
            </p:txBody>
          </p:sp>
          <p:grpSp>
            <p:nvGrpSpPr>
              <p:cNvPr id="62" name="グループ化 61">
                <a:extLst>
                  <a:ext uri="{FF2B5EF4-FFF2-40B4-BE49-F238E27FC236}">
                    <a16:creationId xmlns:a16="http://schemas.microsoft.com/office/drawing/2014/main" id="{1D71B4E2-631F-401C-8386-0A3B9F1F2ED9}"/>
                  </a:ext>
                </a:extLst>
              </p:cNvPr>
              <p:cNvGrpSpPr/>
              <p:nvPr/>
            </p:nvGrpSpPr>
            <p:grpSpPr>
              <a:xfrm>
                <a:off x="4193662" y="1093186"/>
                <a:ext cx="1227581" cy="1584287"/>
                <a:chOff x="4164978" y="1192341"/>
                <a:chExt cx="1347882" cy="1739543"/>
              </a:xfrm>
            </p:grpSpPr>
            <p:grpSp>
              <p:nvGrpSpPr>
                <p:cNvPr id="63" name="グループ化 62">
                  <a:extLst>
                    <a:ext uri="{FF2B5EF4-FFF2-40B4-BE49-F238E27FC236}">
                      <a16:creationId xmlns:a16="http://schemas.microsoft.com/office/drawing/2014/main" id="{BDDEEE5B-7EEB-4036-BEF1-3DDA8FA6E0C6}"/>
                    </a:ext>
                  </a:extLst>
                </p:cNvPr>
                <p:cNvGrpSpPr/>
                <p:nvPr/>
              </p:nvGrpSpPr>
              <p:grpSpPr>
                <a:xfrm>
                  <a:off x="4226062" y="1227997"/>
                  <a:ext cx="1286798" cy="1703887"/>
                  <a:chOff x="4226062" y="1227997"/>
                  <a:chExt cx="1286798" cy="1703887"/>
                </a:xfrm>
              </p:grpSpPr>
              <p:pic>
                <p:nvPicPr>
                  <p:cNvPr id="65" name="図 64">
                    <a:extLst>
                      <a:ext uri="{FF2B5EF4-FFF2-40B4-BE49-F238E27FC236}">
                        <a16:creationId xmlns:a16="http://schemas.microsoft.com/office/drawing/2014/main" id="{2316F363-D330-4065-85A0-E0420D86A9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226062" y="1227997"/>
                    <a:ext cx="1286798" cy="1703887"/>
                  </a:xfrm>
                  <a:prstGeom prst="rect">
                    <a:avLst/>
                  </a:prstGeom>
                </p:spPr>
              </p:pic>
              <p:sp>
                <p:nvSpPr>
                  <p:cNvPr id="66" name="正方形/長方形 65">
                    <a:extLst>
                      <a:ext uri="{FF2B5EF4-FFF2-40B4-BE49-F238E27FC236}">
                        <a16:creationId xmlns:a16="http://schemas.microsoft.com/office/drawing/2014/main" id="{9A00FF19-335F-444F-896C-637C1FC03A02}"/>
                      </a:ext>
                    </a:extLst>
                  </p:cNvPr>
                  <p:cNvSpPr/>
                  <p:nvPr/>
                </p:nvSpPr>
                <p:spPr>
                  <a:xfrm>
                    <a:off x="4230855" y="1230519"/>
                    <a:ext cx="667376" cy="888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64" name="テキスト ボックス 63">
                  <a:extLst>
                    <a:ext uri="{FF2B5EF4-FFF2-40B4-BE49-F238E27FC236}">
                      <a16:creationId xmlns:a16="http://schemas.microsoft.com/office/drawing/2014/main" id="{4BAC7264-3E54-4E0F-B695-3975CA6C76A3}"/>
                    </a:ext>
                  </a:extLst>
                </p:cNvPr>
                <p:cNvSpPr txBox="1"/>
                <p:nvPr/>
              </p:nvSpPr>
              <p:spPr>
                <a:xfrm>
                  <a:off x="4164978" y="1192341"/>
                  <a:ext cx="878375" cy="1723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420" b="1"/>
                    <a:t>２０２１世界トライアスロン</a:t>
                  </a:r>
                </a:p>
              </p:txBody>
            </p:sp>
          </p:grpSp>
        </p:grpSp>
        <p:sp>
          <p:nvSpPr>
            <p:cNvPr id="56" name="正方形/長方形 55">
              <a:extLst>
                <a:ext uri="{FF2B5EF4-FFF2-40B4-BE49-F238E27FC236}">
                  <a16:creationId xmlns:a16="http://schemas.microsoft.com/office/drawing/2014/main" id="{E91AC445-801E-4BD6-9615-0FEDE9656D20}"/>
                </a:ext>
              </a:extLst>
            </p:cNvPr>
            <p:cNvSpPr/>
            <p:nvPr/>
          </p:nvSpPr>
          <p:spPr>
            <a:xfrm>
              <a:off x="4632324" y="1365250"/>
              <a:ext cx="130175" cy="979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7EA3E16B-6ADD-47D6-B98A-D0D1F74739DD}"/>
                </a:ext>
              </a:extLst>
            </p:cNvPr>
            <p:cNvSpPr/>
            <p:nvPr/>
          </p:nvSpPr>
          <p:spPr>
            <a:xfrm rot="5400000">
              <a:off x="4437737" y="1546134"/>
              <a:ext cx="56709" cy="689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1B0B807F-0030-41EB-9CCD-A6A174BFAC1C}"/>
                </a:ext>
              </a:extLst>
            </p:cNvPr>
            <p:cNvSpPr txBox="1"/>
            <p:nvPr/>
          </p:nvSpPr>
          <p:spPr>
            <a:xfrm>
              <a:off x="4593651" y="1308667"/>
              <a:ext cx="35454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600">
                  <a:solidFill>
                    <a:srgbClr val="FF0000"/>
                  </a:solidFill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５</a:t>
              </a: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96B60BC0-86A6-470B-B506-96FA515E2BC1}"/>
                </a:ext>
              </a:extLst>
            </p:cNvPr>
            <p:cNvSpPr txBox="1"/>
            <p:nvPr/>
          </p:nvSpPr>
          <p:spPr>
            <a:xfrm>
              <a:off x="4368132" y="1496470"/>
              <a:ext cx="354549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450" b="1">
                  <a:solidFill>
                    <a:srgbClr val="FF0000"/>
                  </a:solidFill>
                  <a:latin typeface="Bodoni MT Condensed" panose="02070606080606020203" pitchFamily="18" charset="0"/>
                  <a:ea typeface="+mn-ea"/>
                </a:rPr>
                <a:t>５</a:t>
              </a:r>
            </a:p>
          </p:txBody>
        </p:sp>
      </p:grpSp>
      <p:sp>
        <p:nvSpPr>
          <p:cNvPr id="38" name="六角形 37">
            <a:extLst>
              <a:ext uri="{FF2B5EF4-FFF2-40B4-BE49-F238E27FC236}">
                <a16:creationId xmlns:a16="http://schemas.microsoft.com/office/drawing/2014/main" id="{28A03286-6575-483B-9325-EF658E33A02D}"/>
              </a:ext>
            </a:extLst>
          </p:cNvPr>
          <p:cNvSpPr/>
          <p:nvPr/>
        </p:nvSpPr>
        <p:spPr bwMode="auto">
          <a:xfrm>
            <a:off x="3380584" y="6982277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9" name="六角形 38">
            <a:extLst>
              <a:ext uri="{FF2B5EF4-FFF2-40B4-BE49-F238E27FC236}">
                <a16:creationId xmlns:a16="http://schemas.microsoft.com/office/drawing/2014/main" id="{D00E25C5-9DE5-43E8-A17F-AE9ED62B701E}"/>
              </a:ext>
            </a:extLst>
          </p:cNvPr>
          <p:cNvSpPr/>
          <p:nvPr/>
        </p:nvSpPr>
        <p:spPr bwMode="auto">
          <a:xfrm>
            <a:off x="3054525" y="5594607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40" name="六角形 39">
            <a:extLst>
              <a:ext uri="{FF2B5EF4-FFF2-40B4-BE49-F238E27FC236}">
                <a16:creationId xmlns:a16="http://schemas.microsoft.com/office/drawing/2014/main" id="{17D6754D-4856-4888-94E1-4578820820A3}"/>
              </a:ext>
            </a:extLst>
          </p:cNvPr>
          <p:cNvSpPr/>
          <p:nvPr/>
        </p:nvSpPr>
        <p:spPr bwMode="auto">
          <a:xfrm>
            <a:off x="2738594" y="3784755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41" name="六角形 40">
            <a:extLst>
              <a:ext uri="{FF2B5EF4-FFF2-40B4-BE49-F238E27FC236}">
                <a16:creationId xmlns:a16="http://schemas.microsoft.com/office/drawing/2014/main" id="{7A6F6015-D128-4631-A329-F5FEAE881402}"/>
              </a:ext>
            </a:extLst>
          </p:cNvPr>
          <p:cNvSpPr/>
          <p:nvPr/>
        </p:nvSpPr>
        <p:spPr bwMode="auto">
          <a:xfrm>
            <a:off x="2425972" y="2235547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42" name="六角形 41">
            <a:extLst>
              <a:ext uri="{FF2B5EF4-FFF2-40B4-BE49-F238E27FC236}">
                <a16:creationId xmlns:a16="http://schemas.microsoft.com/office/drawing/2014/main" id="{6E6CDEE8-AD91-4FCA-8462-53B7EAC63822}"/>
              </a:ext>
            </a:extLst>
          </p:cNvPr>
          <p:cNvSpPr/>
          <p:nvPr/>
        </p:nvSpPr>
        <p:spPr bwMode="auto">
          <a:xfrm>
            <a:off x="3075156" y="2918547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43" name="六角形 42">
            <a:extLst>
              <a:ext uri="{FF2B5EF4-FFF2-40B4-BE49-F238E27FC236}">
                <a16:creationId xmlns:a16="http://schemas.microsoft.com/office/drawing/2014/main" id="{CF0A7676-8447-4457-B7BB-8977B401064D}"/>
              </a:ext>
            </a:extLst>
          </p:cNvPr>
          <p:cNvSpPr/>
          <p:nvPr/>
        </p:nvSpPr>
        <p:spPr bwMode="auto">
          <a:xfrm>
            <a:off x="3414003" y="4409640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44" name="六角形 43">
            <a:extLst>
              <a:ext uri="{FF2B5EF4-FFF2-40B4-BE49-F238E27FC236}">
                <a16:creationId xmlns:a16="http://schemas.microsoft.com/office/drawing/2014/main" id="{CECFB1BD-AFBD-4C3F-91A5-07E554E4EBF9}"/>
              </a:ext>
            </a:extLst>
          </p:cNvPr>
          <p:cNvSpPr/>
          <p:nvPr/>
        </p:nvSpPr>
        <p:spPr bwMode="auto">
          <a:xfrm>
            <a:off x="3720893" y="6069072"/>
            <a:ext cx="96832" cy="90394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500">
                <a:latin typeface="HGP創英角ｺﾞｼｯｸUB" pitchFamily="50" charset="-128"/>
                <a:ea typeface="HGP創英角ｺﾞｼｯｸUB" pitchFamily="50" charset="-128"/>
              </a:rPr>
              <a:t>T</a:t>
            </a:r>
            <a:endParaRPr lang="ja-JP" altLang="en-US" sz="5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45" name="フリーフォーム: 図形 44">
            <a:extLst>
              <a:ext uri="{FF2B5EF4-FFF2-40B4-BE49-F238E27FC236}">
                <a16:creationId xmlns:a16="http://schemas.microsoft.com/office/drawing/2014/main" id="{87F7A70A-FE58-48C4-91FC-C05B52DE2902}"/>
              </a:ext>
            </a:extLst>
          </p:cNvPr>
          <p:cNvSpPr/>
          <p:nvPr/>
        </p:nvSpPr>
        <p:spPr>
          <a:xfrm>
            <a:off x="1762067" y="796544"/>
            <a:ext cx="2855686" cy="6763657"/>
          </a:xfrm>
          <a:custGeom>
            <a:avLst/>
            <a:gdLst>
              <a:gd name="connsiteX0" fmla="*/ 0 w 2728686"/>
              <a:gd name="connsiteY0" fmla="*/ 0 h 6792685"/>
              <a:gd name="connsiteX1" fmla="*/ 1422400 w 2728686"/>
              <a:gd name="connsiteY1" fmla="*/ 29028 h 6792685"/>
              <a:gd name="connsiteX2" fmla="*/ 2728686 w 2728686"/>
              <a:gd name="connsiteY2" fmla="*/ 6792685 h 6792685"/>
              <a:gd name="connsiteX3" fmla="*/ 1117600 w 2728686"/>
              <a:gd name="connsiteY3" fmla="*/ 6778171 h 6792685"/>
              <a:gd name="connsiteX4" fmla="*/ 0 w 2728686"/>
              <a:gd name="connsiteY4" fmla="*/ 0 h 6792685"/>
              <a:gd name="connsiteX0" fmla="*/ 0 w 2728686"/>
              <a:gd name="connsiteY0" fmla="*/ 1 h 6763657"/>
              <a:gd name="connsiteX1" fmla="*/ 1422400 w 2728686"/>
              <a:gd name="connsiteY1" fmla="*/ 0 h 6763657"/>
              <a:gd name="connsiteX2" fmla="*/ 2728686 w 2728686"/>
              <a:gd name="connsiteY2" fmla="*/ 6763657 h 6763657"/>
              <a:gd name="connsiteX3" fmla="*/ 1117600 w 2728686"/>
              <a:gd name="connsiteY3" fmla="*/ 6749143 h 6763657"/>
              <a:gd name="connsiteX4" fmla="*/ 0 w 2728686"/>
              <a:gd name="connsiteY4" fmla="*/ 1 h 6763657"/>
              <a:gd name="connsiteX0" fmla="*/ 0 w 2728686"/>
              <a:gd name="connsiteY0" fmla="*/ 1 h 6763657"/>
              <a:gd name="connsiteX1" fmla="*/ 1422400 w 2728686"/>
              <a:gd name="connsiteY1" fmla="*/ 0 h 6763657"/>
              <a:gd name="connsiteX2" fmla="*/ 2728686 w 2728686"/>
              <a:gd name="connsiteY2" fmla="*/ 6763657 h 6763657"/>
              <a:gd name="connsiteX3" fmla="*/ 1291771 w 2728686"/>
              <a:gd name="connsiteY3" fmla="*/ 6763657 h 6763657"/>
              <a:gd name="connsiteX4" fmla="*/ 0 w 2728686"/>
              <a:gd name="connsiteY4" fmla="*/ 1 h 6763657"/>
              <a:gd name="connsiteX0" fmla="*/ 0 w 2855686"/>
              <a:gd name="connsiteY0" fmla="*/ 1 h 6763657"/>
              <a:gd name="connsiteX1" fmla="*/ 1549400 w 2855686"/>
              <a:gd name="connsiteY1" fmla="*/ 0 h 6763657"/>
              <a:gd name="connsiteX2" fmla="*/ 2855686 w 2855686"/>
              <a:gd name="connsiteY2" fmla="*/ 6763657 h 6763657"/>
              <a:gd name="connsiteX3" fmla="*/ 1418771 w 2855686"/>
              <a:gd name="connsiteY3" fmla="*/ 6763657 h 6763657"/>
              <a:gd name="connsiteX4" fmla="*/ 0 w 2855686"/>
              <a:gd name="connsiteY4" fmla="*/ 1 h 6763657"/>
              <a:gd name="connsiteX0" fmla="*/ 0 w 2855686"/>
              <a:gd name="connsiteY0" fmla="*/ 1 h 6763657"/>
              <a:gd name="connsiteX1" fmla="*/ 1549400 w 2855686"/>
              <a:gd name="connsiteY1" fmla="*/ 0 h 6763657"/>
              <a:gd name="connsiteX2" fmla="*/ 2855686 w 2855686"/>
              <a:gd name="connsiteY2" fmla="*/ 6763657 h 6763657"/>
              <a:gd name="connsiteX3" fmla="*/ 1317171 w 2855686"/>
              <a:gd name="connsiteY3" fmla="*/ 6763657 h 6763657"/>
              <a:gd name="connsiteX4" fmla="*/ 0 w 2855686"/>
              <a:gd name="connsiteY4" fmla="*/ 1 h 676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5686" h="6763657">
                <a:moveTo>
                  <a:pt x="0" y="1"/>
                </a:moveTo>
                <a:lnTo>
                  <a:pt x="1549400" y="0"/>
                </a:lnTo>
                <a:lnTo>
                  <a:pt x="2855686" y="6763657"/>
                </a:lnTo>
                <a:lnTo>
                  <a:pt x="1317171" y="6763657"/>
                </a:lnTo>
                <a:lnTo>
                  <a:pt x="0" y="1"/>
                </a:lnTo>
                <a:close/>
              </a:path>
            </a:pathLst>
          </a:custGeom>
          <a:solidFill>
            <a:srgbClr val="7030A0">
              <a:alpha val="20000"/>
            </a:srgbClr>
          </a:solidFill>
          <a:ln w="63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C898429F-6093-491B-B244-83574C55FA8D}"/>
              </a:ext>
            </a:extLst>
          </p:cNvPr>
          <p:cNvSpPr/>
          <p:nvPr/>
        </p:nvSpPr>
        <p:spPr>
          <a:xfrm>
            <a:off x="2941232" y="893657"/>
            <a:ext cx="323417" cy="108761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/>
              <a:t>D</a:t>
            </a:r>
            <a:r>
              <a:rPr kumimoji="1" lang="en-US" altLang="ja-JP" sz="600" b="1"/>
              <a:t>-5</a:t>
            </a:r>
            <a:endParaRPr kumimoji="1" lang="ja-JP" altLang="en-US" sz="600" b="1"/>
          </a:p>
        </p:txBody>
      </p:sp>
    </p:spTree>
    <p:extLst>
      <p:ext uri="{BB962C8B-B14F-4D97-AF65-F5344CB8AC3E}">
        <p14:creationId xmlns:p14="http://schemas.microsoft.com/office/powerpoint/2010/main" val="4139163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56BA3FD8-BCC8-4677-B7F2-8766B12DD0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67" r="-364" b="3692"/>
          <a:stretch/>
        </p:blipFill>
        <p:spPr>
          <a:xfrm>
            <a:off x="85679" y="552513"/>
            <a:ext cx="5342848" cy="7265436"/>
          </a:xfrm>
          <a:prstGeom prst="rect">
            <a:avLst/>
          </a:prstGeom>
        </p:spPr>
      </p:pic>
      <p:sp>
        <p:nvSpPr>
          <p:cNvPr id="319" name="正方形/長方形 318">
            <a:extLst>
              <a:ext uri="{FF2B5EF4-FFF2-40B4-BE49-F238E27FC236}">
                <a16:creationId xmlns:a16="http://schemas.microsoft.com/office/drawing/2014/main" id="{ECEF246D-32AF-4EE8-96DC-345C9C60C5DD}"/>
              </a:ext>
            </a:extLst>
          </p:cNvPr>
          <p:cNvSpPr/>
          <p:nvPr/>
        </p:nvSpPr>
        <p:spPr>
          <a:xfrm>
            <a:off x="129540" y="6263640"/>
            <a:ext cx="2293620" cy="154686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4C8034D4-BA6C-4613-B9A7-DFCACBEE6BC9}"/>
              </a:ext>
            </a:extLst>
          </p:cNvPr>
          <p:cNvSpPr/>
          <p:nvPr/>
        </p:nvSpPr>
        <p:spPr>
          <a:xfrm>
            <a:off x="113062" y="904240"/>
            <a:ext cx="2336800" cy="14710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51C2407D-099D-40B6-A1A5-11E7C49CAA8C}"/>
              </a:ext>
            </a:extLst>
          </p:cNvPr>
          <p:cNvSpPr/>
          <p:nvPr/>
        </p:nvSpPr>
        <p:spPr>
          <a:xfrm>
            <a:off x="108190" y="2402428"/>
            <a:ext cx="2336800" cy="145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753BF29-2D73-4B69-801E-F6DCC2D01650}"/>
              </a:ext>
            </a:extLst>
          </p:cNvPr>
          <p:cNvSpPr txBox="1"/>
          <p:nvPr/>
        </p:nvSpPr>
        <p:spPr>
          <a:xfrm>
            <a:off x="1141366" y="89808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大黒ふ頭出入り口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54876D8-AC30-418B-BD25-110F53C0EC6B}"/>
              </a:ext>
            </a:extLst>
          </p:cNvPr>
          <p:cNvSpPr/>
          <p:nvPr/>
        </p:nvSpPr>
        <p:spPr>
          <a:xfrm>
            <a:off x="150396" y="8148008"/>
            <a:ext cx="5406498" cy="127498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7CC6027-F0EC-466A-A367-CFA8CE8AC7D2}"/>
              </a:ext>
            </a:extLst>
          </p:cNvPr>
          <p:cNvSpPr/>
          <p:nvPr/>
        </p:nvSpPr>
        <p:spPr>
          <a:xfrm>
            <a:off x="171094" y="7964695"/>
            <a:ext cx="1396283" cy="1651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特記事項</a:t>
            </a:r>
            <a:endParaRPr kumimoji="1" lang="ja-JP" altLang="en-US" sz="8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7E22967E-C345-45FA-95CF-5811C4394C66}"/>
              </a:ext>
            </a:extLst>
          </p:cNvPr>
          <p:cNvSpPr txBox="1"/>
          <p:nvPr/>
        </p:nvSpPr>
        <p:spPr>
          <a:xfrm>
            <a:off x="4414253" y="7466593"/>
            <a:ext cx="394642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A2</a:t>
            </a:r>
          </a:p>
        </p:txBody>
      </p:sp>
      <p:grpSp>
        <p:nvGrpSpPr>
          <p:cNvPr id="114" name="グループ化 113">
            <a:extLst>
              <a:ext uri="{FF2B5EF4-FFF2-40B4-BE49-F238E27FC236}">
                <a16:creationId xmlns:a16="http://schemas.microsoft.com/office/drawing/2014/main" id="{4EAEEA45-60ED-49F3-8170-F92EE7AC4689}"/>
              </a:ext>
            </a:extLst>
          </p:cNvPr>
          <p:cNvGrpSpPr/>
          <p:nvPr/>
        </p:nvGrpSpPr>
        <p:grpSpPr>
          <a:xfrm rot="8233188">
            <a:off x="4246074" y="7637903"/>
            <a:ext cx="152098" cy="107167"/>
            <a:chOff x="-3605111" y="1807211"/>
            <a:chExt cx="277711" cy="186689"/>
          </a:xfrm>
        </p:grpSpPr>
        <p:sp>
          <p:nvSpPr>
            <p:cNvPr id="115" name="正方形/長方形 114">
              <a:extLst>
                <a:ext uri="{FF2B5EF4-FFF2-40B4-BE49-F238E27FC236}">
                  <a16:creationId xmlns:a16="http://schemas.microsoft.com/office/drawing/2014/main" id="{18ADB33F-DFE9-4C76-BA43-728AD972D5BB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" name="正方形/長方形 115">
              <a:extLst>
                <a:ext uri="{FF2B5EF4-FFF2-40B4-BE49-F238E27FC236}">
                  <a16:creationId xmlns:a16="http://schemas.microsoft.com/office/drawing/2014/main" id="{E22E4FBC-CBD1-47CA-B5D5-253ADE70CE72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48E0837B-4525-4D27-8498-48B5BB03D871}"/>
              </a:ext>
            </a:extLst>
          </p:cNvPr>
          <p:cNvSpPr txBox="1"/>
          <p:nvPr/>
        </p:nvSpPr>
        <p:spPr>
          <a:xfrm>
            <a:off x="4058319" y="6078318"/>
            <a:ext cx="392525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A2</a:t>
            </a:r>
            <a:endParaRPr kumimoji="1" lang="ja-JP" altLang="en-US" sz="700" b="1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2" name="正方形/長方形 151">
            <a:extLst>
              <a:ext uri="{FF2B5EF4-FFF2-40B4-BE49-F238E27FC236}">
                <a16:creationId xmlns:a16="http://schemas.microsoft.com/office/drawing/2014/main" id="{79E4431C-3B12-4A71-B58A-A3610B3CE0C3}"/>
              </a:ext>
            </a:extLst>
          </p:cNvPr>
          <p:cNvSpPr/>
          <p:nvPr/>
        </p:nvSpPr>
        <p:spPr>
          <a:xfrm>
            <a:off x="4696544" y="6136434"/>
            <a:ext cx="92075" cy="980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pic>
        <p:nvPicPr>
          <p:cNvPr id="160" name="図 159">
            <a:extLst>
              <a:ext uri="{FF2B5EF4-FFF2-40B4-BE49-F238E27FC236}">
                <a16:creationId xmlns:a16="http://schemas.microsoft.com/office/drawing/2014/main" id="{A7849204-87A1-4489-AEC7-3073F8CCDE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37" t="47623" r="73473" b="31942"/>
          <a:stretch/>
        </p:blipFill>
        <p:spPr>
          <a:xfrm>
            <a:off x="5019222" y="8252153"/>
            <a:ext cx="474133" cy="1123543"/>
          </a:xfrm>
          <a:prstGeom prst="rect">
            <a:avLst/>
          </a:prstGeom>
        </p:spPr>
      </p:pic>
      <p:sp>
        <p:nvSpPr>
          <p:cNvPr id="167" name="テキスト ボックス 166">
            <a:extLst>
              <a:ext uri="{FF2B5EF4-FFF2-40B4-BE49-F238E27FC236}">
                <a16:creationId xmlns:a16="http://schemas.microsoft.com/office/drawing/2014/main" id="{D6C5A2ED-0D6C-45F0-A084-96EB84C182D5}"/>
              </a:ext>
            </a:extLst>
          </p:cNvPr>
          <p:cNvSpPr txBox="1"/>
          <p:nvPr/>
        </p:nvSpPr>
        <p:spPr>
          <a:xfrm>
            <a:off x="4249665" y="5853278"/>
            <a:ext cx="392525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A3</a:t>
            </a:r>
          </a:p>
        </p:txBody>
      </p:sp>
      <p:sp>
        <p:nvSpPr>
          <p:cNvPr id="169" name="テキスト ボックス 168">
            <a:extLst>
              <a:ext uri="{FF2B5EF4-FFF2-40B4-BE49-F238E27FC236}">
                <a16:creationId xmlns:a16="http://schemas.microsoft.com/office/drawing/2014/main" id="{CE48D9CF-C994-415A-B4F9-3D0CC361970C}"/>
              </a:ext>
            </a:extLst>
          </p:cNvPr>
          <p:cNvSpPr txBox="1"/>
          <p:nvPr/>
        </p:nvSpPr>
        <p:spPr>
          <a:xfrm>
            <a:off x="3602583" y="8327655"/>
            <a:ext cx="1282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b="1">
                <a:latin typeface="Meiryo UI" panose="020B0604030504040204" pitchFamily="50" charset="-128"/>
                <a:ea typeface="Meiryo UI" panose="020B0604030504040204" pitchFamily="50" charset="-128"/>
              </a:rPr>
              <a:t>A2×12</a:t>
            </a:r>
          </a:p>
          <a:p>
            <a:r>
              <a:rPr lang="en-US" altLang="ja-JP" sz="1100" b="1">
                <a:latin typeface="Meiryo UI" panose="020B0604030504040204" pitchFamily="50" charset="-128"/>
                <a:ea typeface="Meiryo UI" panose="020B0604030504040204" pitchFamily="50" charset="-128"/>
              </a:rPr>
              <a:t>A</a:t>
            </a:r>
            <a:r>
              <a:rPr kumimoji="1" lang="en-US" altLang="ja-JP" sz="1100" b="1">
                <a:latin typeface="Meiryo UI" panose="020B0604030504040204" pitchFamily="50" charset="-128"/>
                <a:ea typeface="Meiryo UI" panose="020B0604030504040204" pitchFamily="50" charset="-128"/>
              </a:rPr>
              <a:t>3×12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B2F56907-F9B5-4456-8620-EC0478EDEB71}"/>
              </a:ext>
            </a:extLst>
          </p:cNvPr>
          <p:cNvCxnSpPr/>
          <p:nvPr/>
        </p:nvCxnSpPr>
        <p:spPr>
          <a:xfrm>
            <a:off x="5252459" y="8542362"/>
            <a:ext cx="0" cy="2479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595F3B82-0A8B-4956-AFE2-6E95DEE510C7}"/>
              </a:ext>
            </a:extLst>
          </p:cNvPr>
          <p:cNvCxnSpPr/>
          <p:nvPr/>
        </p:nvCxnSpPr>
        <p:spPr>
          <a:xfrm>
            <a:off x="5272485" y="8542362"/>
            <a:ext cx="0" cy="2479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A3D96235-3C23-49D4-89F1-DC25014E4042}"/>
              </a:ext>
            </a:extLst>
          </p:cNvPr>
          <p:cNvSpPr txBox="1"/>
          <p:nvPr/>
        </p:nvSpPr>
        <p:spPr>
          <a:xfrm>
            <a:off x="4188672" y="7239384"/>
            <a:ext cx="392525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A3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1328773E-06AF-4835-8B06-00FD53E8C06F}"/>
              </a:ext>
            </a:extLst>
          </p:cNvPr>
          <p:cNvGrpSpPr/>
          <p:nvPr/>
        </p:nvGrpSpPr>
        <p:grpSpPr>
          <a:xfrm rot="8289380">
            <a:off x="4105728" y="7455641"/>
            <a:ext cx="152098" cy="107167"/>
            <a:chOff x="-3605111" y="1807211"/>
            <a:chExt cx="277711" cy="18668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EBC0539F-FE7C-4D97-848B-B4389E81D76E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2A0675C5-687E-4B47-B5CD-851571FB44F1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EAEE1A6B-35B9-4061-A990-678BB8C3772B}"/>
              </a:ext>
            </a:extLst>
          </p:cNvPr>
          <p:cNvGrpSpPr/>
          <p:nvPr/>
        </p:nvGrpSpPr>
        <p:grpSpPr>
          <a:xfrm rot="19159192">
            <a:off x="2276885" y="5161644"/>
            <a:ext cx="152095" cy="107167"/>
            <a:chOff x="-3605111" y="1807211"/>
            <a:chExt cx="277711" cy="186689"/>
          </a:xfrm>
        </p:grpSpPr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B2D34CFC-A1A8-4B4C-939F-16D30549E432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8A3F9146-4060-4276-B93D-5FC9D7530365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F8DE026B-7069-4ED9-AFE4-11AADE5806B2}"/>
              </a:ext>
            </a:extLst>
          </p:cNvPr>
          <p:cNvGrpSpPr/>
          <p:nvPr/>
        </p:nvGrpSpPr>
        <p:grpSpPr>
          <a:xfrm rot="18936077">
            <a:off x="2176238" y="5048447"/>
            <a:ext cx="152095" cy="107167"/>
            <a:chOff x="-3605111" y="1807211"/>
            <a:chExt cx="277711" cy="186689"/>
          </a:xfrm>
        </p:grpSpPr>
        <p:sp>
          <p:nvSpPr>
            <p:cNvPr id="64" name="正方形/長方形 63">
              <a:extLst>
                <a:ext uri="{FF2B5EF4-FFF2-40B4-BE49-F238E27FC236}">
                  <a16:creationId xmlns:a16="http://schemas.microsoft.com/office/drawing/2014/main" id="{99CEABD1-4275-4D05-B08D-49A105F3690A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91ACD3C7-F7FD-4729-9275-560EF5E0138B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2" name="グループ化 71">
            <a:extLst>
              <a:ext uri="{FF2B5EF4-FFF2-40B4-BE49-F238E27FC236}">
                <a16:creationId xmlns:a16="http://schemas.microsoft.com/office/drawing/2014/main" id="{58EB0858-F1A1-4C86-8249-B2B5F2051B7A}"/>
              </a:ext>
            </a:extLst>
          </p:cNvPr>
          <p:cNvGrpSpPr/>
          <p:nvPr/>
        </p:nvGrpSpPr>
        <p:grpSpPr>
          <a:xfrm rot="13567903">
            <a:off x="3537566" y="4924952"/>
            <a:ext cx="152098" cy="107167"/>
            <a:chOff x="-3605111" y="1807211"/>
            <a:chExt cx="277711" cy="186689"/>
          </a:xfrm>
        </p:grpSpPr>
        <p:sp>
          <p:nvSpPr>
            <p:cNvPr id="73" name="正方形/長方形 72">
              <a:extLst>
                <a:ext uri="{FF2B5EF4-FFF2-40B4-BE49-F238E27FC236}">
                  <a16:creationId xmlns:a16="http://schemas.microsoft.com/office/drawing/2014/main" id="{6B3CEC18-C959-427C-8024-7265A7C33BD7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正方形/長方形 73">
              <a:extLst>
                <a:ext uri="{FF2B5EF4-FFF2-40B4-BE49-F238E27FC236}">
                  <a16:creationId xmlns:a16="http://schemas.microsoft.com/office/drawing/2014/main" id="{C775B322-CBA7-481D-802E-5E23FE9656FF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BD069AD4-9DC4-443D-9910-DF16B416A850}"/>
              </a:ext>
            </a:extLst>
          </p:cNvPr>
          <p:cNvSpPr/>
          <p:nvPr/>
        </p:nvSpPr>
        <p:spPr>
          <a:xfrm>
            <a:off x="3088514" y="6178468"/>
            <a:ext cx="92075" cy="980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CBB627AC-0B2C-47F5-A18E-A723A662532D}"/>
              </a:ext>
            </a:extLst>
          </p:cNvPr>
          <p:cNvSpPr/>
          <p:nvPr/>
        </p:nvSpPr>
        <p:spPr>
          <a:xfrm>
            <a:off x="3248534" y="6376588"/>
            <a:ext cx="92075" cy="980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B9E1C25C-1C57-4652-A2DD-E5BD575682BD}"/>
              </a:ext>
            </a:extLst>
          </p:cNvPr>
          <p:cNvSpPr/>
          <p:nvPr/>
        </p:nvSpPr>
        <p:spPr>
          <a:xfrm>
            <a:off x="2144133" y="5126794"/>
            <a:ext cx="92075" cy="980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56D1EBB2-5CE5-4733-AD7F-244A34534BFA}"/>
              </a:ext>
            </a:extLst>
          </p:cNvPr>
          <p:cNvSpPr/>
          <p:nvPr/>
        </p:nvSpPr>
        <p:spPr>
          <a:xfrm>
            <a:off x="5287354" y="8506460"/>
            <a:ext cx="122846" cy="835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00" b="1">
                <a:solidFill>
                  <a:srgbClr val="FF0000"/>
                </a:solidFill>
              </a:rPr>
              <a:t>ホ｜ムセンタ｜</a:t>
            </a:r>
            <a:endParaRPr lang="en-US" altLang="ja-JP" sz="500" b="1">
              <a:solidFill>
                <a:srgbClr val="FF0000"/>
              </a:solidFill>
            </a:endParaRPr>
          </a:p>
          <a:p>
            <a:pPr algn="ctr"/>
            <a:endParaRPr kumimoji="1" lang="en-US" altLang="ja-JP" sz="500" b="1">
              <a:solidFill>
                <a:srgbClr val="FF0000"/>
              </a:solidFill>
            </a:endParaRPr>
          </a:p>
          <a:p>
            <a:pPr algn="ctr"/>
            <a:endParaRPr lang="en-US" altLang="ja-JP" sz="500" b="1">
              <a:solidFill>
                <a:srgbClr val="FF0000"/>
              </a:solidFill>
            </a:endParaRPr>
          </a:p>
          <a:p>
            <a:pPr algn="ctr"/>
            <a:endParaRPr kumimoji="1" lang="en-US" altLang="ja-JP" sz="500" b="1">
              <a:solidFill>
                <a:srgbClr val="FF0000"/>
              </a:solidFill>
            </a:endParaRPr>
          </a:p>
        </p:txBody>
      </p: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BA941840-4BFC-450D-A6EC-B705AE5A561D}"/>
              </a:ext>
            </a:extLst>
          </p:cNvPr>
          <p:cNvGrpSpPr/>
          <p:nvPr/>
        </p:nvGrpSpPr>
        <p:grpSpPr>
          <a:xfrm rot="13497077">
            <a:off x="3693895" y="4753038"/>
            <a:ext cx="152098" cy="107167"/>
            <a:chOff x="-3605111" y="1807211"/>
            <a:chExt cx="277711" cy="186689"/>
          </a:xfrm>
        </p:grpSpPr>
        <p:sp>
          <p:nvSpPr>
            <p:cNvPr id="93" name="正方形/長方形 92">
              <a:extLst>
                <a:ext uri="{FF2B5EF4-FFF2-40B4-BE49-F238E27FC236}">
                  <a16:creationId xmlns:a16="http://schemas.microsoft.com/office/drawing/2014/main" id="{263DB95D-7030-4639-8843-639D794BD93C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正方形/長方形 93">
              <a:extLst>
                <a:ext uri="{FF2B5EF4-FFF2-40B4-BE49-F238E27FC236}">
                  <a16:creationId xmlns:a16="http://schemas.microsoft.com/office/drawing/2014/main" id="{C1629ED2-9C12-40AE-ACB1-022A4C6E306B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8201999-B0D0-4076-83C5-E49C876403CA}"/>
              </a:ext>
            </a:extLst>
          </p:cNvPr>
          <p:cNvSpPr txBox="1"/>
          <p:nvPr/>
        </p:nvSpPr>
        <p:spPr>
          <a:xfrm>
            <a:off x="3825762" y="4935155"/>
            <a:ext cx="394642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A2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6DDBADE-B2DB-4842-8007-D6180466934D}"/>
              </a:ext>
            </a:extLst>
          </p:cNvPr>
          <p:cNvSpPr txBox="1"/>
          <p:nvPr/>
        </p:nvSpPr>
        <p:spPr>
          <a:xfrm>
            <a:off x="3969118" y="4685941"/>
            <a:ext cx="392525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A3</a:t>
            </a:r>
          </a:p>
        </p:txBody>
      </p:sp>
      <p:sp>
        <p:nvSpPr>
          <p:cNvPr id="153" name="正方形/長方形 152">
            <a:extLst>
              <a:ext uri="{FF2B5EF4-FFF2-40B4-BE49-F238E27FC236}">
                <a16:creationId xmlns:a16="http://schemas.microsoft.com/office/drawing/2014/main" id="{F6EF0A59-AA29-4FA3-9E11-0EB4F3DC1630}"/>
              </a:ext>
            </a:extLst>
          </p:cNvPr>
          <p:cNvSpPr/>
          <p:nvPr/>
        </p:nvSpPr>
        <p:spPr>
          <a:xfrm>
            <a:off x="126451" y="563881"/>
            <a:ext cx="5424616" cy="28955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700" b="1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700" b="1">
                <a:latin typeface="Meiryo UI" panose="020B0604030504040204" pitchFamily="50" charset="-128"/>
                <a:ea typeface="Meiryo UI" panose="020B0604030504040204" pitchFamily="50" charset="-128"/>
              </a:rPr>
              <a:t>右左折レーンをカラーコーンで規制し、</a:t>
            </a:r>
            <a:r>
              <a:rPr lang="ja-JP" altLang="en-US" sz="700" b="1">
                <a:latin typeface="Meiryo UI" panose="020B0604030504040204" pitchFamily="50" charset="-128"/>
                <a:ea typeface="Meiryo UI" panose="020B0604030504040204" pitchFamily="50" charset="-128"/>
              </a:rPr>
              <a:t>国道</a:t>
            </a:r>
            <a:r>
              <a:rPr lang="en-US" altLang="ja-JP" sz="700" b="1">
                <a:latin typeface="Meiryo UI" panose="020B0604030504040204" pitchFamily="50" charset="-128"/>
                <a:ea typeface="Meiryo UI" panose="020B0604030504040204" pitchFamily="50" charset="-128"/>
              </a:rPr>
              <a:t>357</a:t>
            </a:r>
            <a:r>
              <a:rPr lang="ja-JP" altLang="en-US" sz="700" b="1">
                <a:latin typeface="Meiryo UI" panose="020B0604030504040204" pitchFamily="50" charset="-128"/>
                <a:ea typeface="Meiryo UI" panose="020B0604030504040204" pitchFamily="50" charset="-128"/>
              </a:rPr>
              <a:t>号線への進入を禁止とする。</a:t>
            </a:r>
            <a:endParaRPr lang="en-US" altLang="ja-JP" sz="700" b="1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700" b="1">
                <a:latin typeface="Meiryo UI" panose="020B0604030504040204" pitchFamily="50" charset="-128"/>
                <a:ea typeface="Meiryo UI" panose="020B0604030504040204" pitchFamily="50" charset="-128"/>
              </a:rPr>
              <a:t>ただし、Ａ突堤利用者（通行証事前配布）と本牧ふ頭方面利用者に限り、通行を許可とする。（警備員対応）</a:t>
            </a:r>
            <a:endParaRPr lang="en-US" altLang="ja-JP" sz="700" b="1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kumimoji="1" lang="en-US" altLang="ja-JP" sz="7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90" name="グループ化 189">
            <a:extLst>
              <a:ext uri="{FF2B5EF4-FFF2-40B4-BE49-F238E27FC236}">
                <a16:creationId xmlns:a16="http://schemas.microsoft.com/office/drawing/2014/main" id="{B8696E29-DC47-4126-A63D-7230166447EB}"/>
              </a:ext>
            </a:extLst>
          </p:cNvPr>
          <p:cNvGrpSpPr/>
          <p:nvPr/>
        </p:nvGrpSpPr>
        <p:grpSpPr>
          <a:xfrm rot="19159192">
            <a:off x="1330557" y="4372251"/>
            <a:ext cx="152095" cy="107167"/>
            <a:chOff x="-3605111" y="1807211"/>
            <a:chExt cx="277711" cy="186689"/>
          </a:xfrm>
        </p:grpSpPr>
        <p:sp>
          <p:nvSpPr>
            <p:cNvPr id="191" name="正方形/長方形 190">
              <a:extLst>
                <a:ext uri="{FF2B5EF4-FFF2-40B4-BE49-F238E27FC236}">
                  <a16:creationId xmlns:a16="http://schemas.microsoft.com/office/drawing/2014/main" id="{0CB7E512-3F98-445F-8C30-2E8CA40BABAF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2" name="正方形/長方形 191">
              <a:extLst>
                <a:ext uri="{FF2B5EF4-FFF2-40B4-BE49-F238E27FC236}">
                  <a16:creationId xmlns:a16="http://schemas.microsoft.com/office/drawing/2014/main" id="{77EF5E96-0B68-4972-9DA7-72BB0B368276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3" name="グループ化 192">
            <a:extLst>
              <a:ext uri="{FF2B5EF4-FFF2-40B4-BE49-F238E27FC236}">
                <a16:creationId xmlns:a16="http://schemas.microsoft.com/office/drawing/2014/main" id="{4FB017FF-447A-4D5A-90EB-C0C3DB9E647E}"/>
              </a:ext>
            </a:extLst>
          </p:cNvPr>
          <p:cNvGrpSpPr/>
          <p:nvPr/>
        </p:nvGrpSpPr>
        <p:grpSpPr>
          <a:xfrm rot="18936077">
            <a:off x="1134516" y="4078392"/>
            <a:ext cx="152095" cy="107167"/>
            <a:chOff x="-3605111" y="1807211"/>
            <a:chExt cx="277711" cy="186689"/>
          </a:xfrm>
        </p:grpSpPr>
        <p:sp>
          <p:nvSpPr>
            <p:cNvPr id="194" name="正方形/長方形 193">
              <a:extLst>
                <a:ext uri="{FF2B5EF4-FFF2-40B4-BE49-F238E27FC236}">
                  <a16:creationId xmlns:a16="http://schemas.microsoft.com/office/drawing/2014/main" id="{7998DDB2-E16B-459C-BFEF-67F6B6B03EBD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5" name="正方形/長方形 194">
              <a:extLst>
                <a:ext uri="{FF2B5EF4-FFF2-40B4-BE49-F238E27FC236}">
                  <a16:creationId xmlns:a16="http://schemas.microsoft.com/office/drawing/2014/main" id="{263D53F8-FC35-4F91-886D-B9A0E7B4D3B7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98" name="テキスト ボックス 197">
            <a:extLst>
              <a:ext uri="{FF2B5EF4-FFF2-40B4-BE49-F238E27FC236}">
                <a16:creationId xmlns:a16="http://schemas.microsoft.com/office/drawing/2014/main" id="{20ECCCEE-50CF-483C-8087-EC6CF59D8D5F}"/>
              </a:ext>
            </a:extLst>
          </p:cNvPr>
          <p:cNvSpPr txBox="1"/>
          <p:nvPr/>
        </p:nvSpPr>
        <p:spPr>
          <a:xfrm>
            <a:off x="1279950" y="3881401"/>
            <a:ext cx="394642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A2</a:t>
            </a:r>
          </a:p>
        </p:txBody>
      </p:sp>
      <p:sp>
        <p:nvSpPr>
          <p:cNvPr id="199" name="テキスト ボックス 198">
            <a:extLst>
              <a:ext uri="{FF2B5EF4-FFF2-40B4-BE49-F238E27FC236}">
                <a16:creationId xmlns:a16="http://schemas.microsoft.com/office/drawing/2014/main" id="{4DC66B7D-059D-458D-8821-58EE0707AEB8}"/>
              </a:ext>
            </a:extLst>
          </p:cNvPr>
          <p:cNvSpPr txBox="1"/>
          <p:nvPr/>
        </p:nvSpPr>
        <p:spPr>
          <a:xfrm>
            <a:off x="1509156" y="4167122"/>
            <a:ext cx="392525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A3</a:t>
            </a:r>
          </a:p>
        </p:txBody>
      </p:sp>
      <p:grpSp>
        <p:nvGrpSpPr>
          <p:cNvPr id="200" name="グループ化 199">
            <a:extLst>
              <a:ext uri="{FF2B5EF4-FFF2-40B4-BE49-F238E27FC236}">
                <a16:creationId xmlns:a16="http://schemas.microsoft.com/office/drawing/2014/main" id="{F9E4DECD-16CD-4594-8E76-415E32BD9C6A}"/>
              </a:ext>
            </a:extLst>
          </p:cNvPr>
          <p:cNvGrpSpPr/>
          <p:nvPr/>
        </p:nvGrpSpPr>
        <p:grpSpPr>
          <a:xfrm rot="14077461">
            <a:off x="3936191" y="6672706"/>
            <a:ext cx="152098" cy="107167"/>
            <a:chOff x="-3605111" y="1807211"/>
            <a:chExt cx="277711" cy="186689"/>
          </a:xfrm>
        </p:grpSpPr>
        <p:sp>
          <p:nvSpPr>
            <p:cNvPr id="201" name="正方形/長方形 200">
              <a:extLst>
                <a:ext uri="{FF2B5EF4-FFF2-40B4-BE49-F238E27FC236}">
                  <a16:creationId xmlns:a16="http://schemas.microsoft.com/office/drawing/2014/main" id="{000E43B1-F31D-4CBC-B0CC-ED2ECD160E2A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2" name="正方形/長方形 201">
              <a:extLst>
                <a:ext uri="{FF2B5EF4-FFF2-40B4-BE49-F238E27FC236}">
                  <a16:creationId xmlns:a16="http://schemas.microsoft.com/office/drawing/2014/main" id="{BD21DE7B-4499-40FB-A8E6-683E59B0275F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03" name="テキスト ボックス 202">
            <a:extLst>
              <a:ext uri="{FF2B5EF4-FFF2-40B4-BE49-F238E27FC236}">
                <a16:creationId xmlns:a16="http://schemas.microsoft.com/office/drawing/2014/main" id="{1E687B5E-24DB-4A2B-8373-1765219F2793}"/>
              </a:ext>
            </a:extLst>
          </p:cNvPr>
          <p:cNvSpPr txBox="1"/>
          <p:nvPr/>
        </p:nvSpPr>
        <p:spPr>
          <a:xfrm>
            <a:off x="3387759" y="6505038"/>
            <a:ext cx="392525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A2</a:t>
            </a:r>
            <a:endParaRPr kumimoji="1" lang="ja-JP" altLang="en-US" sz="700" b="1">
              <a:solidFill>
                <a:srgbClr val="FF0000"/>
              </a:solidFill>
              <a:latin typeface="+mj-ea"/>
              <a:ea typeface="+mj-ea"/>
            </a:endParaRPr>
          </a:p>
        </p:txBody>
      </p:sp>
      <p:grpSp>
        <p:nvGrpSpPr>
          <p:cNvPr id="204" name="グループ化 203">
            <a:extLst>
              <a:ext uri="{FF2B5EF4-FFF2-40B4-BE49-F238E27FC236}">
                <a16:creationId xmlns:a16="http://schemas.microsoft.com/office/drawing/2014/main" id="{47DA2EFC-D9BA-4BA9-BD5A-59ABC84D5BDE}"/>
              </a:ext>
            </a:extLst>
          </p:cNvPr>
          <p:cNvGrpSpPr/>
          <p:nvPr/>
        </p:nvGrpSpPr>
        <p:grpSpPr>
          <a:xfrm rot="14111714">
            <a:off x="3758391" y="6715039"/>
            <a:ext cx="152098" cy="107167"/>
            <a:chOff x="-3605111" y="1807211"/>
            <a:chExt cx="277711" cy="186689"/>
          </a:xfrm>
        </p:grpSpPr>
        <p:sp>
          <p:nvSpPr>
            <p:cNvPr id="205" name="正方形/長方形 204">
              <a:extLst>
                <a:ext uri="{FF2B5EF4-FFF2-40B4-BE49-F238E27FC236}">
                  <a16:creationId xmlns:a16="http://schemas.microsoft.com/office/drawing/2014/main" id="{070DEECB-C856-436E-9AC7-5876F241EB22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6" name="正方形/長方形 205">
              <a:extLst>
                <a:ext uri="{FF2B5EF4-FFF2-40B4-BE49-F238E27FC236}">
                  <a16:creationId xmlns:a16="http://schemas.microsoft.com/office/drawing/2014/main" id="{5CB33CD7-0E54-4FD5-A505-4CD11FA50E8D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07" name="テキスト ボックス 206">
            <a:extLst>
              <a:ext uri="{FF2B5EF4-FFF2-40B4-BE49-F238E27FC236}">
                <a16:creationId xmlns:a16="http://schemas.microsoft.com/office/drawing/2014/main" id="{296D8C33-1FBE-4B1B-A39B-518DE7296271}"/>
              </a:ext>
            </a:extLst>
          </p:cNvPr>
          <p:cNvSpPr txBox="1"/>
          <p:nvPr/>
        </p:nvSpPr>
        <p:spPr>
          <a:xfrm>
            <a:off x="3573009" y="6280163"/>
            <a:ext cx="392525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A3</a:t>
            </a:r>
          </a:p>
        </p:txBody>
      </p:sp>
      <p:sp>
        <p:nvSpPr>
          <p:cNvPr id="208" name="テキスト ボックス 207">
            <a:extLst>
              <a:ext uri="{FF2B5EF4-FFF2-40B4-BE49-F238E27FC236}">
                <a16:creationId xmlns:a16="http://schemas.microsoft.com/office/drawing/2014/main" id="{E5DD1AA1-1E79-46C3-B141-DFE8B9415DC7}"/>
              </a:ext>
            </a:extLst>
          </p:cNvPr>
          <p:cNvSpPr txBox="1"/>
          <p:nvPr/>
        </p:nvSpPr>
        <p:spPr>
          <a:xfrm>
            <a:off x="129540" y="8206740"/>
            <a:ext cx="3842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ja-JP" altLang="en-US" sz="9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基本的に国道</a:t>
            </a:r>
            <a:r>
              <a:rPr lang="en-US" altLang="ja-JP" sz="9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357</a:t>
            </a:r>
            <a:r>
              <a:rPr lang="ja-JP" altLang="en-US" sz="9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への進入は禁止（右左折レーンをカラーコーンで規制）</a:t>
            </a:r>
            <a:endParaRPr lang="en-US" altLang="ja-JP" sz="90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900">
                <a:latin typeface="Meiryo UI" panose="020B0604030504040204" pitchFamily="50" charset="-128"/>
                <a:ea typeface="Meiryo UI" panose="020B0604030504040204" pitchFamily="50" charset="-128"/>
              </a:rPr>
              <a:t>・ただし、Ａ突堤利用者（通行証あり）と本牧ふ頭方面利用者のみ、</a:t>
            </a:r>
            <a:endParaRPr lang="en-US" altLang="ja-JP" sz="9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900">
                <a:latin typeface="Meiryo UI" panose="020B0604030504040204" pitchFamily="50" charset="-128"/>
                <a:ea typeface="Meiryo UI" panose="020B0604030504040204" pitchFamily="50" charset="-128"/>
              </a:rPr>
              <a:t> 国道</a:t>
            </a:r>
            <a:r>
              <a:rPr lang="en-US" altLang="ja-JP" sz="900">
                <a:latin typeface="Meiryo UI" panose="020B0604030504040204" pitchFamily="50" charset="-128"/>
                <a:ea typeface="Meiryo UI" panose="020B0604030504040204" pitchFamily="50" charset="-128"/>
              </a:rPr>
              <a:t>357</a:t>
            </a:r>
            <a:r>
              <a:rPr lang="ja-JP" altLang="en-US" sz="900">
                <a:latin typeface="Meiryo UI" panose="020B0604030504040204" pitchFamily="50" charset="-128"/>
                <a:ea typeface="Meiryo UI" panose="020B0604030504040204" pitchFamily="50" charset="-128"/>
              </a:rPr>
              <a:t>への進入を許可とする。</a:t>
            </a:r>
            <a:endParaRPr lang="en-US" altLang="ja-JP" sz="9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9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9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9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sz="9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kumimoji="1" lang="ja-JP" altLang="en-US" sz="9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Ａ突堤利用者には通行証を事前配布</a:t>
            </a:r>
            <a:endParaRPr kumimoji="1" lang="en-US" altLang="ja-JP" sz="90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9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9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通行証配布の際にＡ突堤から本牧ふ頭方面は進入ができないことを事前周知</a:t>
            </a:r>
            <a:endParaRPr kumimoji="1" lang="ja-JP" altLang="en-US" sz="90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1" name="フリーフォーム: 図形 250">
            <a:extLst>
              <a:ext uri="{FF2B5EF4-FFF2-40B4-BE49-F238E27FC236}">
                <a16:creationId xmlns:a16="http://schemas.microsoft.com/office/drawing/2014/main" id="{C59B38EB-0F9E-465D-8227-71A863FDA22D}"/>
              </a:ext>
            </a:extLst>
          </p:cNvPr>
          <p:cNvSpPr/>
          <p:nvPr/>
        </p:nvSpPr>
        <p:spPr>
          <a:xfrm rot="18888416">
            <a:off x="3989759" y="7000845"/>
            <a:ext cx="477849" cy="642129"/>
          </a:xfrm>
          <a:custGeom>
            <a:avLst/>
            <a:gdLst>
              <a:gd name="connsiteX0" fmla="*/ 0 w 0"/>
              <a:gd name="connsiteY0" fmla="*/ 613458 h 613458"/>
              <a:gd name="connsiteX1" fmla="*/ 0 w 0"/>
              <a:gd name="connsiteY1" fmla="*/ 0 h 61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13458">
                <a:moveTo>
                  <a:pt x="0" y="613458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: 図形 27">
            <a:extLst>
              <a:ext uri="{FF2B5EF4-FFF2-40B4-BE49-F238E27FC236}">
                <a16:creationId xmlns:a16="http://schemas.microsoft.com/office/drawing/2014/main" id="{4E2611B5-3A7B-403E-AA7A-CAE8278529DB}"/>
              </a:ext>
            </a:extLst>
          </p:cNvPr>
          <p:cNvSpPr/>
          <p:nvPr/>
        </p:nvSpPr>
        <p:spPr>
          <a:xfrm>
            <a:off x="3898900" y="5807867"/>
            <a:ext cx="1002394" cy="1075531"/>
          </a:xfrm>
          <a:custGeom>
            <a:avLst/>
            <a:gdLst>
              <a:gd name="connsiteX0" fmla="*/ 0 w 1633426"/>
              <a:gd name="connsiteY0" fmla="*/ 635000 h 1140596"/>
              <a:gd name="connsiteX1" fmla="*/ 381000 w 1633426"/>
              <a:gd name="connsiteY1" fmla="*/ 1092200 h 1140596"/>
              <a:gd name="connsiteX2" fmla="*/ 609600 w 1633426"/>
              <a:gd name="connsiteY2" fmla="*/ 1054100 h 1140596"/>
              <a:gd name="connsiteX3" fmla="*/ 1549400 w 1633426"/>
              <a:gd name="connsiteY3" fmla="*/ 444500 h 1140596"/>
              <a:gd name="connsiteX4" fmla="*/ 1562100 w 1633426"/>
              <a:gd name="connsiteY4" fmla="*/ 368300 h 1140596"/>
              <a:gd name="connsiteX5" fmla="*/ 1320800 w 1633426"/>
              <a:gd name="connsiteY5" fmla="*/ 0 h 1140596"/>
              <a:gd name="connsiteX0" fmla="*/ 0 w 1636489"/>
              <a:gd name="connsiteY0" fmla="*/ 635000 h 1140596"/>
              <a:gd name="connsiteX1" fmla="*/ 381000 w 1636489"/>
              <a:gd name="connsiteY1" fmla="*/ 1092200 h 1140596"/>
              <a:gd name="connsiteX2" fmla="*/ 609600 w 1636489"/>
              <a:gd name="connsiteY2" fmla="*/ 1054100 h 1140596"/>
              <a:gd name="connsiteX3" fmla="*/ 1549400 w 1636489"/>
              <a:gd name="connsiteY3" fmla="*/ 444500 h 1140596"/>
              <a:gd name="connsiteX4" fmla="*/ 1569244 w 1636489"/>
              <a:gd name="connsiteY4" fmla="*/ 268288 h 1140596"/>
              <a:gd name="connsiteX5" fmla="*/ 1320800 w 1636489"/>
              <a:gd name="connsiteY5" fmla="*/ 0 h 1140596"/>
              <a:gd name="connsiteX0" fmla="*/ 0 w 1635086"/>
              <a:gd name="connsiteY0" fmla="*/ 635000 h 1140596"/>
              <a:gd name="connsiteX1" fmla="*/ 381000 w 1635086"/>
              <a:gd name="connsiteY1" fmla="*/ 1092200 h 1140596"/>
              <a:gd name="connsiteX2" fmla="*/ 609600 w 1635086"/>
              <a:gd name="connsiteY2" fmla="*/ 1054100 h 1140596"/>
              <a:gd name="connsiteX3" fmla="*/ 1549400 w 1635086"/>
              <a:gd name="connsiteY3" fmla="*/ 444500 h 1140596"/>
              <a:gd name="connsiteX4" fmla="*/ 1569244 w 1635086"/>
              <a:gd name="connsiteY4" fmla="*/ 268288 h 1140596"/>
              <a:gd name="connsiteX5" fmla="*/ 1320800 w 1635086"/>
              <a:gd name="connsiteY5" fmla="*/ 0 h 1140596"/>
              <a:gd name="connsiteX0" fmla="*/ 0 w 1636115"/>
              <a:gd name="connsiteY0" fmla="*/ 635000 h 1140596"/>
              <a:gd name="connsiteX1" fmla="*/ 381000 w 1636115"/>
              <a:gd name="connsiteY1" fmla="*/ 1092200 h 1140596"/>
              <a:gd name="connsiteX2" fmla="*/ 609600 w 1636115"/>
              <a:gd name="connsiteY2" fmla="*/ 1054100 h 1140596"/>
              <a:gd name="connsiteX3" fmla="*/ 1549400 w 1636115"/>
              <a:gd name="connsiteY3" fmla="*/ 444500 h 1140596"/>
              <a:gd name="connsiteX4" fmla="*/ 1571625 w 1636115"/>
              <a:gd name="connsiteY4" fmla="*/ 251619 h 1140596"/>
              <a:gd name="connsiteX5" fmla="*/ 1320800 w 1636115"/>
              <a:gd name="connsiteY5" fmla="*/ 0 h 1140596"/>
              <a:gd name="connsiteX0" fmla="*/ 0 w 1636115"/>
              <a:gd name="connsiteY0" fmla="*/ 635000 h 1137678"/>
              <a:gd name="connsiteX1" fmla="*/ 381000 w 1636115"/>
              <a:gd name="connsiteY1" fmla="*/ 1092200 h 1137678"/>
              <a:gd name="connsiteX2" fmla="*/ 609600 w 1636115"/>
              <a:gd name="connsiteY2" fmla="*/ 1054100 h 1137678"/>
              <a:gd name="connsiteX3" fmla="*/ 1549400 w 1636115"/>
              <a:gd name="connsiteY3" fmla="*/ 444500 h 1137678"/>
              <a:gd name="connsiteX4" fmla="*/ 1571625 w 1636115"/>
              <a:gd name="connsiteY4" fmla="*/ 251619 h 1137678"/>
              <a:gd name="connsiteX5" fmla="*/ 1320800 w 1636115"/>
              <a:gd name="connsiteY5" fmla="*/ 0 h 1137678"/>
              <a:gd name="connsiteX0" fmla="*/ 0 w 1636115"/>
              <a:gd name="connsiteY0" fmla="*/ 635000 h 1134535"/>
              <a:gd name="connsiteX1" fmla="*/ 381000 w 1636115"/>
              <a:gd name="connsiteY1" fmla="*/ 1092200 h 1134535"/>
              <a:gd name="connsiteX2" fmla="*/ 609600 w 1636115"/>
              <a:gd name="connsiteY2" fmla="*/ 1054100 h 1134535"/>
              <a:gd name="connsiteX3" fmla="*/ 1549400 w 1636115"/>
              <a:gd name="connsiteY3" fmla="*/ 444500 h 1134535"/>
              <a:gd name="connsiteX4" fmla="*/ 1571625 w 1636115"/>
              <a:gd name="connsiteY4" fmla="*/ 251619 h 1134535"/>
              <a:gd name="connsiteX5" fmla="*/ 1320800 w 1636115"/>
              <a:gd name="connsiteY5" fmla="*/ 0 h 1134535"/>
              <a:gd name="connsiteX0" fmla="*/ 0 w 1636115"/>
              <a:gd name="connsiteY0" fmla="*/ 635000 h 1134535"/>
              <a:gd name="connsiteX1" fmla="*/ 381000 w 1636115"/>
              <a:gd name="connsiteY1" fmla="*/ 1092200 h 1134535"/>
              <a:gd name="connsiteX2" fmla="*/ 609600 w 1636115"/>
              <a:gd name="connsiteY2" fmla="*/ 1054100 h 1134535"/>
              <a:gd name="connsiteX3" fmla="*/ 1549400 w 1636115"/>
              <a:gd name="connsiteY3" fmla="*/ 444500 h 1134535"/>
              <a:gd name="connsiteX4" fmla="*/ 1571625 w 1636115"/>
              <a:gd name="connsiteY4" fmla="*/ 251619 h 1134535"/>
              <a:gd name="connsiteX5" fmla="*/ 1320800 w 1636115"/>
              <a:gd name="connsiteY5" fmla="*/ 0 h 1134535"/>
              <a:gd name="connsiteX0" fmla="*/ 0 w 1635414"/>
              <a:gd name="connsiteY0" fmla="*/ 656431 h 1155966"/>
              <a:gd name="connsiteX1" fmla="*/ 381000 w 1635414"/>
              <a:gd name="connsiteY1" fmla="*/ 1113631 h 1155966"/>
              <a:gd name="connsiteX2" fmla="*/ 609600 w 1635414"/>
              <a:gd name="connsiteY2" fmla="*/ 1075531 h 1155966"/>
              <a:gd name="connsiteX3" fmla="*/ 1549400 w 1635414"/>
              <a:gd name="connsiteY3" fmla="*/ 465931 h 1155966"/>
              <a:gd name="connsiteX4" fmla="*/ 1571625 w 1635414"/>
              <a:gd name="connsiteY4" fmla="*/ 273050 h 1155966"/>
              <a:gd name="connsiteX5" fmla="*/ 1363662 w 1635414"/>
              <a:gd name="connsiteY5" fmla="*/ 0 h 1155966"/>
              <a:gd name="connsiteX0" fmla="*/ 0 w 1635414"/>
              <a:gd name="connsiteY0" fmla="*/ 656431 h 1155966"/>
              <a:gd name="connsiteX1" fmla="*/ 381000 w 1635414"/>
              <a:gd name="connsiteY1" fmla="*/ 1113631 h 1155966"/>
              <a:gd name="connsiteX2" fmla="*/ 609600 w 1635414"/>
              <a:gd name="connsiteY2" fmla="*/ 1075531 h 1155966"/>
              <a:gd name="connsiteX3" fmla="*/ 1549400 w 1635414"/>
              <a:gd name="connsiteY3" fmla="*/ 465931 h 1155966"/>
              <a:gd name="connsiteX4" fmla="*/ 1571625 w 1635414"/>
              <a:gd name="connsiteY4" fmla="*/ 273050 h 1155966"/>
              <a:gd name="connsiteX5" fmla="*/ 1363662 w 1635414"/>
              <a:gd name="connsiteY5" fmla="*/ 0 h 1155966"/>
              <a:gd name="connsiteX0" fmla="*/ 0 w 1635414"/>
              <a:gd name="connsiteY0" fmla="*/ 656431 h 1155966"/>
              <a:gd name="connsiteX1" fmla="*/ 381000 w 1635414"/>
              <a:gd name="connsiteY1" fmla="*/ 1113631 h 1155966"/>
              <a:gd name="connsiteX2" fmla="*/ 609600 w 1635414"/>
              <a:gd name="connsiteY2" fmla="*/ 1075531 h 1155966"/>
              <a:gd name="connsiteX3" fmla="*/ 1549400 w 1635414"/>
              <a:gd name="connsiteY3" fmla="*/ 465931 h 1155966"/>
              <a:gd name="connsiteX4" fmla="*/ 1571625 w 1635414"/>
              <a:gd name="connsiteY4" fmla="*/ 273050 h 1155966"/>
              <a:gd name="connsiteX5" fmla="*/ 1363662 w 1635414"/>
              <a:gd name="connsiteY5" fmla="*/ 0 h 1155966"/>
              <a:gd name="connsiteX0" fmla="*/ 0 w 1638985"/>
              <a:gd name="connsiteY0" fmla="*/ 656431 h 1155966"/>
              <a:gd name="connsiteX1" fmla="*/ 381000 w 1638985"/>
              <a:gd name="connsiteY1" fmla="*/ 1113631 h 1155966"/>
              <a:gd name="connsiteX2" fmla="*/ 609600 w 1638985"/>
              <a:gd name="connsiteY2" fmla="*/ 1075531 h 1155966"/>
              <a:gd name="connsiteX3" fmla="*/ 1549400 w 1638985"/>
              <a:gd name="connsiteY3" fmla="*/ 465931 h 1155966"/>
              <a:gd name="connsiteX4" fmla="*/ 1571625 w 1638985"/>
              <a:gd name="connsiteY4" fmla="*/ 273050 h 1155966"/>
              <a:gd name="connsiteX5" fmla="*/ 1363662 w 1638985"/>
              <a:gd name="connsiteY5" fmla="*/ 0 h 1155966"/>
              <a:gd name="connsiteX0" fmla="*/ 0 w 1636823"/>
              <a:gd name="connsiteY0" fmla="*/ 656431 h 1155966"/>
              <a:gd name="connsiteX1" fmla="*/ 381000 w 1636823"/>
              <a:gd name="connsiteY1" fmla="*/ 1113631 h 1155966"/>
              <a:gd name="connsiteX2" fmla="*/ 609600 w 1636823"/>
              <a:gd name="connsiteY2" fmla="*/ 1075531 h 1155966"/>
              <a:gd name="connsiteX3" fmla="*/ 1549400 w 1636823"/>
              <a:gd name="connsiteY3" fmla="*/ 465931 h 1155966"/>
              <a:gd name="connsiteX4" fmla="*/ 1571625 w 1636823"/>
              <a:gd name="connsiteY4" fmla="*/ 273050 h 1155966"/>
              <a:gd name="connsiteX5" fmla="*/ 1363662 w 1636823"/>
              <a:gd name="connsiteY5" fmla="*/ 0 h 1155966"/>
              <a:gd name="connsiteX0" fmla="*/ 0 w 1611994"/>
              <a:gd name="connsiteY0" fmla="*/ 656431 h 1155966"/>
              <a:gd name="connsiteX1" fmla="*/ 381000 w 1611994"/>
              <a:gd name="connsiteY1" fmla="*/ 1113631 h 1155966"/>
              <a:gd name="connsiteX2" fmla="*/ 609600 w 1611994"/>
              <a:gd name="connsiteY2" fmla="*/ 1075531 h 1155966"/>
              <a:gd name="connsiteX3" fmla="*/ 1549400 w 1611994"/>
              <a:gd name="connsiteY3" fmla="*/ 465931 h 1155966"/>
              <a:gd name="connsiteX4" fmla="*/ 1571625 w 1611994"/>
              <a:gd name="connsiteY4" fmla="*/ 273050 h 1155966"/>
              <a:gd name="connsiteX5" fmla="*/ 1363662 w 1611994"/>
              <a:gd name="connsiteY5" fmla="*/ 0 h 1155966"/>
              <a:gd name="connsiteX0" fmla="*/ 0 w 1230994"/>
              <a:gd name="connsiteY0" fmla="*/ 1113631 h 1155966"/>
              <a:gd name="connsiteX1" fmla="*/ 228600 w 1230994"/>
              <a:gd name="connsiteY1" fmla="*/ 1075531 h 1155966"/>
              <a:gd name="connsiteX2" fmla="*/ 1168400 w 1230994"/>
              <a:gd name="connsiteY2" fmla="*/ 465931 h 1155966"/>
              <a:gd name="connsiteX3" fmla="*/ 1190625 w 1230994"/>
              <a:gd name="connsiteY3" fmla="*/ 273050 h 1155966"/>
              <a:gd name="connsiteX4" fmla="*/ 982662 w 1230994"/>
              <a:gd name="connsiteY4" fmla="*/ 0 h 1155966"/>
              <a:gd name="connsiteX0" fmla="*/ 0 w 1002394"/>
              <a:gd name="connsiteY0" fmla="*/ 1075531 h 1075531"/>
              <a:gd name="connsiteX1" fmla="*/ 939800 w 1002394"/>
              <a:gd name="connsiteY1" fmla="*/ 465931 h 1075531"/>
              <a:gd name="connsiteX2" fmla="*/ 962025 w 1002394"/>
              <a:gd name="connsiteY2" fmla="*/ 273050 h 1075531"/>
              <a:gd name="connsiteX3" fmla="*/ 754062 w 1002394"/>
              <a:gd name="connsiteY3" fmla="*/ 0 h 107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2394" h="1075531">
                <a:moveTo>
                  <a:pt x="0" y="1075531"/>
                </a:moveTo>
                <a:cubicBezTo>
                  <a:pt x="135202" y="977106"/>
                  <a:pt x="838994" y="542528"/>
                  <a:pt x="939800" y="465931"/>
                </a:cubicBezTo>
                <a:cubicBezTo>
                  <a:pt x="1040606" y="389334"/>
                  <a:pt x="997744" y="322129"/>
                  <a:pt x="962025" y="273050"/>
                </a:cubicBezTo>
                <a:cubicBezTo>
                  <a:pt x="926306" y="223971"/>
                  <a:pt x="862806" y="139964"/>
                  <a:pt x="754062" y="0"/>
                </a:cubicBezTo>
              </a:path>
            </a:pathLst>
          </a:custGeom>
          <a:noFill/>
          <a:ln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フリーフォーム: 図形 28">
            <a:extLst>
              <a:ext uri="{FF2B5EF4-FFF2-40B4-BE49-F238E27FC236}">
                <a16:creationId xmlns:a16="http://schemas.microsoft.com/office/drawing/2014/main" id="{D30A074B-E1EE-4A8B-978E-A6C7E373FBAA}"/>
              </a:ext>
            </a:extLst>
          </p:cNvPr>
          <p:cNvSpPr/>
          <p:nvPr/>
        </p:nvSpPr>
        <p:spPr>
          <a:xfrm>
            <a:off x="1981200" y="4486275"/>
            <a:ext cx="2057400" cy="1208130"/>
          </a:xfrm>
          <a:custGeom>
            <a:avLst/>
            <a:gdLst>
              <a:gd name="connsiteX0" fmla="*/ 0 w 2057400"/>
              <a:gd name="connsiteY0" fmla="*/ 619125 h 1245682"/>
              <a:gd name="connsiteX1" fmla="*/ 504825 w 2057400"/>
              <a:gd name="connsiteY1" fmla="*/ 1200150 h 1245682"/>
              <a:gd name="connsiteX2" fmla="*/ 714375 w 2057400"/>
              <a:gd name="connsiteY2" fmla="*/ 1123950 h 1245682"/>
              <a:gd name="connsiteX3" fmla="*/ 1514475 w 2057400"/>
              <a:gd name="connsiteY3" fmla="*/ 457200 h 1245682"/>
              <a:gd name="connsiteX4" fmla="*/ 2057400 w 2057400"/>
              <a:gd name="connsiteY4" fmla="*/ 0 h 1245682"/>
              <a:gd name="connsiteX0" fmla="*/ 0 w 2057400"/>
              <a:gd name="connsiteY0" fmla="*/ 619125 h 1245682"/>
              <a:gd name="connsiteX1" fmla="*/ 504825 w 2057400"/>
              <a:gd name="connsiteY1" fmla="*/ 1200150 h 1245682"/>
              <a:gd name="connsiteX2" fmla="*/ 714375 w 2057400"/>
              <a:gd name="connsiteY2" fmla="*/ 1123950 h 1245682"/>
              <a:gd name="connsiteX3" fmla="*/ 1514475 w 2057400"/>
              <a:gd name="connsiteY3" fmla="*/ 457200 h 1245682"/>
              <a:gd name="connsiteX4" fmla="*/ 2057400 w 2057400"/>
              <a:gd name="connsiteY4" fmla="*/ 0 h 1245682"/>
              <a:gd name="connsiteX0" fmla="*/ 0 w 2057400"/>
              <a:gd name="connsiteY0" fmla="*/ 619125 h 1237028"/>
              <a:gd name="connsiteX1" fmla="*/ 504825 w 2057400"/>
              <a:gd name="connsiteY1" fmla="*/ 1200150 h 1237028"/>
              <a:gd name="connsiteX2" fmla="*/ 714375 w 2057400"/>
              <a:gd name="connsiteY2" fmla="*/ 1123950 h 1237028"/>
              <a:gd name="connsiteX3" fmla="*/ 1514475 w 2057400"/>
              <a:gd name="connsiteY3" fmla="*/ 457200 h 1237028"/>
              <a:gd name="connsiteX4" fmla="*/ 2057400 w 2057400"/>
              <a:gd name="connsiteY4" fmla="*/ 0 h 1237028"/>
              <a:gd name="connsiteX0" fmla="*/ 0 w 2057400"/>
              <a:gd name="connsiteY0" fmla="*/ 619125 h 1237665"/>
              <a:gd name="connsiteX1" fmla="*/ 504825 w 2057400"/>
              <a:gd name="connsiteY1" fmla="*/ 1200150 h 1237665"/>
              <a:gd name="connsiteX2" fmla="*/ 714375 w 2057400"/>
              <a:gd name="connsiteY2" fmla="*/ 1123950 h 1237665"/>
              <a:gd name="connsiteX3" fmla="*/ 1514475 w 2057400"/>
              <a:gd name="connsiteY3" fmla="*/ 457200 h 1237665"/>
              <a:gd name="connsiteX4" fmla="*/ 2057400 w 2057400"/>
              <a:gd name="connsiteY4" fmla="*/ 0 h 1237665"/>
              <a:gd name="connsiteX0" fmla="*/ 0 w 2057400"/>
              <a:gd name="connsiteY0" fmla="*/ 619125 h 1239674"/>
              <a:gd name="connsiteX1" fmla="*/ 504825 w 2057400"/>
              <a:gd name="connsiteY1" fmla="*/ 1200150 h 1239674"/>
              <a:gd name="connsiteX2" fmla="*/ 739775 w 2057400"/>
              <a:gd name="connsiteY2" fmla="*/ 1130300 h 1239674"/>
              <a:gd name="connsiteX3" fmla="*/ 1514475 w 2057400"/>
              <a:gd name="connsiteY3" fmla="*/ 457200 h 1239674"/>
              <a:gd name="connsiteX4" fmla="*/ 2057400 w 2057400"/>
              <a:gd name="connsiteY4" fmla="*/ 0 h 1239674"/>
              <a:gd name="connsiteX0" fmla="*/ 0 w 2057400"/>
              <a:gd name="connsiteY0" fmla="*/ 619125 h 1218783"/>
              <a:gd name="connsiteX1" fmla="*/ 466725 w 2057400"/>
              <a:gd name="connsiteY1" fmla="*/ 1155700 h 1218783"/>
              <a:gd name="connsiteX2" fmla="*/ 739775 w 2057400"/>
              <a:gd name="connsiteY2" fmla="*/ 1130300 h 1218783"/>
              <a:gd name="connsiteX3" fmla="*/ 1514475 w 2057400"/>
              <a:gd name="connsiteY3" fmla="*/ 457200 h 1218783"/>
              <a:gd name="connsiteX4" fmla="*/ 2057400 w 2057400"/>
              <a:gd name="connsiteY4" fmla="*/ 0 h 1218783"/>
              <a:gd name="connsiteX0" fmla="*/ 0 w 2057400"/>
              <a:gd name="connsiteY0" fmla="*/ 619125 h 1208130"/>
              <a:gd name="connsiteX1" fmla="*/ 466725 w 2057400"/>
              <a:gd name="connsiteY1" fmla="*/ 1155700 h 1208130"/>
              <a:gd name="connsiteX2" fmla="*/ 739775 w 2057400"/>
              <a:gd name="connsiteY2" fmla="*/ 1130300 h 1208130"/>
              <a:gd name="connsiteX3" fmla="*/ 1514475 w 2057400"/>
              <a:gd name="connsiteY3" fmla="*/ 457200 h 1208130"/>
              <a:gd name="connsiteX4" fmla="*/ 2057400 w 2057400"/>
              <a:gd name="connsiteY4" fmla="*/ 0 h 120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7400" h="1208130">
                <a:moveTo>
                  <a:pt x="0" y="619125"/>
                </a:moveTo>
                <a:cubicBezTo>
                  <a:pt x="192881" y="867569"/>
                  <a:pt x="343429" y="1070504"/>
                  <a:pt x="466725" y="1155700"/>
                </a:cubicBezTo>
                <a:cubicBezTo>
                  <a:pt x="590021" y="1240896"/>
                  <a:pt x="628650" y="1214967"/>
                  <a:pt x="739775" y="1130300"/>
                </a:cubicBezTo>
                <a:cubicBezTo>
                  <a:pt x="850900" y="1045633"/>
                  <a:pt x="1294871" y="645583"/>
                  <a:pt x="1514475" y="457200"/>
                </a:cubicBezTo>
                <a:cubicBezTo>
                  <a:pt x="1734079" y="268817"/>
                  <a:pt x="1876425" y="152400"/>
                  <a:pt x="2057400" y="0"/>
                </a:cubicBezTo>
              </a:path>
            </a:pathLst>
          </a:custGeom>
          <a:noFill/>
          <a:ln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フリーフォーム: 図形 29">
            <a:extLst>
              <a:ext uri="{FF2B5EF4-FFF2-40B4-BE49-F238E27FC236}">
                <a16:creationId xmlns:a16="http://schemas.microsoft.com/office/drawing/2014/main" id="{2B625AA1-C843-4E07-AD4F-8D73335B07B2}"/>
              </a:ext>
            </a:extLst>
          </p:cNvPr>
          <p:cNvSpPr/>
          <p:nvPr/>
        </p:nvSpPr>
        <p:spPr>
          <a:xfrm>
            <a:off x="3441700" y="4556125"/>
            <a:ext cx="323850" cy="415925"/>
          </a:xfrm>
          <a:custGeom>
            <a:avLst/>
            <a:gdLst>
              <a:gd name="connsiteX0" fmla="*/ 0 w 323850"/>
              <a:gd name="connsiteY0" fmla="*/ 415925 h 415925"/>
              <a:gd name="connsiteX1" fmla="*/ 323850 w 323850"/>
              <a:gd name="connsiteY1" fmla="*/ 0 h 415925"/>
              <a:gd name="connsiteX2" fmla="*/ 323850 w 323850"/>
              <a:gd name="connsiteY2" fmla="*/ 0 h 415925"/>
              <a:gd name="connsiteX3" fmla="*/ 323850 w 323850"/>
              <a:gd name="connsiteY3" fmla="*/ 0 h 41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50" h="415925">
                <a:moveTo>
                  <a:pt x="0" y="415925"/>
                </a:moveTo>
                <a:lnTo>
                  <a:pt x="323850" y="0"/>
                </a:lnTo>
                <a:lnTo>
                  <a:pt x="323850" y="0"/>
                </a:lnTo>
                <a:lnTo>
                  <a:pt x="323850" y="0"/>
                </a:lnTo>
              </a:path>
            </a:pathLst>
          </a:custGeom>
          <a:noFill/>
          <a:ln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フリーフォーム: 図形 30">
            <a:extLst>
              <a:ext uri="{FF2B5EF4-FFF2-40B4-BE49-F238E27FC236}">
                <a16:creationId xmlns:a16="http://schemas.microsoft.com/office/drawing/2014/main" id="{D1277E7F-10E8-45FD-A649-C65E97F30B6E}"/>
              </a:ext>
            </a:extLst>
          </p:cNvPr>
          <p:cNvSpPr/>
          <p:nvPr/>
        </p:nvSpPr>
        <p:spPr>
          <a:xfrm>
            <a:off x="2536424" y="5727316"/>
            <a:ext cx="535890" cy="736600"/>
          </a:xfrm>
          <a:custGeom>
            <a:avLst/>
            <a:gdLst>
              <a:gd name="connsiteX0" fmla="*/ 535890 w 535890"/>
              <a:gd name="connsiteY0" fmla="*/ 736600 h 736600"/>
              <a:gd name="connsiteX1" fmla="*/ 34240 w 535890"/>
              <a:gd name="connsiteY1" fmla="*/ 184150 h 736600"/>
              <a:gd name="connsiteX2" fmla="*/ 85040 w 535890"/>
              <a:gd name="connsiteY2" fmla="*/ 0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5890" h="736600">
                <a:moveTo>
                  <a:pt x="535890" y="736600"/>
                </a:moveTo>
                <a:cubicBezTo>
                  <a:pt x="322636" y="521758"/>
                  <a:pt x="109382" y="306917"/>
                  <a:pt x="34240" y="184150"/>
                </a:cubicBezTo>
                <a:cubicBezTo>
                  <a:pt x="-40902" y="61383"/>
                  <a:pt x="22069" y="30691"/>
                  <a:pt x="85040" y="0"/>
                </a:cubicBezTo>
              </a:path>
            </a:pathLst>
          </a:custGeom>
          <a:noFill/>
          <a:ln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0087983C-8574-4BED-A868-BA247A245573}"/>
              </a:ext>
            </a:extLst>
          </p:cNvPr>
          <p:cNvGrpSpPr/>
          <p:nvPr/>
        </p:nvGrpSpPr>
        <p:grpSpPr>
          <a:xfrm rot="7975326">
            <a:off x="3163411" y="6510048"/>
            <a:ext cx="152095" cy="107167"/>
            <a:chOff x="-3605111" y="1807211"/>
            <a:chExt cx="277711" cy="186689"/>
          </a:xfrm>
        </p:grpSpPr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FB530887-1745-4FF6-9DFC-3F872701E11B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正方形/長方形 55">
              <a:extLst>
                <a:ext uri="{FF2B5EF4-FFF2-40B4-BE49-F238E27FC236}">
                  <a16:creationId xmlns:a16="http://schemas.microsoft.com/office/drawing/2014/main" id="{9F68304A-982C-4335-AFA9-E898BC28450C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EC1A38E1-5713-401E-BEF2-60A0A0D0B8CF}"/>
              </a:ext>
            </a:extLst>
          </p:cNvPr>
          <p:cNvGrpSpPr/>
          <p:nvPr/>
        </p:nvGrpSpPr>
        <p:grpSpPr>
          <a:xfrm rot="8097973">
            <a:off x="2932151" y="6274265"/>
            <a:ext cx="152095" cy="107167"/>
            <a:chOff x="-3605111" y="1807211"/>
            <a:chExt cx="277711" cy="186689"/>
          </a:xfrm>
        </p:grpSpPr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168E9C42-11EB-4E39-BCC4-1184552700D7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8D62F4CA-E5E2-468B-9D28-DA0B6AB6EE56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2" name="フリーフォーム: 図形 31">
            <a:extLst>
              <a:ext uri="{FF2B5EF4-FFF2-40B4-BE49-F238E27FC236}">
                <a16:creationId xmlns:a16="http://schemas.microsoft.com/office/drawing/2014/main" id="{3C63B06A-677A-44FB-A8A1-272FFA037E48}"/>
              </a:ext>
            </a:extLst>
          </p:cNvPr>
          <p:cNvSpPr/>
          <p:nvPr/>
        </p:nvSpPr>
        <p:spPr>
          <a:xfrm>
            <a:off x="4895425" y="6226972"/>
            <a:ext cx="476675" cy="754853"/>
          </a:xfrm>
          <a:custGeom>
            <a:avLst/>
            <a:gdLst>
              <a:gd name="connsiteX0" fmla="*/ 476675 w 476675"/>
              <a:gd name="connsiteY0" fmla="*/ 754853 h 754853"/>
              <a:gd name="connsiteX1" fmla="*/ 43288 w 476675"/>
              <a:gd name="connsiteY1" fmla="*/ 73816 h 754853"/>
              <a:gd name="connsiteX2" fmla="*/ 38525 w 476675"/>
              <a:gd name="connsiteY2" fmla="*/ 50003 h 754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6675" h="754853">
                <a:moveTo>
                  <a:pt x="476675" y="754853"/>
                </a:moveTo>
                <a:lnTo>
                  <a:pt x="43288" y="73816"/>
                </a:lnTo>
                <a:cubicBezTo>
                  <a:pt x="-29737" y="-43659"/>
                  <a:pt x="4394" y="3172"/>
                  <a:pt x="38525" y="50003"/>
                </a:cubicBezTo>
              </a:path>
            </a:pathLst>
          </a:custGeom>
          <a:noFill/>
          <a:ln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7" name="グループ化 116">
            <a:extLst>
              <a:ext uri="{FF2B5EF4-FFF2-40B4-BE49-F238E27FC236}">
                <a16:creationId xmlns:a16="http://schemas.microsoft.com/office/drawing/2014/main" id="{99583888-A05D-48D8-96DE-86C884AAFCC1}"/>
              </a:ext>
            </a:extLst>
          </p:cNvPr>
          <p:cNvGrpSpPr/>
          <p:nvPr/>
        </p:nvGrpSpPr>
        <p:grpSpPr>
          <a:xfrm rot="14077461">
            <a:off x="4637231" y="6245986"/>
            <a:ext cx="152098" cy="107167"/>
            <a:chOff x="-3605111" y="1807211"/>
            <a:chExt cx="277711" cy="186689"/>
          </a:xfrm>
        </p:grpSpPr>
        <p:sp>
          <p:nvSpPr>
            <p:cNvPr id="118" name="正方形/長方形 117">
              <a:extLst>
                <a:ext uri="{FF2B5EF4-FFF2-40B4-BE49-F238E27FC236}">
                  <a16:creationId xmlns:a16="http://schemas.microsoft.com/office/drawing/2014/main" id="{6C18282D-A8D4-4074-A071-16944E186177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正方形/長方形 118">
              <a:extLst>
                <a:ext uri="{FF2B5EF4-FFF2-40B4-BE49-F238E27FC236}">
                  <a16:creationId xmlns:a16="http://schemas.microsoft.com/office/drawing/2014/main" id="{BBF1D203-AA13-45D1-98D9-88451429A661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8" name="正方形/長方形 147">
            <a:extLst>
              <a:ext uri="{FF2B5EF4-FFF2-40B4-BE49-F238E27FC236}">
                <a16:creationId xmlns:a16="http://schemas.microsoft.com/office/drawing/2014/main" id="{1677ACFE-A368-4B7D-A182-F474A31CBF7A}"/>
              </a:ext>
            </a:extLst>
          </p:cNvPr>
          <p:cNvSpPr/>
          <p:nvPr/>
        </p:nvSpPr>
        <p:spPr>
          <a:xfrm>
            <a:off x="4508901" y="6189774"/>
            <a:ext cx="92075" cy="980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grpSp>
        <p:nvGrpSpPr>
          <p:cNvPr id="163" name="グループ化 162">
            <a:extLst>
              <a:ext uri="{FF2B5EF4-FFF2-40B4-BE49-F238E27FC236}">
                <a16:creationId xmlns:a16="http://schemas.microsoft.com/office/drawing/2014/main" id="{E35CA64F-D2DE-4F26-9EB0-1888C5DF5972}"/>
              </a:ext>
            </a:extLst>
          </p:cNvPr>
          <p:cNvGrpSpPr/>
          <p:nvPr/>
        </p:nvGrpSpPr>
        <p:grpSpPr>
          <a:xfrm rot="14111714">
            <a:off x="4459431" y="6288319"/>
            <a:ext cx="152098" cy="107167"/>
            <a:chOff x="-3605111" y="1807211"/>
            <a:chExt cx="277711" cy="186689"/>
          </a:xfrm>
        </p:grpSpPr>
        <p:sp>
          <p:nvSpPr>
            <p:cNvPr id="164" name="正方形/長方形 163">
              <a:extLst>
                <a:ext uri="{FF2B5EF4-FFF2-40B4-BE49-F238E27FC236}">
                  <a16:creationId xmlns:a16="http://schemas.microsoft.com/office/drawing/2014/main" id="{239C8D34-A0B6-4F5D-94A0-5BA2C6BA9685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5" name="正方形/長方形 164">
              <a:extLst>
                <a:ext uri="{FF2B5EF4-FFF2-40B4-BE49-F238E27FC236}">
                  <a16:creationId xmlns:a16="http://schemas.microsoft.com/office/drawing/2014/main" id="{D9F84F07-C78D-4583-95CD-BE90B8D0B6E3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3F39D2B9-510F-4420-8E0C-9BBB812B6CE0}"/>
              </a:ext>
            </a:extLst>
          </p:cNvPr>
          <p:cNvSpPr>
            <a:spLocks/>
          </p:cNvSpPr>
          <p:nvPr/>
        </p:nvSpPr>
        <p:spPr>
          <a:xfrm>
            <a:off x="4403120" y="5957600"/>
            <a:ext cx="496800" cy="5796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08" name="直線コネクタ 307">
            <a:extLst>
              <a:ext uri="{FF2B5EF4-FFF2-40B4-BE49-F238E27FC236}">
                <a16:creationId xmlns:a16="http://schemas.microsoft.com/office/drawing/2014/main" id="{630CF466-E315-4F06-A575-02E2E3F168B1}"/>
              </a:ext>
            </a:extLst>
          </p:cNvPr>
          <p:cNvCxnSpPr>
            <a:cxnSpLocks/>
          </p:cNvCxnSpPr>
          <p:nvPr/>
        </p:nvCxnSpPr>
        <p:spPr>
          <a:xfrm>
            <a:off x="2179320" y="3802380"/>
            <a:ext cx="0" cy="118110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B55CB55C-2104-49B6-8347-C96667028FC6}"/>
              </a:ext>
            </a:extLst>
          </p:cNvPr>
          <p:cNvSpPr>
            <a:spLocks/>
          </p:cNvSpPr>
          <p:nvPr/>
        </p:nvSpPr>
        <p:spPr>
          <a:xfrm>
            <a:off x="4790855" y="6499030"/>
            <a:ext cx="496800" cy="5796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083B4A5D-F36E-498B-87B9-3F286B44DC5D}"/>
              </a:ext>
            </a:extLst>
          </p:cNvPr>
          <p:cNvSpPr/>
          <p:nvPr/>
        </p:nvSpPr>
        <p:spPr>
          <a:xfrm>
            <a:off x="4671950" y="5995588"/>
            <a:ext cx="92075" cy="980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5F70E485-03B0-4231-B4E2-7BD9786E33B3}"/>
              </a:ext>
            </a:extLst>
          </p:cNvPr>
          <p:cNvSpPr/>
          <p:nvPr/>
        </p:nvSpPr>
        <p:spPr>
          <a:xfrm>
            <a:off x="5316094" y="5879764"/>
            <a:ext cx="92075" cy="980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cxnSp>
        <p:nvCxnSpPr>
          <p:cNvPr id="313" name="直線コネクタ 312">
            <a:extLst>
              <a:ext uri="{FF2B5EF4-FFF2-40B4-BE49-F238E27FC236}">
                <a16:creationId xmlns:a16="http://schemas.microsoft.com/office/drawing/2014/main" id="{0CCA4862-2C06-45DC-A929-48520CE54558}"/>
              </a:ext>
            </a:extLst>
          </p:cNvPr>
          <p:cNvCxnSpPr>
            <a:cxnSpLocks/>
          </p:cNvCxnSpPr>
          <p:nvPr/>
        </p:nvCxnSpPr>
        <p:spPr>
          <a:xfrm rot="16200000" flipH="1">
            <a:off x="1661160" y="3276600"/>
            <a:ext cx="3845560" cy="1711960"/>
          </a:xfrm>
          <a:prstGeom prst="bentConnector3">
            <a:avLst>
              <a:gd name="adj1" fmla="val 50000"/>
            </a:avLst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5" name="直線コネクタ 314">
            <a:extLst>
              <a:ext uri="{FF2B5EF4-FFF2-40B4-BE49-F238E27FC236}">
                <a16:creationId xmlns:a16="http://schemas.microsoft.com/office/drawing/2014/main" id="{939FBC5A-C5D6-40BE-B0AB-DC37A110436D}"/>
              </a:ext>
            </a:extLst>
          </p:cNvPr>
          <p:cNvCxnSpPr>
            <a:cxnSpLocks/>
          </p:cNvCxnSpPr>
          <p:nvPr/>
        </p:nvCxnSpPr>
        <p:spPr>
          <a:xfrm>
            <a:off x="5262743" y="3867871"/>
            <a:ext cx="0" cy="2113829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25578C89-F9EA-4DF2-B041-F570469A2BD4}"/>
              </a:ext>
            </a:extLst>
          </p:cNvPr>
          <p:cNvSpPr/>
          <p:nvPr/>
        </p:nvSpPr>
        <p:spPr>
          <a:xfrm>
            <a:off x="3246447" y="908196"/>
            <a:ext cx="2336800" cy="1454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7" name="正方形/長方形 226">
            <a:extLst>
              <a:ext uri="{FF2B5EF4-FFF2-40B4-BE49-F238E27FC236}">
                <a16:creationId xmlns:a16="http://schemas.microsoft.com/office/drawing/2014/main" id="{72E17127-1EA6-4A68-A5C4-F65FD6C96E20}"/>
              </a:ext>
            </a:extLst>
          </p:cNvPr>
          <p:cNvSpPr/>
          <p:nvPr/>
        </p:nvSpPr>
        <p:spPr>
          <a:xfrm>
            <a:off x="4886160" y="6524690"/>
            <a:ext cx="106202" cy="1086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228" name="正方形/長方形 227">
            <a:extLst>
              <a:ext uri="{FF2B5EF4-FFF2-40B4-BE49-F238E27FC236}">
                <a16:creationId xmlns:a16="http://schemas.microsoft.com/office/drawing/2014/main" id="{1ECFE255-2BCA-4C2A-AB86-F97D7D75C7CE}"/>
              </a:ext>
            </a:extLst>
          </p:cNvPr>
          <p:cNvSpPr>
            <a:spLocks/>
          </p:cNvSpPr>
          <p:nvPr/>
        </p:nvSpPr>
        <p:spPr>
          <a:xfrm>
            <a:off x="5043637" y="5686984"/>
            <a:ext cx="496800" cy="5796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9" name="フリーフォーム: 図形 228">
            <a:extLst>
              <a:ext uri="{FF2B5EF4-FFF2-40B4-BE49-F238E27FC236}">
                <a16:creationId xmlns:a16="http://schemas.microsoft.com/office/drawing/2014/main" id="{CAAE9817-977F-4D5E-8D35-C8A27A1C6E72}"/>
              </a:ext>
            </a:extLst>
          </p:cNvPr>
          <p:cNvSpPr/>
          <p:nvPr/>
        </p:nvSpPr>
        <p:spPr>
          <a:xfrm>
            <a:off x="4998702" y="5921248"/>
            <a:ext cx="485665" cy="223762"/>
          </a:xfrm>
          <a:custGeom>
            <a:avLst/>
            <a:gdLst>
              <a:gd name="connsiteX0" fmla="*/ 359664 w 359664"/>
              <a:gd name="connsiteY0" fmla="*/ 0 h 213360"/>
              <a:gd name="connsiteX1" fmla="*/ 0 w 359664"/>
              <a:gd name="connsiteY1" fmla="*/ 213360 h 213360"/>
              <a:gd name="connsiteX0" fmla="*/ 384619 w 384619"/>
              <a:gd name="connsiteY0" fmla="*/ 0 h 227012"/>
              <a:gd name="connsiteX1" fmla="*/ 24955 w 384619"/>
              <a:gd name="connsiteY1" fmla="*/ 213360 h 227012"/>
              <a:gd name="connsiteX2" fmla="*/ 31051 w 384619"/>
              <a:gd name="connsiteY2" fmla="*/ 205232 h 227012"/>
              <a:gd name="connsiteX0" fmla="*/ 485665 w 485665"/>
              <a:gd name="connsiteY0" fmla="*/ 0 h 223762"/>
              <a:gd name="connsiteX1" fmla="*/ 126001 w 485665"/>
              <a:gd name="connsiteY1" fmla="*/ 213360 h 223762"/>
              <a:gd name="connsiteX2" fmla="*/ 17 w 485665"/>
              <a:gd name="connsiteY2" fmla="*/ 184912 h 22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5665" h="223762">
                <a:moveTo>
                  <a:pt x="485665" y="0"/>
                </a:moveTo>
                <a:lnTo>
                  <a:pt x="126001" y="213360"/>
                </a:lnTo>
                <a:cubicBezTo>
                  <a:pt x="67073" y="247565"/>
                  <a:pt x="-1253" y="186605"/>
                  <a:pt x="17" y="184912"/>
                </a:cubicBezTo>
              </a:path>
            </a:pathLst>
          </a:custGeom>
          <a:noFill/>
          <a:ln>
            <a:solidFill>
              <a:srgbClr val="000099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7995FAD5-2187-4FFE-B372-F6095B0775EB}"/>
              </a:ext>
            </a:extLst>
          </p:cNvPr>
          <p:cNvGrpSpPr/>
          <p:nvPr/>
        </p:nvGrpSpPr>
        <p:grpSpPr>
          <a:xfrm>
            <a:off x="4392320" y="8215671"/>
            <a:ext cx="492443" cy="1159125"/>
            <a:chOff x="4392320" y="8215671"/>
            <a:chExt cx="492443" cy="1159125"/>
          </a:xfrm>
        </p:grpSpPr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26E630E4-90D7-409F-8774-6BC92BD8ABC3}"/>
                </a:ext>
              </a:extLst>
            </p:cNvPr>
            <p:cNvGrpSpPr/>
            <p:nvPr/>
          </p:nvGrpSpPr>
          <p:grpSpPr>
            <a:xfrm>
              <a:off x="4404538" y="8385561"/>
              <a:ext cx="474133" cy="989235"/>
              <a:chOff x="3677169" y="8580736"/>
              <a:chExt cx="474133" cy="989235"/>
            </a:xfrm>
          </p:grpSpPr>
          <p:pic>
            <p:nvPicPr>
              <p:cNvPr id="176" name="図 175">
                <a:extLst>
                  <a:ext uri="{FF2B5EF4-FFF2-40B4-BE49-F238E27FC236}">
                    <a16:creationId xmlns:a16="http://schemas.microsoft.com/office/drawing/2014/main" id="{42999F31-BB76-4CBD-B0E8-410E99A042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1137" t="50066" r="73473" b="31942"/>
              <a:stretch/>
            </p:blipFill>
            <p:spPr>
              <a:xfrm>
                <a:off x="3677169" y="8580736"/>
                <a:ext cx="474133" cy="989235"/>
              </a:xfrm>
              <a:prstGeom prst="rect">
                <a:avLst/>
              </a:prstGeom>
            </p:spPr>
          </p:pic>
          <p:sp>
            <p:nvSpPr>
              <p:cNvPr id="177" name="正方形/長方形 176">
                <a:extLst>
                  <a:ext uri="{FF2B5EF4-FFF2-40B4-BE49-F238E27FC236}">
                    <a16:creationId xmlns:a16="http://schemas.microsoft.com/office/drawing/2014/main" id="{9168EACA-022D-43CD-BA29-6E1E1DDEF72D}"/>
                  </a:ext>
                </a:extLst>
              </p:cNvPr>
              <p:cNvSpPr/>
              <p:nvPr/>
            </p:nvSpPr>
            <p:spPr>
              <a:xfrm>
                <a:off x="3772581" y="8733136"/>
                <a:ext cx="277184" cy="7374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800">
                    <a:solidFill>
                      <a:srgbClr val="FF0000"/>
                    </a:solidFill>
                  </a:rPr>
                  <a:t>A</a:t>
                </a:r>
                <a:r>
                  <a:rPr lang="ja-JP" altLang="en-US" sz="800">
                    <a:solidFill>
                      <a:srgbClr val="FF0000"/>
                    </a:solidFill>
                  </a:rPr>
                  <a:t>突堤</a:t>
                </a:r>
                <a:endParaRPr lang="en-US" altLang="ja-JP" sz="800">
                  <a:solidFill>
                    <a:srgbClr val="FF0000"/>
                  </a:solidFill>
                </a:endParaRPr>
              </a:p>
              <a:p>
                <a:pPr algn="ctr"/>
                <a:r>
                  <a:rPr lang="ja-JP" altLang="en-US" sz="800">
                    <a:solidFill>
                      <a:srgbClr val="FF0000"/>
                    </a:solidFill>
                  </a:rPr>
                  <a:t>通行不可</a:t>
                </a:r>
              </a:p>
            </p:txBody>
          </p:sp>
        </p:grp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CB43DEEC-0D23-461A-BB7B-08C27BAD9B6C}"/>
                </a:ext>
              </a:extLst>
            </p:cNvPr>
            <p:cNvSpPr txBox="1"/>
            <p:nvPr/>
          </p:nvSpPr>
          <p:spPr>
            <a:xfrm>
              <a:off x="4392320" y="8215671"/>
              <a:ext cx="49244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/>
                <a:t>P-34a</a:t>
              </a:r>
              <a:endParaRPr kumimoji="1" lang="ja-JP" altLang="en-US" sz="900"/>
            </a:p>
          </p:txBody>
        </p:sp>
      </p:grpSp>
      <p:sp>
        <p:nvSpPr>
          <p:cNvPr id="239" name="フリーフォーム: 図形 238">
            <a:extLst>
              <a:ext uri="{FF2B5EF4-FFF2-40B4-BE49-F238E27FC236}">
                <a16:creationId xmlns:a16="http://schemas.microsoft.com/office/drawing/2014/main" id="{8D048D4C-C914-4A94-8A72-CB1B3B04A317}"/>
              </a:ext>
            </a:extLst>
          </p:cNvPr>
          <p:cNvSpPr/>
          <p:nvPr/>
        </p:nvSpPr>
        <p:spPr>
          <a:xfrm rot="19616355">
            <a:off x="1216867" y="1728748"/>
            <a:ext cx="60073" cy="109664"/>
          </a:xfrm>
          <a:custGeom>
            <a:avLst/>
            <a:gdLst>
              <a:gd name="connsiteX0" fmla="*/ 676275 w 676275"/>
              <a:gd name="connsiteY0" fmla="*/ 0 h 771525"/>
              <a:gd name="connsiteX1" fmla="*/ 0 w 676275"/>
              <a:gd name="connsiteY1" fmla="*/ 771525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6275" h="771525">
                <a:moveTo>
                  <a:pt x="676275" y="0"/>
                </a:moveTo>
                <a:lnTo>
                  <a:pt x="0" y="771525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7" name="図 66">
            <a:extLst>
              <a:ext uri="{FF2B5EF4-FFF2-40B4-BE49-F238E27FC236}">
                <a16:creationId xmlns:a16="http://schemas.microsoft.com/office/drawing/2014/main" id="{4FD16C8B-90CA-43F3-882E-4F89695573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741" t="6267" r="9334" b="9822"/>
          <a:stretch/>
        </p:blipFill>
        <p:spPr>
          <a:xfrm>
            <a:off x="152817" y="2427248"/>
            <a:ext cx="2263902" cy="1381761"/>
          </a:xfrm>
          <a:prstGeom prst="rect">
            <a:avLst/>
          </a:prstGeom>
        </p:spPr>
      </p:pic>
      <p:cxnSp>
        <p:nvCxnSpPr>
          <p:cNvPr id="338" name="直線コネクタ 337">
            <a:extLst>
              <a:ext uri="{FF2B5EF4-FFF2-40B4-BE49-F238E27FC236}">
                <a16:creationId xmlns:a16="http://schemas.microsoft.com/office/drawing/2014/main" id="{B4E4173A-FDFE-4823-A871-3A996C7A9CD7}"/>
              </a:ext>
            </a:extLst>
          </p:cNvPr>
          <p:cNvCxnSpPr>
            <a:cxnSpLocks/>
          </p:cNvCxnSpPr>
          <p:nvPr/>
        </p:nvCxnSpPr>
        <p:spPr>
          <a:xfrm flipV="1">
            <a:off x="1587917" y="3184169"/>
            <a:ext cx="370840" cy="13716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直線コネクタ 338">
            <a:extLst>
              <a:ext uri="{FF2B5EF4-FFF2-40B4-BE49-F238E27FC236}">
                <a16:creationId xmlns:a16="http://schemas.microsoft.com/office/drawing/2014/main" id="{8299A1A7-0037-4ADD-BB70-41A195EF1798}"/>
              </a:ext>
            </a:extLst>
          </p:cNvPr>
          <p:cNvCxnSpPr>
            <a:cxnSpLocks/>
          </p:cNvCxnSpPr>
          <p:nvPr/>
        </p:nvCxnSpPr>
        <p:spPr>
          <a:xfrm>
            <a:off x="1422817" y="3334029"/>
            <a:ext cx="152400" cy="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フリーフォーム: 図形 83">
            <a:extLst>
              <a:ext uri="{FF2B5EF4-FFF2-40B4-BE49-F238E27FC236}">
                <a16:creationId xmlns:a16="http://schemas.microsoft.com/office/drawing/2014/main" id="{824942B5-7D12-4991-87B5-42FDD322E27B}"/>
              </a:ext>
            </a:extLst>
          </p:cNvPr>
          <p:cNvSpPr/>
          <p:nvPr/>
        </p:nvSpPr>
        <p:spPr>
          <a:xfrm rot="18168918" flipV="1">
            <a:off x="715686" y="3331579"/>
            <a:ext cx="388101" cy="330019"/>
          </a:xfrm>
          <a:custGeom>
            <a:avLst/>
            <a:gdLst>
              <a:gd name="connsiteX0" fmla="*/ 0 w 792480"/>
              <a:gd name="connsiteY0" fmla="*/ 524256 h 524256"/>
              <a:gd name="connsiteX1" fmla="*/ 792480 w 792480"/>
              <a:gd name="connsiteY1" fmla="*/ 18288 h 524256"/>
              <a:gd name="connsiteX2" fmla="*/ 664464 w 792480"/>
              <a:gd name="connsiteY2" fmla="*/ 0 h 524256"/>
              <a:gd name="connsiteX0" fmla="*/ 0 w 669601"/>
              <a:gd name="connsiteY0" fmla="*/ 524256 h 524256"/>
              <a:gd name="connsiteX1" fmla="*/ 511380 w 669601"/>
              <a:gd name="connsiteY1" fmla="*/ 247907 h 524256"/>
              <a:gd name="connsiteX2" fmla="*/ 664464 w 669601"/>
              <a:gd name="connsiteY2" fmla="*/ 0 h 524256"/>
              <a:gd name="connsiteX0" fmla="*/ 0 w 625994"/>
              <a:gd name="connsiteY0" fmla="*/ 368528 h 368528"/>
              <a:gd name="connsiteX1" fmla="*/ 511380 w 625994"/>
              <a:gd name="connsiteY1" fmla="*/ 92179 h 368528"/>
              <a:gd name="connsiteX2" fmla="*/ 619813 w 625994"/>
              <a:gd name="connsiteY2" fmla="*/ 0 h 368528"/>
              <a:gd name="connsiteX0" fmla="*/ 0 w 626618"/>
              <a:gd name="connsiteY0" fmla="*/ 368528 h 368528"/>
              <a:gd name="connsiteX1" fmla="*/ 531491 w 626618"/>
              <a:gd name="connsiteY1" fmla="*/ 67122 h 368528"/>
              <a:gd name="connsiteX2" fmla="*/ 619813 w 626618"/>
              <a:gd name="connsiteY2" fmla="*/ 0 h 368528"/>
              <a:gd name="connsiteX0" fmla="*/ 0 w 531491"/>
              <a:gd name="connsiteY0" fmla="*/ 358915 h 358915"/>
              <a:gd name="connsiteX1" fmla="*/ 531491 w 531491"/>
              <a:gd name="connsiteY1" fmla="*/ 57509 h 358915"/>
              <a:gd name="connsiteX2" fmla="*/ 511165 w 531491"/>
              <a:gd name="connsiteY2" fmla="*/ 0 h 358915"/>
              <a:gd name="connsiteX0" fmla="*/ 0 w 531491"/>
              <a:gd name="connsiteY0" fmla="*/ 301406 h 301406"/>
              <a:gd name="connsiteX1" fmla="*/ 531491 w 531491"/>
              <a:gd name="connsiteY1" fmla="*/ 0 h 301406"/>
              <a:gd name="connsiteX0" fmla="*/ 0 w 531491"/>
              <a:gd name="connsiteY0" fmla="*/ 301406 h 301406"/>
              <a:gd name="connsiteX1" fmla="*/ 304980 w 531491"/>
              <a:gd name="connsiteY1" fmla="*/ 128350 h 301406"/>
              <a:gd name="connsiteX2" fmla="*/ 531491 w 531491"/>
              <a:gd name="connsiteY2" fmla="*/ 0 h 301406"/>
              <a:gd name="connsiteX0" fmla="*/ 0 w 531491"/>
              <a:gd name="connsiteY0" fmla="*/ 301406 h 301406"/>
              <a:gd name="connsiteX1" fmla="*/ 531491 w 531491"/>
              <a:gd name="connsiteY1" fmla="*/ 0 h 30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1491" h="301406">
                <a:moveTo>
                  <a:pt x="0" y="301406"/>
                </a:moveTo>
                <a:lnTo>
                  <a:pt x="531491" y="0"/>
                </a:lnTo>
              </a:path>
            </a:pathLst>
          </a:custGeom>
          <a:noFill/>
          <a:ln w="19050">
            <a:solidFill>
              <a:srgbClr val="000099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4" name="テキスト ボックス 213">
            <a:extLst>
              <a:ext uri="{FF2B5EF4-FFF2-40B4-BE49-F238E27FC236}">
                <a16:creationId xmlns:a16="http://schemas.microsoft.com/office/drawing/2014/main" id="{20AC958A-4B70-46A5-B9DA-3AA7D4B1495E}"/>
              </a:ext>
            </a:extLst>
          </p:cNvPr>
          <p:cNvSpPr txBox="1"/>
          <p:nvPr/>
        </p:nvSpPr>
        <p:spPr>
          <a:xfrm>
            <a:off x="945476" y="2925596"/>
            <a:ext cx="348310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A3</a:t>
            </a:r>
          </a:p>
        </p:txBody>
      </p:sp>
      <p:sp>
        <p:nvSpPr>
          <p:cNvPr id="215" name="テキスト ボックス 214">
            <a:extLst>
              <a:ext uri="{FF2B5EF4-FFF2-40B4-BE49-F238E27FC236}">
                <a16:creationId xmlns:a16="http://schemas.microsoft.com/office/drawing/2014/main" id="{CF43AEC4-9A26-42C6-BE41-82BA4A81EDCB}"/>
              </a:ext>
            </a:extLst>
          </p:cNvPr>
          <p:cNvSpPr txBox="1"/>
          <p:nvPr/>
        </p:nvSpPr>
        <p:spPr>
          <a:xfrm>
            <a:off x="574208" y="3046401"/>
            <a:ext cx="394642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A2</a:t>
            </a:r>
          </a:p>
        </p:txBody>
      </p:sp>
      <p:grpSp>
        <p:nvGrpSpPr>
          <p:cNvPr id="216" name="グループ化 215">
            <a:extLst>
              <a:ext uri="{FF2B5EF4-FFF2-40B4-BE49-F238E27FC236}">
                <a16:creationId xmlns:a16="http://schemas.microsoft.com/office/drawing/2014/main" id="{3454DC63-9746-4211-B470-7B74A0F1BA9C}"/>
              </a:ext>
            </a:extLst>
          </p:cNvPr>
          <p:cNvGrpSpPr/>
          <p:nvPr/>
        </p:nvGrpSpPr>
        <p:grpSpPr>
          <a:xfrm rot="10800000">
            <a:off x="1015470" y="3220869"/>
            <a:ext cx="175438" cy="118768"/>
            <a:chOff x="-3605111" y="1807211"/>
            <a:chExt cx="277711" cy="186689"/>
          </a:xfrm>
        </p:grpSpPr>
        <p:sp>
          <p:nvSpPr>
            <p:cNvPr id="217" name="正方形/長方形 216">
              <a:extLst>
                <a:ext uri="{FF2B5EF4-FFF2-40B4-BE49-F238E27FC236}">
                  <a16:creationId xmlns:a16="http://schemas.microsoft.com/office/drawing/2014/main" id="{A8FE363A-F9A6-46B3-B119-F57FC733F90C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8" name="正方形/長方形 217">
              <a:extLst>
                <a:ext uri="{FF2B5EF4-FFF2-40B4-BE49-F238E27FC236}">
                  <a16:creationId xmlns:a16="http://schemas.microsoft.com/office/drawing/2014/main" id="{951EB8FB-5C2C-4383-B140-CCBDAFBC8888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19" name="グループ化 218">
            <a:extLst>
              <a:ext uri="{FF2B5EF4-FFF2-40B4-BE49-F238E27FC236}">
                <a16:creationId xmlns:a16="http://schemas.microsoft.com/office/drawing/2014/main" id="{E14A3641-F07E-4876-909C-2F5D617E049D}"/>
              </a:ext>
            </a:extLst>
          </p:cNvPr>
          <p:cNvGrpSpPr/>
          <p:nvPr/>
        </p:nvGrpSpPr>
        <p:grpSpPr>
          <a:xfrm rot="10800000">
            <a:off x="1177014" y="3168545"/>
            <a:ext cx="175438" cy="118768"/>
            <a:chOff x="-3605111" y="1807211"/>
            <a:chExt cx="277711" cy="186689"/>
          </a:xfrm>
        </p:grpSpPr>
        <p:sp>
          <p:nvSpPr>
            <p:cNvPr id="220" name="正方形/長方形 219">
              <a:extLst>
                <a:ext uri="{FF2B5EF4-FFF2-40B4-BE49-F238E27FC236}">
                  <a16:creationId xmlns:a16="http://schemas.microsoft.com/office/drawing/2014/main" id="{D1402CAE-FCF6-4E0D-8B98-F25BB2FA30A8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1" name="正方形/長方形 220">
              <a:extLst>
                <a:ext uri="{FF2B5EF4-FFF2-40B4-BE49-F238E27FC236}">
                  <a16:creationId xmlns:a16="http://schemas.microsoft.com/office/drawing/2014/main" id="{E124150B-C596-47E4-862C-F805A4BA5598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2" name="正方形/長方形 221">
            <a:extLst>
              <a:ext uri="{FF2B5EF4-FFF2-40B4-BE49-F238E27FC236}">
                <a16:creationId xmlns:a16="http://schemas.microsoft.com/office/drawing/2014/main" id="{ADBF1FF2-9E99-42F9-B002-5B2D8E920787}"/>
              </a:ext>
            </a:extLst>
          </p:cNvPr>
          <p:cNvSpPr/>
          <p:nvPr/>
        </p:nvSpPr>
        <p:spPr>
          <a:xfrm>
            <a:off x="951766" y="3201498"/>
            <a:ext cx="106202" cy="1086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223" name="正方形/長方形 222">
            <a:extLst>
              <a:ext uri="{FF2B5EF4-FFF2-40B4-BE49-F238E27FC236}">
                <a16:creationId xmlns:a16="http://schemas.microsoft.com/office/drawing/2014/main" id="{D8DF6689-CB6C-4841-802F-DED81CB65FEF}"/>
              </a:ext>
            </a:extLst>
          </p:cNvPr>
          <p:cNvSpPr/>
          <p:nvPr/>
        </p:nvSpPr>
        <p:spPr>
          <a:xfrm>
            <a:off x="1125502" y="3136474"/>
            <a:ext cx="106202" cy="1086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293" name="フリーフォーム: 図形 292">
            <a:extLst>
              <a:ext uri="{FF2B5EF4-FFF2-40B4-BE49-F238E27FC236}">
                <a16:creationId xmlns:a16="http://schemas.microsoft.com/office/drawing/2014/main" id="{208385D7-2CFE-4422-96DB-6CF7D7A64F59}"/>
              </a:ext>
            </a:extLst>
          </p:cNvPr>
          <p:cNvSpPr/>
          <p:nvPr/>
        </p:nvSpPr>
        <p:spPr>
          <a:xfrm rot="18168918" flipV="1">
            <a:off x="1621983" y="3071284"/>
            <a:ext cx="338265" cy="271488"/>
          </a:xfrm>
          <a:custGeom>
            <a:avLst/>
            <a:gdLst>
              <a:gd name="connsiteX0" fmla="*/ 0 w 792480"/>
              <a:gd name="connsiteY0" fmla="*/ 524256 h 524256"/>
              <a:gd name="connsiteX1" fmla="*/ 792480 w 792480"/>
              <a:gd name="connsiteY1" fmla="*/ 18288 h 524256"/>
              <a:gd name="connsiteX2" fmla="*/ 664464 w 792480"/>
              <a:gd name="connsiteY2" fmla="*/ 0 h 524256"/>
              <a:gd name="connsiteX0" fmla="*/ 0 w 669601"/>
              <a:gd name="connsiteY0" fmla="*/ 524256 h 524256"/>
              <a:gd name="connsiteX1" fmla="*/ 511380 w 669601"/>
              <a:gd name="connsiteY1" fmla="*/ 247907 h 524256"/>
              <a:gd name="connsiteX2" fmla="*/ 664464 w 669601"/>
              <a:gd name="connsiteY2" fmla="*/ 0 h 524256"/>
              <a:gd name="connsiteX0" fmla="*/ 0 w 625994"/>
              <a:gd name="connsiteY0" fmla="*/ 368528 h 368528"/>
              <a:gd name="connsiteX1" fmla="*/ 511380 w 625994"/>
              <a:gd name="connsiteY1" fmla="*/ 92179 h 368528"/>
              <a:gd name="connsiteX2" fmla="*/ 619813 w 625994"/>
              <a:gd name="connsiteY2" fmla="*/ 0 h 368528"/>
              <a:gd name="connsiteX0" fmla="*/ 0 w 626618"/>
              <a:gd name="connsiteY0" fmla="*/ 368528 h 368528"/>
              <a:gd name="connsiteX1" fmla="*/ 531491 w 626618"/>
              <a:gd name="connsiteY1" fmla="*/ 67122 h 368528"/>
              <a:gd name="connsiteX2" fmla="*/ 619813 w 626618"/>
              <a:gd name="connsiteY2" fmla="*/ 0 h 368528"/>
              <a:gd name="connsiteX0" fmla="*/ 0 w 531491"/>
              <a:gd name="connsiteY0" fmla="*/ 358915 h 358915"/>
              <a:gd name="connsiteX1" fmla="*/ 531491 w 531491"/>
              <a:gd name="connsiteY1" fmla="*/ 57509 h 358915"/>
              <a:gd name="connsiteX2" fmla="*/ 511165 w 531491"/>
              <a:gd name="connsiteY2" fmla="*/ 0 h 358915"/>
              <a:gd name="connsiteX0" fmla="*/ 0 w 531491"/>
              <a:gd name="connsiteY0" fmla="*/ 301406 h 301406"/>
              <a:gd name="connsiteX1" fmla="*/ 531491 w 531491"/>
              <a:gd name="connsiteY1" fmla="*/ 0 h 301406"/>
              <a:gd name="connsiteX0" fmla="*/ 0 w 531491"/>
              <a:gd name="connsiteY0" fmla="*/ 301406 h 301406"/>
              <a:gd name="connsiteX1" fmla="*/ 304980 w 531491"/>
              <a:gd name="connsiteY1" fmla="*/ 128350 h 301406"/>
              <a:gd name="connsiteX2" fmla="*/ 531491 w 531491"/>
              <a:gd name="connsiteY2" fmla="*/ 0 h 301406"/>
              <a:gd name="connsiteX0" fmla="*/ 0 w 531491"/>
              <a:gd name="connsiteY0" fmla="*/ 301406 h 301406"/>
              <a:gd name="connsiteX1" fmla="*/ 531491 w 531491"/>
              <a:gd name="connsiteY1" fmla="*/ 0 h 301406"/>
              <a:gd name="connsiteX0" fmla="*/ 0 w 531491"/>
              <a:gd name="connsiteY0" fmla="*/ 315549 h 315549"/>
              <a:gd name="connsiteX1" fmla="*/ 481952 w 531491"/>
              <a:gd name="connsiteY1" fmla="*/ -1 h 315549"/>
              <a:gd name="connsiteX2" fmla="*/ 531491 w 531491"/>
              <a:gd name="connsiteY2" fmla="*/ 14143 h 315549"/>
              <a:gd name="connsiteX0" fmla="*/ 0 w 531491"/>
              <a:gd name="connsiteY0" fmla="*/ 301406 h 301406"/>
              <a:gd name="connsiteX1" fmla="*/ 531491 w 531491"/>
              <a:gd name="connsiteY1" fmla="*/ 0 h 301406"/>
              <a:gd name="connsiteX0" fmla="*/ 0 w 531491"/>
              <a:gd name="connsiteY0" fmla="*/ 301406 h 301406"/>
              <a:gd name="connsiteX1" fmla="*/ 406934 w 531491"/>
              <a:gd name="connsiteY1" fmla="*/ 69659 h 301406"/>
              <a:gd name="connsiteX2" fmla="*/ 531491 w 531491"/>
              <a:gd name="connsiteY2" fmla="*/ 0 h 301406"/>
              <a:gd name="connsiteX0" fmla="*/ 0 w 531491"/>
              <a:gd name="connsiteY0" fmla="*/ 301406 h 301406"/>
              <a:gd name="connsiteX1" fmla="*/ 473586 w 531491"/>
              <a:gd name="connsiteY1" fmla="*/ 33133 h 301406"/>
              <a:gd name="connsiteX2" fmla="*/ 531491 w 531491"/>
              <a:gd name="connsiteY2" fmla="*/ 0 h 301406"/>
              <a:gd name="connsiteX0" fmla="*/ 0 w 473586"/>
              <a:gd name="connsiteY0" fmla="*/ 268272 h 268272"/>
              <a:gd name="connsiteX1" fmla="*/ 473586 w 473586"/>
              <a:gd name="connsiteY1" fmla="*/ -1 h 268272"/>
              <a:gd name="connsiteX2" fmla="*/ 470476 w 473586"/>
              <a:gd name="connsiteY2" fmla="*/ 67055 h 268272"/>
              <a:gd name="connsiteX0" fmla="*/ 0 w 473586"/>
              <a:gd name="connsiteY0" fmla="*/ 268273 h 268273"/>
              <a:gd name="connsiteX1" fmla="*/ 473586 w 473586"/>
              <a:gd name="connsiteY1" fmla="*/ 0 h 268273"/>
              <a:gd name="connsiteX2" fmla="*/ 436446 w 473586"/>
              <a:gd name="connsiteY2" fmla="*/ 77361 h 268273"/>
              <a:gd name="connsiteX0" fmla="*/ 0 w 496601"/>
              <a:gd name="connsiteY0" fmla="*/ 295711 h 295711"/>
              <a:gd name="connsiteX1" fmla="*/ 496601 w 496601"/>
              <a:gd name="connsiteY1" fmla="*/ 0 h 295711"/>
              <a:gd name="connsiteX2" fmla="*/ 436446 w 496601"/>
              <a:gd name="connsiteY2" fmla="*/ 104799 h 295711"/>
              <a:gd name="connsiteX0" fmla="*/ 0 w 496601"/>
              <a:gd name="connsiteY0" fmla="*/ 295711 h 295711"/>
              <a:gd name="connsiteX1" fmla="*/ 496601 w 496601"/>
              <a:gd name="connsiteY1" fmla="*/ 0 h 295711"/>
              <a:gd name="connsiteX2" fmla="*/ 423565 w 496601"/>
              <a:gd name="connsiteY2" fmla="*/ 127898 h 29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6601" h="295711">
                <a:moveTo>
                  <a:pt x="0" y="295711"/>
                </a:moveTo>
                <a:lnTo>
                  <a:pt x="496601" y="0"/>
                </a:lnTo>
                <a:lnTo>
                  <a:pt x="423565" y="127898"/>
                </a:lnTo>
              </a:path>
            </a:pathLst>
          </a:custGeom>
          <a:noFill/>
          <a:ln w="19050">
            <a:solidFill>
              <a:srgbClr val="000099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7" name="正方形/長方形 296">
            <a:extLst>
              <a:ext uri="{FF2B5EF4-FFF2-40B4-BE49-F238E27FC236}">
                <a16:creationId xmlns:a16="http://schemas.microsoft.com/office/drawing/2014/main" id="{94C5FD0F-7DAC-4DBC-A7CC-F74925A948D2}"/>
              </a:ext>
            </a:extLst>
          </p:cNvPr>
          <p:cNvSpPr/>
          <p:nvPr/>
        </p:nvSpPr>
        <p:spPr>
          <a:xfrm>
            <a:off x="1713470" y="2498103"/>
            <a:ext cx="660400" cy="204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7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左折</a:t>
            </a:r>
            <a:r>
              <a:rPr kumimoji="1" lang="ja-JP" altLang="en-US" sz="7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車両</a:t>
            </a:r>
            <a:endParaRPr kumimoji="1" lang="en-US" altLang="ja-JP" sz="700" b="1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7" name="吹き出し: 四角形 266">
            <a:extLst>
              <a:ext uri="{FF2B5EF4-FFF2-40B4-BE49-F238E27FC236}">
                <a16:creationId xmlns:a16="http://schemas.microsoft.com/office/drawing/2014/main" id="{BC2C5AB0-8806-4466-851E-C0FBC6C6B03B}"/>
              </a:ext>
            </a:extLst>
          </p:cNvPr>
          <p:cNvSpPr/>
          <p:nvPr/>
        </p:nvSpPr>
        <p:spPr>
          <a:xfrm>
            <a:off x="144199" y="2435223"/>
            <a:ext cx="1087120" cy="423037"/>
          </a:xfrm>
          <a:prstGeom prst="wedgeRectCallout">
            <a:avLst>
              <a:gd name="adj1" fmla="val 31432"/>
              <a:gd name="adj2" fmla="val 68687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500" b="1">
                <a:solidFill>
                  <a:srgbClr val="FF0000"/>
                </a:solidFill>
              </a:rPr>
              <a:t>左折レーンは基本的に通行不可</a:t>
            </a:r>
            <a:endParaRPr kumimoji="1" lang="en-US" altLang="ja-JP" sz="500" b="1">
              <a:solidFill>
                <a:srgbClr val="FF0000"/>
              </a:solidFill>
            </a:endParaRPr>
          </a:p>
          <a:p>
            <a:r>
              <a:rPr kumimoji="1" lang="ja-JP" altLang="en-US" sz="500">
                <a:solidFill>
                  <a:srgbClr val="FF0000"/>
                </a:solidFill>
              </a:rPr>
              <a:t>■左折可車両</a:t>
            </a:r>
            <a:endParaRPr kumimoji="1" lang="en-US" altLang="ja-JP" sz="500">
              <a:solidFill>
                <a:srgbClr val="FF0000"/>
              </a:solidFill>
            </a:endParaRPr>
          </a:p>
          <a:p>
            <a:r>
              <a:rPr lang="ja-JP" altLang="en-US" sz="500">
                <a:solidFill>
                  <a:srgbClr val="FF0000"/>
                </a:solidFill>
              </a:rPr>
              <a:t>①</a:t>
            </a:r>
            <a:r>
              <a:rPr lang="en-US" altLang="ja-JP" sz="500">
                <a:solidFill>
                  <a:srgbClr val="FF0000"/>
                </a:solidFill>
              </a:rPr>
              <a:t>A</a:t>
            </a:r>
            <a:r>
              <a:rPr lang="ja-JP" altLang="en-US" sz="500">
                <a:solidFill>
                  <a:srgbClr val="FF0000"/>
                </a:solidFill>
              </a:rPr>
              <a:t>突堤利用者（</a:t>
            </a:r>
            <a:r>
              <a:rPr lang="en-US" altLang="ja-JP" sz="500">
                <a:solidFill>
                  <a:srgbClr val="FF0000"/>
                </a:solidFill>
              </a:rPr>
              <a:t>※</a:t>
            </a:r>
            <a:r>
              <a:rPr lang="ja-JP" altLang="en-US" sz="500">
                <a:solidFill>
                  <a:srgbClr val="FF0000"/>
                </a:solidFill>
              </a:rPr>
              <a:t>通行証あり）</a:t>
            </a:r>
            <a:endParaRPr lang="en-US" altLang="ja-JP" sz="500">
              <a:solidFill>
                <a:srgbClr val="FF0000"/>
              </a:solidFill>
            </a:endParaRPr>
          </a:p>
          <a:p>
            <a:r>
              <a:rPr kumimoji="1" lang="ja-JP" altLang="en-US" sz="500">
                <a:solidFill>
                  <a:srgbClr val="FF0000"/>
                </a:solidFill>
              </a:rPr>
              <a:t>②本牧ふ頭方面利用者</a:t>
            </a:r>
            <a:endParaRPr kumimoji="1" lang="en-US" altLang="ja-JP" sz="500">
              <a:solidFill>
                <a:srgbClr val="FF0000"/>
              </a:solidFill>
            </a:endParaRPr>
          </a:p>
        </p:txBody>
      </p:sp>
      <p:pic>
        <p:nvPicPr>
          <p:cNvPr id="85" name="図 84">
            <a:extLst>
              <a:ext uri="{FF2B5EF4-FFF2-40B4-BE49-F238E27FC236}">
                <a16:creationId xmlns:a16="http://schemas.microsoft.com/office/drawing/2014/main" id="{C4C530BC-AE6C-4F44-AA4F-712648BD7E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66" t="5555" r="7582" b="10889"/>
          <a:stretch/>
        </p:blipFill>
        <p:spPr>
          <a:xfrm>
            <a:off x="140084" y="949418"/>
            <a:ext cx="2274426" cy="1385105"/>
          </a:xfrm>
          <a:prstGeom prst="rect">
            <a:avLst/>
          </a:prstGeom>
        </p:spPr>
      </p:pic>
      <p:cxnSp>
        <p:nvCxnSpPr>
          <p:cNvPr id="337" name="直線コネクタ 336">
            <a:extLst>
              <a:ext uri="{FF2B5EF4-FFF2-40B4-BE49-F238E27FC236}">
                <a16:creationId xmlns:a16="http://schemas.microsoft.com/office/drawing/2014/main" id="{7E20A596-EB4B-49A1-9C28-878A902BF405}"/>
              </a:ext>
            </a:extLst>
          </p:cNvPr>
          <p:cNvCxnSpPr>
            <a:cxnSpLocks/>
          </p:cNvCxnSpPr>
          <p:nvPr/>
        </p:nvCxnSpPr>
        <p:spPr>
          <a:xfrm flipV="1">
            <a:off x="1225790" y="1329532"/>
            <a:ext cx="0" cy="30480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直線コネクタ 342">
            <a:extLst>
              <a:ext uri="{FF2B5EF4-FFF2-40B4-BE49-F238E27FC236}">
                <a16:creationId xmlns:a16="http://schemas.microsoft.com/office/drawing/2014/main" id="{4539AD01-BBE5-4CD3-9207-DD5424E9BEDB}"/>
              </a:ext>
            </a:extLst>
          </p:cNvPr>
          <p:cNvCxnSpPr>
            <a:cxnSpLocks/>
          </p:cNvCxnSpPr>
          <p:nvPr/>
        </p:nvCxnSpPr>
        <p:spPr>
          <a:xfrm flipH="1" flipV="1">
            <a:off x="1231886" y="1640428"/>
            <a:ext cx="48768" cy="134112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直線コネクタ 345">
            <a:extLst>
              <a:ext uri="{FF2B5EF4-FFF2-40B4-BE49-F238E27FC236}">
                <a16:creationId xmlns:a16="http://schemas.microsoft.com/office/drawing/2014/main" id="{BC23B893-053A-47D9-B00A-172CA6F6721D}"/>
              </a:ext>
            </a:extLst>
          </p:cNvPr>
          <p:cNvCxnSpPr>
            <a:cxnSpLocks/>
          </p:cNvCxnSpPr>
          <p:nvPr/>
        </p:nvCxnSpPr>
        <p:spPr>
          <a:xfrm flipH="1">
            <a:off x="1170926" y="1774540"/>
            <a:ext cx="103632" cy="15240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テキスト ボックス 243">
            <a:extLst>
              <a:ext uri="{FF2B5EF4-FFF2-40B4-BE49-F238E27FC236}">
                <a16:creationId xmlns:a16="http://schemas.microsoft.com/office/drawing/2014/main" id="{5AA53AA7-DC2F-4E77-9393-7F9FFD4FAC23}"/>
              </a:ext>
            </a:extLst>
          </p:cNvPr>
          <p:cNvSpPr txBox="1"/>
          <p:nvPr/>
        </p:nvSpPr>
        <p:spPr>
          <a:xfrm>
            <a:off x="566585" y="1858359"/>
            <a:ext cx="348310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A36</a:t>
            </a:r>
          </a:p>
        </p:txBody>
      </p:sp>
      <p:sp>
        <p:nvSpPr>
          <p:cNvPr id="246" name="テキスト ボックス 245">
            <a:extLst>
              <a:ext uri="{FF2B5EF4-FFF2-40B4-BE49-F238E27FC236}">
                <a16:creationId xmlns:a16="http://schemas.microsoft.com/office/drawing/2014/main" id="{E77FF945-7E02-4D2B-8B8B-8E1296F5830C}"/>
              </a:ext>
            </a:extLst>
          </p:cNvPr>
          <p:cNvSpPr txBox="1"/>
          <p:nvPr/>
        </p:nvSpPr>
        <p:spPr>
          <a:xfrm>
            <a:off x="527549" y="2093972"/>
            <a:ext cx="394642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b="1">
                <a:solidFill>
                  <a:srgbClr val="FF0000"/>
                </a:solidFill>
                <a:latin typeface="+mj-ea"/>
                <a:ea typeface="+mj-ea"/>
              </a:rPr>
              <a:t>Ｐ</a:t>
            </a:r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34a</a:t>
            </a:r>
          </a:p>
        </p:txBody>
      </p:sp>
      <p:grpSp>
        <p:nvGrpSpPr>
          <p:cNvPr id="247" name="グループ化 246">
            <a:extLst>
              <a:ext uri="{FF2B5EF4-FFF2-40B4-BE49-F238E27FC236}">
                <a16:creationId xmlns:a16="http://schemas.microsoft.com/office/drawing/2014/main" id="{EB366EE5-876B-4432-9E98-BF83ACD81E13}"/>
              </a:ext>
            </a:extLst>
          </p:cNvPr>
          <p:cNvGrpSpPr/>
          <p:nvPr/>
        </p:nvGrpSpPr>
        <p:grpSpPr>
          <a:xfrm rot="10800000">
            <a:off x="1015547" y="2173444"/>
            <a:ext cx="175438" cy="118768"/>
            <a:chOff x="-3605111" y="1807211"/>
            <a:chExt cx="277711" cy="186689"/>
          </a:xfrm>
        </p:grpSpPr>
        <p:sp>
          <p:nvSpPr>
            <p:cNvPr id="248" name="正方形/長方形 247">
              <a:extLst>
                <a:ext uri="{FF2B5EF4-FFF2-40B4-BE49-F238E27FC236}">
                  <a16:creationId xmlns:a16="http://schemas.microsoft.com/office/drawing/2014/main" id="{DB170A61-7E6A-4062-B44A-421FAFD3E1A2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9" name="正方形/長方形 248">
              <a:extLst>
                <a:ext uri="{FF2B5EF4-FFF2-40B4-BE49-F238E27FC236}">
                  <a16:creationId xmlns:a16="http://schemas.microsoft.com/office/drawing/2014/main" id="{F775A233-9E5A-4FC6-96D9-99C4366C72D9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50" name="グループ化 249">
            <a:extLst>
              <a:ext uri="{FF2B5EF4-FFF2-40B4-BE49-F238E27FC236}">
                <a16:creationId xmlns:a16="http://schemas.microsoft.com/office/drawing/2014/main" id="{DCD20FB0-3FA5-488F-A11F-7FAA6065D187}"/>
              </a:ext>
            </a:extLst>
          </p:cNvPr>
          <p:cNvGrpSpPr/>
          <p:nvPr/>
        </p:nvGrpSpPr>
        <p:grpSpPr>
          <a:xfrm rot="10800000">
            <a:off x="1021643" y="1937732"/>
            <a:ext cx="175438" cy="118768"/>
            <a:chOff x="-3605111" y="1807211"/>
            <a:chExt cx="277711" cy="186689"/>
          </a:xfrm>
        </p:grpSpPr>
        <p:sp>
          <p:nvSpPr>
            <p:cNvPr id="263" name="正方形/長方形 262">
              <a:extLst>
                <a:ext uri="{FF2B5EF4-FFF2-40B4-BE49-F238E27FC236}">
                  <a16:creationId xmlns:a16="http://schemas.microsoft.com/office/drawing/2014/main" id="{F756245D-BC7E-472C-AB5A-6666796D9825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4" name="正方形/長方形 263">
              <a:extLst>
                <a:ext uri="{FF2B5EF4-FFF2-40B4-BE49-F238E27FC236}">
                  <a16:creationId xmlns:a16="http://schemas.microsoft.com/office/drawing/2014/main" id="{78643133-7EB2-4086-AF01-F7E5EC0E3A76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68" name="正方形/長方形 267">
            <a:extLst>
              <a:ext uri="{FF2B5EF4-FFF2-40B4-BE49-F238E27FC236}">
                <a16:creationId xmlns:a16="http://schemas.microsoft.com/office/drawing/2014/main" id="{9C92CF72-20F0-49E3-9339-9536FE0EEBD7}"/>
              </a:ext>
            </a:extLst>
          </p:cNvPr>
          <p:cNvSpPr/>
          <p:nvPr/>
        </p:nvSpPr>
        <p:spPr>
          <a:xfrm>
            <a:off x="942699" y="2109877"/>
            <a:ext cx="106202" cy="1086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271" name="正方形/長方形 270">
            <a:extLst>
              <a:ext uri="{FF2B5EF4-FFF2-40B4-BE49-F238E27FC236}">
                <a16:creationId xmlns:a16="http://schemas.microsoft.com/office/drawing/2014/main" id="{9672A3CF-2820-4CCD-A9CA-75C35F2F9986}"/>
              </a:ext>
            </a:extLst>
          </p:cNvPr>
          <p:cNvSpPr/>
          <p:nvPr/>
        </p:nvSpPr>
        <p:spPr>
          <a:xfrm>
            <a:off x="931523" y="1886357"/>
            <a:ext cx="106202" cy="1086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225" name="フリーフォーム: 図形 224">
            <a:extLst>
              <a:ext uri="{FF2B5EF4-FFF2-40B4-BE49-F238E27FC236}">
                <a16:creationId xmlns:a16="http://schemas.microsoft.com/office/drawing/2014/main" id="{D1583AA6-9106-4506-9C0F-DAEA0BBE4EC2}"/>
              </a:ext>
            </a:extLst>
          </p:cNvPr>
          <p:cNvSpPr/>
          <p:nvPr/>
        </p:nvSpPr>
        <p:spPr>
          <a:xfrm rot="18168918">
            <a:off x="1193796" y="2194314"/>
            <a:ext cx="106662" cy="119555"/>
          </a:xfrm>
          <a:custGeom>
            <a:avLst/>
            <a:gdLst>
              <a:gd name="connsiteX0" fmla="*/ 0 w 792480"/>
              <a:gd name="connsiteY0" fmla="*/ 524256 h 524256"/>
              <a:gd name="connsiteX1" fmla="*/ 792480 w 792480"/>
              <a:gd name="connsiteY1" fmla="*/ 18288 h 524256"/>
              <a:gd name="connsiteX2" fmla="*/ 664464 w 792480"/>
              <a:gd name="connsiteY2" fmla="*/ 0 h 524256"/>
              <a:gd name="connsiteX0" fmla="*/ 0 w 669601"/>
              <a:gd name="connsiteY0" fmla="*/ 524256 h 524256"/>
              <a:gd name="connsiteX1" fmla="*/ 511380 w 669601"/>
              <a:gd name="connsiteY1" fmla="*/ 247907 h 524256"/>
              <a:gd name="connsiteX2" fmla="*/ 664464 w 669601"/>
              <a:gd name="connsiteY2" fmla="*/ 0 h 524256"/>
              <a:gd name="connsiteX0" fmla="*/ 0 w 625994"/>
              <a:gd name="connsiteY0" fmla="*/ 368528 h 368528"/>
              <a:gd name="connsiteX1" fmla="*/ 511380 w 625994"/>
              <a:gd name="connsiteY1" fmla="*/ 92179 h 368528"/>
              <a:gd name="connsiteX2" fmla="*/ 619813 w 625994"/>
              <a:gd name="connsiteY2" fmla="*/ 0 h 368528"/>
              <a:gd name="connsiteX0" fmla="*/ 0 w 626618"/>
              <a:gd name="connsiteY0" fmla="*/ 368528 h 368528"/>
              <a:gd name="connsiteX1" fmla="*/ 531491 w 626618"/>
              <a:gd name="connsiteY1" fmla="*/ 67122 h 368528"/>
              <a:gd name="connsiteX2" fmla="*/ 619813 w 626618"/>
              <a:gd name="connsiteY2" fmla="*/ 0 h 368528"/>
              <a:gd name="connsiteX0" fmla="*/ 0 w 531491"/>
              <a:gd name="connsiteY0" fmla="*/ 358915 h 358915"/>
              <a:gd name="connsiteX1" fmla="*/ 531491 w 531491"/>
              <a:gd name="connsiteY1" fmla="*/ 57509 h 358915"/>
              <a:gd name="connsiteX2" fmla="*/ 511165 w 531491"/>
              <a:gd name="connsiteY2" fmla="*/ 0 h 358915"/>
              <a:gd name="connsiteX0" fmla="*/ 0 w 531491"/>
              <a:gd name="connsiteY0" fmla="*/ 301406 h 301406"/>
              <a:gd name="connsiteX1" fmla="*/ 531491 w 531491"/>
              <a:gd name="connsiteY1" fmla="*/ 0 h 301406"/>
              <a:gd name="connsiteX0" fmla="*/ 0 w 531491"/>
              <a:gd name="connsiteY0" fmla="*/ 301406 h 301406"/>
              <a:gd name="connsiteX1" fmla="*/ 304980 w 531491"/>
              <a:gd name="connsiteY1" fmla="*/ 128350 h 301406"/>
              <a:gd name="connsiteX2" fmla="*/ 531491 w 531491"/>
              <a:gd name="connsiteY2" fmla="*/ 0 h 301406"/>
              <a:gd name="connsiteX0" fmla="*/ 0 w 531491"/>
              <a:gd name="connsiteY0" fmla="*/ 301406 h 301406"/>
              <a:gd name="connsiteX1" fmla="*/ 531491 w 531491"/>
              <a:gd name="connsiteY1" fmla="*/ 0 h 30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1491" h="301406">
                <a:moveTo>
                  <a:pt x="0" y="301406"/>
                </a:moveTo>
                <a:lnTo>
                  <a:pt x="531491" y="0"/>
                </a:lnTo>
              </a:path>
            </a:pathLst>
          </a:custGeom>
          <a:noFill/>
          <a:ln w="19050">
            <a:solidFill>
              <a:srgbClr val="000099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6" name="吹き出し: 四角形 335">
            <a:extLst>
              <a:ext uri="{FF2B5EF4-FFF2-40B4-BE49-F238E27FC236}">
                <a16:creationId xmlns:a16="http://schemas.microsoft.com/office/drawing/2014/main" id="{40213B6F-98A6-4099-AC0D-3993FC90CAE5}"/>
              </a:ext>
            </a:extLst>
          </p:cNvPr>
          <p:cNvSpPr/>
          <p:nvPr/>
        </p:nvSpPr>
        <p:spPr>
          <a:xfrm>
            <a:off x="1293252" y="974972"/>
            <a:ext cx="1087120" cy="423037"/>
          </a:xfrm>
          <a:prstGeom prst="wedgeRectCallout">
            <a:avLst>
              <a:gd name="adj1" fmla="val -50064"/>
              <a:gd name="adj2" fmla="val 138992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500" b="1">
                <a:solidFill>
                  <a:srgbClr val="FF0000"/>
                </a:solidFill>
              </a:rPr>
              <a:t>左折レーンは基本的に通行不可</a:t>
            </a:r>
            <a:endParaRPr kumimoji="1" lang="en-US" altLang="ja-JP" sz="500" b="1">
              <a:solidFill>
                <a:srgbClr val="FF0000"/>
              </a:solidFill>
            </a:endParaRPr>
          </a:p>
          <a:p>
            <a:r>
              <a:rPr kumimoji="1" lang="ja-JP" altLang="en-US" sz="500">
                <a:solidFill>
                  <a:srgbClr val="FF0000"/>
                </a:solidFill>
              </a:rPr>
              <a:t>■左折可車両</a:t>
            </a:r>
            <a:endParaRPr kumimoji="1" lang="en-US" altLang="ja-JP" sz="500">
              <a:solidFill>
                <a:srgbClr val="FF0000"/>
              </a:solidFill>
            </a:endParaRPr>
          </a:p>
          <a:p>
            <a:r>
              <a:rPr lang="ja-JP" altLang="en-US" sz="500">
                <a:solidFill>
                  <a:srgbClr val="FF0000"/>
                </a:solidFill>
              </a:rPr>
              <a:t>①</a:t>
            </a:r>
            <a:r>
              <a:rPr lang="en-US" altLang="ja-JP" sz="500">
                <a:solidFill>
                  <a:srgbClr val="FF0000"/>
                </a:solidFill>
              </a:rPr>
              <a:t>A</a:t>
            </a:r>
            <a:r>
              <a:rPr lang="ja-JP" altLang="en-US" sz="500">
                <a:solidFill>
                  <a:srgbClr val="FF0000"/>
                </a:solidFill>
              </a:rPr>
              <a:t>突堤利用者（</a:t>
            </a:r>
            <a:r>
              <a:rPr lang="en-US" altLang="ja-JP" sz="500">
                <a:solidFill>
                  <a:srgbClr val="FF0000"/>
                </a:solidFill>
              </a:rPr>
              <a:t>※</a:t>
            </a:r>
            <a:r>
              <a:rPr lang="ja-JP" altLang="en-US" sz="500">
                <a:solidFill>
                  <a:srgbClr val="FF0000"/>
                </a:solidFill>
              </a:rPr>
              <a:t>通行証あり）</a:t>
            </a:r>
            <a:endParaRPr lang="en-US" altLang="ja-JP" sz="500">
              <a:solidFill>
                <a:srgbClr val="FF0000"/>
              </a:solidFill>
            </a:endParaRPr>
          </a:p>
          <a:p>
            <a:r>
              <a:rPr kumimoji="1" lang="ja-JP" altLang="en-US" sz="500">
                <a:solidFill>
                  <a:srgbClr val="FF0000"/>
                </a:solidFill>
              </a:rPr>
              <a:t>②本牧ふ頭方面利用者</a:t>
            </a:r>
            <a:endParaRPr kumimoji="1" lang="en-US" altLang="ja-JP" sz="500">
              <a:solidFill>
                <a:srgbClr val="FF0000"/>
              </a:solidFill>
            </a:endParaRPr>
          </a:p>
        </p:txBody>
      </p:sp>
      <p:sp>
        <p:nvSpPr>
          <p:cNvPr id="235" name="フリーフォーム: 図形 234">
            <a:extLst>
              <a:ext uri="{FF2B5EF4-FFF2-40B4-BE49-F238E27FC236}">
                <a16:creationId xmlns:a16="http://schemas.microsoft.com/office/drawing/2014/main" id="{5F5C847E-D0CA-47AE-87F0-76537FA6C2D1}"/>
              </a:ext>
            </a:extLst>
          </p:cNvPr>
          <p:cNvSpPr/>
          <p:nvPr/>
        </p:nvSpPr>
        <p:spPr>
          <a:xfrm rot="17996550">
            <a:off x="738889" y="1032950"/>
            <a:ext cx="434595" cy="767740"/>
          </a:xfrm>
          <a:custGeom>
            <a:avLst/>
            <a:gdLst>
              <a:gd name="connsiteX0" fmla="*/ 0 w 792480"/>
              <a:gd name="connsiteY0" fmla="*/ 524256 h 524256"/>
              <a:gd name="connsiteX1" fmla="*/ 792480 w 792480"/>
              <a:gd name="connsiteY1" fmla="*/ 18288 h 524256"/>
              <a:gd name="connsiteX2" fmla="*/ 664464 w 792480"/>
              <a:gd name="connsiteY2" fmla="*/ 0 h 524256"/>
              <a:gd name="connsiteX0" fmla="*/ 0 w 669601"/>
              <a:gd name="connsiteY0" fmla="*/ 524256 h 524256"/>
              <a:gd name="connsiteX1" fmla="*/ 511380 w 669601"/>
              <a:gd name="connsiteY1" fmla="*/ 247907 h 524256"/>
              <a:gd name="connsiteX2" fmla="*/ 664464 w 669601"/>
              <a:gd name="connsiteY2" fmla="*/ 0 h 524256"/>
              <a:gd name="connsiteX0" fmla="*/ 0 w 625994"/>
              <a:gd name="connsiteY0" fmla="*/ 368528 h 368528"/>
              <a:gd name="connsiteX1" fmla="*/ 511380 w 625994"/>
              <a:gd name="connsiteY1" fmla="*/ 92179 h 368528"/>
              <a:gd name="connsiteX2" fmla="*/ 619813 w 625994"/>
              <a:gd name="connsiteY2" fmla="*/ 0 h 368528"/>
              <a:gd name="connsiteX0" fmla="*/ 0 w 626618"/>
              <a:gd name="connsiteY0" fmla="*/ 368528 h 368528"/>
              <a:gd name="connsiteX1" fmla="*/ 531491 w 626618"/>
              <a:gd name="connsiteY1" fmla="*/ 67122 h 368528"/>
              <a:gd name="connsiteX2" fmla="*/ 619813 w 626618"/>
              <a:gd name="connsiteY2" fmla="*/ 0 h 368528"/>
              <a:gd name="connsiteX0" fmla="*/ 0 w 531491"/>
              <a:gd name="connsiteY0" fmla="*/ 358915 h 358915"/>
              <a:gd name="connsiteX1" fmla="*/ 531491 w 531491"/>
              <a:gd name="connsiteY1" fmla="*/ 57509 h 358915"/>
              <a:gd name="connsiteX2" fmla="*/ 511165 w 531491"/>
              <a:gd name="connsiteY2" fmla="*/ 0 h 358915"/>
              <a:gd name="connsiteX0" fmla="*/ 0 w 531491"/>
              <a:gd name="connsiteY0" fmla="*/ 301406 h 301406"/>
              <a:gd name="connsiteX1" fmla="*/ 531491 w 531491"/>
              <a:gd name="connsiteY1" fmla="*/ 0 h 301406"/>
              <a:gd name="connsiteX0" fmla="*/ 0 w 531491"/>
              <a:gd name="connsiteY0" fmla="*/ 301406 h 301406"/>
              <a:gd name="connsiteX1" fmla="*/ 304980 w 531491"/>
              <a:gd name="connsiteY1" fmla="*/ 128350 h 301406"/>
              <a:gd name="connsiteX2" fmla="*/ 531491 w 531491"/>
              <a:gd name="connsiteY2" fmla="*/ 0 h 301406"/>
              <a:gd name="connsiteX0" fmla="*/ 0 w 531491"/>
              <a:gd name="connsiteY0" fmla="*/ 301406 h 301406"/>
              <a:gd name="connsiteX1" fmla="*/ 531491 w 531491"/>
              <a:gd name="connsiteY1" fmla="*/ 0 h 301406"/>
              <a:gd name="connsiteX0" fmla="*/ 0 w 335877"/>
              <a:gd name="connsiteY0" fmla="*/ 456281 h 456281"/>
              <a:gd name="connsiteX1" fmla="*/ 335876 w 335877"/>
              <a:gd name="connsiteY1" fmla="*/ 1 h 456281"/>
              <a:gd name="connsiteX0" fmla="*/ 0 w 344850"/>
              <a:gd name="connsiteY0" fmla="*/ 456281 h 456281"/>
              <a:gd name="connsiteX1" fmla="*/ 335876 w 344850"/>
              <a:gd name="connsiteY1" fmla="*/ 1 h 456281"/>
              <a:gd name="connsiteX0" fmla="*/ 0 w 457082"/>
              <a:gd name="connsiteY0" fmla="*/ 456281 h 456281"/>
              <a:gd name="connsiteX1" fmla="*/ 457083 w 457082"/>
              <a:gd name="connsiteY1" fmla="*/ 242103 h 456281"/>
              <a:gd name="connsiteX2" fmla="*/ 335876 w 457082"/>
              <a:gd name="connsiteY2" fmla="*/ 1 h 456281"/>
              <a:gd name="connsiteX0" fmla="*/ 0 w 335877"/>
              <a:gd name="connsiteY0" fmla="*/ 456281 h 456281"/>
              <a:gd name="connsiteX1" fmla="*/ 335876 w 335877"/>
              <a:gd name="connsiteY1" fmla="*/ 1 h 456281"/>
              <a:gd name="connsiteX0" fmla="*/ 0 w 540160"/>
              <a:gd name="connsiteY0" fmla="*/ 456281 h 456281"/>
              <a:gd name="connsiteX1" fmla="*/ 540158 w 540160"/>
              <a:gd name="connsiteY1" fmla="*/ 301673 h 456281"/>
              <a:gd name="connsiteX2" fmla="*/ 335876 w 540160"/>
              <a:gd name="connsiteY2" fmla="*/ 1 h 456281"/>
              <a:gd name="connsiteX0" fmla="*/ 0 w 540156"/>
              <a:gd name="connsiteY0" fmla="*/ 456281 h 456281"/>
              <a:gd name="connsiteX1" fmla="*/ 540158 w 540156"/>
              <a:gd name="connsiteY1" fmla="*/ 301673 h 456281"/>
              <a:gd name="connsiteX2" fmla="*/ 335876 w 540156"/>
              <a:gd name="connsiteY2" fmla="*/ 1 h 456281"/>
              <a:gd name="connsiteX0" fmla="*/ 0 w 540160"/>
              <a:gd name="connsiteY0" fmla="*/ 456281 h 456281"/>
              <a:gd name="connsiteX1" fmla="*/ 540158 w 540160"/>
              <a:gd name="connsiteY1" fmla="*/ 301673 h 456281"/>
              <a:gd name="connsiteX2" fmla="*/ 335876 w 540160"/>
              <a:gd name="connsiteY2" fmla="*/ 1 h 456281"/>
              <a:gd name="connsiteX0" fmla="*/ 0 w 540156"/>
              <a:gd name="connsiteY0" fmla="*/ 456281 h 456281"/>
              <a:gd name="connsiteX1" fmla="*/ 540158 w 540156"/>
              <a:gd name="connsiteY1" fmla="*/ 301673 h 456281"/>
              <a:gd name="connsiteX2" fmla="*/ 335876 w 540156"/>
              <a:gd name="connsiteY2" fmla="*/ 1 h 45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0156" h="456281">
                <a:moveTo>
                  <a:pt x="0" y="456281"/>
                </a:moveTo>
                <a:cubicBezTo>
                  <a:pt x="122987" y="417814"/>
                  <a:pt x="346473" y="370801"/>
                  <a:pt x="540158" y="301673"/>
                </a:cubicBezTo>
                <a:lnTo>
                  <a:pt x="335876" y="1"/>
                </a:lnTo>
              </a:path>
            </a:pathLst>
          </a:custGeom>
          <a:noFill/>
          <a:ln w="19050">
            <a:solidFill>
              <a:srgbClr val="000099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正方形/長方形 110">
            <a:extLst>
              <a:ext uri="{FF2B5EF4-FFF2-40B4-BE49-F238E27FC236}">
                <a16:creationId xmlns:a16="http://schemas.microsoft.com/office/drawing/2014/main" id="{144BEAFF-C8E3-4BE2-A7CC-74BC7A42BC12}"/>
              </a:ext>
            </a:extLst>
          </p:cNvPr>
          <p:cNvSpPr/>
          <p:nvPr/>
        </p:nvSpPr>
        <p:spPr>
          <a:xfrm>
            <a:off x="1713470" y="2088655"/>
            <a:ext cx="660400" cy="204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7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左折</a:t>
            </a:r>
            <a:r>
              <a:rPr kumimoji="1" lang="ja-JP" altLang="en-US" sz="7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車両</a:t>
            </a:r>
            <a:endParaRPr kumimoji="1" lang="en-US" altLang="ja-JP" sz="700" b="1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2" name="図 101">
            <a:extLst>
              <a:ext uri="{FF2B5EF4-FFF2-40B4-BE49-F238E27FC236}">
                <a16:creationId xmlns:a16="http://schemas.microsoft.com/office/drawing/2014/main" id="{39D684B6-2122-4099-B500-906202740B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481" t="6030" r="3999" b="10297"/>
          <a:stretch/>
        </p:blipFill>
        <p:spPr>
          <a:xfrm>
            <a:off x="3286348" y="961080"/>
            <a:ext cx="2275840" cy="1375637"/>
          </a:xfrm>
          <a:prstGeom prst="rect">
            <a:avLst/>
          </a:prstGeom>
        </p:spPr>
      </p:pic>
      <p:sp>
        <p:nvSpPr>
          <p:cNvPr id="35" name="フリーフォーム: 図形 34">
            <a:extLst>
              <a:ext uri="{FF2B5EF4-FFF2-40B4-BE49-F238E27FC236}">
                <a16:creationId xmlns:a16="http://schemas.microsoft.com/office/drawing/2014/main" id="{B15181A5-3B4F-4E37-A2BA-242FD3C9307B}"/>
              </a:ext>
            </a:extLst>
          </p:cNvPr>
          <p:cNvSpPr/>
          <p:nvPr/>
        </p:nvSpPr>
        <p:spPr>
          <a:xfrm flipH="1">
            <a:off x="4215987" y="1148025"/>
            <a:ext cx="45719" cy="1194816"/>
          </a:xfrm>
          <a:custGeom>
            <a:avLst/>
            <a:gdLst>
              <a:gd name="connsiteX0" fmla="*/ 0 w 792480"/>
              <a:gd name="connsiteY0" fmla="*/ 524256 h 524256"/>
              <a:gd name="connsiteX1" fmla="*/ 792480 w 792480"/>
              <a:gd name="connsiteY1" fmla="*/ 18288 h 524256"/>
              <a:gd name="connsiteX2" fmla="*/ 664464 w 792480"/>
              <a:gd name="connsiteY2" fmla="*/ 0 h 524256"/>
              <a:gd name="connsiteX0" fmla="*/ 0 w 792480"/>
              <a:gd name="connsiteY0" fmla="*/ 505968 h 505968"/>
              <a:gd name="connsiteX1" fmla="*/ 792480 w 792480"/>
              <a:gd name="connsiteY1" fmla="*/ 0 h 505968"/>
              <a:gd name="connsiteX0" fmla="*/ 0 w 441960"/>
              <a:gd name="connsiteY0" fmla="*/ 650748 h 650748"/>
              <a:gd name="connsiteX1" fmla="*/ 441960 w 441960"/>
              <a:gd name="connsiteY1" fmla="*/ 0 h 650748"/>
              <a:gd name="connsiteX0" fmla="*/ 30480 w 30480"/>
              <a:gd name="connsiteY0" fmla="*/ 536448 h 536448"/>
              <a:gd name="connsiteX1" fmla="*/ 0 w 30480"/>
              <a:gd name="connsiteY1" fmla="*/ 0 h 536448"/>
              <a:gd name="connsiteX0" fmla="*/ 30480 w 30480"/>
              <a:gd name="connsiteY0" fmla="*/ 536448 h 536448"/>
              <a:gd name="connsiteX1" fmla="*/ 0 w 30480"/>
              <a:gd name="connsiteY1" fmla="*/ 0 h 536448"/>
              <a:gd name="connsiteX0" fmla="*/ 15240 w 15240"/>
              <a:gd name="connsiteY0" fmla="*/ 536448 h 536448"/>
              <a:gd name="connsiteX1" fmla="*/ 0 w 15240"/>
              <a:gd name="connsiteY1" fmla="*/ 0 h 53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240" h="536448">
                <a:moveTo>
                  <a:pt x="15240" y="536448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rgbClr val="000099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正方形/長方形 106">
            <a:extLst>
              <a:ext uri="{FF2B5EF4-FFF2-40B4-BE49-F238E27FC236}">
                <a16:creationId xmlns:a16="http://schemas.microsoft.com/office/drawing/2014/main" id="{4A53397D-1A4D-4568-8264-3ED6FE0AC645}"/>
              </a:ext>
            </a:extLst>
          </p:cNvPr>
          <p:cNvSpPr/>
          <p:nvPr/>
        </p:nvSpPr>
        <p:spPr>
          <a:xfrm>
            <a:off x="4882593" y="982225"/>
            <a:ext cx="660400" cy="204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7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直進車両</a:t>
            </a:r>
            <a:endParaRPr kumimoji="1" lang="en-US" altLang="ja-JP" sz="700" b="1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0" name="吹き出し: 四角形 339">
            <a:extLst>
              <a:ext uri="{FF2B5EF4-FFF2-40B4-BE49-F238E27FC236}">
                <a16:creationId xmlns:a16="http://schemas.microsoft.com/office/drawing/2014/main" id="{70AA835F-DAD4-4A04-BC6A-A153145AE34B}"/>
              </a:ext>
            </a:extLst>
          </p:cNvPr>
          <p:cNvSpPr/>
          <p:nvPr/>
        </p:nvSpPr>
        <p:spPr>
          <a:xfrm>
            <a:off x="4425696" y="1878162"/>
            <a:ext cx="1127760" cy="457200"/>
          </a:xfrm>
          <a:prstGeom prst="wedgeRectCallout">
            <a:avLst>
              <a:gd name="adj1" fmla="val -77390"/>
              <a:gd name="adj2" fmla="val -105673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500" b="1">
                <a:solidFill>
                  <a:srgbClr val="FF0000"/>
                </a:solidFill>
              </a:rPr>
              <a:t>コーンでの規制は行わない</a:t>
            </a:r>
            <a:endParaRPr kumimoji="1" lang="en-US" altLang="ja-JP" sz="500" b="1">
              <a:solidFill>
                <a:srgbClr val="FF0000"/>
              </a:solidFill>
            </a:endParaRPr>
          </a:p>
          <a:p>
            <a:r>
              <a:rPr lang="ja-JP" altLang="en-US" sz="500" b="1">
                <a:solidFill>
                  <a:srgbClr val="FF0000"/>
                </a:solidFill>
              </a:rPr>
              <a:t>国道</a:t>
            </a:r>
            <a:r>
              <a:rPr lang="en-US" altLang="ja-JP" sz="500" b="1">
                <a:solidFill>
                  <a:srgbClr val="FF0000"/>
                </a:solidFill>
              </a:rPr>
              <a:t>357</a:t>
            </a:r>
            <a:r>
              <a:rPr lang="ja-JP" altLang="en-US" sz="500" b="1">
                <a:solidFill>
                  <a:srgbClr val="FF0000"/>
                </a:solidFill>
              </a:rPr>
              <a:t>入口にて警備員対応</a:t>
            </a:r>
            <a:endParaRPr kumimoji="1" lang="en-US" altLang="ja-JP" sz="500" b="1">
              <a:solidFill>
                <a:srgbClr val="FF0000"/>
              </a:solidFill>
            </a:endParaRPr>
          </a:p>
          <a:p>
            <a:r>
              <a:rPr lang="ja-JP" altLang="en-US" sz="500">
                <a:solidFill>
                  <a:srgbClr val="FF0000"/>
                </a:solidFill>
              </a:rPr>
              <a:t>■直進可車両</a:t>
            </a:r>
            <a:endParaRPr lang="en-US" altLang="ja-JP" sz="500">
              <a:solidFill>
                <a:srgbClr val="FF0000"/>
              </a:solidFill>
            </a:endParaRPr>
          </a:p>
          <a:p>
            <a:r>
              <a:rPr lang="ja-JP" altLang="en-US" sz="500">
                <a:solidFill>
                  <a:srgbClr val="FF0000"/>
                </a:solidFill>
              </a:rPr>
              <a:t>①</a:t>
            </a:r>
            <a:r>
              <a:rPr lang="en-US" altLang="ja-JP" sz="500">
                <a:solidFill>
                  <a:srgbClr val="FF0000"/>
                </a:solidFill>
              </a:rPr>
              <a:t>A</a:t>
            </a:r>
            <a:r>
              <a:rPr lang="ja-JP" altLang="en-US" sz="500">
                <a:solidFill>
                  <a:srgbClr val="FF0000"/>
                </a:solidFill>
              </a:rPr>
              <a:t>突堤利用者（</a:t>
            </a:r>
            <a:r>
              <a:rPr lang="en-US" altLang="ja-JP" sz="500">
                <a:solidFill>
                  <a:srgbClr val="FF0000"/>
                </a:solidFill>
              </a:rPr>
              <a:t>※</a:t>
            </a:r>
            <a:r>
              <a:rPr lang="ja-JP" altLang="en-US" sz="500">
                <a:solidFill>
                  <a:srgbClr val="FF0000"/>
                </a:solidFill>
              </a:rPr>
              <a:t>通行証あり）</a:t>
            </a:r>
            <a:endParaRPr lang="en-US" altLang="ja-JP" sz="500">
              <a:solidFill>
                <a:srgbClr val="FF0000"/>
              </a:solidFill>
            </a:endParaRPr>
          </a:p>
          <a:p>
            <a:r>
              <a:rPr kumimoji="1" lang="ja-JP" altLang="en-US" sz="500">
                <a:solidFill>
                  <a:srgbClr val="FF0000"/>
                </a:solidFill>
              </a:rPr>
              <a:t>②本牧ふ頭方面利用者</a:t>
            </a:r>
            <a:endParaRPr lang="en-US" altLang="ja-JP" sz="500" b="1">
              <a:solidFill>
                <a:srgbClr val="FF0000"/>
              </a:solidFill>
            </a:endParaRPr>
          </a:p>
        </p:txBody>
      </p:sp>
      <p:grpSp>
        <p:nvGrpSpPr>
          <p:cNvPr id="284" name="グループ化 283">
            <a:extLst>
              <a:ext uri="{FF2B5EF4-FFF2-40B4-BE49-F238E27FC236}">
                <a16:creationId xmlns:a16="http://schemas.microsoft.com/office/drawing/2014/main" id="{1F703164-AA59-40A7-B4B9-D7D84030B2FC}"/>
              </a:ext>
            </a:extLst>
          </p:cNvPr>
          <p:cNvGrpSpPr/>
          <p:nvPr/>
        </p:nvGrpSpPr>
        <p:grpSpPr>
          <a:xfrm rot="10800000">
            <a:off x="3930099" y="1725042"/>
            <a:ext cx="175438" cy="118768"/>
            <a:chOff x="-3605111" y="1807211"/>
            <a:chExt cx="277711" cy="186689"/>
          </a:xfrm>
        </p:grpSpPr>
        <p:sp>
          <p:nvSpPr>
            <p:cNvPr id="285" name="正方形/長方形 284">
              <a:extLst>
                <a:ext uri="{FF2B5EF4-FFF2-40B4-BE49-F238E27FC236}">
                  <a16:creationId xmlns:a16="http://schemas.microsoft.com/office/drawing/2014/main" id="{AFD16363-7BCA-42E6-8430-6047A7DE9C9B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6" name="正方形/長方形 285">
              <a:extLst>
                <a:ext uri="{FF2B5EF4-FFF2-40B4-BE49-F238E27FC236}">
                  <a16:creationId xmlns:a16="http://schemas.microsoft.com/office/drawing/2014/main" id="{1FDF801C-4BE9-4ED1-9C73-07C7E25340A8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87" name="グループ化 286">
            <a:extLst>
              <a:ext uri="{FF2B5EF4-FFF2-40B4-BE49-F238E27FC236}">
                <a16:creationId xmlns:a16="http://schemas.microsoft.com/office/drawing/2014/main" id="{8D3C395B-A431-4659-8A8C-5F02F0D5E15E}"/>
              </a:ext>
            </a:extLst>
          </p:cNvPr>
          <p:cNvGrpSpPr/>
          <p:nvPr/>
        </p:nvGrpSpPr>
        <p:grpSpPr>
          <a:xfrm rot="10800000">
            <a:off x="3935433" y="1548258"/>
            <a:ext cx="175438" cy="118768"/>
            <a:chOff x="-3605111" y="1807211"/>
            <a:chExt cx="277711" cy="186689"/>
          </a:xfrm>
        </p:grpSpPr>
        <p:sp>
          <p:nvSpPr>
            <p:cNvPr id="288" name="正方形/長方形 287">
              <a:extLst>
                <a:ext uri="{FF2B5EF4-FFF2-40B4-BE49-F238E27FC236}">
                  <a16:creationId xmlns:a16="http://schemas.microsoft.com/office/drawing/2014/main" id="{2E9EA860-12E3-4208-8CEF-BFE417140E8B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9" name="正方形/長方形 288">
              <a:extLst>
                <a:ext uri="{FF2B5EF4-FFF2-40B4-BE49-F238E27FC236}">
                  <a16:creationId xmlns:a16="http://schemas.microsoft.com/office/drawing/2014/main" id="{18FAD428-5FF3-4A19-9F9E-2FFC6D2F5DE7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0" name="正方形/長方形 289">
            <a:extLst>
              <a:ext uri="{FF2B5EF4-FFF2-40B4-BE49-F238E27FC236}">
                <a16:creationId xmlns:a16="http://schemas.microsoft.com/office/drawing/2014/main" id="{C1A3F8F0-ACD0-4692-A133-33970FAC761F}"/>
              </a:ext>
            </a:extLst>
          </p:cNvPr>
          <p:cNvSpPr/>
          <p:nvPr/>
        </p:nvSpPr>
        <p:spPr>
          <a:xfrm>
            <a:off x="4074929" y="1494851"/>
            <a:ext cx="106202" cy="1086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03" name="正方形/長方形 102">
            <a:extLst>
              <a:ext uri="{FF2B5EF4-FFF2-40B4-BE49-F238E27FC236}">
                <a16:creationId xmlns:a16="http://schemas.microsoft.com/office/drawing/2014/main" id="{7102EC72-32B4-4A83-B4B8-662F06F3C8A3}"/>
              </a:ext>
            </a:extLst>
          </p:cNvPr>
          <p:cNvSpPr/>
          <p:nvPr/>
        </p:nvSpPr>
        <p:spPr>
          <a:xfrm>
            <a:off x="4093217" y="1062035"/>
            <a:ext cx="106202" cy="1086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05" name="フリーフォーム: 図形 104">
            <a:extLst>
              <a:ext uri="{FF2B5EF4-FFF2-40B4-BE49-F238E27FC236}">
                <a16:creationId xmlns:a16="http://schemas.microsoft.com/office/drawing/2014/main" id="{A612DD71-92C8-498F-8500-60E16C90D3F7}"/>
              </a:ext>
            </a:extLst>
          </p:cNvPr>
          <p:cNvSpPr/>
          <p:nvPr/>
        </p:nvSpPr>
        <p:spPr>
          <a:xfrm>
            <a:off x="3354928" y="1196031"/>
            <a:ext cx="842010" cy="83820"/>
          </a:xfrm>
          <a:custGeom>
            <a:avLst/>
            <a:gdLst>
              <a:gd name="connsiteX0" fmla="*/ 0 w 842010"/>
              <a:gd name="connsiteY0" fmla="*/ 83820 h 83820"/>
              <a:gd name="connsiteX1" fmla="*/ 685800 w 842010"/>
              <a:gd name="connsiteY1" fmla="*/ 72390 h 83820"/>
              <a:gd name="connsiteX2" fmla="*/ 842010 w 842010"/>
              <a:gd name="connsiteY2" fmla="*/ 0 h 83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2010" h="83820">
                <a:moveTo>
                  <a:pt x="0" y="83820"/>
                </a:moveTo>
                <a:lnTo>
                  <a:pt x="685800" y="72390"/>
                </a:lnTo>
                <a:lnTo>
                  <a:pt x="842010" y="0"/>
                </a:lnTo>
              </a:path>
            </a:pathLst>
          </a:custGeom>
          <a:noFill/>
          <a:ln w="19050"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フリーフォーム: 図形 105">
            <a:extLst>
              <a:ext uri="{FF2B5EF4-FFF2-40B4-BE49-F238E27FC236}">
                <a16:creationId xmlns:a16="http://schemas.microsoft.com/office/drawing/2014/main" id="{D8168F0C-5B59-47EF-81E2-BC34AEFB1B1D}"/>
              </a:ext>
            </a:extLst>
          </p:cNvPr>
          <p:cNvSpPr/>
          <p:nvPr/>
        </p:nvSpPr>
        <p:spPr>
          <a:xfrm rot="10800000">
            <a:off x="4341718" y="1222687"/>
            <a:ext cx="750570" cy="87656"/>
          </a:xfrm>
          <a:custGeom>
            <a:avLst/>
            <a:gdLst>
              <a:gd name="connsiteX0" fmla="*/ 0 w 842010"/>
              <a:gd name="connsiteY0" fmla="*/ 83820 h 83820"/>
              <a:gd name="connsiteX1" fmla="*/ 685800 w 842010"/>
              <a:gd name="connsiteY1" fmla="*/ 72390 h 83820"/>
              <a:gd name="connsiteX2" fmla="*/ 842010 w 842010"/>
              <a:gd name="connsiteY2" fmla="*/ 0 h 83820"/>
              <a:gd name="connsiteX0" fmla="*/ 0 w 1176425"/>
              <a:gd name="connsiteY0" fmla="*/ 14315 h 93399"/>
              <a:gd name="connsiteX1" fmla="*/ 685800 w 1176425"/>
              <a:gd name="connsiteY1" fmla="*/ 2885 h 93399"/>
              <a:gd name="connsiteX2" fmla="*/ 1176425 w 1176425"/>
              <a:gd name="connsiteY2" fmla="*/ 90515 h 93399"/>
              <a:gd name="connsiteX0" fmla="*/ 0 w 1176425"/>
              <a:gd name="connsiteY0" fmla="*/ 11430 h 91323"/>
              <a:gd name="connsiteX1" fmla="*/ 685800 w 1176425"/>
              <a:gd name="connsiteY1" fmla="*/ 0 h 91323"/>
              <a:gd name="connsiteX2" fmla="*/ 1176425 w 1176425"/>
              <a:gd name="connsiteY2" fmla="*/ 87630 h 91323"/>
              <a:gd name="connsiteX0" fmla="*/ 0 w 1176425"/>
              <a:gd name="connsiteY0" fmla="*/ 11440 h 91019"/>
              <a:gd name="connsiteX1" fmla="*/ 685800 w 1176425"/>
              <a:gd name="connsiteY1" fmla="*/ 10 h 91019"/>
              <a:gd name="connsiteX2" fmla="*/ 1176425 w 1176425"/>
              <a:gd name="connsiteY2" fmla="*/ 87640 h 91019"/>
              <a:gd name="connsiteX0" fmla="*/ 0 w 1176425"/>
              <a:gd name="connsiteY0" fmla="*/ 11443 h 87656"/>
              <a:gd name="connsiteX1" fmla="*/ 685800 w 1176425"/>
              <a:gd name="connsiteY1" fmla="*/ 13 h 87656"/>
              <a:gd name="connsiteX2" fmla="*/ 1176425 w 1176425"/>
              <a:gd name="connsiteY2" fmla="*/ 87643 h 87656"/>
              <a:gd name="connsiteX0" fmla="*/ 0 w 1176425"/>
              <a:gd name="connsiteY0" fmla="*/ 11443 h 87656"/>
              <a:gd name="connsiteX1" fmla="*/ 685800 w 1176425"/>
              <a:gd name="connsiteY1" fmla="*/ 13 h 87656"/>
              <a:gd name="connsiteX2" fmla="*/ 1176425 w 1176425"/>
              <a:gd name="connsiteY2" fmla="*/ 87643 h 8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6425" h="87656">
                <a:moveTo>
                  <a:pt x="0" y="11443"/>
                </a:moveTo>
                <a:lnTo>
                  <a:pt x="685800" y="13"/>
                </a:lnTo>
                <a:cubicBezTo>
                  <a:pt x="779672" y="-1257"/>
                  <a:pt x="1100468" y="88913"/>
                  <a:pt x="1176425" y="87643"/>
                </a:cubicBezTo>
              </a:path>
            </a:pathLst>
          </a:custGeom>
          <a:noFill/>
          <a:ln w="19050"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" name="正方形/長方形 128">
            <a:extLst>
              <a:ext uri="{FF2B5EF4-FFF2-40B4-BE49-F238E27FC236}">
                <a16:creationId xmlns:a16="http://schemas.microsoft.com/office/drawing/2014/main" id="{3C9DDBA3-F04F-485A-86DF-F229532D7709}"/>
              </a:ext>
            </a:extLst>
          </p:cNvPr>
          <p:cNvSpPr/>
          <p:nvPr/>
        </p:nvSpPr>
        <p:spPr>
          <a:xfrm>
            <a:off x="3250566" y="2419840"/>
            <a:ext cx="2336800" cy="1454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0" name="図 129">
            <a:extLst>
              <a:ext uri="{FF2B5EF4-FFF2-40B4-BE49-F238E27FC236}">
                <a16:creationId xmlns:a16="http://schemas.microsoft.com/office/drawing/2014/main" id="{E922D572-B795-4163-A901-9C52AB5E1F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829" t="6228" r="8468" b="13543"/>
          <a:stretch/>
        </p:blipFill>
        <p:spPr>
          <a:xfrm>
            <a:off x="3290604" y="2467507"/>
            <a:ext cx="2268702" cy="1375514"/>
          </a:xfrm>
          <a:prstGeom prst="rect">
            <a:avLst/>
          </a:prstGeom>
        </p:spPr>
      </p:pic>
      <p:sp>
        <p:nvSpPr>
          <p:cNvPr id="132" name="正方形/長方形 131">
            <a:extLst>
              <a:ext uri="{FF2B5EF4-FFF2-40B4-BE49-F238E27FC236}">
                <a16:creationId xmlns:a16="http://schemas.microsoft.com/office/drawing/2014/main" id="{DA752114-125A-40C7-9216-4382F9A91BBA}"/>
              </a:ext>
            </a:extLst>
          </p:cNvPr>
          <p:cNvSpPr/>
          <p:nvPr/>
        </p:nvSpPr>
        <p:spPr>
          <a:xfrm>
            <a:off x="4883390" y="2485403"/>
            <a:ext cx="660400" cy="204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7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右折</a:t>
            </a:r>
            <a:r>
              <a:rPr kumimoji="1" lang="ja-JP" altLang="en-US" sz="7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車両</a:t>
            </a:r>
            <a:endParaRPr kumimoji="1" lang="en-US" altLang="ja-JP" sz="700" b="1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0" name="直線コネクタ 139">
            <a:extLst>
              <a:ext uri="{FF2B5EF4-FFF2-40B4-BE49-F238E27FC236}">
                <a16:creationId xmlns:a16="http://schemas.microsoft.com/office/drawing/2014/main" id="{FE886CBA-6F26-4F10-BE54-6098494BBF07}"/>
              </a:ext>
            </a:extLst>
          </p:cNvPr>
          <p:cNvCxnSpPr>
            <a:cxnSpLocks/>
          </p:cNvCxnSpPr>
          <p:nvPr/>
        </p:nvCxnSpPr>
        <p:spPr>
          <a:xfrm>
            <a:off x="2446020" y="2195830"/>
            <a:ext cx="28765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直線コネクタ 312">
            <a:extLst>
              <a:ext uri="{FF2B5EF4-FFF2-40B4-BE49-F238E27FC236}">
                <a16:creationId xmlns:a16="http://schemas.microsoft.com/office/drawing/2014/main" id="{437282E7-4E81-470B-B01A-8288A12D2208}"/>
              </a:ext>
            </a:extLst>
          </p:cNvPr>
          <p:cNvCxnSpPr>
            <a:cxnSpLocks/>
          </p:cNvCxnSpPr>
          <p:nvPr/>
        </p:nvCxnSpPr>
        <p:spPr>
          <a:xfrm rot="16200000" flipH="1">
            <a:off x="1722120" y="3246120"/>
            <a:ext cx="4366260" cy="2065020"/>
          </a:xfrm>
          <a:prstGeom prst="bentConnector3">
            <a:avLst>
              <a:gd name="adj1" fmla="val 50000"/>
            </a:avLst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6" name="直線コネクタ 355">
            <a:extLst>
              <a:ext uri="{FF2B5EF4-FFF2-40B4-BE49-F238E27FC236}">
                <a16:creationId xmlns:a16="http://schemas.microsoft.com/office/drawing/2014/main" id="{011D1524-8CC5-4E3B-AD88-8498D28E08D5}"/>
              </a:ext>
            </a:extLst>
          </p:cNvPr>
          <p:cNvCxnSpPr>
            <a:cxnSpLocks/>
          </p:cNvCxnSpPr>
          <p:nvPr/>
        </p:nvCxnSpPr>
        <p:spPr>
          <a:xfrm>
            <a:off x="2870835" y="2099310"/>
            <a:ext cx="3657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コネクタ: カギ線 153">
            <a:extLst>
              <a:ext uri="{FF2B5EF4-FFF2-40B4-BE49-F238E27FC236}">
                <a16:creationId xmlns:a16="http://schemas.microsoft.com/office/drawing/2014/main" id="{FA2A7396-B192-459C-85B5-A5474BF969CF}"/>
              </a:ext>
            </a:extLst>
          </p:cNvPr>
          <p:cNvCxnSpPr>
            <a:cxnSpLocks/>
          </p:cNvCxnSpPr>
          <p:nvPr/>
        </p:nvCxnSpPr>
        <p:spPr>
          <a:xfrm>
            <a:off x="2470150" y="6118861"/>
            <a:ext cx="562610" cy="205739"/>
          </a:xfrm>
          <a:prstGeom prst="bentConnector3">
            <a:avLst>
              <a:gd name="adj1" fmla="val 98758"/>
            </a:avLst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1" name="フリーフォーム: 図形 360">
            <a:extLst>
              <a:ext uri="{FF2B5EF4-FFF2-40B4-BE49-F238E27FC236}">
                <a16:creationId xmlns:a16="http://schemas.microsoft.com/office/drawing/2014/main" id="{357A7857-1BD6-4B07-9EDB-A3707D324812}"/>
              </a:ext>
            </a:extLst>
          </p:cNvPr>
          <p:cNvSpPr/>
          <p:nvPr/>
        </p:nvSpPr>
        <p:spPr>
          <a:xfrm rot="17373880">
            <a:off x="4232234" y="3051078"/>
            <a:ext cx="371670" cy="94509"/>
          </a:xfrm>
          <a:custGeom>
            <a:avLst/>
            <a:gdLst>
              <a:gd name="connsiteX0" fmla="*/ 0 w 792480"/>
              <a:gd name="connsiteY0" fmla="*/ 524256 h 524256"/>
              <a:gd name="connsiteX1" fmla="*/ 792480 w 792480"/>
              <a:gd name="connsiteY1" fmla="*/ 18288 h 524256"/>
              <a:gd name="connsiteX2" fmla="*/ 664464 w 792480"/>
              <a:gd name="connsiteY2" fmla="*/ 0 h 524256"/>
              <a:gd name="connsiteX0" fmla="*/ 0 w 669601"/>
              <a:gd name="connsiteY0" fmla="*/ 524256 h 524256"/>
              <a:gd name="connsiteX1" fmla="*/ 511380 w 669601"/>
              <a:gd name="connsiteY1" fmla="*/ 247907 h 524256"/>
              <a:gd name="connsiteX2" fmla="*/ 664464 w 669601"/>
              <a:gd name="connsiteY2" fmla="*/ 0 h 524256"/>
              <a:gd name="connsiteX0" fmla="*/ 0 w 625994"/>
              <a:gd name="connsiteY0" fmla="*/ 368528 h 368528"/>
              <a:gd name="connsiteX1" fmla="*/ 511380 w 625994"/>
              <a:gd name="connsiteY1" fmla="*/ 92179 h 368528"/>
              <a:gd name="connsiteX2" fmla="*/ 619813 w 625994"/>
              <a:gd name="connsiteY2" fmla="*/ 0 h 368528"/>
              <a:gd name="connsiteX0" fmla="*/ 0 w 626618"/>
              <a:gd name="connsiteY0" fmla="*/ 368528 h 368528"/>
              <a:gd name="connsiteX1" fmla="*/ 531491 w 626618"/>
              <a:gd name="connsiteY1" fmla="*/ 67122 h 368528"/>
              <a:gd name="connsiteX2" fmla="*/ 619813 w 626618"/>
              <a:gd name="connsiteY2" fmla="*/ 0 h 368528"/>
              <a:gd name="connsiteX0" fmla="*/ 0 w 531491"/>
              <a:gd name="connsiteY0" fmla="*/ 358915 h 358915"/>
              <a:gd name="connsiteX1" fmla="*/ 531491 w 531491"/>
              <a:gd name="connsiteY1" fmla="*/ 57509 h 358915"/>
              <a:gd name="connsiteX2" fmla="*/ 511165 w 531491"/>
              <a:gd name="connsiteY2" fmla="*/ 0 h 358915"/>
              <a:gd name="connsiteX0" fmla="*/ 0 w 531491"/>
              <a:gd name="connsiteY0" fmla="*/ 301406 h 301406"/>
              <a:gd name="connsiteX1" fmla="*/ 531491 w 531491"/>
              <a:gd name="connsiteY1" fmla="*/ 0 h 301406"/>
              <a:gd name="connsiteX0" fmla="*/ 0 w 531491"/>
              <a:gd name="connsiteY0" fmla="*/ 301406 h 301406"/>
              <a:gd name="connsiteX1" fmla="*/ 304980 w 531491"/>
              <a:gd name="connsiteY1" fmla="*/ 128350 h 301406"/>
              <a:gd name="connsiteX2" fmla="*/ 531491 w 531491"/>
              <a:gd name="connsiteY2" fmla="*/ 0 h 301406"/>
              <a:gd name="connsiteX0" fmla="*/ 0 w 531491"/>
              <a:gd name="connsiteY0" fmla="*/ 301406 h 301406"/>
              <a:gd name="connsiteX1" fmla="*/ 531491 w 531491"/>
              <a:gd name="connsiteY1" fmla="*/ 0 h 301406"/>
              <a:gd name="connsiteX0" fmla="*/ 0 w 335877"/>
              <a:gd name="connsiteY0" fmla="*/ 456281 h 456281"/>
              <a:gd name="connsiteX1" fmla="*/ 335876 w 335877"/>
              <a:gd name="connsiteY1" fmla="*/ 1 h 456281"/>
              <a:gd name="connsiteX0" fmla="*/ 0 w 344850"/>
              <a:gd name="connsiteY0" fmla="*/ 456281 h 456281"/>
              <a:gd name="connsiteX1" fmla="*/ 335876 w 344850"/>
              <a:gd name="connsiteY1" fmla="*/ 1 h 456281"/>
              <a:gd name="connsiteX0" fmla="*/ 0 w 457082"/>
              <a:gd name="connsiteY0" fmla="*/ 456281 h 456281"/>
              <a:gd name="connsiteX1" fmla="*/ 457083 w 457082"/>
              <a:gd name="connsiteY1" fmla="*/ 242103 h 456281"/>
              <a:gd name="connsiteX2" fmla="*/ 335876 w 457082"/>
              <a:gd name="connsiteY2" fmla="*/ 1 h 456281"/>
              <a:gd name="connsiteX0" fmla="*/ 0 w 335877"/>
              <a:gd name="connsiteY0" fmla="*/ 456281 h 456281"/>
              <a:gd name="connsiteX1" fmla="*/ 335876 w 335877"/>
              <a:gd name="connsiteY1" fmla="*/ 1 h 456281"/>
              <a:gd name="connsiteX0" fmla="*/ 0 w 540160"/>
              <a:gd name="connsiteY0" fmla="*/ 456281 h 456281"/>
              <a:gd name="connsiteX1" fmla="*/ 540158 w 540160"/>
              <a:gd name="connsiteY1" fmla="*/ 301673 h 456281"/>
              <a:gd name="connsiteX2" fmla="*/ 335876 w 540160"/>
              <a:gd name="connsiteY2" fmla="*/ 1 h 456281"/>
              <a:gd name="connsiteX0" fmla="*/ 0 w 540156"/>
              <a:gd name="connsiteY0" fmla="*/ 456281 h 456281"/>
              <a:gd name="connsiteX1" fmla="*/ 540158 w 540156"/>
              <a:gd name="connsiteY1" fmla="*/ 301673 h 456281"/>
              <a:gd name="connsiteX2" fmla="*/ 335876 w 540156"/>
              <a:gd name="connsiteY2" fmla="*/ 1 h 456281"/>
              <a:gd name="connsiteX0" fmla="*/ 0 w 540160"/>
              <a:gd name="connsiteY0" fmla="*/ 456281 h 456281"/>
              <a:gd name="connsiteX1" fmla="*/ 540158 w 540160"/>
              <a:gd name="connsiteY1" fmla="*/ 301673 h 456281"/>
              <a:gd name="connsiteX2" fmla="*/ 335876 w 540160"/>
              <a:gd name="connsiteY2" fmla="*/ 1 h 456281"/>
              <a:gd name="connsiteX0" fmla="*/ 0 w 540156"/>
              <a:gd name="connsiteY0" fmla="*/ 456281 h 456281"/>
              <a:gd name="connsiteX1" fmla="*/ 540158 w 540156"/>
              <a:gd name="connsiteY1" fmla="*/ 301673 h 456281"/>
              <a:gd name="connsiteX2" fmla="*/ 335876 w 540156"/>
              <a:gd name="connsiteY2" fmla="*/ 1 h 456281"/>
              <a:gd name="connsiteX0" fmla="*/ 0 w 879369"/>
              <a:gd name="connsiteY0" fmla="*/ 178157 h 178157"/>
              <a:gd name="connsiteX1" fmla="*/ 540158 w 879369"/>
              <a:gd name="connsiteY1" fmla="*/ 23549 h 178157"/>
              <a:gd name="connsiteX2" fmla="*/ 872587 w 879369"/>
              <a:gd name="connsiteY2" fmla="*/ 82739 h 178157"/>
              <a:gd name="connsiteX0" fmla="*/ 0 w 895082"/>
              <a:gd name="connsiteY0" fmla="*/ 154608 h 154608"/>
              <a:gd name="connsiteX1" fmla="*/ 540158 w 895082"/>
              <a:gd name="connsiteY1" fmla="*/ 0 h 154608"/>
              <a:gd name="connsiteX2" fmla="*/ 872587 w 895082"/>
              <a:gd name="connsiteY2" fmla="*/ 59190 h 154608"/>
              <a:gd name="connsiteX0" fmla="*/ 0 w 949001"/>
              <a:gd name="connsiteY0" fmla="*/ 154608 h 154608"/>
              <a:gd name="connsiteX1" fmla="*/ 540158 w 949001"/>
              <a:gd name="connsiteY1" fmla="*/ 0 h 154608"/>
              <a:gd name="connsiteX2" fmla="*/ 932113 w 949001"/>
              <a:gd name="connsiteY2" fmla="*/ 60215 h 154608"/>
              <a:gd name="connsiteX0" fmla="*/ 0 w 932113"/>
              <a:gd name="connsiteY0" fmla="*/ 154608 h 154608"/>
              <a:gd name="connsiteX1" fmla="*/ 540158 w 932113"/>
              <a:gd name="connsiteY1" fmla="*/ 0 h 154608"/>
              <a:gd name="connsiteX2" fmla="*/ 932113 w 932113"/>
              <a:gd name="connsiteY2" fmla="*/ 60215 h 154608"/>
              <a:gd name="connsiteX0" fmla="*/ 0 w 932113"/>
              <a:gd name="connsiteY0" fmla="*/ 154608 h 154608"/>
              <a:gd name="connsiteX1" fmla="*/ 540158 w 932113"/>
              <a:gd name="connsiteY1" fmla="*/ 0 h 154608"/>
              <a:gd name="connsiteX2" fmla="*/ 932113 w 932113"/>
              <a:gd name="connsiteY2" fmla="*/ 60215 h 154608"/>
              <a:gd name="connsiteX0" fmla="*/ 0 w 932113"/>
              <a:gd name="connsiteY0" fmla="*/ 154608 h 154608"/>
              <a:gd name="connsiteX1" fmla="*/ 540158 w 932113"/>
              <a:gd name="connsiteY1" fmla="*/ 0 h 154608"/>
              <a:gd name="connsiteX2" fmla="*/ 932113 w 932113"/>
              <a:gd name="connsiteY2" fmla="*/ 60215 h 154608"/>
              <a:gd name="connsiteX0" fmla="*/ 0 w 932113"/>
              <a:gd name="connsiteY0" fmla="*/ 154608 h 154608"/>
              <a:gd name="connsiteX1" fmla="*/ 540158 w 932113"/>
              <a:gd name="connsiteY1" fmla="*/ 0 h 154608"/>
              <a:gd name="connsiteX2" fmla="*/ 932113 w 932113"/>
              <a:gd name="connsiteY2" fmla="*/ 60215 h 154608"/>
              <a:gd name="connsiteX0" fmla="*/ 0 w 932113"/>
              <a:gd name="connsiteY0" fmla="*/ 154608 h 154608"/>
              <a:gd name="connsiteX1" fmla="*/ 540158 w 932113"/>
              <a:gd name="connsiteY1" fmla="*/ 0 h 154608"/>
              <a:gd name="connsiteX2" fmla="*/ 932113 w 932113"/>
              <a:gd name="connsiteY2" fmla="*/ 60215 h 154608"/>
              <a:gd name="connsiteX0" fmla="*/ 0 w 932113"/>
              <a:gd name="connsiteY0" fmla="*/ 154608 h 154608"/>
              <a:gd name="connsiteX1" fmla="*/ 540158 w 932113"/>
              <a:gd name="connsiteY1" fmla="*/ 0 h 154608"/>
              <a:gd name="connsiteX2" fmla="*/ 932113 w 932113"/>
              <a:gd name="connsiteY2" fmla="*/ 60215 h 154608"/>
              <a:gd name="connsiteX0" fmla="*/ 0 w 932113"/>
              <a:gd name="connsiteY0" fmla="*/ 154608 h 154608"/>
              <a:gd name="connsiteX1" fmla="*/ 540158 w 932113"/>
              <a:gd name="connsiteY1" fmla="*/ 0 h 154608"/>
              <a:gd name="connsiteX2" fmla="*/ 932113 w 932113"/>
              <a:gd name="connsiteY2" fmla="*/ 60215 h 154608"/>
              <a:gd name="connsiteX0" fmla="*/ 0 w 780073"/>
              <a:gd name="connsiteY0" fmla="*/ 154608 h 154608"/>
              <a:gd name="connsiteX1" fmla="*/ 540158 w 780073"/>
              <a:gd name="connsiteY1" fmla="*/ 0 h 154608"/>
              <a:gd name="connsiteX2" fmla="*/ 780073 w 780073"/>
              <a:gd name="connsiteY2" fmla="*/ 31537 h 154608"/>
              <a:gd name="connsiteX0" fmla="*/ 0 w 780073"/>
              <a:gd name="connsiteY0" fmla="*/ 154608 h 154608"/>
              <a:gd name="connsiteX1" fmla="*/ 540158 w 780073"/>
              <a:gd name="connsiteY1" fmla="*/ 0 h 154608"/>
              <a:gd name="connsiteX2" fmla="*/ 780073 w 780073"/>
              <a:gd name="connsiteY2" fmla="*/ 31537 h 154608"/>
              <a:gd name="connsiteX0" fmla="*/ 0 w 780073"/>
              <a:gd name="connsiteY0" fmla="*/ 154608 h 154608"/>
              <a:gd name="connsiteX1" fmla="*/ 540158 w 780073"/>
              <a:gd name="connsiteY1" fmla="*/ 0 h 154608"/>
              <a:gd name="connsiteX2" fmla="*/ 780073 w 780073"/>
              <a:gd name="connsiteY2" fmla="*/ 31537 h 154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0073" h="154608">
                <a:moveTo>
                  <a:pt x="0" y="154608"/>
                </a:moveTo>
                <a:cubicBezTo>
                  <a:pt x="122987" y="116141"/>
                  <a:pt x="334657" y="59316"/>
                  <a:pt x="540158" y="0"/>
                </a:cubicBezTo>
                <a:cubicBezTo>
                  <a:pt x="712374" y="18787"/>
                  <a:pt x="632813" y="11538"/>
                  <a:pt x="780073" y="31537"/>
                </a:cubicBezTo>
              </a:path>
            </a:pathLst>
          </a:custGeom>
          <a:noFill/>
          <a:ln w="19050">
            <a:solidFill>
              <a:srgbClr val="000099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62" name="直線コネクタ 361">
            <a:extLst>
              <a:ext uri="{FF2B5EF4-FFF2-40B4-BE49-F238E27FC236}">
                <a16:creationId xmlns:a16="http://schemas.microsoft.com/office/drawing/2014/main" id="{5FB5D1A4-CF4F-48AA-A8D3-5DB50A1B41E3}"/>
              </a:ext>
            </a:extLst>
          </p:cNvPr>
          <p:cNvCxnSpPr>
            <a:cxnSpLocks/>
          </p:cNvCxnSpPr>
          <p:nvPr/>
        </p:nvCxnSpPr>
        <p:spPr>
          <a:xfrm flipV="1">
            <a:off x="4371975" y="3082925"/>
            <a:ext cx="0" cy="489585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" name="直線コネクタ 367">
            <a:extLst>
              <a:ext uri="{FF2B5EF4-FFF2-40B4-BE49-F238E27FC236}">
                <a16:creationId xmlns:a16="http://schemas.microsoft.com/office/drawing/2014/main" id="{C8F27C9A-C94C-4080-9A3F-FEC8A1B30216}"/>
              </a:ext>
            </a:extLst>
          </p:cNvPr>
          <p:cNvCxnSpPr>
            <a:cxnSpLocks/>
          </p:cNvCxnSpPr>
          <p:nvPr/>
        </p:nvCxnSpPr>
        <p:spPr>
          <a:xfrm flipH="1" flipV="1">
            <a:off x="4375785" y="3580131"/>
            <a:ext cx="70485" cy="102869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2" name="フリーフォーム: 図形 371">
            <a:extLst>
              <a:ext uri="{FF2B5EF4-FFF2-40B4-BE49-F238E27FC236}">
                <a16:creationId xmlns:a16="http://schemas.microsoft.com/office/drawing/2014/main" id="{47E8412A-9DE1-4CF5-84B3-A863D814D184}"/>
              </a:ext>
            </a:extLst>
          </p:cNvPr>
          <p:cNvSpPr/>
          <p:nvPr/>
        </p:nvSpPr>
        <p:spPr>
          <a:xfrm rot="19087627">
            <a:off x="4351524" y="3695962"/>
            <a:ext cx="106662" cy="119555"/>
          </a:xfrm>
          <a:custGeom>
            <a:avLst/>
            <a:gdLst>
              <a:gd name="connsiteX0" fmla="*/ 0 w 792480"/>
              <a:gd name="connsiteY0" fmla="*/ 524256 h 524256"/>
              <a:gd name="connsiteX1" fmla="*/ 792480 w 792480"/>
              <a:gd name="connsiteY1" fmla="*/ 18288 h 524256"/>
              <a:gd name="connsiteX2" fmla="*/ 664464 w 792480"/>
              <a:gd name="connsiteY2" fmla="*/ 0 h 524256"/>
              <a:gd name="connsiteX0" fmla="*/ 0 w 669601"/>
              <a:gd name="connsiteY0" fmla="*/ 524256 h 524256"/>
              <a:gd name="connsiteX1" fmla="*/ 511380 w 669601"/>
              <a:gd name="connsiteY1" fmla="*/ 247907 h 524256"/>
              <a:gd name="connsiteX2" fmla="*/ 664464 w 669601"/>
              <a:gd name="connsiteY2" fmla="*/ 0 h 524256"/>
              <a:gd name="connsiteX0" fmla="*/ 0 w 625994"/>
              <a:gd name="connsiteY0" fmla="*/ 368528 h 368528"/>
              <a:gd name="connsiteX1" fmla="*/ 511380 w 625994"/>
              <a:gd name="connsiteY1" fmla="*/ 92179 h 368528"/>
              <a:gd name="connsiteX2" fmla="*/ 619813 w 625994"/>
              <a:gd name="connsiteY2" fmla="*/ 0 h 368528"/>
              <a:gd name="connsiteX0" fmla="*/ 0 w 626618"/>
              <a:gd name="connsiteY0" fmla="*/ 368528 h 368528"/>
              <a:gd name="connsiteX1" fmla="*/ 531491 w 626618"/>
              <a:gd name="connsiteY1" fmla="*/ 67122 h 368528"/>
              <a:gd name="connsiteX2" fmla="*/ 619813 w 626618"/>
              <a:gd name="connsiteY2" fmla="*/ 0 h 368528"/>
              <a:gd name="connsiteX0" fmla="*/ 0 w 531491"/>
              <a:gd name="connsiteY0" fmla="*/ 358915 h 358915"/>
              <a:gd name="connsiteX1" fmla="*/ 531491 w 531491"/>
              <a:gd name="connsiteY1" fmla="*/ 57509 h 358915"/>
              <a:gd name="connsiteX2" fmla="*/ 511165 w 531491"/>
              <a:gd name="connsiteY2" fmla="*/ 0 h 358915"/>
              <a:gd name="connsiteX0" fmla="*/ 0 w 531491"/>
              <a:gd name="connsiteY0" fmla="*/ 301406 h 301406"/>
              <a:gd name="connsiteX1" fmla="*/ 531491 w 531491"/>
              <a:gd name="connsiteY1" fmla="*/ 0 h 301406"/>
              <a:gd name="connsiteX0" fmla="*/ 0 w 531491"/>
              <a:gd name="connsiteY0" fmla="*/ 301406 h 301406"/>
              <a:gd name="connsiteX1" fmla="*/ 304980 w 531491"/>
              <a:gd name="connsiteY1" fmla="*/ 128350 h 301406"/>
              <a:gd name="connsiteX2" fmla="*/ 531491 w 531491"/>
              <a:gd name="connsiteY2" fmla="*/ 0 h 301406"/>
              <a:gd name="connsiteX0" fmla="*/ 0 w 531491"/>
              <a:gd name="connsiteY0" fmla="*/ 301406 h 301406"/>
              <a:gd name="connsiteX1" fmla="*/ 531491 w 531491"/>
              <a:gd name="connsiteY1" fmla="*/ 0 h 30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1491" h="301406">
                <a:moveTo>
                  <a:pt x="0" y="301406"/>
                </a:moveTo>
                <a:lnTo>
                  <a:pt x="531491" y="0"/>
                </a:lnTo>
              </a:path>
            </a:pathLst>
          </a:custGeom>
          <a:noFill/>
          <a:ln w="19050">
            <a:solidFill>
              <a:srgbClr val="000099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4" name="正方形/長方形 373">
            <a:extLst>
              <a:ext uri="{FF2B5EF4-FFF2-40B4-BE49-F238E27FC236}">
                <a16:creationId xmlns:a16="http://schemas.microsoft.com/office/drawing/2014/main" id="{D819F99D-EFAA-4614-90C0-B0460567D284}"/>
              </a:ext>
            </a:extLst>
          </p:cNvPr>
          <p:cNvSpPr/>
          <p:nvPr/>
        </p:nvSpPr>
        <p:spPr>
          <a:xfrm>
            <a:off x="4450849" y="3638611"/>
            <a:ext cx="106202" cy="1086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376" name="吹き出し: 四角形 375">
            <a:extLst>
              <a:ext uri="{FF2B5EF4-FFF2-40B4-BE49-F238E27FC236}">
                <a16:creationId xmlns:a16="http://schemas.microsoft.com/office/drawing/2014/main" id="{10DF2537-814F-4CB6-BF10-FA436F928CCF}"/>
              </a:ext>
            </a:extLst>
          </p:cNvPr>
          <p:cNvSpPr/>
          <p:nvPr/>
        </p:nvSpPr>
        <p:spPr>
          <a:xfrm>
            <a:off x="3297814" y="2448701"/>
            <a:ext cx="1087120" cy="423037"/>
          </a:xfrm>
          <a:prstGeom prst="wedgeRectCallout">
            <a:avLst>
              <a:gd name="adj1" fmla="val 46139"/>
              <a:gd name="adj2" fmla="val 211103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500" b="1">
                <a:solidFill>
                  <a:srgbClr val="FF0000"/>
                </a:solidFill>
              </a:rPr>
              <a:t>右折</a:t>
            </a:r>
            <a:r>
              <a:rPr kumimoji="1" lang="ja-JP" altLang="en-US" sz="500" b="1">
                <a:solidFill>
                  <a:srgbClr val="FF0000"/>
                </a:solidFill>
              </a:rPr>
              <a:t>レーンは基本的に通行不可</a:t>
            </a:r>
            <a:endParaRPr kumimoji="1" lang="en-US" altLang="ja-JP" sz="500" b="1">
              <a:solidFill>
                <a:srgbClr val="FF0000"/>
              </a:solidFill>
            </a:endParaRPr>
          </a:p>
          <a:p>
            <a:r>
              <a:rPr kumimoji="1" lang="ja-JP" altLang="en-US" sz="500">
                <a:solidFill>
                  <a:srgbClr val="FF0000"/>
                </a:solidFill>
              </a:rPr>
              <a:t>■</a:t>
            </a:r>
            <a:r>
              <a:rPr lang="ja-JP" altLang="en-US" sz="500">
                <a:solidFill>
                  <a:srgbClr val="FF0000"/>
                </a:solidFill>
              </a:rPr>
              <a:t>右折</a:t>
            </a:r>
            <a:r>
              <a:rPr kumimoji="1" lang="ja-JP" altLang="en-US" sz="500">
                <a:solidFill>
                  <a:srgbClr val="FF0000"/>
                </a:solidFill>
              </a:rPr>
              <a:t>可車両</a:t>
            </a:r>
            <a:endParaRPr kumimoji="1" lang="en-US" altLang="ja-JP" sz="500">
              <a:solidFill>
                <a:srgbClr val="FF0000"/>
              </a:solidFill>
            </a:endParaRPr>
          </a:p>
          <a:p>
            <a:r>
              <a:rPr lang="ja-JP" altLang="en-US" sz="500">
                <a:solidFill>
                  <a:srgbClr val="FF0000"/>
                </a:solidFill>
              </a:rPr>
              <a:t>①</a:t>
            </a:r>
            <a:r>
              <a:rPr lang="en-US" altLang="ja-JP" sz="500">
                <a:solidFill>
                  <a:srgbClr val="FF0000"/>
                </a:solidFill>
              </a:rPr>
              <a:t>A</a:t>
            </a:r>
            <a:r>
              <a:rPr lang="ja-JP" altLang="en-US" sz="500">
                <a:solidFill>
                  <a:srgbClr val="FF0000"/>
                </a:solidFill>
              </a:rPr>
              <a:t>突堤利用者（</a:t>
            </a:r>
            <a:r>
              <a:rPr lang="en-US" altLang="ja-JP" sz="500">
                <a:solidFill>
                  <a:srgbClr val="FF0000"/>
                </a:solidFill>
              </a:rPr>
              <a:t>※</a:t>
            </a:r>
            <a:r>
              <a:rPr lang="ja-JP" altLang="en-US" sz="500">
                <a:solidFill>
                  <a:srgbClr val="FF0000"/>
                </a:solidFill>
              </a:rPr>
              <a:t>通行証あり）</a:t>
            </a:r>
            <a:endParaRPr lang="en-US" altLang="ja-JP" sz="500">
              <a:solidFill>
                <a:srgbClr val="FF0000"/>
              </a:solidFill>
            </a:endParaRPr>
          </a:p>
          <a:p>
            <a:r>
              <a:rPr kumimoji="1" lang="ja-JP" altLang="en-US" sz="500">
                <a:solidFill>
                  <a:srgbClr val="FF0000"/>
                </a:solidFill>
              </a:rPr>
              <a:t>②本牧ふ頭方面利用者</a:t>
            </a:r>
            <a:endParaRPr kumimoji="1" lang="en-US" altLang="ja-JP" sz="500">
              <a:solidFill>
                <a:srgbClr val="FF0000"/>
              </a:solidFill>
            </a:endParaRPr>
          </a:p>
        </p:txBody>
      </p:sp>
      <p:sp>
        <p:nvSpPr>
          <p:cNvPr id="378" name="テキスト ボックス 377">
            <a:extLst>
              <a:ext uri="{FF2B5EF4-FFF2-40B4-BE49-F238E27FC236}">
                <a16:creationId xmlns:a16="http://schemas.microsoft.com/office/drawing/2014/main" id="{1846DCE5-25E7-4FC3-B9E8-90D29FEB8A04}"/>
              </a:ext>
            </a:extLst>
          </p:cNvPr>
          <p:cNvSpPr txBox="1"/>
          <p:nvPr/>
        </p:nvSpPr>
        <p:spPr>
          <a:xfrm>
            <a:off x="3561676" y="1767356"/>
            <a:ext cx="348310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A3</a:t>
            </a:r>
          </a:p>
        </p:txBody>
      </p:sp>
      <p:sp>
        <p:nvSpPr>
          <p:cNvPr id="380" name="テキスト ボックス 379">
            <a:extLst>
              <a:ext uri="{FF2B5EF4-FFF2-40B4-BE49-F238E27FC236}">
                <a16:creationId xmlns:a16="http://schemas.microsoft.com/office/drawing/2014/main" id="{2FBD4082-132F-4CB1-85BD-103FC6329FFA}"/>
              </a:ext>
            </a:extLst>
          </p:cNvPr>
          <p:cNvSpPr txBox="1"/>
          <p:nvPr/>
        </p:nvSpPr>
        <p:spPr>
          <a:xfrm>
            <a:off x="3518576" y="1537641"/>
            <a:ext cx="394642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A2</a:t>
            </a:r>
          </a:p>
        </p:txBody>
      </p:sp>
      <p:grpSp>
        <p:nvGrpSpPr>
          <p:cNvPr id="185" name="グループ化 184">
            <a:extLst>
              <a:ext uri="{FF2B5EF4-FFF2-40B4-BE49-F238E27FC236}">
                <a16:creationId xmlns:a16="http://schemas.microsoft.com/office/drawing/2014/main" id="{025CCC1E-844D-4E67-BF4B-A4F784781EC2}"/>
              </a:ext>
            </a:extLst>
          </p:cNvPr>
          <p:cNvGrpSpPr/>
          <p:nvPr/>
        </p:nvGrpSpPr>
        <p:grpSpPr>
          <a:xfrm rot="8799800">
            <a:off x="4932785" y="6619898"/>
            <a:ext cx="175438" cy="118768"/>
            <a:chOff x="-3605111" y="1807211"/>
            <a:chExt cx="277711" cy="186689"/>
          </a:xfrm>
        </p:grpSpPr>
        <p:sp>
          <p:nvSpPr>
            <p:cNvPr id="186" name="正方形/長方形 185">
              <a:extLst>
                <a:ext uri="{FF2B5EF4-FFF2-40B4-BE49-F238E27FC236}">
                  <a16:creationId xmlns:a16="http://schemas.microsoft.com/office/drawing/2014/main" id="{2B41025A-712A-4D30-964B-4FB66F518B67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7" name="正方形/長方形 186">
              <a:extLst>
                <a:ext uri="{FF2B5EF4-FFF2-40B4-BE49-F238E27FC236}">
                  <a16:creationId xmlns:a16="http://schemas.microsoft.com/office/drawing/2014/main" id="{0887BFCA-443B-4A3E-B548-D907D6771711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88" name="グループ化 187">
            <a:extLst>
              <a:ext uri="{FF2B5EF4-FFF2-40B4-BE49-F238E27FC236}">
                <a16:creationId xmlns:a16="http://schemas.microsoft.com/office/drawing/2014/main" id="{45525BDF-E5EA-4AA5-A928-980B4984DEE9}"/>
              </a:ext>
            </a:extLst>
          </p:cNvPr>
          <p:cNvGrpSpPr/>
          <p:nvPr/>
        </p:nvGrpSpPr>
        <p:grpSpPr>
          <a:xfrm rot="8799800">
            <a:off x="5038887" y="6783874"/>
            <a:ext cx="175438" cy="118768"/>
            <a:chOff x="-3605111" y="1807211"/>
            <a:chExt cx="277711" cy="186689"/>
          </a:xfrm>
        </p:grpSpPr>
        <p:sp>
          <p:nvSpPr>
            <p:cNvPr id="189" name="正方形/長方形 188">
              <a:extLst>
                <a:ext uri="{FF2B5EF4-FFF2-40B4-BE49-F238E27FC236}">
                  <a16:creationId xmlns:a16="http://schemas.microsoft.com/office/drawing/2014/main" id="{76EC7C3E-A0F8-43A4-AF5F-D0E388894645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6" name="正方形/長方形 195">
              <a:extLst>
                <a:ext uri="{FF2B5EF4-FFF2-40B4-BE49-F238E27FC236}">
                  <a16:creationId xmlns:a16="http://schemas.microsoft.com/office/drawing/2014/main" id="{13A57D86-6248-4958-8701-6B9F230B8D00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FCA95DE-A7B1-4FCD-9592-A260A1542201}"/>
              </a:ext>
            </a:extLst>
          </p:cNvPr>
          <p:cNvSpPr txBox="1"/>
          <p:nvPr/>
        </p:nvSpPr>
        <p:spPr>
          <a:xfrm>
            <a:off x="4570602" y="6630652"/>
            <a:ext cx="348310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A3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2A4ED92-7689-4D7D-A928-E13132627A32}"/>
              </a:ext>
            </a:extLst>
          </p:cNvPr>
          <p:cNvSpPr txBox="1"/>
          <p:nvPr/>
        </p:nvSpPr>
        <p:spPr>
          <a:xfrm>
            <a:off x="4666398" y="6875499"/>
            <a:ext cx="394642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A2</a:t>
            </a:r>
          </a:p>
        </p:txBody>
      </p:sp>
      <p:sp>
        <p:nvSpPr>
          <p:cNvPr id="18" name="フローチャート: 他ページ結合子 17">
            <a:extLst>
              <a:ext uri="{FF2B5EF4-FFF2-40B4-BE49-F238E27FC236}">
                <a16:creationId xmlns:a16="http://schemas.microsoft.com/office/drawing/2014/main" id="{72DA8C7F-BD54-4263-B79F-A9AF7FC4A055}"/>
              </a:ext>
            </a:extLst>
          </p:cNvPr>
          <p:cNvSpPr/>
          <p:nvPr/>
        </p:nvSpPr>
        <p:spPr>
          <a:xfrm rot="8262726">
            <a:off x="3619812" y="6911231"/>
            <a:ext cx="68402" cy="147163"/>
          </a:xfrm>
          <a:prstGeom prst="flowChartOffpageConnector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558F033-CCB2-4D52-8FA6-F156807EDE05}"/>
              </a:ext>
            </a:extLst>
          </p:cNvPr>
          <p:cNvSpPr txBox="1"/>
          <p:nvPr/>
        </p:nvSpPr>
        <p:spPr>
          <a:xfrm>
            <a:off x="3055621" y="7597524"/>
            <a:ext cx="685800" cy="18466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600" b="1">
                <a:solidFill>
                  <a:schemeClr val="bg1"/>
                </a:solidFill>
                <a:latin typeface="+mj-ea"/>
                <a:ea typeface="+mj-ea"/>
              </a:rPr>
              <a:t>サインカー設置</a:t>
            </a:r>
            <a:endParaRPr lang="en-US" altLang="ja-JP" sz="600" b="1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0763FAC1-5A13-4F55-9F01-D2BDE925DA7B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3398521" y="7078980"/>
            <a:ext cx="220979" cy="518544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テキスト ボックス 209">
            <a:extLst>
              <a:ext uri="{FF2B5EF4-FFF2-40B4-BE49-F238E27FC236}">
                <a16:creationId xmlns:a16="http://schemas.microsoft.com/office/drawing/2014/main" id="{4DE542B6-2CDD-47EF-B309-3B4CFEFBAE67}"/>
              </a:ext>
            </a:extLst>
          </p:cNvPr>
          <p:cNvSpPr txBox="1"/>
          <p:nvPr/>
        </p:nvSpPr>
        <p:spPr>
          <a:xfrm>
            <a:off x="350521" y="5113404"/>
            <a:ext cx="685800" cy="18466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600" b="1">
                <a:solidFill>
                  <a:schemeClr val="bg1"/>
                </a:solidFill>
                <a:latin typeface="+mj-ea"/>
                <a:ea typeface="+mj-ea"/>
              </a:rPr>
              <a:t>サインカー設置</a:t>
            </a:r>
            <a:endParaRPr lang="en-US" altLang="ja-JP" sz="600" b="1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211" name="直線コネクタ 210">
            <a:extLst>
              <a:ext uri="{FF2B5EF4-FFF2-40B4-BE49-F238E27FC236}">
                <a16:creationId xmlns:a16="http://schemas.microsoft.com/office/drawing/2014/main" id="{5CB3DD1B-A890-4D2D-8EBD-3687A06B31CE}"/>
              </a:ext>
            </a:extLst>
          </p:cNvPr>
          <p:cNvCxnSpPr>
            <a:cxnSpLocks/>
            <a:stCxn id="210" idx="0"/>
            <a:endCxn id="19" idx="0"/>
          </p:cNvCxnSpPr>
          <p:nvPr/>
        </p:nvCxnSpPr>
        <p:spPr>
          <a:xfrm flipV="1">
            <a:off x="693421" y="4932215"/>
            <a:ext cx="1241286" cy="181189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フローチャート: 他ページ結合子 18">
            <a:extLst>
              <a:ext uri="{FF2B5EF4-FFF2-40B4-BE49-F238E27FC236}">
                <a16:creationId xmlns:a16="http://schemas.microsoft.com/office/drawing/2014/main" id="{09E25FF8-B835-431C-BD70-2BC6CEADD631}"/>
              </a:ext>
            </a:extLst>
          </p:cNvPr>
          <p:cNvSpPr/>
          <p:nvPr/>
        </p:nvSpPr>
        <p:spPr>
          <a:xfrm rot="19149320">
            <a:off x="1948629" y="4914297"/>
            <a:ext cx="68402" cy="147163"/>
          </a:xfrm>
          <a:prstGeom prst="flowChartOffpageConnector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2" name="グループ化 211">
            <a:extLst>
              <a:ext uri="{FF2B5EF4-FFF2-40B4-BE49-F238E27FC236}">
                <a16:creationId xmlns:a16="http://schemas.microsoft.com/office/drawing/2014/main" id="{79A3C8C0-C012-4295-9DCA-8B6ADD404AC6}"/>
              </a:ext>
            </a:extLst>
          </p:cNvPr>
          <p:cNvGrpSpPr/>
          <p:nvPr/>
        </p:nvGrpSpPr>
        <p:grpSpPr>
          <a:xfrm rot="19159192">
            <a:off x="2391185" y="5298803"/>
            <a:ext cx="152095" cy="107167"/>
            <a:chOff x="-3605111" y="1807211"/>
            <a:chExt cx="277711" cy="186689"/>
          </a:xfrm>
        </p:grpSpPr>
        <p:sp>
          <p:nvSpPr>
            <p:cNvPr id="213" name="正方形/長方形 212">
              <a:extLst>
                <a:ext uri="{FF2B5EF4-FFF2-40B4-BE49-F238E27FC236}">
                  <a16:creationId xmlns:a16="http://schemas.microsoft.com/office/drawing/2014/main" id="{5DD0CA48-9DD3-4CBB-A985-3D7FF4264784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4" name="正方形/長方形 223">
              <a:extLst>
                <a:ext uri="{FF2B5EF4-FFF2-40B4-BE49-F238E27FC236}">
                  <a16:creationId xmlns:a16="http://schemas.microsoft.com/office/drawing/2014/main" id="{747BC8C6-07DE-47BA-9CA2-B32DD57A9F69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5DEEA77E-8DC3-47F9-A033-B691A5E0969D}"/>
              </a:ext>
            </a:extLst>
          </p:cNvPr>
          <p:cNvSpPr/>
          <p:nvPr/>
        </p:nvSpPr>
        <p:spPr>
          <a:xfrm>
            <a:off x="2319393" y="5286814"/>
            <a:ext cx="92075" cy="980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grpSp>
        <p:nvGrpSpPr>
          <p:cNvPr id="226" name="グループ化 225">
            <a:extLst>
              <a:ext uri="{FF2B5EF4-FFF2-40B4-BE49-F238E27FC236}">
                <a16:creationId xmlns:a16="http://schemas.microsoft.com/office/drawing/2014/main" id="{B18102F7-288F-472E-9B22-F80BD017D588}"/>
              </a:ext>
            </a:extLst>
          </p:cNvPr>
          <p:cNvGrpSpPr/>
          <p:nvPr/>
        </p:nvGrpSpPr>
        <p:grpSpPr>
          <a:xfrm rot="19159192">
            <a:off x="2482625" y="5420724"/>
            <a:ext cx="152095" cy="107167"/>
            <a:chOff x="-3605111" y="1807211"/>
            <a:chExt cx="277711" cy="186689"/>
          </a:xfrm>
        </p:grpSpPr>
        <p:sp>
          <p:nvSpPr>
            <p:cNvPr id="230" name="正方形/長方形 229">
              <a:extLst>
                <a:ext uri="{FF2B5EF4-FFF2-40B4-BE49-F238E27FC236}">
                  <a16:creationId xmlns:a16="http://schemas.microsoft.com/office/drawing/2014/main" id="{BEBE5306-BAC4-4C25-A5EE-EB7478A44A1D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1" name="正方形/長方形 230">
              <a:extLst>
                <a:ext uri="{FF2B5EF4-FFF2-40B4-BE49-F238E27FC236}">
                  <a16:creationId xmlns:a16="http://schemas.microsoft.com/office/drawing/2014/main" id="{3F82705E-B69D-4931-9F6C-BE11793ABAF8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2" name="グループ化 231">
            <a:extLst>
              <a:ext uri="{FF2B5EF4-FFF2-40B4-BE49-F238E27FC236}">
                <a16:creationId xmlns:a16="http://schemas.microsoft.com/office/drawing/2014/main" id="{4B3F4737-57BA-4007-A804-234B9CED7811}"/>
              </a:ext>
            </a:extLst>
          </p:cNvPr>
          <p:cNvGrpSpPr/>
          <p:nvPr/>
        </p:nvGrpSpPr>
        <p:grpSpPr>
          <a:xfrm rot="19159192">
            <a:off x="2589304" y="5535021"/>
            <a:ext cx="152095" cy="107167"/>
            <a:chOff x="-3605111" y="1807211"/>
            <a:chExt cx="277711" cy="186689"/>
          </a:xfrm>
        </p:grpSpPr>
        <p:sp>
          <p:nvSpPr>
            <p:cNvPr id="233" name="正方形/長方形 232">
              <a:extLst>
                <a:ext uri="{FF2B5EF4-FFF2-40B4-BE49-F238E27FC236}">
                  <a16:creationId xmlns:a16="http://schemas.microsoft.com/office/drawing/2014/main" id="{3D077895-B4AF-4174-A797-675539ADA987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4" name="正方形/長方形 233">
              <a:extLst>
                <a:ext uri="{FF2B5EF4-FFF2-40B4-BE49-F238E27FC236}">
                  <a16:creationId xmlns:a16="http://schemas.microsoft.com/office/drawing/2014/main" id="{D3C41505-8713-400B-A6FE-BCC843ED895D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6" name="グループ化 235">
            <a:extLst>
              <a:ext uri="{FF2B5EF4-FFF2-40B4-BE49-F238E27FC236}">
                <a16:creationId xmlns:a16="http://schemas.microsoft.com/office/drawing/2014/main" id="{1203A386-8A11-498D-8507-9D72A5F023F5}"/>
              </a:ext>
            </a:extLst>
          </p:cNvPr>
          <p:cNvGrpSpPr/>
          <p:nvPr/>
        </p:nvGrpSpPr>
        <p:grpSpPr>
          <a:xfrm rot="19159192">
            <a:off x="2071145" y="4948284"/>
            <a:ext cx="152095" cy="107167"/>
            <a:chOff x="-3605111" y="1807211"/>
            <a:chExt cx="277711" cy="186689"/>
          </a:xfrm>
        </p:grpSpPr>
        <p:sp>
          <p:nvSpPr>
            <p:cNvPr id="237" name="正方形/長方形 236">
              <a:extLst>
                <a:ext uri="{FF2B5EF4-FFF2-40B4-BE49-F238E27FC236}">
                  <a16:creationId xmlns:a16="http://schemas.microsoft.com/office/drawing/2014/main" id="{F798A2BA-4DBF-4C79-8163-2A201183A132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8" name="正方形/長方形 237">
              <a:extLst>
                <a:ext uri="{FF2B5EF4-FFF2-40B4-BE49-F238E27FC236}">
                  <a16:creationId xmlns:a16="http://schemas.microsoft.com/office/drawing/2014/main" id="{96DCE819-8287-47F6-AFF0-822D04D30DC7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96E7BA3-2621-4ABE-9C91-4836B53C148C}"/>
              </a:ext>
            </a:extLst>
          </p:cNvPr>
          <p:cNvSpPr txBox="1"/>
          <p:nvPr/>
        </p:nvSpPr>
        <p:spPr>
          <a:xfrm rot="18955385">
            <a:off x="2069343" y="4602216"/>
            <a:ext cx="394642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A2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39BDF7A-FE43-4079-A1E4-C9BEA094474D}"/>
              </a:ext>
            </a:extLst>
          </p:cNvPr>
          <p:cNvSpPr txBox="1"/>
          <p:nvPr/>
        </p:nvSpPr>
        <p:spPr>
          <a:xfrm rot="18949292">
            <a:off x="2205913" y="4746243"/>
            <a:ext cx="392525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A3</a:t>
            </a:r>
          </a:p>
        </p:txBody>
      </p:sp>
      <p:grpSp>
        <p:nvGrpSpPr>
          <p:cNvPr id="241" name="グループ化 240">
            <a:extLst>
              <a:ext uri="{FF2B5EF4-FFF2-40B4-BE49-F238E27FC236}">
                <a16:creationId xmlns:a16="http://schemas.microsoft.com/office/drawing/2014/main" id="{28A8D87E-B063-4DB0-AA5F-F72E3A92DEF1}"/>
              </a:ext>
            </a:extLst>
          </p:cNvPr>
          <p:cNvGrpSpPr/>
          <p:nvPr/>
        </p:nvGrpSpPr>
        <p:grpSpPr>
          <a:xfrm rot="8097973">
            <a:off x="3457932" y="6815284"/>
            <a:ext cx="152095" cy="107167"/>
            <a:chOff x="-3605111" y="1807211"/>
            <a:chExt cx="277711" cy="186689"/>
          </a:xfrm>
        </p:grpSpPr>
        <p:sp>
          <p:nvSpPr>
            <p:cNvPr id="242" name="正方形/長方形 241">
              <a:extLst>
                <a:ext uri="{FF2B5EF4-FFF2-40B4-BE49-F238E27FC236}">
                  <a16:creationId xmlns:a16="http://schemas.microsoft.com/office/drawing/2014/main" id="{7ED2F63F-114E-4852-8679-B23D4D0D85EC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3" name="正方形/長方形 242">
              <a:extLst>
                <a:ext uri="{FF2B5EF4-FFF2-40B4-BE49-F238E27FC236}">
                  <a16:creationId xmlns:a16="http://schemas.microsoft.com/office/drawing/2014/main" id="{40BAE7FA-6D08-4DE7-9677-945940407B10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45" name="グループ化 244">
            <a:extLst>
              <a:ext uri="{FF2B5EF4-FFF2-40B4-BE49-F238E27FC236}">
                <a16:creationId xmlns:a16="http://schemas.microsoft.com/office/drawing/2014/main" id="{4BCCA792-A42C-4D1D-A3BD-D590CB92E9D9}"/>
              </a:ext>
            </a:extLst>
          </p:cNvPr>
          <p:cNvGrpSpPr/>
          <p:nvPr/>
        </p:nvGrpSpPr>
        <p:grpSpPr>
          <a:xfrm rot="8097973">
            <a:off x="2642590" y="5938985"/>
            <a:ext cx="152095" cy="107167"/>
            <a:chOff x="-3605111" y="1807211"/>
            <a:chExt cx="277711" cy="186689"/>
          </a:xfrm>
        </p:grpSpPr>
        <p:sp>
          <p:nvSpPr>
            <p:cNvPr id="252" name="正方形/長方形 251">
              <a:extLst>
                <a:ext uri="{FF2B5EF4-FFF2-40B4-BE49-F238E27FC236}">
                  <a16:creationId xmlns:a16="http://schemas.microsoft.com/office/drawing/2014/main" id="{A859D468-9120-457D-A63D-5968467BB85B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3" name="正方形/長方形 252">
              <a:extLst>
                <a:ext uri="{FF2B5EF4-FFF2-40B4-BE49-F238E27FC236}">
                  <a16:creationId xmlns:a16="http://schemas.microsoft.com/office/drawing/2014/main" id="{493D1ED1-0135-4925-85C1-414722D4F0A5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54" name="グループ化 253">
            <a:extLst>
              <a:ext uri="{FF2B5EF4-FFF2-40B4-BE49-F238E27FC236}">
                <a16:creationId xmlns:a16="http://schemas.microsoft.com/office/drawing/2014/main" id="{759235DC-2D78-47A0-B430-F4667703FB28}"/>
              </a:ext>
            </a:extLst>
          </p:cNvPr>
          <p:cNvGrpSpPr/>
          <p:nvPr/>
        </p:nvGrpSpPr>
        <p:grpSpPr>
          <a:xfrm rot="8097973">
            <a:off x="2810231" y="6106625"/>
            <a:ext cx="152095" cy="107167"/>
            <a:chOff x="-3605111" y="1807211"/>
            <a:chExt cx="277711" cy="186689"/>
          </a:xfrm>
        </p:grpSpPr>
        <p:sp>
          <p:nvSpPr>
            <p:cNvPr id="255" name="正方形/長方形 254">
              <a:extLst>
                <a:ext uri="{FF2B5EF4-FFF2-40B4-BE49-F238E27FC236}">
                  <a16:creationId xmlns:a16="http://schemas.microsoft.com/office/drawing/2014/main" id="{880A2DA7-4D0F-4332-BD8F-251C2877DF39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6" name="正方形/長方形 255">
              <a:extLst>
                <a:ext uri="{FF2B5EF4-FFF2-40B4-BE49-F238E27FC236}">
                  <a16:creationId xmlns:a16="http://schemas.microsoft.com/office/drawing/2014/main" id="{125F8419-3E8A-4B7C-B5FD-50F55366C648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57" name="グループ化 256">
            <a:extLst>
              <a:ext uri="{FF2B5EF4-FFF2-40B4-BE49-F238E27FC236}">
                <a16:creationId xmlns:a16="http://schemas.microsoft.com/office/drawing/2014/main" id="{80BACCC6-5DC2-4CEE-9B44-89658E0B8133}"/>
              </a:ext>
            </a:extLst>
          </p:cNvPr>
          <p:cNvGrpSpPr/>
          <p:nvPr/>
        </p:nvGrpSpPr>
        <p:grpSpPr>
          <a:xfrm rot="8097973">
            <a:off x="3313150" y="6670503"/>
            <a:ext cx="152095" cy="107167"/>
            <a:chOff x="-3605111" y="1807211"/>
            <a:chExt cx="277711" cy="186689"/>
          </a:xfrm>
        </p:grpSpPr>
        <p:sp>
          <p:nvSpPr>
            <p:cNvPr id="258" name="正方形/長方形 257">
              <a:extLst>
                <a:ext uri="{FF2B5EF4-FFF2-40B4-BE49-F238E27FC236}">
                  <a16:creationId xmlns:a16="http://schemas.microsoft.com/office/drawing/2014/main" id="{156D9818-8CF2-49EE-8178-9DB34883865A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9" name="正方形/長方形 258">
              <a:extLst>
                <a:ext uri="{FF2B5EF4-FFF2-40B4-BE49-F238E27FC236}">
                  <a16:creationId xmlns:a16="http://schemas.microsoft.com/office/drawing/2014/main" id="{03B064B1-7D94-4454-80AE-577485D00D39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2CB863B1-C16E-4937-B764-CD625E71BC9D}"/>
              </a:ext>
            </a:extLst>
          </p:cNvPr>
          <p:cNvSpPr/>
          <p:nvPr/>
        </p:nvSpPr>
        <p:spPr>
          <a:xfrm>
            <a:off x="5190834" y="8503920"/>
            <a:ext cx="112686" cy="83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00" b="1">
                <a:solidFill>
                  <a:srgbClr val="FF0000"/>
                </a:solidFill>
              </a:rPr>
              <a:t>赤十字病院は</a:t>
            </a:r>
            <a:endParaRPr lang="en-US" altLang="ja-JP" sz="500" b="1">
              <a:solidFill>
                <a:srgbClr val="FF0000"/>
              </a:solidFill>
            </a:endParaRPr>
          </a:p>
          <a:p>
            <a:pPr algn="ctr"/>
            <a:endParaRPr lang="en-US" altLang="ja-JP" sz="500" b="1">
              <a:solidFill>
                <a:srgbClr val="FF0000"/>
              </a:solidFill>
            </a:endParaRPr>
          </a:p>
          <a:p>
            <a:pPr algn="ctr"/>
            <a:endParaRPr lang="en-US" altLang="ja-JP" sz="500" b="1">
              <a:solidFill>
                <a:srgbClr val="FF0000"/>
              </a:solidFill>
            </a:endParaRPr>
          </a:p>
          <a:p>
            <a:pPr algn="ctr"/>
            <a:endParaRPr lang="en-US" altLang="ja-JP" sz="500" b="1">
              <a:solidFill>
                <a:srgbClr val="FF0000"/>
              </a:solidFill>
            </a:endParaRPr>
          </a:p>
          <a:p>
            <a:pPr algn="ctr"/>
            <a:endParaRPr lang="en-US" altLang="ja-JP" sz="500" b="1">
              <a:solidFill>
                <a:srgbClr val="FF0000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906B3ED7-5B16-4F74-87CF-54F8B54610E7}"/>
              </a:ext>
            </a:extLst>
          </p:cNvPr>
          <p:cNvSpPr/>
          <p:nvPr/>
        </p:nvSpPr>
        <p:spPr>
          <a:xfrm>
            <a:off x="5094314" y="8514080"/>
            <a:ext cx="107606" cy="82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500" b="1">
                <a:solidFill>
                  <a:srgbClr val="FF0000"/>
                </a:solidFill>
              </a:rPr>
              <a:t>D</a:t>
            </a:r>
            <a:r>
              <a:rPr lang="ja-JP" altLang="en-US" sz="500" b="1">
                <a:solidFill>
                  <a:srgbClr val="FF0000"/>
                </a:solidFill>
              </a:rPr>
              <a:t>突堤出口を出て右折</a:t>
            </a:r>
            <a:endParaRPr lang="en-US" altLang="ja-JP" sz="500" b="1">
              <a:solidFill>
                <a:srgbClr val="FF0000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9921C1F-B16D-4503-9AAD-30C533582ADC}"/>
              </a:ext>
            </a:extLst>
          </p:cNvPr>
          <p:cNvSpPr txBox="1"/>
          <p:nvPr/>
        </p:nvSpPr>
        <p:spPr>
          <a:xfrm rot="18951189">
            <a:off x="2336045" y="4884155"/>
            <a:ext cx="394642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A2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BB82FD1D-04A5-448B-BE0F-BDE3511EDD2D}"/>
              </a:ext>
            </a:extLst>
          </p:cNvPr>
          <p:cNvSpPr txBox="1"/>
          <p:nvPr/>
        </p:nvSpPr>
        <p:spPr>
          <a:xfrm rot="18904800">
            <a:off x="2472614" y="5020564"/>
            <a:ext cx="392525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A3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F4E63BB1-7C9C-4774-B39A-27C6666C5826}"/>
              </a:ext>
            </a:extLst>
          </p:cNvPr>
          <p:cNvSpPr txBox="1"/>
          <p:nvPr/>
        </p:nvSpPr>
        <p:spPr>
          <a:xfrm rot="18834955">
            <a:off x="2610364" y="5158475"/>
            <a:ext cx="394642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A2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4F5DC0A-53E6-4E86-900F-4ECA33BC91E5}"/>
              </a:ext>
            </a:extLst>
          </p:cNvPr>
          <p:cNvSpPr txBox="1"/>
          <p:nvPr/>
        </p:nvSpPr>
        <p:spPr>
          <a:xfrm rot="18861692">
            <a:off x="2739313" y="5287265"/>
            <a:ext cx="392525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A3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DDBC6FE-7582-47D2-B5E2-8B569947A291}"/>
              </a:ext>
            </a:extLst>
          </p:cNvPr>
          <p:cNvSpPr txBox="1"/>
          <p:nvPr/>
        </p:nvSpPr>
        <p:spPr>
          <a:xfrm rot="18955385">
            <a:off x="2549402" y="6377676"/>
            <a:ext cx="394642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A2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B313652-D5D5-4AEA-BA73-16FEC6E4B2D9}"/>
              </a:ext>
            </a:extLst>
          </p:cNvPr>
          <p:cNvSpPr txBox="1"/>
          <p:nvPr/>
        </p:nvSpPr>
        <p:spPr>
          <a:xfrm rot="18951189">
            <a:off x="2816104" y="6659615"/>
            <a:ext cx="394642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A2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BABAF93-CC9D-4CFF-B623-33DD6757B69F}"/>
              </a:ext>
            </a:extLst>
          </p:cNvPr>
          <p:cNvSpPr txBox="1"/>
          <p:nvPr/>
        </p:nvSpPr>
        <p:spPr>
          <a:xfrm rot="18834955">
            <a:off x="3090423" y="6933935"/>
            <a:ext cx="394642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A2</a:t>
            </a:r>
            <a:r>
              <a:rPr lang="ja-JP" altLang="en-US" sz="700" b="1">
                <a:solidFill>
                  <a:srgbClr val="FF0000"/>
                </a:solidFill>
                <a:latin typeface="+mj-ea"/>
                <a:ea typeface="+mj-ea"/>
              </a:rPr>
              <a:t> </a:t>
            </a:r>
            <a:endParaRPr lang="en-US" altLang="ja-JP" sz="700" b="1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B271DE59-388D-49FE-8A6D-2C409FE36C29}"/>
              </a:ext>
            </a:extLst>
          </p:cNvPr>
          <p:cNvSpPr txBox="1"/>
          <p:nvPr/>
        </p:nvSpPr>
        <p:spPr>
          <a:xfrm rot="18949292">
            <a:off x="2419273" y="6247383"/>
            <a:ext cx="392525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A3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5F50EA7E-8338-4877-B457-DFB441370B95}"/>
              </a:ext>
            </a:extLst>
          </p:cNvPr>
          <p:cNvSpPr txBox="1"/>
          <p:nvPr/>
        </p:nvSpPr>
        <p:spPr>
          <a:xfrm rot="18904800">
            <a:off x="2685974" y="6521704"/>
            <a:ext cx="392525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A3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400664ED-0919-4506-AD9D-514CE9F4FACE}"/>
              </a:ext>
            </a:extLst>
          </p:cNvPr>
          <p:cNvSpPr txBox="1"/>
          <p:nvPr/>
        </p:nvSpPr>
        <p:spPr>
          <a:xfrm rot="18861692">
            <a:off x="2952673" y="6788405"/>
            <a:ext cx="392525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A3</a:t>
            </a:r>
          </a:p>
        </p:txBody>
      </p:sp>
      <p:sp>
        <p:nvSpPr>
          <p:cNvPr id="46" name="フローチャート: 他ページ結合子 45">
            <a:extLst>
              <a:ext uri="{FF2B5EF4-FFF2-40B4-BE49-F238E27FC236}">
                <a16:creationId xmlns:a16="http://schemas.microsoft.com/office/drawing/2014/main" id="{986F313E-750C-41F6-9D0A-ABB6D3799616}"/>
              </a:ext>
            </a:extLst>
          </p:cNvPr>
          <p:cNvSpPr/>
          <p:nvPr/>
        </p:nvSpPr>
        <p:spPr>
          <a:xfrm rot="14958012">
            <a:off x="1015623" y="3317301"/>
            <a:ext cx="84614" cy="326249"/>
          </a:xfrm>
          <a:prstGeom prst="flowChartOffpageConnector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1F588AF-E043-4B40-B564-7B8190B044FF}"/>
              </a:ext>
            </a:extLst>
          </p:cNvPr>
          <p:cNvSpPr/>
          <p:nvPr/>
        </p:nvSpPr>
        <p:spPr>
          <a:xfrm>
            <a:off x="2898140" y="6205220"/>
            <a:ext cx="497840" cy="57912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2646D202-DE13-45A7-90A9-046A6A3F1E92}"/>
              </a:ext>
            </a:extLst>
          </p:cNvPr>
          <p:cNvSpPr/>
          <p:nvPr/>
        </p:nvSpPr>
        <p:spPr>
          <a:xfrm>
            <a:off x="1894840" y="4734560"/>
            <a:ext cx="497840" cy="57912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1" name="図 280">
            <a:extLst>
              <a:ext uri="{FF2B5EF4-FFF2-40B4-BE49-F238E27FC236}">
                <a16:creationId xmlns:a16="http://schemas.microsoft.com/office/drawing/2014/main" id="{14C9FE33-2A57-4A41-B26F-72EA07FADCD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445" t="6089" r="5778" b="10140"/>
          <a:stretch/>
        </p:blipFill>
        <p:spPr>
          <a:xfrm>
            <a:off x="182880" y="6301739"/>
            <a:ext cx="2212822" cy="1470661"/>
          </a:xfrm>
          <a:prstGeom prst="rect">
            <a:avLst/>
          </a:prstGeom>
        </p:spPr>
      </p:pic>
      <p:sp>
        <p:nvSpPr>
          <p:cNvPr id="240" name="吹き出し: 四角形 239">
            <a:extLst>
              <a:ext uri="{FF2B5EF4-FFF2-40B4-BE49-F238E27FC236}">
                <a16:creationId xmlns:a16="http://schemas.microsoft.com/office/drawing/2014/main" id="{6F6E8507-8127-4267-9669-F26ED621392A}"/>
              </a:ext>
            </a:extLst>
          </p:cNvPr>
          <p:cNvSpPr/>
          <p:nvPr/>
        </p:nvSpPr>
        <p:spPr>
          <a:xfrm>
            <a:off x="126809" y="7239158"/>
            <a:ext cx="1026479" cy="561182"/>
          </a:xfrm>
          <a:prstGeom prst="wedgeRectCallout">
            <a:avLst>
              <a:gd name="adj1" fmla="val 38531"/>
              <a:gd name="adj2" fmla="val -73893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500" b="1">
                <a:solidFill>
                  <a:srgbClr val="FF0000"/>
                </a:solidFill>
              </a:rPr>
              <a:t>右折</a:t>
            </a:r>
            <a:r>
              <a:rPr kumimoji="1" lang="ja-JP" altLang="en-US" sz="500" b="1">
                <a:solidFill>
                  <a:srgbClr val="FF0000"/>
                </a:solidFill>
              </a:rPr>
              <a:t>レーンは基本的に通行不可</a:t>
            </a:r>
            <a:endParaRPr kumimoji="1" lang="en-US" altLang="ja-JP" sz="500" b="1">
              <a:solidFill>
                <a:srgbClr val="FF0000"/>
              </a:solidFill>
            </a:endParaRPr>
          </a:p>
          <a:p>
            <a:r>
              <a:rPr kumimoji="1" lang="ja-JP" altLang="en-US" sz="500">
                <a:solidFill>
                  <a:srgbClr val="FF0000"/>
                </a:solidFill>
              </a:rPr>
              <a:t>■</a:t>
            </a:r>
            <a:r>
              <a:rPr lang="ja-JP" altLang="en-US" sz="500">
                <a:solidFill>
                  <a:srgbClr val="FF0000"/>
                </a:solidFill>
              </a:rPr>
              <a:t>右折</a:t>
            </a:r>
            <a:r>
              <a:rPr kumimoji="1" lang="ja-JP" altLang="en-US" sz="500">
                <a:solidFill>
                  <a:srgbClr val="FF0000"/>
                </a:solidFill>
              </a:rPr>
              <a:t>可車両</a:t>
            </a:r>
            <a:endParaRPr kumimoji="1" lang="en-US" altLang="ja-JP" sz="500">
              <a:solidFill>
                <a:srgbClr val="FF0000"/>
              </a:solidFill>
            </a:endParaRPr>
          </a:p>
          <a:p>
            <a:r>
              <a:rPr lang="ja-JP" altLang="en-US" sz="500">
                <a:solidFill>
                  <a:srgbClr val="FF0000"/>
                </a:solidFill>
              </a:rPr>
              <a:t>①</a:t>
            </a:r>
            <a:r>
              <a:rPr lang="en-US" altLang="ja-JP" sz="500">
                <a:solidFill>
                  <a:srgbClr val="FF0000"/>
                </a:solidFill>
              </a:rPr>
              <a:t>A</a:t>
            </a:r>
            <a:r>
              <a:rPr lang="ja-JP" altLang="en-US" sz="500">
                <a:solidFill>
                  <a:srgbClr val="FF0000"/>
                </a:solidFill>
              </a:rPr>
              <a:t>突堤利用者（</a:t>
            </a:r>
            <a:r>
              <a:rPr lang="en-US" altLang="ja-JP" sz="500">
                <a:solidFill>
                  <a:srgbClr val="FF0000"/>
                </a:solidFill>
              </a:rPr>
              <a:t>※</a:t>
            </a:r>
            <a:r>
              <a:rPr lang="ja-JP" altLang="en-US" sz="500">
                <a:solidFill>
                  <a:srgbClr val="FF0000"/>
                </a:solidFill>
              </a:rPr>
              <a:t>通行証あり）</a:t>
            </a:r>
            <a:endParaRPr lang="en-US" altLang="ja-JP" sz="500">
              <a:solidFill>
                <a:srgbClr val="FF0000"/>
              </a:solidFill>
            </a:endParaRPr>
          </a:p>
          <a:p>
            <a:r>
              <a:rPr kumimoji="1" lang="ja-JP" altLang="en-US" sz="500">
                <a:solidFill>
                  <a:srgbClr val="FF0000"/>
                </a:solidFill>
              </a:rPr>
              <a:t>②本牧ふ頭方面利用者</a:t>
            </a:r>
            <a:endParaRPr kumimoji="1" lang="en-US" altLang="ja-JP" sz="500">
              <a:solidFill>
                <a:srgbClr val="FF0000"/>
              </a:solidFill>
            </a:endParaRPr>
          </a:p>
        </p:txBody>
      </p:sp>
      <p:cxnSp>
        <p:nvCxnSpPr>
          <p:cNvPr id="316" name="直線コネクタ 315">
            <a:extLst>
              <a:ext uri="{FF2B5EF4-FFF2-40B4-BE49-F238E27FC236}">
                <a16:creationId xmlns:a16="http://schemas.microsoft.com/office/drawing/2014/main" id="{CCE4E2F6-B97A-4277-8D5B-3726FEA6CA41}"/>
              </a:ext>
            </a:extLst>
          </p:cNvPr>
          <p:cNvCxnSpPr>
            <a:cxnSpLocks/>
          </p:cNvCxnSpPr>
          <p:nvPr/>
        </p:nvCxnSpPr>
        <p:spPr>
          <a:xfrm flipH="1" flipV="1">
            <a:off x="1188720" y="6823710"/>
            <a:ext cx="85725" cy="53975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直線コネクタ 282">
            <a:extLst>
              <a:ext uri="{FF2B5EF4-FFF2-40B4-BE49-F238E27FC236}">
                <a16:creationId xmlns:a16="http://schemas.microsoft.com/office/drawing/2014/main" id="{B2778381-1C64-4E0D-89D6-D048473096E5}"/>
              </a:ext>
            </a:extLst>
          </p:cNvPr>
          <p:cNvCxnSpPr>
            <a:cxnSpLocks/>
          </p:cNvCxnSpPr>
          <p:nvPr/>
        </p:nvCxnSpPr>
        <p:spPr>
          <a:xfrm flipV="1">
            <a:off x="1181100" y="6435090"/>
            <a:ext cx="0" cy="38481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0" name="正方形/長方形 319">
            <a:extLst>
              <a:ext uri="{FF2B5EF4-FFF2-40B4-BE49-F238E27FC236}">
                <a16:creationId xmlns:a16="http://schemas.microsoft.com/office/drawing/2014/main" id="{60F4798A-4A69-4D47-A23F-FFF6E71ADE14}"/>
              </a:ext>
            </a:extLst>
          </p:cNvPr>
          <p:cNvSpPr/>
          <p:nvPr/>
        </p:nvSpPr>
        <p:spPr>
          <a:xfrm>
            <a:off x="1302894" y="6984918"/>
            <a:ext cx="92075" cy="980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321" name="正方形/長方形 320">
            <a:extLst>
              <a:ext uri="{FF2B5EF4-FFF2-40B4-BE49-F238E27FC236}">
                <a16:creationId xmlns:a16="http://schemas.microsoft.com/office/drawing/2014/main" id="{DAE14F10-1CD8-42D5-A376-DFD9425549F1}"/>
              </a:ext>
            </a:extLst>
          </p:cNvPr>
          <p:cNvSpPr/>
          <p:nvPr/>
        </p:nvSpPr>
        <p:spPr>
          <a:xfrm>
            <a:off x="1305434" y="6875698"/>
            <a:ext cx="92075" cy="980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grpSp>
        <p:nvGrpSpPr>
          <p:cNvPr id="322" name="グループ化 321">
            <a:extLst>
              <a:ext uri="{FF2B5EF4-FFF2-40B4-BE49-F238E27FC236}">
                <a16:creationId xmlns:a16="http://schemas.microsoft.com/office/drawing/2014/main" id="{7C74B484-681E-4C15-9F5D-E0272E29B406}"/>
              </a:ext>
            </a:extLst>
          </p:cNvPr>
          <p:cNvGrpSpPr/>
          <p:nvPr/>
        </p:nvGrpSpPr>
        <p:grpSpPr>
          <a:xfrm rot="10800000">
            <a:off x="1293864" y="7368978"/>
            <a:ext cx="93002" cy="68141"/>
            <a:chOff x="-3605111" y="1807211"/>
            <a:chExt cx="277711" cy="186689"/>
          </a:xfrm>
        </p:grpSpPr>
        <p:sp>
          <p:nvSpPr>
            <p:cNvPr id="323" name="正方形/長方形 322">
              <a:extLst>
                <a:ext uri="{FF2B5EF4-FFF2-40B4-BE49-F238E27FC236}">
                  <a16:creationId xmlns:a16="http://schemas.microsoft.com/office/drawing/2014/main" id="{B3BFC5EB-6857-4AF8-8C1C-DAAF77B4E025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4" name="正方形/長方形 323">
              <a:extLst>
                <a:ext uri="{FF2B5EF4-FFF2-40B4-BE49-F238E27FC236}">
                  <a16:creationId xmlns:a16="http://schemas.microsoft.com/office/drawing/2014/main" id="{7743D34F-AE2A-4C0E-9EE9-6CEFD9E3DCE9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28" name="テキスト ボックス 327">
            <a:extLst>
              <a:ext uri="{FF2B5EF4-FFF2-40B4-BE49-F238E27FC236}">
                <a16:creationId xmlns:a16="http://schemas.microsoft.com/office/drawing/2014/main" id="{D228B79A-1CDE-4EC5-972D-8F0ACA19C1ED}"/>
              </a:ext>
            </a:extLst>
          </p:cNvPr>
          <p:cNvSpPr txBox="1"/>
          <p:nvPr/>
        </p:nvSpPr>
        <p:spPr>
          <a:xfrm>
            <a:off x="1405306" y="7203947"/>
            <a:ext cx="392525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A3</a:t>
            </a:r>
          </a:p>
        </p:txBody>
      </p:sp>
      <p:sp>
        <p:nvSpPr>
          <p:cNvPr id="329" name="テキスト ボックス 328">
            <a:extLst>
              <a:ext uri="{FF2B5EF4-FFF2-40B4-BE49-F238E27FC236}">
                <a16:creationId xmlns:a16="http://schemas.microsoft.com/office/drawing/2014/main" id="{98D77816-84E5-46F5-9324-D1F4A42388C1}"/>
              </a:ext>
            </a:extLst>
          </p:cNvPr>
          <p:cNvSpPr txBox="1"/>
          <p:nvPr/>
        </p:nvSpPr>
        <p:spPr>
          <a:xfrm>
            <a:off x="1406911" y="7418478"/>
            <a:ext cx="394642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A2</a:t>
            </a:r>
          </a:p>
        </p:txBody>
      </p:sp>
      <p:sp>
        <p:nvSpPr>
          <p:cNvPr id="333" name="フリーフォーム: 図形 332">
            <a:extLst>
              <a:ext uri="{FF2B5EF4-FFF2-40B4-BE49-F238E27FC236}">
                <a16:creationId xmlns:a16="http://schemas.microsoft.com/office/drawing/2014/main" id="{ABAF9209-1046-45B7-89BD-C40AC421FE2D}"/>
              </a:ext>
            </a:extLst>
          </p:cNvPr>
          <p:cNvSpPr/>
          <p:nvPr/>
        </p:nvSpPr>
        <p:spPr>
          <a:xfrm rot="1161033">
            <a:off x="1157559" y="6982702"/>
            <a:ext cx="62531" cy="221558"/>
          </a:xfrm>
          <a:custGeom>
            <a:avLst/>
            <a:gdLst>
              <a:gd name="connsiteX0" fmla="*/ 0 w 0"/>
              <a:gd name="connsiteY0" fmla="*/ 259080 h 259080"/>
              <a:gd name="connsiteX1" fmla="*/ 0 w 0"/>
              <a:gd name="connsiteY1" fmla="*/ 0 h 259080"/>
              <a:gd name="connsiteX2" fmla="*/ 0 w 0"/>
              <a:gd name="connsiteY2" fmla="*/ 0 h 259080"/>
              <a:gd name="connsiteX3" fmla="*/ 0 w 0"/>
              <a:gd name="connsiteY3" fmla="*/ 0 h 25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h="259080">
                <a:moveTo>
                  <a:pt x="0" y="25908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5" name="フリーフォーム: 図形 334">
            <a:extLst>
              <a:ext uri="{FF2B5EF4-FFF2-40B4-BE49-F238E27FC236}">
                <a16:creationId xmlns:a16="http://schemas.microsoft.com/office/drawing/2014/main" id="{40E3D240-8239-4686-907B-84DF07E1F891}"/>
              </a:ext>
            </a:extLst>
          </p:cNvPr>
          <p:cNvSpPr/>
          <p:nvPr/>
        </p:nvSpPr>
        <p:spPr>
          <a:xfrm>
            <a:off x="1220470" y="6417310"/>
            <a:ext cx="135890" cy="358140"/>
          </a:xfrm>
          <a:custGeom>
            <a:avLst/>
            <a:gdLst>
              <a:gd name="connsiteX0" fmla="*/ 7620 w 72390"/>
              <a:gd name="connsiteY0" fmla="*/ 186690 h 186690"/>
              <a:gd name="connsiteX1" fmla="*/ 0 w 72390"/>
              <a:gd name="connsiteY1" fmla="*/ 0 h 186690"/>
              <a:gd name="connsiteX2" fmla="*/ 72390 w 72390"/>
              <a:gd name="connsiteY2" fmla="*/ 0 h 186690"/>
              <a:gd name="connsiteX0" fmla="*/ 7620 w 96520"/>
              <a:gd name="connsiteY0" fmla="*/ 186690 h 186690"/>
              <a:gd name="connsiteX1" fmla="*/ 0 w 96520"/>
              <a:gd name="connsiteY1" fmla="*/ 0 h 186690"/>
              <a:gd name="connsiteX2" fmla="*/ 96520 w 96520"/>
              <a:gd name="connsiteY2" fmla="*/ 0 h 186690"/>
              <a:gd name="connsiteX0" fmla="*/ 7620 w 124672"/>
              <a:gd name="connsiteY0" fmla="*/ 186690 h 186690"/>
              <a:gd name="connsiteX1" fmla="*/ 0 w 124672"/>
              <a:gd name="connsiteY1" fmla="*/ 0 h 186690"/>
              <a:gd name="connsiteX2" fmla="*/ 124672 w 124672"/>
              <a:gd name="connsiteY2" fmla="*/ 0 h 18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672" h="186690">
                <a:moveTo>
                  <a:pt x="7620" y="186690"/>
                </a:moveTo>
                <a:lnTo>
                  <a:pt x="0" y="0"/>
                </a:lnTo>
                <a:lnTo>
                  <a:pt x="124672" y="0"/>
                </a:lnTo>
              </a:path>
            </a:pathLst>
          </a:custGeom>
          <a:noFill/>
          <a:ln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94" name="グループ化 293">
            <a:extLst>
              <a:ext uri="{FF2B5EF4-FFF2-40B4-BE49-F238E27FC236}">
                <a16:creationId xmlns:a16="http://schemas.microsoft.com/office/drawing/2014/main" id="{92968647-9620-4435-9414-60A20C2DCA0C}"/>
              </a:ext>
            </a:extLst>
          </p:cNvPr>
          <p:cNvGrpSpPr/>
          <p:nvPr/>
        </p:nvGrpSpPr>
        <p:grpSpPr>
          <a:xfrm rot="10800000">
            <a:off x="1236714" y="6919398"/>
            <a:ext cx="93002" cy="68141"/>
            <a:chOff x="-3605111" y="1807211"/>
            <a:chExt cx="277711" cy="186689"/>
          </a:xfrm>
        </p:grpSpPr>
        <p:sp>
          <p:nvSpPr>
            <p:cNvPr id="295" name="正方形/長方形 294">
              <a:extLst>
                <a:ext uri="{FF2B5EF4-FFF2-40B4-BE49-F238E27FC236}">
                  <a16:creationId xmlns:a16="http://schemas.microsoft.com/office/drawing/2014/main" id="{311D3B51-BD36-4B8F-BCB1-3E45D50AE253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6" name="正方形/長方形 295">
              <a:extLst>
                <a:ext uri="{FF2B5EF4-FFF2-40B4-BE49-F238E27FC236}">
                  <a16:creationId xmlns:a16="http://schemas.microsoft.com/office/drawing/2014/main" id="{007E051A-1D19-4BD6-B5FE-70B69722D26E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98" name="グループ化 297">
            <a:extLst>
              <a:ext uri="{FF2B5EF4-FFF2-40B4-BE49-F238E27FC236}">
                <a16:creationId xmlns:a16="http://schemas.microsoft.com/office/drawing/2014/main" id="{1317473A-7BE8-41D1-BD26-603342B0E4B3}"/>
              </a:ext>
            </a:extLst>
          </p:cNvPr>
          <p:cNvGrpSpPr/>
          <p:nvPr/>
        </p:nvGrpSpPr>
        <p:grpSpPr>
          <a:xfrm rot="10800000">
            <a:off x="1259574" y="6629838"/>
            <a:ext cx="93002" cy="68141"/>
            <a:chOff x="-3605111" y="1807211"/>
            <a:chExt cx="277711" cy="186689"/>
          </a:xfrm>
        </p:grpSpPr>
        <p:sp>
          <p:nvSpPr>
            <p:cNvPr id="299" name="正方形/長方形 298">
              <a:extLst>
                <a:ext uri="{FF2B5EF4-FFF2-40B4-BE49-F238E27FC236}">
                  <a16:creationId xmlns:a16="http://schemas.microsoft.com/office/drawing/2014/main" id="{11415A34-6865-46B9-AFC0-183277F63025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1" name="正方形/長方形 300">
              <a:extLst>
                <a:ext uri="{FF2B5EF4-FFF2-40B4-BE49-F238E27FC236}">
                  <a16:creationId xmlns:a16="http://schemas.microsoft.com/office/drawing/2014/main" id="{AF791870-0128-4B7E-8862-AB1E119A6B1E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2" name="グループ化 301">
            <a:extLst>
              <a:ext uri="{FF2B5EF4-FFF2-40B4-BE49-F238E27FC236}">
                <a16:creationId xmlns:a16="http://schemas.microsoft.com/office/drawing/2014/main" id="{37D8AA85-840E-4ABB-A448-B50B2022A102}"/>
              </a:ext>
            </a:extLst>
          </p:cNvPr>
          <p:cNvGrpSpPr/>
          <p:nvPr/>
        </p:nvGrpSpPr>
        <p:grpSpPr>
          <a:xfrm rot="10800000">
            <a:off x="1251954" y="6515538"/>
            <a:ext cx="93002" cy="68141"/>
            <a:chOff x="-3605111" y="1807211"/>
            <a:chExt cx="277711" cy="186689"/>
          </a:xfrm>
        </p:grpSpPr>
        <p:sp>
          <p:nvSpPr>
            <p:cNvPr id="303" name="正方形/長方形 302">
              <a:extLst>
                <a:ext uri="{FF2B5EF4-FFF2-40B4-BE49-F238E27FC236}">
                  <a16:creationId xmlns:a16="http://schemas.microsoft.com/office/drawing/2014/main" id="{26DA8756-30C6-4AF0-A3B8-8F0275DABE32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4" name="正方形/長方形 303">
              <a:extLst>
                <a:ext uri="{FF2B5EF4-FFF2-40B4-BE49-F238E27FC236}">
                  <a16:creationId xmlns:a16="http://schemas.microsoft.com/office/drawing/2014/main" id="{091269F5-30FF-47D8-A97B-069EE800AF9B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5" name="グループ化 304">
            <a:extLst>
              <a:ext uri="{FF2B5EF4-FFF2-40B4-BE49-F238E27FC236}">
                <a16:creationId xmlns:a16="http://schemas.microsoft.com/office/drawing/2014/main" id="{52B4BC4C-7E50-4B13-8442-37A17FAF4BAF}"/>
              </a:ext>
            </a:extLst>
          </p:cNvPr>
          <p:cNvGrpSpPr/>
          <p:nvPr/>
        </p:nvGrpSpPr>
        <p:grpSpPr>
          <a:xfrm rot="10800000">
            <a:off x="1301484" y="7247058"/>
            <a:ext cx="93002" cy="68141"/>
            <a:chOff x="-3605111" y="1807211"/>
            <a:chExt cx="277711" cy="186689"/>
          </a:xfrm>
        </p:grpSpPr>
        <p:sp>
          <p:nvSpPr>
            <p:cNvPr id="306" name="正方形/長方形 305">
              <a:extLst>
                <a:ext uri="{FF2B5EF4-FFF2-40B4-BE49-F238E27FC236}">
                  <a16:creationId xmlns:a16="http://schemas.microsoft.com/office/drawing/2014/main" id="{B115E528-FC59-44E2-BDE5-3AFA08EA8BBB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7" name="正方形/長方形 306">
              <a:extLst>
                <a:ext uri="{FF2B5EF4-FFF2-40B4-BE49-F238E27FC236}">
                  <a16:creationId xmlns:a16="http://schemas.microsoft.com/office/drawing/2014/main" id="{C750C457-0F31-4EA4-8A1C-57A291C5FA1A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9" name="グループ化 308">
            <a:extLst>
              <a:ext uri="{FF2B5EF4-FFF2-40B4-BE49-F238E27FC236}">
                <a16:creationId xmlns:a16="http://schemas.microsoft.com/office/drawing/2014/main" id="{4E52BF69-0A1D-4F6D-BC06-928EB19BE774}"/>
              </a:ext>
            </a:extLst>
          </p:cNvPr>
          <p:cNvGrpSpPr/>
          <p:nvPr/>
        </p:nvGrpSpPr>
        <p:grpSpPr>
          <a:xfrm rot="10800000">
            <a:off x="1240524" y="7033698"/>
            <a:ext cx="93002" cy="68141"/>
            <a:chOff x="-3605111" y="1807211"/>
            <a:chExt cx="277711" cy="186689"/>
          </a:xfrm>
        </p:grpSpPr>
        <p:sp>
          <p:nvSpPr>
            <p:cNvPr id="311" name="正方形/長方形 310">
              <a:extLst>
                <a:ext uri="{FF2B5EF4-FFF2-40B4-BE49-F238E27FC236}">
                  <a16:creationId xmlns:a16="http://schemas.microsoft.com/office/drawing/2014/main" id="{8144452B-47C6-44FE-BA88-AFF7DEAE0348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2" name="正方形/長方形 311">
              <a:extLst>
                <a:ext uri="{FF2B5EF4-FFF2-40B4-BE49-F238E27FC236}">
                  <a16:creationId xmlns:a16="http://schemas.microsoft.com/office/drawing/2014/main" id="{62725FFB-2524-460E-8FC9-BAF50747AC73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17" name="テキスト ボックス 316">
            <a:extLst>
              <a:ext uri="{FF2B5EF4-FFF2-40B4-BE49-F238E27FC236}">
                <a16:creationId xmlns:a16="http://schemas.microsoft.com/office/drawing/2014/main" id="{A77F3541-717C-446E-8E0B-B4B214E29529}"/>
              </a:ext>
            </a:extLst>
          </p:cNvPr>
          <p:cNvSpPr txBox="1"/>
          <p:nvPr/>
        </p:nvSpPr>
        <p:spPr>
          <a:xfrm>
            <a:off x="1428166" y="6754367"/>
            <a:ext cx="392525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A3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209204D0-288B-4A27-BA5E-89D40A80C22C}"/>
              </a:ext>
            </a:extLst>
          </p:cNvPr>
          <p:cNvSpPr txBox="1"/>
          <p:nvPr/>
        </p:nvSpPr>
        <p:spPr>
          <a:xfrm>
            <a:off x="1429771" y="6968898"/>
            <a:ext cx="394642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b="1">
                <a:solidFill>
                  <a:srgbClr val="FF0000"/>
                </a:solidFill>
                <a:latin typeface="+mj-ea"/>
                <a:ea typeface="+mj-ea"/>
              </a:rPr>
              <a:t>Ｐ</a:t>
            </a:r>
            <a:r>
              <a:rPr kumimoji="1"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2</a:t>
            </a:r>
            <a:endParaRPr lang="en-US" altLang="ja-JP" sz="700" b="1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BC6D116E-51E7-4341-9E52-688AA94CB00B}"/>
              </a:ext>
            </a:extLst>
          </p:cNvPr>
          <p:cNvSpPr txBox="1"/>
          <p:nvPr/>
        </p:nvSpPr>
        <p:spPr>
          <a:xfrm>
            <a:off x="1424356" y="6316217"/>
            <a:ext cx="392525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A3</a:t>
            </a: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4220ED3B-DC1E-46AE-A9C5-43334CAE84A7}"/>
              </a:ext>
            </a:extLst>
          </p:cNvPr>
          <p:cNvSpPr txBox="1"/>
          <p:nvPr/>
        </p:nvSpPr>
        <p:spPr>
          <a:xfrm>
            <a:off x="1425961" y="6530748"/>
            <a:ext cx="394642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A2</a:t>
            </a:r>
          </a:p>
        </p:txBody>
      </p:sp>
      <p:sp>
        <p:nvSpPr>
          <p:cNvPr id="70" name="フローチャート: 他ページ結合子 69">
            <a:extLst>
              <a:ext uri="{FF2B5EF4-FFF2-40B4-BE49-F238E27FC236}">
                <a16:creationId xmlns:a16="http://schemas.microsoft.com/office/drawing/2014/main" id="{B94B09FF-5CBE-4C3A-B8DB-CD235E6B04C9}"/>
              </a:ext>
            </a:extLst>
          </p:cNvPr>
          <p:cNvSpPr/>
          <p:nvPr/>
        </p:nvSpPr>
        <p:spPr>
          <a:xfrm rot="10800000">
            <a:off x="1161672" y="7198420"/>
            <a:ext cx="101977" cy="228539"/>
          </a:xfrm>
          <a:prstGeom prst="flowChartOffpageConnector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1" name="正方形/長方形 130">
            <a:extLst>
              <a:ext uri="{FF2B5EF4-FFF2-40B4-BE49-F238E27FC236}">
                <a16:creationId xmlns:a16="http://schemas.microsoft.com/office/drawing/2014/main" id="{40365A60-413E-46AE-AC94-39E267A55A20}"/>
              </a:ext>
            </a:extLst>
          </p:cNvPr>
          <p:cNvSpPr/>
          <p:nvPr/>
        </p:nvSpPr>
        <p:spPr>
          <a:xfrm>
            <a:off x="200900" y="6323343"/>
            <a:ext cx="660400" cy="204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7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右折</a:t>
            </a:r>
            <a:r>
              <a:rPr kumimoji="1" lang="ja-JP" altLang="en-US" sz="7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車両</a:t>
            </a:r>
            <a:endParaRPr kumimoji="1" lang="en-US" altLang="ja-JP" sz="700" b="1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34" name="グループ化 333">
            <a:extLst>
              <a:ext uri="{FF2B5EF4-FFF2-40B4-BE49-F238E27FC236}">
                <a16:creationId xmlns:a16="http://schemas.microsoft.com/office/drawing/2014/main" id="{9DA04FEE-B130-4C14-9272-D8A75E21E999}"/>
              </a:ext>
            </a:extLst>
          </p:cNvPr>
          <p:cNvGrpSpPr/>
          <p:nvPr/>
        </p:nvGrpSpPr>
        <p:grpSpPr>
          <a:xfrm rot="10800000">
            <a:off x="1344654" y="3117237"/>
            <a:ext cx="175438" cy="118768"/>
            <a:chOff x="-3605111" y="1807211"/>
            <a:chExt cx="277711" cy="186689"/>
          </a:xfrm>
        </p:grpSpPr>
        <p:sp>
          <p:nvSpPr>
            <p:cNvPr id="341" name="正方形/長方形 340">
              <a:extLst>
                <a:ext uri="{FF2B5EF4-FFF2-40B4-BE49-F238E27FC236}">
                  <a16:creationId xmlns:a16="http://schemas.microsoft.com/office/drawing/2014/main" id="{57BE0D7F-96E4-44A4-B887-BD7B1E30DF60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2" name="正方形/長方形 341">
              <a:extLst>
                <a:ext uri="{FF2B5EF4-FFF2-40B4-BE49-F238E27FC236}">
                  <a16:creationId xmlns:a16="http://schemas.microsoft.com/office/drawing/2014/main" id="{77CE96FE-264C-4E38-8133-431BEBEEEDC5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44" name="グループ化 343">
            <a:extLst>
              <a:ext uri="{FF2B5EF4-FFF2-40B4-BE49-F238E27FC236}">
                <a16:creationId xmlns:a16="http://schemas.microsoft.com/office/drawing/2014/main" id="{13A03AA4-B4B3-4FE2-B558-7AED52602D89}"/>
              </a:ext>
            </a:extLst>
          </p:cNvPr>
          <p:cNvGrpSpPr/>
          <p:nvPr/>
        </p:nvGrpSpPr>
        <p:grpSpPr>
          <a:xfrm rot="10800000">
            <a:off x="1506198" y="3064913"/>
            <a:ext cx="175438" cy="118768"/>
            <a:chOff x="-3605111" y="1807211"/>
            <a:chExt cx="277711" cy="186689"/>
          </a:xfrm>
        </p:grpSpPr>
        <p:sp>
          <p:nvSpPr>
            <p:cNvPr id="345" name="正方形/長方形 344">
              <a:extLst>
                <a:ext uri="{FF2B5EF4-FFF2-40B4-BE49-F238E27FC236}">
                  <a16:creationId xmlns:a16="http://schemas.microsoft.com/office/drawing/2014/main" id="{10FA76D1-364D-497C-848B-F3B914AB7560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7" name="正方形/長方形 346">
              <a:extLst>
                <a:ext uri="{FF2B5EF4-FFF2-40B4-BE49-F238E27FC236}">
                  <a16:creationId xmlns:a16="http://schemas.microsoft.com/office/drawing/2014/main" id="{A0117092-DBBF-45D5-B29F-1EF482E63A02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48" name="グループ化 347">
            <a:extLst>
              <a:ext uri="{FF2B5EF4-FFF2-40B4-BE49-F238E27FC236}">
                <a16:creationId xmlns:a16="http://schemas.microsoft.com/office/drawing/2014/main" id="{B7A0AC03-8739-48D5-A74A-E950C605200C}"/>
              </a:ext>
            </a:extLst>
          </p:cNvPr>
          <p:cNvGrpSpPr/>
          <p:nvPr/>
        </p:nvGrpSpPr>
        <p:grpSpPr>
          <a:xfrm rot="10800000">
            <a:off x="1655550" y="3031893"/>
            <a:ext cx="175438" cy="118768"/>
            <a:chOff x="-3605111" y="1807211"/>
            <a:chExt cx="277711" cy="186689"/>
          </a:xfrm>
        </p:grpSpPr>
        <p:sp>
          <p:nvSpPr>
            <p:cNvPr id="349" name="正方形/長方形 348">
              <a:extLst>
                <a:ext uri="{FF2B5EF4-FFF2-40B4-BE49-F238E27FC236}">
                  <a16:creationId xmlns:a16="http://schemas.microsoft.com/office/drawing/2014/main" id="{AF8C4EDA-848F-4F90-B1A6-8F62C4458FBC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0" name="正方形/長方形 349">
              <a:extLst>
                <a:ext uri="{FF2B5EF4-FFF2-40B4-BE49-F238E27FC236}">
                  <a16:creationId xmlns:a16="http://schemas.microsoft.com/office/drawing/2014/main" id="{3B4640CA-32B2-4253-BB55-CE58345F9ACD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51" name="グループ化 350">
            <a:extLst>
              <a:ext uri="{FF2B5EF4-FFF2-40B4-BE49-F238E27FC236}">
                <a16:creationId xmlns:a16="http://schemas.microsoft.com/office/drawing/2014/main" id="{1D85EE1D-6A4C-4FC9-A18A-6773A8CC6BC3}"/>
              </a:ext>
            </a:extLst>
          </p:cNvPr>
          <p:cNvGrpSpPr/>
          <p:nvPr/>
        </p:nvGrpSpPr>
        <p:grpSpPr>
          <a:xfrm rot="10800000">
            <a:off x="1817094" y="2979569"/>
            <a:ext cx="175438" cy="118768"/>
            <a:chOff x="-3605111" y="1807211"/>
            <a:chExt cx="277711" cy="186689"/>
          </a:xfrm>
        </p:grpSpPr>
        <p:sp>
          <p:nvSpPr>
            <p:cNvPr id="352" name="正方形/長方形 351">
              <a:extLst>
                <a:ext uri="{FF2B5EF4-FFF2-40B4-BE49-F238E27FC236}">
                  <a16:creationId xmlns:a16="http://schemas.microsoft.com/office/drawing/2014/main" id="{C1A7C8E5-FEB7-4A22-B66F-52A308766C72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3" name="正方形/長方形 352">
              <a:extLst>
                <a:ext uri="{FF2B5EF4-FFF2-40B4-BE49-F238E27FC236}">
                  <a16:creationId xmlns:a16="http://schemas.microsoft.com/office/drawing/2014/main" id="{C00D3D58-A268-4FB7-A0F9-495DF7B9DF62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4A6C0D21-6619-4D9F-9045-C25EA8F41EAE}"/>
              </a:ext>
            </a:extLst>
          </p:cNvPr>
          <p:cNvSpPr/>
          <p:nvPr/>
        </p:nvSpPr>
        <p:spPr>
          <a:xfrm>
            <a:off x="4387596" y="8270748"/>
            <a:ext cx="533400" cy="144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b="1">
                <a:solidFill>
                  <a:srgbClr val="FF0000"/>
                </a:solidFill>
              </a:rPr>
              <a:t>A2</a:t>
            </a:r>
            <a:r>
              <a:rPr kumimoji="1" lang="ja-JP" altLang="en-US" sz="800" b="1">
                <a:solidFill>
                  <a:srgbClr val="FF0000"/>
                </a:solidFill>
              </a:rPr>
              <a:t>（仮）</a:t>
            </a: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0CBFE79A-5AB9-4495-BAA6-BCFB13E0B9A6}"/>
              </a:ext>
            </a:extLst>
          </p:cNvPr>
          <p:cNvSpPr/>
          <p:nvPr/>
        </p:nvSpPr>
        <p:spPr>
          <a:xfrm>
            <a:off x="5003292" y="8270748"/>
            <a:ext cx="533400" cy="144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b="1">
                <a:solidFill>
                  <a:srgbClr val="FF0000"/>
                </a:solidFill>
              </a:rPr>
              <a:t>A3</a:t>
            </a:r>
            <a:r>
              <a:rPr kumimoji="1" lang="ja-JP" altLang="en-US" sz="800" b="1">
                <a:solidFill>
                  <a:srgbClr val="FF0000"/>
                </a:solidFill>
              </a:rPr>
              <a:t>（仮）</a:t>
            </a:r>
          </a:p>
        </p:txBody>
      </p:sp>
    </p:spTree>
    <p:extLst>
      <p:ext uri="{BB962C8B-B14F-4D97-AF65-F5344CB8AC3E}">
        <p14:creationId xmlns:p14="http://schemas.microsoft.com/office/powerpoint/2010/main" val="2644034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正方形/長方形 316"/>
          <p:cNvSpPr/>
          <p:nvPr/>
        </p:nvSpPr>
        <p:spPr>
          <a:xfrm>
            <a:off x="31751" y="612246"/>
            <a:ext cx="6780213" cy="86797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pic>
        <p:nvPicPr>
          <p:cNvPr id="15257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88" y="663840"/>
            <a:ext cx="6678612" cy="471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9" name="正方形/長方形 318"/>
          <p:cNvSpPr/>
          <p:nvPr/>
        </p:nvSpPr>
        <p:spPr>
          <a:xfrm>
            <a:off x="4779963" y="2410656"/>
            <a:ext cx="1971674" cy="732551"/>
          </a:xfrm>
          <a:prstGeom prst="rect">
            <a:avLst/>
          </a:prstGeom>
          <a:solidFill>
            <a:srgbClr val="FF3399">
              <a:alpha val="4706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26" name="正方形/長方形 225"/>
          <p:cNvSpPr/>
          <p:nvPr/>
        </p:nvSpPr>
        <p:spPr>
          <a:xfrm>
            <a:off x="452438" y="2689755"/>
            <a:ext cx="1223962" cy="810022"/>
          </a:xfrm>
          <a:prstGeom prst="rect">
            <a:avLst/>
          </a:prstGeom>
          <a:solidFill>
            <a:srgbClr val="FFFF00">
              <a:alpha val="5000"/>
            </a:srgbClr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27" name="正方形/長方形 226"/>
          <p:cNvSpPr/>
          <p:nvPr/>
        </p:nvSpPr>
        <p:spPr>
          <a:xfrm>
            <a:off x="452438" y="3518694"/>
            <a:ext cx="1223962" cy="498202"/>
          </a:xfrm>
          <a:prstGeom prst="rect">
            <a:avLst/>
          </a:prstGeom>
          <a:solidFill>
            <a:srgbClr val="FFFF00">
              <a:alpha val="5000"/>
            </a:srgbClr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29" name="正方形/長方形 228"/>
          <p:cNvSpPr/>
          <p:nvPr/>
        </p:nvSpPr>
        <p:spPr>
          <a:xfrm>
            <a:off x="1677989" y="2935685"/>
            <a:ext cx="1438275" cy="691168"/>
          </a:xfrm>
          <a:prstGeom prst="rect">
            <a:avLst/>
          </a:prstGeom>
          <a:solidFill>
            <a:srgbClr val="FFFF00">
              <a:alpha val="5000"/>
            </a:srgbClr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31" name="正方形/長方形 230"/>
          <p:cNvSpPr/>
          <p:nvPr/>
        </p:nvSpPr>
        <p:spPr>
          <a:xfrm>
            <a:off x="3462919" y="3238369"/>
            <a:ext cx="991607" cy="622510"/>
          </a:xfrm>
          <a:prstGeom prst="rect">
            <a:avLst/>
          </a:prstGeom>
          <a:solidFill>
            <a:srgbClr val="FFFF00">
              <a:alpha val="5000"/>
            </a:srgbClr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" name="ひし形 4"/>
          <p:cNvSpPr/>
          <p:nvPr/>
        </p:nvSpPr>
        <p:spPr>
          <a:xfrm>
            <a:off x="1738312" y="2065536"/>
            <a:ext cx="73025" cy="7739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1017588" y="2927086"/>
            <a:ext cx="55562" cy="601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1171576" y="2058591"/>
            <a:ext cx="55563" cy="60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Ｇ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830263" y="2001838"/>
            <a:ext cx="55562" cy="601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Ｇ</a:t>
            </a:r>
          </a:p>
        </p:txBody>
      </p:sp>
      <p:sp>
        <p:nvSpPr>
          <p:cNvPr id="13" name="円/楕円 12"/>
          <p:cNvSpPr/>
          <p:nvPr/>
        </p:nvSpPr>
        <p:spPr>
          <a:xfrm>
            <a:off x="1222376" y="2942564"/>
            <a:ext cx="53975" cy="60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sp>
        <p:nvSpPr>
          <p:cNvPr id="14" name="円/楕円 13"/>
          <p:cNvSpPr/>
          <p:nvPr/>
        </p:nvSpPr>
        <p:spPr>
          <a:xfrm>
            <a:off x="893763" y="3585954"/>
            <a:ext cx="55562" cy="601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sp>
        <p:nvSpPr>
          <p:cNvPr id="15" name="円/楕円 14"/>
          <p:cNvSpPr/>
          <p:nvPr/>
        </p:nvSpPr>
        <p:spPr>
          <a:xfrm>
            <a:off x="775048" y="4205294"/>
            <a:ext cx="55563" cy="60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sp>
        <p:nvSpPr>
          <p:cNvPr id="16" name="円/楕円 15"/>
          <p:cNvSpPr/>
          <p:nvPr/>
        </p:nvSpPr>
        <p:spPr>
          <a:xfrm>
            <a:off x="1362076" y="2277005"/>
            <a:ext cx="55563" cy="601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sp>
        <p:nvSpPr>
          <p:cNvPr id="17" name="円/楕円 16"/>
          <p:cNvSpPr/>
          <p:nvPr/>
        </p:nvSpPr>
        <p:spPr>
          <a:xfrm>
            <a:off x="1382713" y="2020756"/>
            <a:ext cx="55562" cy="60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sp>
        <p:nvSpPr>
          <p:cNvPr id="18" name="円/楕円 17"/>
          <p:cNvSpPr/>
          <p:nvPr/>
        </p:nvSpPr>
        <p:spPr>
          <a:xfrm>
            <a:off x="1438276" y="2101586"/>
            <a:ext cx="55563" cy="601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sp>
        <p:nvSpPr>
          <p:cNvPr id="19" name="円/楕円 18"/>
          <p:cNvSpPr/>
          <p:nvPr/>
        </p:nvSpPr>
        <p:spPr>
          <a:xfrm>
            <a:off x="1423988" y="2206493"/>
            <a:ext cx="55562" cy="60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sp>
        <p:nvSpPr>
          <p:cNvPr id="20" name="円/楕円 19"/>
          <p:cNvSpPr/>
          <p:nvPr/>
        </p:nvSpPr>
        <p:spPr>
          <a:xfrm>
            <a:off x="1120776" y="2261527"/>
            <a:ext cx="55563" cy="60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sp>
        <p:nvSpPr>
          <p:cNvPr id="21" name="円/楕円 20"/>
          <p:cNvSpPr/>
          <p:nvPr/>
        </p:nvSpPr>
        <p:spPr>
          <a:xfrm>
            <a:off x="1163638" y="1989800"/>
            <a:ext cx="55562" cy="60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sp>
        <p:nvSpPr>
          <p:cNvPr id="22" name="フリーフォーム 21"/>
          <p:cNvSpPr/>
          <p:nvPr/>
        </p:nvSpPr>
        <p:spPr>
          <a:xfrm>
            <a:off x="1122364" y="2115344"/>
            <a:ext cx="185737" cy="118666"/>
          </a:xfrm>
          <a:custGeom>
            <a:avLst/>
            <a:gdLst>
              <a:gd name="connsiteX0" fmla="*/ 0 w 185737"/>
              <a:gd name="connsiteY0" fmla="*/ 0 h 109538"/>
              <a:gd name="connsiteX1" fmla="*/ 142875 w 185737"/>
              <a:gd name="connsiteY1" fmla="*/ 33338 h 109538"/>
              <a:gd name="connsiteX2" fmla="*/ 185737 w 185737"/>
              <a:gd name="connsiteY2" fmla="*/ 109538 h 109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737" h="109538">
                <a:moveTo>
                  <a:pt x="0" y="0"/>
                </a:moveTo>
                <a:cubicBezTo>
                  <a:pt x="55959" y="7541"/>
                  <a:pt x="111919" y="15082"/>
                  <a:pt x="142875" y="33338"/>
                </a:cubicBezTo>
                <a:cubicBezTo>
                  <a:pt x="173831" y="51594"/>
                  <a:pt x="179784" y="80566"/>
                  <a:pt x="185737" y="109538"/>
                </a:cubicBezTo>
              </a:path>
            </a:pathLst>
          </a:custGeom>
          <a:ln w="19050">
            <a:solidFill>
              <a:srgbClr val="000099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3" name="フリーフォーム 22"/>
          <p:cNvSpPr/>
          <p:nvPr/>
        </p:nvSpPr>
        <p:spPr>
          <a:xfrm>
            <a:off x="1125538" y="2172098"/>
            <a:ext cx="120650" cy="182298"/>
          </a:xfrm>
          <a:custGeom>
            <a:avLst/>
            <a:gdLst>
              <a:gd name="connsiteX0" fmla="*/ 121444 w 121444"/>
              <a:gd name="connsiteY0" fmla="*/ 169068 h 169068"/>
              <a:gd name="connsiteX1" fmla="*/ 109537 w 121444"/>
              <a:gd name="connsiteY1" fmla="*/ 73818 h 169068"/>
              <a:gd name="connsiteX2" fmla="*/ 61912 w 121444"/>
              <a:gd name="connsiteY2" fmla="*/ 19050 h 169068"/>
              <a:gd name="connsiteX3" fmla="*/ 0 w 121444"/>
              <a:gd name="connsiteY3" fmla="*/ 0 h 16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44" h="169068">
                <a:moveTo>
                  <a:pt x="121444" y="169068"/>
                </a:moveTo>
                <a:cubicBezTo>
                  <a:pt x="120451" y="133944"/>
                  <a:pt x="119459" y="98821"/>
                  <a:pt x="109537" y="73818"/>
                </a:cubicBezTo>
                <a:cubicBezTo>
                  <a:pt x="99615" y="48815"/>
                  <a:pt x="80168" y="31353"/>
                  <a:pt x="61912" y="19050"/>
                </a:cubicBezTo>
                <a:cubicBezTo>
                  <a:pt x="43656" y="6747"/>
                  <a:pt x="21828" y="3373"/>
                  <a:pt x="0" y="0"/>
                </a:cubicBezTo>
              </a:path>
            </a:pathLst>
          </a:custGeom>
          <a:ln w="19050">
            <a:solidFill>
              <a:srgbClr val="000099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cxnSp>
        <p:nvCxnSpPr>
          <p:cNvPr id="25" name="直線コネクタ 24"/>
          <p:cNvCxnSpPr/>
          <p:nvPr/>
        </p:nvCxnSpPr>
        <p:spPr>
          <a:xfrm rot="5400000">
            <a:off x="1220392" y="2183607"/>
            <a:ext cx="257969" cy="28575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1112839" y="2244329"/>
            <a:ext cx="79375" cy="10319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 rot="16200000" flipH="1">
            <a:off x="1518113" y="2238441"/>
            <a:ext cx="49875" cy="44450"/>
          </a:xfrm>
          <a:prstGeom prst="line">
            <a:avLst/>
          </a:prstGeom>
          <a:ln w="15875">
            <a:solidFill>
              <a:srgbClr val="FFC000"/>
            </a:solidFill>
            <a:prstDash val="soli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 rot="16200000" flipH="1">
            <a:off x="1487290" y="2205766"/>
            <a:ext cx="46435" cy="23813"/>
          </a:xfrm>
          <a:prstGeom prst="line">
            <a:avLst/>
          </a:prstGeom>
          <a:ln w="15875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 rot="5400000">
            <a:off x="1473333" y="2174743"/>
            <a:ext cx="58473" cy="1588"/>
          </a:xfrm>
          <a:prstGeom prst="line">
            <a:avLst/>
          </a:prstGeom>
          <a:ln w="15875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 rot="10800000" flipV="1">
            <a:off x="1506538" y="2099866"/>
            <a:ext cx="57150" cy="48154"/>
          </a:xfrm>
          <a:prstGeom prst="line">
            <a:avLst/>
          </a:prstGeom>
          <a:ln w="15875">
            <a:solidFill>
              <a:srgbClr val="FFC000"/>
            </a:solidFill>
            <a:prstDash val="solid"/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/>
          <p:nvPr/>
        </p:nvCxnSpPr>
        <p:spPr>
          <a:xfrm rot="10800000">
            <a:off x="984250" y="2084388"/>
            <a:ext cx="166688" cy="12039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/>
          <p:cNvCxnSpPr/>
          <p:nvPr/>
        </p:nvCxnSpPr>
        <p:spPr>
          <a:xfrm rot="10800000">
            <a:off x="893763" y="2022475"/>
            <a:ext cx="93662" cy="63633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ひし形 53"/>
          <p:cNvSpPr/>
          <p:nvPr/>
        </p:nvSpPr>
        <p:spPr>
          <a:xfrm>
            <a:off x="1574801" y="2294202"/>
            <a:ext cx="73025" cy="7739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cxnSp>
        <p:nvCxnSpPr>
          <p:cNvPr id="55" name="直線コネクタ 54"/>
          <p:cNvCxnSpPr/>
          <p:nvPr/>
        </p:nvCxnSpPr>
        <p:spPr>
          <a:xfrm>
            <a:off x="1122363" y="2043113"/>
            <a:ext cx="114300" cy="6879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 rot="16200000" flipH="1">
            <a:off x="1169393" y="2261329"/>
            <a:ext cx="56753" cy="36512"/>
          </a:xfrm>
          <a:prstGeom prst="line">
            <a:avLst/>
          </a:prstGeom>
          <a:ln w="15875">
            <a:solidFill>
              <a:srgbClr val="0000FF"/>
            </a:solidFill>
            <a:prstDash val="soli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ひし形 60"/>
          <p:cNvSpPr/>
          <p:nvPr/>
        </p:nvSpPr>
        <p:spPr>
          <a:xfrm>
            <a:off x="1943316" y="2336868"/>
            <a:ext cx="73025" cy="7739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209675" y="2252928"/>
            <a:ext cx="57150" cy="601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Ｇ</a:t>
            </a:r>
          </a:p>
        </p:txBody>
      </p:sp>
      <p:sp>
        <p:nvSpPr>
          <p:cNvPr id="63" name="正方形/長方形 62"/>
          <p:cNvSpPr/>
          <p:nvPr/>
        </p:nvSpPr>
        <p:spPr>
          <a:xfrm>
            <a:off x="2352676" y="2435225"/>
            <a:ext cx="55563" cy="61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Ｇ</a:t>
            </a:r>
          </a:p>
        </p:txBody>
      </p:sp>
      <p:sp>
        <p:nvSpPr>
          <p:cNvPr id="66" name="正方形/長方形 65"/>
          <p:cNvSpPr/>
          <p:nvPr/>
        </p:nvSpPr>
        <p:spPr>
          <a:xfrm>
            <a:off x="2235201" y="3054350"/>
            <a:ext cx="55563" cy="61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Ｇ</a:t>
            </a:r>
          </a:p>
        </p:txBody>
      </p:sp>
      <p:sp>
        <p:nvSpPr>
          <p:cNvPr id="67" name="円/楕円 66"/>
          <p:cNvSpPr/>
          <p:nvPr/>
        </p:nvSpPr>
        <p:spPr>
          <a:xfrm>
            <a:off x="2286001" y="3116263"/>
            <a:ext cx="55563" cy="601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cxnSp>
        <p:nvCxnSpPr>
          <p:cNvPr id="69" name="直線コネクタ 68"/>
          <p:cNvCxnSpPr/>
          <p:nvPr/>
        </p:nvCxnSpPr>
        <p:spPr>
          <a:xfrm rot="10800000">
            <a:off x="2193925" y="3160977"/>
            <a:ext cx="107950" cy="20638"/>
          </a:xfrm>
          <a:prstGeom prst="line">
            <a:avLst/>
          </a:prstGeom>
          <a:ln w="1587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/>
          <p:cNvCxnSpPr/>
          <p:nvPr/>
        </p:nvCxnSpPr>
        <p:spPr>
          <a:xfrm rot="10800000">
            <a:off x="2325689" y="2378472"/>
            <a:ext cx="90487" cy="5159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/>
          <p:cNvCxnSpPr/>
          <p:nvPr/>
        </p:nvCxnSpPr>
        <p:spPr>
          <a:xfrm flipH="1" flipV="1">
            <a:off x="1889125" y="2228851"/>
            <a:ext cx="1060450" cy="123826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円/楕円 74"/>
          <p:cNvSpPr/>
          <p:nvPr/>
        </p:nvSpPr>
        <p:spPr>
          <a:xfrm>
            <a:off x="2416176" y="2414588"/>
            <a:ext cx="55563" cy="601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sp>
        <p:nvSpPr>
          <p:cNvPr id="76" name="円/楕円 75"/>
          <p:cNvSpPr/>
          <p:nvPr/>
        </p:nvSpPr>
        <p:spPr>
          <a:xfrm>
            <a:off x="2435226" y="2153180"/>
            <a:ext cx="55563" cy="601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sp>
        <p:nvSpPr>
          <p:cNvPr id="77" name="六角形 76"/>
          <p:cNvSpPr/>
          <p:nvPr/>
        </p:nvSpPr>
        <p:spPr>
          <a:xfrm>
            <a:off x="2424113" y="2264967"/>
            <a:ext cx="61912" cy="58473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78" name="円/楕円 77"/>
          <p:cNvSpPr/>
          <p:nvPr/>
        </p:nvSpPr>
        <p:spPr>
          <a:xfrm>
            <a:off x="3897313" y="2655359"/>
            <a:ext cx="55562" cy="601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sp>
        <p:nvSpPr>
          <p:cNvPr id="79" name="円/楕円 78"/>
          <p:cNvSpPr/>
          <p:nvPr/>
        </p:nvSpPr>
        <p:spPr>
          <a:xfrm>
            <a:off x="3929063" y="2376753"/>
            <a:ext cx="55562" cy="601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sp>
        <p:nvSpPr>
          <p:cNvPr id="80" name="円/楕円 79"/>
          <p:cNvSpPr/>
          <p:nvPr/>
        </p:nvSpPr>
        <p:spPr>
          <a:xfrm>
            <a:off x="4110039" y="2400830"/>
            <a:ext cx="53975" cy="601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sp>
        <p:nvSpPr>
          <p:cNvPr id="81" name="円/楕円 80"/>
          <p:cNvSpPr/>
          <p:nvPr/>
        </p:nvSpPr>
        <p:spPr>
          <a:xfrm>
            <a:off x="4071939" y="2696634"/>
            <a:ext cx="53975" cy="601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cxnSp>
        <p:nvCxnSpPr>
          <p:cNvPr id="82" name="直線コネクタ 81"/>
          <p:cNvCxnSpPr/>
          <p:nvPr/>
        </p:nvCxnSpPr>
        <p:spPr>
          <a:xfrm>
            <a:off x="2401888" y="2208213"/>
            <a:ext cx="114300" cy="6879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コネクタ 82"/>
          <p:cNvCxnSpPr/>
          <p:nvPr/>
        </p:nvCxnSpPr>
        <p:spPr>
          <a:xfrm>
            <a:off x="2419350" y="2400829"/>
            <a:ext cx="82550" cy="6879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/>
          <p:cNvCxnSpPr/>
          <p:nvPr/>
        </p:nvCxnSpPr>
        <p:spPr>
          <a:xfrm>
            <a:off x="3881438" y="2641600"/>
            <a:ext cx="82550" cy="6879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コネクタ 87"/>
          <p:cNvCxnSpPr/>
          <p:nvPr/>
        </p:nvCxnSpPr>
        <p:spPr>
          <a:xfrm>
            <a:off x="3910013" y="2455863"/>
            <a:ext cx="82550" cy="6879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/>
          <p:cNvCxnSpPr/>
          <p:nvPr/>
        </p:nvCxnSpPr>
        <p:spPr>
          <a:xfrm>
            <a:off x="4078288" y="2479940"/>
            <a:ext cx="82550" cy="6879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コネクタ 89"/>
          <p:cNvCxnSpPr/>
          <p:nvPr/>
        </p:nvCxnSpPr>
        <p:spPr>
          <a:xfrm>
            <a:off x="4065588" y="2675996"/>
            <a:ext cx="82550" cy="6879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コネクタ 90"/>
          <p:cNvCxnSpPr/>
          <p:nvPr/>
        </p:nvCxnSpPr>
        <p:spPr>
          <a:xfrm rot="10800000">
            <a:off x="3957640" y="2666053"/>
            <a:ext cx="114300" cy="18917"/>
          </a:xfrm>
          <a:prstGeom prst="line">
            <a:avLst/>
          </a:prstGeom>
          <a:ln w="1587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正方形/長方形 92"/>
          <p:cNvSpPr/>
          <p:nvPr/>
        </p:nvSpPr>
        <p:spPr>
          <a:xfrm>
            <a:off x="3979863" y="2731029"/>
            <a:ext cx="57150" cy="61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Ｇ</a:t>
            </a:r>
          </a:p>
        </p:txBody>
      </p:sp>
      <p:sp>
        <p:nvSpPr>
          <p:cNvPr id="94" name="正方形/長方形 93"/>
          <p:cNvSpPr/>
          <p:nvPr/>
        </p:nvSpPr>
        <p:spPr>
          <a:xfrm>
            <a:off x="3868738" y="3339835"/>
            <a:ext cx="57150" cy="61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Ｇ</a:t>
            </a:r>
          </a:p>
        </p:txBody>
      </p:sp>
      <p:cxnSp>
        <p:nvCxnSpPr>
          <p:cNvPr id="95" name="直線コネクタ 94"/>
          <p:cNvCxnSpPr/>
          <p:nvPr/>
        </p:nvCxnSpPr>
        <p:spPr>
          <a:xfrm rot="10800000">
            <a:off x="3824288" y="3446462"/>
            <a:ext cx="107950" cy="20638"/>
          </a:xfrm>
          <a:prstGeom prst="line">
            <a:avLst/>
          </a:prstGeom>
          <a:ln w="1587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円/楕円 95"/>
          <p:cNvSpPr/>
          <p:nvPr/>
        </p:nvSpPr>
        <p:spPr>
          <a:xfrm>
            <a:off x="3800476" y="3372512"/>
            <a:ext cx="55563" cy="60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sp>
        <p:nvSpPr>
          <p:cNvPr id="99" name="ひし形 98"/>
          <p:cNvSpPr/>
          <p:nvPr/>
        </p:nvSpPr>
        <p:spPr>
          <a:xfrm>
            <a:off x="2255744" y="2133467"/>
            <a:ext cx="73025" cy="7911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101" name="ひし形 100"/>
          <p:cNvSpPr/>
          <p:nvPr/>
        </p:nvSpPr>
        <p:spPr>
          <a:xfrm>
            <a:off x="2606676" y="2401692"/>
            <a:ext cx="73025" cy="7911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103" name="ひし形 102"/>
          <p:cNvSpPr/>
          <p:nvPr/>
        </p:nvSpPr>
        <p:spPr>
          <a:xfrm>
            <a:off x="3083496" y="2493698"/>
            <a:ext cx="73025" cy="7911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111" name="ひし形 110"/>
          <p:cNvSpPr/>
          <p:nvPr/>
        </p:nvSpPr>
        <p:spPr>
          <a:xfrm>
            <a:off x="4600575" y="2761986"/>
            <a:ext cx="71438" cy="7911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112" name="ひし形 111"/>
          <p:cNvSpPr/>
          <p:nvPr/>
        </p:nvSpPr>
        <p:spPr>
          <a:xfrm>
            <a:off x="4400848" y="2463603"/>
            <a:ext cx="71438" cy="7911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115" name="円/楕円 114"/>
          <p:cNvSpPr/>
          <p:nvPr/>
        </p:nvSpPr>
        <p:spPr>
          <a:xfrm>
            <a:off x="5127626" y="2557331"/>
            <a:ext cx="55563" cy="60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sp>
        <p:nvSpPr>
          <p:cNvPr id="116" name="円/楕円 115"/>
          <p:cNvSpPr/>
          <p:nvPr/>
        </p:nvSpPr>
        <p:spPr>
          <a:xfrm>
            <a:off x="4941888" y="2835937"/>
            <a:ext cx="55562" cy="60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sp>
        <p:nvSpPr>
          <p:cNvPr id="117" name="円/楕円 116"/>
          <p:cNvSpPr/>
          <p:nvPr/>
        </p:nvSpPr>
        <p:spPr>
          <a:xfrm>
            <a:off x="5381626" y="3647679"/>
            <a:ext cx="55563" cy="60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sp>
        <p:nvSpPr>
          <p:cNvPr id="118" name="円/楕円 117"/>
          <p:cNvSpPr/>
          <p:nvPr/>
        </p:nvSpPr>
        <p:spPr>
          <a:xfrm>
            <a:off x="5260976" y="3812779"/>
            <a:ext cx="55563" cy="60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cxnSp>
        <p:nvCxnSpPr>
          <p:cNvPr id="120" name="直線コネクタ 119"/>
          <p:cNvCxnSpPr/>
          <p:nvPr/>
        </p:nvCxnSpPr>
        <p:spPr>
          <a:xfrm rot="10800000">
            <a:off x="2947989" y="2359555"/>
            <a:ext cx="2751137" cy="498740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コネクタ 122"/>
          <p:cNvCxnSpPr/>
          <p:nvPr/>
        </p:nvCxnSpPr>
        <p:spPr>
          <a:xfrm rot="5400000">
            <a:off x="5867400" y="2322646"/>
            <a:ext cx="433388" cy="42862"/>
          </a:xfrm>
          <a:prstGeom prst="line">
            <a:avLst/>
          </a:prstGeom>
          <a:ln w="1587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コネクタ 124"/>
          <p:cNvCxnSpPr/>
          <p:nvPr/>
        </p:nvCxnSpPr>
        <p:spPr>
          <a:xfrm rot="5400000">
            <a:off x="5808465" y="2708077"/>
            <a:ext cx="128984" cy="68263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コネクタ 127"/>
          <p:cNvCxnSpPr/>
          <p:nvPr/>
        </p:nvCxnSpPr>
        <p:spPr>
          <a:xfrm rot="5400000">
            <a:off x="5859067" y="2535768"/>
            <a:ext cx="175419" cy="60325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コネクタ 133"/>
          <p:cNvCxnSpPr/>
          <p:nvPr/>
        </p:nvCxnSpPr>
        <p:spPr>
          <a:xfrm rot="10800000">
            <a:off x="1711325" y="2306242"/>
            <a:ext cx="138113" cy="10319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六角形 136"/>
          <p:cNvSpPr/>
          <p:nvPr/>
        </p:nvSpPr>
        <p:spPr>
          <a:xfrm>
            <a:off x="3992563" y="2528094"/>
            <a:ext cx="61912" cy="58473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cxnSp>
        <p:nvCxnSpPr>
          <p:cNvPr id="138" name="直線コネクタ 137"/>
          <p:cNvCxnSpPr/>
          <p:nvPr/>
        </p:nvCxnSpPr>
        <p:spPr>
          <a:xfrm>
            <a:off x="4498976" y="2559051"/>
            <a:ext cx="104775" cy="18918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コネクタ 139"/>
          <p:cNvCxnSpPr/>
          <p:nvPr/>
        </p:nvCxnSpPr>
        <p:spPr>
          <a:xfrm>
            <a:off x="4940301" y="2811860"/>
            <a:ext cx="106363" cy="18917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コネクタ 140"/>
          <p:cNvCxnSpPr/>
          <p:nvPr/>
        </p:nvCxnSpPr>
        <p:spPr>
          <a:xfrm>
            <a:off x="4876801" y="2633001"/>
            <a:ext cx="104775" cy="20638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矢印コネクタ 142"/>
          <p:cNvCxnSpPr/>
          <p:nvPr/>
        </p:nvCxnSpPr>
        <p:spPr>
          <a:xfrm rot="5400000">
            <a:off x="1294938" y="2165285"/>
            <a:ext cx="197777" cy="22225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矢印コネクタ 144"/>
          <p:cNvCxnSpPr/>
          <p:nvPr/>
        </p:nvCxnSpPr>
        <p:spPr>
          <a:xfrm rot="16200000" flipH="1">
            <a:off x="4812044" y="2672887"/>
            <a:ext cx="342238" cy="69850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正方形/長方形 112"/>
          <p:cNvSpPr/>
          <p:nvPr/>
        </p:nvSpPr>
        <p:spPr>
          <a:xfrm>
            <a:off x="4908551" y="2657079"/>
            <a:ext cx="55563" cy="60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Ｇ</a:t>
            </a:r>
          </a:p>
        </p:txBody>
      </p:sp>
      <p:sp>
        <p:nvSpPr>
          <p:cNvPr id="114" name="正方形/長方形 113"/>
          <p:cNvSpPr/>
          <p:nvPr/>
        </p:nvSpPr>
        <p:spPr>
          <a:xfrm>
            <a:off x="4926013" y="2732750"/>
            <a:ext cx="57150" cy="60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Ｇ</a:t>
            </a:r>
          </a:p>
        </p:txBody>
      </p:sp>
      <p:sp>
        <p:nvSpPr>
          <p:cNvPr id="148" name="ひし形 147"/>
          <p:cNvSpPr/>
          <p:nvPr/>
        </p:nvSpPr>
        <p:spPr>
          <a:xfrm>
            <a:off x="5197475" y="2607205"/>
            <a:ext cx="71438" cy="7911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149" name="ひし形 148"/>
          <p:cNvSpPr/>
          <p:nvPr/>
        </p:nvSpPr>
        <p:spPr>
          <a:xfrm>
            <a:off x="5321301" y="2885830"/>
            <a:ext cx="71438" cy="7911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150" name="ひし形 149"/>
          <p:cNvSpPr/>
          <p:nvPr/>
        </p:nvSpPr>
        <p:spPr>
          <a:xfrm>
            <a:off x="5669903" y="2572236"/>
            <a:ext cx="71438" cy="7911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153" name="円/楕円 152"/>
          <p:cNvSpPr/>
          <p:nvPr/>
        </p:nvSpPr>
        <p:spPr>
          <a:xfrm>
            <a:off x="5688013" y="2995878"/>
            <a:ext cx="55562" cy="601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sp>
        <p:nvSpPr>
          <p:cNvPr id="155" name="円/楕円 154"/>
          <p:cNvSpPr/>
          <p:nvPr/>
        </p:nvSpPr>
        <p:spPr>
          <a:xfrm>
            <a:off x="6164263" y="2547013"/>
            <a:ext cx="55562" cy="584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sp>
        <p:nvSpPr>
          <p:cNvPr id="156" name="ひし形 155"/>
          <p:cNvSpPr/>
          <p:nvPr/>
        </p:nvSpPr>
        <p:spPr>
          <a:xfrm>
            <a:off x="5864225" y="2414588"/>
            <a:ext cx="71438" cy="7911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157" name="ひし形 156"/>
          <p:cNvSpPr/>
          <p:nvPr/>
        </p:nvSpPr>
        <p:spPr>
          <a:xfrm>
            <a:off x="5915025" y="2135982"/>
            <a:ext cx="71438" cy="7911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cxnSp>
        <p:nvCxnSpPr>
          <p:cNvPr id="158" name="直線コネクタ 157"/>
          <p:cNvCxnSpPr/>
          <p:nvPr/>
        </p:nvCxnSpPr>
        <p:spPr>
          <a:xfrm flipV="1">
            <a:off x="5670551" y="2636441"/>
            <a:ext cx="138113" cy="20638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コネクタ 159"/>
          <p:cNvCxnSpPr/>
          <p:nvPr/>
        </p:nvCxnSpPr>
        <p:spPr>
          <a:xfrm rot="5400000" flipH="1" flipV="1">
            <a:off x="5794111" y="2529549"/>
            <a:ext cx="110067" cy="96838"/>
          </a:xfrm>
          <a:prstGeom prst="line">
            <a:avLst/>
          </a:prstGeom>
          <a:ln w="15875">
            <a:solidFill>
              <a:srgbClr val="0000FF"/>
            </a:solidFill>
            <a:prstDash val="soli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コネクタ 161"/>
          <p:cNvCxnSpPr/>
          <p:nvPr/>
        </p:nvCxnSpPr>
        <p:spPr>
          <a:xfrm>
            <a:off x="5664201" y="2968361"/>
            <a:ext cx="106363" cy="18918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コネクタ 162"/>
          <p:cNvCxnSpPr/>
          <p:nvPr/>
        </p:nvCxnSpPr>
        <p:spPr>
          <a:xfrm rot="10800000" flipV="1">
            <a:off x="5803901" y="2899569"/>
            <a:ext cx="79375" cy="77391"/>
          </a:xfrm>
          <a:prstGeom prst="line">
            <a:avLst/>
          </a:prstGeom>
          <a:ln w="15875">
            <a:solidFill>
              <a:srgbClr val="FFC000"/>
            </a:solidFill>
            <a:prstDash val="soli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線コネクタ 165"/>
          <p:cNvCxnSpPr/>
          <p:nvPr/>
        </p:nvCxnSpPr>
        <p:spPr>
          <a:xfrm rot="5400000">
            <a:off x="5868327" y="2840700"/>
            <a:ext cx="79110" cy="52387"/>
          </a:xfrm>
          <a:prstGeom prst="line">
            <a:avLst/>
          </a:prstGeom>
          <a:ln w="15875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線コネクタ 167"/>
          <p:cNvCxnSpPr/>
          <p:nvPr/>
        </p:nvCxnSpPr>
        <p:spPr>
          <a:xfrm rot="5400000">
            <a:off x="5894587" y="2744722"/>
            <a:ext cx="118665" cy="39688"/>
          </a:xfrm>
          <a:prstGeom prst="line">
            <a:avLst/>
          </a:prstGeom>
          <a:ln w="15875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線コネクタ 170"/>
          <p:cNvCxnSpPr/>
          <p:nvPr/>
        </p:nvCxnSpPr>
        <p:spPr>
          <a:xfrm rot="5400000">
            <a:off x="5935332" y="2635185"/>
            <a:ext cx="111786" cy="31750"/>
          </a:xfrm>
          <a:prstGeom prst="line">
            <a:avLst/>
          </a:prstGeom>
          <a:ln w="15875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線コネクタ 173"/>
          <p:cNvCxnSpPr/>
          <p:nvPr/>
        </p:nvCxnSpPr>
        <p:spPr>
          <a:xfrm rot="5400000" flipH="1" flipV="1">
            <a:off x="5935134" y="2519627"/>
            <a:ext cx="158221" cy="23812"/>
          </a:xfrm>
          <a:prstGeom prst="line">
            <a:avLst/>
          </a:prstGeom>
          <a:ln w="15875">
            <a:solidFill>
              <a:srgbClr val="FFC000"/>
            </a:solidFill>
            <a:prstDash val="soli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正方形/長方形 177"/>
          <p:cNvSpPr/>
          <p:nvPr/>
        </p:nvSpPr>
        <p:spPr>
          <a:xfrm>
            <a:off x="6015038" y="2505737"/>
            <a:ext cx="55562" cy="60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Ｇ</a:t>
            </a:r>
          </a:p>
        </p:txBody>
      </p:sp>
      <p:cxnSp>
        <p:nvCxnSpPr>
          <p:cNvPr id="182" name="直線コネクタ 181"/>
          <p:cNvCxnSpPr/>
          <p:nvPr/>
        </p:nvCxnSpPr>
        <p:spPr>
          <a:xfrm rot="16200000" flipH="1">
            <a:off x="6014642" y="2041526"/>
            <a:ext cx="175419" cy="3175"/>
          </a:xfrm>
          <a:prstGeom prst="line">
            <a:avLst/>
          </a:prstGeom>
          <a:ln w="1587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正方形/長方形 183"/>
          <p:cNvSpPr/>
          <p:nvPr/>
        </p:nvSpPr>
        <p:spPr>
          <a:xfrm>
            <a:off x="6096000" y="1905529"/>
            <a:ext cx="57150" cy="61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Ｇ</a:t>
            </a:r>
          </a:p>
        </p:txBody>
      </p:sp>
      <p:sp>
        <p:nvSpPr>
          <p:cNvPr id="185" name="正方形/長方形 184"/>
          <p:cNvSpPr/>
          <p:nvPr/>
        </p:nvSpPr>
        <p:spPr>
          <a:xfrm>
            <a:off x="5803180" y="3029352"/>
            <a:ext cx="57150" cy="601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Ｇ</a:t>
            </a:r>
          </a:p>
        </p:txBody>
      </p:sp>
      <p:cxnSp>
        <p:nvCxnSpPr>
          <p:cNvPr id="186" name="直線コネクタ 185"/>
          <p:cNvCxnSpPr/>
          <p:nvPr/>
        </p:nvCxnSpPr>
        <p:spPr>
          <a:xfrm rot="10800000" flipV="1">
            <a:off x="5713413" y="2811860"/>
            <a:ext cx="125412" cy="41275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直線コネクタ 188"/>
          <p:cNvCxnSpPr/>
          <p:nvPr/>
        </p:nvCxnSpPr>
        <p:spPr>
          <a:xfrm rot="5400000">
            <a:off x="5808266" y="3129360"/>
            <a:ext cx="113506" cy="46038"/>
          </a:xfrm>
          <a:prstGeom prst="line">
            <a:avLst/>
          </a:prstGeom>
          <a:ln w="1587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直線コネクタ 190"/>
          <p:cNvCxnSpPr/>
          <p:nvPr/>
        </p:nvCxnSpPr>
        <p:spPr>
          <a:xfrm rot="5400000">
            <a:off x="5743972" y="3227785"/>
            <a:ext cx="113506" cy="76200"/>
          </a:xfrm>
          <a:prstGeom prst="line">
            <a:avLst/>
          </a:prstGeom>
          <a:ln w="1587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直線コネクタ 192"/>
          <p:cNvCxnSpPr/>
          <p:nvPr/>
        </p:nvCxnSpPr>
        <p:spPr>
          <a:xfrm rot="10800000" flipV="1">
            <a:off x="5619751" y="3303721"/>
            <a:ext cx="150813" cy="98028"/>
          </a:xfrm>
          <a:prstGeom prst="line">
            <a:avLst/>
          </a:prstGeom>
          <a:ln w="1587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正方形/長方形 194"/>
          <p:cNvSpPr/>
          <p:nvPr/>
        </p:nvSpPr>
        <p:spPr>
          <a:xfrm>
            <a:off x="5589588" y="3394869"/>
            <a:ext cx="57150" cy="61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Ｇ</a:t>
            </a:r>
          </a:p>
        </p:txBody>
      </p:sp>
      <p:cxnSp>
        <p:nvCxnSpPr>
          <p:cNvPr id="196" name="直線コネクタ 195"/>
          <p:cNvCxnSpPr/>
          <p:nvPr/>
        </p:nvCxnSpPr>
        <p:spPr>
          <a:xfrm rot="10800000" flipV="1">
            <a:off x="6249989" y="2768864"/>
            <a:ext cx="249237" cy="27517"/>
          </a:xfrm>
          <a:prstGeom prst="line">
            <a:avLst/>
          </a:prstGeom>
          <a:ln w="1587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線コネクタ 198"/>
          <p:cNvCxnSpPr/>
          <p:nvPr/>
        </p:nvCxnSpPr>
        <p:spPr>
          <a:xfrm rot="10800000" flipV="1">
            <a:off x="6518275" y="2705233"/>
            <a:ext cx="211138" cy="61913"/>
          </a:xfrm>
          <a:prstGeom prst="line">
            <a:avLst/>
          </a:prstGeom>
          <a:ln w="1587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正方形/長方形 201"/>
          <p:cNvSpPr/>
          <p:nvPr/>
        </p:nvSpPr>
        <p:spPr>
          <a:xfrm>
            <a:off x="6680200" y="2675997"/>
            <a:ext cx="57150" cy="601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Ｇ</a:t>
            </a:r>
          </a:p>
        </p:txBody>
      </p:sp>
      <p:cxnSp>
        <p:nvCxnSpPr>
          <p:cNvPr id="203" name="直線コネクタ 202"/>
          <p:cNvCxnSpPr/>
          <p:nvPr/>
        </p:nvCxnSpPr>
        <p:spPr>
          <a:xfrm rot="5400000">
            <a:off x="6112670" y="2525052"/>
            <a:ext cx="61913" cy="9525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直線コネクタ 204"/>
          <p:cNvCxnSpPr/>
          <p:nvPr/>
        </p:nvCxnSpPr>
        <p:spPr>
          <a:xfrm rot="16200000" flipH="1">
            <a:off x="6122327" y="2572412"/>
            <a:ext cx="79110" cy="52387"/>
          </a:xfrm>
          <a:prstGeom prst="line">
            <a:avLst/>
          </a:prstGeom>
          <a:ln w="15875">
            <a:solidFill>
              <a:srgbClr val="0000FF"/>
            </a:solidFill>
            <a:prstDash val="soli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正方形/長方形 208"/>
          <p:cNvSpPr/>
          <p:nvPr/>
        </p:nvSpPr>
        <p:spPr>
          <a:xfrm>
            <a:off x="5965825" y="2765425"/>
            <a:ext cx="57150" cy="61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Ｇ</a:t>
            </a:r>
          </a:p>
        </p:txBody>
      </p:sp>
      <p:sp>
        <p:nvSpPr>
          <p:cNvPr id="211" name="六角形 210"/>
          <p:cNvSpPr/>
          <p:nvPr/>
        </p:nvSpPr>
        <p:spPr>
          <a:xfrm>
            <a:off x="5948364" y="2845763"/>
            <a:ext cx="61912" cy="58473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cxnSp>
        <p:nvCxnSpPr>
          <p:cNvPr id="213" name="直線コネクタ 212"/>
          <p:cNvCxnSpPr/>
          <p:nvPr/>
        </p:nvCxnSpPr>
        <p:spPr>
          <a:xfrm flipH="1">
            <a:off x="5981702" y="1687117"/>
            <a:ext cx="126205" cy="765307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716" name="テキスト ボックス 221"/>
          <p:cNvSpPr txBox="1">
            <a:spLocks noChangeArrowheads="1"/>
          </p:cNvSpPr>
          <p:nvPr/>
        </p:nvSpPr>
        <p:spPr bwMode="auto">
          <a:xfrm>
            <a:off x="1049262" y="84518"/>
            <a:ext cx="4651674" cy="33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6562" tIns="58281" rIns="116562" bIns="58281">
            <a:spAutoFit/>
          </a:bodyPr>
          <a:lstStyle/>
          <a:p>
            <a:r>
              <a:rPr lang="ja-JP" altLang="en-US" sz="1400">
                <a:latin typeface="A-OTF 新ゴ Pro B"/>
                <a:ea typeface="A-OTF 新ゴ Pro B"/>
                <a:cs typeface="A-OTF 新ゴ Pro B"/>
              </a:rPr>
              <a:t>エイジ人員配置広域図</a:t>
            </a:r>
            <a:r>
              <a:rPr lang="en-US" altLang="ja-JP" sz="1400">
                <a:latin typeface="A-OTF 新ゴ Pro B"/>
                <a:ea typeface="A-OTF 新ゴ Pro B"/>
                <a:cs typeface="A-OTF 新ゴ Pro B"/>
              </a:rPr>
              <a:t>【B/C</a:t>
            </a:r>
            <a:r>
              <a:rPr lang="ja-JP" altLang="en-US" sz="1400">
                <a:latin typeface="A-OTF 新ゴ Pro B"/>
                <a:ea typeface="A-OTF 新ゴ Pro B"/>
                <a:cs typeface="A-OTF 新ゴ Pro B"/>
              </a:rPr>
              <a:t>エリア：山下公園前通り</a:t>
            </a:r>
            <a:r>
              <a:rPr lang="en-US" altLang="ja-JP" sz="1400">
                <a:latin typeface="A-OTF 新ゴ Pro B"/>
                <a:ea typeface="A-OTF 新ゴ Pro B"/>
                <a:cs typeface="A-OTF 新ゴ Pro B"/>
              </a:rPr>
              <a:t>】</a:t>
            </a:r>
            <a:endParaRPr lang="ja-JP" altLang="en-US" sz="900">
              <a:latin typeface="A-OTF 新ゴ Pro B"/>
              <a:ea typeface="A-OTF 新ゴ Pro B"/>
              <a:cs typeface="A-OTF 新ゴ Pro B"/>
            </a:endParaRPr>
          </a:p>
        </p:txBody>
      </p:sp>
      <p:sp>
        <p:nvSpPr>
          <p:cNvPr id="152717" name="テキスト ボックス 234"/>
          <p:cNvSpPr txBox="1">
            <a:spLocks noChangeArrowheads="1"/>
          </p:cNvSpPr>
          <p:nvPr/>
        </p:nvSpPr>
        <p:spPr bwMode="auto">
          <a:xfrm>
            <a:off x="3228975" y="2875492"/>
            <a:ext cx="782550" cy="23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2" tIns="45711" rIns="91422" bIns="45711">
            <a:spAutoFit/>
          </a:bodyPr>
          <a:lstStyle/>
          <a:p>
            <a:r>
              <a:rPr lang="ja-JP" altLang="en-US" sz="900" b="1">
                <a:latin typeface="Calibri" pitchFamily="34" charset="0"/>
              </a:rPr>
              <a:t>マリンタワー</a:t>
            </a:r>
          </a:p>
        </p:txBody>
      </p:sp>
      <p:sp>
        <p:nvSpPr>
          <p:cNvPr id="152718" name="テキスト ボックス 235"/>
          <p:cNvSpPr txBox="1">
            <a:spLocks noChangeArrowheads="1"/>
          </p:cNvSpPr>
          <p:nvPr/>
        </p:nvSpPr>
        <p:spPr bwMode="auto">
          <a:xfrm>
            <a:off x="4051301" y="2847975"/>
            <a:ext cx="777741" cy="36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2" tIns="45711" rIns="91422" bIns="45711">
            <a:spAutoFit/>
          </a:bodyPr>
          <a:lstStyle/>
          <a:p>
            <a:r>
              <a:rPr lang="ja-JP" altLang="en-US" sz="900" b="1">
                <a:latin typeface="Calibri" pitchFamily="34" charset="0"/>
              </a:rPr>
              <a:t>メルパルク</a:t>
            </a:r>
            <a:endParaRPr lang="en-US" altLang="ja-JP" sz="900" b="1">
              <a:latin typeface="Calibri" pitchFamily="34" charset="0"/>
            </a:endParaRPr>
          </a:p>
          <a:p>
            <a:r>
              <a:rPr lang="en-US" altLang="ja-JP" sz="900" b="1">
                <a:latin typeface="Calibri" pitchFamily="34" charset="0"/>
              </a:rPr>
              <a:t>YOKOHAMA</a:t>
            </a:r>
            <a:endParaRPr lang="ja-JP" altLang="en-US" sz="900" b="1">
              <a:latin typeface="Calibri" pitchFamily="34" charset="0"/>
            </a:endParaRPr>
          </a:p>
        </p:txBody>
      </p:sp>
      <p:sp>
        <p:nvSpPr>
          <p:cNvPr id="152719" name="テキスト ボックス 236"/>
          <p:cNvSpPr txBox="1">
            <a:spLocks noChangeArrowheads="1"/>
          </p:cNvSpPr>
          <p:nvPr/>
        </p:nvSpPr>
        <p:spPr bwMode="auto">
          <a:xfrm>
            <a:off x="1389064" y="2457583"/>
            <a:ext cx="880333" cy="36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2" tIns="45711" rIns="91422" bIns="45711">
            <a:spAutoFit/>
          </a:bodyPr>
          <a:lstStyle/>
          <a:p>
            <a:r>
              <a:rPr lang="ja-JP" altLang="en-US" sz="900" b="1">
                <a:latin typeface="Calibri" pitchFamily="34" charset="0"/>
              </a:rPr>
              <a:t>ホテル</a:t>
            </a:r>
            <a:endParaRPr lang="en-US" altLang="ja-JP" sz="900" b="1">
              <a:latin typeface="Calibri" pitchFamily="34" charset="0"/>
            </a:endParaRPr>
          </a:p>
          <a:p>
            <a:r>
              <a:rPr lang="ja-JP" altLang="en-US" sz="900" b="1">
                <a:latin typeface="Calibri" pitchFamily="34" charset="0"/>
              </a:rPr>
              <a:t>ニューグランド</a:t>
            </a:r>
            <a:endParaRPr lang="en-US" altLang="ja-JP" sz="900" b="1">
              <a:latin typeface="Calibri" pitchFamily="34" charset="0"/>
            </a:endParaRPr>
          </a:p>
        </p:txBody>
      </p:sp>
      <p:sp>
        <p:nvSpPr>
          <p:cNvPr id="152720" name="テキスト ボックス 238"/>
          <p:cNvSpPr txBox="1">
            <a:spLocks noChangeArrowheads="1"/>
          </p:cNvSpPr>
          <p:nvPr/>
        </p:nvSpPr>
        <p:spPr bwMode="auto">
          <a:xfrm>
            <a:off x="2844801" y="1380994"/>
            <a:ext cx="646294" cy="23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2" tIns="45711" rIns="91422" bIns="45711">
            <a:spAutoFit/>
          </a:bodyPr>
          <a:lstStyle/>
          <a:p>
            <a:r>
              <a:rPr lang="ja-JP" altLang="en-US" sz="900" b="1">
                <a:latin typeface="Calibri" pitchFamily="34" charset="0"/>
              </a:rPr>
              <a:t>山下公園</a:t>
            </a:r>
            <a:endParaRPr lang="en-US" altLang="ja-JP" sz="900" b="1">
              <a:latin typeface="Calibri" pitchFamily="34" charset="0"/>
            </a:endParaRPr>
          </a:p>
        </p:txBody>
      </p:sp>
      <p:cxnSp>
        <p:nvCxnSpPr>
          <p:cNvPr id="261" name="直線コネクタ 260"/>
          <p:cNvCxnSpPr/>
          <p:nvPr/>
        </p:nvCxnSpPr>
        <p:spPr>
          <a:xfrm rot="16200000" flipV="1">
            <a:off x="419696" y="1594446"/>
            <a:ext cx="541734" cy="27305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直線コネクタ 261"/>
          <p:cNvCxnSpPr/>
          <p:nvPr/>
        </p:nvCxnSpPr>
        <p:spPr>
          <a:xfrm>
            <a:off x="511175" y="2261527"/>
            <a:ext cx="696913" cy="3095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正方形/長方形 262"/>
          <p:cNvSpPr/>
          <p:nvPr/>
        </p:nvSpPr>
        <p:spPr>
          <a:xfrm>
            <a:off x="165101" y="2144581"/>
            <a:ext cx="576263" cy="208094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右折規制</a:t>
            </a:r>
          </a:p>
        </p:txBody>
      </p:sp>
      <p:sp>
        <p:nvSpPr>
          <p:cNvPr id="264" name="正方形/長方形 263"/>
          <p:cNvSpPr/>
          <p:nvPr/>
        </p:nvSpPr>
        <p:spPr>
          <a:xfrm>
            <a:off x="155576" y="1393031"/>
            <a:ext cx="574675" cy="208095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直進規制</a:t>
            </a:r>
          </a:p>
        </p:txBody>
      </p:sp>
      <p:cxnSp>
        <p:nvCxnSpPr>
          <p:cNvPr id="265" name="直線コネクタ 264"/>
          <p:cNvCxnSpPr/>
          <p:nvPr/>
        </p:nvCxnSpPr>
        <p:spPr>
          <a:xfrm flipH="1">
            <a:off x="755650" y="4265087"/>
            <a:ext cx="50800" cy="41274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正方形/長方形 265"/>
          <p:cNvSpPr/>
          <p:nvPr/>
        </p:nvSpPr>
        <p:spPr>
          <a:xfrm>
            <a:off x="219547" y="4586685"/>
            <a:ext cx="987425" cy="3938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00" b="1">
                <a:solidFill>
                  <a:schemeClr val="tx1"/>
                </a:solidFill>
                <a:latin typeface="+mn-ea"/>
              </a:rPr>
              <a:t>【</a:t>
            </a:r>
            <a:r>
              <a:rPr lang="zh-TW" altLang="en-US" sz="5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業務内容</a:t>
            </a:r>
            <a:r>
              <a:rPr lang="en-US" altLang="ja-JP" sz="500" b="1">
                <a:solidFill>
                  <a:schemeClr val="tx1"/>
                </a:solidFill>
                <a:latin typeface="+mn-ea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00">
                <a:solidFill>
                  <a:schemeClr val="tx1"/>
                </a:solidFill>
                <a:latin typeface="+mn-ea"/>
              </a:rPr>
              <a:t>元町・中華街駅出口前にて</a:t>
            </a:r>
            <a:endParaRPr lang="en-US" altLang="ja-JP" sz="500">
              <a:solidFill>
                <a:schemeClr val="tx1"/>
              </a:solidFill>
              <a:latin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00">
                <a:solidFill>
                  <a:schemeClr val="tx1"/>
                </a:solidFill>
                <a:latin typeface="+mn-ea"/>
              </a:rPr>
              <a:t>山下公園へ案内。</a:t>
            </a:r>
            <a:endParaRPr lang="en-US" altLang="ja-JP" sz="500">
              <a:solidFill>
                <a:schemeClr val="tx1"/>
              </a:solidFill>
              <a:latin typeface="+mn-ea"/>
            </a:endParaRPr>
          </a:p>
        </p:txBody>
      </p:sp>
      <p:cxnSp>
        <p:nvCxnSpPr>
          <p:cNvPr id="267" name="直線コネクタ 266"/>
          <p:cNvCxnSpPr/>
          <p:nvPr/>
        </p:nvCxnSpPr>
        <p:spPr>
          <a:xfrm flipV="1">
            <a:off x="850900" y="2976961"/>
            <a:ext cx="166688" cy="17369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直線コネクタ 267"/>
          <p:cNvCxnSpPr/>
          <p:nvPr/>
        </p:nvCxnSpPr>
        <p:spPr>
          <a:xfrm flipV="1">
            <a:off x="628650" y="2983840"/>
            <a:ext cx="598488" cy="35943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テキスト ボックス 268"/>
          <p:cNvSpPr txBox="1"/>
          <p:nvPr/>
        </p:nvSpPr>
        <p:spPr>
          <a:xfrm flipH="1">
            <a:off x="1100138" y="1246850"/>
            <a:ext cx="576262" cy="302366"/>
          </a:xfrm>
          <a:prstGeom prst="rect">
            <a:avLst/>
          </a:prstGeom>
          <a:solidFill>
            <a:srgbClr val="FFFFFF">
              <a:alpha val="80000"/>
            </a:srgbClr>
          </a:solidFill>
          <a:ln w="6350">
            <a:solidFill>
              <a:schemeClr val="bg1">
                <a:lumMod val="50000"/>
              </a:schemeClr>
            </a:solidFill>
          </a:ln>
        </p:spPr>
        <p:txBody>
          <a:bodyPr lIns="116562" tIns="58281" rIns="116562" bIns="5828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>
                <a:latin typeface="HGP創英角ｺﾞｼｯｸUB" pitchFamily="50" charset="-128"/>
                <a:ea typeface="HGP創英角ｺﾞｼｯｸUB" pitchFamily="50" charset="-128"/>
              </a:rPr>
              <a:t>山下公園中央口</a:t>
            </a:r>
            <a:endParaRPr lang="en-US" altLang="ja-JP" sz="400"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>
                <a:latin typeface="HGP創英角ｺﾞｼｯｸUB" pitchFamily="50" charset="-128"/>
                <a:ea typeface="HGP創英角ｺﾞｼｯｸUB" pitchFamily="50" charset="-128"/>
              </a:rPr>
              <a:t>交差点</a:t>
            </a:r>
          </a:p>
        </p:txBody>
      </p:sp>
      <p:cxnSp>
        <p:nvCxnSpPr>
          <p:cNvPr id="270" name="直線コネクタ 269"/>
          <p:cNvCxnSpPr/>
          <p:nvPr/>
        </p:nvCxnSpPr>
        <p:spPr>
          <a:xfrm rot="16200000" flipH="1">
            <a:off x="1007402" y="1825362"/>
            <a:ext cx="553773" cy="57150"/>
          </a:xfrm>
          <a:prstGeom prst="line">
            <a:avLst/>
          </a:prstGeom>
          <a:ln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直線コネクタ 283"/>
          <p:cNvCxnSpPr/>
          <p:nvPr/>
        </p:nvCxnSpPr>
        <p:spPr>
          <a:xfrm>
            <a:off x="618332" y="3368213"/>
            <a:ext cx="288925" cy="23045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正方形/長方形 271"/>
          <p:cNvSpPr/>
          <p:nvPr/>
        </p:nvSpPr>
        <p:spPr>
          <a:xfrm>
            <a:off x="31750" y="3002757"/>
            <a:ext cx="939800" cy="45058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00" b="1">
                <a:solidFill>
                  <a:schemeClr val="tx1"/>
                </a:solidFill>
                <a:latin typeface="+mn-ea"/>
              </a:rPr>
              <a:t>【</a:t>
            </a:r>
            <a:r>
              <a:rPr lang="zh-TW" altLang="en-US" sz="5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業務内容</a:t>
            </a:r>
            <a:r>
              <a:rPr lang="en-US" altLang="ja-JP" sz="500" b="1">
                <a:solidFill>
                  <a:schemeClr val="tx1"/>
                </a:solidFill>
                <a:latin typeface="+mn-ea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00">
                <a:solidFill>
                  <a:schemeClr val="tx1"/>
                </a:solidFill>
                <a:latin typeface="+mn-ea"/>
              </a:rPr>
              <a:t>山下公園への誘導案内は</a:t>
            </a:r>
            <a:endParaRPr lang="en-US" altLang="ja-JP" sz="500">
              <a:solidFill>
                <a:schemeClr val="tx1"/>
              </a:solidFill>
              <a:latin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00">
                <a:solidFill>
                  <a:schemeClr val="tx1"/>
                </a:solidFill>
                <a:latin typeface="+mn-ea"/>
              </a:rPr>
              <a:t>山下公園中央口交差点</a:t>
            </a:r>
            <a:endParaRPr lang="en-US" altLang="ja-JP" sz="500">
              <a:solidFill>
                <a:schemeClr val="tx1"/>
              </a:solidFill>
              <a:latin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00">
                <a:solidFill>
                  <a:schemeClr val="tx1"/>
                </a:solidFill>
                <a:latin typeface="+mn-ea"/>
              </a:rPr>
              <a:t>（ニューグランド側）を誘導</a:t>
            </a:r>
            <a:endParaRPr lang="en-US" altLang="ja-JP" sz="500">
              <a:solidFill>
                <a:schemeClr val="tx1"/>
              </a:solidFill>
              <a:latin typeface="+mn-ea"/>
            </a:endParaRPr>
          </a:p>
        </p:txBody>
      </p:sp>
      <p:cxnSp>
        <p:nvCxnSpPr>
          <p:cNvPr id="291" name="直線コネクタ 290"/>
          <p:cNvCxnSpPr>
            <a:endCxn id="287" idx="0"/>
          </p:cNvCxnSpPr>
          <p:nvPr/>
        </p:nvCxnSpPr>
        <p:spPr>
          <a:xfrm>
            <a:off x="2336800" y="3147219"/>
            <a:ext cx="342901" cy="110370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" name="正方形/長方形 286"/>
          <p:cNvSpPr/>
          <p:nvPr/>
        </p:nvSpPr>
        <p:spPr>
          <a:xfrm>
            <a:off x="2203451" y="4250923"/>
            <a:ext cx="952500" cy="4488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00" b="1">
                <a:solidFill>
                  <a:schemeClr val="tx1"/>
                </a:solidFill>
                <a:latin typeface="+mn-ea"/>
              </a:rPr>
              <a:t>【</a:t>
            </a:r>
            <a:r>
              <a:rPr lang="zh-TW" altLang="en-US" sz="5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業務内容</a:t>
            </a:r>
            <a:r>
              <a:rPr lang="en-US" altLang="ja-JP" sz="500" b="1">
                <a:solidFill>
                  <a:schemeClr val="tx1"/>
                </a:solidFill>
                <a:latin typeface="+mn-ea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00">
                <a:solidFill>
                  <a:schemeClr val="tx1"/>
                </a:solidFill>
                <a:latin typeface="+mn-ea"/>
              </a:rPr>
              <a:t>山下公園への誘導案内は</a:t>
            </a:r>
            <a:endParaRPr lang="en-US" altLang="ja-JP" sz="500">
              <a:solidFill>
                <a:schemeClr val="tx1"/>
              </a:solidFill>
              <a:latin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00">
                <a:solidFill>
                  <a:schemeClr val="tx1"/>
                </a:solidFill>
                <a:latin typeface="+mn-ea"/>
              </a:rPr>
              <a:t>山下公園中央口交差点</a:t>
            </a:r>
            <a:endParaRPr lang="en-US" altLang="ja-JP" sz="500">
              <a:solidFill>
                <a:schemeClr val="tx1"/>
              </a:solidFill>
              <a:latin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00">
                <a:solidFill>
                  <a:schemeClr val="tx1"/>
                </a:solidFill>
                <a:latin typeface="+mn-ea"/>
              </a:rPr>
              <a:t>（ニューグランド側）を誘導</a:t>
            </a:r>
            <a:endParaRPr lang="en-US" altLang="ja-JP" sz="500">
              <a:solidFill>
                <a:schemeClr val="tx1"/>
              </a:solidFill>
              <a:latin typeface="+mn-ea"/>
            </a:endParaRPr>
          </a:p>
        </p:txBody>
      </p:sp>
      <p:cxnSp>
        <p:nvCxnSpPr>
          <p:cNvPr id="294" name="直線コネクタ 293"/>
          <p:cNvCxnSpPr/>
          <p:nvPr/>
        </p:nvCxnSpPr>
        <p:spPr>
          <a:xfrm rot="16200000" flipH="1">
            <a:off x="3722159" y="3549783"/>
            <a:ext cx="405871" cy="18891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直線コネクタ 296"/>
          <p:cNvCxnSpPr/>
          <p:nvPr/>
        </p:nvCxnSpPr>
        <p:spPr>
          <a:xfrm flipV="1">
            <a:off x="4883150" y="3835136"/>
            <a:ext cx="381000" cy="1719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直線コネクタ 300"/>
          <p:cNvCxnSpPr/>
          <p:nvPr/>
        </p:nvCxnSpPr>
        <p:spPr>
          <a:xfrm flipV="1">
            <a:off x="4919664" y="3680355"/>
            <a:ext cx="471487" cy="10662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直線コネクタ 305"/>
          <p:cNvCxnSpPr/>
          <p:nvPr/>
        </p:nvCxnSpPr>
        <p:spPr>
          <a:xfrm rot="16200000" flipH="1">
            <a:off x="5548843" y="3500966"/>
            <a:ext cx="502179" cy="29686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5" name="正方形/長方形 304"/>
          <p:cNvSpPr/>
          <p:nvPr/>
        </p:nvSpPr>
        <p:spPr>
          <a:xfrm>
            <a:off x="5848351" y="3859213"/>
            <a:ext cx="576263" cy="208095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左折直進規制</a:t>
            </a:r>
          </a:p>
        </p:txBody>
      </p:sp>
      <p:cxnSp>
        <p:nvCxnSpPr>
          <p:cNvPr id="311" name="直線コネクタ 310"/>
          <p:cNvCxnSpPr/>
          <p:nvPr/>
        </p:nvCxnSpPr>
        <p:spPr>
          <a:xfrm rot="5400000">
            <a:off x="6194426" y="3100917"/>
            <a:ext cx="866775" cy="1270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0" name="正方形/長方形 309"/>
          <p:cNvSpPr/>
          <p:nvPr/>
        </p:nvSpPr>
        <p:spPr>
          <a:xfrm>
            <a:off x="6140451" y="3549650"/>
            <a:ext cx="574675" cy="208095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右折直進規制</a:t>
            </a:r>
          </a:p>
        </p:txBody>
      </p:sp>
      <p:cxnSp>
        <p:nvCxnSpPr>
          <p:cNvPr id="315" name="直線コネクタ 314"/>
          <p:cNvCxnSpPr/>
          <p:nvPr/>
        </p:nvCxnSpPr>
        <p:spPr>
          <a:xfrm>
            <a:off x="5842001" y="1754187"/>
            <a:ext cx="303213" cy="15822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2752" name="グループ化 276"/>
          <p:cNvGrpSpPr>
            <a:grpSpLocks/>
          </p:cNvGrpSpPr>
          <p:nvPr/>
        </p:nvGrpSpPr>
        <p:grpSpPr bwMode="auto">
          <a:xfrm>
            <a:off x="6915777" y="1953069"/>
            <a:ext cx="314510" cy="185738"/>
            <a:chOff x="-1408176" y="5795452"/>
            <a:chExt cx="314453" cy="172324"/>
          </a:xfrm>
        </p:grpSpPr>
        <p:sp>
          <p:nvSpPr>
            <p:cNvPr id="278" name="円/楕円 277"/>
            <p:cNvSpPr/>
            <p:nvPr/>
          </p:nvSpPr>
          <p:spPr>
            <a:xfrm>
              <a:off x="-1376431" y="5795452"/>
              <a:ext cx="230145" cy="17232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600"/>
            </a:p>
          </p:txBody>
        </p:sp>
        <p:sp>
          <p:nvSpPr>
            <p:cNvPr id="152821" name="テキスト ボックス 278"/>
            <p:cNvSpPr txBox="1">
              <a:spLocks noChangeArrowheads="1"/>
            </p:cNvSpPr>
            <p:nvPr/>
          </p:nvSpPr>
          <p:spPr bwMode="auto">
            <a:xfrm>
              <a:off x="-1408176" y="5796498"/>
              <a:ext cx="314453" cy="157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500">
                  <a:latin typeface="A-OTF 新ゴ Pro B"/>
                  <a:ea typeface="A-OTF 新ゴ Pro B"/>
                  <a:cs typeface="A-OTF 新ゴ Pro B"/>
                </a:rPr>
                <a:t>C-1</a:t>
              </a:r>
              <a:endParaRPr lang="ja-JP" altLang="en-US" sz="500">
                <a:latin typeface="A-OTF 新ゴ Pro B"/>
                <a:ea typeface="A-OTF 新ゴ Pro B"/>
                <a:cs typeface="A-OTF 新ゴ Pro B"/>
              </a:endParaRPr>
            </a:p>
          </p:txBody>
        </p:sp>
      </p:grpSp>
      <p:sp>
        <p:nvSpPr>
          <p:cNvPr id="275" name="二等辺三角形 274"/>
          <p:cNvSpPr/>
          <p:nvPr/>
        </p:nvSpPr>
        <p:spPr>
          <a:xfrm rot="5864246">
            <a:off x="3704564" y="2402418"/>
            <a:ext cx="99748" cy="79375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76" name="二等辺三角形 275"/>
          <p:cNvSpPr/>
          <p:nvPr/>
        </p:nvSpPr>
        <p:spPr>
          <a:xfrm rot="5864246">
            <a:off x="2219458" y="2179770"/>
            <a:ext cx="99748" cy="80963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80" name="二等辺三角形 279"/>
          <p:cNvSpPr/>
          <p:nvPr/>
        </p:nvSpPr>
        <p:spPr>
          <a:xfrm rot="17100000">
            <a:off x="2789305" y="2355123"/>
            <a:ext cx="101467" cy="79375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22" name="二等辺三角形 321"/>
          <p:cNvSpPr/>
          <p:nvPr/>
        </p:nvSpPr>
        <p:spPr>
          <a:xfrm rot="11700000">
            <a:off x="5981701" y="2313120"/>
            <a:ext cx="93663" cy="87709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29" name="二等辺三角形 328"/>
          <p:cNvSpPr/>
          <p:nvPr/>
        </p:nvSpPr>
        <p:spPr>
          <a:xfrm rot="900000">
            <a:off x="5972176" y="2003558"/>
            <a:ext cx="93663" cy="87709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30" name="二等辺三角形 329"/>
          <p:cNvSpPr/>
          <p:nvPr/>
        </p:nvSpPr>
        <p:spPr>
          <a:xfrm rot="20700000">
            <a:off x="5840413" y="1288124"/>
            <a:ext cx="93662" cy="87709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31" name="二等辺三角形 330"/>
          <p:cNvSpPr/>
          <p:nvPr/>
        </p:nvSpPr>
        <p:spPr>
          <a:xfrm rot="3600000">
            <a:off x="6498499" y="1119518"/>
            <a:ext cx="101467" cy="80963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32" name="二等辺三角形 331"/>
          <p:cNvSpPr/>
          <p:nvPr/>
        </p:nvSpPr>
        <p:spPr>
          <a:xfrm rot="14400000">
            <a:off x="6617561" y="1143596"/>
            <a:ext cx="101467" cy="80962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36" name="二等辺三角形 335"/>
          <p:cNvSpPr/>
          <p:nvPr/>
        </p:nvSpPr>
        <p:spPr>
          <a:xfrm rot="17100000">
            <a:off x="2901223" y="2015530"/>
            <a:ext cx="101468" cy="8096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37" name="二等辺三角形 336"/>
          <p:cNvSpPr/>
          <p:nvPr/>
        </p:nvSpPr>
        <p:spPr>
          <a:xfrm rot="17100000">
            <a:off x="1181167" y="1128912"/>
            <a:ext cx="101468" cy="793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38" name="二等辺三角形 337"/>
          <p:cNvSpPr/>
          <p:nvPr/>
        </p:nvSpPr>
        <p:spPr>
          <a:xfrm rot="6300000">
            <a:off x="1993968" y="1199423"/>
            <a:ext cx="101467" cy="793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39" name="二等辺三角形 338"/>
          <p:cNvSpPr/>
          <p:nvPr/>
        </p:nvSpPr>
        <p:spPr>
          <a:xfrm rot="6300000">
            <a:off x="2628968" y="1918296"/>
            <a:ext cx="101467" cy="793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2785" name="テキスト ボックス 306"/>
          <p:cNvSpPr txBox="1">
            <a:spLocks noChangeArrowheads="1"/>
          </p:cNvSpPr>
          <p:nvPr/>
        </p:nvSpPr>
        <p:spPr bwMode="auto">
          <a:xfrm>
            <a:off x="5013326" y="5420784"/>
            <a:ext cx="1476686" cy="5078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>
                <a:solidFill>
                  <a:srgbClr val="FF0000"/>
                </a:solidFill>
                <a:latin typeface="Calibri" pitchFamily="34" charset="0"/>
              </a:rPr>
              <a:t>※</a:t>
            </a:r>
            <a:r>
              <a:rPr lang="ja-JP" altLang="en-US" sz="900">
                <a:solidFill>
                  <a:srgbClr val="FF0000"/>
                </a:solidFill>
                <a:latin typeface="Calibri" pitchFamily="34" charset="0"/>
              </a:rPr>
              <a:t>カラーコーンの設置間隔</a:t>
            </a:r>
            <a:endParaRPr lang="en-US" altLang="ja-JP" sz="90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ja-JP" altLang="en-US" sz="900">
                <a:solidFill>
                  <a:srgbClr val="FF0000"/>
                </a:solidFill>
                <a:latin typeface="Calibri" pitchFamily="34" charset="0"/>
              </a:rPr>
              <a:t>　カーブ</a:t>
            </a:r>
            <a:r>
              <a:rPr lang="en-US" altLang="ja-JP" sz="900">
                <a:solidFill>
                  <a:srgbClr val="FF0000"/>
                </a:solidFill>
                <a:latin typeface="Calibri" pitchFamily="34" charset="0"/>
              </a:rPr>
              <a:t>5</a:t>
            </a:r>
            <a:r>
              <a:rPr lang="ja-JP" altLang="en-US" sz="900">
                <a:solidFill>
                  <a:srgbClr val="FF0000"/>
                </a:solidFill>
                <a:latin typeface="Calibri" pitchFamily="34" charset="0"/>
              </a:rPr>
              <a:t>～</a:t>
            </a:r>
            <a:r>
              <a:rPr lang="en-US" altLang="ja-JP" sz="900">
                <a:solidFill>
                  <a:srgbClr val="FF0000"/>
                </a:solidFill>
                <a:latin typeface="Calibri" pitchFamily="34" charset="0"/>
              </a:rPr>
              <a:t>6</a:t>
            </a:r>
            <a:r>
              <a:rPr lang="ja-JP" altLang="en-US" sz="900" err="1">
                <a:solidFill>
                  <a:srgbClr val="FF0000"/>
                </a:solidFill>
                <a:latin typeface="Calibri" pitchFamily="34" charset="0"/>
              </a:rPr>
              <a:t>ｍ</a:t>
            </a:r>
            <a:endParaRPr lang="en-US" altLang="ja-JP" sz="90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ja-JP" altLang="en-US" sz="900">
                <a:solidFill>
                  <a:srgbClr val="FF0000"/>
                </a:solidFill>
                <a:latin typeface="Calibri" pitchFamily="34" charset="0"/>
              </a:rPr>
              <a:t>　直線</a:t>
            </a:r>
            <a:r>
              <a:rPr lang="en-US" altLang="ja-JP" sz="900">
                <a:solidFill>
                  <a:srgbClr val="FF0000"/>
                </a:solidFill>
                <a:latin typeface="Calibri" pitchFamily="34" charset="0"/>
              </a:rPr>
              <a:t>25</a:t>
            </a:r>
            <a:r>
              <a:rPr lang="ja-JP" altLang="en-US" sz="900">
                <a:solidFill>
                  <a:srgbClr val="FF0000"/>
                </a:solidFill>
                <a:latin typeface="Calibri" pitchFamily="34" charset="0"/>
              </a:rPr>
              <a:t>～</a:t>
            </a:r>
            <a:r>
              <a:rPr lang="en-US" altLang="ja-JP" sz="900">
                <a:solidFill>
                  <a:srgbClr val="FF0000"/>
                </a:solidFill>
                <a:latin typeface="Calibri" pitchFamily="34" charset="0"/>
              </a:rPr>
              <a:t>30</a:t>
            </a:r>
            <a:r>
              <a:rPr lang="ja-JP" altLang="en-US" sz="900">
                <a:solidFill>
                  <a:srgbClr val="FF0000"/>
                </a:solidFill>
                <a:latin typeface="Calibri" pitchFamily="34" charset="0"/>
              </a:rPr>
              <a:t>ｍ</a:t>
            </a:r>
          </a:p>
        </p:txBody>
      </p:sp>
      <p:sp>
        <p:nvSpPr>
          <p:cNvPr id="358" name="正方形/長方形 357"/>
          <p:cNvSpPr/>
          <p:nvPr/>
        </p:nvSpPr>
        <p:spPr>
          <a:xfrm>
            <a:off x="443111" y="4017300"/>
            <a:ext cx="1223962" cy="498202"/>
          </a:xfrm>
          <a:prstGeom prst="rect">
            <a:avLst/>
          </a:prstGeom>
          <a:solidFill>
            <a:srgbClr val="FFFF00">
              <a:alpha val="5000"/>
            </a:srgbClr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cxnSp>
        <p:nvCxnSpPr>
          <p:cNvPr id="372" name="直線コネクタ 371"/>
          <p:cNvCxnSpPr/>
          <p:nvPr/>
        </p:nvCxnSpPr>
        <p:spPr>
          <a:xfrm rot="16200000" flipV="1">
            <a:off x="5865329" y="1023772"/>
            <a:ext cx="189177" cy="23813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3" name="直線コネクタ 372"/>
          <p:cNvCxnSpPr/>
          <p:nvPr/>
        </p:nvCxnSpPr>
        <p:spPr>
          <a:xfrm rot="10800000">
            <a:off x="5970235" y="1147465"/>
            <a:ext cx="153988" cy="137583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直線コネクタ 373"/>
          <p:cNvCxnSpPr/>
          <p:nvPr/>
        </p:nvCxnSpPr>
        <p:spPr>
          <a:xfrm flipH="1">
            <a:off x="6237235" y="1262328"/>
            <a:ext cx="230241" cy="60852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直線コネクタ 375"/>
          <p:cNvCxnSpPr/>
          <p:nvPr/>
        </p:nvCxnSpPr>
        <p:spPr>
          <a:xfrm rot="16200000" flipH="1">
            <a:off x="6033439" y="1625094"/>
            <a:ext cx="144463" cy="4763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7" name="六角形 376"/>
          <p:cNvSpPr/>
          <p:nvPr/>
        </p:nvSpPr>
        <p:spPr>
          <a:xfrm>
            <a:off x="6057896" y="1489731"/>
            <a:ext cx="61913" cy="58473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378" name="正方形/長方形 377"/>
          <p:cNvSpPr/>
          <p:nvPr/>
        </p:nvSpPr>
        <p:spPr>
          <a:xfrm>
            <a:off x="5981075" y="1138946"/>
            <a:ext cx="55562" cy="61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Ｇ</a:t>
            </a:r>
          </a:p>
        </p:txBody>
      </p:sp>
      <p:sp>
        <p:nvSpPr>
          <p:cNvPr id="379" name="ひし形 378"/>
          <p:cNvSpPr/>
          <p:nvPr/>
        </p:nvSpPr>
        <p:spPr>
          <a:xfrm>
            <a:off x="6092279" y="1059185"/>
            <a:ext cx="73025" cy="7739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381" name="六角形 380"/>
          <p:cNvSpPr/>
          <p:nvPr/>
        </p:nvSpPr>
        <p:spPr>
          <a:xfrm>
            <a:off x="6277417" y="1237807"/>
            <a:ext cx="61912" cy="58473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cxnSp>
        <p:nvCxnSpPr>
          <p:cNvPr id="382" name="直線コネクタ 381"/>
          <p:cNvCxnSpPr/>
          <p:nvPr/>
        </p:nvCxnSpPr>
        <p:spPr>
          <a:xfrm flipH="1">
            <a:off x="6248401" y="1579833"/>
            <a:ext cx="50697" cy="287864"/>
          </a:xfrm>
          <a:prstGeom prst="line">
            <a:avLst/>
          </a:prstGeom>
          <a:ln w="1587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3" name="直線コネクタ 382"/>
          <p:cNvCxnSpPr/>
          <p:nvPr/>
        </p:nvCxnSpPr>
        <p:spPr>
          <a:xfrm flipH="1">
            <a:off x="6302271" y="1433461"/>
            <a:ext cx="106114" cy="125734"/>
          </a:xfrm>
          <a:prstGeom prst="line">
            <a:avLst/>
          </a:prstGeom>
          <a:ln w="1587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4" name="正方形/長方形 383"/>
          <p:cNvSpPr/>
          <p:nvPr/>
        </p:nvSpPr>
        <p:spPr>
          <a:xfrm>
            <a:off x="6425451" y="1442598"/>
            <a:ext cx="55562" cy="61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Ｇ</a:t>
            </a:r>
          </a:p>
        </p:txBody>
      </p:sp>
      <p:sp>
        <p:nvSpPr>
          <p:cNvPr id="385" name="ひし形 384"/>
          <p:cNvSpPr/>
          <p:nvPr/>
        </p:nvSpPr>
        <p:spPr>
          <a:xfrm>
            <a:off x="5798241" y="1402397"/>
            <a:ext cx="73025" cy="7739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312" name="星 5 311"/>
          <p:cNvSpPr/>
          <p:nvPr/>
        </p:nvSpPr>
        <p:spPr>
          <a:xfrm>
            <a:off x="1042743" y="2232760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20" name="星 5 319"/>
          <p:cNvSpPr/>
          <p:nvPr/>
        </p:nvSpPr>
        <p:spPr>
          <a:xfrm>
            <a:off x="2448871" y="2402777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27" name="星 5 326"/>
          <p:cNvSpPr/>
          <p:nvPr/>
        </p:nvSpPr>
        <p:spPr>
          <a:xfrm>
            <a:off x="3828077" y="2693309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64" name="星 5 363"/>
          <p:cNvSpPr/>
          <p:nvPr/>
        </p:nvSpPr>
        <p:spPr>
          <a:xfrm>
            <a:off x="5685783" y="3048800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65" name="星 5 364"/>
          <p:cNvSpPr/>
          <p:nvPr/>
        </p:nvSpPr>
        <p:spPr>
          <a:xfrm>
            <a:off x="5972302" y="1771720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66" name="星 5 365"/>
          <p:cNvSpPr/>
          <p:nvPr/>
        </p:nvSpPr>
        <p:spPr>
          <a:xfrm>
            <a:off x="1309443" y="2304991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67" name="星 5 366"/>
          <p:cNvSpPr/>
          <p:nvPr/>
        </p:nvSpPr>
        <p:spPr>
          <a:xfrm>
            <a:off x="3504038" y="2241977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75" name="星 5 374"/>
          <p:cNvSpPr/>
          <p:nvPr/>
        </p:nvSpPr>
        <p:spPr>
          <a:xfrm>
            <a:off x="4058670" y="2313589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88" name="星 5 387"/>
          <p:cNvSpPr/>
          <p:nvPr/>
        </p:nvSpPr>
        <p:spPr>
          <a:xfrm>
            <a:off x="4458348" y="2426854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89" name="星 5 388"/>
          <p:cNvSpPr/>
          <p:nvPr/>
        </p:nvSpPr>
        <p:spPr>
          <a:xfrm>
            <a:off x="4835553" y="2518863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90" name="星 5 389"/>
          <p:cNvSpPr/>
          <p:nvPr/>
        </p:nvSpPr>
        <p:spPr>
          <a:xfrm>
            <a:off x="4854603" y="2807788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91" name="星 5 390"/>
          <p:cNvSpPr/>
          <p:nvPr/>
        </p:nvSpPr>
        <p:spPr>
          <a:xfrm>
            <a:off x="6104685" y="2834794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96" name="星 5 395"/>
          <p:cNvSpPr/>
          <p:nvPr/>
        </p:nvSpPr>
        <p:spPr>
          <a:xfrm>
            <a:off x="6197306" y="2541919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97" name="星 5 396"/>
          <p:cNvSpPr/>
          <p:nvPr/>
        </p:nvSpPr>
        <p:spPr>
          <a:xfrm>
            <a:off x="5732144" y="2534664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98" name="星 5 397"/>
          <p:cNvSpPr/>
          <p:nvPr/>
        </p:nvSpPr>
        <p:spPr>
          <a:xfrm>
            <a:off x="6219952" y="1085523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99" name="星 5 398"/>
          <p:cNvSpPr/>
          <p:nvPr/>
        </p:nvSpPr>
        <p:spPr>
          <a:xfrm>
            <a:off x="6445353" y="1605947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00" name="星 5 399"/>
          <p:cNvSpPr/>
          <p:nvPr/>
        </p:nvSpPr>
        <p:spPr>
          <a:xfrm>
            <a:off x="3916093" y="3393726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01" name="星 5 400"/>
          <p:cNvSpPr/>
          <p:nvPr/>
        </p:nvSpPr>
        <p:spPr>
          <a:xfrm>
            <a:off x="2148387" y="3069007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93" name="正方形/長方形 292"/>
          <p:cNvSpPr/>
          <p:nvPr/>
        </p:nvSpPr>
        <p:spPr>
          <a:xfrm>
            <a:off x="4002088" y="3762904"/>
            <a:ext cx="950912" cy="44886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00" b="1">
                <a:solidFill>
                  <a:schemeClr val="tx1"/>
                </a:solidFill>
                <a:latin typeface="+mn-ea"/>
              </a:rPr>
              <a:t>【</a:t>
            </a:r>
            <a:r>
              <a:rPr lang="zh-TW" altLang="en-US" sz="5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業務内容</a:t>
            </a:r>
            <a:r>
              <a:rPr lang="en-US" altLang="ja-JP" sz="500" b="1">
                <a:solidFill>
                  <a:schemeClr val="tx1"/>
                </a:solidFill>
                <a:latin typeface="+mn-ea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00">
                <a:solidFill>
                  <a:schemeClr val="tx1"/>
                </a:solidFill>
                <a:latin typeface="+mn-ea"/>
              </a:rPr>
              <a:t>山下公園への誘導案内は</a:t>
            </a:r>
            <a:endParaRPr lang="en-US" altLang="ja-JP" sz="500">
              <a:solidFill>
                <a:schemeClr val="tx1"/>
              </a:solidFill>
              <a:latin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00">
                <a:solidFill>
                  <a:schemeClr val="tx1"/>
                </a:solidFill>
                <a:latin typeface="+mn-ea"/>
              </a:rPr>
              <a:t>ポーリン橋を誘導</a:t>
            </a:r>
            <a:endParaRPr lang="en-US" altLang="ja-JP" sz="5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10" name="円/楕円 409"/>
          <p:cNvSpPr/>
          <p:nvPr/>
        </p:nvSpPr>
        <p:spPr>
          <a:xfrm rot="2014026">
            <a:off x="2291533" y="2379145"/>
            <a:ext cx="152400" cy="175419"/>
          </a:xfrm>
          <a:prstGeom prst="ellipse">
            <a:avLst/>
          </a:prstGeom>
          <a:noFill/>
          <a:ln w="3175">
            <a:solidFill>
              <a:srgbClr val="0000CC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13" name="円/楕円 412"/>
          <p:cNvSpPr/>
          <p:nvPr/>
        </p:nvSpPr>
        <p:spPr>
          <a:xfrm rot="2014026">
            <a:off x="2189933" y="2963874"/>
            <a:ext cx="152400" cy="175419"/>
          </a:xfrm>
          <a:prstGeom prst="ellipse">
            <a:avLst/>
          </a:prstGeom>
          <a:noFill/>
          <a:ln w="3175">
            <a:solidFill>
              <a:srgbClr val="0000CC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16" name="円/楕円 415"/>
          <p:cNvSpPr/>
          <p:nvPr/>
        </p:nvSpPr>
        <p:spPr>
          <a:xfrm rot="2014026">
            <a:off x="3828853" y="3242453"/>
            <a:ext cx="152400" cy="175419"/>
          </a:xfrm>
          <a:prstGeom prst="ellipse">
            <a:avLst/>
          </a:prstGeom>
          <a:noFill/>
          <a:ln w="3175">
            <a:solidFill>
              <a:srgbClr val="0000CC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03" name="正方形/長方形 402"/>
          <p:cNvSpPr/>
          <p:nvPr/>
        </p:nvSpPr>
        <p:spPr>
          <a:xfrm>
            <a:off x="6165304" y="2664817"/>
            <a:ext cx="83096" cy="180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1" name="正方形/長方形 200"/>
          <p:cNvSpPr/>
          <p:nvPr/>
        </p:nvSpPr>
        <p:spPr>
          <a:xfrm>
            <a:off x="6226176" y="2718991"/>
            <a:ext cx="55563" cy="61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Ｇ</a:t>
            </a:r>
          </a:p>
        </p:txBody>
      </p:sp>
      <p:sp>
        <p:nvSpPr>
          <p:cNvPr id="326" name="正方形/長方形 325"/>
          <p:cNvSpPr/>
          <p:nvPr/>
        </p:nvSpPr>
        <p:spPr>
          <a:xfrm>
            <a:off x="7323139" y="1989800"/>
            <a:ext cx="1125537" cy="967182"/>
          </a:xfrm>
          <a:prstGeom prst="rect">
            <a:avLst/>
          </a:prstGeom>
          <a:solidFill>
            <a:srgbClr val="FF3399">
              <a:alpha val="5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/>
          </a:p>
        </p:txBody>
      </p:sp>
      <p:cxnSp>
        <p:nvCxnSpPr>
          <p:cNvPr id="406" name="直線コネクタ 405"/>
          <p:cNvCxnSpPr/>
          <p:nvPr/>
        </p:nvCxnSpPr>
        <p:spPr>
          <a:xfrm flipH="1" flipV="1">
            <a:off x="1768475" y="2187577"/>
            <a:ext cx="98425" cy="34395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" name="直線コネクタ 411"/>
          <p:cNvCxnSpPr/>
          <p:nvPr/>
        </p:nvCxnSpPr>
        <p:spPr>
          <a:xfrm flipH="1">
            <a:off x="1774825" y="2232290"/>
            <a:ext cx="111126" cy="10319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直線コネクタ 421"/>
          <p:cNvCxnSpPr/>
          <p:nvPr/>
        </p:nvCxnSpPr>
        <p:spPr>
          <a:xfrm flipH="1">
            <a:off x="1657201" y="2186850"/>
            <a:ext cx="111126" cy="10319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直線コネクタ 422"/>
          <p:cNvCxnSpPr/>
          <p:nvPr/>
        </p:nvCxnSpPr>
        <p:spPr>
          <a:xfrm flipH="1" flipV="1">
            <a:off x="1653010" y="2204049"/>
            <a:ext cx="98425" cy="34395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六角形 3"/>
          <p:cNvSpPr/>
          <p:nvPr/>
        </p:nvSpPr>
        <p:spPr>
          <a:xfrm>
            <a:off x="1506329" y="2142467"/>
            <a:ext cx="61913" cy="58473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404" name="ひし形 403"/>
          <p:cNvSpPr/>
          <p:nvPr/>
        </p:nvSpPr>
        <p:spPr>
          <a:xfrm>
            <a:off x="3509805" y="2328494"/>
            <a:ext cx="73025" cy="7911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407" name="ひし形 406"/>
          <p:cNvSpPr/>
          <p:nvPr/>
        </p:nvSpPr>
        <p:spPr>
          <a:xfrm>
            <a:off x="3626337" y="2607205"/>
            <a:ext cx="73025" cy="7911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349" name="ひし形 348"/>
          <p:cNvSpPr/>
          <p:nvPr/>
        </p:nvSpPr>
        <p:spPr>
          <a:xfrm>
            <a:off x="2899723" y="2208213"/>
            <a:ext cx="73025" cy="7911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cxnSp>
        <p:nvCxnSpPr>
          <p:cNvPr id="435" name="直線コネクタ 434"/>
          <p:cNvCxnSpPr/>
          <p:nvPr/>
        </p:nvCxnSpPr>
        <p:spPr>
          <a:xfrm flipV="1">
            <a:off x="5828507" y="2982572"/>
            <a:ext cx="71437" cy="9602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直線コネクタ 435"/>
          <p:cNvCxnSpPr/>
          <p:nvPr/>
        </p:nvCxnSpPr>
        <p:spPr>
          <a:xfrm flipH="1">
            <a:off x="5899945" y="2911043"/>
            <a:ext cx="7937" cy="76236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フリーフォーム: 図形 1">
            <a:extLst>
              <a:ext uri="{FF2B5EF4-FFF2-40B4-BE49-F238E27FC236}">
                <a16:creationId xmlns:a16="http://schemas.microsoft.com/office/drawing/2014/main" id="{B01FC263-8802-47D5-A7EA-2344052CB4BE}"/>
              </a:ext>
            </a:extLst>
          </p:cNvPr>
          <p:cNvSpPr/>
          <p:nvPr/>
        </p:nvSpPr>
        <p:spPr>
          <a:xfrm>
            <a:off x="2527300" y="660400"/>
            <a:ext cx="3168650" cy="1479704"/>
          </a:xfrm>
          <a:custGeom>
            <a:avLst/>
            <a:gdLst>
              <a:gd name="connsiteX0" fmla="*/ 3168650 w 3168650"/>
              <a:gd name="connsiteY0" fmla="*/ 0 h 1479704"/>
              <a:gd name="connsiteX1" fmla="*/ 3136900 w 3168650"/>
              <a:gd name="connsiteY1" fmla="*/ 368300 h 1479704"/>
              <a:gd name="connsiteX2" fmla="*/ 3016250 w 3168650"/>
              <a:gd name="connsiteY2" fmla="*/ 495300 h 1479704"/>
              <a:gd name="connsiteX3" fmla="*/ 2959100 w 3168650"/>
              <a:gd name="connsiteY3" fmla="*/ 533400 h 1479704"/>
              <a:gd name="connsiteX4" fmla="*/ 2654300 w 3168650"/>
              <a:gd name="connsiteY4" fmla="*/ 565150 h 1479704"/>
              <a:gd name="connsiteX5" fmla="*/ 2425700 w 3168650"/>
              <a:gd name="connsiteY5" fmla="*/ 577850 h 1479704"/>
              <a:gd name="connsiteX6" fmla="*/ 2279650 w 3168650"/>
              <a:gd name="connsiteY6" fmla="*/ 565150 h 1479704"/>
              <a:gd name="connsiteX7" fmla="*/ 2254250 w 3168650"/>
              <a:gd name="connsiteY7" fmla="*/ 622300 h 1479704"/>
              <a:gd name="connsiteX8" fmla="*/ 2203450 w 3168650"/>
              <a:gd name="connsiteY8" fmla="*/ 647700 h 1479704"/>
              <a:gd name="connsiteX9" fmla="*/ 1441450 w 3168650"/>
              <a:gd name="connsiteY9" fmla="*/ 577850 h 1479704"/>
              <a:gd name="connsiteX10" fmla="*/ 1352550 w 3168650"/>
              <a:gd name="connsiteY10" fmla="*/ 679450 h 1479704"/>
              <a:gd name="connsiteX11" fmla="*/ 1225550 w 3168650"/>
              <a:gd name="connsiteY11" fmla="*/ 1320800 h 1479704"/>
              <a:gd name="connsiteX12" fmla="*/ 908050 w 3168650"/>
              <a:gd name="connsiteY12" fmla="*/ 1479550 h 1479704"/>
              <a:gd name="connsiteX13" fmla="*/ 0 w 3168650"/>
              <a:gd name="connsiteY13" fmla="*/ 1352550 h 1479704"/>
              <a:gd name="connsiteX14" fmla="*/ 0 w 3168650"/>
              <a:gd name="connsiteY14" fmla="*/ 1352550 h 147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68650" h="1479704">
                <a:moveTo>
                  <a:pt x="3168650" y="0"/>
                </a:moveTo>
                <a:cubicBezTo>
                  <a:pt x="3165475" y="142875"/>
                  <a:pt x="3162300" y="285750"/>
                  <a:pt x="3136900" y="368300"/>
                </a:cubicBezTo>
                <a:cubicBezTo>
                  <a:pt x="3111500" y="450850"/>
                  <a:pt x="3045883" y="467783"/>
                  <a:pt x="3016250" y="495300"/>
                </a:cubicBezTo>
                <a:cubicBezTo>
                  <a:pt x="2986617" y="522817"/>
                  <a:pt x="2972858" y="528108"/>
                  <a:pt x="2959100" y="533400"/>
                </a:cubicBezTo>
                <a:lnTo>
                  <a:pt x="2654300" y="565150"/>
                </a:lnTo>
                <a:cubicBezTo>
                  <a:pt x="2578100" y="569383"/>
                  <a:pt x="2488142" y="577850"/>
                  <a:pt x="2425700" y="577850"/>
                </a:cubicBezTo>
                <a:cubicBezTo>
                  <a:pt x="2363258" y="577850"/>
                  <a:pt x="2308225" y="557742"/>
                  <a:pt x="2279650" y="565150"/>
                </a:cubicBezTo>
                <a:cubicBezTo>
                  <a:pt x="2251075" y="572558"/>
                  <a:pt x="2266950" y="608542"/>
                  <a:pt x="2254250" y="622300"/>
                </a:cubicBezTo>
                <a:cubicBezTo>
                  <a:pt x="2241550" y="636058"/>
                  <a:pt x="2338917" y="655108"/>
                  <a:pt x="2203450" y="647700"/>
                </a:cubicBezTo>
                <a:cubicBezTo>
                  <a:pt x="2067983" y="640292"/>
                  <a:pt x="1583267" y="572558"/>
                  <a:pt x="1441450" y="577850"/>
                </a:cubicBezTo>
                <a:cubicBezTo>
                  <a:pt x="1299633" y="583142"/>
                  <a:pt x="1388533" y="555625"/>
                  <a:pt x="1352550" y="679450"/>
                </a:cubicBezTo>
                <a:cubicBezTo>
                  <a:pt x="1316567" y="803275"/>
                  <a:pt x="1299633" y="1187450"/>
                  <a:pt x="1225550" y="1320800"/>
                </a:cubicBezTo>
                <a:cubicBezTo>
                  <a:pt x="1151467" y="1454150"/>
                  <a:pt x="1112308" y="1474258"/>
                  <a:pt x="908050" y="1479550"/>
                </a:cubicBezTo>
                <a:cubicBezTo>
                  <a:pt x="703792" y="1484842"/>
                  <a:pt x="0" y="1352550"/>
                  <a:pt x="0" y="1352550"/>
                </a:cubicBezTo>
                <a:lnTo>
                  <a:pt x="0" y="1352550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3CC2563F-9D8A-4172-B193-DBDCB8FD13C2}"/>
              </a:ext>
            </a:extLst>
          </p:cNvPr>
          <p:cNvSpPr/>
          <p:nvPr/>
        </p:nvSpPr>
        <p:spPr>
          <a:xfrm>
            <a:off x="2539592" y="685800"/>
            <a:ext cx="2413408" cy="1416542"/>
          </a:xfrm>
          <a:custGeom>
            <a:avLst/>
            <a:gdLst>
              <a:gd name="connsiteX0" fmla="*/ 2413408 w 2413408"/>
              <a:gd name="connsiteY0" fmla="*/ 0 h 1416542"/>
              <a:gd name="connsiteX1" fmla="*/ 2375308 w 2413408"/>
              <a:gd name="connsiteY1" fmla="*/ 393700 h 1416542"/>
              <a:gd name="connsiteX2" fmla="*/ 2299108 w 2413408"/>
              <a:gd name="connsiteY2" fmla="*/ 450850 h 1416542"/>
              <a:gd name="connsiteX3" fmla="*/ 2222908 w 2413408"/>
              <a:gd name="connsiteY3" fmla="*/ 463550 h 1416542"/>
              <a:gd name="connsiteX4" fmla="*/ 2184808 w 2413408"/>
              <a:gd name="connsiteY4" fmla="*/ 514350 h 1416542"/>
              <a:gd name="connsiteX5" fmla="*/ 2184808 w 2413408"/>
              <a:gd name="connsiteY5" fmla="*/ 539750 h 1416542"/>
              <a:gd name="connsiteX6" fmla="*/ 2127658 w 2413408"/>
              <a:gd name="connsiteY6" fmla="*/ 584200 h 1416542"/>
              <a:gd name="connsiteX7" fmla="*/ 1391058 w 2413408"/>
              <a:gd name="connsiteY7" fmla="*/ 501650 h 1416542"/>
              <a:gd name="connsiteX8" fmla="*/ 1289458 w 2413408"/>
              <a:gd name="connsiteY8" fmla="*/ 838200 h 1416542"/>
              <a:gd name="connsiteX9" fmla="*/ 1251358 w 2413408"/>
              <a:gd name="connsiteY9" fmla="*/ 908050 h 1416542"/>
              <a:gd name="connsiteX10" fmla="*/ 1206908 w 2413408"/>
              <a:gd name="connsiteY10" fmla="*/ 1181100 h 1416542"/>
              <a:gd name="connsiteX11" fmla="*/ 1111658 w 2413408"/>
              <a:gd name="connsiteY11" fmla="*/ 1327150 h 1416542"/>
              <a:gd name="connsiteX12" fmla="*/ 965608 w 2413408"/>
              <a:gd name="connsiteY12" fmla="*/ 1416050 h 1416542"/>
              <a:gd name="connsiteX13" fmla="*/ 679858 w 2413408"/>
              <a:gd name="connsiteY13" fmla="*/ 1365250 h 1416542"/>
              <a:gd name="connsiteX14" fmla="*/ 82958 w 2413408"/>
              <a:gd name="connsiteY14" fmla="*/ 1276350 h 1416542"/>
              <a:gd name="connsiteX15" fmla="*/ 19458 w 2413408"/>
              <a:gd name="connsiteY15" fmla="*/ 1219200 h 1416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13408" h="1416542">
                <a:moveTo>
                  <a:pt x="2413408" y="0"/>
                </a:moveTo>
                <a:cubicBezTo>
                  <a:pt x="2403883" y="159279"/>
                  <a:pt x="2394358" y="318558"/>
                  <a:pt x="2375308" y="393700"/>
                </a:cubicBezTo>
                <a:cubicBezTo>
                  <a:pt x="2356258" y="468842"/>
                  <a:pt x="2324508" y="439208"/>
                  <a:pt x="2299108" y="450850"/>
                </a:cubicBezTo>
                <a:cubicBezTo>
                  <a:pt x="2273708" y="462492"/>
                  <a:pt x="2241958" y="452967"/>
                  <a:pt x="2222908" y="463550"/>
                </a:cubicBezTo>
                <a:cubicBezTo>
                  <a:pt x="2203858" y="474133"/>
                  <a:pt x="2184808" y="514350"/>
                  <a:pt x="2184808" y="514350"/>
                </a:cubicBezTo>
                <a:cubicBezTo>
                  <a:pt x="2178458" y="527050"/>
                  <a:pt x="2194333" y="528108"/>
                  <a:pt x="2184808" y="539750"/>
                </a:cubicBezTo>
                <a:cubicBezTo>
                  <a:pt x="2175283" y="551392"/>
                  <a:pt x="2259950" y="590550"/>
                  <a:pt x="2127658" y="584200"/>
                </a:cubicBezTo>
                <a:cubicBezTo>
                  <a:pt x="1995366" y="577850"/>
                  <a:pt x="1530758" y="459317"/>
                  <a:pt x="1391058" y="501650"/>
                </a:cubicBezTo>
                <a:cubicBezTo>
                  <a:pt x="1251358" y="543983"/>
                  <a:pt x="1312741" y="770467"/>
                  <a:pt x="1289458" y="838200"/>
                </a:cubicBezTo>
                <a:cubicBezTo>
                  <a:pt x="1266175" y="905933"/>
                  <a:pt x="1265116" y="850900"/>
                  <a:pt x="1251358" y="908050"/>
                </a:cubicBezTo>
                <a:cubicBezTo>
                  <a:pt x="1237600" y="965200"/>
                  <a:pt x="1230191" y="1111250"/>
                  <a:pt x="1206908" y="1181100"/>
                </a:cubicBezTo>
                <a:cubicBezTo>
                  <a:pt x="1183625" y="1250950"/>
                  <a:pt x="1151875" y="1287992"/>
                  <a:pt x="1111658" y="1327150"/>
                </a:cubicBezTo>
                <a:cubicBezTo>
                  <a:pt x="1071441" y="1366308"/>
                  <a:pt x="1037575" y="1409700"/>
                  <a:pt x="965608" y="1416050"/>
                </a:cubicBezTo>
                <a:cubicBezTo>
                  <a:pt x="893641" y="1422400"/>
                  <a:pt x="679858" y="1365250"/>
                  <a:pt x="679858" y="1365250"/>
                </a:cubicBezTo>
                <a:cubicBezTo>
                  <a:pt x="532750" y="1341967"/>
                  <a:pt x="193025" y="1300692"/>
                  <a:pt x="82958" y="1276350"/>
                </a:cubicBezTo>
                <a:cubicBezTo>
                  <a:pt x="-27109" y="1252008"/>
                  <a:pt x="-3826" y="1235604"/>
                  <a:pt x="19458" y="1219200"/>
                </a:cubicBez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2" name="正方形/長方形 391"/>
          <p:cNvSpPr/>
          <p:nvPr/>
        </p:nvSpPr>
        <p:spPr>
          <a:xfrm>
            <a:off x="6905249" y="1099053"/>
            <a:ext cx="1125537" cy="1138662"/>
          </a:xfrm>
          <a:prstGeom prst="rect">
            <a:avLst/>
          </a:prstGeom>
          <a:solidFill>
            <a:srgbClr val="FF3399">
              <a:alpha val="5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08" name="正方形/長方形 307"/>
          <p:cNvSpPr/>
          <p:nvPr/>
        </p:nvSpPr>
        <p:spPr>
          <a:xfrm rot="332066">
            <a:off x="4044931" y="1036800"/>
            <a:ext cx="633616" cy="15722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700">
                <a:solidFill>
                  <a:schemeClr val="tx1"/>
                </a:solidFill>
              </a:rPr>
              <a:t>資材置き場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389A1F6-00AB-41A7-97DB-D62AC462896C}"/>
              </a:ext>
            </a:extLst>
          </p:cNvPr>
          <p:cNvSpPr/>
          <p:nvPr/>
        </p:nvSpPr>
        <p:spPr>
          <a:xfrm>
            <a:off x="3754438" y="1295400"/>
            <a:ext cx="112712" cy="370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: 図形 11">
            <a:extLst>
              <a:ext uri="{FF2B5EF4-FFF2-40B4-BE49-F238E27FC236}">
                <a16:creationId xmlns:a16="http://schemas.microsoft.com/office/drawing/2014/main" id="{338D29A2-0EA2-4A1C-AADB-B6FA5BC2D532}"/>
              </a:ext>
            </a:extLst>
          </p:cNvPr>
          <p:cNvSpPr/>
          <p:nvPr/>
        </p:nvSpPr>
        <p:spPr>
          <a:xfrm>
            <a:off x="2514600" y="1822450"/>
            <a:ext cx="19050" cy="184150"/>
          </a:xfrm>
          <a:custGeom>
            <a:avLst/>
            <a:gdLst>
              <a:gd name="connsiteX0" fmla="*/ 19050 w 19050"/>
              <a:gd name="connsiteY0" fmla="*/ 0 h 184150"/>
              <a:gd name="connsiteX1" fmla="*/ 0 w 19050"/>
              <a:gd name="connsiteY1" fmla="*/ 184150 h 18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0" h="184150">
                <a:moveTo>
                  <a:pt x="19050" y="0"/>
                </a:moveTo>
                <a:lnTo>
                  <a:pt x="0" y="18415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9" name="四角形: 角を丸くする 258">
            <a:extLst>
              <a:ext uri="{FF2B5EF4-FFF2-40B4-BE49-F238E27FC236}">
                <a16:creationId xmlns:a16="http://schemas.microsoft.com/office/drawing/2014/main" id="{877B16ED-B93C-47D7-9CE4-44A482166DB5}"/>
              </a:ext>
            </a:extLst>
          </p:cNvPr>
          <p:cNvSpPr/>
          <p:nvPr/>
        </p:nvSpPr>
        <p:spPr>
          <a:xfrm rot="788913">
            <a:off x="7172144" y="3780920"/>
            <a:ext cx="2448272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>
                <a:solidFill>
                  <a:schemeClr val="tx1"/>
                </a:solidFill>
              </a:rPr>
              <a:t>要確認</a:t>
            </a:r>
          </a:p>
        </p:txBody>
      </p:sp>
      <p:sp>
        <p:nvSpPr>
          <p:cNvPr id="260" name="正方形/長方形 259">
            <a:extLst>
              <a:ext uri="{FF2B5EF4-FFF2-40B4-BE49-F238E27FC236}">
                <a16:creationId xmlns:a16="http://schemas.microsoft.com/office/drawing/2014/main" id="{6830168B-2EA6-47D7-9106-75D6AD6A0091}"/>
              </a:ext>
            </a:extLst>
          </p:cNvPr>
          <p:cNvSpPr/>
          <p:nvPr/>
        </p:nvSpPr>
        <p:spPr>
          <a:xfrm>
            <a:off x="3243050" y="2250241"/>
            <a:ext cx="1528977" cy="645567"/>
          </a:xfrm>
          <a:prstGeom prst="rect">
            <a:avLst/>
          </a:prstGeom>
          <a:solidFill>
            <a:srgbClr val="FF3399">
              <a:alpha val="5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473EC4D-2A77-41AB-978C-F0F366D1C856}"/>
              </a:ext>
            </a:extLst>
          </p:cNvPr>
          <p:cNvSpPr/>
          <p:nvPr/>
        </p:nvSpPr>
        <p:spPr>
          <a:xfrm>
            <a:off x="2550162" y="1728034"/>
            <a:ext cx="476820" cy="2484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C6D39E75-DC1E-4651-9E88-48F01AAA25AF}"/>
              </a:ext>
            </a:extLst>
          </p:cNvPr>
          <p:cNvGrpSpPr/>
          <p:nvPr/>
        </p:nvGrpSpPr>
        <p:grpSpPr>
          <a:xfrm>
            <a:off x="784533" y="1919788"/>
            <a:ext cx="2444448" cy="715433"/>
            <a:chOff x="777647" y="1970486"/>
            <a:chExt cx="2444448" cy="715433"/>
          </a:xfrm>
        </p:grpSpPr>
        <p:sp>
          <p:nvSpPr>
            <p:cNvPr id="224" name="正方形/長方形 223"/>
            <p:cNvSpPr/>
            <p:nvPr/>
          </p:nvSpPr>
          <p:spPr>
            <a:xfrm>
              <a:off x="777647" y="1970486"/>
              <a:ext cx="2444448" cy="708554"/>
            </a:xfrm>
            <a:prstGeom prst="rect">
              <a:avLst/>
            </a:prstGeom>
            <a:solidFill>
              <a:srgbClr val="FF3399">
                <a:alpha val="5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58" name="正方形/長方形 257">
              <a:extLst>
                <a:ext uri="{FF2B5EF4-FFF2-40B4-BE49-F238E27FC236}">
                  <a16:creationId xmlns:a16="http://schemas.microsoft.com/office/drawing/2014/main" id="{968787B2-EC71-4439-98F3-D86D6B81E707}"/>
                </a:ext>
              </a:extLst>
            </p:cNvPr>
            <p:cNvSpPr/>
            <p:nvPr/>
          </p:nvSpPr>
          <p:spPr>
            <a:xfrm>
              <a:off x="793753" y="2539405"/>
              <a:ext cx="384986" cy="146514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6562" tIns="58281" rIns="116562" bIns="5828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60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B-1</a:t>
              </a:r>
              <a:endParaRPr lang="ja-JP" altLang="en-US" sz="6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</p:grpSp>
      <p:sp>
        <p:nvSpPr>
          <p:cNvPr id="271" name="正方形/長方形 270">
            <a:extLst>
              <a:ext uri="{FF2B5EF4-FFF2-40B4-BE49-F238E27FC236}">
                <a16:creationId xmlns:a16="http://schemas.microsoft.com/office/drawing/2014/main" id="{CFA267CA-1CA4-4872-A2C7-1E2A5C5EA0C2}"/>
              </a:ext>
            </a:extLst>
          </p:cNvPr>
          <p:cNvSpPr/>
          <p:nvPr/>
        </p:nvSpPr>
        <p:spPr>
          <a:xfrm>
            <a:off x="6358098" y="2225079"/>
            <a:ext cx="384986" cy="146514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B-4</a:t>
            </a:r>
            <a:endParaRPr lang="ja-JP" altLang="en-US" sz="60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73" name="正方形/長方形 272">
            <a:extLst>
              <a:ext uri="{FF2B5EF4-FFF2-40B4-BE49-F238E27FC236}">
                <a16:creationId xmlns:a16="http://schemas.microsoft.com/office/drawing/2014/main" id="{D4E6E562-3217-4090-A187-F664D040E741}"/>
              </a:ext>
            </a:extLst>
          </p:cNvPr>
          <p:cNvSpPr/>
          <p:nvPr/>
        </p:nvSpPr>
        <p:spPr>
          <a:xfrm>
            <a:off x="3246630" y="2743565"/>
            <a:ext cx="384986" cy="146514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B-2</a:t>
            </a:r>
            <a:endParaRPr lang="ja-JP" altLang="en-US" sz="60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74" name="正方形/長方形 273">
            <a:extLst>
              <a:ext uri="{FF2B5EF4-FFF2-40B4-BE49-F238E27FC236}">
                <a16:creationId xmlns:a16="http://schemas.microsoft.com/office/drawing/2014/main" id="{044C1367-D4BD-4589-A91E-8B6B3181471A}"/>
              </a:ext>
            </a:extLst>
          </p:cNvPr>
          <p:cNvSpPr/>
          <p:nvPr/>
        </p:nvSpPr>
        <p:spPr>
          <a:xfrm>
            <a:off x="4781886" y="2985608"/>
            <a:ext cx="384986" cy="146514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B-3</a:t>
            </a:r>
          </a:p>
        </p:txBody>
      </p:sp>
      <p:sp>
        <p:nvSpPr>
          <p:cNvPr id="277" name="正方形/長方形 276">
            <a:extLst>
              <a:ext uri="{FF2B5EF4-FFF2-40B4-BE49-F238E27FC236}">
                <a16:creationId xmlns:a16="http://schemas.microsoft.com/office/drawing/2014/main" id="{B99A3FF4-EF3A-4882-A304-8A4EA5808306}"/>
              </a:ext>
            </a:extLst>
          </p:cNvPr>
          <p:cNvSpPr/>
          <p:nvPr/>
        </p:nvSpPr>
        <p:spPr>
          <a:xfrm>
            <a:off x="6269846" y="2822178"/>
            <a:ext cx="55563" cy="619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Ｇ</a:t>
            </a:r>
          </a:p>
        </p:txBody>
      </p:sp>
      <p:sp>
        <p:nvSpPr>
          <p:cNvPr id="26" name="フリーフォーム: 図形 25">
            <a:extLst>
              <a:ext uri="{FF2B5EF4-FFF2-40B4-BE49-F238E27FC236}">
                <a16:creationId xmlns:a16="http://schemas.microsoft.com/office/drawing/2014/main" id="{BA34F8BD-3816-4B0D-BE6F-A13488900E17}"/>
              </a:ext>
            </a:extLst>
          </p:cNvPr>
          <p:cNvSpPr/>
          <p:nvPr/>
        </p:nvSpPr>
        <p:spPr>
          <a:xfrm>
            <a:off x="5705476" y="1019179"/>
            <a:ext cx="1066800" cy="1371599"/>
          </a:xfrm>
          <a:custGeom>
            <a:avLst/>
            <a:gdLst>
              <a:gd name="connsiteX0" fmla="*/ 0 w 1052513"/>
              <a:gd name="connsiteY0" fmla="*/ 1640147 h 1640147"/>
              <a:gd name="connsiteX1" fmla="*/ 9525 w 1052513"/>
              <a:gd name="connsiteY1" fmla="*/ 568584 h 1640147"/>
              <a:gd name="connsiteX2" fmla="*/ 252413 w 1052513"/>
              <a:gd name="connsiteY2" fmla="*/ 249497 h 1640147"/>
              <a:gd name="connsiteX3" fmla="*/ 776288 w 1052513"/>
              <a:gd name="connsiteY3" fmla="*/ 249497 h 1640147"/>
              <a:gd name="connsiteX4" fmla="*/ 1047750 w 1052513"/>
              <a:gd name="connsiteY4" fmla="*/ 78047 h 1640147"/>
              <a:gd name="connsiteX5" fmla="*/ 1052513 w 1052513"/>
              <a:gd name="connsiteY5" fmla="*/ 1625859 h 1640147"/>
              <a:gd name="connsiteX6" fmla="*/ 0 w 1052513"/>
              <a:gd name="connsiteY6" fmla="*/ 1640147 h 1640147"/>
              <a:gd name="connsiteX0" fmla="*/ 0 w 1052513"/>
              <a:gd name="connsiteY0" fmla="*/ 1503306 h 1503306"/>
              <a:gd name="connsiteX1" fmla="*/ 9525 w 1052513"/>
              <a:gd name="connsiteY1" fmla="*/ 431743 h 1503306"/>
              <a:gd name="connsiteX2" fmla="*/ 252413 w 1052513"/>
              <a:gd name="connsiteY2" fmla="*/ 112656 h 1503306"/>
              <a:gd name="connsiteX3" fmla="*/ 776288 w 1052513"/>
              <a:gd name="connsiteY3" fmla="*/ 112656 h 1503306"/>
              <a:gd name="connsiteX4" fmla="*/ 1052513 w 1052513"/>
              <a:gd name="connsiteY4" fmla="*/ 117419 h 1503306"/>
              <a:gd name="connsiteX5" fmla="*/ 1052513 w 1052513"/>
              <a:gd name="connsiteY5" fmla="*/ 1489018 h 1503306"/>
              <a:gd name="connsiteX6" fmla="*/ 0 w 1052513"/>
              <a:gd name="connsiteY6" fmla="*/ 1503306 h 1503306"/>
              <a:gd name="connsiteX0" fmla="*/ 0 w 1052513"/>
              <a:gd name="connsiteY0" fmla="*/ 1416051 h 1416051"/>
              <a:gd name="connsiteX1" fmla="*/ 9525 w 1052513"/>
              <a:gd name="connsiteY1" fmla="*/ 344488 h 1416051"/>
              <a:gd name="connsiteX2" fmla="*/ 252413 w 1052513"/>
              <a:gd name="connsiteY2" fmla="*/ 25401 h 1416051"/>
              <a:gd name="connsiteX3" fmla="*/ 776288 w 1052513"/>
              <a:gd name="connsiteY3" fmla="*/ 25401 h 1416051"/>
              <a:gd name="connsiteX4" fmla="*/ 1052513 w 1052513"/>
              <a:gd name="connsiteY4" fmla="*/ 30164 h 1416051"/>
              <a:gd name="connsiteX5" fmla="*/ 1052513 w 1052513"/>
              <a:gd name="connsiteY5" fmla="*/ 1401763 h 1416051"/>
              <a:gd name="connsiteX6" fmla="*/ 0 w 1052513"/>
              <a:gd name="connsiteY6" fmla="*/ 1416051 h 1416051"/>
              <a:gd name="connsiteX0" fmla="*/ 0 w 1052513"/>
              <a:gd name="connsiteY0" fmla="*/ 1392775 h 1392775"/>
              <a:gd name="connsiteX1" fmla="*/ 9525 w 1052513"/>
              <a:gd name="connsiteY1" fmla="*/ 321212 h 1392775"/>
              <a:gd name="connsiteX2" fmla="*/ 252413 w 1052513"/>
              <a:gd name="connsiteY2" fmla="*/ 2125 h 1392775"/>
              <a:gd name="connsiteX3" fmla="*/ 776288 w 1052513"/>
              <a:gd name="connsiteY3" fmla="*/ 2125 h 1392775"/>
              <a:gd name="connsiteX4" fmla="*/ 1052513 w 1052513"/>
              <a:gd name="connsiteY4" fmla="*/ 6888 h 1392775"/>
              <a:gd name="connsiteX5" fmla="*/ 1052513 w 1052513"/>
              <a:gd name="connsiteY5" fmla="*/ 1378487 h 1392775"/>
              <a:gd name="connsiteX6" fmla="*/ 0 w 1052513"/>
              <a:gd name="connsiteY6" fmla="*/ 1392775 h 1392775"/>
              <a:gd name="connsiteX0" fmla="*/ 0 w 1052513"/>
              <a:gd name="connsiteY0" fmla="*/ 1390650 h 1390650"/>
              <a:gd name="connsiteX1" fmla="*/ 9525 w 1052513"/>
              <a:gd name="connsiteY1" fmla="*/ 319087 h 1390650"/>
              <a:gd name="connsiteX2" fmla="*/ 252413 w 1052513"/>
              <a:gd name="connsiteY2" fmla="*/ 0 h 1390650"/>
              <a:gd name="connsiteX3" fmla="*/ 1052513 w 1052513"/>
              <a:gd name="connsiteY3" fmla="*/ 4763 h 1390650"/>
              <a:gd name="connsiteX4" fmla="*/ 1052513 w 1052513"/>
              <a:gd name="connsiteY4" fmla="*/ 1376362 h 1390650"/>
              <a:gd name="connsiteX5" fmla="*/ 0 w 1052513"/>
              <a:gd name="connsiteY5" fmla="*/ 1390650 h 1390650"/>
              <a:gd name="connsiteX0" fmla="*/ 0 w 1066800"/>
              <a:gd name="connsiteY0" fmla="*/ 1400174 h 1400174"/>
              <a:gd name="connsiteX1" fmla="*/ 9525 w 1066800"/>
              <a:gd name="connsiteY1" fmla="*/ 328611 h 1400174"/>
              <a:gd name="connsiteX2" fmla="*/ 252413 w 1066800"/>
              <a:gd name="connsiteY2" fmla="*/ 9524 h 1400174"/>
              <a:gd name="connsiteX3" fmla="*/ 1066800 w 1066800"/>
              <a:gd name="connsiteY3" fmla="*/ 0 h 1400174"/>
              <a:gd name="connsiteX4" fmla="*/ 1052513 w 1066800"/>
              <a:gd name="connsiteY4" fmla="*/ 1385886 h 1400174"/>
              <a:gd name="connsiteX5" fmla="*/ 0 w 1066800"/>
              <a:gd name="connsiteY5" fmla="*/ 1400174 h 1400174"/>
              <a:gd name="connsiteX0" fmla="*/ 0 w 1066800"/>
              <a:gd name="connsiteY0" fmla="*/ 1371599 h 1385886"/>
              <a:gd name="connsiteX1" fmla="*/ 9525 w 1066800"/>
              <a:gd name="connsiteY1" fmla="*/ 328611 h 1385886"/>
              <a:gd name="connsiteX2" fmla="*/ 252413 w 1066800"/>
              <a:gd name="connsiteY2" fmla="*/ 9524 h 1385886"/>
              <a:gd name="connsiteX3" fmla="*/ 1066800 w 1066800"/>
              <a:gd name="connsiteY3" fmla="*/ 0 h 1385886"/>
              <a:gd name="connsiteX4" fmla="*/ 1052513 w 1066800"/>
              <a:gd name="connsiteY4" fmla="*/ 1385886 h 1385886"/>
              <a:gd name="connsiteX5" fmla="*/ 0 w 1066800"/>
              <a:gd name="connsiteY5" fmla="*/ 1371599 h 1385886"/>
              <a:gd name="connsiteX0" fmla="*/ 0 w 1066800"/>
              <a:gd name="connsiteY0" fmla="*/ 1371599 h 1371599"/>
              <a:gd name="connsiteX1" fmla="*/ 9525 w 1066800"/>
              <a:gd name="connsiteY1" fmla="*/ 328611 h 1371599"/>
              <a:gd name="connsiteX2" fmla="*/ 252413 w 1066800"/>
              <a:gd name="connsiteY2" fmla="*/ 9524 h 1371599"/>
              <a:gd name="connsiteX3" fmla="*/ 1066800 w 1066800"/>
              <a:gd name="connsiteY3" fmla="*/ 0 h 1371599"/>
              <a:gd name="connsiteX4" fmla="*/ 1052513 w 1066800"/>
              <a:gd name="connsiteY4" fmla="*/ 1371598 h 1371599"/>
              <a:gd name="connsiteX5" fmla="*/ 0 w 1066800"/>
              <a:gd name="connsiteY5" fmla="*/ 1371599 h 137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6800" h="1371599">
                <a:moveTo>
                  <a:pt x="0" y="1371599"/>
                </a:moveTo>
                <a:lnTo>
                  <a:pt x="9525" y="328611"/>
                </a:lnTo>
                <a:lnTo>
                  <a:pt x="252413" y="9524"/>
                </a:lnTo>
                <a:lnTo>
                  <a:pt x="1066800" y="0"/>
                </a:lnTo>
                <a:cubicBezTo>
                  <a:pt x="1066800" y="0"/>
                  <a:pt x="1050925" y="855661"/>
                  <a:pt x="1052513" y="1371598"/>
                </a:cubicBezTo>
                <a:lnTo>
                  <a:pt x="0" y="1371599"/>
                </a:lnTo>
                <a:close/>
              </a:path>
            </a:pathLst>
          </a:custGeom>
          <a:solidFill>
            <a:srgbClr val="FF3399">
              <a:alpha val="6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5" name="ひし形 284">
            <a:extLst>
              <a:ext uri="{FF2B5EF4-FFF2-40B4-BE49-F238E27FC236}">
                <a16:creationId xmlns:a16="http://schemas.microsoft.com/office/drawing/2014/main" id="{6EA62DA9-8240-4D6B-AF95-33345C34BCA2}"/>
              </a:ext>
            </a:extLst>
          </p:cNvPr>
          <p:cNvSpPr/>
          <p:nvPr/>
        </p:nvSpPr>
        <p:spPr>
          <a:xfrm>
            <a:off x="6372351" y="1109467"/>
            <a:ext cx="73025" cy="7739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292" name="ひし形 291">
            <a:extLst>
              <a:ext uri="{FF2B5EF4-FFF2-40B4-BE49-F238E27FC236}">
                <a16:creationId xmlns:a16="http://schemas.microsoft.com/office/drawing/2014/main" id="{C4A3A686-462F-4406-A237-48202E43CF29}"/>
              </a:ext>
            </a:extLst>
          </p:cNvPr>
          <p:cNvSpPr/>
          <p:nvPr/>
        </p:nvSpPr>
        <p:spPr>
          <a:xfrm>
            <a:off x="6618290" y="1015279"/>
            <a:ext cx="73025" cy="7739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314" name="正方形/長方形 313"/>
          <p:cNvSpPr/>
          <p:nvPr/>
        </p:nvSpPr>
        <p:spPr>
          <a:xfrm>
            <a:off x="5298927" y="1555471"/>
            <a:ext cx="576262" cy="208095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左折規制</a:t>
            </a:r>
          </a:p>
        </p:txBody>
      </p:sp>
      <p:sp>
        <p:nvSpPr>
          <p:cNvPr id="295" name="正方形/長方形 294">
            <a:extLst>
              <a:ext uri="{FF2B5EF4-FFF2-40B4-BE49-F238E27FC236}">
                <a16:creationId xmlns:a16="http://schemas.microsoft.com/office/drawing/2014/main" id="{BF58C1C2-0431-4592-83D7-82C823A69CA8}"/>
              </a:ext>
            </a:extLst>
          </p:cNvPr>
          <p:cNvSpPr/>
          <p:nvPr/>
        </p:nvSpPr>
        <p:spPr>
          <a:xfrm>
            <a:off x="3678016" y="665033"/>
            <a:ext cx="301847" cy="438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リーフォーム: 図形 26">
            <a:extLst>
              <a:ext uri="{FF2B5EF4-FFF2-40B4-BE49-F238E27FC236}">
                <a16:creationId xmlns:a16="http://schemas.microsoft.com/office/drawing/2014/main" id="{7E6854E1-5411-4426-9E90-76376DBC8F3F}"/>
              </a:ext>
            </a:extLst>
          </p:cNvPr>
          <p:cNvSpPr/>
          <p:nvPr/>
        </p:nvSpPr>
        <p:spPr>
          <a:xfrm>
            <a:off x="3598069" y="1092015"/>
            <a:ext cx="211931" cy="455798"/>
          </a:xfrm>
          <a:custGeom>
            <a:avLst/>
            <a:gdLst>
              <a:gd name="connsiteX0" fmla="*/ 23812 w 211931"/>
              <a:gd name="connsiteY0" fmla="*/ 0 h 376238"/>
              <a:gd name="connsiteX1" fmla="*/ 211931 w 211931"/>
              <a:gd name="connsiteY1" fmla="*/ 26194 h 376238"/>
              <a:gd name="connsiteX2" fmla="*/ 78581 w 211931"/>
              <a:gd name="connsiteY2" fmla="*/ 376238 h 376238"/>
              <a:gd name="connsiteX3" fmla="*/ 71437 w 211931"/>
              <a:gd name="connsiteY3" fmla="*/ 295275 h 376238"/>
              <a:gd name="connsiteX4" fmla="*/ 28575 w 211931"/>
              <a:gd name="connsiteY4" fmla="*/ 250031 h 376238"/>
              <a:gd name="connsiteX5" fmla="*/ 0 w 211931"/>
              <a:gd name="connsiteY5" fmla="*/ 211931 h 376238"/>
              <a:gd name="connsiteX6" fmla="*/ 23812 w 211931"/>
              <a:gd name="connsiteY6" fmla="*/ 0 h 376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931" h="376238">
                <a:moveTo>
                  <a:pt x="23812" y="0"/>
                </a:moveTo>
                <a:lnTo>
                  <a:pt x="211931" y="26194"/>
                </a:lnTo>
                <a:lnTo>
                  <a:pt x="78581" y="376238"/>
                </a:lnTo>
                <a:lnTo>
                  <a:pt x="71437" y="295275"/>
                </a:lnTo>
                <a:lnTo>
                  <a:pt x="28575" y="250031"/>
                </a:lnTo>
                <a:cubicBezTo>
                  <a:pt x="19050" y="237331"/>
                  <a:pt x="3572" y="241300"/>
                  <a:pt x="0" y="211931"/>
                </a:cubicBezTo>
                <a:lnTo>
                  <a:pt x="2381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: 図形 27">
            <a:extLst>
              <a:ext uri="{FF2B5EF4-FFF2-40B4-BE49-F238E27FC236}">
                <a16:creationId xmlns:a16="http://schemas.microsoft.com/office/drawing/2014/main" id="{728CBFF0-AEA4-45FB-BA05-4BB5C61155B0}"/>
              </a:ext>
            </a:extLst>
          </p:cNvPr>
          <p:cNvSpPr/>
          <p:nvPr/>
        </p:nvSpPr>
        <p:spPr>
          <a:xfrm>
            <a:off x="3607594" y="1123950"/>
            <a:ext cx="209550" cy="28575"/>
          </a:xfrm>
          <a:custGeom>
            <a:avLst/>
            <a:gdLst>
              <a:gd name="connsiteX0" fmla="*/ 0 w 209550"/>
              <a:gd name="connsiteY0" fmla="*/ 0 h 28575"/>
              <a:gd name="connsiteX1" fmla="*/ 209550 w 209550"/>
              <a:gd name="connsiteY1" fmla="*/ 28575 h 28575"/>
              <a:gd name="connsiteX2" fmla="*/ 209550 w 209550"/>
              <a:gd name="connsiteY2" fmla="*/ 28575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550" h="28575">
                <a:moveTo>
                  <a:pt x="0" y="0"/>
                </a:moveTo>
                <a:lnTo>
                  <a:pt x="209550" y="28575"/>
                </a:lnTo>
                <a:lnTo>
                  <a:pt x="209550" y="28575"/>
                </a:lnTo>
              </a:path>
            </a:pathLst>
          </a:cu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8" name="フリーフォーム: 図形 297">
            <a:extLst>
              <a:ext uri="{FF2B5EF4-FFF2-40B4-BE49-F238E27FC236}">
                <a16:creationId xmlns:a16="http://schemas.microsoft.com/office/drawing/2014/main" id="{5E64E177-4056-49D7-9F00-944FB9223469}"/>
              </a:ext>
            </a:extLst>
          </p:cNvPr>
          <p:cNvSpPr/>
          <p:nvPr/>
        </p:nvSpPr>
        <p:spPr>
          <a:xfrm>
            <a:off x="3594477" y="1145089"/>
            <a:ext cx="209550" cy="28575"/>
          </a:xfrm>
          <a:custGeom>
            <a:avLst/>
            <a:gdLst>
              <a:gd name="connsiteX0" fmla="*/ 0 w 209550"/>
              <a:gd name="connsiteY0" fmla="*/ 0 h 28575"/>
              <a:gd name="connsiteX1" fmla="*/ 209550 w 209550"/>
              <a:gd name="connsiteY1" fmla="*/ 28575 h 28575"/>
              <a:gd name="connsiteX2" fmla="*/ 209550 w 209550"/>
              <a:gd name="connsiteY2" fmla="*/ 28575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550" h="28575">
                <a:moveTo>
                  <a:pt x="0" y="0"/>
                </a:moveTo>
                <a:lnTo>
                  <a:pt x="209550" y="28575"/>
                </a:lnTo>
                <a:lnTo>
                  <a:pt x="209550" y="28575"/>
                </a:lnTo>
              </a:path>
            </a:pathLst>
          </a:cu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9" name="正方形/長方形 298">
            <a:extLst>
              <a:ext uri="{FF2B5EF4-FFF2-40B4-BE49-F238E27FC236}">
                <a16:creationId xmlns:a16="http://schemas.microsoft.com/office/drawing/2014/main" id="{E461317D-1692-46AA-8150-019A9401F303}"/>
              </a:ext>
            </a:extLst>
          </p:cNvPr>
          <p:cNvSpPr/>
          <p:nvPr/>
        </p:nvSpPr>
        <p:spPr>
          <a:xfrm>
            <a:off x="1287366" y="3353465"/>
            <a:ext cx="384986" cy="146514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C-1</a:t>
            </a:r>
          </a:p>
        </p:txBody>
      </p:sp>
      <p:sp>
        <p:nvSpPr>
          <p:cNvPr id="303" name="正方形/長方形 302">
            <a:extLst>
              <a:ext uri="{FF2B5EF4-FFF2-40B4-BE49-F238E27FC236}">
                <a16:creationId xmlns:a16="http://schemas.microsoft.com/office/drawing/2014/main" id="{4364A15A-30EF-417E-B8FB-751730083BF7}"/>
              </a:ext>
            </a:extLst>
          </p:cNvPr>
          <p:cNvSpPr/>
          <p:nvPr/>
        </p:nvSpPr>
        <p:spPr>
          <a:xfrm>
            <a:off x="1291414" y="3867624"/>
            <a:ext cx="384986" cy="146514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C-5</a:t>
            </a:r>
          </a:p>
        </p:txBody>
      </p:sp>
      <p:sp>
        <p:nvSpPr>
          <p:cNvPr id="304" name="正方形/長方形 303">
            <a:extLst>
              <a:ext uri="{FF2B5EF4-FFF2-40B4-BE49-F238E27FC236}">
                <a16:creationId xmlns:a16="http://schemas.microsoft.com/office/drawing/2014/main" id="{C9CF815C-65A5-4B60-814C-68EFA9DA285F}"/>
              </a:ext>
            </a:extLst>
          </p:cNvPr>
          <p:cNvSpPr/>
          <p:nvPr/>
        </p:nvSpPr>
        <p:spPr>
          <a:xfrm>
            <a:off x="1274516" y="4363068"/>
            <a:ext cx="384986" cy="146514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C-6</a:t>
            </a:r>
          </a:p>
        </p:txBody>
      </p:sp>
      <p:sp>
        <p:nvSpPr>
          <p:cNvPr id="307" name="正方形/長方形 306">
            <a:extLst>
              <a:ext uri="{FF2B5EF4-FFF2-40B4-BE49-F238E27FC236}">
                <a16:creationId xmlns:a16="http://schemas.microsoft.com/office/drawing/2014/main" id="{9BB63AB6-F0FA-4CC3-B86A-576F3B2201FE}"/>
              </a:ext>
            </a:extLst>
          </p:cNvPr>
          <p:cNvSpPr/>
          <p:nvPr/>
        </p:nvSpPr>
        <p:spPr>
          <a:xfrm>
            <a:off x="2722037" y="3471986"/>
            <a:ext cx="384986" cy="146514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C-2</a:t>
            </a:r>
          </a:p>
        </p:txBody>
      </p:sp>
      <p:sp>
        <p:nvSpPr>
          <p:cNvPr id="333" name="正方形/長方形 332">
            <a:extLst>
              <a:ext uri="{FF2B5EF4-FFF2-40B4-BE49-F238E27FC236}">
                <a16:creationId xmlns:a16="http://schemas.microsoft.com/office/drawing/2014/main" id="{6178AC34-74D3-441C-B274-0E109C4978C8}"/>
              </a:ext>
            </a:extLst>
          </p:cNvPr>
          <p:cNvSpPr/>
          <p:nvPr/>
        </p:nvSpPr>
        <p:spPr>
          <a:xfrm>
            <a:off x="3464705" y="3707871"/>
            <a:ext cx="384986" cy="146514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C-3</a:t>
            </a:r>
          </a:p>
        </p:txBody>
      </p:sp>
      <p:sp>
        <p:nvSpPr>
          <p:cNvPr id="334" name="正方形/長方形 333">
            <a:extLst>
              <a:ext uri="{FF2B5EF4-FFF2-40B4-BE49-F238E27FC236}">
                <a16:creationId xmlns:a16="http://schemas.microsoft.com/office/drawing/2014/main" id="{05798F42-9316-4425-A173-20120C801DAF}"/>
              </a:ext>
            </a:extLst>
          </p:cNvPr>
          <p:cNvSpPr/>
          <p:nvPr/>
        </p:nvSpPr>
        <p:spPr>
          <a:xfrm>
            <a:off x="4986629" y="3382857"/>
            <a:ext cx="756945" cy="732551"/>
          </a:xfrm>
          <a:prstGeom prst="rect">
            <a:avLst/>
          </a:prstGeom>
          <a:solidFill>
            <a:srgbClr val="FFFF00">
              <a:alpha val="5000"/>
            </a:srgbClr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35" name="正方形/長方形 334">
            <a:extLst>
              <a:ext uri="{FF2B5EF4-FFF2-40B4-BE49-F238E27FC236}">
                <a16:creationId xmlns:a16="http://schemas.microsoft.com/office/drawing/2014/main" id="{5D4F9E01-F728-4984-B45A-CD3475911E73}"/>
              </a:ext>
            </a:extLst>
          </p:cNvPr>
          <p:cNvSpPr/>
          <p:nvPr/>
        </p:nvSpPr>
        <p:spPr>
          <a:xfrm>
            <a:off x="5355920" y="3936501"/>
            <a:ext cx="381000" cy="172413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C-4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1D312DC-D673-4A6B-8C8F-E6BE9885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24" t="10497" r="39478" b="5126"/>
          <a:stretch/>
        </p:blipFill>
        <p:spPr>
          <a:xfrm>
            <a:off x="136478" y="627797"/>
            <a:ext cx="5445456" cy="7108604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75A71E0-6204-4CD8-969B-F6F5A2273380}"/>
              </a:ext>
            </a:extLst>
          </p:cNvPr>
          <p:cNvSpPr/>
          <p:nvPr/>
        </p:nvSpPr>
        <p:spPr>
          <a:xfrm>
            <a:off x="150396" y="8148008"/>
            <a:ext cx="5406498" cy="127498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596A323-E334-4754-85AB-83BED4057110}"/>
              </a:ext>
            </a:extLst>
          </p:cNvPr>
          <p:cNvSpPr/>
          <p:nvPr/>
        </p:nvSpPr>
        <p:spPr>
          <a:xfrm>
            <a:off x="171094" y="7964695"/>
            <a:ext cx="1396283" cy="1651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特記事項</a:t>
            </a:r>
            <a:endParaRPr kumimoji="1" lang="ja-JP" altLang="en-US" sz="8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7A34692-B6BD-496B-AA46-5F3DDF035ECB}"/>
              </a:ext>
            </a:extLst>
          </p:cNvPr>
          <p:cNvSpPr txBox="1"/>
          <p:nvPr/>
        </p:nvSpPr>
        <p:spPr>
          <a:xfrm>
            <a:off x="792480" y="3025140"/>
            <a:ext cx="415498" cy="1846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600"/>
              <a:t>神明前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D1BE0D4-E01D-4E41-9353-F9F311C35B2D}"/>
              </a:ext>
            </a:extLst>
          </p:cNvPr>
          <p:cNvSpPr txBox="1"/>
          <p:nvPr/>
        </p:nvSpPr>
        <p:spPr>
          <a:xfrm>
            <a:off x="1689297" y="2295469"/>
            <a:ext cx="569387" cy="1846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600"/>
              <a:t>生麦駅入口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01F3099-CD49-4816-B481-6ABBA75D7736}"/>
              </a:ext>
            </a:extLst>
          </p:cNvPr>
          <p:cNvSpPr txBox="1"/>
          <p:nvPr/>
        </p:nvSpPr>
        <p:spPr>
          <a:xfrm>
            <a:off x="1973990" y="1510609"/>
            <a:ext cx="569387" cy="1846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600"/>
              <a:t>大黒町入口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27A5F59-2DCB-4445-BB5C-E15B3A70B2D1}"/>
              </a:ext>
            </a:extLst>
          </p:cNvPr>
          <p:cNvSpPr txBox="1"/>
          <p:nvPr/>
        </p:nvSpPr>
        <p:spPr>
          <a:xfrm>
            <a:off x="4234376" y="2764720"/>
            <a:ext cx="871023" cy="1846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600"/>
              <a:t>大黒線バイパス</a:t>
            </a:r>
            <a:r>
              <a:rPr kumimoji="1" lang="ja-JP" altLang="en-US" sz="600"/>
              <a:t>入口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C54C362-53D8-4166-8F29-E8166F34B7A4}"/>
              </a:ext>
            </a:extLst>
          </p:cNvPr>
          <p:cNvSpPr txBox="1"/>
          <p:nvPr/>
        </p:nvSpPr>
        <p:spPr>
          <a:xfrm>
            <a:off x="3429000" y="5181087"/>
            <a:ext cx="581464" cy="1846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"/>
              <a:t>食肉市場前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D41CDEB-B44D-4F5A-88C8-C4B44CA43DB7}"/>
              </a:ext>
            </a:extLst>
          </p:cNvPr>
          <p:cNvSpPr txBox="1"/>
          <p:nvPr/>
        </p:nvSpPr>
        <p:spPr>
          <a:xfrm>
            <a:off x="4758984" y="6049767"/>
            <a:ext cx="581464" cy="1846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600"/>
              <a:t>新興駅</a:t>
            </a:r>
            <a:endParaRPr kumimoji="1" lang="ja-JP" altLang="en-US" sz="60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04CE9BB-1010-4154-880E-073A3B6A551B}"/>
              </a:ext>
            </a:extLst>
          </p:cNvPr>
          <p:cNvSpPr txBox="1"/>
          <p:nvPr/>
        </p:nvSpPr>
        <p:spPr>
          <a:xfrm>
            <a:off x="1141366" y="89808"/>
            <a:ext cx="1980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生麦駅周辺～鶴見区～</a:t>
            </a:r>
          </a:p>
        </p:txBody>
      </p:sp>
    </p:spTree>
    <p:extLst>
      <p:ext uri="{BB962C8B-B14F-4D97-AF65-F5344CB8AC3E}">
        <p14:creationId xmlns:p14="http://schemas.microsoft.com/office/powerpoint/2010/main" val="30527781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1B706D54-66D2-42AA-9EF6-9316A7B3A595}"/>
              </a:ext>
            </a:extLst>
          </p:cNvPr>
          <p:cNvSpPr/>
          <p:nvPr/>
        </p:nvSpPr>
        <p:spPr>
          <a:xfrm>
            <a:off x="3045733" y="591476"/>
            <a:ext cx="2522428" cy="143083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753BF29-2D73-4B69-801E-F6DCC2D01650}"/>
              </a:ext>
            </a:extLst>
          </p:cNvPr>
          <p:cNvSpPr txBox="1"/>
          <p:nvPr/>
        </p:nvSpPr>
        <p:spPr>
          <a:xfrm>
            <a:off x="1054868" y="102165"/>
            <a:ext cx="1957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国道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357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～Ａ突堤入口</a:t>
            </a:r>
            <a:endParaRPr kumimoji="1" lang="ja-JP" altLang="en-US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3AE14663-5133-4FF1-871C-816470FF405E}"/>
              </a:ext>
            </a:extLst>
          </p:cNvPr>
          <p:cNvSpPr/>
          <p:nvPr/>
        </p:nvSpPr>
        <p:spPr>
          <a:xfrm>
            <a:off x="169446" y="7661565"/>
            <a:ext cx="5406498" cy="17559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5FCD74C2-8F4C-4F69-8E3C-2AEF8FD763CB}"/>
              </a:ext>
            </a:extLst>
          </p:cNvPr>
          <p:cNvSpPr/>
          <p:nvPr/>
        </p:nvSpPr>
        <p:spPr>
          <a:xfrm>
            <a:off x="171094" y="7498075"/>
            <a:ext cx="1396283" cy="1651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特記事項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C82E1322-BBFF-4B35-B03A-999A541972C0}"/>
              </a:ext>
            </a:extLst>
          </p:cNvPr>
          <p:cNvSpPr txBox="1"/>
          <p:nvPr/>
        </p:nvSpPr>
        <p:spPr>
          <a:xfrm>
            <a:off x="3286471" y="8324063"/>
            <a:ext cx="1282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1100" b="1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1100" b="1">
                <a:latin typeface="Meiryo UI" panose="020B0604030504040204" pitchFamily="50" charset="-128"/>
                <a:ea typeface="Meiryo UI" panose="020B0604030504040204" pitchFamily="50" charset="-128"/>
              </a:rPr>
              <a:t>A2×</a:t>
            </a:r>
            <a:r>
              <a:rPr lang="ja-JP" altLang="en-US" sz="1100" b="1">
                <a:latin typeface="Meiryo UI" panose="020B0604030504040204" pitchFamily="50" charset="-128"/>
                <a:ea typeface="Meiryo UI" panose="020B0604030504040204" pitchFamily="50" charset="-128"/>
              </a:rPr>
              <a:t>１</a:t>
            </a:r>
            <a:endParaRPr lang="en-US" altLang="ja-JP" sz="11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05D5A9F-FFA0-4D92-914F-CAA04F529A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08" r="1818" b="15741"/>
          <a:stretch/>
        </p:blipFill>
        <p:spPr>
          <a:xfrm>
            <a:off x="223477" y="2064657"/>
            <a:ext cx="5306291" cy="5352593"/>
          </a:xfrm>
          <a:prstGeom prst="rect">
            <a:avLst/>
          </a:prstGeom>
        </p:spPr>
      </p:pic>
      <p:sp>
        <p:nvSpPr>
          <p:cNvPr id="10" name="フリーフォーム: 図形 9">
            <a:extLst>
              <a:ext uri="{FF2B5EF4-FFF2-40B4-BE49-F238E27FC236}">
                <a16:creationId xmlns:a16="http://schemas.microsoft.com/office/drawing/2014/main" id="{5ECD6DC3-430B-4122-830D-68CEB030D13D}"/>
              </a:ext>
            </a:extLst>
          </p:cNvPr>
          <p:cNvSpPr/>
          <p:nvPr/>
        </p:nvSpPr>
        <p:spPr>
          <a:xfrm>
            <a:off x="2968756" y="2014884"/>
            <a:ext cx="1943100" cy="4488180"/>
          </a:xfrm>
          <a:custGeom>
            <a:avLst/>
            <a:gdLst>
              <a:gd name="connsiteX0" fmla="*/ 673769 w 798897"/>
              <a:gd name="connsiteY0" fmla="*/ 86628 h 1848051"/>
              <a:gd name="connsiteX1" fmla="*/ 0 w 798897"/>
              <a:gd name="connsiteY1" fmla="*/ 1694047 h 1848051"/>
              <a:gd name="connsiteX2" fmla="*/ 356135 w 798897"/>
              <a:gd name="connsiteY2" fmla="*/ 1848051 h 1848051"/>
              <a:gd name="connsiteX3" fmla="*/ 798897 w 798897"/>
              <a:gd name="connsiteY3" fmla="*/ 991403 h 1848051"/>
              <a:gd name="connsiteX4" fmla="*/ 308009 w 798897"/>
              <a:gd name="connsiteY4" fmla="*/ 731520 h 1848051"/>
              <a:gd name="connsiteX5" fmla="*/ 596766 w 798897"/>
              <a:gd name="connsiteY5" fmla="*/ 0 h 1848051"/>
              <a:gd name="connsiteX6" fmla="*/ 596766 w 798897"/>
              <a:gd name="connsiteY6" fmla="*/ 0 h 1848051"/>
              <a:gd name="connsiteX7" fmla="*/ 596766 w 798897"/>
              <a:gd name="connsiteY7" fmla="*/ 0 h 1848051"/>
              <a:gd name="connsiteX0" fmla="*/ 673769 w 798897"/>
              <a:gd name="connsiteY0" fmla="*/ 90237 h 1851660"/>
              <a:gd name="connsiteX1" fmla="*/ 0 w 798897"/>
              <a:gd name="connsiteY1" fmla="*/ 1697656 h 1851660"/>
              <a:gd name="connsiteX2" fmla="*/ 356135 w 798897"/>
              <a:gd name="connsiteY2" fmla="*/ 1851660 h 1851660"/>
              <a:gd name="connsiteX3" fmla="*/ 798897 w 798897"/>
              <a:gd name="connsiteY3" fmla="*/ 995012 h 1851660"/>
              <a:gd name="connsiteX4" fmla="*/ 308009 w 798897"/>
              <a:gd name="connsiteY4" fmla="*/ 735129 h 1851660"/>
              <a:gd name="connsiteX5" fmla="*/ 596766 w 798897"/>
              <a:gd name="connsiteY5" fmla="*/ 3609 h 1851660"/>
              <a:gd name="connsiteX6" fmla="*/ 596766 w 798897"/>
              <a:gd name="connsiteY6" fmla="*/ 3609 h 1851660"/>
              <a:gd name="connsiteX7" fmla="*/ 596766 w 798897"/>
              <a:gd name="connsiteY7" fmla="*/ 3609 h 1851660"/>
              <a:gd name="connsiteX8" fmla="*/ 600777 w 798897"/>
              <a:gd name="connsiteY8" fmla="*/ 0 h 1851660"/>
              <a:gd name="connsiteX0" fmla="*/ 673769 w 936057"/>
              <a:gd name="connsiteY0" fmla="*/ 684597 h 2446020"/>
              <a:gd name="connsiteX1" fmla="*/ 0 w 936057"/>
              <a:gd name="connsiteY1" fmla="*/ 2292016 h 2446020"/>
              <a:gd name="connsiteX2" fmla="*/ 356135 w 936057"/>
              <a:gd name="connsiteY2" fmla="*/ 2446020 h 2446020"/>
              <a:gd name="connsiteX3" fmla="*/ 798897 w 936057"/>
              <a:gd name="connsiteY3" fmla="*/ 1589372 h 2446020"/>
              <a:gd name="connsiteX4" fmla="*/ 308009 w 936057"/>
              <a:gd name="connsiteY4" fmla="*/ 1329489 h 2446020"/>
              <a:gd name="connsiteX5" fmla="*/ 596766 w 936057"/>
              <a:gd name="connsiteY5" fmla="*/ 597969 h 2446020"/>
              <a:gd name="connsiteX6" fmla="*/ 596766 w 936057"/>
              <a:gd name="connsiteY6" fmla="*/ 597969 h 2446020"/>
              <a:gd name="connsiteX7" fmla="*/ 596766 w 936057"/>
              <a:gd name="connsiteY7" fmla="*/ 597969 h 2446020"/>
              <a:gd name="connsiteX8" fmla="*/ 936057 w 936057"/>
              <a:gd name="connsiteY8" fmla="*/ 0 h 2446020"/>
              <a:gd name="connsiteX0" fmla="*/ 673769 w 936057"/>
              <a:gd name="connsiteY0" fmla="*/ 684597 h 2446020"/>
              <a:gd name="connsiteX1" fmla="*/ 0 w 936057"/>
              <a:gd name="connsiteY1" fmla="*/ 2292016 h 2446020"/>
              <a:gd name="connsiteX2" fmla="*/ 356135 w 936057"/>
              <a:gd name="connsiteY2" fmla="*/ 2446020 h 2446020"/>
              <a:gd name="connsiteX3" fmla="*/ 798897 w 936057"/>
              <a:gd name="connsiteY3" fmla="*/ 1589372 h 2446020"/>
              <a:gd name="connsiteX4" fmla="*/ 308009 w 936057"/>
              <a:gd name="connsiteY4" fmla="*/ 1329489 h 2446020"/>
              <a:gd name="connsiteX5" fmla="*/ 596766 w 936057"/>
              <a:gd name="connsiteY5" fmla="*/ 597969 h 2446020"/>
              <a:gd name="connsiteX6" fmla="*/ 596766 w 936057"/>
              <a:gd name="connsiteY6" fmla="*/ 597969 h 2446020"/>
              <a:gd name="connsiteX7" fmla="*/ 627246 w 936057"/>
              <a:gd name="connsiteY7" fmla="*/ 491289 h 2446020"/>
              <a:gd name="connsiteX8" fmla="*/ 936057 w 936057"/>
              <a:gd name="connsiteY8" fmla="*/ 0 h 2446020"/>
              <a:gd name="connsiteX0" fmla="*/ 673769 w 798897"/>
              <a:gd name="connsiteY0" fmla="*/ 1073217 h 2834640"/>
              <a:gd name="connsiteX1" fmla="*/ 0 w 798897"/>
              <a:gd name="connsiteY1" fmla="*/ 2680636 h 2834640"/>
              <a:gd name="connsiteX2" fmla="*/ 356135 w 798897"/>
              <a:gd name="connsiteY2" fmla="*/ 2834640 h 2834640"/>
              <a:gd name="connsiteX3" fmla="*/ 798897 w 798897"/>
              <a:gd name="connsiteY3" fmla="*/ 1977992 h 2834640"/>
              <a:gd name="connsiteX4" fmla="*/ 308009 w 798897"/>
              <a:gd name="connsiteY4" fmla="*/ 1718109 h 2834640"/>
              <a:gd name="connsiteX5" fmla="*/ 596766 w 798897"/>
              <a:gd name="connsiteY5" fmla="*/ 986589 h 2834640"/>
              <a:gd name="connsiteX6" fmla="*/ 596766 w 798897"/>
              <a:gd name="connsiteY6" fmla="*/ 986589 h 2834640"/>
              <a:gd name="connsiteX7" fmla="*/ 627246 w 798897"/>
              <a:gd name="connsiteY7" fmla="*/ 879909 h 2834640"/>
              <a:gd name="connsiteX8" fmla="*/ 410277 w 798897"/>
              <a:gd name="connsiteY8" fmla="*/ 0 h 2834640"/>
              <a:gd name="connsiteX0" fmla="*/ 673769 w 798897"/>
              <a:gd name="connsiteY0" fmla="*/ 1134181 h 2895604"/>
              <a:gd name="connsiteX1" fmla="*/ 0 w 798897"/>
              <a:gd name="connsiteY1" fmla="*/ 2741600 h 2895604"/>
              <a:gd name="connsiteX2" fmla="*/ 356135 w 798897"/>
              <a:gd name="connsiteY2" fmla="*/ 2895604 h 2895604"/>
              <a:gd name="connsiteX3" fmla="*/ 798897 w 798897"/>
              <a:gd name="connsiteY3" fmla="*/ 2038956 h 2895604"/>
              <a:gd name="connsiteX4" fmla="*/ 308009 w 798897"/>
              <a:gd name="connsiteY4" fmla="*/ 1779073 h 2895604"/>
              <a:gd name="connsiteX5" fmla="*/ 596766 w 798897"/>
              <a:gd name="connsiteY5" fmla="*/ 1047553 h 2895604"/>
              <a:gd name="connsiteX6" fmla="*/ 596766 w 798897"/>
              <a:gd name="connsiteY6" fmla="*/ 1047553 h 2895604"/>
              <a:gd name="connsiteX7" fmla="*/ 627246 w 798897"/>
              <a:gd name="connsiteY7" fmla="*/ 940873 h 2895604"/>
              <a:gd name="connsiteX8" fmla="*/ 410277 w 798897"/>
              <a:gd name="connsiteY8" fmla="*/ 60964 h 2895604"/>
              <a:gd name="connsiteX9" fmla="*/ 395037 w 798897"/>
              <a:gd name="connsiteY9" fmla="*/ 76204 h 2895604"/>
              <a:gd name="connsiteX0" fmla="*/ 774032 w 899160"/>
              <a:gd name="connsiteY0" fmla="*/ 1339975 h 3101398"/>
              <a:gd name="connsiteX1" fmla="*/ 100263 w 899160"/>
              <a:gd name="connsiteY1" fmla="*/ 2947394 h 3101398"/>
              <a:gd name="connsiteX2" fmla="*/ 456398 w 899160"/>
              <a:gd name="connsiteY2" fmla="*/ 3101398 h 3101398"/>
              <a:gd name="connsiteX3" fmla="*/ 899160 w 899160"/>
              <a:gd name="connsiteY3" fmla="*/ 2244750 h 3101398"/>
              <a:gd name="connsiteX4" fmla="*/ 408272 w 899160"/>
              <a:gd name="connsiteY4" fmla="*/ 1984867 h 3101398"/>
              <a:gd name="connsiteX5" fmla="*/ 697029 w 899160"/>
              <a:gd name="connsiteY5" fmla="*/ 1253347 h 3101398"/>
              <a:gd name="connsiteX6" fmla="*/ 697029 w 899160"/>
              <a:gd name="connsiteY6" fmla="*/ 1253347 h 3101398"/>
              <a:gd name="connsiteX7" fmla="*/ 727509 w 899160"/>
              <a:gd name="connsiteY7" fmla="*/ 1146667 h 3101398"/>
              <a:gd name="connsiteX8" fmla="*/ 510540 w 899160"/>
              <a:gd name="connsiteY8" fmla="*/ 266758 h 3101398"/>
              <a:gd name="connsiteX9" fmla="*/ 0 w 899160"/>
              <a:gd name="connsiteY9" fmla="*/ 58 h 3101398"/>
              <a:gd name="connsiteX0" fmla="*/ 774032 w 899160"/>
              <a:gd name="connsiteY0" fmla="*/ 1339975 h 3101398"/>
              <a:gd name="connsiteX1" fmla="*/ 100263 w 899160"/>
              <a:gd name="connsiteY1" fmla="*/ 2947394 h 3101398"/>
              <a:gd name="connsiteX2" fmla="*/ 456398 w 899160"/>
              <a:gd name="connsiteY2" fmla="*/ 3101398 h 3101398"/>
              <a:gd name="connsiteX3" fmla="*/ 899160 w 899160"/>
              <a:gd name="connsiteY3" fmla="*/ 2244750 h 3101398"/>
              <a:gd name="connsiteX4" fmla="*/ 408272 w 899160"/>
              <a:gd name="connsiteY4" fmla="*/ 1984867 h 3101398"/>
              <a:gd name="connsiteX5" fmla="*/ 697029 w 899160"/>
              <a:gd name="connsiteY5" fmla="*/ 1253347 h 3101398"/>
              <a:gd name="connsiteX6" fmla="*/ 697029 w 899160"/>
              <a:gd name="connsiteY6" fmla="*/ 1253347 h 3101398"/>
              <a:gd name="connsiteX7" fmla="*/ 727509 w 899160"/>
              <a:gd name="connsiteY7" fmla="*/ 1146667 h 3101398"/>
              <a:gd name="connsiteX8" fmla="*/ 510540 w 899160"/>
              <a:gd name="connsiteY8" fmla="*/ 266758 h 3101398"/>
              <a:gd name="connsiteX9" fmla="*/ 0 w 899160"/>
              <a:gd name="connsiteY9" fmla="*/ 58 h 3101398"/>
              <a:gd name="connsiteX0" fmla="*/ 774032 w 899160"/>
              <a:gd name="connsiteY0" fmla="*/ 1339954 h 3101377"/>
              <a:gd name="connsiteX1" fmla="*/ 100263 w 899160"/>
              <a:gd name="connsiteY1" fmla="*/ 2947373 h 3101377"/>
              <a:gd name="connsiteX2" fmla="*/ 456398 w 899160"/>
              <a:gd name="connsiteY2" fmla="*/ 3101377 h 3101377"/>
              <a:gd name="connsiteX3" fmla="*/ 899160 w 899160"/>
              <a:gd name="connsiteY3" fmla="*/ 2244729 h 3101377"/>
              <a:gd name="connsiteX4" fmla="*/ 408272 w 899160"/>
              <a:gd name="connsiteY4" fmla="*/ 1984846 h 3101377"/>
              <a:gd name="connsiteX5" fmla="*/ 697029 w 899160"/>
              <a:gd name="connsiteY5" fmla="*/ 1253326 h 3101377"/>
              <a:gd name="connsiteX6" fmla="*/ 697029 w 899160"/>
              <a:gd name="connsiteY6" fmla="*/ 1253326 h 3101377"/>
              <a:gd name="connsiteX7" fmla="*/ 727509 w 899160"/>
              <a:gd name="connsiteY7" fmla="*/ 1146646 h 3101377"/>
              <a:gd name="connsiteX8" fmla="*/ 533400 w 899160"/>
              <a:gd name="connsiteY8" fmla="*/ 342937 h 3101377"/>
              <a:gd name="connsiteX9" fmla="*/ 0 w 899160"/>
              <a:gd name="connsiteY9" fmla="*/ 37 h 3101377"/>
              <a:gd name="connsiteX0" fmla="*/ 774032 w 899160"/>
              <a:gd name="connsiteY0" fmla="*/ 1339944 h 3101367"/>
              <a:gd name="connsiteX1" fmla="*/ 100263 w 899160"/>
              <a:gd name="connsiteY1" fmla="*/ 2947363 h 3101367"/>
              <a:gd name="connsiteX2" fmla="*/ 456398 w 899160"/>
              <a:gd name="connsiteY2" fmla="*/ 3101367 h 3101367"/>
              <a:gd name="connsiteX3" fmla="*/ 899160 w 899160"/>
              <a:gd name="connsiteY3" fmla="*/ 2244719 h 3101367"/>
              <a:gd name="connsiteX4" fmla="*/ 408272 w 899160"/>
              <a:gd name="connsiteY4" fmla="*/ 1984836 h 3101367"/>
              <a:gd name="connsiteX5" fmla="*/ 697029 w 899160"/>
              <a:gd name="connsiteY5" fmla="*/ 1253316 h 3101367"/>
              <a:gd name="connsiteX6" fmla="*/ 697029 w 899160"/>
              <a:gd name="connsiteY6" fmla="*/ 1253316 h 3101367"/>
              <a:gd name="connsiteX7" fmla="*/ 727509 w 899160"/>
              <a:gd name="connsiteY7" fmla="*/ 1146636 h 3101367"/>
              <a:gd name="connsiteX8" fmla="*/ 533400 w 899160"/>
              <a:gd name="connsiteY8" fmla="*/ 342927 h 3101367"/>
              <a:gd name="connsiteX9" fmla="*/ 0 w 899160"/>
              <a:gd name="connsiteY9" fmla="*/ 27 h 3101367"/>
              <a:gd name="connsiteX0" fmla="*/ 1779872 w 1905000"/>
              <a:gd name="connsiteY0" fmla="*/ 2521022 h 4282445"/>
              <a:gd name="connsiteX1" fmla="*/ 1106103 w 1905000"/>
              <a:gd name="connsiteY1" fmla="*/ 4128441 h 4282445"/>
              <a:gd name="connsiteX2" fmla="*/ 1462238 w 1905000"/>
              <a:gd name="connsiteY2" fmla="*/ 4282445 h 4282445"/>
              <a:gd name="connsiteX3" fmla="*/ 1905000 w 1905000"/>
              <a:gd name="connsiteY3" fmla="*/ 3425797 h 4282445"/>
              <a:gd name="connsiteX4" fmla="*/ 1414112 w 1905000"/>
              <a:gd name="connsiteY4" fmla="*/ 3165914 h 4282445"/>
              <a:gd name="connsiteX5" fmla="*/ 1702869 w 1905000"/>
              <a:gd name="connsiteY5" fmla="*/ 2434394 h 4282445"/>
              <a:gd name="connsiteX6" fmla="*/ 1702869 w 1905000"/>
              <a:gd name="connsiteY6" fmla="*/ 2434394 h 4282445"/>
              <a:gd name="connsiteX7" fmla="*/ 1733349 w 1905000"/>
              <a:gd name="connsiteY7" fmla="*/ 2327714 h 4282445"/>
              <a:gd name="connsiteX8" fmla="*/ 1539240 w 1905000"/>
              <a:gd name="connsiteY8" fmla="*/ 1524005 h 4282445"/>
              <a:gd name="connsiteX9" fmla="*/ 0 w 1905000"/>
              <a:gd name="connsiteY9" fmla="*/ 5 h 4282445"/>
              <a:gd name="connsiteX0" fmla="*/ 1817972 w 1943100"/>
              <a:gd name="connsiteY0" fmla="*/ 2574361 h 4335784"/>
              <a:gd name="connsiteX1" fmla="*/ 1144203 w 1943100"/>
              <a:gd name="connsiteY1" fmla="*/ 4181780 h 4335784"/>
              <a:gd name="connsiteX2" fmla="*/ 1500338 w 1943100"/>
              <a:gd name="connsiteY2" fmla="*/ 4335784 h 4335784"/>
              <a:gd name="connsiteX3" fmla="*/ 1943100 w 1943100"/>
              <a:gd name="connsiteY3" fmla="*/ 3479136 h 4335784"/>
              <a:gd name="connsiteX4" fmla="*/ 1452212 w 1943100"/>
              <a:gd name="connsiteY4" fmla="*/ 3219253 h 4335784"/>
              <a:gd name="connsiteX5" fmla="*/ 1740969 w 1943100"/>
              <a:gd name="connsiteY5" fmla="*/ 2487733 h 4335784"/>
              <a:gd name="connsiteX6" fmla="*/ 1740969 w 1943100"/>
              <a:gd name="connsiteY6" fmla="*/ 2487733 h 4335784"/>
              <a:gd name="connsiteX7" fmla="*/ 1771449 w 1943100"/>
              <a:gd name="connsiteY7" fmla="*/ 2381053 h 4335784"/>
              <a:gd name="connsiteX8" fmla="*/ 1577340 w 1943100"/>
              <a:gd name="connsiteY8" fmla="*/ 1577344 h 4335784"/>
              <a:gd name="connsiteX9" fmla="*/ 0 w 1943100"/>
              <a:gd name="connsiteY9" fmla="*/ 4 h 4335784"/>
              <a:gd name="connsiteX0" fmla="*/ 1937022 w 2062150"/>
              <a:gd name="connsiteY0" fmla="*/ 2695666 h 4457089"/>
              <a:gd name="connsiteX1" fmla="*/ 1263253 w 2062150"/>
              <a:gd name="connsiteY1" fmla="*/ 4303085 h 4457089"/>
              <a:gd name="connsiteX2" fmla="*/ 1619388 w 2062150"/>
              <a:gd name="connsiteY2" fmla="*/ 4457089 h 4457089"/>
              <a:gd name="connsiteX3" fmla="*/ 2062150 w 2062150"/>
              <a:gd name="connsiteY3" fmla="*/ 3600441 h 4457089"/>
              <a:gd name="connsiteX4" fmla="*/ 1571262 w 2062150"/>
              <a:gd name="connsiteY4" fmla="*/ 3340558 h 4457089"/>
              <a:gd name="connsiteX5" fmla="*/ 1860019 w 2062150"/>
              <a:gd name="connsiteY5" fmla="*/ 2609038 h 4457089"/>
              <a:gd name="connsiteX6" fmla="*/ 1860019 w 2062150"/>
              <a:gd name="connsiteY6" fmla="*/ 2609038 h 4457089"/>
              <a:gd name="connsiteX7" fmla="*/ 1890499 w 2062150"/>
              <a:gd name="connsiteY7" fmla="*/ 2502358 h 4457089"/>
              <a:gd name="connsiteX8" fmla="*/ 1696390 w 2062150"/>
              <a:gd name="connsiteY8" fmla="*/ 1698649 h 4457089"/>
              <a:gd name="connsiteX9" fmla="*/ 119050 w 2062150"/>
              <a:gd name="connsiteY9" fmla="*/ 121309 h 4457089"/>
              <a:gd name="connsiteX10" fmla="*/ 111430 w 2062150"/>
              <a:gd name="connsiteY10" fmla="*/ 106069 h 4457089"/>
              <a:gd name="connsiteX0" fmla="*/ 1906621 w 2031749"/>
              <a:gd name="connsiteY0" fmla="*/ 2749393 h 4510816"/>
              <a:gd name="connsiteX1" fmla="*/ 1232852 w 2031749"/>
              <a:gd name="connsiteY1" fmla="*/ 4356812 h 4510816"/>
              <a:gd name="connsiteX2" fmla="*/ 1588987 w 2031749"/>
              <a:gd name="connsiteY2" fmla="*/ 4510816 h 4510816"/>
              <a:gd name="connsiteX3" fmla="*/ 2031749 w 2031749"/>
              <a:gd name="connsiteY3" fmla="*/ 3654168 h 4510816"/>
              <a:gd name="connsiteX4" fmla="*/ 1540861 w 2031749"/>
              <a:gd name="connsiteY4" fmla="*/ 3394285 h 4510816"/>
              <a:gd name="connsiteX5" fmla="*/ 1829618 w 2031749"/>
              <a:gd name="connsiteY5" fmla="*/ 2662765 h 4510816"/>
              <a:gd name="connsiteX6" fmla="*/ 1829618 w 2031749"/>
              <a:gd name="connsiteY6" fmla="*/ 2662765 h 4510816"/>
              <a:gd name="connsiteX7" fmla="*/ 1860098 w 2031749"/>
              <a:gd name="connsiteY7" fmla="*/ 2556085 h 4510816"/>
              <a:gd name="connsiteX8" fmla="*/ 1665989 w 2031749"/>
              <a:gd name="connsiteY8" fmla="*/ 1752376 h 4510816"/>
              <a:gd name="connsiteX9" fmla="*/ 88649 w 2031749"/>
              <a:gd name="connsiteY9" fmla="*/ 175036 h 4510816"/>
              <a:gd name="connsiteX10" fmla="*/ 233429 w 2031749"/>
              <a:gd name="connsiteY10" fmla="*/ 22636 h 4510816"/>
              <a:gd name="connsiteX0" fmla="*/ 1906621 w 2031749"/>
              <a:gd name="connsiteY0" fmla="*/ 2749393 h 4510816"/>
              <a:gd name="connsiteX1" fmla="*/ 1232852 w 2031749"/>
              <a:gd name="connsiteY1" fmla="*/ 4356812 h 4510816"/>
              <a:gd name="connsiteX2" fmla="*/ 1588987 w 2031749"/>
              <a:gd name="connsiteY2" fmla="*/ 4510816 h 4510816"/>
              <a:gd name="connsiteX3" fmla="*/ 2031749 w 2031749"/>
              <a:gd name="connsiteY3" fmla="*/ 3654168 h 4510816"/>
              <a:gd name="connsiteX4" fmla="*/ 1540861 w 2031749"/>
              <a:gd name="connsiteY4" fmla="*/ 3394285 h 4510816"/>
              <a:gd name="connsiteX5" fmla="*/ 1829618 w 2031749"/>
              <a:gd name="connsiteY5" fmla="*/ 2662765 h 4510816"/>
              <a:gd name="connsiteX6" fmla="*/ 1829618 w 2031749"/>
              <a:gd name="connsiteY6" fmla="*/ 2662765 h 4510816"/>
              <a:gd name="connsiteX7" fmla="*/ 1860098 w 2031749"/>
              <a:gd name="connsiteY7" fmla="*/ 2556085 h 4510816"/>
              <a:gd name="connsiteX8" fmla="*/ 1665989 w 2031749"/>
              <a:gd name="connsiteY8" fmla="*/ 1752376 h 4510816"/>
              <a:gd name="connsiteX9" fmla="*/ 88649 w 2031749"/>
              <a:gd name="connsiteY9" fmla="*/ 175036 h 4510816"/>
              <a:gd name="connsiteX10" fmla="*/ 233429 w 2031749"/>
              <a:gd name="connsiteY10" fmla="*/ 22636 h 4510816"/>
              <a:gd name="connsiteX0" fmla="*/ 1817972 w 1943100"/>
              <a:gd name="connsiteY0" fmla="*/ 2726757 h 4488180"/>
              <a:gd name="connsiteX1" fmla="*/ 1144203 w 1943100"/>
              <a:gd name="connsiteY1" fmla="*/ 4334176 h 4488180"/>
              <a:gd name="connsiteX2" fmla="*/ 1500338 w 1943100"/>
              <a:gd name="connsiteY2" fmla="*/ 4488180 h 4488180"/>
              <a:gd name="connsiteX3" fmla="*/ 1943100 w 1943100"/>
              <a:gd name="connsiteY3" fmla="*/ 3631532 h 4488180"/>
              <a:gd name="connsiteX4" fmla="*/ 1452212 w 1943100"/>
              <a:gd name="connsiteY4" fmla="*/ 3371649 h 4488180"/>
              <a:gd name="connsiteX5" fmla="*/ 1740969 w 1943100"/>
              <a:gd name="connsiteY5" fmla="*/ 2640129 h 4488180"/>
              <a:gd name="connsiteX6" fmla="*/ 1740969 w 1943100"/>
              <a:gd name="connsiteY6" fmla="*/ 2640129 h 4488180"/>
              <a:gd name="connsiteX7" fmla="*/ 1771449 w 1943100"/>
              <a:gd name="connsiteY7" fmla="*/ 2533449 h 4488180"/>
              <a:gd name="connsiteX8" fmla="*/ 1577340 w 1943100"/>
              <a:gd name="connsiteY8" fmla="*/ 1729740 h 4488180"/>
              <a:gd name="connsiteX9" fmla="*/ 0 w 1943100"/>
              <a:gd name="connsiteY9" fmla="*/ 152400 h 4488180"/>
              <a:gd name="connsiteX10" fmla="*/ 144780 w 1943100"/>
              <a:gd name="connsiteY10" fmla="*/ 0 h 4488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43100" h="4488180">
                <a:moveTo>
                  <a:pt x="1817972" y="2726757"/>
                </a:moveTo>
                <a:lnTo>
                  <a:pt x="1144203" y="4334176"/>
                </a:lnTo>
                <a:lnTo>
                  <a:pt x="1500338" y="4488180"/>
                </a:lnTo>
                <a:lnTo>
                  <a:pt x="1943100" y="3631532"/>
                </a:lnTo>
                <a:lnTo>
                  <a:pt x="1452212" y="3371649"/>
                </a:lnTo>
                <a:lnTo>
                  <a:pt x="1740969" y="2640129"/>
                </a:lnTo>
                <a:lnTo>
                  <a:pt x="1740969" y="2640129"/>
                </a:lnTo>
                <a:lnTo>
                  <a:pt x="1771449" y="2533449"/>
                </a:lnTo>
                <a:lnTo>
                  <a:pt x="1577340" y="1729740"/>
                </a:lnTo>
                <a:cubicBezTo>
                  <a:pt x="1439579" y="1661829"/>
                  <a:pt x="3175" y="149225"/>
                  <a:pt x="0" y="152400"/>
                </a:cubicBezTo>
                <a:cubicBezTo>
                  <a:pt x="86360" y="39370"/>
                  <a:pt x="146367" y="3175"/>
                  <a:pt x="144780" y="0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  <a:headEnd type="none" w="lg" len="lg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4292E3AA-63F6-4C61-8A9F-1742DA65E2C1}"/>
              </a:ext>
            </a:extLst>
          </p:cNvPr>
          <p:cNvSpPr/>
          <p:nvPr/>
        </p:nvSpPr>
        <p:spPr>
          <a:xfrm>
            <a:off x="2478838" y="3031995"/>
            <a:ext cx="981777" cy="442762"/>
          </a:xfrm>
          <a:prstGeom prst="wedgeRectCallout">
            <a:avLst>
              <a:gd name="adj1" fmla="val 76079"/>
              <a:gd name="adj2" fmla="val -577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b="1"/>
              <a:t>大黒方面への</a:t>
            </a:r>
            <a:endParaRPr kumimoji="1" lang="en-US" altLang="ja-JP" sz="900" b="1"/>
          </a:p>
          <a:p>
            <a:pPr algn="ctr"/>
            <a:r>
              <a:rPr kumimoji="1" lang="ja-JP" altLang="en-US" sz="900" b="1"/>
              <a:t>Ｕターン巡回路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E1DCBED8-E668-4BC4-AB2F-02E615C71FAA}"/>
              </a:ext>
            </a:extLst>
          </p:cNvPr>
          <p:cNvSpPr/>
          <p:nvPr/>
        </p:nvSpPr>
        <p:spPr>
          <a:xfrm>
            <a:off x="2590702" y="2333486"/>
            <a:ext cx="92075" cy="980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7990F59-8231-404C-9663-133BEB2E1506}"/>
              </a:ext>
            </a:extLst>
          </p:cNvPr>
          <p:cNvSpPr/>
          <p:nvPr/>
        </p:nvSpPr>
        <p:spPr>
          <a:xfrm>
            <a:off x="4441767" y="3742620"/>
            <a:ext cx="92075" cy="980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28972C2F-D3EF-41D9-870D-65615099FAA6}"/>
              </a:ext>
            </a:extLst>
          </p:cNvPr>
          <p:cNvSpPr/>
          <p:nvPr/>
        </p:nvSpPr>
        <p:spPr>
          <a:xfrm>
            <a:off x="4594167" y="5338809"/>
            <a:ext cx="92075" cy="980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4DA6209-7E29-470E-BA83-81CF5AA890E2}"/>
              </a:ext>
            </a:extLst>
          </p:cNvPr>
          <p:cNvSpPr/>
          <p:nvPr/>
        </p:nvSpPr>
        <p:spPr>
          <a:xfrm>
            <a:off x="3841793" y="6521112"/>
            <a:ext cx="92075" cy="980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1775241-AD82-4DB3-9D72-8F45AB24EEB4}"/>
              </a:ext>
            </a:extLst>
          </p:cNvPr>
          <p:cNvSpPr txBox="1"/>
          <p:nvPr/>
        </p:nvSpPr>
        <p:spPr>
          <a:xfrm>
            <a:off x="5181366" y="2338009"/>
            <a:ext cx="436572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A2</a:t>
            </a:r>
            <a:endParaRPr kumimoji="1" lang="en-US" altLang="ja-JP" sz="700" b="1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F18D896D-C4B8-434F-BAB5-C2CC2ECE2CE5}"/>
              </a:ext>
            </a:extLst>
          </p:cNvPr>
          <p:cNvSpPr/>
          <p:nvPr/>
        </p:nvSpPr>
        <p:spPr>
          <a:xfrm>
            <a:off x="5085055" y="2166684"/>
            <a:ext cx="92075" cy="980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94" name="正方形/長方形 93">
            <a:extLst>
              <a:ext uri="{FF2B5EF4-FFF2-40B4-BE49-F238E27FC236}">
                <a16:creationId xmlns:a16="http://schemas.microsoft.com/office/drawing/2014/main" id="{82939E75-D101-422D-9BE4-5C290C701ABB}"/>
              </a:ext>
            </a:extLst>
          </p:cNvPr>
          <p:cNvSpPr/>
          <p:nvPr/>
        </p:nvSpPr>
        <p:spPr>
          <a:xfrm>
            <a:off x="4601635" y="7511531"/>
            <a:ext cx="976205" cy="25070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b="1"/>
              <a:t>横浜マラソン参考</a:t>
            </a:r>
            <a:endParaRPr kumimoji="1" lang="ja-JP" altLang="en-US" sz="800" b="1"/>
          </a:p>
        </p:txBody>
      </p:sp>
      <p:sp>
        <p:nvSpPr>
          <p:cNvPr id="4" name="フリーフォーム: 図形 3">
            <a:extLst>
              <a:ext uri="{FF2B5EF4-FFF2-40B4-BE49-F238E27FC236}">
                <a16:creationId xmlns:a16="http://schemas.microsoft.com/office/drawing/2014/main" id="{EF5D6A11-78E3-48CB-B1F8-4FD07467CE85}"/>
              </a:ext>
            </a:extLst>
          </p:cNvPr>
          <p:cNvSpPr/>
          <p:nvPr/>
        </p:nvSpPr>
        <p:spPr>
          <a:xfrm>
            <a:off x="4434451" y="2460789"/>
            <a:ext cx="123825" cy="1276350"/>
          </a:xfrm>
          <a:custGeom>
            <a:avLst/>
            <a:gdLst>
              <a:gd name="connsiteX0" fmla="*/ 123825 w 123825"/>
              <a:gd name="connsiteY0" fmla="*/ 1276350 h 1276350"/>
              <a:gd name="connsiteX1" fmla="*/ 9525 w 123825"/>
              <a:gd name="connsiteY1" fmla="*/ 514350 h 1276350"/>
              <a:gd name="connsiteX2" fmla="*/ 9525 w 123825"/>
              <a:gd name="connsiteY2" fmla="*/ 514350 h 1276350"/>
              <a:gd name="connsiteX3" fmla="*/ 0 w 123825"/>
              <a:gd name="connsiteY3" fmla="*/ 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825" h="1276350">
                <a:moveTo>
                  <a:pt x="123825" y="1276350"/>
                </a:moveTo>
                <a:lnTo>
                  <a:pt x="9525" y="514350"/>
                </a:lnTo>
                <a:lnTo>
                  <a:pt x="9525" y="514350"/>
                </a:lnTo>
                <a:cubicBezTo>
                  <a:pt x="7937" y="428625"/>
                  <a:pt x="3968" y="214312"/>
                  <a:pt x="0" y="0"/>
                </a:cubicBezTo>
              </a:path>
            </a:pathLst>
          </a:custGeom>
          <a:noFill/>
          <a:ln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吹き出し: 四角形 34">
            <a:extLst>
              <a:ext uri="{FF2B5EF4-FFF2-40B4-BE49-F238E27FC236}">
                <a16:creationId xmlns:a16="http://schemas.microsoft.com/office/drawing/2014/main" id="{6B7DB641-3ECB-46D2-ABBC-4F583C967654}"/>
              </a:ext>
            </a:extLst>
          </p:cNvPr>
          <p:cNvSpPr/>
          <p:nvPr/>
        </p:nvSpPr>
        <p:spPr>
          <a:xfrm>
            <a:off x="4594167" y="2964634"/>
            <a:ext cx="981777" cy="442762"/>
          </a:xfrm>
          <a:prstGeom prst="wedgeRectCallout">
            <a:avLst>
              <a:gd name="adj1" fmla="val -65567"/>
              <a:gd name="adj2" fmla="val -109398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900" b="1"/>
              <a:t>A</a:t>
            </a:r>
            <a:r>
              <a:rPr lang="ja-JP" altLang="en-US" sz="900" b="1"/>
              <a:t>突堤内</a:t>
            </a:r>
            <a:r>
              <a:rPr kumimoji="1" lang="ja-JP" altLang="en-US" sz="900" b="1"/>
              <a:t>方面</a:t>
            </a:r>
            <a:endParaRPr kumimoji="1" lang="en-US" altLang="ja-JP" sz="900" b="1"/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64D27F3F-CBBF-416D-8EB9-A8EC8629A5D5}"/>
              </a:ext>
            </a:extLst>
          </p:cNvPr>
          <p:cNvSpPr/>
          <p:nvPr/>
        </p:nvSpPr>
        <p:spPr>
          <a:xfrm>
            <a:off x="4685957" y="2057691"/>
            <a:ext cx="451798" cy="2654300"/>
          </a:xfrm>
          <a:custGeom>
            <a:avLst/>
            <a:gdLst>
              <a:gd name="connsiteX0" fmla="*/ 108773 w 477975"/>
              <a:gd name="connsiteY0" fmla="*/ 2654300 h 2654300"/>
              <a:gd name="connsiteX1" fmla="*/ 172273 w 477975"/>
              <a:gd name="connsiteY1" fmla="*/ 2438400 h 2654300"/>
              <a:gd name="connsiteX2" fmla="*/ 7173 w 477975"/>
              <a:gd name="connsiteY2" fmla="*/ 1714500 h 2654300"/>
              <a:gd name="connsiteX3" fmla="*/ 451673 w 477975"/>
              <a:gd name="connsiteY3" fmla="*/ 901700 h 2654300"/>
              <a:gd name="connsiteX4" fmla="*/ 388173 w 477975"/>
              <a:gd name="connsiteY4" fmla="*/ 0 h 2654300"/>
              <a:gd name="connsiteX0" fmla="*/ 108773 w 477975"/>
              <a:gd name="connsiteY0" fmla="*/ 2654300 h 2654300"/>
              <a:gd name="connsiteX1" fmla="*/ 172273 w 477975"/>
              <a:gd name="connsiteY1" fmla="*/ 2438400 h 2654300"/>
              <a:gd name="connsiteX2" fmla="*/ 7173 w 477975"/>
              <a:gd name="connsiteY2" fmla="*/ 1714500 h 2654300"/>
              <a:gd name="connsiteX3" fmla="*/ 451673 w 477975"/>
              <a:gd name="connsiteY3" fmla="*/ 901700 h 2654300"/>
              <a:gd name="connsiteX4" fmla="*/ 388173 w 477975"/>
              <a:gd name="connsiteY4" fmla="*/ 0 h 2654300"/>
              <a:gd name="connsiteX0" fmla="*/ 108773 w 477975"/>
              <a:gd name="connsiteY0" fmla="*/ 2654300 h 2654300"/>
              <a:gd name="connsiteX1" fmla="*/ 172273 w 477975"/>
              <a:gd name="connsiteY1" fmla="*/ 2438400 h 2654300"/>
              <a:gd name="connsiteX2" fmla="*/ 7173 w 477975"/>
              <a:gd name="connsiteY2" fmla="*/ 1714500 h 2654300"/>
              <a:gd name="connsiteX3" fmla="*/ 451673 w 477975"/>
              <a:gd name="connsiteY3" fmla="*/ 901700 h 2654300"/>
              <a:gd name="connsiteX4" fmla="*/ 388173 w 477975"/>
              <a:gd name="connsiteY4" fmla="*/ 0 h 2654300"/>
              <a:gd name="connsiteX0" fmla="*/ 108365 w 477567"/>
              <a:gd name="connsiteY0" fmla="*/ 2654300 h 2654300"/>
              <a:gd name="connsiteX1" fmla="*/ 171865 w 477567"/>
              <a:gd name="connsiteY1" fmla="*/ 2438400 h 2654300"/>
              <a:gd name="connsiteX2" fmla="*/ 6765 w 477567"/>
              <a:gd name="connsiteY2" fmla="*/ 1714500 h 2654300"/>
              <a:gd name="connsiteX3" fmla="*/ 451265 w 477567"/>
              <a:gd name="connsiteY3" fmla="*/ 901700 h 2654300"/>
              <a:gd name="connsiteX4" fmla="*/ 387765 w 477567"/>
              <a:gd name="connsiteY4" fmla="*/ 0 h 2654300"/>
              <a:gd name="connsiteX0" fmla="*/ 109483 w 478685"/>
              <a:gd name="connsiteY0" fmla="*/ 2654300 h 2654300"/>
              <a:gd name="connsiteX1" fmla="*/ 172983 w 478685"/>
              <a:gd name="connsiteY1" fmla="*/ 2438400 h 2654300"/>
              <a:gd name="connsiteX2" fmla="*/ 7883 w 478685"/>
              <a:gd name="connsiteY2" fmla="*/ 1714500 h 2654300"/>
              <a:gd name="connsiteX3" fmla="*/ 452383 w 478685"/>
              <a:gd name="connsiteY3" fmla="*/ 901700 h 2654300"/>
              <a:gd name="connsiteX4" fmla="*/ 388883 w 478685"/>
              <a:gd name="connsiteY4" fmla="*/ 0 h 2654300"/>
              <a:gd name="connsiteX0" fmla="*/ 108496 w 477698"/>
              <a:gd name="connsiteY0" fmla="*/ 2654300 h 2654300"/>
              <a:gd name="connsiteX1" fmla="*/ 171996 w 477698"/>
              <a:gd name="connsiteY1" fmla="*/ 2438400 h 2654300"/>
              <a:gd name="connsiteX2" fmla="*/ 6896 w 477698"/>
              <a:gd name="connsiteY2" fmla="*/ 1714500 h 2654300"/>
              <a:gd name="connsiteX3" fmla="*/ 451396 w 477698"/>
              <a:gd name="connsiteY3" fmla="*/ 901700 h 2654300"/>
              <a:gd name="connsiteX4" fmla="*/ 387896 w 477698"/>
              <a:gd name="connsiteY4" fmla="*/ 0 h 2654300"/>
              <a:gd name="connsiteX0" fmla="*/ 108496 w 473181"/>
              <a:gd name="connsiteY0" fmla="*/ 2654300 h 2654300"/>
              <a:gd name="connsiteX1" fmla="*/ 171996 w 473181"/>
              <a:gd name="connsiteY1" fmla="*/ 2438400 h 2654300"/>
              <a:gd name="connsiteX2" fmla="*/ 6896 w 473181"/>
              <a:gd name="connsiteY2" fmla="*/ 1714500 h 2654300"/>
              <a:gd name="connsiteX3" fmla="*/ 451396 w 473181"/>
              <a:gd name="connsiteY3" fmla="*/ 901700 h 2654300"/>
              <a:gd name="connsiteX4" fmla="*/ 387896 w 473181"/>
              <a:gd name="connsiteY4" fmla="*/ 0 h 2654300"/>
              <a:gd name="connsiteX0" fmla="*/ 108496 w 473181"/>
              <a:gd name="connsiteY0" fmla="*/ 2654300 h 2654300"/>
              <a:gd name="connsiteX1" fmla="*/ 171996 w 473181"/>
              <a:gd name="connsiteY1" fmla="*/ 2438400 h 2654300"/>
              <a:gd name="connsiteX2" fmla="*/ 6896 w 473181"/>
              <a:gd name="connsiteY2" fmla="*/ 1714500 h 2654300"/>
              <a:gd name="connsiteX3" fmla="*/ 451396 w 473181"/>
              <a:gd name="connsiteY3" fmla="*/ 901700 h 2654300"/>
              <a:gd name="connsiteX4" fmla="*/ 387896 w 473181"/>
              <a:gd name="connsiteY4" fmla="*/ 0 h 2654300"/>
              <a:gd name="connsiteX0" fmla="*/ 108496 w 451798"/>
              <a:gd name="connsiteY0" fmla="*/ 2654300 h 2654300"/>
              <a:gd name="connsiteX1" fmla="*/ 171996 w 451798"/>
              <a:gd name="connsiteY1" fmla="*/ 2438400 h 2654300"/>
              <a:gd name="connsiteX2" fmla="*/ 6896 w 451798"/>
              <a:gd name="connsiteY2" fmla="*/ 1714500 h 2654300"/>
              <a:gd name="connsiteX3" fmla="*/ 451396 w 451798"/>
              <a:gd name="connsiteY3" fmla="*/ 901700 h 2654300"/>
              <a:gd name="connsiteX4" fmla="*/ 387896 w 451798"/>
              <a:gd name="connsiteY4" fmla="*/ 0 h 265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798" h="2654300">
                <a:moveTo>
                  <a:pt x="108496" y="2654300"/>
                </a:moveTo>
                <a:cubicBezTo>
                  <a:pt x="160619" y="2534179"/>
                  <a:pt x="179405" y="2466446"/>
                  <a:pt x="171996" y="2438400"/>
                </a:cubicBezTo>
                <a:cubicBezTo>
                  <a:pt x="164587" y="2410354"/>
                  <a:pt x="-39671" y="1970617"/>
                  <a:pt x="6896" y="1714500"/>
                </a:cubicBezTo>
                <a:cubicBezTo>
                  <a:pt x="53463" y="1458383"/>
                  <a:pt x="466477" y="1213644"/>
                  <a:pt x="451396" y="901700"/>
                </a:cubicBezTo>
                <a:cubicBezTo>
                  <a:pt x="436315" y="589756"/>
                  <a:pt x="422821" y="312737"/>
                  <a:pt x="387896" y="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D400246B-B22C-48CA-8581-41DB4CCFEED2}"/>
              </a:ext>
            </a:extLst>
          </p:cNvPr>
          <p:cNvSpPr/>
          <p:nvPr/>
        </p:nvSpPr>
        <p:spPr>
          <a:xfrm>
            <a:off x="3719671" y="6767036"/>
            <a:ext cx="273209" cy="172244"/>
          </a:xfrm>
          <a:custGeom>
            <a:avLst/>
            <a:gdLst>
              <a:gd name="connsiteX0" fmla="*/ 0 w 842963"/>
              <a:gd name="connsiteY0" fmla="*/ 0 h 14288"/>
              <a:gd name="connsiteX1" fmla="*/ 842963 w 842963"/>
              <a:gd name="connsiteY1" fmla="*/ 14288 h 1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963" h="14288">
                <a:moveTo>
                  <a:pt x="0" y="0"/>
                </a:moveTo>
                <a:lnTo>
                  <a:pt x="842963" y="14288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E39C2C9-0748-422A-8F3B-9D214A2E64A6}"/>
              </a:ext>
            </a:extLst>
          </p:cNvPr>
          <p:cNvSpPr txBox="1"/>
          <p:nvPr/>
        </p:nvSpPr>
        <p:spPr>
          <a:xfrm>
            <a:off x="149860" y="7719060"/>
            <a:ext cx="357886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>
                <a:latin typeface="Meiryo UI" panose="020B0604030504040204" pitchFamily="50" charset="-128"/>
                <a:ea typeface="Meiryo UI" panose="020B0604030504040204" pitchFamily="50" charset="-128"/>
              </a:rPr>
              <a:t>・事前に通行証を配布し通行証を持ったＡ突堤利用者のみ通行可とする</a:t>
            </a:r>
            <a:endParaRPr lang="en-US" altLang="ja-JP" sz="9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900">
                <a:latin typeface="Meiryo UI" panose="020B0604030504040204" pitchFamily="50" charset="-128"/>
                <a:ea typeface="Meiryo UI" panose="020B0604030504040204" pitchFamily="50" charset="-128"/>
              </a:rPr>
              <a:t>・　　</a:t>
            </a:r>
            <a:r>
              <a:rPr lang="ja-JP" altLang="en-US" sz="9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警備員は通行証をもった利用者のみ誘導</a:t>
            </a:r>
            <a:endParaRPr lang="en-US" altLang="ja-JP" sz="90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900">
                <a:latin typeface="Meiryo UI" panose="020B0604030504040204" pitchFamily="50" charset="-128"/>
                <a:ea typeface="Meiryo UI" panose="020B0604030504040204" pitchFamily="50" charset="-128"/>
              </a:rPr>
              <a:t>・Ａ突堤から本牧ふ頭方面は通行止めとする</a:t>
            </a:r>
            <a:endParaRPr kumimoji="1" lang="en-US" altLang="ja-JP" sz="9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9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900">
                <a:latin typeface="Meiryo UI" panose="020B0604030504040204" pitchFamily="50" charset="-128"/>
                <a:ea typeface="Meiryo UI" panose="020B0604030504040204" pitchFamily="50" charset="-128"/>
              </a:rPr>
              <a:t>■大黒方面への巡回路</a:t>
            </a:r>
            <a:endParaRPr kumimoji="1" lang="en-US" altLang="ja-JP" sz="9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900">
                <a:latin typeface="Meiryo UI" panose="020B0604030504040204" pitchFamily="50" charset="-128"/>
                <a:ea typeface="Meiryo UI" panose="020B0604030504040204" pitchFamily="50" charset="-128"/>
              </a:rPr>
              <a:t>■Ａ突堤内方面</a:t>
            </a:r>
            <a:endParaRPr kumimoji="1" lang="en-US" altLang="ja-JP" sz="9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9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8A6EE5DA-EC7F-4840-8210-E07A77A8315B}"/>
              </a:ext>
            </a:extLst>
          </p:cNvPr>
          <p:cNvCxnSpPr/>
          <p:nvPr/>
        </p:nvCxnSpPr>
        <p:spPr>
          <a:xfrm>
            <a:off x="1412240" y="8382000"/>
            <a:ext cx="680720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9E2088C9-A1BF-4684-84EE-C025A1F14D32}"/>
              </a:ext>
            </a:extLst>
          </p:cNvPr>
          <p:cNvCxnSpPr/>
          <p:nvPr/>
        </p:nvCxnSpPr>
        <p:spPr>
          <a:xfrm>
            <a:off x="1422400" y="8534400"/>
            <a:ext cx="680720" cy="0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C6BCBA65-5458-4627-ADD1-27D604319330}"/>
              </a:ext>
            </a:extLst>
          </p:cNvPr>
          <p:cNvSpPr/>
          <p:nvPr/>
        </p:nvSpPr>
        <p:spPr>
          <a:xfrm>
            <a:off x="330175" y="7927404"/>
            <a:ext cx="92075" cy="980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4" name="フリーフォーム: 図形 13">
            <a:extLst>
              <a:ext uri="{FF2B5EF4-FFF2-40B4-BE49-F238E27FC236}">
                <a16:creationId xmlns:a16="http://schemas.microsoft.com/office/drawing/2014/main" id="{8CED95D6-C21B-4063-8412-D3BFE8C77E0B}"/>
              </a:ext>
            </a:extLst>
          </p:cNvPr>
          <p:cNvSpPr/>
          <p:nvPr/>
        </p:nvSpPr>
        <p:spPr>
          <a:xfrm>
            <a:off x="2682240" y="2286000"/>
            <a:ext cx="162560" cy="142240"/>
          </a:xfrm>
          <a:custGeom>
            <a:avLst/>
            <a:gdLst>
              <a:gd name="connsiteX0" fmla="*/ 0 w 162560"/>
              <a:gd name="connsiteY0" fmla="*/ 0 h 142240"/>
              <a:gd name="connsiteX1" fmla="*/ 162560 w 162560"/>
              <a:gd name="connsiteY1" fmla="*/ 14224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2560" h="142240">
                <a:moveTo>
                  <a:pt x="0" y="0"/>
                </a:moveTo>
                <a:lnTo>
                  <a:pt x="162560" y="142240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0218F62E-11CC-48A8-B5B6-5514929ACBC9}"/>
              </a:ext>
            </a:extLst>
          </p:cNvPr>
          <p:cNvGrpSpPr/>
          <p:nvPr/>
        </p:nvGrpSpPr>
        <p:grpSpPr>
          <a:xfrm rot="7811504">
            <a:off x="2958445" y="2364632"/>
            <a:ext cx="152098" cy="107167"/>
            <a:chOff x="-3605111" y="1807211"/>
            <a:chExt cx="277711" cy="186689"/>
          </a:xfrm>
        </p:grpSpPr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877FDD22-46F9-4B39-9FCE-E06D8276171C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F9BDD84A-7BA9-40D5-9B75-61E5BE226B75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6E742243-D373-4E76-9C8A-5067BFA20DF2}"/>
              </a:ext>
            </a:extLst>
          </p:cNvPr>
          <p:cNvGrpSpPr/>
          <p:nvPr/>
        </p:nvGrpSpPr>
        <p:grpSpPr>
          <a:xfrm>
            <a:off x="5204903" y="2201935"/>
            <a:ext cx="152098" cy="107167"/>
            <a:chOff x="-3605111" y="1807211"/>
            <a:chExt cx="277711" cy="186689"/>
          </a:xfrm>
        </p:grpSpPr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77052C45-7AF4-45AB-9131-453444754E5B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CD701C52-DAEE-4D60-8CCD-6B5E20592FEA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683CA3B2-8274-46FE-B87C-8BC6223007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02" t="36672" r="18936" b="10170"/>
          <a:stretch/>
        </p:blipFill>
        <p:spPr>
          <a:xfrm>
            <a:off x="3106900" y="644817"/>
            <a:ext cx="2400301" cy="1329998"/>
          </a:xfrm>
          <a:prstGeom prst="rect">
            <a:avLst/>
          </a:prstGeom>
        </p:spPr>
      </p:pic>
      <p:sp>
        <p:nvSpPr>
          <p:cNvPr id="17" name="フリーフォーム: 図形 16">
            <a:extLst>
              <a:ext uri="{FF2B5EF4-FFF2-40B4-BE49-F238E27FC236}">
                <a16:creationId xmlns:a16="http://schemas.microsoft.com/office/drawing/2014/main" id="{D8EBC8B9-710B-4DAB-BFE5-9872E4E0F03A}"/>
              </a:ext>
            </a:extLst>
          </p:cNvPr>
          <p:cNvSpPr/>
          <p:nvPr/>
        </p:nvSpPr>
        <p:spPr>
          <a:xfrm>
            <a:off x="4033830" y="1214909"/>
            <a:ext cx="240030" cy="758190"/>
          </a:xfrm>
          <a:custGeom>
            <a:avLst/>
            <a:gdLst>
              <a:gd name="connsiteX0" fmla="*/ 102870 w 102870"/>
              <a:gd name="connsiteY0" fmla="*/ 765810 h 765810"/>
              <a:gd name="connsiteX1" fmla="*/ 0 w 102870"/>
              <a:gd name="connsiteY1" fmla="*/ 19050 h 765810"/>
              <a:gd name="connsiteX2" fmla="*/ 0 w 102870"/>
              <a:gd name="connsiteY2" fmla="*/ 0 h 765810"/>
              <a:gd name="connsiteX0" fmla="*/ 102870 w 102870"/>
              <a:gd name="connsiteY0" fmla="*/ 746760 h 746760"/>
              <a:gd name="connsiteX1" fmla="*/ 0 w 102870"/>
              <a:gd name="connsiteY1" fmla="*/ 0 h 746760"/>
              <a:gd name="connsiteX0" fmla="*/ 208857 w 208857"/>
              <a:gd name="connsiteY0" fmla="*/ 724904 h 724904"/>
              <a:gd name="connsiteX1" fmla="*/ 0 w 208857"/>
              <a:gd name="connsiteY1" fmla="*/ 0 h 724904"/>
              <a:gd name="connsiteX0" fmla="*/ 208857 w 208857"/>
              <a:gd name="connsiteY0" fmla="*/ 724904 h 724904"/>
              <a:gd name="connsiteX1" fmla="*/ 158981 w 208857"/>
              <a:gd name="connsiteY1" fmla="*/ 171208 h 724904"/>
              <a:gd name="connsiteX2" fmla="*/ 0 w 208857"/>
              <a:gd name="connsiteY2" fmla="*/ 0 h 724904"/>
              <a:gd name="connsiteX0" fmla="*/ 208857 w 208857"/>
              <a:gd name="connsiteY0" fmla="*/ 724904 h 724904"/>
              <a:gd name="connsiteX1" fmla="*/ 158981 w 208857"/>
              <a:gd name="connsiteY1" fmla="*/ 171208 h 724904"/>
              <a:gd name="connsiteX2" fmla="*/ 0 w 208857"/>
              <a:gd name="connsiteY2" fmla="*/ 0 h 724904"/>
              <a:gd name="connsiteX0" fmla="*/ 196388 w 196388"/>
              <a:gd name="connsiteY0" fmla="*/ 724904 h 724904"/>
              <a:gd name="connsiteX1" fmla="*/ 158981 w 196388"/>
              <a:gd name="connsiteY1" fmla="*/ 171208 h 724904"/>
              <a:gd name="connsiteX2" fmla="*/ 0 w 196388"/>
              <a:gd name="connsiteY2" fmla="*/ 0 h 724904"/>
              <a:gd name="connsiteX0" fmla="*/ 196388 w 196388"/>
              <a:gd name="connsiteY0" fmla="*/ 724904 h 724904"/>
              <a:gd name="connsiteX1" fmla="*/ 158981 w 196388"/>
              <a:gd name="connsiteY1" fmla="*/ 171208 h 724904"/>
              <a:gd name="connsiteX2" fmla="*/ 0 w 196388"/>
              <a:gd name="connsiteY2" fmla="*/ 0 h 724904"/>
              <a:gd name="connsiteX0" fmla="*/ 196388 w 196388"/>
              <a:gd name="connsiteY0" fmla="*/ 724904 h 724904"/>
              <a:gd name="connsiteX1" fmla="*/ 183919 w 196388"/>
              <a:gd name="connsiteY1" fmla="*/ 163923 h 724904"/>
              <a:gd name="connsiteX2" fmla="*/ 0 w 196388"/>
              <a:gd name="connsiteY2" fmla="*/ 0 h 724904"/>
              <a:gd name="connsiteX0" fmla="*/ 196388 w 196388"/>
              <a:gd name="connsiteY0" fmla="*/ 724904 h 724904"/>
              <a:gd name="connsiteX1" fmla="*/ 183919 w 196388"/>
              <a:gd name="connsiteY1" fmla="*/ 163923 h 724904"/>
              <a:gd name="connsiteX2" fmla="*/ 0 w 196388"/>
              <a:gd name="connsiteY2" fmla="*/ 0 h 724904"/>
              <a:gd name="connsiteX0" fmla="*/ 196388 w 196388"/>
              <a:gd name="connsiteY0" fmla="*/ 724904 h 724904"/>
              <a:gd name="connsiteX1" fmla="*/ 180802 w 196388"/>
              <a:gd name="connsiteY1" fmla="*/ 163923 h 724904"/>
              <a:gd name="connsiteX2" fmla="*/ 0 w 196388"/>
              <a:gd name="connsiteY2" fmla="*/ 0 h 724904"/>
              <a:gd name="connsiteX0" fmla="*/ 196388 w 196388"/>
              <a:gd name="connsiteY0" fmla="*/ 724904 h 724904"/>
              <a:gd name="connsiteX1" fmla="*/ 180802 w 196388"/>
              <a:gd name="connsiteY1" fmla="*/ 163923 h 724904"/>
              <a:gd name="connsiteX2" fmla="*/ 0 w 196388"/>
              <a:gd name="connsiteY2" fmla="*/ 0 h 72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388" h="724904">
                <a:moveTo>
                  <a:pt x="196388" y="724904"/>
                </a:moveTo>
                <a:cubicBezTo>
                  <a:pt x="192232" y="513625"/>
                  <a:pt x="184959" y="342416"/>
                  <a:pt x="180802" y="163923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フリーフォーム: 図形 23">
            <a:extLst>
              <a:ext uri="{FF2B5EF4-FFF2-40B4-BE49-F238E27FC236}">
                <a16:creationId xmlns:a16="http://schemas.microsoft.com/office/drawing/2014/main" id="{B6208023-A6BD-417E-BD5C-DBDF2D7E4DA1}"/>
              </a:ext>
            </a:extLst>
          </p:cNvPr>
          <p:cNvSpPr/>
          <p:nvPr/>
        </p:nvSpPr>
        <p:spPr>
          <a:xfrm>
            <a:off x="4225600" y="1171729"/>
            <a:ext cx="400050" cy="742950"/>
          </a:xfrm>
          <a:custGeom>
            <a:avLst/>
            <a:gdLst>
              <a:gd name="connsiteX0" fmla="*/ 400050 w 400050"/>
              <a:gd name="connsiteY0" fmla="*/ 742950 h 742950"/>
              <a:gd name="connsiteX1" fmla="*/ 0 w 400050"/>
              <a:gd name="connsiteY1" fmla="*/ 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0050" h="742950">
                <a:moveTo>
                  <a:pt x="400050" y="742950"/>
                </a:moveTo>
                <a:lnTo>
                  <a:pt x="0" y="0"/>
                </a:lnTo>
              </a:path>
            </a:pathLst>
          </a:custGeom>
          <a:noFill/>
          <a:ln>
            <a:solidFill>
              <a:srgbClr val="00009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851D80E5-E7B1-461E-A561-2F346431B0BB}"/>
              </a:ext>
            </a:extLst>
          </p:cNvPr>
          <p:cNvSpPr txBox="1"/>
          <p:nvPr/>
        </p:nvSpPr>
        <p:spPr>
          <a:xfrm>
            <a:off x="3520821" y="833757"/>
            <a:ext cx="436572" cy="2000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" b="1">
                <a:solidFill>
                  <a:srgbClr val="FF0000"/>
                </a:solidFill>
                <a:latin typeface="+mj-ea"/>
                <a:ea typeface="+mj-ea"/>
              </a:rPr>
              <a:t>A2</a:t>
            </a:r>
            <a:endParaRPr kumimoji="1" lang="en-US" altLang="ja-JP" sz="700" b="1">
              <a:solidFill>
                <a:srgbClr val="FF0000"/>
              </a:solidFill>
              <a:latin typeface="+mj-ea"/>
              <a:ea typeface="+mj-ea"/>
            </a:endParaRPr>
          </a:p>
        </p:txBody>
      </p: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E090F27F-63E4-4B9A-8EA8-504E6A811012}"/>
              </a:ext>
            </a:extLst>
          </p:cNvPr>
          <p:cNvGrpSpPr/>
          <p:nvPr/>
        </p:nvGrpSpPr>
        <p:grpSpPr>
          <a:xfrm rot="10800000">
            <a:off x="3813465" y="1095420"/>
            <a:ext cx="152098" cy="107167"/>
            <a:chOff x="-3605111" y="1807211"/>
            <a:chExt cx="277711" cy="18668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8588D03E-898A-4CA2-8A55-1B5DC11F796D}"/>
                </a:ext>
              </a:extLst>
            </p:cNvPr>
            <p:cNvSpPr/>
            <p:nvPr/>
          </p:nvSpPr>
          <p:spPr>
            <a:xfrm rot="5400000">
              <a:off x="-3560449" y="1875155"/>
              <a:ext cx="186689" cy="508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B2B9507A-FB13-49FB-B406-D62E922FC57E}"/>
                </a:ext>
              </a:extLst>
            </p:cNvPr>
            <p:cNvSpPr/>
            <p:nvPr/>
          </p:nvSpPr>
          <p:spPr>
            <a:xfrm rot="10800000">
              <a:off x="-3605111" y="1808478"/>
              <a:ext cx="277711" cy="457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2775A4F-B032-4F27-9BF8-CE7620704F98}"/>
              </a:ext>
            </a:extLst>
          </p:cNvPr>
          <p:cNvSpPr/>
          <p:nvPr/>
        </p:nvSpPr>
        <p:spPr>
          <a:xfrm>
            <a:off x="3933661" y="1066338"/>
            <a:ext cx="92075" cy="980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778C3CB-3E76-45A9-ADD7-D7D481D4F119}"/>
              </a:ext>
            </a:extLst>
          </p:cNvPr>
          <p:cNvSpPr/>
          <p:nvPr/>
        </p:nvSpPr>
        <p:spPr>
          <a:xfrm>
            <a:off x="1389861" y="594696"/>
            <a:ext cx="1607819" cy="41334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700" b="1">
                <a:latin typeface="Meiryo UI" panose="020B0604030504040204" pitchFamily="50" charset="-128"/>
                <a:ea typeface="Meiryo UI" panose="020B0604030504040204" pitchFamily="50" charset="-128"/>
              </a:rPr>
              <a:t>Ａ突堤は基本的に通行止め</a:t>
            </a:r>
            <a:endParaRPr kumimoji="1" lang="en-US" altLang="ja-JP" sz="700" b="1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700" b="1">
                <a:latin typeface="Meiryo UI" panose="020B0604030504040204" pitchFamily="50" charset="-128"/>
                <a:ea typeface="Meiryo UI" panose="020B0604030504040204" pitchFamily="50" charset="-128"/>
              </a:rPr>
              <a:t>通行証がある車両のみＡ突堤進入可</a:t>
            </a:r>
            <a:endParaRPr kumimoji="1" lang="en-US" altLang="ja-JP" sz="7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54C474DE-D06C-41A7-B83D-72CB8389367A}"/>
              </a:ext>
            </a:extLst>
          </p:cNvPr>
          <p:cNvCxnSpPr>
            <a:cxnSpLocks/>
          </p:cNvCxnSpPr>
          <p:nvPr/>
        </p:nvCxnSpPr>
        <p:spPr>
          <a:xfrm flipV="1">
            <a:off x="3688080" y="1194816"/>
            <a:ext cx="457200" cy="780289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51F57E73-A57D-41CF-B7BC-6FE55930347C}"/>
              </a:ext>
            </a:extLst>
          </p:cNvPr>
          <p:cNvGrpSpPr/>
          <p:nvPr/>
        </p:nvGrpSpPr>
        <p:grpSpPr>
          <a:xfrm>
            <a:off x="4441767" y="7935258"/>
            <a:ext cx="492443" cy="1159125"/>
            <a:chOff x="4392320" y="8215671"/>
            <a:chExt cx="492443" cy="1159125"/>
          </a:xfrm>
        </p:grpSpPr>
        <p:grpSp>
          <p:nvGrpSpPr>
            <p:cNvPr id="49" name="グループ化 48">
              <a:extLst>
                <a:ext uri="{FF2B5EF4-FFF2-40B4-BE49-F238E27FC236}">
                  <a16:creationId xmlns:a16="http://schemas.microsoft.com/office/drawing/2014/main" id="{C335B631-BCD6-4030-B93A-8FE28DB20345}"/>
                </a:ext>
              </a:extLst>
            </p:cNvPr>
            <p:cNvGrpSpPr/>
            <p:nvPr/>
          </p:nvGrpSpPr>
          <p:grpSpPr>
            <a:xfrm>
              <a:off x="4404538" y="8385561"/>
              <a:ext cx="474133" cy="989235"/>
              <a:chOff x="3677169" y="8580736"/>
              <a:chExt cx="474133" cy="989235"/>
            </a:xfrm>
          </p:grpSpPr>
          <p:pic>
            <p:nvPicPr>
              <p:cNvPr id="51" name="図 50">
                <a:extLst>
                  <a:ext uri="{FF2B5EF4-FFF2-40B4-BE49-F238E27FC236}">
                    <a16:creationId xmlns:a16="http://schemas.microsoft.com/office/drawing/2014/main" id="{208CE205-3335-4D3C-87CE-B1C5DF4B45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1137" t="50066" r="73473" b="31942"/>
              <a:stretch/>
            </p:blipFill>
            <p:spPr>
              <a:xfrm>
                <a:off x="3677169" y="8580736"/>
                <a:ext cx="474133" cy="989235"/>
              </a:xfrm>
              <a:prstGeom prst="rect">
                <a:avLst/>
              </a:prstGeom>
            </p:spPr>
          </p:pic>
          <p:sp>
            <p:nvSpPr>
              <p:cNvPr id="52" name="正方形/長方形 51">
                <a:extLst>
                  <a:ext uri="{FF2B5EF4-FFF2-40B4-BE49-F238E27FC236}">
                    <a16:creationId xmlns:a16="http://schemas.microsoft.com/office/drawing/2014/main" id="{81E55116-70F3-4AE1-AEEB-98C444BE3E54}"/>
                  </a:ext>
                </a:extLst>
              </p:cNvPr>
              <p:cNvSpPr/>
              <p:nvPr/>
            </p:nvSpPr>
            <p:spPr>
              <a:xfrm>
                <a:off x="3772581" y="8733136"/>
                <a:ext cx="277184" cy="7374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800">
                    <a:solidFill>
                      <a:srgbClr val="FF0000"/>
                    </a:solidFill>
                  </a:rPr>
                  <a:t>A</a:t>
                </a:r>
                <a:r>
                  <a:rPr lang="ja-JP" altLang="en-US" sz="800">
                    <a:solidFill>
                      <a:srgbClr val="FF0000"/>
                    </a:solidFill>
                  </a:rPr>
                  <a:t>突堤</a:t>
                </a:r>
                <a:endParaRPr lang="en-US" altLang="ja-JP" sz="800">
                  <a:solidFill>
                    <a:srgbClr val="FF0000"/>
                  </a:solidFill>
                </a:endParaRPr>
              </a:p>
              <a:p>
                <a:pPr algn="ctr"/>
                <a:r>
                  <a:rPr lang="ja-JP" altLang="en-US" sz="800">
                    <a:solidFill>
                      <a:srgbClr val="FF0000"/>
                    </a:solidFill>
                  </a:rPr>
                  <a:t>通行不可</a:t>
                </a:r>
              </a:p>
            </p:txBody>
          </p:sp>
        </p:grp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9859CC8C-134C-46B9-8BED-9C04EBBA099E}"/>
                </a:ext>
              </a:extLst>
            </p:cNvPr>
            <p:cNvSpPr txBox="1"/>
            <p:nvPr/>
          </p:nvSpPr>
          <p:spPr>
            <a:xfrm>
              <a:off x="4392320" y="8215671"/>
              <a:ext cx="49244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/>
                <a:t>P-34a</a:t>
              </a:r>
              <a:endParaRPr kumimoji="1" lang="ja-JP" altLang="en-US" sz="900"/>
            </a:p>
          </p:txBody>
        </p:sp>
      </p:grp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5F548C7-210F-4B36-A8F2-4297291C38D7}"/>
              </a:ext>
            </a:extLst>
          </p:cNvPr>
          <p:cNvSpPr/>
          <p:nvPr/>
        </p:nvSpPr>
        <p:spPr>
          <a:xfrm>
            <a:off x="4418076" y="7978140"/>
            <a:ext cx="533400" cy="144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b="1">
                <a:solidFill>
                  <a:srgbClr val="FF0000"/>
                </a:solidFill>
              </a:rPr>
              <a:t>A2</a:t>
            </a:r>
            <a:r>
              <a:rPr kumimoji="1" lang="ja-JP" altLang="en-US" sz="800" b="1">
                <a:solidFill>
                  <a:srgbClr val="FF0000"/>
                </a:solidFill>
              </a:rPr>
              <a:t>（仮）</a:t>
            </a:r>
          </a:p>
        </p:txBody>
      </p:sp>
    </p:spTree>
    <p:extLst>
      <p:ext uri="{BB962C8B-B14F-4D97-AF65-F5344CB8AC3E}">
        <p14:creationId xmlns:p14="http://schemas.microsoft.com/office/powerpoint/2010/main" val="2332961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/>
          <a:srcRect r="5095"/>
          <a:stretch/>
        </p:blipFill>
        <p:spPr>
          <a:xfrm rot="5400000">
            <a:off x="7919197" y="2200782"/>
            <a:ext cx="8591643" cy="3508503"/>
          </a:xfrm>
          <a:prstGeom prst="rect">
            <a:avLst/>
          </a:prstGeom>
        </p:spPr>
      </p:pic>
      <p:sp>
        <p:nvSpPr>
          <p:cNvPr id="73" name="テキスト ボックス 22"/>
          <p:cNvSpPr txBox="1">
            <a:spLocks noChangeArrowheads="1"/>
          </p:cNvSpPr>
          <p:nvPr/>
        </p:nvSpPr>
        <p:spPr bwMode="auto">
          <a:xfrm>
            <a:off x="1095375" y="84270"/>
            <a:ext cx="3811678" cy="333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6551" tIns="58275" rIns="116551" bIns="58275">
            <a:spAutoFit/>
          </a:bodyPr>
          <a:lstStyle/>
          <a:p>
            <a:r>
              <a:rPr lang="ja-JP" altLang="en-US" sz="1400">
                <a:latin typeface="A-OTF 新ゴ Pro B"/>
                <a:ea typeface="A-OTF 新ゴ Pro B"/>
                <a:cs typeface="A-OTF 新ゴ Pro B"/>
              </a:rPr>
              <a:t>エイジランコース広域図</a:t>
            </a:r>
            <a:r>
              <a:rPr lang="en-US" altLang="ja-JP" sz="900">
                <a:latin typeface="A-OTF 新ゴ Pro B"/>
                <a:ea typeface="A-OTF 新ゴ Pro B"/>
                <a:cs typeface="A-OTF 新ゴ Pro B"/>
              </a:rPr>
              <a:t>【A</a:t>
            </a:r>
            <a:r>
              <a:rPr lang="ja-JP" altLang="en-US" sz="900">
                <a:latin typeface="A-OTF 新ゴ Pro B"/>
                <a:ea typeface="A-OTF 新ゴ Pro B"/>
                <a:cs typeface="A-OTF 新ゴ Pro B"/>
              </a:rPr>
              <a:t>エリア：山下公園エリア</a:t>
            </a:r>
            <a:r>
              <a:rPr lang="en-US" altLang="ja-JP" sz="900">
                <a:latin typeface="A-OTF 新ゴ Pro B"/>
                <a:ea typeface="A-OTF 新ゴ Pro B"/>
                <a:cs typeface="A-OTF 新ゴ Pro B"/>
              </a:rPr>
              <a:t>】</a:t>
            </a:r>
            <a:endParaRPr lang="ja-JP" altLang="en-US" sz="900">
              <a:latin typeface="A-OTF 新ゴ Pro B"/>
              <a:ea typeface="A-OTF 新ゴ Pro B"/>
              <a:cs typeface="A-OTF 新ゴ Pro B"/>
            </a:endParaRPr>
          </a:p>
        </p:txBody>
      </p:sp>
      <p:sp>
        <p:nvSpPr>
          <p:cNvPr id="71" name="正方形/長方形 70"/>
          <p:cNvSpPr/>
          <p:nvPr/>
        </p:nvSpPr>
        <p:spPr>
          <a:xfrm>
            <a:off x="10980557" y="443346"/>
            <a:ext cx="95178" cy="951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72" name="六角形 71"/>
          <p:cNvSpPr/>
          <p:nvPr/>
        </p:nvSpPr>
        <p:spPr>
          <a:xfrm>
            <a:off x="10730630" y="-169797"/>
            <a:ext cx="111974" cy="95177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74" name="正方形/長方形 73"/>
          <p:cNvSpPr/>
          <p:nvPr/>
        </p:nvSpPr>
        <p:spPr>
          <a:xfrm>
            <a:off x="10988286" y="290199"/>
            <a:ext cx="95177" cy="9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75" name="六角形 74"/>
          <p:cNvSpPr/>
          <p:nvPr/>
        </p:nvSpPr>
        <p:spPr>
          <a:xfrm>
            <a:off x="10728763" y="-43710"/>
            <a:ext cx="111974" cy="95178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78" name="円/楕円 77"/>
          <p:cNvSpPr/>
          <p:nvPr/>
        </p:nvSpPr>
        <p:spPr>
          <a:xfrm>
            <a:off x="10833535" y="189540"/>
            <a:ext cx="95177" cy="951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79" name="円/楕円 78"/>
          <p:cNvSpPr/>
          <p:nvPr/>
        </p:nvSpPr>
        <p:spPr>
          <a:xfrm>
            <a:off x="11073841" y="178662"/>
            <a:ext cx="95178" cy="9517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80" name="円/楕円 79"/>
          <p:cNvSpPr/>
          <p:nvPr/>
        </p:nvSpPr>
        <p:spPr>
          <a:xfrm>
            <a:off x="11730345" y="436961"/>
            <a:ext cx="95177" cy="951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81" name="六角形 80"/>
          <p:cNvSpPr/>
          <p:nvPr/>
        </p:nvSpPr>
        <p:spPr>
          <a:xfrm>
            <a:off x="11407240" y="1280633"/>
            <a:ext cx="110108" cy="95178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86" name="六角形 85"/>
          <p:cNvSpPr/>
          <p:nvPr/>
        </p:nvSpPr>
        <p:spPr>
          <a:xfrm>
            <a:off x="11393419" y="553396"/>
            <a:ext cx="110106" cy="95177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91" name="六角形 90"/>
          <p:cNvSpPr/>
          <p:nvPr/>
        </p:nvSpPr>
        <p:spPr>
          <a:xfrm>
            <a:off x="11753235" y="4846461"/>
            <a:ext cx="111974" cy="95177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92" name="円/楕円 91"/>
          <p:cNvSpPr/>
          <p:nvPr/>
        </p:nvSpPr>
        <p:spPr>
          <a:xfrm>
            <a:off x="11753235" y="4930928"/>
            <a:ext cx="95177" cy="970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107" name="六角形 106"/>
          <p:cNvSpPr/>
          <p:nvPr/>
        </p:nvSpPr>
        <p:spPr>
          <a:xfrm>
            <a:off x="10744303" y="5225915"/>
            <a:ext cx="110106" cy="95177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10" name="六角形 109"/>
          <p:cNvSpPr/>
          <p:nvPr/>
        </p:nvSpPr>
        <p:spPr>
          <a:xfrm>
            <a:off x="10564652" y="6537343"/>
            <a:ext cx="110106" cy="95177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33" name="円/楕円 132"/>
          <p:cNvSpPr/>
          <p:nvPr/>
        </p:nvSpPr>
        <p:spPr>
          <a:xfrm>
            <a:off x="11548154" y="8084446"/>
            <a:ext cx="95178" cy="9517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134" name="円/楕円 133"/>
          <p:cNvSpPr/>
          <p:nvPr/>
        </p:nvSpPr>
        <p:spPr>
          <a:xfrm>
            <a:off x="11755181" y="7684058"/>
            <a:ext cx="95177" cy="9517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139" name="正方形/長方形 138"/>
          <p:cNvSpPr/>
          <p:nvPr/>
        </p:nvSpPr>
        <p:spPr>
          <a:xfrm>
            <a:off x="10521639" y="2674129"/>
            <a:ext cx="95178" cy="951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44" name="正方形/長方形 143"/>
          <p:cNvSpPr/>
          <p:nvPr/>
        </p:nvSpPr>
        <p:spPr>
          <a:xfrm>
            <a:off x="10516042" y="2532442"/>
            <a:ext cx="95178" cy="9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45" name="正方形/長方形 144"/>
          <p:cNvSpPr/>
          <p:nvPr/>
        </p:nvSpPr>
        <p:spPr>
          <a:xfrm>
            <a:off x="11412159" y="2885787"/>
            <a:ext cx="95177" cy="9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46" name="正方形/長方形 145"/>
          <p:cNvSpPr/>
          <p:nvPr/>
        </p:nvSpPr>
        <p:spPr>
          <a:xfrm>
            <a:off x="11028148" y="646239"/>
            <a:ext cx="95178" cy="970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57" name="正方形/長方形 156"/>
          <p:cNvSpPr/>
          <p:nvPr/>
        </p:nvSpPr>
        <p:spPr>
          <a:xfrm>
            <a:off x="11136916" y="440429"/>
            <a:ext cx="95177" cy="970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cxnSp>
        <p:nvCxnSpPr>
          <p:cNvPr id="172" name="直線矢印コネクタ 171"/>
          <p:cNvCxnSpPr/>
          <p:nvPr/>
        </p:nvCxnSpPr>
        <p:spPr>
          <a:xfrm>
            <a:off x="11402023" y="5634716"/>
            <a:ext cx="253953" cy="0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直線矢印コネクタ 172"/>
          <p:cNvCxnSpPr/>
          <p:nvPr/>
        </p:nvCxnSpPr>
        <p:spPr>
          <a:xfrm>
            <a:off x="11406869" y="6382122"/>
            <a:ext cx="253953" cy="0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線矢印コネクタ 173"/>
          <p:cNvCxnSpPr/>
          <p:nvPr/>
        </p:nvCxnSpPr>
        <p:spPr>
          <a:xfrm>
            <a:off x="10623023" y="6382122"/>
            <a:ext cx="253953" cy="0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線矢印コネクタ 174"/>
          <p:cNvCxnSpPr/>
          <p:nvPr/>
        </p:nvCxnSpPr>
        <p:spPr>
          <a:xfrm>
            <a:off x="10750388" y="5309789"/>
            <a:ext cx="157404" cy="176943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直線矢印コネクタ 175"/>
          <p:cNvCxnSpPr/>
          <p:nvPr/>
        </p:nvCxnSpPr>
        <p:spPr>
          <a:xfrm>
            <a:off x="11181603" y="5296331"/>
            <a:ext cx="11839" cy="204937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直線矢印コネクタ 176"/>
          <p:cNvCxnSpPr/>
          <p:nvPr/>
        </p:nvCxnSpPr>
        <p:spPr>
          <a:xfrm flipH="1">
            <a:off x="11101909" y="289379"/>
            <a:ext cx="5629" cy="366334"/>
          </a:xfrm>
          <a:prstGeom prst="straightConnector1">
            <a:avLst/>
          </a:prstGeom>
          <a:ln w="3175"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正方形/長方形 177"/>
          <p:cNvSpPr/>
          <p:nvPr/>
        </p:nvSpPr>
        <p:spPr>
          <a:xfrm>
            <a:off x="11046030" y="4173135"/>
            <a:ext cx="95178" cy="951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80" name="正方形/長方形 179"/>
          <p:cNvSpPr/>
          <p:nvPr/>
        </p:nvSpPr>
        <p:spPr>
          <a:xfrm>
            <a:off x="11608386" y="2871902"/>
            <a:ext cx="95177" cy="9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81" name="正方形/長方形 180"/>
          <p:cNvSpPr/>
          <p:nvPr/>
        </p:nvSpPr>
        <p:spPr>
          <a:xfrm>
            <a:off x="11603723" y="4113259"/>
            <a:ext cx="95178" cy="951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82" name="正方形/長方形 181"/>
          <p:cNvSpPr/>
          <p:nvPr/>
        </p:nvSpPr>
        <p:spPr>
          <a:xfrm>
            <a:off x="11046030" y="4001003"/>
            <a:ext cx="95178" cy="951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83" name="正方形/長方形 182"/>
          <p:cNvSpPr/>
          <p:nvPr/>
        </p:nvSpPr>
        <p:spPr>
          <a:xfrm>
            <a:off x="11455091" y="4516152"/>
            <a:ext cx="95178" cy="951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95" name="六角形 94"/>
          <p:cNvSpPr/>
          <p:nvPr/>
        </p:nvSpPr>
        <p:spPr>
          <a:xfrm>
            <a:off x="10972701" y="5242394"/>
            <a:ext cx="110106" cy="95177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96" name="六角形 95"/>
          <p:cNvSpPr/>
          <p:nvPr/>
        </p:nvSpPr>
        <p:spPr>
          <a:xfrm>
            <a:off x="11293572" y="5610859"/>
            <a:ext cx="110106" cy="95177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97" name="六角形 96"/>
          <p:cNvSpPr/>
          <p:nvPr/>
        </p:nvSpPr>
        <p:spPr>
          <a:xfrm>
            <a:off x="11136410" y="5615621"/>
            <a:ext cx="110106" cy="95177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98" name="六角形 97"/>
          <p:cNvSpPr/>
          <p:nvPr/>
        </p:nvSpPr>
        <p:spPr>
          <a:xfrm>
            <a:off x="11123557" y="6305466"/>
            <a:ext cx="110106" cy="95177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99" name="六角形 98"/>
          <p:cNvSpPr/>
          <p:nvPr/>
        </p:nvSpPr>
        <p:spPr>
          <a:xfrm>
            <a:off x="11523607" y="6257841"/>
            <a:ext cx="110106" cy="95177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00" name="六角形 99"/>
          <p:cNvSpPr/>
          <p:nvPr/>
        </p:nvSpPr>
        <p:spPr>
          <a:xfrm>
            <a:off x="10787802" y="6250698"/>
            <a:ext cx="110106" cy="95177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01" name="正方形/長方形 100"/>
          <p:cNvSpPr/>
          <p:nvPr/>
        </p:nvSpPr>
        <p:spPr>
          <a:xfrm>
            <a:off x="11383592" y="1604674"/>
            <a:ext cx="95177" cy="9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02" name="正方形/長方形 101"/>
          <p:cNvSpPr/>
          <p:nvPr/>
        </p:nvSpPr>
        <p:spPr>
          <a:xfrm>
            <a:off x="11608393" y="1624131"/>
            <a:ext cx="95177" cy="9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104" name="円/楕円 103"/>
          <p:cNvSpPr/>
          <p:nvPr/>
        </p:nvSpPr>
        <p:spPr>
          <a:xfrm>
            <a:off x="11401379" y="424985"/>
            <a:ext cx="95178" cy="9517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cxnSp>
        <p:nvCxnSpPr>
          <p:cNvPr id="6" name="直線コネクタ 5"/>
          <p:cNvCxnSpPr/>
          <p:nvPr/>
        </p:nvCxnSpPr>
        <p:spPr>
          <a:xfrm rot="10800000">
            <a:off x="9179024" y="7443629"/>
            <a:ext cx="4356340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テキスト ボックス 145"/>
          <p:cNvSpPr txBox="1">
            <a:spLocks noChangeArrowheads="1"/>
          </p:cNvSpPr>
          <p:nvPr/>
        </p:nvSpPr>
        <p:spPr bwMode="auto">
          <a:xfrm>
            <a:off x="9339225" y="7474189"/>
            <a:ext cx="44916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100" b="1">
                <a:latin typeface="HGP創英角ｺﾞｼｯｸUB" pitchFamily="50" charset="-128"/>
                <a:ea typeface="HGP創英角ｺﾞｼｯｸUB" pitchFamily="50" charset="-128"/>
              </a:rPr>
              <a:t>A-1</a:t>
            </a:r>
            <a:endParaRPr lang="ja-JP" altLang="en-US" sz="1100" b="1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cxnSp>
        <p:nvCxnSpPr>
          <p:cNvPr id="152" name="直線コネクタ 151"/>
          <p:cNvCxnSpPr/>
          <p:nvPr/>
        </p:nvCxnSpPr>
        <p:spPr>
          <a:xfrm rot="10800000">
            <a:off x="9179024" y="6423567"/>
            <a:ext cx="4356340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テキスト ボックス 145"/>
          <p:cNvSpPr txBox="1">
            <a:spLocks noChangeArrowheads="1"/>
          </p:cNvSpPr>
          <p:nvPr/>
        </p:nvSpPr>
        <p:spPr bwMode="auto">
          <a:xfrm>
            <a:off x="9339225" y="6454127"/>
            <a:ext cx="44916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100" b="1">
                <a:latin typeface="HGP創英角ｺﾞｼｯｸUB" pitchFamily="50" charset="-128"/>
                <a:ea typeface="HGP創英角ｺﾞｼｯｸUB" pitchFamily="50" charset="-128"/>
              </a:rPr>
              <a:t>A-2</a:t>
            </a:r>
            <a:endParaRPr lang="ja-JP" altLang="en-US" sz="1100" b="1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cxnSp>
        <p:nvCxnSpPr>
          <p:cNvPr id="154" name="直線コネクタ 153"/>
          <p:cNvCxnSpPr/>
          <p:nvPr/>
        </p:nvCxnSpPr>
        <p:spPr>
          <a:xfrm rot="10800000">
            <a:off x="9179024" y="5524456"/>
            <a:ext cx="4356340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テキスト ボックス 145"/>
          <p:cNvSpPr txBox="1">
            <a:spLocks noChangeArrowheads="1"/>
          </p:cNvSpPr>
          <p:nvPr/>
        </p:nvSpPr>
        <p:spPr bwMode="auto">
          <a:xfrm>
            <a:off x="9339225" y="5555016"/>
            <a:ext cx="44916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100" b="1">
                <a:latin typeface="HGP創英角ｺﾞｼｯｸUB" pitchFamily="50" charset="-128"/>
                <a:ea typeface="HGP創英角ｺﾞｼｯｸUB" pitchFamily="50" charset="-128"/>
              </a:rPr>
              <a:t>A-3</a:t>
            </a:r>
            <a:endParaRPr lang="ja-JP" altLang="en-US" sz="1100" b="1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cxnSp>
        <p:nvCxnSpPr>
          <p:cNvPr id="156" name="直線コネクタ 155"/>
          <p:cNvCxnSpPr/>
          <p:nvPr/>
        </p:nvCxnSpPr>
        <p:spPr>
          <a:xfrm rot="10800000">
            <a:off x="9179024" y="4492083"/>
            <a:ext cx="4356340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テキスト ボックス 145"/>
          <p:cNvSpPr txBox="1">
            <a:spLocks noChangeArrowheads="1"/>
          </p:cNvSpPr>
          <p:nvPr/>
        </p:nvSpPr>
        <p:spPr bwMode="auto">
          <a:xfrm>
            <a:off x="9339225" y="4522643"/>
            <a:ext cx="44916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100" b="1">
                <a:latin typeface="HGP創英角ｺﾞｼｯｸUB" pitchFamily="50" charset="-128"/>
                <a:ea typeface="HGP創英角ｺﾞｼｯｸUB" pitchFamily="50" charset="-128"/>
              </a:rPr>
              <a:t>A-4</a:t>
            </a:r>
            <a:endParaRPr lang="ja-JP" altLang="en-US" sz="1100" b="1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cxnSp>
        <p:nvCxnSpPr>
          <p:cNvPr id="159" name="直線コネクタ 158"/>
          <p:cNvCxnSpPr/>
          <p:nvPr/>
        </p:nvCxnSpPr>
        <p:spPr>
          <a:xfrm rot="10800000">
            <a:off x="9179024" y="3471205"/>
            <a:ext cx="4356340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テキスト ボックス 145"/>
          <p:cNvSpPr txBox="1">
            <a:spLocks noChangeArrowheads="1"/>
          </p:cNvSpPr>
          <p:nvPr/>
        </p:nvSpPr>
        <p:spPr bwMode="auto">
          <a:xfrm>
            <a:off x="9339225" y="3501765"/>
            <a:ext cx="44916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100" b="1">
                <a:latin typeface="HGP創英角ｺﾞｼｯｸUB" pitchFamily="50" charset="-128"/>
                <a:ea typeface="HGP創英角ｺﾞｼｯｸUB" pitchFamily="50" charset="-128"/>
              </a:rPr>
              <a:t>A-5</a:t>
            </a:r>
            <a:endParaRPr lang="ja-JP" altLang="en-US" sz="1100" b="1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cxnSp>
        <p:nvCxnSpPr>
          <p:cNvPr id="161" name="直線コネクタ 160"/>
          <p:cNvCxnSpPr/>
          <p:nvPr/>
        </p:nvCxnSpPr>
        <p:spPr>
          <a:xfrm rot="10800000">
            <a:off x="9179024" y="2472845"/>
            <a:ext cx="4356340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テキスト ボックス 145"/>
          <p:cNvSpPr txBox="1">
            <a:spLocks noChangeArrowheads="1"/>
          </p:cNvSpPr>
          <p:nvPr/>
        </p:nvSpPr>
        <p:spPr bwMode="auto">
          <a:xfrm>
            <a:off x="9339225" y="2503405"/>
            <a:ext cx="44916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100" b="1">
                <a:latin typeface="HGP創英角ｺﾞｼｯｸUB" pitchFamily="50" charset="-128"/>
                <a:ea typeface="HGP創英角ｺﾞｼｯｸUB" pitchFamily="50" charset="-128"/>
              </a:rPr>
              <a:t>A-6</a:t>
            </a:r>
            <a:endParaRPr lang="ja-JP" altLang="en-US" sz="1100" b="1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cxnSp>
        <p:nvCxnSpPr>
          <p:cNvPr id="184" name="直線コネクタ 183"/>
          <p:cNvCxnSpPr/>
          <p:nvPr/>
        </p:nvCxnSpPr>
        <p:spPr>
          <a:xfrm rot="10800000">
            <a:off x="9179024" y="1386959"/>
            <a:ext cx="4356340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テキスト ボックス 145"/>
          <p:cNvSpPr txBox="1">
            <a:spLocks noChangeArrowheads="1"/>
          </p:cNvSpPr>
          <p:nvPr/>
        </p:nvSpPr>
        <p:spPr bwMode="auto">
          <a:xfrm>
            <a:off x="9339225" y="1417519"/>
            <a:ext cx="44916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100" b="1">
                <a:latin typeface="HGP創英角ｺﾞｼｯｸUB" pitchFamily="50" charset="-128"/>
                <a:ea typeface="HGP創英角ｺﾞｼｯｸUB" pitchFamily="50" charset="-128"/>
              </a:rPr>
              <a:t>A-7</a:t>
            </a:r>
            <a:endParaRPr lang="ja-JP" altLang="en-US" sz="1100" b="1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cxnSp>
        <p:nvCxnSpPr>
          <p:cNvPr id="186" name="直線コネクタ 185"/>
          <p:cNvCxnSpPr/>
          <p:nvPr/>
        </p:nvCxnSpPr>
        <p:spPr>
          <a:xfrm rot="10800000">
            <a:off x="9179024" y="532138"/>
            <a:ext cx="4356340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テキスト ボックス 145"/>
          <p:cNvSpPr txBox="1">
            <a:spLocks noChangeArrowheads="1"/>
          </p:cNvSpPr>
          <p:nvPr/>
        </p:nvSpPr>
        <p:spPr bwMode="auto">
          <a:xfrm>
            <a:off x="9339225" y="562698"/>
            <a:ext cx="44916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100" b="1">
                <a:latin typeface="HGP創英角ｺﾞｼｯｸUB" pitchFamily="50" charset="-128"/>
                <a:ea typeface="HGP創英角ｺﾞｼｯｸUB" pitchFamily="50" charset="-128"/>
              </a:rPr>
              <a:t>A-8</a:t>
            </a:r>
            <a:endParaRPr lang="ja-JP" altLang="en-US" sz="1100" b="1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cxnSp>
        <p:nvCxnSpPr>
          <p:cNvPr id="188" name="直線コネクタ 187"/>
          <p:cNvCxnSpPr/>
          <p:nvPr/>
        </p:nvCxnSpPr>
        <p:spPr>
          <a:xfrm rot="10800000">
            <a:off x="9179024" y="-352959"/>
            <a:ext cx="4356340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テキスト ボックス 145"/>
          <p:cNvSpPr txBox="1">
            <a:spLocks noChangeArrowheads="1"/>
          </p:cNvSpPr>
          <p:nvPr/>
        </p:nvSpPr>
        <p:spPr bwMode="auto">
          <a:xfrm>
            <a:off x="9339225" y="-322399"/>
            <a:ext cx="44916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100" b="1">
                <a:latin typeface="HGP創英角ｺﾞｼｯｸUB" pitchFamily="50" charset="-128"/>
                <a:ea typeface="HGP創英角ｺﾞｼｯｸUB" pitchFamily="50" charset="-128"/>
              </a:rPr>
              <a:t>A-9</a:t>
            </a:r>
            <a:endParaRPr lang="ja-JP" altLang="en-US" sz="1100" b="1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77" name="ひし形 76"/>
          <p:cNvSpPr/>
          <p:nvPr/>
        </p:nvSpPr>
        <p:spPr>
          <a:xfrm>
            <a:off x="11565775" y="5670913"/>
            <a:ext cx="66370" cy="73496"/>
          </a:xfrm>
          <a:prstGeom prst="diamon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39" tIns="58269" rIns="116539" bIns="582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600" b="1">
                <a:latin typeface="+mj-ea"/>
                <a:ea typeface="+mj-ea"/>
              </a:rPr>
              <a:t>V</a:t>
            </a:r>
            <a:endParaRPr lang="ja-JP" altLang="en-US" sz="600" b="1">
              <a:latin typeface="+mj-ea"/>
              <a:ea typeface="+mj-ea"/>
            </a:endParaRPr>
          </a:p>
        </p:txBody>
      </p:sp>
      <p:sp>
        <p:nvSpPr>
          <p:cNvPr id="82" name="ひし形 81"/>
          <p:cNvSpPr/>
          <p:nvPr/>
        </p:nvSpPr>
        <p:spPr>
          <a:xfrm>
            <a:off x="11415756" y="5675675"/>
            <a:ext cx="66370" cy="73496"/>
          </a:xfrm>
          <a:prstGeom prst="diamon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39" tIns="58269" rIns="116539" bIns="582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600" b="1">
                <a:latin typeface="+mj-ea"/>
                <a:ea typeface="+mj-ea"/>
              </a:rPr>
              <a:t>V</a:t>
            </a:r>
            <a:endParaRPr lang="ja-JP" altLang="en-US" sz="600" b="1">
              <a:latin typeface="+mj-ea"/>
              <a:ea typeface="+mj-ea"/>
            </a:endParaRPr>
          </a:p>
        </p:txBody>
      </p:sp>
      <p:sp>
        <p:nvSpPr>
          <p:cNvPr id="83" name="ひし形 82"/>
          <p:cNvSpPr/>
          <p:nvPr/>
        </p:nvSpPr>
        <p:spPr>
          <a:xfrm>
            <a:off x="11094288" y="5422812"/>
            <a:ext cx="66370" cy="73496"/>
          </a:xfrm>
          <a:prstGeom prst="diamon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39" tIns="58269" rIns="116539" bIns="582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600" b="1">
                <a:latin typeface="+mj-ea"/>
                <a:ea typeface="+mj-ea"/>
              </a:rPr>
              <a:t>V</a:t>
            </a:r>
            <a:endParaRPr lang="ja-JP" altLang="en-US" sz="600" b="1">
              <a:latin typeface="+mj-ea"/>
              <a:ea typeface="+mj-ea"/>
            </a:endParaRPr>
          </a:p>
        </p:txBody>
      </p:sp>
      <p:sp>
        <p:nvSpPr>
          <p:cNvPr id="84" name="ひし形 83"/>
          <p:cNvSpPr/>
          <p:nvPr/>
        </p:nvSpPr>
        <p:spPr>
          <a:xfrm>
            <a:off x="11082979" y="5242917"/>
            <a:ext cx="66370" cy="73496"/>
          </a:xfrm>
          <a:prstGeom prst="diamon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39" tIns="58269" rIns="116539" bIns="582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600" b="1">
                <a:latin typeface="+mj-ea"/>
                <a:ea typeface="+mj-ea"/>
              </a:rPr>
              <a:t>V</a:t>
            </a:r>
            <a:endParaRPr lang="ja-JP" altLang="en-US" sz="600" b="1">
              <a:latin typeface="+mj-ea"/>
              <a:ea typeface="+mj-ea"/>
            </a:endParaRPr>
          </a:p>
        </p:txBody>
      </p:sp>
      <p:sp>
        <p:nvSpPr>
          <p:cNvPr id="85" name="ひし形 84"/>
          <p:cNvSpPr/>
          <p:nvPr/>
        </p:nvSpPr>
        <p:spPr>
          <a:xfrm>
            <a:off x="10811733" y="5485992"/>
            <a:ext cx="66370" cy="73496"/>
          </a:xfrm>
          <a:prstGeom prst="diamon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39" tIns="58269" rIns="116539" bIns="582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600" b="1">
                <a:latin typeface="+mj-ea"/>
                <a:ea typeface="+mj-ea"/>
              </a:rPr>
              <a:t>V</a:t>
            </a:r>
            <a:endParaRPr lang="ja-JP" altLang="en-US" sz="600" b="1">
              <a:latin typeface="+mj-ea"/>
              <a:ea typeface="+mj-ea"/>
            </a:endParaRPr>
          </a:p>
        </p:txBody>
      </p:sp>
      <p:sp>
        <p:nvSpPr>
          <p:cNvPr id="87" name="ひし形 86"/>
          <p:cNvSpPr/>
          <p:nvPr/>
        </p:nvSpPr>
        <p:spPr>
          <a:xfrm>
            <a:off x="10673608" y="5343118"/>
            <a:ext cx="66370" cy="73496"/>
          </a:xfrm>
          <a:prstGeom prst="diamon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39" tIns="58269" rIns="116539" bIns="582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600" b="1">
                <a:latin typeface="+mj-ea"/>
                <a:ea typeface="+mj-ea"/>
              </a:rPr>
              <a:t>V</a:t>
            </a:r>
            <a:endParaRPr lang="ja-JP" altLang="en-US" sz="600" b="1">
              <a:latin typeface="+mj-ea"/>
              <a:ea typeface="+mj-ea"/>
            </a:endParaRPr>
          </a:p>
        </p:txBody>
      </p:sp>
      <p:sp>
        <p:nvSpPr>
          <p:cNvPr id="88" name="ひし形 87"/>
          <p:cNvSpPr/>
          <p:nvPr/>
        </p:nvSpPr>
        <p:spPr>
          <a:xfrm>
            <a:off x="10605185" y="6275033"/>
            <a:ext cx="66370" cy="73496"/>
          </a:xfrm>
          <a:prstGeom prst="diamon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39" tIns="58269" rIns="116539" bIns="582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600" b="1">
                <a:latin typeface="+mj-ea"/>
                <a:ea typeface="+mj-ea"/>
              </a:rPr>
              <a:t>V</a:t>
            </a:r>
            <a:endParaRPr lang="ja-JP" altLang="en-US" sz="600" b="1">
              <a:latin typeface="+mj-ea"/>
              <a:ea typeface="+mj-ea"/>
            </a:endParaRPr>
          </a:p>
        </p:txBody>
      </p:sp>
      <p:sp>
        <p:nvSpPr>
          <p:cNvPr id="89" name="ひし形 88"/>
          <p:cNvSpPr/>
          <p:nvPr/>
        </p:nvSpPr>
        <p:spPr>
          <a:xfrm>
            <a:off x="10774254" y="6408383"/>
            <a:ext cx="66370" cy="73496"/>
          </a:xfrm>
          <a:prstGeom prst="diamon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39" tIns="58269" rIns="116539" bIns="582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600" b="1">
                <a:latin typeface="+mj-ea"/>
                <a:ea typeface="+mj-ea"/>
              </a:rPr>
              <a:t>V</a:t>
            </a:r>
            <a:endParaRPr lang="ja-JP" altLang="en-US" sz="600" b="1">
              <a:latin typeface="+mj-ea"/>
              <a:ea typeface="+mj-ea"/>
            </a:endParaRPr>
          </a:p>
        </p:txBody>
      </p:sp>
      <p:sp>
        <p:nvSpPr>
          <p:cNvPr id="90" name="ひし形 89"/>
          <p:cNvSpPr/>
          <p:nvPr/>
        </p:nvSpPr>
        <p:spPr>
          <a:xfrm>
            <a:off x="11379091" y="6275033"/>
            <a:ext cx="66370" cy="73496"/>
          </a:xfrm>
          <a:prstGeom prst="diamon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39" tIns="58269" rIns="116539" bIns="582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600" b="1">
                <a:latin typeface="+mj-ea"/>
                <a:ea typeface="+mj-ea"/>
              </a:rPr>
              <a:t>V</a:t>
            </a:r>
            <a:endParaRPr lang="ja-JP" altLang="en-US" sz="600" b="1">
              <a:latin typeface="+mj-ea"/>
              <a:ea typeface="+mj-ea"/>
            </a:endParaRPr>
          </a:p>
        </p:txBody>
      </p:sp>
      <p:sp>
        <p:nvSpPr>
          <p:cNvPr id="93" name="ひし形 92"/>
          <p:cNvSpPr/>
          <p:nvPr/>
        </p:nvSpPr>
        <p:spPr>
          <a:xfrm>
            <a:off x="11555304" y="6415527"/>
            <a:ext cx="66370" cy="73496"/>
          </a:xfrm>
          <a:prstGeom prst="diamon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39" tIns="58269" rIns="116539" bIns="582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600" b="1">
                <a:latin typeface="+mj-ea"/>
                <a:ea typeface="+mj-ea"/>
              </a:rPr>
              <a:t>V</a:t>
            </a:r>
            <a:endParaRPr lang="ja-JP" altLang="en-US" sz="600" b="1">
              <a:latin typeface="+mj-ea"/>
              <a:ea typeface="+mj-ea"/>
            </a:endParaRPr>
          </a:p>
        </p:txBody>
      </p:sp>
      <p:sp>
        <p:nvSpPr>
          <p:cNvPr id="105" name="四角形: 角を丸くする 104">
            <a:extLst>
              <a:ext uri="{FF2B5EF4-FFF2-40B4-BE49-F238E27FC236}">
                <a16:creationId xmlns:a16="http://schemas.microsoft.com/office/drawing/2014/main" id="{F1553FBD-C8AB-4058-8ADF-8B02D972C818}"/>
              </a:ext>
            </a:extLst>
          </p:cNvPr>
          <p:cNvSpPr/>
          <p:nvPr/>
        </p:nvSpPr>
        <p:spPr>
          <a:xfrm rot="788913">
            <a:off x="7172144" y="3780920"/>
            <a:ext cx="2448272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>
                <a:solidFill>
                  <a:schemeClr val="tx1"/>
                </a:solidFill>
              </a:rPr>
              <a:t>要確認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E0ADC5C-7362-43FB-B596-901C00D1BA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6223" t="14274" r="44419" b="9183"/>
          <a:stretch/>
        </p:blipFill>
        <p:spPr>
          <a:xfrm>
            <a:off x="455648" y="622333"/>
            <a:ext cx="6028056" cy="8836442"/>
          </a:xfrm>
          <a:prstGeom prst="rect">
            <a:avLst/>
          </a:prstGeom>
        </p:spPr>
      </p:pic>
      <p:sp>
        <p:nvSpPr>
          <p:cNvPr id="271" name="正方形/長方形 270">
            <a:extLst>
              <a:ext uri="{FF2B5EF4-FFF2-40B4-BE49-F238E27FC236}">
                <a16:creationId xmlns:a16="http://schemas.microsoft.com/office/drawing/2014/main" id="{ED3BB6BB-0BFD-4D4C-AD15-4B99F62EBFA4}"/>
              </a:ext>
            </a:extLst>
          </p:cNvPr>
          <p:cNvSpPr/>
          <p:nvPr/>
        </p:nvSpPr>
        <p:spPr>
          <a:xfrm>
            <a:off x="2380495" y="8746981"/>
            <a:ext cx="1951017" cy="670527"/>
          </a:xfrm>
          <a:prstGeom prst="rect">
            <a:avLst/>
          </a:prstGeom>
          <a:solidFill>
            <a:srgbClr val="0000FF">
              <a:alpha val="20000"/>
            </a:srgbClr>
          </a:solidFill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72" name="正方形/長方形 271">
            <a:extLst>
              <a:ext uri="{FF2B5EF4-FFF2-40B4-BE49-F238E27FC236}">
                <a16:creationId xmlns:a16="http://schemas.microsoft.com/office/drawing/2014/main" id="{776DCAD9-9428-4B71-AAC0-541FE1377BD4}"/>
              </a:ext>
            </a:extLst>
          </p:cNvPr>
          <p:cNvSpPr/>
          <p:nvPr/>
        </p:nvSpPr>
        <p:spPr>
          <a:xfrm>
            <a:off x="2380495" y="7757403"/>
            <a:ext cx="1951017" cy="947659"/>
          </a:xfrm>
          <a:prstGeom prst="rect">
            <a:avLst/>
          </a:prstGeom>
          <a:solidFill>
            <a:srgbClr val="0000FF">
              <a:alpha val="20000"/>
            </a:srgbClr>
          </a:solidFill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73" name="正方形/長方形 272">
            <a:extLst>
              <a:ext uri="{FF2B5EF4-FFF2-40B4-BE49-F238E27FC236}">
                <a16:creationId xmlns:a16="http://schemas.microsoft.com/office/drawing/2014/main" id="{91863D48-B4EB-4863-A57A-5854B48ED9A5}"/>
              </a:ext>
            </a:extLst>
          </p:cNvPr>
          <p:cNvSpPr/>
          <p:nvPr/>
        </p:nvSpPr>
        <p:spPr>
          <a:xfrm>
            <a:off x="2380495" y="6845023"/>
            <a:ext cx="1951017" cy="921416"/>
          </a:xfrm>
          <a:prstGeom prst="rect">
            <a:avLst/>
          </a:prstGeom>
          <a:solidFill>
            <a:srgbClr val="0000FF">
              <a:alpha val="20000"/>
            </a:srgbClr>
          </a:solidFill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74" name="正方形/長方形 273">
            <a:extLst>
              <a:ext uri="{FF2B5EF4-FFF2-40B4-BE49-F238E27FC236}">
                <a16:creationId xmlns:a16="http://schemas.microsoft.com/office/drawing/2014/main" id="{71074EE1-BC38-4E79-9710-78086A444BA8}"/>
              </a:ext>
            </a:extLst>
          </p:cNvPr>
          <p:cNvSpPr/>
          <p:nvPr/>
        </p:nvSpPr>
        <p:spPr>
          <a:xfrm>
            <a:off x="2380495" y="5735309"/>
            <a:ext cx="1951017" cy="1070134"/>
          </a:xfrm>
          <a:prstGeom prst="rect">
            <a:avLst/>
          </a:prstGeom>
          <a:solidFill>
            <a:srgbClr val="0000FF">
              <a:alpha val="20000"/>
            </a:srgbClr>
          </a:solidFill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75" name="正方形/長方形 274">
            <a:extLst>
              <a:ext uri="{FF2B5EF4-FFF2-40B4-BE49-F238E27FC236}">
                <a16:creationId xmlns:a16="http://schemas.microsoft.com/office/drawing/2014/main" id="{078B8546-6F13-4C48-990D-6F360F296BDA}"/>
              </a:ext>
            </a:extLst>
          </p:cNvPr>
          <p:cNvSpPr/>
          <p:nvPr/>
        </p:nvSpPr>
        <p:spPr>
          <a:xfrm>
            <a:off x="2380495" y="4649772"/>
            <a:ext cx="1951017" cy="1056875"/>
          </a:xfrm>
          <a:prstGeom prst="rect">
            <a:avLst/>
          </a:prstGeom>
          <a:solidFill>
            <a:srgbClr val="0000FF">
              <a:alpha val="20000"/>
            </a:srgbClr>
          </a:solidFill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76" name="正方形/長方形 275">
            <a:extLst>
              <a:ext uri="{FF2B5EF4-FFF2-40B4-BE49-F238E27FC236}">
                <a16:creationId xmlns:a16="http://schemas.microsoft.com/office/drawing/2014/main" id="{C682AD3B-EABC-4E07-95A0-19BFEC24D949}"/>
              </a:ext>
            </a:extLst>
          </p:cNvPr>
          <p:cNvSpPr/>
          <p:nvPr/>
        </p:nvSpPr>
        <p:spPr>
          <a:xfrm>
            <a:off x="2380495" y="3560832"/>
            <a:ext cx="1951017" cy="1047019"/>
          </a:xfrm>
          <a:prstGeom prst="rect">
            <a:avLst/>
          </a:prstGeom>
          <a:solidFill>
            <a:srgbClr val="0000FF">
              <a:alpha val="20000"/>
            </a:srgbClr>
          </a:solidFill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77" name="正方形/長方形 276">
            <a:extLst>
              <a:ext uri="{FF2B5EF4-FFF2-40B4-BE49-F238E27FC236}">
                <a16:creationId xmlns:a16="http://schemas.microsoft.com/office/drawing/2014/main" id="{05BD9A50-9F3E-4174-93E1-100029423A18}"/>
              </a:ext>
            </a:extLst>
          </p:cNvPr>
          <p:cNvSpPr/>
          <p:nvPr/>
        </p:nvSpPr>
        <p:spPr>
          <a:xfrm>
            <a:off x="2380495" y="2469573"/>
            <a:ext cx="1951017" cy="1061265"/>
          </a:xfrm>
          <a:prstGeom prst="rect">
            <a:avLst/>
          </a:prstGeom>
          <a:solidFill>
            <a:srgbClr val="0000FF">
              <a:alpha val="20000"/>
            </a:srgbClr>
          </a:solidFill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78" name="正方形/長方形 277">
            <a:extLst>
              <a:ext uri="{FF2B5EF4-FFF2-40B4-BE49-F238E27FC236}">
                <a16:creationId xmlns:a16="http://schemas.microsoft.com/office/drawing/2014/main" id="{2630E346-FC30-41A9-BE84-E8FD4095A968}"/>
              </a:ext>
            </a:extLst>
          </p:cNvPr>
          <p:cNvSpPr/>
          <p:nvPr/>
        </p:nvSpPr>
        <p:spPr>
          <a:xfrm>
            <a:off x="2380495" y="1629612"/>
            <a:ext cx="1951017" cy="809967"/>
          </a:xfrm>
          <a:prstGeom prst="rect">
            <a:avLst/>
          </a:prstGeom>
          <a:solidFill>
            <a:srgbClr val="0000FF">
              <a:alpha val="20000"/>
            </a:srgbClr>
          </a:solidFill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79" name="正方形/長方形 278">
            <a:extLst>
              <a:ext uri="{FF2B5EF4-FFF2-40B4-BE49-F238E27FC236}">
                <a16:creationId xmlns:a16="http://schemas.microsoft.com/office/drawing/2014/main" id="{6169DE6B-825E-4ACC-9228-9965BC490E8E}"/>
              </a:ext>
            </a:extLst>
          </p:cNvPr>
          <p:cNvSpPr/>
          <p:nvPr/>
        </p:nvSpPr>
        <p:spPr>
          <a:xfrm>
            <a:off x="2380495" y="618745"/>
            <a:ext cx="1951017" cy="974873"/>
          </a:xfrm>
          <a:prstGeom prst="rect">
            <a:avLst/>
          </a:prstGeom>
          <a:solidFill>
            <a:srgbClr val="0000FF">
              <a:alpha val="20000"/>
            </a:srgbClr>
          </a:solidFill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80" name="正方形/長方形 279">
            <a:extLst>
              <a:ext uri="{FF2B5EF4-FFF2-40B4-BE49-F238E27FC236}">
                <a16:creationId xmlns:a16="http://schemas.microsoft.com/office/drawing/2014/main" id="{1FE20C15-778F-4077-A3DB-F15713A14DB6}"/>
              </a:ext>
            </a:extLst>
          </p:cNvPr>
          <p:cNvSpPr/>
          <p:nvPr/>
        </p:nvSpPr>
        <p:spPr>
          <a:xfrm>
            <a:off x="3920639" y="8815036"/>
            <a:ext cx="331229" cy="111388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/>
              <a:t>A-1</a:t>
            </a:r>
            <a:endParaRPr kumimoji="1" lang="ja-JP" altLang="en-US" sz="600" b="1"/>
          </a:p>
        </p:txBody>
      </p:sp>
      <p:sp>
        <p:nvSpPr>
          <p:cNvPr id="281" name="正方形/長方形 280">
            <a:extLst>
              <a:ext uri="{FF2B5EF4-FFF2-40B4-BE49-F238E27FC236}">
                <a16:creationId xmlns:a16="http://schemas.microsoft.com/office/drawing/2014/main" id="{80081DE5-5770-4FEB-A459-A61D83C58BCF}"/>
              </a:ext>
            </a:extLst>
          </p:cNvPr>
          <p:cNvSpPr/>
          <p:nvPr/>
        </p:nvSpPr>
        <p:spPr>
          <a:xfrm>
            <a:off x="3920639" y="7835954"/>
            <a:ext cx="331229" cy="111388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/>
              <a:t>A-2</a:t>
            </a:r>
            <a:endParaRPr kumimoji="1" lang="ja-JP" altLang="en-US" sz="600" b="1"/>
          </a:p>
        </p:txBody>
      </p:sp>
      <p:sp>
        <p:nvSpPr>
          <p:cNvPr id="282" name="正方形/長方形 281">
            <a:extLst>
              <a:ext uri="{FF2B5EF4-FFF2-40B4-BE49-F238E27FC236}">
                <a16:creationId xmlns:a16="http://schemas.microsoft.com/office/drawing/2014/main" id="{DAAEDBDA-C92F-488A-9F06-5F34854F694A}"/>
              </a:ext>
            </a:extLst>
          </p:cNvPr>
          <p:cNvSpPr/>
          <p:nvPr/>
        </p:nvSpPr>
        <p:spPr>
          <a:xfrm>
            <a:off x="3920639" y="6910744"/>
            <a:ext cx="331229" cy="111388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/>
              <a:t>A-3</a:t>
            </a:r>
            <a:endParaRPr kumimoji="1" lang="ja-JP" altLang="en-US" sz="600" b="1"/>
          </a:p>
        </p:txBody>
      </p:sp>
      <p:sp>
        <p:nvSpPr>
          <p:cNvPr id="283" name="正方形/長方形 282">
            <a:extLst>
              <a:ext uri="{FF2B5EF4-FFF2-40B4-BE49-F238E27FC236}">
                <a16:creationId xmlns:a16="http://schemas.microsoft.com/office/drawing/2014/main" id="{F633FABA-4251-4ED5-B0B6-EAF11D88410C}"/>
              </a:ext>
            </a:extLst>
          </p:cNvPr>
          <p:cNvSpPr/>
          <p:nvPr/>
        </p:nvSpPr>
        <p:spPr>
          <a:xfrm>
            <a:off x="3920639" y="5805732"/>
            <a:ext cx="331229" cy="111388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/>
              <a:t>A-4</a:t>
            </a:r>
            <a:endParaRPr kumimoji="1" lang="ja-JP" altLang="en-US" sz="600" b="1"/>
          </a:p>
        </p:txBody>
      </p:sp>
      <p:sp>
        <p:nvSpPr>
          <p:cNvPr id="284" name="正方形/長方形 283">
            <a:extLst>
              <a:ext uri="{FF2B5EF4-FFF2-40B4-BE49-F238E27FC236}">
                <a16:creationId xmlns:a16="http://schemas.microsoft.com/office/drawing/2014/main" id="{6169FB24-425F-4A6F-B82C-72960EAD232A}"/>
              </a:ext>
            </a:extLst>
          </p:cNvPr>
          <p:cNvSpPr/>
          <p:nvPr/>
        </p:nvSpPr>
        <p:spPr>
          <a:xfrm>
            <a:off x="3920639" y="4725109"/>
            <a:ext cx="331229" cy="111388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/>
              <a:t>A-5</a:t>
            </a:r>
            <a:endParaRPr kumimoji="1" lang="ja-JP" altLang="en-US" sz="600" b="1"/>
          </a:p>
        </p:txBody>
      </p:sp>
      <p:sp>
        <p:nvSpPr>
          <p:cNvPr id="285" name="正方形/長方形 284">
            <a:extLst>
              <a:ext uri="{FF2B5EF4-FFF2-40B4-BE49-F238E27FC236}">
                <a16:creationId xmlns:a16="http://schemas.microsoft.com/office/drawing/2014/main" id="{1A2626E1-FBC0-4126-962D-C99EA1E72E63}"/>
              </a:ext>
            </a:extLst>
          </p:cNvPr>
          <p:cNvSpPr/>
          <p:nvPr/>
        </p:nvSpPr>
        <p:spPr>
          <a:xfrm>
            <a:off x="3920639" y="3650061"/>
            <a:ext cx="331229" cy="111388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/>
              <a:t>A-6</a:t>
            </a:r>
            <a:endParaRPr kumimoji="1" lang="ja-JP" altLang="en-US" sz="600" b="1"/>
          </a:p>
        </p:txBody>
      </p:sp>
      <p:sp>
        <p:nvSpPr>
          <p:cNvPr id="286" name="正方形/長方形 285">
            <a:extLst>
              <a:ext uri="{FF2B5EF4-FFF2-40B4-BE49-F238E27FC236}">
                <a16:creationId xmlns:a16="http://schemas.microsoft.com/office/drawing/2014/main" id="{620B3267-3683-487F-BD56-46C9D97A47FD}"/>
              </a:ext>
            </a:extLst>
          </p:cNvPr>
          <p:cNvSpPr/>
          <p:nvPr/>
        </p:nvSpPr>
        <p:spPr>
          <a:xfrm>
            <a:off x="3920639" y="2554015"/>
            <a:ext cx="331229" cy="111388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/>
              <a:t>A-7</a:t>
            </a:r>
            <a:endParaRPr kumimoji="1" lang="ja-JP" altLang="en-US" sz="600" b="1"/>
          </a:p>
        </p:txBody>
      </p:sp>
      <p:sp>
        <p:nvSpPr>
          <p:cNvPr id="287" name="正方形/長方形 286">
            <a:extLst>
              <a:ext uri="{FF2B5EF4-FFF2-40B4-BE49-F238E27FC236}">
                <a16:creationId xmlns:a16="http://schemas.microsoft.com/office/drawing/2014/main" id="{10C5CEEF-7EB7-429D-8035-3592AB1A58F4}"/>
              </a:ext>
            </a:extLst>
          </p:cNvPr>
          <p:cNvSpPr/>
          <p:nvPr/>
        </p:nvSpPr>
        <p:spPr>
          <a:xfrm>
            <a:off x="3920639" y="1717440"/>
            <a:ext cx="331229" cy="111388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/>
              <a:t>A-8</a:t>
            </a:r>
            <a:endParaRPr kumimoji="1" lang="ja-JP" altLang="en-US" sz="600" b="1"/>
          </a:p>
        </p:txBody>
      </p:sp>
      <p:sp>
        <p:nvSpPr>
          <p:cNvPr id="288" name="正方形/長方形 287">
            <a:extLst>
              <a:ext uri="{FF2B5EF4-FFF2-40B4-BE49-F238E27FC236}">
                <a16:creationId xmlns:a16="http://schemas.microsoft.com/office/drawing/2014/main" id="{628D43DB-7ABF-46C4-BF2E-E89EE1D6CF6C}"/>
              </a:ext>
            </a:extLst>
          </p:cNvPr>
          <p:cNvSpPr/>
          <p:nvPr/>
        </p:nvSpPr>
        <p:spPr>
          <a:xfrm>
            <a:off x="3920639" y="685595"/>
            <a:ext cx="331229" cy="111388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/>
              <a:t>A-9</a:t>
            </a:r>
            <a:endParaRPr kumimoji="1" lang="ja-JP" altLang="en-US" sz="600" b="1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5099C08-3F9B-4A71-867A-8B5ABAEE9DA3}"/>
              </a:ext>
            </a:extLst>
          </p:cNvPr>
          <p:cNvGrpSpPr/>
          <p:nvPr/>
        </p:nvGrpSpPr>
        <p:grpSpPr>
          <a:xfrm>
            <a:off x="5704975" y="704385"/>
            <a:ext cx="734443" cy="1056156"/>
            <a:chOff x="465445" y="1685627"/>
            <a:chExt cx="734443" cy="1056156"/>
          </a:xfrm>
        </p:grpSpPr>
        <p:sp>
          <p:nvSpPr>
            <p:cNvPr id="106" name="円/楕円 38">
              <a:extLst>
                <a:ext uri="{FF2B5EF4-FFF2-40B4-BE49-F238E27FC236}">
                  <a16:creationId xmlns:a16="http://schemas.microsoft.com/office/drawing/2014/main" id="{3F319526-A628-46EF-9748-3821B397ACCD}"/>
                </a:ext>
              </a:extLst>
            </p:cNvPr>
            <p:cNvSpPr/>
            <p:nvPr/>
          </p:nvSpPr>
          <p:spPr bwMode="auto">
            <a:xfrm>
              <a:off x="476558" y="1919415"/>
              <a:ext cx="144462" cy="15650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1000" b="1"/>
                <a:t>Ｓ</a:t>
              </a:r>
            </a:p>
          </p:txBody>
        </p:sp>
        <p:sp>
          <p:nvSpPr>
            <p:cNvPr id="108" name="六角形 107">
              <a:extLst>
                <a:ext uri="{FF2B5EF4-FFF2-40B4-BE49-F238E27FC236}">
                  <a16:creationId xmlns:a16="http://schemas.microsoft.com/office/drawing/2014/main" id="{9CB65967-F19E-449B-B091-94387A961CA2}"/>
                </a:ext>
              </a:extLst>
            </p:cNvPr>
            <p:cNvSpPr/>
            <p:nvPr/>
          </p:nvSpPr>
          <p:spPr bwMode="auto">
            <a:xfrm>
              <a:off x="465445" y="1721453"/>
              <a:ext cx="166688" cy="156502"/>
            </a:xfrm>
            <a:prstGeom prst="hexagon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1000">
                  <a:latin typeface="HGP創英角ｺﾞｼｯｸUB" pitchFamily="50" charset="-128"/>
                  <a:ea typeface="HGP創英角ｺﾞｼｯｸUB" pitchFamily="50" charset="-128"/>
                </a:rPr>
                <a:t>Ｔ</a:t>
              </a:r>
            </a:p>
          </p:txBody>
        </p:sp>
        <p:sp>
          <p:nvSpPr>
            <p:cNvPr id="109" name="ひし形 108">
              <a:extLst>
                <a:ext uri="{FF2B5EF4-FFF2-40B4-BE49-F238E27FC236}">
                  <a16:creationId xmlns:a16="http://schemas.microsoft.com/office/drawing/2014/main" id="{CBE19DFD-1AC4-4EF5-BF90-88AA83D8E050}"/>
                </a:ext>
              </a:extLst>
            </p:cNvPr>
            <p:cNvSpPr/>
            <p:nvPr/>
          </p:nvSpPr>
          <p:spPr bwMode="auto">
            <a:xfrm>
              <a:off x="469753" y="2117561"/>
              <a:ext cx="153508" cy="147024"/>
            </a:xfrm>
            <a:prstGeom prst="diamon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050" b="1">
                  <a:latin typeface="+mn-ea"/>
                </a:rPr>
                <a:t>V</a:t>
              </a:r>
              <a:endParaRPr lang="ja-JP" altLang="en-US" sz="1050" b="1">
                <a:latin typeface="+mn-ea"/>
              </a:endParaRPr>
            </a:p>
          </p:txBody>
        </p:sp>
        <p:sp>
          <p:nvSpPr>
            <p:cNvPr id="111" name="テキスト ボックス 110">
              <a:extLst>
                <a:ext uri="{FF2B5EF4-FFF2-40B4-BE49-F238E27FC236}">
                  <a16:creationId xmlns:a16="http://schemas.microsoft.com/office/drawing/2014/main" id="{C95823F2-0E7C-48F4-860D-1F5BEA4A017C}"/>
                </a:ext>
              </a:extLst>
            </p:cNvPr>
            <p:cNvSpPr txBox="1"/>
            <p:nvPr/>
          </p:nvSpPr>
          <p:spPr>
            <a:xfrm>
              <a:off x="548748" y="1685627"/>
              <a:ext cx="65114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50"/>
                <a:t>：</a:t>
              </a:r>
              <a:r>
                <a:rPr lang="en-US" altLang="ja-JP" sz="1050"/>
                <a:t>11</a:t>
              </a:r>
              <a:r>
                <a:rPr lang="ja-JP" altLang="en-US" sz="1050"/>
                <a:t>ポジ</a:t>
              </a:r>
              <a:endParaRPr kumimoji="1" lang="ja-JP" altLang="en-US" sz="1050"/>
            </a:p>
          </p:txBody>
        </p:sp>
        <p:sp>
          <p:nvSpPr>
            <p:cNvPr id="112" name="テキスト ボックス 111">
              <a:extLst>
                <a:ext uri="{FF2B5EF4-FFF2-40B4-BE49-F238E27FC236}">
                  <a16:creationId xmlns:a16="http://schemas.microsoft.com/office/drawing/2014/main" id="{DFD6F521-C013-4A02-AFE2-85F7272348B7}"/>
                </a:ext>
              </a:extLst>
            </p:cNvPr>
            <p:cNvSpPr txBox="1"/>
            <p:nvPr/>
          </p:nvSpPr>
          <p:spPr>
            <a:xfrm>
              <a:off x="548748" y="1854689"/>
              <a:ext cx="5757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50"/>
                <a:t>：</a:t>
              </a:r>
              <a:r>
                <a:rPr kumimoji="1" lang="en-US" altLang="ja-JP" sz="1050"/>
                <a:t>3</a:t>
              </a:r>
              <a:r>
                <a:rPr lang="ja-JP" altLang="en-US" sz="1050"/>
                <a:t>ポジ</a:t>
              </a:r>
              <a:endParaRPr kumimoji="1" lang="ja-JP" altLang="en-US" sz="1050"/>
            </a:p>
          </p:txBody>
        </p:sp>
        <p:sp>
          <p:nvSpPr>
            <p:cNvPr id="113" name="テキスト ボックス 112">
              <a:extLst>
                <a:ext uri="{FF2B5EF4-FFF2-40B4-BE49-F238E27FC236}">
                  <a16:creationId xmlns:a16="http://schemas.microsoft.com/office/drawing/2014/main" id="{3593E7F7-B21B-4E5E-9E28-50F7CF7182A3}"/>
                </a:ext>
              </a:extLst>
            </p:cNvPr>
            <p:cNvSpPr txBox="1"/>
            <p:nvPr/>
          </p:nvSpPr>
          <p:spPr>
            <a:xfrm>
              <a:off x="546507" y="2050408"/>
              <a:ext cx="59182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50"/>
                <a:t>：</a:t>
              </a:r>
              <a:r>
                <a:rPr kumimoji="1" lang="en-US" altLang="ja-JP" sz="1050"/>
                <a:t>4</a:t>
              </a:r>
              <a:r>
                <a:rPr lang="ja-JP" altLang="en-US" sz="1050"/>
                <a:t>ポジ</a:t>
              </a:r>
              <a:endParaRPr kumimoji="1" lang="ja-JP" altLang="en-US" sz="1050"/>
            </a:p>
          </p:txBody>
        </p:sp>
        <p:sp>
          <p:nvSpPr>
            <p:cNvPr id="114" name="正方形/長方形 113">
              <a:extLst>
                <a:ext uri="{FF2B5EF4-FFF2-40B4-BE49-F238E27FC236}">
                  <a16:creationId xmlns:a16="http://schemas.microsoft.com/office/drawing/2014/main" id="{6586D845-9167-4B6A-A2BC-18654A19D512}"/>
                </a:ext>
              </a:extLst>
            </p:cNvPr>
            <p:cNvSpPr/>
            <p:nvPr/>
          </p:nvSpPr>
          <p:spPr bwMode="auto">
            <a:xfrm>
              <a:off x="482804" y="2311504"/>
              <a:ext cx="142875" cy="1565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1000" b="1"/>
                <a:t>Ｇ</a:t>
              </a:r>
            </a:p>
          </p:txBody>
        </p:sp>
        <p:sp>
          <p:nvSpPr>
            <p:cNvPr id="115" name="テキスト ボックス 114">
              <a:extLst>
                <a:ext uri="{FF2B5EF4-FFF2-40B4-BE49-F238E27FC236}">
                  <a16:creationId xmlns:a16="http://schemas.microsoft.com/office/drawing/2014/main" id="{E813C796-8843-40B0-8A08-6F7EBEECDC81}"/>
                </a:ext>
              </a:extLst>
            </p:cNvPr>
            <p:cNvSpPr txBox="1"/>
            <p:nvPr/>
          </p:nvSpPr>
          <p:spPr>
            <a:xfrm>
              <a:off x="551154" y="2239235"/>
              <a:ext cx="63511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50"/>
                <a:t>：●</a:t>
              </a:r>
              <a:r>
                <a:rPr lang="ja-JP" altLang="en-US" sz="1050"/>
                <a:t>ポジ</a:t>
              </a:r>
              <a:endParaRPr kumimoji="1" lang="ja-JP" altLang="en-US" sz="1050"/>
            </a:p>
          </p:txBody>
        </p:sp>
        <p:sp>
          <p:nvSpPr>
            <p:cNvPr id="116" name="正方形/長方形 115">
              <a:extLst>
                <a:ext uri="{FF2B5EF4-FFF2-40B4-BE49-F238E27FC236}">
                  <a16:creationId xmlns:a16="http://schemas.microsoft.com/office/drawing/2014/main" id="{4AAAC2B2-E656-4905-B155-4A74D9F5F5D8}"/>
                </a:ext>
              </a:extLst>
            </p:cNvPr>
            <p:cNvSpPr/>
            <p:nvPr/>
          </p:nvSpPr>
          <p:spPr bwMode="auto">
            <a:xfrm>
              <a:off x="482803" y="2525478"/>
              <a:ext cx="142875" cy="1565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1000" b="1"/>
                <a:t>Ｇ</a:t>
              </a:r>
            </a:p>
          </p:txBody>
        </p:sp>
        <p:sp>
          <p:nvSpPr>
            <p:cNvPr id="117" name="テキスト ボックス 116">
              <a:extLst>
                <a:ext uri="{FF2B5EF4-FFF2-40B4-BE49-F238E27FC236}">
                  <a16:creationId xmlns:a16="http://schemas.microsoft.com/office/drawing/2014/main" id="{E666F984-A729-4421-841C-2700197BE996}"/>
                </a:ext>
              </a:extLst>
            </p:cNvPr>
            <p:cNvSpPr txBox="1"/>
            <p:nvPr/>
          </p:nvSpPr>
          <p:spPr>
            <a:xfrm>
              <a:off x="563488" y="2487867"/>
              <a:ext cx="63511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50"/>
                <a:t>：●</a:t>
              </a:r>
              <a:r>
                <a:rPr lang="ja-JP" altLang="en-US" sz="1050"/>
                <a:t>ポジ</a:t>
              </a:r>
              <a:endParaRPr kumimoji="1" lang="ja-JP" altLang="en-US" sz="1050"/>
            </a:p>
          </p:txBody>
        </p:sp>
      </p:grp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5C6325D-524B-489E-A054-C6888F1CD2C5}"/>
              </a:ext>
            </a:extLst>
          </p:cNvPr>
          <p:cNvSpPr/>
          <p:nvPr/>
        </p:nvSpPr>
        <p:spPr>
          <a:xfrm>
            <a:off x="436938" y="622332"/>
            <a:ext cx="6030000" cy="88400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四角形: 角を丸くする 102">
            <a:extLst>
              <a:ext uri="{FF2B5EF4-FFF2-40B4-BE49-F238E27FC236}">
                <a16:creationId xmlns:a16="http://schemas.microsoft.com/office/drawing/2014/main" id="{243D49CD-0294-414A-B8DF-95EC45F4A109}"/>
              </a:ext>
            </a:extLst>
          </p:cNvPr>
          <p:cNvSpPr/>
          <p:nvPr/>
        </p:nvSpPr>
        <p:spPr>
          <a:xfrm rot="788913">
            <a:off x="6747285" y="5579843"/>
            <a:ext cx="2227876" cy="468887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>
                <a:solidFill>
                  <a:schemeClr val="tx1"/>
                </a:solidFill>
              </a:rPr>
              <a:t>警備員配置検討</a:t>
            </a:r>
            <a:endParaRPr kumimoji="1" lang="en-US" altLang="ja-JP" sz="1600" b="1">
              <a:solidFill>
                <a:schemeClr val="tx1"/>
              </a:solidFill>
            </a:endParaRPr>
          </a:p>
        </p:txBody>
      </p:sp>
      <p:sp>
        <p:nvSpPr>
          <p:cNvPr id="118" name="正方形/長方形 117">
            <a:extLst>
              <a:ext uri="{FF2B5EF4-FFF2-40B4-BE49-F238E27FC236}">
                <a16:creationId xmlns:a16="http://schemas.microsoft.com/office/drawing/2014/main" id="{5909E4D7-BC14-4AB2-B4E2-4C00958B6B29}"/>
              </a:ext>
            </a:extLst>
          </p:cNvPr>
          <p:cNvSpPr/>
          <p:nvPr/>
        </p:nvSpPr>
        <p:spPr bwMode="auto">
          <a:xfrm>
            <a:off x="507101" y="695336"/>
            <a:ext cx="1320199" cy="23783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19" name="ひし形 118">
            <a:extLst>
              <a:ext uri="{FF2B5EF4-FFF2-40B4-BE49-F238E27FC236}">
                <a16:creationId xmlns:a16="http://schemas.microsoft.com/office/drawing/2014/main" id="{56E09609-3615-4288-BEAF-5CB1936D9437}"/>
              </a:ext>
            </a:extLst>
          </p:cNvPr>
          <p:cNvSpPr/>
          <p:nvPr/>
        </p:nvSpPr>
        <p:spPr bwMode="auto">
          <a:xfrm>
            <a:off x="656326" y="1443445"/>
            <a:ext cx="131762" cy="142743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00" b="1">
                <a:latin typeface="+mn-ea"/>
              </a:rPr>
              <a:t>V</a:t>
            </a:r>
            <a:endParaRPr lang="ja-JP" altLang="en-US" sz="500" b="1">
              <a:latin typeface="+mn-ea"/>
            </a:endParaRPr>
          </a:p>
        </p:txBody>
      </p:sp>
      <p:cxnSp>
        <p:nvCxnSpPr>
          <p:cNvPr id="120" name="直線コネクタ 119">
            <a:extLst>
              <a:ext uri="{FF2B5EF4-FFF2-40B4-BE49-F238E27FC236}">
                <a16:creationId xmlns:a16="http://schemas.microsoft.com/office/drawing/2014/main" id="{5CB33CBE-C614-4ADA-88B7-343CF03D6B47}"/>
              </a:ext>
            </a:extLst>
          </p:cNvPr>
          <p:cNvCxnSpPr/>
          <p:nvPr/>
        </p:nvCxnSpPr>
        <p:spPr bwMode="auto">
          <a:xfrm>
            <a:off x="638884" y="2069581"/>
            <a:ext cx="158750" cy="0"/>
          </a:xfrm>
          <a:prstGeom prst="line">
            <a:avLst/>
          </a:prstGeom>
          <a:ln w="15875">
            <a:solidFill>
              <a:srgbClr val="FFC000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コネクタ 120">
            <a:extLst>
              <a:ext uri="{FF2B5EF4-FFF2-40B4-BE49-F238E27FC236}">
                <a16:creationId xmlns:a16="http://schemas.microsoft.com/office/drawing/2014/main" id="{2922E433-3A1E-48FA-BBB4-156701DA1881}"/>
              </a:ext>
            </a:extLst>
          </p:cNvPr>
          <p:cNvCxnSpPr/>
          <p:nvPr/>
        </p:nvCxnSpPr>
        <p:spPr bwMode="auto">
          <a:xfrm rot="10800000">
            <a:off x="645234" y="2241560"/>
            <a:ext cx="146050" cy="0"/>
          </a:xfrm>
          <a:prstGeom prst="line">
            <a:avLst/>
          </a:prstGeom>
          <a:solidFill>
            <a:srgbClr val="0000FF"/>
          </a:solidFill>
          <a:ln w="12700" cmpd="sng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コネクタ 121">
            <a:extLst>
              <a:ext uri="{FF2B5EF4-FFF2-40B4-BE49-F238E27FC236}">
                <a16:creationId xmlns:a16="http://schemas.microsoft.com/office/drawing/2014/main" id="{3D193836-24FC-408A-9538-FD25C9FCE2AE}"/>
              </a:ext>
            </a:extLst>
          </p:cNvPr>
          <p:cNvCxnSpPr/>
          <p:nvPr/>
        </p:nvCxnSpPr>
        <p:spPr bwMode="auto">
          <a:xfrm>
            <a:off x="619834" y="2413539"/>
            <a:ext cx="19526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六角形 122">
            <a:extLst>
              <a:ext uri="{FF2B5EF4-FFF2-40B4-BE49-F238E27FC236}">
                <a16:creationId xmlns:a16="http://schemas.microsoft.com/office/drawing/2014/main" id="{05714AEF-4689-40B5-ABCC-25F0DBEA6107}"/>
              </a:ext>
            </a:extLst>
          </p:cNvPr>
          <p:cNvSpPr/>
          <p:nvPr/>
        </p:nvSpPr>
        <p:spPr bwMode="auto">
          <a:xfrm>
            <a:off x="664263" y="1121844"/>
            <a:ext cx="117475" cy="110067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24" name="円/楕円 1059">
            <a:extLst>
              <a:ext uri="{FF2B5EF4-FFF2-40B4-BE49-F238E27FC236}">
                <a16:creationId xmlns:a16="http://schemas.microsoft.com/office/drawing/2014/main" id="{C641F97D-FFFB-465C-8BC8-5FEA43B7F868}"/>
              </a:ext>
            </a:extLst>
          </p:cNvPr>
          <p:cNvSpPr/>
          <p:nvPr/>
        </p:nvSpPr>
        <p:spPr bwMode="auto">
          <a:xfrm>
            <a:off x="675376" y="1293823"/>
            <a:ext cx="101600" cy="11006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00" b="1"/>
              <a:t>Ｓ</a:t>
            </a:r>
          </a:p>
        </p:txBody>
      </p:sp>
      <p:sp>
        <p:nvSpPr>
          <p:cNvPr id="125" name="正方形/長方形 124">
            <a:extLst>
              <a:ext uri="{FF2B5EF4-FFF2-40B4-BE49-F238E27FC236}">
                <a16:creationId xmlns:a16="http://schemas.microsoft.com/office/drawing/2014/main" id="{EC4005F6-15C0-49F7-AC85-D0DD39BB28CD}"/>
              </a:ext>
            </a:extLst>
          </p:cNvPr>
          <p:cNvSpPr/>
          <p:nvPr/>
        </p:nvSpPr>
        <p:spPr bwMode="auto">
          <a:xfrm>
            <a:off x="673809" y="1821930"/>
            <a:ext cx="101600" cy="1100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00" b="1"/>
              <a:t>Ｇ</a:t>
            </a:r>
          </a:p>
        </p:txBody>
      </p: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8F64D5EF-3DA9-4606-B4BF-30E6BF8081EB}"/>
              </a:ext>
            </a:extLst>
          </p:cNvPr>
          <p:cNvSpPr txBox="1"/>
          <p:nvPr/>
        </p:nvSpPr>
        <p:spPr bwMode="auto">
          <a:xfrm>
            <a:off x="964301" y="1078849"/>
            <a:ext cx="301686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>
                <a:latin typeface="+mn-ea"/>
                <a:ea typeface="+mn-ea"/>
              </a:rPr>
              <a:t>TO</a:t>
            </a:r>
            <a:endParaRPr lang="ja-JP" altLang="en-US" sz="700">
              <a:latin typeface="+mn-ea"/>
              <a:ea typeface="+mn-ea"/>
            </a:endParaRPr>
          </a:p>
        </p:txBody>
      </p: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6019D310-1B9D-4E0F-945C-9D3E403BA080}"/>
              </a:ext>
            </a:extLst>
          </p:cNvPr>
          <p:cNvSpPr txBox="1"/>
          <p:nvPr/>
        </p:nvSpPr>
        <p:spPr bwMode="auto">
          <a:xfrm>
            <a:off x="964301" y="1421088"/>
            <a:ext cx="873957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+mn-ea"/>
                <a:ea typeface="+mn-ea"/>
              </a:rPr>
              <a:t>スポーツ推進委員</a:t>
            </a:r>
          </a:p>
        </p:txBody>
      </p: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D8262F20-C9EE-4C01-9F15-9553915C34E2}"/>
              </a:ext>
            </a:extLst>
          </p:cNvPr>
          <p:cNvSpPr txBox="1"/>
          <p:nvPr/>
        </p:nvSpPr>
        <p:spPr bwMode="auto">
          <a:xfrm>
            <a:off x="962734" y="1780656"/>
            <a:ext cx="453970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+mn-ea"/>
                <a:ea typeface="+mn-ea"/>
              </a:rPr>
              <a:t>警備員</a:t>
            </a:r>
          </a:p>
        </p:txBody>
      </p: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EEF50E80-6C13-4169-9786-ECBAAE2FD2F7}"/>
              </a:ext>
            </a:extLst>
          </p:cNvPr>
          <p:cNvSpPr txBox="1"/>
          <p:nvPr/>
        </p:nvSpPr>
        <p:spPr bwMode="auto">
          <a:xfrm>
            <a:off x="964301" y="1269746"/>
            <a:ext cx="453970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+mn-ea"/>
                <a:ea typeface="+mn-ea"/>
              </a:rPr>
              <a:t>整理員</a:t>
            </a:r>
          </a:p>
        </p:txBody>
      </p: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5E7A66A7-3AE3-4C5F-8B57-442FD46179AB}"/>
              </a:ext>
            </a:extLst>
          </p:cNvPr>
          <p:cNvSpPr txBox="1"/>
          <p:nvPr/>
        </p:nvSpPr>
        <p:spPr bwMode="auto">
          <a:xfrm>
            <a:off x="962734" y="1954355"/>
            <a:ext cx="364202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+mn-ea"/>
                <a:ea typeface="+mn-ea"/>
              </a:rPr>
              <a:t>鉄柵</a:t>
            </a:r>
          </a:p>
        </p:txBody>
      </p: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82621977-BE32-4C43-92EE-D32AED1E7B8B}"/>
              </a:ext>
            </a:extLst>
          </p:cNvPr>
          <p:cNvSpPr txBox="1"/>
          <p:nvPr/>
        </p:nvSpPr>
        <p:spPr bwMode="auto">
          <a:xfrm>
            <a:off x="962734" y="2133214"/>
            <a:ext cx="425116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+mn-ea"/>
                <a:ea typeface="+mn-ea"/>
              </a:rPr>
              <a:t>プラ柵</a:t>
            </a:r>
          </a:p>
        </p:txBody>
      </p:sp>
      <p:sp>
        <p:nvSpPr>
          <p:cNvPr id="135" name="テキスト ボックス 134">
            <a:extLst>
              <a:ext uri="{FF2B5EF4-FFF2-40B4-BE49-F238E27FC236}">
                <a16:creationId xmlns:a16="http://schemas.microsoft.com/office/drawing/2014/main" id="{984A94F9-3E8D-47C0-8AF9-12FD3E28BD43}"/>
              </a:ext>
            </a:extLst>
          </p:cNvPr>
          <p:cNvSpPr txBox="1"/>
          <p:nvPr/>
        </p:nvSpPr>
        <p:spPr bwMode="auto">
          <a:xfrm>
            <a:off x="957971" y="2293154"/>
            <a:ext cx="652743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+mn-ea"/>
                <a:ea typeface="+mn-ea"/>
              </a:rPr>
              <a:t>カラーコーン</a:t>
            </a:r>
          </a:p>
        </p:txBody>
      </p:sp>
      <p:cxnSp>
        <p:nvCxnSpPr>
          <p:cNvPr id="136" name="直線コネクタ 135">
            <a:extLst>
              <a:ext uri="{FF2B5EF4-FFF2-40B4-BE49-F238E27FC236}">
                <a16:creationId xmlns:a16="http://schemas.microsoft.com/office/drawing/2014/main" id="{F6C36042-E48F-4822-A7DA-7B4F47F98B4A}"/>
              </a:ext>
            </a:extLst>
          </p:cNvPr>
          <p:cNvCxnSpPr/>
          <p:nvPr/>
        </p:nvCxnSpPr>
        <p:spPr bwMode="auto">
          <a:xfrm>
            <a:off x="602351" y="856996"/>
            <a:ext cx="233362" cy="0"/>
          </a:xfrm>
          <a:prstGeom prst="line">
            <a:avLst/>
          </a:prstGeom>
          <a:ln w="57150">
            <a:solidFill>
              <a:srgbClr val="00660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テキスト ボックス 136">
            <a:extLst>
              <a:ext uri="{FF2B5EF4-FFF2-40B4-BE49-F238E27FC236}">
                <a16:creationId xmlns:a16="http://schemas.microsoft.com/office/drawing/2014/main" id="{F3099626-16B8-4579-8364-071345EE9E9D}"/>
              </a:ext>
            </a:extLst>
          </p:cNvPr>
          <p:cNvSpPr txBox="1"/>
          <p:nvPr/>
        </p:nvSpPr>
        <p:spPr bwMode="auto">
          <a:xfrm>
            <a:off x="964301" y="746929"/>
            <a:ext cx="660758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+mn-ea"/>
                <a:ea typeface="+mn-ea"/>
              </a:rPr>
              <a:t>バイクコース</a:t>
            </a:r>
          </a:p>
        </p:txBody>
      </p:sp>
      <p:cxnSp>
        <p:nvCxnSpPr>
          <p:cNvPr id="138" name="直線コネクタ 137">
            <a:extLst>
              <a:ext uri="{FF2B5EF4-FFF2-40B4-BE49-F238E27FC236}">
                <a16:creationId xmlns:a16="http://schemas.microsoft.com/office/drawing/2014/main" id="{CC809591-2970-4A0F-B357-3B751F9A2332}"/>
              </a:ext>
            </a:extLst>
          </p:cNvPr>
          <p:cNvCxnSpPr/>
          <p:nvPr/>
        </p:nvCxnSpPr>
        <p:spPr bwMode="auto">
          <a:xfrm>
            <a:off x="603938" y="1023816"/>
            <a:ext cx="230188" cy="0"/>
          </a:xfrm>
          <a:prstGeom prst="line">
            <a:avLst/>
          </a:prstGeom>
          <a:ln w="57150">
            <a:solidFill>
              <a:srgbClr val="FF000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テキスト ボックス 146">
            <a:extLst>
              <a:ext uri="{FF2B5EF4-FFF2-40B4-BE49-F238E27FC236}">
                <a16:creationId xmlns:a16="http://schemas.microsoft.com/office/drawing/2014/main" id="{313D4593-52F5-417A-8A7E-5B50BAE75673}"/>
              </a:ext>
            </a:extLst>
          </p:cNvPr>
          <p:cNvSpPr txBox="1"/>
          <p:nvPr/>
        </p:nvSpPr>
        <p:spPr bwMode="auto">
          <a:xfrm>
            <a:off x="964301" y="920628"/>
            <a:ext cx="574196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+mn-ea"/>
                <a:ea typeface="+mn-ea"/>
              </a:rPr>
              <a:t>ランコース</a:t>
            </a:r>
          </a:p>
        </p:txBody>
      </p:sp>
      <p:sp>
        <p:nvSpPr>
          <p:cNvPr id="148" name="テキスト ボックス 147">
            <a:extLst>
              <a:ext uri="{FF2B5EF4-FFF2-40B4-BE49-F238E27FC236}">
                <a16:creationId xmlns:a16="http://schemas.microsoft.com/office/drawing/2014/main" id="{C76776A7-5B65-4B68-9856-DBC800816A4D}"/>
              </a:ext>
            </a:extLst>
          </p:cNvPr>
          <p:cNvSpPr txBox="1"/>
          <p:nvPr/>
        </p:nvSpPr>
        <p:spPr bwMode="auto">
          <a:xfrm>
            <a:off x="956384" y="2470293"/>
            <a:ext cx="543739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+mn-ea"/>
                <a:ea typeface="+mn-ea"/>
              </a:rPr>
              <a:t>車両導線</a:t>
            </a:r>
          </a:p>
        </p:txBody>
      </p:sp>
      <p:cxnSp>
        <p:nvCxnSpPr>
          <p:cNvPr id="149" name="直線矢印コネクタ 148">
            <a:extLst>
              <a:ext uri="{FF2B5EF4-FFF2-40B4-BE49-F238E27FC236}">
                <a16:creationId xmlns:a16="http://schemas.microsoft.com/office/drawing/2014/main" id="{9F98E2C4-DCD6-49C1-9F7B-521A96737DCF}"/>
              </a:ext>
            </a:extLst>
          </p:cNvPr>
          <p:cNvCxnSpPr/>
          <p:nvPr/>
        </p:nvCxnSpPr>
        <p:spPr bwMode="auto">
          <a:xfrm>
            <a:off x="600784" y="2594117"/>
            <a:ext cx="257175" cy="1719"/>
          </a:xfrm>
          <a:prstGeom prst="straightConnector1">
            <a:avLst/>
          </a:prstGeom>
          <a:ln w="38100">
            <a:solidFill>
              <a:srgbClr val="000099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矢印コネクタ 149">
            <a:extLst>
              <a:ext uri="{FF2B5EF4-FFF2-40B4-BE49-F238E27FC236}">
                <a16:creationId xmlns:a16="http://schemas.microsoft.com/office/drawing/2014/main" id="{1BEBBFA1-E446-4740-87F8-30B1A51EF1D9}"/>
              </a:ext>
            </a:extLst>
          </p:cNvPr>
          <p:cNvCxnSpPr/>
          <p:nvPr/>
        </p:nvCxnSpPr>
        <p:spPr bwMode="auto">
          <a:xfrm>
            <a:off x="583321" y="2781574"/>
            <a:ext cx="269875" cy="1720"/>
          </a:xfrm>
          <a:prstGeom prst="straightConnector1">
            <a:avLst/>
          </a:prstGeom>
          <a:ln w="22225"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テキスト ボックス 161">
            <a:extLst>
              <a:ext uri="{FF2B5EF4-FFF2-40B4-BE49-F238E27FC236}">
                <a16:creationId xmlns:a16="http://schemas.microsoft.com/office/drawing/2014/main" id="{2E40538A-5321-4AB8-82AC-AE1F7D3402B5}"/>
              </a:ext>
            </a:extLst>
          </p:cNvPr>
          <p:cNvSpPr txBox="1"/>
          <p:nvPr/>
        </p:nvSpPr>
        <p:spPr bwMode="auto">
          <a:xfrm>
            <a:off x="956384" y="2678386"/>
            <a:ext cx="453970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+mn-ea"/>
                <a:ea typeface="+mn-ea"/>
              </a:rPr>
              <a:t>横断路</a:t>
            </a:r>
          </a:p>
        </p:txBody>
      </p:sp>
      <p:sp>
        <p:nvSpPr>
          <p:cNvPr id="163" name="テキスト ボックス 162">
            <a:extLst>
              <a:ext uri="{FF2B5EF4-FFF2-40B4-BE49-F238E27FC236}">
                <a16:creationId xmlns:a16="http://schemas.microsoft.com/office/drawing/2014/main" id="{B949BF77-3FF9-4578-905F-5B076071D363}"/>
              </a:ext>
            </a:extLst>
          </p:cNvPr>
          <p:cNvSpPr txBox="1"/>
          <p:nvPr/>
        </p:nvSpPr>
        <p:spPr bwMode="auto">
          <a:xfrm>
            <a:off x="956384" y="2852086"/>
            <a:ext cx="619080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+mn-ea"/>
                <a:ea typeface="+mn-ea"/>
              </a:rPr>
              <a:t>備品置き場</a:t>
            </a:r>
          </a:p>
        </p:txBody>
      </p:sp>
      <p:sp>
        <p:nvSpPr>
          <p:cNvPr id="164" name="星 5 1077">
            <a:extLst>
              <a:ext uri="{FF2B5EF4-FFF2-40B4-BE49-F238E27FC236}">
                <a16:creationId xmlns:a16="http://schemas.microsoft.com/office/drawing/2014/main" id="{5E448579-9388-4DBA-B813-064F9761895D}"/>
              </a:ext>
            </a:extLst>
          </p:cNvPr>
          <p:cNvSpPr/>
          <p:nvPr/>
        </p:nvSpPr>
        <p:spPr bwMode="auto">
          <a:xfrm>
            <a:off x="645781" y="2878565"/>
            <a:ext cx="143885" cy="156010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65" name="ひし形 164">
            <a:extLst>
              <a:ext uri="{FF2B5EF4-FFF2-40B4-BE49-F238E27FC236}">
                <a16:creationId xmlns:a16="http://schemas.microsoft.com/office/drawing/2014/main" id="{B59BDFF3-6CBE-4D20-A3BA-18BD5398DCA7}"/>
              </a:ext>
            </a:extLst>
          </p:cNvPr>
          <p:cNvSpPr/>
          <p:nvPr/>
        </p:nvSpPr>
        <p:spPr bwMode="auto">
          <a:xfrm>
            <a:off x="656326" y="1634528"/>
            <a:ext cx="131762" cy="142743"/>
          </a:xfrm>
          <a:prstGeom prst="diamond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00" b="1">
                <a:latin typeface="+mn-ea"/>
              </a:rPr>
              <a:t>V</a:t>
            </a:r>
            <a:endParaRPr lang="ja-JP" altLang="en-US" sz="500" b="1">
              <a:latin typeface="+mn-ea"/>
            </a:endParaRPr>
          </a:p>
        </p:txBody>
      </p:sp>
      <p:sp>
        <p:nvSpPr>
          <p:cNvPr id="166" name="テキスト ボックス 165">
            <a:extLst>
              <a:ext uri="{FF2B5EF4-FFF2-40B4-BE49-F238E27FC236}">
                <a16:creationId xmlns:a16="http://schemas.microsoft.com/office/drawing/2014/main" id="{B4A43DCC-B9C7-4DBB-879A-6FACBC5FD7BE}"/>
              </a:ext>
            </a:extLst>
          </p:cNvPr>
          <p:cNvSpPr txBox="1"/>
          <p:nvPr/>
        </p:nvSpPr>
        <p:spPr bwMode="auto">
          <a:xfrm>
            <a:off x="963730" y="1586188"/>
            <a:ext cx="817853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+mn-ea"/>
                <a:ea typeface="+mn-ea"/>
              </a:rPr>
              <a:t>一般ボランティア</a:t>
            </a:r>
          </a:p>
        </p:txBody>
      </p:sp>
      <p:sp>
        <p:nvSpPr>
          <p:cNvPr id="4" name="フリーフォーム: 図形 3">
            <a:extLst>
              <a:ext uri="{FF2B5EF4-FFF2-40B4-BE49-F238E27FC236}">
                <a16:creationId xmlns:a16="http://schemas.microsoft.com/office/drawing/2014/main" id="{1647F8AE-1D26-411B-A3DD-1C69FFFB7E9C}"/>
              </a:ext>
            </a:extLst>
          </p:cNvPr>
          <p:cNvSpPr/>
          <p:nvPr/>
        </p:nvSpPr>
        <p:spPr>
          <a:xfrm>
            <a:off x="2804160" y="670560"/>
            <a:ext cx="1076960" cy="7355840"/>
          </a:xfrm>
          <a:custGeom>
            <a:avLst/>
            <a:gdLst>
              <a:gd name="connsiteX0" fmla="*/ 589280 w 1076960"/>
              <a:gd name="connsiteY0" fmla="*/ 7355840 h 7355840"/>
              <a:gd name="connsiteX1" fmla="*/ 589280 w 1076960"/>
              <a:gd name="connsiteY1" fmla="*/ 7254240 h 7355840"/>
              <a:gd name="connsiteX2" fmla="*/ 0 w 1076960"/>
              <a:gd name="connsiteY2" fmla="*/ 7233920 h 7355840"/>
              <a:gd name="connsiteX3" fmla="*/ 0 w 1076960"/>
              <a:gd name="connsiteY3" fmla="*/ 5994400 h 7355840"/>
              <a:gd name="connsiteX4" fmla="*/ 772160 w 1076960"/>
              <a:gd name="connsiteY4" fmla="*/ 6035040 h 7355840"/>
              <a:gd name="connsiteX5" fmla="*/ 772160 w 1076960"/>
              <a:gd name="connsiteY5" fmla="*/ 5384800 h 7355840"/>
              <a:gd name="connsiteX6" fmla="*/ 1036320 w 1076960"/>
              <a:gd name="connsiteY6" fmla="*/ 5384800 h 7355840"/>
              <a:gd name="connsiteX7" fmla="*/ 1076960 w 1076960"/>
              <a:gd name="connsiteY7" fmla="*/ 2011680 h 7355840"/>
              <a:gd name="connsiteX8" fmla="*/ 833120 w 1076960"/>
              <a:gd name="connsiteY8" fmla="*/ 1727200 h 7355840"/>
              <a:gd name="connsiteX9" fmla="*/ 853440 w 1076960"/>
              <a:gd name="connsiteY9" fmla="*/ 955040 h 7355840"/>
              <a:gd name="connsiteX10" fmla="*/ 325120 w 1076960"/>
              <a:gd name="connsiteY10" fmla="*/ 934720 h 7355840"/>
              <a:gd name="connsiteX11" fmla="*/ 121920 w 1076960"/>
              <a:gd name="connsiteY11" fmla="*/ 833120 h 7355840"/>
              <a:gd name="connsiteX12" fmla="*/ 142240 w 1076960"/>
              <a:gd name="connsiteY12" fmla="*/ 284480 h 7355840"/>
              <a:gd name="connsiteX13" fmla="*/ 589280 w 1076960"/>
              <a:gd name="connsiteY13" fmla="*/ 264160 h 7355840"/>
              <a:gd name="connsiteX14" fmla="*/ 589280 w 1076960"/>
              <a:gd name="connsiteY14" fmla="*/ 203200 h 7355840"/>
              <a:gd name="connsiteX15" fmla="*/ 121920 w 1076960"/>
              <a:gd name="connsiteY15" fmla="*/ 203200 h 7355840"/>
              <a:gd name="connsiteX16" fmla="*/ 121920 w 1076960"/>
              <a:gd name="connsiteY16" fmla="*/ 0 h 7355840"/>
              <a:gd name="connsiteX0" fmla="*/ 589280 w 1076960"/>
              <a:gd name="connsiteY0" fmla="*/ 7355840 h 7355840"/>
              <a:gd name="connsiteX1" fmla="*/ 589280 w 1076960"/>
              <a:gd name="connsiteY1" fmla="*/ 7254240 h 7355840"/>
              <a:gd name="connsiteX2" fmla="*/ 0 w 1076960"/>
              <a:gd name="connsiteY2" fmla="*/ 7233920 h 7355840"/>
              <a:gd name="connsiteX3" fmla="*/ 0 w 1076960"/>
              <a:gd name="connsiteY3" fmla="*/ 5994400 h 7355840"/>
              <a:gd name="connsiteX4" fmla="*/ 772160 w 1076960"/>
              <a:gd name="connsiteY4" fmla="*/ 6035040 h 7355840"/>
              <a:gd name="connsiteX5" fmla="*/ 772160 w 1076960"/>
              <a:gd name="connsiteY5" fmla="*/ 5384800 h 7355840"/>
              <a:gd name="connsiteX6" fmla="*/ 1036320 w 1076960"/>
              <a:gd name="connsiteY6" fmla="*/ 5384800 h 7355840"/>
              <a:gd name="connsiteX7" fmla="*/ 1076960 w 1076960"/>
              <a:gd name="connsiteY7" fmla="*/ 2011680 h 7355840"/>
              <a:gd name="connsiteX8" fmla="*/ 833120 w 1076960"/>
              <a:gd name="connsiteY8" fmla="*/ 1727200 h 7355840"/>
              <a:gd name="connsiteX9" fmla="*/ 853440 w 1076960"/>
              <a:gd name="connsiteY9" fmla="*/ 955040 h 7355840"/>
              <a:gd name="connsiteX10" fmla="*/ 325120 w 1076960"/>
              <a:gd name="connsiteY10" fmla="*/ 934720 h 7355840"/>
              <a:gd name="connsiteX11" fmla="*/ 121920 w 1076960"/>
              <a:gd name="connsiteY11" fmla="*/ 833120 h 7355840"/>
              <a:gd name="connsiteX12" fmla="*/ 118428 w 1076960"/>
              <a:gd name="connsiteY12" fmla="*/ 255905 h 7355840"/>
              <a:gd name="connsiteX13" fmla="*/ 589280 w 1076960"/>
              <a:gd name="connsiteY13" fmla="*/ 264160 h 7355840"/>
              <a:gd name="connsiteX14" fmla="*/ 589280 w 1076960"/>
              <a:gd name="connsiteY14" fmla="*/ 203200 h 7355840"/>
              <a:gd name="connsiteX15" fmla="*/ 121920 w 1076960"/>
              <a:gd name="connsiteY15" fmla="*/ 203200 h 7355840"/>
              <a:gd name="connsiteX16" fmla="*/ 121920 w 1076960"/>
              <a:gd name="connsiteY16" fmla="*/ 0 h 7355840"/>
              <a:gd name="connsiteX0" fmla="*/ 589280 w 1076960"/>
              <a:gd name="connsiteY0" fmla="*/ 7355840 h 7355840"/>
              <a:gd name="connsiteX1" fmla="*/ 589280 w 1076960"/>
              <a:gd name="connsiteY1" fmla="*/ 7254240 h 7355840"/>
              <a:gd name="connsiteX2" fmla="*/ 0 w 1076960"/>
              <a:gd name="connsiteY2" fmla="*/ 7233920 h 7355840"/>
              <a:gd name="connsiteX3" fmla="*/ 0 w 1076960"/>
              <a:gd name="connsiteY3" fmla="*/ 6026150 h 7355840"/>
              <a:gd name="connsiteX4" fmla="*/ 772160 w 1076960"/>
              <a:gd name="connsiteY4" fmla="*/ 6035040 h 7355840"/>
              <a:gd name="connsiteX5" fmla="*/ 772160 w 1076960"/>
              <a:gd name="connsiteY5" fmla="*/ 5384800 h 7355840"/>
              <a:gd name="connsiteX6" fmla="*/ 1036320 w 1076960"/>
              <a:gd name="connsiteY6" fmla="*/ 5384800 h 7355840"/>
              <a:gd name="connsiteX7" fmla="*/ 1076960 w 1076960"/>
              <a:gd name="connsiteY7" fmla="*/ 2011680 h 7355840"/>
              <a:gd name="connsiteX8" fmla="*/ 833120 w 1076960"/>
              <a:gd name="connsiteY8" fmla="*/ 1727200 h 7355840"/>
              <a:gd name="connsiteX9" fmla="*/ 853440 w 1076960"/>
              <a:gd name="connsiteY9" fmla="*/ 955040 h 7355840"/>
              <a:gd name="connsiteX10" fmla="*/ 325120 w 1076960"/>
              <a:gd name="connsiteY10" fmla="*/ 934720 h 7355840"/>
              <a:gd name="connsiteX11" fmla="*/ 121920 w 1076960"/>
              <a:gd name="connsiteY11" fmla="*/ 833120 h 7355840"/>
              <a:gd name="connsiteX12" fmla="*/ 118428 w 1076960"/>
              <a:gd name="connsiteY12" fmla="*/ 255905 h 7355840"/>
              <a:gd name="connsiteX13" fmla="*/ 589280 w 1076960"/>
              <a:gd name="connsiteY13" fmla="*/ 264160 h 7355840"/>
              <a:gd name="connsiteX14" fmla="*/ 589280 w 1076960"/>
              <a:gd name="connsiteY14" fmla="*/ 203200 h 7355840"/>
              <a:gd name="connsiteX15" fmla="*/ 121920 w 1076960"/>
              <a:gd name="connsiteY15" fmla="*/ 203200 h 7355840"/>
              <a:gd name="connsiteX16" fmla="*/ 121920 w 1076960"/>
              <a:gd name="connsiteY16" fmla="*/ 0 h 735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76960" h="7355840">
                <a:moveTo>
                  <a:pt x="589280" y="7355840"/>
                </a:moveTo>
                <a:lnTo>
                  <a:pt x="589280" y="7254240"/>
                </a:lnTo>
                <a:lnTo>
                  <a:pt x="0" y="7233920"/>
                </a:lnTo>
                <a:lnTo>
                  <a:pt x="0" y="6026150"/>
                </a:lnTo>
                <a:lnTo>
                  <a:pt x="772160" y="6035040"/>
                </a:lnTo>
                <a:lnTo>
                  <a:pt x="772160" y="5384800"/>
                </a:lnTo>
                <a:lnTo>
                  <a:pt x="1036320" y="5384800"/>
                </a:lnTo>
                <a:lnTo>
                  <a:pt x="1076960" y="2011680"/>
                </a:lnTo>
                <a:lnTo>
                  <a:pt x="833120" y="1727200"/>
                </a:lnTo>
                <a:lnTo>
                  <a:pt x="853440" y="955040"/>
                </a:lnTo>
                <a:lnTo>
                  <a:pt x="325120" y="934720"/>
                </a:lnTo>
                <a:lnTo>
                  <a:pt x="121920" y="833120"/>
                </a:lnTo>
                <a:lnTo>
                  <a:pt x="118428" y="255905"/>
                </a:lnTo>
                <a:lnTo>
                  <a:pt x="589280" y="264160"/>
                </a:lnTo>
                <a:lnTo>
                  <a:pt x="589280" y="203200"/>
                </a:lnTo>
                <a:lnTo>
                  <a:pt x="121920" y="203200"/>
                </a:lnTo>
                <a:lnTo>
                  <a:pt x="121920" y="0"/>
                </a:lnTo>
              </a:path>
            </a:pathLst>
          </a:custGeom>
          <a:noFill/>
          <a:ln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EDD15D7C-0E62-48D2-948A-059010FB6133}"/>
              </a:ext>
            </a:extLst>
          </p:cNvPr>
          <p:cNvSpPr/>
          <p:nvPr/>
        </p:nvSpPr>
        <p:spPr>
          <a:xfrm>
            <a:off x="2984500" y="660400"/>
            <a:ext cx="965200" cy="6048375"/>
          </a:xfrm>
          <a:custGeom>
            <a:avLst/>
            <a:gdLst>
              <a:gd name="connsiteX0" fmla="*/ 0 w 965200"/>
              <a:gd name="connsiteY0" fmla="*/ 0 h 5956300"/>
              <a:gd name="connsiteX1" fmla="*/ 0 w 965200"/>
              <a:gd name="connsiteY1" fmla="*/ 165100 h 5956300"/>
              <a:gd name="connsiteX2" fmla="*/ 495300 w 965200"/>
              <a:gd name="connsiteY2" fmla="*/ 152400 h 5956300"/>
              <a:gd name="connsiteX3" fmla="*/ 495300 w 965200"/>
              <a:gd name="connsiteY3" fmla="*/ 317500 h 5956300"/>
              <a:gd name="connsiteX4" fmla="*/ 0 w 965200"/>
              <a:gd name="connsiteY4" fmla="*/ 317500 h 5956300"/>
              <a:gd name="connsiteX5" fmla="*/ 25400 w 965200"/>
              <a:gd name="connsiteY5" fmla="*/ 698500 h 5956300"/>
              <a:gd name="connsiteX6" fmla="*/ 419100 w 965200"/>
              <a:gd name="connsiteY6" fmla="*/ 698500 h 5956300"/>
              <a:gd name="connsiteX7" fmla="*/ 723900 w 965200"/>
              <a:gd name="connsiteY7" fmla="*/ 889000 h 5956300"/>
              <a:gd name="connsiteX8" fmla="*/ 711200 w 965200"/>
              <a:gd name="connsiteY8" fmla="*/ 1714500 h 5956300"/>
              <a:gd name="connsiteX9" fmla="*/ 965200 w 965200"/>
              <a:gd name="connsiteY9" fmla="*/ 1968500 h 5956300"/>
              <a:gd name="connsiteX10" fmla="*/ 927100 w 965200"/>
              <a:gd name="connsiteY10" fmla="*/ 5549900 h 5956300"/>
              <a:gd name="connsiteX11" fmla="*/ 673100 w 965200"/>
              <a:gd name="connsiteY11" fmla="*/ 5537200 h 5956300"/>
              <a:gd name="connsiteX12" fmla="*/ 673100 w 965200"/>
              <a:gd name="connsiteY12" fmla="*/ 5956300 h 5956300"/>
              <a:gd name="connsiteX13" fmla="*/ 584200 w 965200"/>
              <a:gd name="connsiteY13" fmla="*/ 5956300 h 5956300"/>
              <a:gd name="connsiteX0" fmla="*/ 0 w 965200"/>
              <a:gd name="connsiteY0" fmla="*/ 0 h 5956300"/>
              <a:gd name="connsiteX1" fmla="*/ 0 w 965200"/>
              <a:gd name="connsiteY1" fmla="*/ 165100 h 5956300"/>
              <a:gd name="connsiteX2" fmla="*/ 495300 w 965200"/>
              <a:gd name="connsiteY2" fmla="*/ 152400 h 5956300"/>
              <a:gd name="connsiteX3" fmla="*/ 495300 w 965200"/>
              <a:gd name="connsiteY3" fmla="*/ 317500 h 5956300"/>
              <a:gd name="connsiteX4" fmla="*/ 0 w 965200"/>
              <a:gd name="connsiteY4" fmla="*/ 317500 h 5956300"/>
              <a:gd name="connsiteX5" fmla="*/ 25400 w 965200"/>
              <a:gd name="connsiteY5" fmla="*/ 698500 h 5956300"/>
              <a:gd name="connsiteX6" fmla="*/ 419100 w 965200"/>
              <a:gd name="connsiteY6" fmla="*/ 698500 h 5956300"/>
              <a:gd name="connsiteX7" fmla="*/ 723900 w 965200"/>
              <a:gd name="connsiteY7" fmla="*/ 889000 h 5956300"/>
              <a:gd name="connsiteX8" fmla="*/ 711200 w 965200"/>
              <a:gd name="connsiteY8" fmla="*/ 1714500 h 5956300"/>
              <a:gd name="connsiteX9" fmla="*/ 965200 w 965200"/>
              <a:gd name="connsiteY9" fmla="*/ 1968500 h 5956300"/>
              <a:gd name="connsiteX10" fmla="*/ 927100 w 965200"/>
              <a:gd name="connsiteY10" fmla="*/ 5549900 h 5956300"/>
              <a:gd name="connsiteX11" fmla="*/ 673100 w 965200"/>
              <a:gd name="connsiteY11" fmla="*/ 5537200 h 5956300"/>
              <a:gd name="connsiteX12" fmla="*/ 673100 w 965200"/>
              <a:gd name="connsiteY12" fmla="*/ 5956300 h 5956300"/>
              <a:gd name="connsiteX13" fmla="*/ 584200 w 965200"/>
              <a:gd name="connsiteY13" fmla="*/ 5956300 h 5956300"/>
              <a:gd name="connsiteX0" fmla="*/ 0 w 965200"/>
              <a:gd name="connsiteY0" fmla="*/ 0 h 6048375"/>
              <a:gd name="connsiteX1" fmla="*/ 0 w 965200"/>
              <a:gd name="connsiteY1" fmla="*/ 165100 h 6048375"/>
              <a:gd name="connsiteX2" fmla="*/ 495300 w 965200"/>
              <a:gd name="connsiteY2" fmla="*/ 152400 h 6048375"/>
              <a:gd name="connsiteX3" fmla="*/ 495300 w 965200"/>
              <a:gd name="connsiteY3" fmla="*/ 317500 h 6048375"/>
              <a:gd name="connsiteX4" fmla="*/ 0 w 965200"/>
              <a:gd name="connsiteY4" fmla="*/ 317500 h 6048375"/>
              <a:gd name="connsiteX5" fmla="*/ 25400 w 965200"/>
              <a:gd name="connsiteY5" fmla="*/ 698500 h 6048375"/>
              <a:gd name="connsiteX6" fmla="*/ 419100 w 965200"/>
              <a:gd name="connsiteY6" fmla="*/ 698500 h 6048375"/>
              <a:gd name="connsiteX7" fmla="*/ 723900 w 965200"/>
              <a:gd name="connsiteY7" fmla="*/ 889000 h 6048375"/>
              <a:gd name="connsiteX8" fmla="*/ 711200 w 965200"/>
              <a:gd name="connsiteY8" fmla="*/ 1714500 h 6048375"/>
              <a:gd name="connsiteX9" fmla="*/ 965200 w 965200"/>
              <a:gd name="connsiteY9" fmla="*/ 1968500 h 6048375"/>
              <a:gd name="connsiteX10" fmla="*/ 927100 w 965200"/>
              <a:gd name="connsiteY10" fmla="*/ 5549900 h 6048375"/>
              <a:gd name="connsiteX11" fmla="*/ 673100 w 965200"/>
              <a:gd name="connsiteY11" fmla="*/ 5537200 h 6048375"/>
              <a:gd name="connsiteX12" fmla="*/ 673100 w 965200"/>
              <a:gd name="connsiteY12" fmla="*/ 6048375 h 6048375"/>
              <a:gd name="connsiteX13" fmla="*/ 584200 w 965200"/>
              <a:gd name="connsiteY13" fmla="*/ 5956300 h 6048375"/>
              <a:gd name="connsiteX0" fmla="*/ 0 w 965200"/>
              <a:gd name="connsiteY0" fmla="*/ 0 h 6048375"/>
              <a:gd name="connsiteX1" fmla="*/ 0 w 965200"/>
              <a:gd name="connsiteY1" fmla="*/ 165100 h 6048375"/>
              <a:gd name="connsiteX2" fmla="*/ 495300 w 965200"/>
              <a:gd name="connsiteY2" fmla="*/ 152400 h 6048375"/>
              <a:gd name="connsiteX3" fmla="*/ 495300 w 965200"/>
              <a:gd name="connsiteY3" fmla="*/ 317500 h 6048375"/>
              <a:gd name="connsiteX4" fmla="*/ 0 w 965200"/>
              <a:gd name="connsiteY4" fmla="*/ 317500 h 6048375"/>
              <a:gd name="connsiteX5" fmla="*/ 25400 w 965200"/>
              <a:gd name="connsiteY5" fmla="*/ 698500 h 6048375"/>
              <a:gd name="connsiteX6" fmla="*/ 419100 w 965200"/>
              <a:gd name="connsiteY6" fmla="*/ 698500 h 6048375"/>
              <a:gd name="connsiteX7" fmla="*/ 723900 w 965200"/>
              <a:gd name="connsiteY7" fmla="*/ 889000 h 6048375"/>
              <a:gd name="connsiteX8" fmla="*/ 711200 w 965200"/>
              <a:gd name="connsiteY8" fmla="*/ 1714500 h 6048375"/>
              <a:gd name="connsiteX9" fmla="*/ 965200 w 965200"/>
              <a:gd name="connsiteY9" fmla="*/ 1968500 h 6048375"/>
              <a:gd name="connsiteX10" fmla="*/ 927100 w 965200"/>
              <a:gd name="connsiteY10" fmla="*/ 5549900 h 6048375"/>
              <a:gd name="connsiteX11" fmla="*/ 673100 w 965200"/>
              <a:gd name="connsiteY11" fmla="*/ 5537200 h 6048375"/>
              <a:gd name="connsiteX12" fmla="*/ 673100 w 965200"/>
              <a:gd name="connsiteY12" fmla="*/ 6048375 h 6048375"/>
              <a:gd name="connsiteX13" fmla="*/ 587375 w 965200"/>
              <a:gd name="connsiteY13" fmla="*/ 6038850 h 6048375"/>
              <a:gd name="connsiteX0" fmla="*/ 0 w 965200"/>
              <a:gd name="connsiteY0" fmla="*/ 0 h 6048375"/>
              <a:gd name="connsiteX1" fmla="*/ 0 w 965200"/>
              <a:gd name="connsiteY1" fmla="*/ 165100 h 6048375"/>
              <a:gd name="connsiteX2" fmla="*/ 495300 w 965200"/>
              <a:gd name="connsiteY2" fmla="*/ 152400 h 6048375"/>
              <a:gd name="connsiteX3" fmla="*/ 495300 w 965200"/>
              <a:gd name="connsiteY3" fmla="*/ 317500 h 6048375"/>
              <a:gd name="connsiteX4" fmla="*/ 0 w 965200"/>
              <a:gd name="connsiteY4" fmla="*/ 317500 h 6048375"/>
              <a:gd name="connsiteX5" fmla="*/ 25400 w 965200"/>
              <a:gd name="connsiteY5" fmla="*/ 698500 h 6048375"/>
              <a:gd name="connsiteX6" fmla="*/ 419100 w 965200"/>
              <a:gd name="connsiteY6" fmla="*/ 698500 h 6048375"/>
              <a:gd name="connsiteX7" fmla="*/ 723900 w 965200"/>
              <a:gd name="connsiteY7" fmla="*/ 889000 h 6048375"/>
              <a:gd name="connsiteX8" fmla="*/ 711200 w 965200"/>
              <a:gd name="connsiteY8" fmla="*/ 1714500 h 6048375"/>
              <a:gd name="connsiteX9" fmla="*/ 965200 w 965200"/>
              <a:gd name="connsiteY9" fmla="*/ 1968500 h 6048375"/>
              <a:gd name="connsiteX10" fmla="*/ 927100 w 965200"/>
              <a:gd name="connsiteY10" fmla="*/ 5519420 h 6048375"/>
              <a:gd name="connsiteX11" fmla="*/ 673100 w 965200"/>
              <a:gd name="connsiteY11" fmla="*/ 5537200 h 6048375"/>
              <a:gd name="connsiteX12" fmla="*/ 673100 w 965200"/>
              <a:gd name="connsiteY12" fmla="*/ 6048375 h 6048375"/>
              <a:gd name="connsiteX13" fmla="*/ 587375 w 965200"/>
              <a:gd name="connsiteY13" fmla="*/ 6038850 h 6048375"/>
              <a:gd name="connsiteX0" fmla="*/ 0 w 965200"/>
              <a:gd name="connsiteY0" fmla="*/ 0 h 6048375"/>
              <a:gd name="connsiteX1" fmla="*/ 0 w 965200"/>
              <a:gd name="connsiteY1" fmla="*/ 165100 h 6048375"/>
              <a:gd name="connsiteX2" fmla="*/ 495300 w 965200"/>
              <a:gd name="connsiteY2" fmla="*/ 152400 h 6048375"/>
              <a:gd name="connsiteX3" fmla="*/ 495300 w 965200"/>
              <a:gd name="connsiteY3" fmla="*/ 317500 h 6048375"/>
              <a:gd name="connsiteX4" fmla="*/ 0 w 965200"/>
              <a:gd name="connsiteY4" fmla="*/ 317500 h 6048375"/>
              <a:gd name="connsiteX5" fmla="*/ 25400 w 965200"/>
              <a:gd name="connsiteY5" fmla="*/ 698500 h 6048375"/>
              <a:gd name="connsiteX6" fmla="*/ 419100 w 965200"/>
              <a:gd name="connsiteY6" fmla="*/ 698500 h 6048375"/>
              <a:gd name="connsiteX7" fmla="*/ 723900 w 965200"/>
              <a:gd name="connsiteY7" fmla="*/ 889000 h 6048375"/>
              <a:gd name="connsiteX8" fmla="*/ 711200 w 965200"/>
              <a:gd name="connsiteY8" fmla="*/ 1714500 h 6048375"/>
              <a:gd name="connsiteX9" fmla="*/ 965200 w 965200"/>
              <a:gd name="connsiteY9" fmla="*/ 1968500 h 6048375"/>
              <a:gd name="connsiteX10" fmla="*/ 927100 w 965200"/>
              <a:gd name="connsiteY10" fmla="*/ 5519420 h 6048375"/>
              <a:gd name="connsiteX11" fmla="*/ 688340 w 965200"/>
              <a:gd name="connsiteY11" fmla="*/ 5506720 h 6048375"/>
              <a:gd name="connsiteX12" fmla="*/ 673100 w 965200"/>
              <a:gd name="connsiteY12" fmla="*/ 6048375 h 6048375"/>
              <a:gd name="connsiteX13" fmla="*/ 587375 w 965200"/>
              <a:gd name="connsiteY13" fmla="*/ 6038850 h 604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65200" h="6048375">
                <a:moveTo>
                  <a:pt x="0" y="0"/>
                </a:moveTo>
                <a:lnTo>
                  <a:pt x="0" y="165100"/>
                </a:lnTo>
                <a:lnTo>
                  <a:pt x="495300" y="152400"/>
                </a:lnTo>
                <a:lnTo>
                  <a:pt x="495300" y="317500"/>
                </a:lnTo>
                <a:lnTo>
                  <a:pt x="0" y="317500"/>
                </a:lnTo>
                <a:lnTo>
                  <a:pt x="25400" y="698500"/>
                </a:lnTo>
                <a:lnTo>
                  <a:pt x="419100" y="698500"/>
                </a:lnTo>
                <a:lnTo>
                  <a:pt x="723900" y="889000"/>
                </a:lnTo>
                <a:lnTo>
                  <a:pt x="711200" y="1714500"/>
                </a:lnTo>
                <a:cubicBezTo>
                  <a:pt x="795867" y="1799167"/>
                  <a:pt x="723900" y="1735667"/>
                  <a:pt x="965200" y="1968500"/>
                </a:cubicBezTo>
                <a:lnTo>
                  <a:pt x="927100" y="5519420"/>
                </a:lnTo>
                <a:lnTo>
                  <a:pt x="688340" y="5506720"/>
                </a:lnTo>
                <a:lnTo>
                  <a:pt x="673100" y="6048375"/>
                </a:lnTo>
                <a:lnTo>
                  <a:pt x="587375" y="6038850"/>
                </a:lnTo>
              </a:path>
            </a:pathLst>
          </a:custGeom>
          <a:noFill/>
          <a:ln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: 図形 9">
            <a:extLst>
              <a:ext uri="{FF2B5EF4-FFF2-40B4-BE49-F238E27FC236}">
                <a16:creationId xmlns:a16="http://schemas.microsoft.com/office/drawing/2014/main" id="{90219179-6929-4C02-841E-678186FE4331}"/>
              </a:ext>
            </a:extLst>
          </p:cNvPr>
          <p:cNvSpPr/>
          <p:nvPr/>
        </p:nvSpPr>
        <p:spPr>
          <a:xfrm>
            <a:off x="2895600" y="8020050"/>
            <a:ext cx="781050" cy="1333500"/>
          </a:xfrm>
          <a:custGeom>
            <a:avLst/>
            <a:gdLst>
              <a:gd name="connsiteX0" fmla="*/ 0 w 781050"/>
              <a:gd name="connsiteY0" fmla="*/ 0 h 1333500"/>
              <a:gd name="connsiteX1" fmla="*/ 0 w 781050"/>
              <a:gd name="connsiteY1" fmla="*/ 361950 h 1333500"/>
              <a:gd name="connsiteX2" fmla="*/ 0 w 781050"/>
              <a:gd name="connsiteY2" fmla="*/ 1143000 h 1333500"/>
              <a:gd name="connsiteX3" fmla="*/ 152400 w 781050"/>
              <a:gd name="connsiteY3" fmla="*/ 1333500 h 1333500"/>
              <a:gd name="connsiteX4" fmla="*/ 781050 w 781050"/>
              <a:gd name="connsiteY4" fmla="*/ 1333500 h 1333500"/>
              <a:gd name="connsiteX5" fmla="*/ 781050 w 781050"/>
              <a:gd name="connsiteY5" fmla="*/ 209550 h 1333500"/>
              <a:gd name="connsiteX6" fmla="*/ 628650 w 781050"/>
              <a:gd name="connsiteY6" fmla="*/ 19050 h 1333500"/>
              <a:gd name="connsiteX7" fmla="*/ 0 w 781050"/>
              <a:gd name="connsiteY7" fmla="*/ 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1050" h="1333500">
                <a:moveTo>
                  <a:pt x="0" y="0"/>
                </a:moveTo>
                <a:lnTo>
                  <a:pt x="0" y="361950"/>
                </a:lnTo>
                <a:lnTo>
                  <a:pt x="0" y="1143000"/>
                </a:lnTo>
                <a:lnTo>
                  <a:pt x="152400" y="1333500"/>
                </a:lnTo>
                <a:lnTo>
                  <a:pt x="781050" y="1333500"/>
                </a:lnTo>
                <a:lnTo>
                  <a:pt x="781050" y="209550"/>
                </a:lnTo>
                <a:lnTo>
                  <a:pt x="628650" y="190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56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D4F9E718-D965-4BCE-BF1B-A64C80474C90}"/>
              </a:ext>
            </a:extLst>
          </p:cNvPr>
          <p:cNvSpPr/>
          <p:nvPr/>
        </p:nvSpPr>
        <p:spPr>
          <a:xfrm>
            <a:off x="2457450" y="9296400"/>
            <a:ext cx="495300" cy="114300"/>
          </a:xfrm>
          <a:custGeom>
            <a:avLst/>
            <a:gdLst>
              <a:gd name="connsiteX0" fmla="*/ 495300 w 495300"/>
              <a:gd name="connsiteY0" fmla="*/ 0 h 114300"/>
              <a:gd name="connsiteX1" fmla="*/ 133350 w 495300"/>
              <a:gd name="connsiteY1" fmla="*/ 0 h 114300"/>
              <a:gd name="connsiteX2" fmla="*/ 0 w 495300"/>
              <a:gd name="connsiteY2" fmla="*/ 11430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" h="114300">
                <a:moveTo>
                  <a:pt x="495300" y="0"/>
                </a:moveTo>
                <a:lnTo>
                  <a:pt x="133350" y="0"/>
                </a:lnTo>
                <a:lnTo>
                  <a:pt x="0" y="114300"/>
                </a:lnTo>
              </a:path>
            </a:pathLst>
          </a:custGeom>
          <a:noFill/>
          <a:ln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0" name="フリーフォーム: 図形 139">
            <a:extLst>
              <a:ext uri="{FF2B5EF4-FFF2-40B4-BE49-F238E27FC236}">
                <a16:creationId xmlns:a16="http://schemas.microsoft.com/office/drawing/2014/main" id="{9784AC58-CADD-42DD-8B4A-FD8AEB63CAFF}"/>
              </a:ext>
            </a:extLst>
          </p:cNvPr>
          <p:cNvSpPr/>
          <p:nvPr/>
        </p:nvSpPr>
        <p:spPr>
          <a:xfrm>
            <a:off x="2424112" y="9210675"/>
            <a:ext cx="495300" cy="114300"/>
          </a:xfrm>
          <a:custGeom>
            <a:avLst/>
            <a:gdLst>
              <a:gd name="connsiteX0" fmla="*/ 495300 w 495300"/>
              <a:gd name="connsiteY0" fmla="*/ 0 h 114300"/>
              <a:gd name="connsiteX1" fmla="*/ 133350 w 495300"/>
              <a:gd name="connsiteY1" fmla="*/ 0 h 114300"/>
              <a:gd name="connsiteX2" fmla="*/ 0 w 495300"/>
              <a:gd name="connsiteY2" fmla="*/ 11430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" h="114300">
                <a:moveTo>
                  <a:pt x="495300" y="0"/>
                </a:moveTo>
                <a:lnTo>
                  <a:pt x="133350" y="0"/>
                </a:lnTo>
                <a:lnTo>
                  <a:pt x="0" y="114300"/>
                </a:lnTo>
              </a:path>
            </a:pathLst>
          </a:custGeom>
          <a:noFill/>
          <a:ln>
            <a:solidFill>
              <a:srgbClr val="00B050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" name="六角形 131"/>
          <p:cNvSpPr/>
          <p:nvPr/>
        </p:nvSpPr>
        <p:spPr>
          <a:xfrm>
            <a:off x="2705100" y="9210674"/>
            <a:ext cx="110106" cy="95178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41" name="六角形 140">
            <a:extLst>
              <a:ext uri="{FF2B5EF4-FFF2-40B4-BE49-F238E27FC236}">
                <a16:creationId xmlns:a16="http://schemas.microsoft.com/office/drawing/2014/main" id="{BBD3986E-0DD0-4054-A91B-87185F8027DF}"/>
              </a:ext>
            </a:extLst>
          </p:cNvPr>
          <p:cNvSpPr/>
          <p:nvPr/>
        </p:nvSpPr>
        <p:spPr>
          <a:xfrm>
            <a:off x="2409824" y="9134511"/>
            <a:ext cx="110106" cy="95178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42" name="六角形 141">
            <a:extLst>
              <a:ext uri="{FF2B5EF4-FFF2-40B4-BE49-F238E27FC236}">
                <a16:creationId xmlns:a16="http://schemas.microsoft.com/office/drawing/2014/main" id="{B382D0B5-54E7-4EB3-86EB-95543EFAD539}"/>
              </a:ext>
            </a:extLst>
          </p:cNvPr>
          <p:cNvSpPr/>
          <p:nvPr/>
        </p:nvSpPr>
        <p:spPr>
          <a:xfrm>
            <a:off x="2562224" y="9286911"/>
            <a:ext cx="110106" cy="95178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43" name="六角形 142">
            <a:extLst>
              <a:ext uri="{FF2B5EF4-FFF2-40B4-BE49-F238E27FC236}">
                <a16:creationId xmlns:a16="http://schemas.microsoft.com/office/drawing/2014/main" id="{5260DB1F-344D-4F00-B22D-A79AAA0EF601}"/>
              </a:ext>
            </a:extLst>
          </p:cNvPr>
          <p:cNvSpPr/>
          <p:nvPr/>
        </p:nvSpPr>
        <p:spPr>
          <a:xfrm>
            <a:off x="2645853" y="7852164"/>
            <a:ext cx="110106" cy="95178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cxnSp>
        <p:nvCxnSpPr>
          <p:cNvPr id="168" name="直線矢印コネクタ 167">
            <a:extLst>
              <a:ext uri="{FF2B5EF4-FFF2-40B4-BE49-F238E27FC236}">
                <a16:creationId xmlns:a16="http://schemas.microsoft.com/office/drawing/2014/main" id="{3F6D975D-20BC-4274-A7DD-211D76ECF08C}"/>
              </a:ext>
            </a:extLst>
          </p:cNvPr>
          <p:cNvCxnSpPr/>
          <p:nvPr/>
        </p:nvCxnSpPr>
        <p:spPr>
          <a:xfrm>
            <a:off x="2688229" y="7734331"/>
            <a:ext cx="253953" cy="0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線矢印コネクタ 168">
            <a:extLst>
              <a:ext uri="{FF2B5EF4-FFF2-40B4-BE49-F238E27FC236}">
                <a16:creationId xmlns:a16="http://schemas.microsoft.com/office/drawing/2014/main" id="{DA8AC108-A177-4D04-AA91-D29088FDB915}"/>
              </a:ext>
            </a:extLst>
          </p:cNvPr>
          <p:cNvCxnSpPr/>
          <p:nvPr/>
        </p:nvCxnSpPr>
        <p:spPr>
          <a:xfrm>
            <a:off x="2724686" y="6622399"/>
            <a:ext cx="157404" cy="176943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六角形 169">
            <a:extLst>
              <a:ext uri="{FF2B5EF4-FFF2-40B4-BE49-F238E27FC236}">
                <a16:creationId xmlns:a16="http://schemas.microsoft.com/office/drawing/2014/main" id="{EAF44D38-D95C-4CC2-8247-7E7B768E4DA2}"/>
              </a:ext>
            </a:extLst>
          </p:cNvPr>
          <p:cNvSpPr/>
          <p:nvPr/>
        </p:nvSpPr>
        <p:spPr>
          <a:xfrm>
            <a:off x="2798891" y="6577657"/>
            <a:ext cx="110106" cy="95177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71" name="ひし形 170">
            <a:extLst>
              <a:ext uri="{FF2B5EF4-FFF2-40B4-BE49-F238E27FC236}">
                <a16:creationId xmlns:a16="http://schemas.microsoft.com/office/drawing/2014/main" id="{110767B2-1756-49E6-B881-8305078534E9}"/>
              </a:ext>
            </a:extLst>
          </p:cNvPr>
          <p:cNvSpPr/>
          <p:nvPr/>
        </p:nvSpPr>
        <p:spPr>
          <a:xfrm>
            <a:off x="2634762" y="6620412"/>
            <a:ext cx="66370" cy="73496"/>
          </a:xfrm>
          <a:prstGeom prst="diamon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39" tIns="58269" rIns="116539" bIns="582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600" b="1">
                <a:latin typeface="+mj-ea"/>
                <a:ea typeface="+mj-ea"/>
              </a:rPr>
              <a:t>V</a:t>
            </a:r>
            <a:endParaRPr lang="ja-JP" altLang="en-US" sz="600" b="1">
              <a:latin typeface="+mj-ea"/>
              <a:ea typeface="+mj-ea"/>
            </a:endParaRPr>
          </a:p>
        </p:txBody>
      </p:sp>
      <p:sp>
        <p:nvSpPr>
          <p:cNvPr id="190" name="ひし形 189">
            <a:extLst>
              <a:ext uri="{FF2B5EF4-FFF2-40B4-BE49-F238E27FC236}">
                <a16:creationId xmlns:a16="http://schemas.microsoft.com/office/drawing/2014/main" id="{04111D84-988D-4AF7-BDA3-3E03C0F4BBE9}"/>
              </a:ext>
            </a:extLst>
          </p:cNvPr>
          <p:cNvSpPr/>
          <p:nvPr/>
        </p:nvSpPr>
        <p:spPr>
          <a:xfrm>
            <a:off x="2892960" y="6739545"/>
            <a:ext cx="66370" cy="73496"/>
          </a:xfrm>
          <a:prstGeom prst="diamon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39" tIns="58269" rIns="116539" bIns="582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600" b="1">
                <a:latin typeface="+mj-ea"/>
                <a:ea typeface="+mj-ea"/>
              </a:rPr>
              <a:t>V</a:t>
            </a:r>
            <a:endParaRPr lang="ja-JP" altLang="en-US" sz="600" b="1">
              <a:latin typeface="+mj-ea"/>
              <a:ea typeface="+mj-ea"/>
            </a:endParaRPr>
          </a:p>
        </p:txBody>
      </p:sp>
      <p:sp>
        <p:nvSpPr>
          <p:cNvPr id="191" name="六角形 190">
            <a:extLst>
              <a:ext uri="{FF2B5EF4-FFF2-40B4-BE49-F238E27FC236}">
                <a16:creationId xmlns:a16="http://schemas.microsoft.com/office/drawing/2014/main" id="{A5E9E87E-46C0-426E-823C-873A00C2F18F}"/>
              </a:ext>
            </a:extLst>
          </p:cNvPr>
          <p:cNvSpPr/>
          <p:nvPr/>
        </p:nvSpPr>
        <p:spPr>
          <a:xfrm>
            <a:off x="3566544" y="6489023"/>
            <a:ext cx="110106" cy="95177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92" name="六角形 191">
            <a:extLst>
              <a:ext uri="{FF2B5EF4-FFF2-40B4-BE49-F238E27FC236}">
                <a16:creationId xmlns:a16="http://schemas.microsoft.com/office/drawing/2014/main" id="{B4C4A048-50EB-465A-9A0E-72A2C9D57CDC}"/>
              </a:ext>
            </a:extLst>
          </p:cNvPr>
          <p:cNvSpPr/>
          <p:nvPr/>
        </p:nvSpPr>
        <p:spPr>
          <a:xfrm>
            <a:off x="3845827" y="6248391"/>
            <a:ext cx="110106" cy="95177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93" name="六角形 192">
            <a:extLst>
              <a:ext uri="{FF2B5EF4-FFF2-40B4-BE49-F238E27FC236}">
                <a16:creationId xmlns:a16="http://schemas.microsoft.com/office/drawing/2014/main" id="{58CD7B0C-B65D-4819-BCA6-D0ACD3F8FB58}"/>
              </a:ext>
            </a:extLst>
          </p:cNvPr>
          <p:cNvSpPr/>
          <p:nvPr/>
        </p:nvSpPr>
        <p:spPr>
          <a:xfrm>
            <a:off x="3603374" y="2554015"/>
            <a:ext cx="110106" cy="95177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94" name="六角形 193">
            <a:extLst>
              <a:ext uri="{FF2B5EF4-FFF2-40B4-BE49-F238E27FC236}">
                <a16:creationId xmlns:a16="http://schemas.microsoft.com/office/drawing/2014/main" id="{01F0D185-3C08-4EA6-8594-4846D7112439}"/>
              </a:ext>
            </a:extLst>
          </p:cNvPr>
          <p:cNvSpPr/>
          <p:nvPr/>
        </p:nvSpPr>
        <p:spPr>
          <a:xfrm>
            <a:off x="3328948" y="1423019"/>
            <a:ext cx="110106" cy="95177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95" name="六角形 194">
            <a:extLst>
              <a:ext uri="{FF2B5EF4-FFF2-40B4-BE49-F238E27FC236}">
                <a16:creationId xmlns:a16="http://schemas.microsoft.com/office/drawing/2014/main" id="{647A38D8-8159-41A7-8C6B-B33BF269E50B}"/>
              </a:ext>
            </a:extLst>
          </p:cNvPr>
          <p:cNvSpPr/>
          <p:nvPr/>
        </p:nvSpPr>
        <p:spPr>
          <a:xfrm>
            <a:off x="2783710" y="928639"/>
            <a:ext cx="110106" cy="95177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96" name="六角形 195">
            <a:extLst>
              <a:ext uri="{FF2B5EF4-FFF2-40B4-BE49-F238E27FC236}">
                <a16:creationId xmlns:a16="http://schemas.microsoft.com/office/drawing/2014/main" id="{9FB8A6F0-2D3D-4FF2-A6AF-52FB09CA0538}"/>
              </a:ext>
            </a:extLst>
          </p:cNvPr>
          <p:cNvSpPr/>
          <p:nvPr/>
        </p:nvSpPr>
        <p:spPr>
          <a:xfrm>
            <a:off x="2793290" y="785919"/>
            <a:ext cx="110106" cy="95177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97" name="円/楕円 77">
            <a:extLst>
              <a:ext uri="{FF2B5EF4-FFF2-40B4-BE49-F238E27FC236}">
                <a16:creationId xmlns:a16="http://schemas.microsoft.com/office/drawing/2014/main" id="{7210DDDC-9859-4728-8B9D-E5A332FB2E96}"/>
              </a:ext>
            </a:extLst>
          </p:cNvPr>
          <p:cNvSpPr/>
          <p:nvPr/>
        </p:nvSpPr>
        <p:spPr>
          <a:xfrm>
            <a:off x="2950147" y="1618152"/>
            <a:ext cx="95177" cy="951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198" name="円/楕円 78">
            <a:extLst>
              <a:ext uri="{FF2B5EF4-FFF2-40B4-BE49-F238E27FC236}">
                <a16:creationId xmlns:a16="http://schemas.microsoft.com/office/drawing/2014/main" id="{2D97A2E7-4503-4266-BE8B-903D218E28EC}"/>
              </a:ext>
            </a:extLst>
          </p:cNvPr>
          <p:cNvSpPr/>
          <p:nvPr/>
        </p:nvSpPr>
        <p:spPr>
          <a:xfrm>
            <a:off x="3128888" y="1188783"/>
            <a:ext cx="95178" cy="9517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cxnSp>
        <p:nvCxnSpPr>
          <p:cNvPr id="199" name="直線矢印コネクタ 198">
            <a:extLst>
              <a:ext uri="{FF2B5EF4-FFF2-40B4-BE49-F238E27FC236}">
                <a16:creationId xmlns:a16="http://schemas.microsoft.com/office/drawing/2014/main" id="{C4E93CA9-1593-46C1-A53A-55DE6AEA4F59}"/>
              </a:ext>
            </a:extLst>
          </p:cNvPr>
          <p:cNvCxnSpPr>
            <a:cxnSpLocks/>
            <a:stCxn id="198" idx="3"/>
          </p:cNvCxnSpPr>
          <p:nvPr/>
        </p:nvCxnSpPr>
        <p:spPr>
          <a:xfrm flipH="1">
            <a:off x="3126564" y="1270023"/>
            <a:ext cx="16262" cy="466035"/>
          </a:xfrm>
          <a:prstGeom prst="straightConnector1">
            <a:avLst/>
          </a:prstGeom>
          <a:ln w="3175"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円/楕円 103">
            <a:extLst>
              <a:ext uri="{FF2B5EF4-FFF2-40B4-BE49-F238E27FC236}">
                <a16:creationId xmlns:a16="http://schemas.microsoft.com/office/drawing/2014/main" id="{9B323EFB-9F91-4BAD-A05D-99CAA7976274}"/>
              </a:ext>
            </a:extLst>
          </p:cNvPr>
          <p:cNvSpPr/>
          <p:nvPr/>
        </p:nvSpPr>
        <p:spPr>
          <a:xfrm>
            <a:off x="3888352" y="1262476"/>
            <a:ext cx="95178" cy="9517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200" name="ひし形 199">
            <a:extLst>
              <a:ext uri="{FF2B5EF4-FFF2-40B4-BE49-F238E27FC236}">
                <a16:creationId xmlns:a16="http://schemas.microsoft.com/office/drawing/2014/main" id="{1AD4F7E2-DE7D-4022-9CBD-564B0402FD44}"/>
              </a:ext>
            </a:extLst>
          </p:cNvPr>
          <p:cNvSpPr/>
          <p:nvPr/>
        </p:nvSpPr>
        <p:spPr>
          <a:xfrm>
            <a:off x="2688229" y="7588176"/>
            <a:ext cx="66370" cy="73496"/>
          </a:xfrm>
          <a:prstGeom prst="diamon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39" tIns="58269" rIns="116539" bIns="582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600" b="1">
                <a:latin typeface="+mj-ea"/>
                <a:ea typeface="+mj-ea"/>
              </a:rPr>
              <a:t>V</a:t>
            </a:r>
            <a:endParaRPr lang="ja-JP" altLang="en-US" sz="600" b="1">
              <a:latin typeface="+mj-ea"/>
              <a:ea typeface="+mj-ea"/>
            </a:endParaRPr>
          </a:p>
        </p:txBody>
      </p:sp>
      <p:sp>
        <p:nvSpPr>
          <p:cNvPr id="201" name="ひし形 200">
            <a:extLst>
              <a:ext uri="{FF2B5EF4-FFF2-40B4-BE49-F238E27FC236}">
                <a16:creationId xmlns:a16="http://schemas.microsoft.com/office/drawing/2014/main" id="{EB3F861D-46DC-4016-914D-E302CE684848}"/>
              </a:ext>
            </a:extLst>
          </p:cNvPr>
          <p:cNvSpPr/>
          <p:nvPr/>
        </p:nvSpPr>
        <p:spPr>
          <a:xfrm>
            <a:off x="2886227" y="7588176"/>
            <a:ext cx="66370" cy="73496"/>
          </a:xfrm>
          <a:prstGeom prst="diamon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39" tIns="58269" rIns="116539" bIns="582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600" b="1">
                <a:latin typeface="+mj-ea"/>
                <a:ea typeface="+mj-ea"/>
              </a:rPr>
              <a:t>V</a:t>
            </a:r>
            <a:endParaRPr lang="ja-JP" altLang="en-US" sz="600" b="1"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図 86">
            <a:extLst>
              <a:ext uri="{FF2B5EF4-FFF2-40B4-BE49-F238E27FC236}">
                <a16:creationId xmlns:a16="http://schemas.microsoft.com/office/drawing/2014/main" id="{037EF9B1-3263-4BC5-B7ED-127F27A99D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6281" t="16646" r="44389" b="7091"/>
          <a:stretch/>
        </p:blipFill>
        <p:spPr>
          <a:xfrm>
            <a:off x="412648" y="634101"/>
            <a:ext cx="6032703" cy="8818846"/>
          </a:xfrm>
          <a:prstGeom prst="rect">
            <a:avLst/>
          </a:prstGeom>
        </p:spPr>
      </p:pic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4CB0BC29-D4B5-406C-A188-39EB2B47C532}"/>
              </a:ext>
            </a:extLst>
          </p:cNvPr>
          <p:cNvSpPr/>
          <p:nvPr/>
        </p:nvSpPr>
        <p:spPr>
          <a:xfrm>
            <a:off x="1873047" y="2352944"/>
            <a:ext cx="2947598" cy="1854682"/>
          </a:xfrm>
          <a:prstGeom prst="rect">
            <a:avLst/>
          </a:prstGeom>
          <a:solidFill>
            <a:srgbClr val="0000FF">
              <a:alpha val="20000"/>
            </a:srgbClr>
          </a:solidFill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888B860A-F218-4494-B0FD-BDFF5BE213C1}"/>
              </a:ext>
            </a:extLst>
          </p:cNvPr>
          <p:cNvSpPr/>
          <p:nvPr/>
        </p:nvSpPr>
        <p:spPr>
          <a:xfrm>
            <a:off x="1344959" y="6871749"/>
            <a:ext cx="3233228" cy="776656"/>
          </a:xfrm>
          <a:prstGeom prst="rect">
            <a:avLst/>
          </a:prstGeom>
          <a:solidFill>
            <a:srgbClr val="0000FF">
              <a:alpha val="20000"/>
            </a:srgbClr>
          </a:solidFill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4EE56258-612E-44D9-AE09-3B31ED421061}"/>
              </a:ext>
            </a:extLst>
          </p:cNvPr>
          <p:cNvSpPr/>
          <p:nvPr/>
        </p:nvSpPr>
        <p:spPr>
          <a:xfrm>
            <a:off x="1344959" y="7698005"/>
            <a:ext cx="3233228" cy="1290360"/>
          </a:xfrm>
          <a:prstGeom prst="rect">
            <a:avLst/>
          </a:prstGeom>
          <a:solidFill>
            <a:srgbClr val="0000FF">
              <a:alpha val="20000"/>
            </a:srgbClr>
          </a:solidFill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77A07B6B-ADAB-4A05-B3CA-937522B9806A}"/>
              </a:ext>
            </a:extLst>
          </p:cNvPr>
          <p:cNvGrpSpPr/>
          <p:nvPr/>
        </p:nvGrpSpPr>
        <p:grpSpPr>
          <a:xfrm>
            <a:off x="-7300823" y="1383333"/>
            <a:ext cx="6445790" cy="7573421"/>
            <a:chOff x="46999" y="4910259"/>
            <a:chExt cx="2949953" cy="3466020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44EF4832-A515-451C-98CC-7E80BE5942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grayscl/>
            </a:blip>
            <a:srcRect l="52969" t="56689"/>
            <a:stretch/>
          </p:blipFill>
          <p:spPr>
            <a:xfrm rot="5400000">
              <a:off x="-211034" y="5168292"/>
              <a:ext cx="3466020" cy="2949953"/>
            </a:xfrm>
            <a:prstGeom prst="rect">
              <a:avLst/>
            </a:prstGeom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8CA4B1F9-6849-4C28-A36B-129434287614}"/>
                </a:ext>
              </a:extLst>
            </p:cNvPr>
            <p:cNvSpPr/>
            <p:nvPr/>
          </p:nvSpPr>
          <p:spPr>
            <a:xfrm>
              <a:off x="290010" y="6969224"/>
              <a:ext cx="1944216" cy="835648"/>
            </a:xfrm>
            <a:prstGeom prst="rect">
              <a:avLst/>
            </a:prstGeom>
            <a:solidFill>
              <a:srgbClr val="33CCFF">
                <a:alpha val="1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145">
              <a:extLst>
                <a:ext uri="{FF2B5EF4-FFF2-40B4-BE49-F238E27FC236}">
                  <a16:creationId xmlns:a16="http://schemas.microsoft.com/office/drawing/2014/main" id="{30CC8584-B72C-43FE-B095-3100963AC7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204" y="7646583"/>
              <a:ext cx="289928" cy="140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>
                  <a:latin typeface="HGP創英角ｺﾞｼｯｸUB" pitchFamily="50" charset="-128"/>
                  <a:ea typeface="HGP創英角ｺﾞｼｯｸUB" pitchFamily="50" charset="-128"/>
                </a:rPr>
                <a:t>A-10</a:t>
              </a:r>
              <a:endParaRPr lang="ja-JP" altLang="en-US" sz="1400" b="1"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B303DA22-92E2-4921-9E20-498120C626F8}"/>
                </a:ext>
              </a:extLst>
            </p:cNvPr>
            <p:cNvSpPr/>
            <p:nvPr/>
          </p:nvSpPr>
          <p:spPr>
            <a:xfrm>
              <a:off x="290010" y="6316521"/>
              <a:ext cx="1944216" cy="651021"/>
            </a:xfrm>
            <a:prstGeom prst="rect">
              <a:avLst/>
            </a:prstGeom>
            <a:solidFill>
              <a:srgbClr val="33CCFF">
                <a:alpha val="1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45">
              <a:extLst>
                <a:ext uri="{FF2B5EF4-FFF2-40B4-BE49-F238E27FC236}">
                  <a16:creationId xmlns:a16="http://schemas.microsoft.com/office/drawing/2014/main" id="{F4C18491-9F6C-4669-BF47-9FD35594EF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010" y="6825462"/>
              <a:ext cx="289928" cy="140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>
                  <a:latin typeface="HGP創英角ｺﾞｼｯｸUB" pitchFamily="50" charset="-128"/>
                  <a:ea typeface="HGP創英角ｺﾞｼｯｸUB" pitchFamily="50" charset="-128"/>
                </a:rPr>
                <a:t>A-11</a:t>
              </a:r>
              <a:endParaRPr lang="ja-JP" altLang="en-US" sz="1400" b="1"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0FF1FD02-F910-434B-B770-3BBC194BA66C}"/>
                </a:ext>
              </a:extLst>
            </p:cNvPr>
            <p:cNvSpPr/>
            <p:nvPr/>
          </p:nvSpPr>
          <p:spPr>
            <a:xfrm>
              <a:off x="290010" y="5661333"/>
              <a:ext cx="1944216" cy="651021"/>
            </a:xfrm>
            <a:prstGeom prst="rect">
              <a:avLst/>
            </a:prstGeom>
            <a:solidFill>
              <a:srgbClr val="33CCFF">
                <a:alpha val="1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45">
              <a:extLst>
                <a:ext uri="{FF2B5EF4-FFF2-40B4-BE49-F238E27FC236}">
                  <a16:creationId xmlns:a16="http://schemas.microsoft.com/office/drawing/2014/main" id="{4898CA89-465E-43B8-81B9-A43A8BBFDA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010" y="6170736"/>
              <a:ext cx="289928" cy="140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>
                  <a:latin typeface="HGP創英角ｺﾞｼｯｸUB" pitchFamily="50" charset="-128"/>
                  <a:ea typeface="HGP創英角ｺﾞｼｯｸUB" pitchFamily="50" charset="-128"/>
                </a:rPr>
                <a:t>A-12</a:t>
              </a:r>
              <a:endParaRPr lang="ja-JP" altLang="en-US" sz="1400" b="1"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EAE8CDD5-32BF-41CB-8F9D-BB021A3F5261}"/>
                </a:ext>
              </a:extLst>
            </p:cNvPr>
            <p:cNvSpPr/>
            <p:nvPr/>
          </p:nvSpPr>
          <p:spPr>
            <a:xfrm>
              <a:off x="290010" y="4922676"/>
              <a:ext cx="1944216" cy="741432"/>
            </a:xfrm>
            <a:prstGeom prst="rect">
              <a:avLst/>
            </a:prstGeom>
            <a:solidFill>
              <a:srgbClr val="33CCFF">
                <a:alpha val="1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5">
              <a:extLst>
                <a:ext uri="{FF2B5EF4-FFF2-40B4-BE49-F238E27FC236}">
                  <a16:creationId xmlns:a16="http://schemas.microsoft.com/office/drawing/2014/main" id="{D184541A-19BB-40AE-9BB6-578CB5A4EA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172" y="5554466"/>
              <a:ext cx="289928" cy="140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>
                  <a:latin typeface="HGP創英角ｺﾞｼｯｸUB" pitchFamily="50" charset="-128"/>
                  <a:ea typeface="HGP創英角ｺﾞｼｯｸUB" pitchFamily="50" charset="-128"/>
                </a:rPr>
                <a:t>A-13</a:t>
              </a:r>
              <a:endParaRPr lang="ja-JP" altLang="en-US" sz="1400" b="1"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57" name="フリーフォーム: 図形 56">
              <a:extLst>
                <a:ext uri="{FF2B5EF4-FFF2-40B4-BE49-F238E27FC236}">
                  <a16:creationId xmlns:a16="http://schemas.microsoft.com/office/drawing/2014/main" id="{731139F7-87E2-4433-B608-20D471D8207F}"/>
                </a:ext>
              </a:extLst>
            </p:cNvPr>
            <p:cNvSpPr/>
            <p:nvPr/>
          </p:nvSpPr>
          <p:spPr>
            <a:xfrm>
              <a:off x="1181100" y="4940299"/>
              <a:ext cx="389568" cy="3435350"/>
            </a:xfrm>
            <a:custGeom>
              <a:avLst/>
              <a:gdLst>
                <a:gd name="connsiteX0" fmla="*/ 0 w 501650"/>
                <a:gd name="connsiteY0" fmla="*/ 4330700 h 4330700"/>
                <a:gd name="connsiteX1" fmla="*/ 31750 w 501650"/>
                <a:gd name="connsiteY1" fmla="*/ 4108450 h 4330700"/>
                <a:gd name="connsiteX2" fmla="*/ 31750 w 501650"/>
                <a:gd name="connsiteY2" fmla="*/ 4114800 h 4330700"/>
                <a:gd name="connsiteX3" fmla="*/ 355600 w 501650"/>
                <a:gd name="connsiteY3" fmla="*/ 4127500 h 4330700"/>
                <a:gd name="connsiteX4" fmla="*/ 368300 w 501650"/>
                <a:gd name="connsiteY4" fmla="*/ 4089400 h 4330700"/>
                <a:gd name="connsiteX5" fmla="*/ 6350 w 501650"/>
                <a:gd name="connsiteY5" fmla="*/ 4064000 h 4330700"/>
                <a:gd name="connsiteX6" fmla="*/ 107950 w 501650"/>
                <a:gd name="connsiteY6" fmla="*/ 3619500 h 4330700"/>
                <a:gd name="connsiteX7" fmla="*/ 184150 w 501650"/>
                <a:gd name="connsiteY7" fmla="*/ 3105150 h 4330700"/>
                <a:gd name="connsiteX8" fmla="*/ 203200 w 501650"/>
                <a:gd name="connsiteY8" fmla="*/ 2794000 h 4330700"/>
                <a:gd name="connsiteX9" fmla="*/ 190500 w 501650"/>
                <a:gd name="connsiteY9" fmla="*/ 2482850 h 4330700"/>
                <a:gd name="connsiteX10" fmla="*/ 158750 w 501650"/>
                <a:gd name="connsiteY10" fmla="*/ 2279650 h 4330700"/>
                <a:gd name="connsiteX11" fmla="*/ 88900 w 501650"/>
                <a:gd name="connsiteY11" fmla="*/ 1968500 h 4330700"/>
                <a:gd name="connsiteX12" fmla="*/ 69850 w 501650"/>
                <a:gd name="connsiteY12" fmla="*/ 1511300 h 4330700"/>
                <a:gd name="connsiteX13" fmla="*/ 95250 w 501650"/>
                <a:gd name="connsiteY13" fmla="*/ 1035050 h 4330700"/>
                <a:gd name="connsiteX14" fmla="*/ 228600 w 501650"/>
                <a:gd name="connsiteY14" fmla="*/ 508000 h 4330700"/>
                <a:gd name="connsiteX15" fmla="*/ 444500 w 501650"/>
                <a:gd name="connsiteY15" fmla="*/ 120650 h 4330700"/>
                <a:gd name="connsiteX16" fmla="*/ 501650 w 501650"/>
                <a:gd name="connsiteY16" fmla="*/ 0 h 4330700"/>
                <a:gd name="connsiteX0" fmla="*/ 0 w 501650"/>
                <a:gd name="connsiteY0" fmla="*/ 4330700 h 4330700"/>
                <a:gd name="connsiteX1" fmla="*/ 31750 w 501650"/>
                <a:gd name="connsiteY1" fmla="*/ 4108450 h 4330700"/>
                <a:gd name="connsiteX2" fmla="*/ 31750 w 501650"/>
                <a:gd name="connsiteY2" fmla="*/ 4114800 h 4330700"/>
                <a:gd name="connsiteX3" fmla="*/ 355600 w 501650"/>
                <a:gd name="connsiteY3" fmla="*/ 4127500 h 4330700"/>
                <a:gd name="connsiteX4" fmla="*/ 368300 w 501650"/>
                <a:gd name="connsiteY4" fmla="*/ 4089400 h 4330700"/>
                <a:gd name="connsiteX5" fmla="*/ 6350 w 501650"/>
                <a:gd name="connsiteY5" fmla="*/ 4064000 h 4330700"/>
                <a:gd name="connsiteX6" fmla="*/ 107950 w 501650"/>
                <a:gd name="connsiteY6" fmla="*/ 3619500 h 4330700"/>
                <a:gd name="connsiteX7" fmla="*/ 184150 w 501650"/>
                <a:gd name="connsiteY7" fmla="*/ 3105150 h 4330700"/>
                <a:gd name="connsiteX8" fmla="*/ 203200 w 501650"/>
                <a:gd name="connsiteY8" fmla="*/ 2794000 h 4330700"/>
                <a:gd name="connsiteX9" fmla="*/ 190500 w 501650"/>
                <a:gd name="connsiteY9" fmla="*/ 2482850 h 4330700"/>
                <a:gd name="connsiteX10" fmla="*/ 158750 w 501650"/>
                <a:gd name="connsiteY10" fmla="*/ 2279650 h 4330700"/>
                <a:gd name="connsiteX11" fmla="*/ 88900 w 501650"/>
                <a:gd name="connsiteY11" fmla="*/ 1968500 h 4330700"/>
                <a:gd name="connsiteX12" fmla="*/ 69850 w 501650"/>
                <a:gd name="connsiteY12" fmla="*/ 1511300 h 4330700"/>
                <a:gd name="connsiteX13" fmla="*/ 95250 w 501650"/>
                <a:gd name="connsiteY13" fmla="*/ 1035050 h 4330700"/>
                <a:gd name="connsiteX14" fmla="*/ 228600 w 501650"/>
                <a:gd name="connsiteY14" fmla="*/ 508000 h 4330700"/>
                <a:gd name="connsiteX15" fmla="*/ 501650 w 501650"/>
                <a:gd name="connsiteY15" fmla="*/ 0 h 4330700"/>
                <a:gd name="connsiteX0" fmla="*/ 0 w 504031"/>
                <a:gd name="connsiteY0" fmla="*/ 4330700 h 4330700"/>
                <a:gd name="connsiteX1" fmla="*/ 31750 w 504031"/>
                <a:gd name="connsiteY1" fmla="*/ 4108450 h 4330700"/>
                <a:gd name="connsiteX2" fmla="*/ 31750 w 504031"/>
                <a:gd name="connsiteY2" fmla="*/ 4114800 h 4330700"/>
                <a:gd name="connsiteX3" fmla="*/ 355600 w 504031"/>
                <a:gd name="connsiteY3" fmla="*/ 4127500 h 4330700"/>
                <a:gd name="connsiteX4" fmla="*/ 368300 w 504031"/>
                <a:gd name="connsiteY4" fmla="*/ 4089400 h 4330700"/>
                <a:gd name="connsiteX5" fmla="*/ 6350 w 504031"/>
                <a:gd name="connsiteY5" fmla="*/ 4064000 h 4330700"/>
                <a:gd name="connsiteX6" fmla="*/ 107950 w 504031"/>
                <a:gd name="connsiteY6" fmla="*/ 3619500 h 4330700"/>
                <a:gd name="connsiteX7" fmla="*/ 184150 w 504031"/>
                <a:gd name="connsiteY7" fmla="*/ 3105150 h 4330700"/>
                <a:gd name="connsiteX8" fmla="*/ 203200 w 504031"/>
                <a:gd name="connsiteY8" fmla="*/ 2794000 h 4330700"/>
                <a:gd name="connsiteX9" fmla="*/ 190500 w 504031"/>
                <a:gd name="connsiteY9" fmla="*/ 2482850 h 4330700"/>
                <a:gd name="connsiteX10" fmla="*/ 158750 w 504031"/>
                <a:gd name="connsiteY10" fmla="*/ 2279650 h 4330700"/>
                <a:gd name="connsiteX11" fmla="*/ 88900 w 504031"/>
                <a:gd name="connsiteY11" fmla="*/ 1968500 h 4330700"/>
                <a:gd name="connsiteX12" fmla="*/ 69850 w 504031"/>
                <a:gd name="connsiteY12" fmla="*/ 1511300 h 4330700"/>
                <a:gd name="connsiteX13" fmla="*/ 95250 w 504031"/>
                <a:gd name="connsiteY13" fmla="*/ 1035050 h 4330700"/>
                <a:gd name="connsiteX14" fmla="*/ 228600 w 504031"/>
                <a:gd name="connsiteY14" fmla="*/ 508000 h 4330700"/>
                <a:gd name="connsiteX15" fmla="*/ 504031 w 504031"/>
                <a:gd name="connsiteY15" fmla="*/ 0 h 4330700"/>
                <a:gd name="connsiteX0" fmla="*/ 0 w 527843"/>
                <a:gd name="connsiteY0" fmla="*/ 4325938 h 4325938"/>
                <a:gd name="connsiteX1" fmla="*/ 31750 w 527843"/>
                <a:gd name="connsiteY1" fmla="*/ 4103688 h 4325938"/>
                <a:gd name="connsiteX2" fmla="*/ 31750 w 527843"/>
                <a:gd name="connsiteY2" fmla="*/ 4110038 h 4325938"/>
                <a:gd name="connsiteX3" fmla="*/ 355600 w 527843"/>
                <a:gd name="connsiteY3" fmla="*/ 4122738 h 4325938"/>
                <a:gd name="connsiteX4" fmla="*/ 368300 w 527843"/>
                <a:gd name="connsiteY4" fmla="*/ 4084638 h 4325938"/>
                <a:gd name="connsiteX5" fmla="*/ 6350 w 527843"/>
                <a:gd name="connsiteY5" fmla="*/ 4059238 h 4325938"/>
                <a:gd name="connsiteX6" fmla="*/ 107950 w 527843"/>
                <a:gd name="connsiteY6" fmla="*/ 3614738 h 4325938"/>
                <a:gd name="connsiteX7" fmla="*/ 184150 w 527843"/>
                <a:gd name="connsiteY7" fmla="*/ 3100388 h 4325938"/>
                <a:gd name="connsiteX8" fmla="*/ 203200 w 527843"/>
                <a:gd name="connsiteY8" fmla="*/ 2789238 h 4325938"/>
                <a:gd name="connsiteX9" fmla="*/ 190500 w 527843"/>
                <a:gd name="connsiteY9" fmla="*/ 2478088 h 4325938"/>
                <a:gd name="connsiteX10" fmla="*/ 158750 w 527843"/>
                <a:gd name="connsiteY10" fmla="*/ 2274888 h 4325938"/>
                <a:gd name="connsiteX11" fmla="*/ 88900 w 527843"/>
                <a:gd name="connsiteY11" fmla="*/ 1963738 h 4325938"/>
                <a:gd name="connsiteX12" fmla="*/ 69850 w 527843"/>
                <a:gd name="connsiteY12" fmla="*/ 1506538 h 4325938"/>
                <a:gd name="connsiteX13" fmla="*/ 95250 w 527843"/>
                <a:gd name="connsiteY13" fmla="*/ 1030288 h 4325938"/>
                <a:gd name="connsiteX14" fmla="*/ 228600 w 527843"/>
                <a:gd name="connsiteY14" fmla="*/ 503238 h 4325938"/>
                <a:gd name="connsiteX15" fmla="*/ 527843 w 527843"/>
                <a:gd name="connsiteY15" fmla="*/ 0 h 4325938"/>
                <a:gd name="connsiteX0" fmla="*/ 0 w 527843"/>
                <a:gd name="connsiteY0" fmla="*/ 4325938 h 4325938"/>
                <a:gd name="connsiteX1" fmla="*/ 31750 w 527843"/>
                <a:gd name="connsiteY1" fmla="*/ 4103688 h 4325938"/>
                <a:gd name="connsiteX2" fmla="*/ 31750 w 527843"/>
                <a:gd name="connsiteY2" fmla="*/ 4110038 h 4325938"/>
                <a:gd name="connsiteX3" fmla="*/ 355600 w 527843"/>
                <a:gd name="connsiteY3" fmla="*/ 4122738 h 4325938"/>
                <a:gd name="connsiteX4" fmla="*/ 368300 w 527843"/>
                <a:gd name="connsiteY4" fmla="*/ 4084638 h 4325938"/>
                <a:gd name="connsiteX5" fmla="*/ 6350 w 527843"/>
                <a:gd name="connsiteY5" fmla="*/ 4059238 h 4325938"/>
                <a:gd name="connsiteX6" fmla="*/ 107950 w 527843"/>
                <a:gd name="connsiteY6" fmla="*/ 3614738 h 4325938"/>
                <a:gd name="connsiteX7" fmla="*/ 184150 w 527843"/>
                <a:gd name="connsiteY7" fmla="*/ 3100388 h 4325938"/>
                <a:gd name="connsiteX8" fmla="*/ 203200 w 527843"/>
                <a:gd name="connsiteY8" fmla="*/ 2789238 h 4325938"/>
                <a:gd name="connsiteX9" fmla="*/ 190500 w 527843"/>
                <a:gd name="connsiteY9" fmla="*/ 2478088 h 4325938"/>
                <a:gd name="connsiteX10" fmla="*/ 158750 w 527843"/>
                <a:gd name="connsiteY10" fmla="*/ 2274888 h 4325938"/>
                <a:gd name="connsiteX11" fmla="*/ 88900 w 527843"/>
                <a:gd name="connsiteY11" fmla="*/ 1963738 h 4325938"/>
                <a:gd name="connsiteX12" fmla="*/ 69850 w 527843"/>
                <a:gd name="connsiteY12" fmla="*/ 1506538 h 4325938"/>
                <a:gd name="connsiteX13" fmla="*/ 95250 w 527843"/>
                <a:gd name="connsiteY13" fmla="*/ 1030288 h 4325938"/>
                <a:gd name="connsiteX14" fmla="*/ 228600 w 527843"/>
                <a:gd name="connsiteY14" fmla="*/ 503238 h 4325938"/>
                <a:gd name="connsiteX15" fmla="*/ 527843 w 527843"/>
                <a:gd name="connsiteY15" fmla="*/ 0 h 4325938"/>
                <a:gd name="connsiteX0" fmla="*/ 0 w 389568"/>
                <a:gd name="connsiteY0" fmla="*/ 3822700 h 3822700"/>
                <a:gd name="connsiteX1" fmla="*/ 31750 w 389568"/>
                <a:gd name="connsiteY1" fmla="*/ 3600450 h 3822700"/>
                <a:gd name="connsiteX2" fmla="*/ 31750 w 389568"/>
                <a:gd name="connsiteY2" fmla="*/ 3606800 h 3822700"/>
                <a:gd name="connsiteX3" fmla="*/ 355600 w 389568"/>
                <a:gd name="connsiteY3" fmla="*/ 3619500 h 3822700"/>
                <a:gd name="connsiteX4" fmla="*/ 368300 w 389568"/>
                <a:gd name="connsiteY4" fmla="*/ 3581400 h 3822700"/>
                <a:gd name="connsiteX5" fmla="*/ 6350 w 389568"/>
                <a:gd name="connsiteY5" fmla="*/ 3556000 h 3822700"/>
                <a:gd name="connsiteX6" fmla="*/ 107950 w 389568"/>
                <a:gd name="connsiteY6" fmla="*/ 3111500 h 3822700"/>
                <a:gd name="connsiteX7" fmla="*/ 184150 w 389568"/>
                <a:gd name="connsiteY7" fmla="*/ 2597150 h 3822700"/>
                <a:gd name="connsiteX8" fmla="*/ 203200 w 389568"/>
                <a:gd name="connsiteY8" fmla="*/ 2286000 h 3822700"/>
                <a:gd name="connsiteX9" fmla="*/ 190500 w 389568"/>
                <a:gd name="connsiteY9" fmla="*/ 1974850 h 3822700"/>
                <a:gd name="connsiteX10" fmla="*/ 158750 w 389568"/>
                <a:gd name="connsiteY10" fmla="*/ 1771650 h 3822700"/>
                <a:gd name="connsiteX11" fmla="*/ 88900 w 389568"/>
                <a:gd name="connsiteY11" fmla="*/ 1460500 h 3822700"/>
                <a:gd name="connsiteX12" fmla="*/ 69850 w 389568"/>
                <a:gd name="connsiteY12" fmla="*/ 1003300 h 3822700"/>
                <a:gd name="connsiteX13" fmla="*/ 95250 w 389568"/>
                <a:gd name="connsiteY13" fmla="*/ 527050 h 3822700"/>
                <a:gd name="connsiteX14" fmla="*/ 228600 w 389568"/>
                <a:gd name="connsiteY14" fmla="*/ 0 h 3822700"/>
                <a:gd name="connsiteX0" fmla="*/ 0 w 389568"/>
                <a:gd name="connsiteY0" fmla="*/ 3295650 h 3295650"/>
                <a:gd name="connsiteX1" fmla="*/ 31750 w 389568"/>
                <a:gd name="connsiteY1" fmla="*/ 3073400 h 3295650"/>
                <a:gd name="connsiteX2" fmla="*/ 31750 w 389568"/>
                <a:gd name="connsiteY2" fmla="*/ 3079750 h 3295650"/>
                <a:gd name="connsiteX3" fmla="*/ 355600 w 389568"/>
                <a:gd name="connsiteY3" fmla="*/ 3092450 h 3295650"/>
                <a:gd name="connsiteX4" fmla="*/ 368300 w 389568"/>
                <a:gd name="connsiteY4" fmla="*/ 3054350 h 3295650"/>
                <a:gd name="connsiteX5" fmla="*/ 6350 w 389568"/>
                <a:gd name="connsiteY5" fmla="*/ 3028950 h 3295650"/>
                <a:gd name="connsiteX6" fmla="*/ 107950 w 389568"/>
                <a:gd name="connsiteY6" fmla="*/ 2584450 h 3295650"/>
                <a:gd name="connsiteX7" fmla="*/ 184150 w 389568"/>
                <a:gd name="connsiteY7" fmla="*/ 2070100 h 3295650"/>
                <a:gd name="connsiteX8" fmla="*/ 203200 w 389568"/>
                <a:gd name="connsiteY8" fmla="*/ 1758950 h 3295650"/>
                <a:gd name="connsiteX9" fmla="*/ 190500 w 389568"/>
                <a:gd name="connsiteY9" fmla="*/ 1447800 h 3295650"/>
                <a:gd name="connsiteX10" fmla="*/ 158750 w 389568"/>
                <a:gd name="connsiteY10" fmla="*/ 1244600 h 3295650"/>
                <a:gd name="connsiteX11" fmla="*/ 88900 w 389568"/>
                <a:gd name="connsiteY11" fmla="*/ 933450 h 3295650"/>
                <a:gd name="connsiteX12" fmla="*/ 69850 w 389568"/>
                <a:gd name="connsiteY12" fmla="*/ 476250 h 3295650"/>
                <a:gd name="connsiteX13" fmla="*/ 95250 w 389568"/>
                <a:gd name="connsiteY13" fmla="*/ 0 h 3295650"/>
                <a:gd name="connsiteX0" fmla="*/ 0 w 389568"/>
                <a:gd name="connsiteY0" fmla="*/ 3432175 h 3432175"/>
                <a:gd name="connsiteX1" fmla="*/ 31750 w 389568"/>
                <a:gd name="connsiteY1" fmla="*/ 3209925 h 3432175"/>
                <a:gd name="connsiteX2" fmla="*/ 31750 w 389568"/>
                <a:gd name="connsiteY2" fmla="*/ 3216275 h 3432175"/>
                <a:gd name="connsiteX3" fmla="*/ 355600 w 389568"/>
                <a:gd name="connsiteY3" fmla="*/ 3228975 h 3432175"/>
                <a:gd name="connsiteX4" fmla="*/ 368300 w 389568"/>
                <a:gd name="connsiteY4" fmla="*/ 3190875 h 3432175"/>
                <a:gd name="connsiteX5" fmla="*/ 6350 w 389568"/>
                <a:gd name="connsiteY5" fmla="*/ 3165475 h 3432175"/>
                <a:gd name="connsiteX6" fmla="*/ 107950 w 389568"/>
                <a:gd name="connsiteY6" fmla="*/ 2720975 h 3432175"/>
                <a:gd name="connsiteX7" fmla="*/ 184150 w 389568"/>
                <a:gd name="connsiteY7" fmla="*/ 2206625 h 3432175"/>
                <a:gd name="connsiteX8" fmla="*/ 203200 w 389568"/>
                <a:gd name="connsiteY8" fmla="*/ 1895475 h 3432175"/>
                <a:gd name="connsiteX9" fmla="*/ 190500 w 389568"/>
                <a:gd name="connsiteY9" fmla="*/ 1584325 h 3432175"/>
                <a:gd name="connsiteX10" fmla="*/ 158750 w 389568"/>
                <a:gd name="connsiteY10" fmla="*/ 1381125 h 3432175"/>
                <a:gd name="connsiteX11" fmla="*/ 88900 w 389568"/>
                <a:gd name="connsiteY11" fmla="*/ 1069975 h 3432175"/>
                <a:gd name="connsiteX12" fmla="*/ 69850 w 389568"/>
                <a:gd name="connsiteY12" fmla="*/ 612775 h 3432175"/>
                <a:gd name="connsiteX13" fmla="*/ 107950 w 389568"/>
                <a:gd name="connsiteY13" fmla="*/ 0 h 3432175"/>
                <a:gd name="connsiteX0" fmla="*/ 0 w 389568"/>
                <a:gd name="connsiteY0" fmla="*/ 3432175 h 3432175"/>
                <a:gd name="connsiteX1" fmla="*/ 31750 w 389568"/>
                <a:gd name="connsiteY1" fmla="*/ 3209925 h 3432175"/>
                <a:gd name="connsiteX2" fmla="*/ 31750 w 389568"/>
                <a:gd name="connsiteY2" fmla="*/ 3216275 h 3432175"/>
                <a:gd name="connsiteX3" fmla="*/ 355600 w 389568"/>
                <a:gd name="connsiteY3" fmla="*/ 3228975 h 3432175"/>
                <a:gd name="connsiteX4" fmla="*/ 368300 w 389568"/>
                <a:gd name="connsiteY4" fmla="*/ 3190875 h 3432175"/>
                <a:gd name="connsiteX5" fmla="*/ 6350 w 389568"/>
                <a:gd name="connsiteY5" fmla="*/ 3165475 h 3432175"/>
                <a:gd name="connsiteX6" fmla="*/ 107950 w 389568"/>
                <a:gd name="connsiteY6" fmla="*/ 2720975 h 3432175"/>
                <a:gd name="connsiteX7" fmla="*/ 184150 w 389568"/>
                <a:gd name="connsiteY7" fmla="*/ 2206625 h 3432175"/>
                <a:gd name="connsiteX8" fmla="*/ 203200 w 389568"/>
                <a:gd name="connsiteY8" fmla="*/ 1895475 h 3432175"/>
                <a:gd name="connsiteX9" fmla="*/ 190500 w 389568"/>
                <a:gd name="connsiteY9" fmla="*/ 1584325 h 3432175"/>
                <a:gd name="connsiteX10" fmla="*/ 158750 w 389568"/>
                <a:gd name="connsiteY10" fmla="*/ 1381125 h 3432175"/>
                <a:gd name="connsiteX11" fmla="*/ 88900 w 389568"/>
                <a:gd name="connsiteY11" fmla="*/ 1069975 h 3432175"/>
                <a:gd name="connsiteX12" fmla="*/ 69850 w 389568"/>
                <a:gd name="connsiteY12" fmla="*/ 612775 h 3432175"/>
                <a:gd name="connsiteX13" fmla="*/ 107950 w 389568"/>
                <a:gd name="connsiteY13" fmla="*/ 0 h 3432175"/>
                <a:gd name="connsiteX0" fmla="*/ 0 w 389568"/>
                <a:gd name="connsiteY0" fmla="*/ 3435350 h 3435350"/>
                <a:gd name="connsiteX1" fmla="*/ 31750 w 389568"/>
                <a:gd name="connsiteY1" fmla="*/ 3213100 h 3435350"/>
                <a:gd name="connsiteX2" fmla="*/ 31750 w 389568"/>
                <a:gd name="connsiteY2" fmla="*/ 3219450 h 3435350"/>
                <a:gd name="connsiteX3" fmla="*/ 355600 w 389568"/>
                <a:gd name="connsiteY3" fmla="*/ 3232150 h 3435350"/>
                <a:gd name="connsiteX4" fmla="*/ 368300 w 389568"/>
                <a:gd name="connsiteY4" fmla="*/ 3194050 h 3435350"/>
                <a:gd name="connsiteX5" fmla="*/ 6350 w 389568"/>
                <a:gd name="connsiteY5" fmla="*/ 3168650 h 3435350"/>
                <a:gd name="connsiteX6" fmla="*/ 107950 w 389568"/>
                <a:gd name="connsiteY6" fmla="*/ 2724150 h 3435350"/>
                <a:gd name="connsiteX7" fmla="*/ 184150 w 389568"/>
                <a:gd name="connsiteY7" fmla="*/ 2209800 h 3435350"/>
                <a:gd name="connsiteX8" fmla="*/ 203200 w 389568"/>
                <a:gd name="connsiteY8" fmla="*/ 1898650 h 3435350"/>
                <a:gd name="connsiteX9" fmla="*/ 190500 w 389568"/>
                <a:gd name="connsiteY9" fmla="*/ 1587500 h 3435350"/>
                <a:gd name="connsiteX10" fmla="*/ 158750 w 389568"/>
                <a:gd name="connsiteY10" fmla="*/ 1384300 h 3435350"/>
                <a:gd name="connsiteX11" fmla="*/ 88900 w 389568"/>
                <a:gd name="connsiteY11" fmla="*/ 1073150 h 3435350"/>
                <a:gd name="connsiteX12" fmla="*/ 69850 w 389568"/>
                <a:gd name="connsiteY12" fmla="*/ 615950 h 3435350"/>
                <a:gd name="connsiteX13" fmla="*/ 117475 w 389568"/>
                <a:gd name="connsiteY13" fmla="*/ 0 h 343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9568" h="3435350">
                  <a:moveTo>
                    <a:pt x="0" y="3435350"/>
                  </a:moveTo>
                  <a:cubicBezTo>
                    <a:pt x="13229" y="3342216"/>
                    <a:pt x="26458" y="3249083"/>
                    <a:pt x="31750" y="3213100"/>
                  </a:cubicBezTo>
                  <a:lnTo>
                    <a:pt x="31750" y="3219450"/>
                  </a:lnTo>
                  <a:cubicBezTo>
                    <a:pt x="139700" y="3223683"/>
                    <a:pt x="299508" y="3236383"/>
                    <a:pt x="355600" y="3232150"/>
                  </a:cubicBezTo>
                  <a:cubicBezTo>
                    <a:pt x="411692" y="3227917"/>
                    <a:pt x="385233" y="3200400"/>
                    <a:pt x="368300" y="3194050"/>
                  </a:cubicBezTo>
                  <a:lnTo>
                    <a:pt x="6350" y="3168650"/>
                  </a:lnTo>
                  <a:lnTo>
                    <a:pt x="107950" y="2724150"/>
                  </a:lnTo>
                  <a:lnTo>
                    <a:pt x="184150" y="2209800"/>
                  </a:lnTo>
                  <a:lnTo>
                    <a:pt x="203200" y="1898650"/>
                  </a:lnTo>
                  <a:lnTo>
                    <a:pt x="190500" y="1587500"/>
                  </a:lnTo>
                  <a:lnTo>
                    <a:pt x="158750" y="1384300"/>
                  </a:lnTo>
                  <a:cubicBezTo>
                    <a:pt x="135467" y="1280583"/>
                    <a:pt x="103717" y="1201208"/>
                    <a:pt x="88900" y="1073150"/>
                  </a:cubicBezTo>
                  <a:cubicBezTo>
                    <a:pt x="74083" y="945092"/>
                    <a:pt x="65087" y="794808"/>
                    <a:pt x="69850" y="615950"/>
                  </a:cubicBezTo>
                  <a:cubicBezTo>
                    <a:pt x="74613" y="437092"/>
                    <a:pt x="56092" y="170392"/>
                    <a:pt x="11747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フリーフォーム: 図形 57">
              <a:extLst>
                <a:ext uri="{FF2B5EF4-FFF2-40B4-BE49-F238E27FC236}">
                  <a16:creationId xmlns:a16="http://schemas.microsoft.com/office/drawing/2014/main" id="{19565292-8072-4F23-B11D-716447A63875}"/>
                </a:ext>
              </a:extLst>
            </p:cNvPr>
            <p:cNvSpPr/>
            <p:nvPr/>
          </p:nvSpPr>
          <p:spPr>
            <a:xfrm>
              <a:off x="1243012" y="4937134"/>
              <a:ext cx="420338" cy="3435344"/>
            </a:xfrm>
            <a:custGeom>
              <a:avLst/>
              <a:gdLst>
                <a:gd name="connsiteX0" fmla="*/ 1038518 w 5434306"/>
                <a:gd name="connsiteY0" fmla="*/ 1768109 h 2261027"/>
                <a:gd name="connsiteX1" fmla="*/ 1167106 w 5434306"/>
                <a:gd name="connsiteY1" fmla="*/ 1606184 h 2261027"/>
                <a:gd name="connsiteX2" fmla="*/ 1290931 w 5434306"/>
                <a:gd name="connsiteY2" fmla="*/ 1487121 h 2261027"/>
                <a:gd name="connsiteX3" fmla="*/ 1476668 w 5434306"/>
                <a:gd name="connsiteY3" fmla="*/ 1291859 h 2261027"/>
                <a:gd name="connsiteX4" fmla="*/ 1471906 w 5434306"/>
                <a:gd name="connsiteY4" fmla="*/ 1234709 h 2261027"/>
                <a:gd name="connsiteX5" fmla="*/ 1381418 w 5434306"/>
                <a:gd name="connsiteY5" fmla="*/ 1320434 h 2261027"/>
                <a:gd name="connsiteX6" fmla="*/ 1305218 w 5434306"/>
                <a:gd name="connsiteY6" fmla="*/ 1401396 h 2261027"/>
                <a:gd name="connsiteX7" fmla="*/ 1100431 w 5434306"/>
                <a:gd name="connsiteY7" fmla="*/ 1610946 h 2261027"/>
                <a:gd name="connsiteX8" fmla="*/ 957556 w 5434306"/>
                <a:gd name="connsiteY8" fmla="*/ 1749059 h 2261027"/>
                <a:gd name="connsiteX9" fmla="*/ 809918 w 5434306"/>
                <a:gd name="connsiteY9" fmla="*/ 1968134 h 2261027"/>
                <a:gd name="connsiteX10" fmla="*/ 609893 w 5434306"/>
                <a:gd name="connsiteY10" fmla="*/ 2153871 h 2261027"/>
                <a:gd name="connsiteX11" fmla="*/ 319381 w 5434306"/>
                <a:gd name="connsiteY11" fmla="*/ 2249121 h 2261027"/>
                <a:gd name="connsiteX12" fmla="*/ 28868 w 5434306"/>
                <a:gd name="connsiteY12" fmla="*/ 2249121 h 2261027"/>
                <a:gd name="connsiteX13" fmla="*/ 33631 w 5434306"/>
                <a:gd name="connsiteY13" fmla="*/ 2153871 h 2261027"/>
                <a:gd name="connsiteX14" fmla="*/ 233656 w 5434306"/>
                <a:gd name="connsiteY14" fmla="*/ 2149109 h 2261027"/>
                <a:gd name="connsiteX15" fmla="*/ 400343 w 5434306"/>
                <a:gd name="connsiteY15" fmla="*/ 2134821 h 2261027"/>
                <a:gd name="connsiteX16" fmla="*/ 686093 w 5434306"/>
                <a:gd name="connsiteY16" fmla="*/ 2034809 h 2261027"/>
                <a:gd name="connsiteX17" fmla="*/ 814681 w 5434306"/>
                <a:gd name="connsiteY17" fmla="*/ 1896696 h 2261027"/>
                <a:gd name="connsiteX18" fmla="*/ 1048043 w 5434306"/>
                <a:gd name="connsiteY18" fmla="*/ 1539509 h 2261027"/>
                <a:gd name="connsiteX19" fmla="*/ 1257593 w 5434306"/>
                <a:gd name="connsiteY19" fmla="*/ 1268046 h 2261027"/>
                <a:gd name="connsiteX20" fmla="*/ 1443331 w 5434306"/>
                <a:gd name="connsiteY20" fmla="*/ 1077546 h 2261027"/>
                <a:gd name="connsiteX21" fmla="*/ 1714793 w 5434306"/>
                <a:gd name="connsiteY21" fmla="*/ 848946 h 2261027"/>
                <a:gd name="connsiteX22" fmla="*/ 2062456 w 5434306"/>
                <a:gd name="connsiteY22" fmla="*/ 563196 h 2261027"/>
                <a:gd name="connsiteX23" fmla="*/ 2405356 w 5434306"/>
                <a:gd name="connsiteY23" fmla="*/ 263159 h 2261027"/>
                <a:gd name="connsiteX24" fmla="*/ 2691106 w 5434306"/>
                <a:gd name="connsiteY24" fmla="*/ 15509 h 2261027"/>
                <a:gd name="connsiteX25" fmla="*/ 2762543 w 5434306"/>
                <a:gd name="connsiteY25" fmla="*/ 39321 h 2261027"/>
                <a:gd name="connsiteX26" fmla="*/ 2648243 w 5434306"/>
                <a:gd name="connsiteY26" fmla="*/ 148859 h 2261027"/>
                <a:gd name="connsiteX27" fmla="*/ 2519656 w 5434306"/>
                <a:gd name="connsiteY27" fmla="*/ 277446 h 2261027"/>
                <a:gd name="connsiteX28" fmla="*/ 2557756 w 5434306"/>
                <a:gd name="connsiteY28" fmla="*/ 391746 h 2261027"/>
                <a:gd name="connsiteX29" fmla="*/ 2676818 w 5434306"/>
                <a:gd name="connsiteY29" fmla="*/ 520334 h 2261027"/>
                <a:gd name="connsiteX30" fmla="*/ 2929231 w 5434306"/>
                <a:gd name="connsiteY30" fmla="*/ 829896 h 2261027"/>
                <a:gd name="connsiteX31" fmla="*/ 3253081 w 5434306"/>
                <a:gd name="connsiteY31" fmla="*/ 1201371 h 2261027"/>
                <a:gd name="connsiteX32" fmla="*/ 3505493 w 5434306"/>
                <a:gd name="connsiteY32" fmla="*/ 991821 h 2261027"/>
                <a:gd name="connsiteX33" fmla="*/ 4057943 w 5434306"/>
                <a:gd name="connsiteY33" fmla="*/ 1382346 h 2261027"/>
                <a:gd name="connsiteX34" fmla="*/ 4858043 w 5434306"/>
                <a:gd name="connsiteY34" fmla="*/ 1168034 h 2261027"/>
                <a:gd name="connsiteX35" fmla="*/ 5434306 w 5434306"/>
                <a:gd name="connsiteY35" fmla="*/ 610821 h 2261027"/>
                <a:gd name="connsiteX0" fmla="*/ 1038518 w 5434306"/>
                <a:gd name="connsiteY0" fmla="*/ 1768109 h 2261027"/>
                <a:gd name="connsiteX1" fmla="*/ 1167106 w 5434306"/>
                <a:gd name="connsiteY1" fmla="*/ 1606184 h 2261027"/>
                <a:gd name="connsiteX2" fmla="*/ 1290931 w 5434306"/>
                <a:gd name="connsiteY2" fmla="*/ 1487121 h 2261027"/>
                <a:gd name="connsiteX3" fmla="*/ 1476668 w 5434306"/>
                <a:gd name="connsiteY3" fmla="*/ 1291859 h 2261027"/>
                <a:gd name="connsiteX4" fmla="*/ 1471906 w 5434306"/>
                <a:gd name="connsiteY4" fmla="*/ 1234709 h 2261027"/>
                <a:gd name="connsiteX5" fmla="*/ 1381418 w 5434306"/>
                <a:gd name="connsiteY5" fmla="*/ 1320434 h 2261027"/>
                <a:gd name="connsiteX6" fmla="*/ 1305218 w 5434306"/>
                <a:gd name="connsiteY6" fmla="*/ 1401396 h 2261027"/>
                <a:gd name="connsiteX7" fmla="*/ 1100431 w 5434306"/>
                <a:gd name="connsiteY7" fmla="*/ 1610946 h 2261027"/>
                <a:gd name="connsiteX8" fmla="*/ 957556 w 5434306"/>
                <a:gd name="connsiteY8" fmla="*/ 1749059 h 2261027"/>
                <a:gd name="connsiteX9" fmla="*/ 809918 w 5434306"/>
                <a:gd name="connsiteY9" fmla="*/ 1968134 h 2261027"/>
                <a:gd name="connsiteX10" fmla="*/ 609893 w 5434306"/>
                <a:gd name="connsiteY10" fmla="*/ 2153871 h 2261027"/>
                <a:gd name="connsiteX11" fmla="*/ 319381 w 5434306"/>
                <a:gd name="connsiteY11" fmla="*/ 2249121 h 2261027"/>
                <a:gd name="connsiteX12" fmla="*/ 28868 w 5434306"/>
                <a:gd name="connsiteY12" fmla="*/ 2249121 h 2261027"/>
                <a:gd name="connsiteX13" fmla="*/ 33631 w 5434306"/>
                <a:gd name="connsiteY13" fmla="*/ 2153871 h 2261027"/>
                <a:gd name="connsiteX14" fmla="*/ 233656 w 5434306"/>
                <a:gd name="connsiteY14" fmla="*/ 2149109 h 2261027"/>
                <a:gd name="connsiteX15" fmla="*/ 400343 w 5434306"/>
                <a:gd name="connsiteY15" fmla="*/ 2134821 h 2261027"/>
                <a:gd name="connsiteX16" fmla="*/ 686093 w 5434306"/>
                <a:gd name="connsiteY16" fmla="*/ 2034809 h 2261027"/>
                <a:gd name="connsiteX17" fmla="*/ 814681 w 5434306"/>
                <a:gd name="connsiteY17" fmla="*/ 1896696 h 2261027"/>
                <a:gd name="connsiteX18" fmla="*/ 1048043 w 5434306"/>
                <a:gd name="connsiteY18" fmla="*/ 1539509 h 2261027"/>
                <a:gd name="connsiteX19" fmla="*/ 1257593 w 5434306"/>
                <a:gd name="connsiteY19" fmla="*/ 1268046 h 2261027"/>
                <a:gd name="connsiteX20" fmla="*/ 1443331 w 5434306"/>
                <a:gd name="connsiteY20" fmla="*/ 1077546 h 2261027"/>
                <a:gd name="connsiteX21" fmla="*/ 1714793 w 5434306"/>
                <a:gd name="connsiteY21" fmla="*/ 848946 h 2261027"/>
                <a:gd name="connsiteX22" fmla="*/ 2062456 w 5434306"/>
                <a:gd name="connsiteY22" fmla="*/ 563196 h 2261027"/>
                <a:gd name="connsiteX23" fmla="*/ 2405356 w 5434306"/>
                <a:gd name="connsiteY23" fmla="*/ 263159 h 2261027"/>
                <a:gd name="connsiteX24" fmla="*/ 2691106 w 5434306"/>
                <a:gd name="connsiteY24" fmla="*/ 15509 h 2261027"/>
                <a:gd name="connsiteX25" fmla="*/ 2762543 w 5434306"/>
                <a:gd name="connsiteY25" fmla="*/ 39321 h 2261027"/>
                <a:gd name="connsiteX26" fmla="*/ 2648243 w 5434306"/>
                <a:gd name="connsiteY26" fmla="*/ 148859 h 2261027"/>
                <a:gd name="connsiteX27" fmla="*/ 2519656 w 5434306"/>
                <a:gd name="connsiteY27" fmla="*/ 277446 h 2261027"/>
                <a:gd name="connsiteX28" fmla="*/ 2557756 w 5434306"/>
                <a:gd name="connsiteY28" fmla="*/ 391746 h 2261027"/>
                <a:gd name="connsiteX29" fmla="*/ 2676818 w 5434306"/>
                <a:gd name="connsiteY29" fmla="*/ 520334 h 2261027"/>
                <a:gd name="connsiteX30" fmla="*/ 2929231 w 5434306"/>
                <a:gd name="connsiteY30" fmla="*/ 829896 h 2261027"/>
                <a:gd name="connsiteX31" fmla="*/ 3253081 w 5434306"/>
                <a:gd name="connsiteY31" fmla="*/ 1201371 h 2261027"/>
                <a:gd name="connsiteX32" fmla="*/ 3505493 w 5434306"/>
                <a:gd name="connsiteY32" fmla="*/ 991821 h 2261027"/>
                <a:gd name="connsiteX33" fmla="*/ 4057943 w 5434306"/>
                <a:gd name="connsiteY33" fmla="*/ 1382346 h 2261027"/>
                <a:gd name="connsiteX34" fmla="*/ 5043780 w 5434306"/>
                <a:gd name="connsiteY34" fmla="*/ 1182322 h 2261027"/>
                <a:gd name="connsiteX35" fmla="*/ 5434306 w 5434306"/>
                <a:gd name="connsiteY35" fmla="*/ 610821 h 2261027"/>
                <a:gd name="connsiteX0" fmla="*/ 1038518 w 5858168"/>
                <a:gd name="connsiteY0" fmla="*/ 1768109 h 2261027"/>
                <a:gd name="connsiteX1" fmla="*/ 1167106 w 5858168"/>
                <a:gd name="connsiteY1" fmla="*/ 1606184 h 2261027"/>
                <a:gd name="connsiteX2" fmla="*/ 1290931 w 5858168"/>
                <a:gd name="connsiteY2" fmla="*/ 1487121 h 2261027"/>
                <a:gd name="connsiteX3" fmla="*/ 1476668 w 5858168"/>
                <a:gd name="connsiteY3" fmla="*/ 1291859 h 2261027"/>
                <a:gd name="connsiteX4" fmla="*/ 1471906 w 5858168"/>
                <a:gd name="connsiteY4" fmla="*/ 1234709 h 2261027"/>
                <a:gd name="connsiteX5" fmla="*/ 1381418 w 5858168"/>
                <a:gd name="connsiteY5" fmla="*/ 1320434 h 2261027"/>
                <a:gd name="connsiteX6" fmla="*/ 1305218 w 5858168"/>
                <a:gd name="connsiteY6" fmla="*/ 1401396 h 2261027"/>
                <a:gd name="connsiteX7" fmla="*/ 1100431 w 5858168"/>
                <a:gd name="connsiteY7" fmla="*/ 1610946 h 2261027"/>
                <a:gd name="connsiteX8" fmla="*/ 957556 w 5858168"/>
                <a:gd name="connsiteY8" fmla="*/ 1749059 h 2261027"/>
                <a:gd name="connsiteX9" fmla="*/ 809918 w 5858168"/>
                <a:gd name="connsiteY9" fmla="*/ 1968134 h 2261027"/>
                <a:gd name="connsiteX10" fmla="*/ 609893 w 5858168"/>
                <a:gd name="connsiteY10" fmla="*/ 2153871 h 2261027"/>
                <a:gd name="connsiteX11" fmla="*/ 319381 w 5858168"/>
                <a:gd name="connsiteY11" fmla="*/ 2249121 h 2261027"/>
                <a:gd name="connsiteX12" fmla="*/ 28868 w 5858168"/>
                <a:gd name="connsiteY12" fmla="*/ 2249121 h 2261027"/>
                <a:gd name="connsiteX13" fmla="*/ 33631 w 5858168"/>
                <a:gd name="connsiteY13" fmla="*/ 2153871 h 2261027"/>
                <a:gd name="connsiteX14" fmla="*/ 233656 w 5858168"/>
                <a:gd name="connsiteY14" fmla="*/ 2149109 h 2261027"/>
                <a:gd name="connsiteX15" fmla="*/ 400343 w 5858168"/>
                <a:gd name="connsiteY15" fmla="*/ 2134821 h 2261027"/>
                <a:gd name="connsiteX16" fmla="*/ 686093 w 5858168"/>
                <a:gd name="connsiteY16" fmla="*/ 2034809 h 2261027"/>
                <a:gd name="connsiteX17" fmla="*/ 814681 w 5858168"/>
                <a:gd name="connsiteY17" fmla="*/ 1896696 h 2261027"/>
                <a:gd name="connsiteX18" fmla="*/ 1048043 w 5858168"/>
                <a:gd name="connsiteY18" fmla="*/ 1539509 h 2261027"/>
                <a:gd name="connsiteX19" fmla="*/ 1257593 w 5858168"/>
                <a:gd name="connsiteY19" fmla="*/ 1268046 h 2261027"/>
                <a:gd name="connsiteX20" fmla="*/ 1443331 w 5858168"/>
                <a:gd name="connsiteY20" fmla="*/ 1077546 h 2261027"/>
                <a:gd name="connsiteX21" fmla="*/ 1714793 w 5858168"/>
                <a:gd name="connsiteY21" fmla="*/ 848946 h 2261027"/>
                <a:gd name="connsiteX22" fmla="*/ 2062456 w 5858168"/>
                <a:gd name="connsiteY22" fmla="*/ 563196 h 2261027"/>
                <a:gd name="connsiteX23" fmla="*/ 2405356 w 5858168"/>
                <a:gd name="connsiteY23" fmla="*/ 263159 h 2261027"/>
                <a:gd name="connsiteX24" fmla="*/ 2691106 w 5858168"/>
                <a:gd name="connsiteY24" fmla="*/ 15509 h 2261027"/>
                <a:gd name="connsiteX25" fmla="*/ 2762543 w 5858168"/>
                <a:gd name="connsiteY25" fmla="*/ 39321 h 2261027"/>
                <a:gd name="connsiteX26" fmla="*/ 2648243 w 5858168"/>
                <a:gd name="connsiteY26" fmla="*/ 148859 h 2261027"/>
                <a:gd name="connsiteX27" fmla="*/ 2519656 w 5858168"/>
                <a:gd name="connsiteY27" fmla="*/ 277446 h 2261027"/>
                <a:gd name="connsiteX28" fmla="*/ 2557756 w 5858168"/>
                <a:gd name="connsiteY28" fmla="*/ 391746 h 2261027"/>
                <a:gd name="connsiteX29" fmla="*/ 2676818 w 5858168"/>
                <a:gd name="connsiteY29" fmla="*/ 520334 h 2261027"/>
                <a:gd name="connsiteX30" fmla="*/ 2929231 w 5858168"/>
                <a:gd name="connsiteY30" fmla="*/ 829896 h 2261027"/>
                <a:gd name="connsiteX31" fmla="*/ 3253081 w 5858168"/>
                <a:gd name="connsiteY31" fmla="*/ 1201371 h 2261027"/>
                <a:gd name="connsiteX32" fmla="*/ 3505493 w 5858168"/>
                <a:gd name="connsiteY32" fmla="*/ 991821 h 2261027"/>
                <a:gd name="connsiteX33" fmla="*/ 4057943 w 5858168"/>
                <a:gd name="connsiteY33" fmla="*/ 1382346 h 2261027"/>
                <a:gd name="connsiteX34" fmla="*/ 5043780 w 5858168"/>
                <a:gd name="connsiteY34" fmla="*/ 1182322 h 2261027"/>
                <a:gd name="connsiteX35" fmla="*/ 5858168 w 5858168"/>
                <a:gd name="connsiteY35" fmla="*/ 334596 h 2261027"/>
                <a:gd name="connsiteX0" fmla="*/ 1038518 w 5921299"/>
                <a:gd name="connsiteY0" fmla="*/ 1768109 h 2261027"/>
                <a:gd name="connsiteX1" fmla="*/ 1167106 w 5921299"/>
                <a:gd name="connsiteY1" fmla="*/ 1606184 h 2261027"/>
                <a:gd name="connsiteX2" fmla="*/ 1290931 w 5921299"/>
                <a:gd name="connsiteY2" fmla="*/ 1487121 h 2261027"/>
                <a:gd name="connsiteX3" fmla="*/ 1476668 w 5921299"/>
                <a:gd name="connsiteY3" fmla="*/ 1291859 h 2261027"/>
                <a:gd name="connsiteX4" fmla="*/ 1471906 w 5921299"/>
                <a:gd name="connsiteY4" fmla="*/ 1234709 h 2261027"/>
                <a:gd name="connsiteX5" fmla="*/ 1381418 w 5921299"/>
                <a:gd name="connsiteY5" fmla="*/ 1320434 h 2261027"/>
                <a:gd name="connsiteX6" fmla="*/ 1305218 w 5921299"/>
                <a:gd name="connsiteY6" fmla="*/ 1401396 h 2261027"/>
                <a:gd name="connsiteX7" fmla="*/ 1100431 w 5921299"/>
                <a:gd name="connsiteY7" fmla="*/ 1610946 h 2261027"/>
                <a:gd name="connsiteX8" fmla="*/ 957556 w 5921299"/>
                <a:gd name="connsiteY8" fmla="*/ 1749059 h 2261027"/>
                <a:gd name="connsiteX9" fmla="*/ 809918 w 5921299"/>
                <a:gd name="connsiteY9" fmla="*/ 1968134 h 2261027"/>
                <a:gd name="connsiteX10" fmla="*/ 609893 w 5921299"/>
                <a:gd name="connsiteY10" fmla="*/ 2153871 h 2261027"/>
                <a:gd name="connsiteX11" fmla="*/ 319381 w 5921299"/>
                <a:gd name="connsiteY11" fmla="*/ 2249121 h 2261027"/>
                <a:gd name="connsiteX12" fmla="*/ 28868 w 5921299"/>
                <a:gd name="connsiteY12" fmla="*/ 2249121 h 2261027"/>
                <a:gd name="connsiteX13" fmla="*/ 33631 w 5921299"/>
                <a:gd name="connsiteY13" fmla="*/ 2153871 h 2261027"/>
                <a:gd name="connsiteX14" fmla="*/ 233656 w 5921299"/>
                <a:gd name="connsiteY14" fmla="*/ 2149109 h 2261027"/>
                <a:gd name="connsiteX15" fmla="*/ 400343 w 5921299"/>
                <a:gd name="connsiteY15" fmla="*/ 2134821 h 2261027"/>
                <a:gd name="connsiteX16" fmla="*/ 686093 w 5921299"/>
                <a:gd name="connsiteY16" fmla="*/ 2034809 h 2261027"/>
                <a:gd name="connsiteX17" fmla="*/ 814681 w 5921299"/>
                <a:gd name="connsiteY17" fmla="*/ 1896696 h 2261027"/>
                <a:gd name="connsiteX18" fmla="*/ 1048043 w 5921299"/>
                <a:gd name="connsiteY18" fmla="*/ 1539509 h 2261027"/>
                <a:gd name="connsiteX19" fmla="*/ 1257593 w 5921299"/>
                <a:gd name="connsiteY19" fmla="*/ 1268046 h 2261027"/>
                <a:gd name="connsiteX20" fmla="*/ 1443331 w 5921299"/>
                <a:gd name="connsiteY20" fmla="*/ 1077546 h 2261027"/>
                <a:gd name="connsiteX21" fmla="*/ 1714793 w 5921299"/>
                <a:gd name="connsiteY21" fmla="*/ 848946 h 2261027"/>
                <a:gd name="connsiteX22" fmla="*/ 2062456 w 5921299"/>
                <a:gd name="connsiteY22" fmla="*/ 563196 h 2261027"/>
                <a:gd name="connsiteX23" fmla="*/ 2405356 w 5921299"/>
                <a:gd name="connsiteY23" fmla="*/ 263159 h 2261027"/>
                <a:gd name="connsiteX24" fmla="*/ 2691106 w 5921299"/>
                <a:gd name="connsiteY24" fmla="*/ 15509 h 2261027"/>
                <a:gd name="connsiteX25" fmla="*/ 2762543 w 5921299"/>
                <a:gd name="connsiteY25" fmla="*/ 39321 h 2261027"/>
                <a:gd name="connsiteX26" fmla="*/ 2648243 w 5921299"/>
                <a:gd name="connsiteY26" fmla="*/ 148859 h 2261027"/>
                <a:gd name="connsiteX27" fmla="*/ 2519656 w 5921299"/>
                <a:gd name="connsiteY27" fmla="*/ 277446 h 2261027"/>
                <a:gd name="connsiteX28" fmla="*/ 2557756 w 5921299"/>
                <a:gd name="connsiteY28" fmla="*/ 391746 h 2261027"/>
                <a:gd name="connsiteX29" fmla="*/ 2676818 w 5921299"/>
                <a:gd name="connsiteY29" fmla="*/ 520334 h 2261027"/>
                <a:gd name="connsiteX30" fmla="*/ 2929231 w 5921299"/>
                <a:gd name="connsiteY30" fmla="*/ 829896 h 2261027"/>
                <a:gd name="connsiteX31" fmla="*/ 3253081 w 5921299"/>
                <a:gd name="connsiteY31" fmla="*/ 1201371 h 2261027"/>
                <a:gd name="connsiteX32" fmla="*/ 3505493 w 5921299"/>
                <a:gd name="connsiteY32" fmla="*/ 991821 h 2261027"/>
                <a:gd name="connsiteX33" fmla="*/ 4057943 w 5921299"/>
                <a:gd name="connsiteY33" fmla="*/ 1382346 h 2261027"/>
                <a:gd name="connsiteX34" fmla="*/ 5043780 w 5921299"/>
                <a:gd name="connsiteY34" fmla="*/ 1182322 h 2261027"/>
                <a:gd name="connsiteX35" fmla="*/ 5858168 w 5921299"/>
                <a:gd name="connsiteY35" fmla="*/ 334596 h 2261027"/>
                <a:gd name="connsiteX36" fmla="*/ 5867693 w 5921299"/>
                <a:gd name="connsiteY36" fmla="*/ 334596 h 2261027"/>
                <a:gd name="connsiteX0" fmla="*/ 1038518 w 5952559"/>
                <a:gd name="connsiteY0" fmla="*/ 1768109 h 2261027"/>
                <a:gd name="connsiteX1" fmla="*/ 1167106 w 5952559"/>
                <a:gd name="connsiteY1" fmla="*/ 1606184 h 2261027"/>
                <a:gd name="connsiteX2" fmla="*/ 1290931 w 5952559"/>
                <a:gd name="connsiteY2" fmla="*/ 1487121 h 2261027"/>
                <a:gd name="connsiteX3" fmla="*/ 1476668 w 5952559"/>
                <a:gd name="connsiteY3" fmla="*/ 1291859 h 2261027"/>
                <a:gd name="connsiteX4" fmla="*/ 1471906 w 5952559"/>
                <a:gd name="connsiteY4" fmla="*/ 1234709 h 2261027"/>
                <a:gd name="connsiteX5" fmla="*/ 1381418 w 5952559"/>
                <a:gd name="connsiteY5" fmla="*/ 1320434 h 2261027"/>
                <a:gd name="connsiteX6" fmla="*/ 1305218 w 5952559"/>
                <a:gd name="connsiteY6" fmla="*/ 1401396 h 2261027"/>
                <a:gd name="connsiteX7" fmla="*/ 1100431 w 5952559"/>
                <a:gd name="connsiteY7" fmla="*/ 1610946 h 2261027"/>
                <a:gd name="connsiteX8" fmla="*/ 957556 w 5952559"/>
                <a:gd name="connsiteY8" fmla="*/ 1749059 h 2261027"/>
                <a:gd name="connsiteX9" fmla="*/ 809918 w 5952559"/>
                <a:gd name="connsiteY9" fmla="*/ 1968134 h 2261027"/>
                <a:gd name="connsiteX10" fmla="*/ 609893 w 5952559"/>
                <a:gd name="connsiteY10" fmla="*/ 2153871 h 2261027"/>
                <a:gd name="connsiteX11" fmla="*/ 319381 w 5952559"/>
                <a:gd name="connsiteY11" fmla="*/ 2249121 h 2261027"/>
                <a:gd name="connsiteX12" fmla="*/ 28868 w 5952559"/>
                <a:gd name="connsiteY12" fmla="*/ 2249121 h 2261027"/>
                <a:gd name="connsiteX13" fmla="*/ 33631 w 5952559"/>
                <a:gd name="connsiteY13" fmla="*/ 2153871 h 2261027"/>
                <a:gd name="connsiteX14" fmla="*/ 233656 w 5952559"/>
                <a:gd name="connsiteY14" fmla="*/ 2149109 h 2261027"/>
                <a:gd name="connsiteX15" fmla="*/ 400343 w 5952559"/>
                <a:gd name="connsiteY15" fmla="*/ 2134821 h 2261027"/>
                <a:gd name="connsiteX16" fmla="*/ 686093 w 5952559"/>
                <a:gd name="connsiteY16" fmla="*/ 2034809 h 2261027"/>
                <a:gd name="connsiteX17" fmla="*/ 814681 w 5952559"/>
                <a:gd name="connsiteY17" fmla="*/ 1896696 h 2261027"/>
                <a:gd name="connsiteX18" fmla="*/ 1048043 w 5952559"/>
                <a:gd name="connsiteY18" fmla="*/ 1539509 h 2261027"/>
                <a:gd name="connsiteX19" fmla="*/ 1257593 w 5952559"/>
                <a:gd name="connsiteY19" fmla="*/ 1268046 h 2261027"/>
                <a:gd name="connsiteX20" fmla="*/ 1443331 w 5952559"/>
                <a:gd name="connsiteY20" fmla="*/ 1077546 h 2261027"/>
                <a:gd name="connsiteX21" fmla="*/ 1714793 w 5952559"/>
                <a:gd name="connsiteY21" fmla="*/ 848946 h 2261027"/>
                <a:gd name="connsiteX22" fmla="*/ 2062456 w 5952559"/>
                <a:gd name="connsiteY22" fmla="*/ 563196 h 2261027"/>
                <a:gd name="connsiteX23" fmla="*/ 2405356 w 5952559"/>
                <a:gd name="connsiteY23" fmla="*/ 263159 h 2261027"/>
                <a:gd name="connsiteX24" fmla="*/ 2691106 w 5952559"/>
                <a:gd name="connsiteY24" fmla="*/ 15509 h 2261027"/>
                <a:gd name="connsiteX25" fmla="*/ 2762543 w 5952559"/>
                <a:gd name="connsiteY25" fmla="*/ 39321 h 2261027"/>
                <a:gd name="connsiteX26" fmla="*/ 2648243 w 5952559"/>
                <a:gd name="connsiteY26" fmla="*/ 148859 h 2261027"/>
                <a:gd name="connsiteX27" fmla="*/ 2519656 w 5952559"/>
                <a:gd name="connsiteY27" fmla="*/ 277446 h 2261027"/>
                <a:gd name="connsiteX28" fmla="*/ 2557756 w 5952559"/>
                <a:gd name="connsiteY28" fmla="*/ 391746 h 2261027"/>
                <a:gd name="connsiteX29" fmla="*/ 2676818 w 5952559"/>
                <a:gd name="connsiteY29" fmla="*/ 520334 h 2261027"/>
                <a:gd name="connsiteX30" fmla="*/ 2929231 w 5952559"/>
                <a:gd name="connsiteY30" fmla="*/ 829896 h 2261027"/>
                <a:gd name="connsiteX31" fmla="*/ 3253081 w 5952559"/>
                <a:gd name="connsiteY31" fmla="*/ 1201371 h 2261027"/>
                <a:gd name="connsiteX32" fmla="*/ 3505493 w 5952559"/>
                <a:gd name="connsiteY32" fmla="*/ 991821 h 2261027"/>
                <a:gd name="connsiteX33" fmla="*/ 4057943 w 5952559"/>
                <a:gd name="connsiteY33" fmla="*/ 1382346 h 2261027"/>
                <a:gd name="connsiteX34" fmla="*/ 5043780 w 5952559"/>
                <a:gd name="connsiteY34" fmla="*/ 1182322 h 2261027"/>
                <a:gd name="connsiteX35" fmla="*/ 5858168 w 5952559"/>
                <a:gd name="connsiteY35" fmla="*/ 334596 h 2261027"/>
                <a:gd name="connsiteX36" fmla="*/ 5943893 w 5952559"/>
                <a:gd name="connsiteY36" fmla="*/ 358408 h 2261027"/>
                <a:gd name="connsiteX0" fmla="*/ 1038518 w 5958181"/>
                <a:gd name="connsiteY0" fmla="*/ 1768109 h 2261027"/>
                <a:gd name="connsiteX1" fmla="*/ 1167106 w 5958181"/>
                <a:gd name="connsiteY1" fmla="*/ 1606184 h 2261027"/>
                <a:gd name="connsiteX2" fmla="*/ 1290931 w 5958181"/>
                <a:gd name="connsiteY2" fmla="*/ 1487121 h 2261027"/>
                <a:gd name="connsiteX3" fmla="*/ 1476668 w 5958181"/>
                <a:gd name="connsiteY3" fmla="*/ 1291859 h 2261027"/>
                <a:gd name="connsiteX4" fmla="*/ 1471906 w 5958181"/>
                <a:gd name="connsiteY4" fmla="*/ 1234709 h 2261027"/>
                <a:gd name="connsiteX5" fmla="*/ 1381418 w 5958181"/>
                <a:gd name="connsiteY5" fmla="*/ 1320434 h 2261027"/>
                <a:gd name="connsiteX6" fmla="*/ 1305218 w 5958181"/>
                <a:gd name="connsiteY6" fmla="*/ 1401396 h 2261027"/>
                <a:gd name="connsiteX7" fmla="*/ 1100431 w 5958181"/>
                <a:gd name="connsiteY7" fmla="*/ 1610946 h 2261027"/>
                <a:gd name="connsiteX8" fmla="*/ 957556 w 5958181"/>
                <a:gd name="connsiteY8" fmla="*/ 1749059 h 2261027"/>
                <a:gd name="connsiteX9" fmla="*/ 809918 w 5958181"/>
                <a:gd name="connsiteY9" fmla="*/ 1968134 h 2261027"/>
                <a:gd name="connsiteX10" fmla="*/ 609893 w 5958181"/>
                <a:gd name="connsiteY10" fmla="*/ 2153871 h 2261027"/>
                <a:gd name="connsiteX11" fmla="*/ 319381 w 5958181"/>
                <a:gd name="connsiteY11" fmla="*/ 2249121 h 2261027"/>
                <a:gd name="connsiteX12" fmla="*/ 28868 w 5958181"/>
                <a:gd name="connsiteY12" fmla="*/ 2249121 h 2261027"/>
                <a:gd name="connsiteX13" fmla="*/ 33631 w 5958181"/>
                <a:gd name="connsiteY13" fmla="*/ 2153871 h 2261027"/>
                <a:gd name="connsiteX14" fmla="*/ 233656 w 5958181"/>
                <a:gd name="connsiteY14" fmla="*/ 2149109 h 2261027"/>
                <a:gd name="connsiteX15" fmla="*/ 400343 w 5958181"/>
                <a:gd name="connsiteY15" fmla="*/ 2134821 h 2261027"/>
                <a:gd name="connsiteX16" fmla="*/ 686093 w 5958181"/>
                <a:gd name="connsiteY16" fmla="*/ 2034809 h 2261027"/>
                <a:gd name="connsiteX17" fmla="*/ 814681 w 5958181"/>
                <a:gd name="connsiteY17" fmla="*/ 1896696 h 2261027"/>
                <a:gd name="connsiteX18" fmla="*/ 1048043 w 5958181"/>
                <a:gd name="connsiteY18" fmla="*/ 1539509 h 2261027"/>
                <a:gd name="connsiteX19" fmla="*/ 1257593 w 5958181"/>
                <a:gd name="connsiteY19" fmla="*/ 1268046 h 2261027"/>
                <a:gd name="connsiteX20" fmla="*/ 1443331 w 5958181"/>
                <a:gd name="connsiteY20" fmla="*/ 1077546 h 2261027"/>
                <a:gd name="connsiteX21" fmla="*/ 1714793 w 5958181"/>
                <a:gd name="connsiteY21" fmla="*/ 848946 h 2261027"/>
                <a:gd name="connsiteX22" fmla="*/ 2062456 w 5958181"/>
                <a:gd name="connsiteY22" fmla="*/ 563196 h 2261027"/>
                <a:gd name="connsiteX23" fmla="*/ 2405356 w 5958181"/>
                <a:gd name="connsiteY23" fmla="*/ 263159 h 2261027"/>
                <a:gd name="connsiteX24" fmla="*/ 2691106 w 5958181"/>
                <a:gd name="connsiteY24" fmla="*/ 15509 h 2261027"/>
                <a:gd name="connsiteX25" fmla="*/ 2762543 w 5958181"/>
                <a:gd name="connsiteY25" fmla="*/ 39321 h 2261027"/>
                <a:gd name="connsiteX26" fmla="*/ 2648243 w 5958181"/>
                <a:gd name="connsiteY26" fmla="*/ 148859 h 2261027"/>
                <a:gd name="connsiteX27" fmla="*/ 2519656 w 5958181"/>
                <a:gd name="connsiteY27" fmla="*/ 277446 h 2261027"/>
                <a:gd name="connsiteX28" fmla="*/ 2557756 w 5958181"/>
                <a:gd name="connsiteY28" fmla="*/ 391746 h 2261027"/>
                <a:gd name="connsiteX29" fmla="*/ 2676818 w 5958181"/>
                <a:gd name="connsiteY29" fmla="*/ 520334 h 2261027"/>
                <a:gd name="connsiteX30" fmla="*/ 2929231 w 5958181"/>
                <a:gd name="connsiteY30" fmla="*/ 829896 h 2261027"/>
                <a:gd name="connsiteX31" fmla="*/ 3253081 w 5958181"/>
                <a:gd name="connsiteY31" fmla="*/ 1201371 h 2261027"/>
                <a:gd name="connsiteX32" fmla="*/ 3505493 w 5958181"/>
                <a:gd name="connsiteY32" fmla="*/ 991821 h 2261027"/>
                <a:gd name="connsiteX33" fmla="*/ 4057943 w 5958181"/>
                <a:gd name="connsiteY33" fmla="*/ 1382346 h 2261027"/>
                <a:gd name="connsiteX34" fmla="*/ 5043780 w 5958181"/>
                <a:gd name="connsiteY34" fmla="*/ 1182322 h 2261027"/>
                <a:gd name="connsiteX35" fmla="*/ 5858168 w 5958181"/>
                <a:gd name="connsiteY35" fmla="*/ 334596 h 2261027"/>
                <a:gd name="connsiteX36" fmla="*/ 5943893 w 5958181"/>
                <a:gd name="connsiteY36" fmla="*/ 358408 h 2261027"/>
                <a:gd name="connsiteX37" fmla="*/ 5958181 w 5958181"/>
                <a:gd name="connsiteY37" fmla="*/ 358409 h 2261027"/>
                <a:gd name="connsiteX0" fmla="*/ 1038518 w 5952559"/>
                <a:gd name="connsiteY0" fmla="*/ 1768109 h 2261027"/>
                <a:gd name="connsiteX1" fmla="*/ 1167106 w 5952559"/>
                <a:gd name="connsiteY1" fmla="*/ 1606184 h 2261027"/>
                <a:gd name="connsiteX2" fmla="*/ 1290931 w 5952559"/>
                <a:gd name="connsiteY2" fmla="*/ 1487121 h 2261027"/>
                <a:gd name="connsiteX3" fmla="*/ 1476668 w 5952559"/>
                <a:gd name="connsiteY3" fmla="*/ 1291859 h 2261027"/>
                <a:gd name="connsiteX4" fmla="*/ 1471906 w 5952559"/>
                <a:gd name="connsiteY4" fmla="*/ 1234709 h 2261027"/>
                <a:gd name="connsiteX5" fmla="*/ 1381418 w 5952559"/>
                <a:gd name="connsiteY5" fmla="*/ 1320434 h 2261027"/>
                <a:gd name="connsiteX6" fmla="*/ 1305218 w 5952559"/>
                <a:gd name="connsiteY6" fmla="*/ 1401396 h 2261027"/>
                <a:gd name="connsiteX7" fmla="*/ 1100431 w 5952559"/>
                <a:gd name="connsiteY7" fmla="*/ 1610946 h 2261027"/>
                <a:gd name="connsiteX8" fmla="*/ 957556 w 5952559"/>
                <a:gd name="connsiteY8" fmla="*/ 1749059 h 2261027"/>
                <a:gd name="connsiteX9" fmla="*/ 809918 w 5952559"/>
                <a:gd name="connsiteY9" fmla="*/ 1968134 h 2261027"/>
                <a:gd name="connsiteX10" fmla="*/ 609893 w 5952559"/>
                <a:gd name="connsiteY10" fmla="*/ 2153871 h 2261027"/>
                <a:gd name="connsiteX11" fmla="*/ 319381 w 5952559"/>
                <a:gd name="connsiteY11" fmla="*/ 2249121 h 2261027"/>
                <a:gd name="connsiteX12" fmla="*/ 28868 w 5952559"/>
                <a:gd name="connsiteY12" fmla="*/ 2249121 h 2261027"/>
                <a:gd name="connsiteX13" fmla="*/ 33631 w 5952559"/>
                <a:gd name="connsiteY13" fmla="*/ 2153871 h 2261027"/>
                <a:gd name="connsiteX14" fmla="*/ 233656 w 5952559"/>
                <a:gd name="connsiteY14" fmla="*/ 2149109 h 2261027"/>
                <a:gd name="connsiteX15" fmla="*/ 400343 w 5952559"/>
                <a:gd name="connsiteY15" fmla="*/ 2134821 h 2261027"/>
                <a:gd name="connsiteX16" fmla="*/ 686093 w 5952559"/>
                <a:gd name="connsiteY16" fmla="*/ 2034809 h 2261027"/>
                <a:gd name="connsiteX17" fmla="*/ 814681 w 5952559"/>
                <a:gd name="connsiteY17" fmla="*/ 1896696 h 2261027"/>
                <a:gd name="connsiteX18" fmla="*/ 1048043 w 5952559"/>
                <a:gd name="connsiteY18" fmla="*/ 1539509 h 2261027"/>
                <a:gd name="connsiteX19" fmla="*/ 1257593 w 5952559"/>
                <a:gd name="connsiteY19" fmla="*/ 1268046 h 2261027"/>
                <a:gd name="connsiteX20" fmla="*/ 1443331 w 5952559"/>
                <a:gd name="connsiteY20" fmla="*/ 1077546 h 2261027"/>
                <a:gd name="connsiteX21" fmla="*/ 1714793 w 5952559"/>
                <a:gd name="connsiteY21" fmla="*/ 848946 h 2261027"/>
                <a:gd name="connsiteX22" fmla="*/ 2062456 w 5952559"/>
                <a:gd name="connsiteY22" fmla="*/ 563196 h 2261027"/>
                <a:gd name="connsiteX23" fmla="*/ 2405356 w 5952559"/>
                <a:gd name="connsiteY23" fmla="*/ 263159 h 2261027"/>
                <a:gd name="connsiteX24" fmla="*/ 2691106 w 5952559"/>
                <a:gd name="connsiteY24" fmla="*/ 15509 h 2261027"/>
                <a:gd name="connsiteX25" fmla="*/ 2762543 w 5952559"/>
                <a:gd name="connsiteY25" fmla="*/ 39321 h 2261027"/>
                <a:gd name="connsiteX26" fmla="*/ 2648243 w 5952559"/>
                <a:gd name="connsiteY26" fmla="*/ 148859 h 2261027"/>
                <a:gd name="connsiteX27" fmla="*/ 2519656 w 5952559"/>
                <a:gd name="connsiteY27" fmla="*/ 277446 h 2261027"/>
                <a:gd name="connsiteX28" fmla="*/ 2557756 w 5952559"/>
                <a:gd name="connsiteY28" fmla="*/ 391746 h 2261027"/>
                <a:gd name="connsiteX29" fmla="*/ 2676818 w 5952559"/>
                <a:gd name="connsiteY29" fmla="*/ 520334 h 2261027"/>
                <a:gd name="connsiteX30" fmla="*/ 2929231 w 5952559"/>
                <a:gd name="connsiteY30" fmla="*/ 829896 h 2261027"/>
                <a:gd name="connsiteX31" fmla="*/ 3253081 w 5952559"/>
                <a:gd name="connsiteY31" fmla="*/ 1201371 h 2261027"/>
                <a:gd name="connsiteX32" fmla="*/ 3505493 w 5952559"/>
                <a:gd name="connsiteY32" fmla="*/ 991821 h 2261027"/>
                <a:gd name="connsiteX33" fmla="*/ 4057943 w 5952559"/>
                <a:gd name="connsiteY33" fmla="*/ 1382346 h 2261027"/>
                <a:gd name="connsiteX34" fmla="*/ 5043780 w 5952559"/>
                <a:gd name="connsiteY34" fmla="*/ 1182322 h 2261027"/>
                <a:gd name="connsiteX35" fmla="*/ 5858168 w 5952559"/>
                <a:gd name="connsiteY35" fmla="*/ 334596 h 2261027"/>
                <a:gd name="connsiteX36" fmla="*/ 5943893 w 5952559"/>
                <a:gd name="connsiteY36" fmla="*/ 358408 h 2261027"/>
                <a:gd name="connsiteX37" fmla="*/ 5862931 w 5952559"/>
                <a:gd name="connsiteY37" fmla="*/ 434609 h 2261027"/>
                <a:gd name="connsiteX0" fmla="*/ 1038518 w 5952559"/>
                <a:gd name="connsiteY0" fmla="*/ 1768109 h 2261027"/>
                <a:gd name="connsiteX1" fmla="*/ 1167106 w 5952559"/>
                <a:gd name="connsiteY1" fmla="*/ 1606184 h 2261027"/>
                <a:gd name="connsiteX2" fmla="*/ 1290931 w 5952559"/>
                <a:gd name="connsiteY2" fmla="*/ 1487121 h 2261027"/>
                <a:gd name="connsiteX3" fmla="*/ 1476668 w 5952559"/>
                <a:gd name="connsiteY3" fmla="*/ 1291859 h 2261027"/>
                <a:gd name="connsiteX4" fmla="*/ 1471906 w 5952559"/>
                <a:gd name="connsiteY4" fmla="*/ 1234709 h 2261027"/>
                <a:gd name="connsiteX5" fmla="*/ 1381418 w 5952559"/>
                <a:gd name="connsiteY5" fmla="*/ 1320434 h 2261027"/>
                <a:gd name="connsiteX6" fmla="*/ 1305218 w 5952559"/>
                <a:gd name="connsiteY6" fmla="*/ 1401396 h 2261027"/>
                <a:gd name="connsiteX7" fmla="*/ 1100431 w 5952559"/>
                <a:gd name="connsiteY7" fmla="*/ 1610946 h 2261027"/>
                <a:gd name="connsiteX8" fmla="*/ 957556 w 5952559"/>
                <a:gd name="connsiteY8" fmla="*/ 1749059 h 2261027"/>
                <a:gd name="connsiteX9" fmla="*/ 809918 w 5952559"/>
                <a:gd name="connsiteY9" fmla="*/ 1968134 h 2261027"/>
                <a:gd name="connsiteX10" fmla="*/ 609893 w 5952559"/>
                <a:gd name="connsiteY10" fmla="*/ 2153871 h 2261027"/>
                <a:gd name="connsiteX11" fmla="*/ 319381 w 5952559"/>
                <a:gd name="connsiteY11" fmla="*/ 2249121 h 2261027"/>
                <a:gd name="connsiteX12" fmla="*/ 28868 w 5952559"/>
                <a:gd name="connsiteY12" fmla="*/ 2249121 h 2261027"/>
                <a:gd name="connsiteX13" fmla="*/ 33631 w 5952559"/>
                <a:gd name="connsiteY13" fmla="*/ 2153871 h 2261027"/>
                <a:gd name="connsiteX14" fmla="*/ 233656 w 5952559"/>
                <a:gd name="connsiteY14" fmla="*/ 2149109 h 2261027"/>
                <a:gd name="connsiteX15" fmla="*/ 400343 w 5952559"/>
                <a:gd name="connsiteY15" fmla="*/ 2134821 h 2261027"/>
                <a:gd name="connsiteX16" fmla="*/ 686093 w 5952559"/>
                <a:gd name="connsiteY16" fmla="*/ 2034809 h 2261027"/>
                <a:gd name="connsiteX17" fmla="*/ 814681 w 5952559"/>
                <a:gd name="connsiteY17" fmla="*/ 1896696 h 2261027"/>
                <a:gd name="connsiteX18" fmla="*/ 1048043 w 5952559"/>
                <a:gd name="connsiteY18" fmla="*/ 1539509 h 2261027"/>
                <a:gd name="connsiteX19" fmla="*/ 1257593 w 5952559"/>
                <a:gd name="connsiteY19" fmla="*/ 1268046 h 2261027"/>
                <a:gd name="connsiteX20" fmla="*/ 1443331 w 5952559"/>
                <a:gd name="connsiteY20" fmla="*/ 1077546 h 2261027"/>
                <a:gd name="connsiteX21" fmla="*/ 1714793 w 5952559"/>
                <a:gd name="connsiteY21" fmla="*/ 848946 h 2261027"/>
                <a:gd name="connsiteX22" fmla="*/ 2062456 w 5952559"/>
                <a:gd name="connsiteY22" fmla="*/ 563196 h 2261027"/>
                <a:gd name="connsiteX23" fmla="*/ 2405356 w 5952559"/>
                <a:gd name="connsiteY23" fmla="*/ 263159 h 2261027"/>
                <a:gd name="connsiteX24" fmla="*/ 2691106 w 5952559"/>
                <a:gd name="connsiteY24" fmla="*/ 15509 h 2261027"/>
                <a:gd name="connsiteX25" fmla="*/ 2762543 w 5952559"/>
                <a:gd name="connsiteY25" fmla="*/ 39321 h 2261027"/>
                <a:gd name="connsiteX26" fmla="*/ 2648243 w 5952559"/>
                <a:gd name="connsiteY26" fmla="*/ 148859 h 2261027"/>
                <a:gd name="connsiteX27" fmla="*/ 2519656 w 5952559"/>
                <a:gd name="connsiteY27" fmla="*/ 277446 h 2261027"/>
                <a:gd name="connsiteX28" fmla="*/ 2557756 w 5952559"/>
                <a:gd name="connsiteY28" fmla="*/ 391746 h 2261027"/>
                <a:gd name="connsiteX29" fmla="*/ 2676818 w 5952559"/>
                <a:gd name="connsiteY29" fmla="*/ 520334 h 2261027"/>
                <a:gd name="connsiteX30" fmla="*/ 2929231 w 5952559"/>
                <a:gd name="connsiteY30" fmla="*/ 829896 h 2261027"/>
                <a:gd name="connsiteX31" fmla="*/ 3253081 w 5952559"/>
                <a:gd name="connsiteY31" fmla="*/ 1201371 h 2261027"/>
                <a:gd name="connsiteX32" fmla="*/ 3505493 w 5952559"/>
                <a:gd name="connsiteY32" fmla="*/ 991821 h 2261027"/>
                <a:gd name="connsiteX33" fmla="*/ 4057943 w 5952559"/>
                <a:gd name="connsiteY33" fmla="*/ 1382346 h 2261027"/>
                <a:gd name="connsiteX34" fmla="*/ 5043780 w 5952559"/>
                <a:gd name="connsiteY34" fmla="*/ 1182322 h 2261027"/>
                <a:gd name="connsiteX35" fmla="*/ 5858168 w 5952559"/>
                <a:gd name="connsiteY35" fmla="*/ 334596 h 2261027"/>
                <a:gd name="connsiteX36" fmla="*/ 5943893 w 5952559"/>
                <a:gd name="connsiteY36" fmla="*/ 358408 h 2261027"/>
                <a:gd name="connsiteX37" fmla="*/ 4262731 w 5952559"/>
                <a:gd name="connsiteY37" fmla="*/ 2025284 h 2261027"/>
                <a:gd name="connsiteX0" fmla="*/ 1038518 w 5952559"/>
                <a:gd name="connsiteY0" fmla="*/ 1768109 h 2261027"/>
                <a:gd name="connsiteX1" fmla="*/ 1167106 w 5952559"/>
                <a:gd name="connsiteY1" fmla="*/ 1606184 h 2261027"/>
                <a:gd name="connsiteX2" fmla="*/ 1290931 w 5952559"/>
                <a:gd name="connsiteY2" fmla="*/ 1487121 h 2261027"/>
                <a:gd name="connsiteX3" fmla="*/ 1476668 w 5952559"/>
                <a:gd name="connsiteY3" fmla="*/ 1291859 h 2261027"/>
                <a:gd name="connsiteX4" fmla="*/ 1471906 w 5952559"/>
                <a:gd name="connsiteY4" fmla="*/ 1234709 h 2261027"/>
                <a:gd name="connsiteX5" fmla="*/ 1381418 w 5952559"/>
                <a:gd name="connsiteY5" fmla="*/ 1320434 h 2261027"/>
                <a:gd name="connsiteX6" fmla="*/ 1305218 w 5952559"/>
                <a:gd name="connsiteY6" fmla="*/ 1401396 h 2261027"/>
                <a:gd name="connsiteX7" fmla="*/ 1100431 w 5952559"/>
                <a:gd name="connsiteY7" fmla="*/ 1610946 h 2261027"/>
                <a:gd name="connsiteX8" fmla="*/ 957556 w 5952559"/>
                <a:gd name="connsiteY8" fmla="*/ 1749059 h 2261027"/>
                <a:gd name="connsiteX9" fmla="*/ 809918 w 5952559"/>
                <a:gd name="connsiteY9" fmla="*/ 1968134 h 2261027"/>
                <a:gd name="connsiteX10" fmla="*/ 609893 w 5952559"/>
                <a:gd name="connsiteY10" fmla="*/ 2153871 h 2261027"/>
                <a:gd name="connsiteX11" fmla="*/ 319381 w 5952559"/>
                <a:gd name="connsiteY11" fmla="*/ 2249121 h 2261027"/>
                <a:gd name="connsiteX12" fmla="*/ 28868 w 5952559"/>
                <a:gd name="connsiteY12" fmla="*/ 2249121 h 2261027"/>
                <a:gd name="connsiteX13" fmla="*/ 33631 w 5952559"/>
                <a:gd name="connsiteY13" fmla="*/ 2153871 h 2261027"/>
                <a:gd name="connsiteX14" fmla="*/ 233656 w 5952559"/>
                <a:gd name="connsiteY14" fmla="*/ 2149109 h 2261027"/>
                <a:gd name="connsiteX15" fmla="*/ 400343 w 5952559"/>
                <a:gd name="connsiteY15" fmla="*/ 2134821 h 2261027"/>
                <a:gd name="connsiteX16" fmla="*/ 686093 w 5952559"/>
                <a:gd name="connsiteY16" fmla="*/ 2034809 h 2261027"/>
                <a:gd name="connsiteX17" fmla="*/ 814681 w 5952559"/>
                <a:gd name="connsiteY17" fmla="*/ 1896696 h 2261027"/>
                <a:gd name="connsiteX18" fmla="*/ 1048043 w 5952559"/>
                <a:gd name="connsiteY18" fmla="*/ 1539509 h 2261027"/>
                <a:gd name="connsiteX19" fmla="*/ 1257593 w 5952559"/>
                <a:gd name="connsiteY19" fmla="*/ 1268046 h 2261027"/>
                <a:gd name="connsiteX20" fmla="*/ 1443331 w 5952559"/>
                <a:gd name="connsiteY20" fmla="*/ 1077546 h 2261027"/>
                <a:gd name="connsiteX21" fmla="*/ 1714793 w 5952559"/>
                <a:gd name="connsiteY21" fmla="*/ 848946 h 2261027"/>
                <a:gd name="connsiteX22" fmla="*/ 2062456 w 5952559"/>
                <a:gd name="connsiteY22" fmla="*/ 563196 h 2261027"/>
                <a:gd name="connsiteX23" fmla="*/ 2405356 w 5952559"/>
                <a:gd name="connsiteY23" fmla="*/ 263159 h 2261027"/>
                <a:gd name="connsiteX24" fmla="*/ 2691106 w 5952559"/>
                <a:gd name="connsiteY24" fmla="*/ 15509 h 2261027"/>
                <a:gd name="connsiteX25" fmla="*/ 2762543 w 5952559"/>
                <a:gd name="connsiteY25" fmla="*/ 39321 h 2261027"/>
                <a:gd name="connsiteX26" fmla="*/ 2648243 w 5952559"/>
                <a:gd name="connsiteY26" fmla="*/ 148859 h 2261027"/>
                <a:gd name="connsiteX27" fmla="*/ 2519656 w 5952559"/>
                <a:gd name="connsiteY27" fmla="*/ 277446 h 2261027"/>
                <a:gd name="connsiteX28" fmla="*/ 2557756 w 5952559"/>
                <a:gd name="connsiteY28" fmla="*/ 391746 h 2261027"/>
                <a:gd name="connsiteX29" fmla="*/ 2676818 w 5952559"/>
                <a:gd name="connsiteY29" fmla="*/ 520334 h 2261027"/>
                <a:gd name="connsiteX30" fmla="*/ 2929231 w 5952559"/>
                <a:gd name="connsiteY30" fmla="*/ 829896 h 2261027"/>
                <a:gd name="connsiteX31" fmla="*/ 3253081 w 5952559"/>
                <a:gd name="connsiteY31" fmla="*/ 1201371 h 2261027"/>
                <a:gd name="connsiteX32" fmla="*/ 3505493 w 5952559"/>
                <a:gd name="connsiteY32" fmla="*/ 991821 h 2261027"/>
                <a:gd name="connsiteX33" fmla="*/ 4057943 w 5952559"/>
                <a:gd name="connsiteY33" fmla="*/ 1382346 h 2261027"/>
                <a:gd name="connsiteX34" fmla="*/ 5043780 w 5952559"/>
                <a:gd name="connsiteY34" fmla="*/ 1182322 h 2261027"/>
                <a:gd name="connsiteX35" fmla="*/ 5858168 w 5952559"/>
                <a:gd name="connsiteY35" fmla="*/ 334596 h 2261027"/>
                <a:gd name="connsiteX36" fmla="*/ 5943893 w 5952559"/>
                <a:gd name="connsiteY36" fmla="*/ 358408 h 2261027"/>
                <a:gd name="connsiteX37" fmla="*/ 5843881 w 5952559"/>
                <a:gd name="connsiteY37" fmla="*/ 482234 h 2261027"/>
                <a:gd name="connsiteX0" fmla="*/ 1038518 w 5952559"/>
                <a:gd name="connsiteY0" fmla="*/ 1768109 h 2261027"/>
                <a:gd name="connsiteX1" fmla="*/ 1167106 w 5952559"/>
                <a:gd name="connsiteY1" fmla="*/ 1606184 h 2261027"/>
                <a:gd name="connsiteX2" fmla="*/ 1290931 w 5952559"/>
                <a:gd name="connsiteY2" fmla="*/ 1487121 h 2261027"/>
                <a:gd name="connsiteX3" fmla="*/ 1476668 w 5952559"/>
                <a:gd name="connsiteY3" fmla="*/ 1291859 h 2261027"/>
                <a:gd name="connsiteX4" fmla="*/ 1471906 w 5952559"/>
                <a:gd name="connsiteY4" fmla="*/ 1234709 h 2261027"/>
                <a:gd name="connsiteX5" fmla="*/ 1381418 w 5952559"/>
                <a:gd name="connsiteY5" fmla="*/ 1320434 h 2261027"/>
                <a:gd name="connsiteX6" fmla="*/ 1305218 w 5952559"/>
                <a:gd name="connsiteY6" fmla="*/ 1401396 h 2261027"/>
                <a:gd name="connsiteX7" fmla="*/ 1100431 w 5952559"/>
                <a:gd name="connsiteY7" fmla="*/ 1610946 h 2261027"/>
                <a:gd name="connsiteX8" fmla="*/ 957556 w 5952559"/>
                <a:gd name="connsiteY8" fmla="*/ 1749059 h 2261027"/>
                <a:gd name="connsiteX9" fmla="*/ 809918 w 5952559"/>
                <a:gd name="connsiteY9" fmla="*/ 1968134 h 2261027"/>
                <a:gd name="connsiteX10" fmla="*/ 609893 w 5952559"/>
                <a:gd name="connsiteY10" fmla="*/ 2153871 h 2261027"/>
                <a:gd name="connsiteX11" fmla="*/ 319381 w 5952559"/>
                <a:gd name="connsiteY11" fmla="*/ 2249121 h 2261027"/>
                <a:gd name="connsiteX12" fmla="*/ 28868 w 5952559"/>
                <a:gd name="connsiteY12" fmla="*/ 2249121 h 2261027"/>
                <a:gd name="connsiteX13" fmla="*/ 33631 w 5952559"/>
                <a:gd name="connsiteY13" fmla="*/ 2153871 h 2261027"/>
                <a:gd name="connsiteX14" fmla="*/ 233656 w 5952559"/>
                <a:gd name="connsiteY14" fmla="*/ 2149109 h 2261027"/>
                <a:gd name="connsiteX15" fmla="*/ 400343 w 5952559"/>
                <a:gd name="connsiteY15" fmla="*/ 2134821 h 2261027"/>
                <a:gd name="connsiteX16" fmla="*/ 686093 w 5952559"/>
                <a:gd name="connsiteY16" fmla="*/ 2034809 h 2261027"/>
                <a:gd name="connsiteX17" fmla="*/ 814681 w 5952559"/>
                <a:gd name="connsiteY17" fmla="*/ 1896696 h 2261027"/>
                <a:gd name="connsiteX18" fmla="*/ 1048043 w 5952559"/>
                <a:gd name="connsiteY18" fmla="*/ 1539509 h 2261027"/>
                <a:gd name="connsiteX19" fmla="*/ 1257593 w 5952559"/>
                <a:gd name="connsiteY19" fmla="*/ 1268046 h 2261027"/>
                <a:gd name="connsiteX20" fmla="*/ 1443331 w 5952559"/>
                <a:gd name="connsiteY20" fmla="*/ 1077546 h 2261027"/>
                <a:gd name="connsiteX21" fmla="*/ 1714793 w 5952559"/>
                <a:gd name="connsiteY21" fmla="*/ 848946 h 2261027"/>
                <a:gd name="connsiteX22" fmla="*/ 2062456 w 5952559"/>
                <a:gd name="connsiteY22" fmla="*/ 563196 h 2261027"/>
                <a:gd name="connsiteX23" fmla="*/ 2405356 w 5952559"/>
                <a:gd name="connsiteY23" fmla="*/ 263159 h 2261027"/>
                <a:gd name="connsiteX24" fmla="*/ 2691106 w 5952559"/>
                <a:gd name="connsiteY24" fmla="*/ 15509 h 2261027"/>
                <a:gd name="connsiteX25" fmla="*/ 2762543 w 5952559"/>
                <a:gd name="connsiteY25" fmla="*/ 39321 h 2261027"/>
                <a:gd name="connsiteX26" fmla="*/ 2648243 w 5952559"/>
                <a:gd name="connsiteY26" fmla="*/ 148859 h 2261027"/>
                <a:gd name="connsiteX27" fmla="*/ 2519656 w 5952559"/>
                <a:gd name="connsiteY27" fmla="*/ 277446 h 2261027"/>
                <a:gd name="connsiteX28" fmla="*/ 2557756 w 5952559"/>
                <a:gd name="connsiteY28" fmla="*/ 391746 h 2261027"/>
                <a:gd name="connsiteX29" fmla="*/ 2676818 w 5952559"/>
                <a:gd name="connsiteY29" fmla="*/ 520334 h 2261027"/>
                <a:gd name="connsiteX30" fmla="*/ 2929231 w 5952559"/>
                <a:gd name="connsiteY30" fmla="*/ 829896 h 2261027"/>
                <a:gd name="connsiteX31" fmla="*/ 3253081 w 5952559"/>
                <a:gd name="connsiteY31" fmla="*/ 1201371 h 2261027"/>
                <a:gd name="connsiteX32" fmla="*/ 3505493 w 5952559"/>
                <a:gd name="connsiteY32" fmla="*/ 991821 h 2261027"/>
                <a:gd name="connsiteX33" fmla="*/ 4057943 w 5952559"/>
                <a:gd name="connsiteY33" fmla="*/ 1382346 h 2261027"/>
                <a:gd name="connsiteX34" fmla="*/ 5043780 w 5952559"/>
                <a:gd name="connsiteY34" fmla="*/ 1182322 h 2261027"/>
                <a:gd name="connsiteX35" fmla="*/ 5858168 w 5952559"/>
                <a:gd name="connsiteY35" fmla="*/ 334596 h 2261027"/>
                <a:gd name="connsiteX36" fmla="*/ 5943893 w 5952559"/>
                <a:gd name="connsiteY36" fmla="*/ 358408 h 2261027"/>
                <a:gd name="connsiteX37" fmla="*/ 5843881 w 5952559"/>
                <a:gd name="connsiteY37" fmla="*/ 482234 h 2261027"/>
                <a:gd name="connsiteX38" fmla="*/ 5848643 w 5952559"/>
                <a:gd name="connsiteY38" fmla="*/ 482234 h 2261027"/>
                <a:gd name="connsiteX0" fmla="*/ 1038518 w 5952559"/>
                <a:gd name="connsiteY0" fmla="*/ 1768109 h 2261027"/>
                <a:gd name="connsiteX1" fmla="*/ 1167106 w 5952559"/>
                <a:gd name="connsiteY1" fmla="*/ 1606184 h 2261027"/>
                <a:gd name="connsiteX2" fmla="*/ 1290931 w 5952559"/>
                <a:gd name="connsiteY2" fmla="*/ 1487121 h 2261027"/>
                <a:gd name="connsiteX3" fmla="*/ 1476668 w 5952559"/>
                <a:gd name="connsiteY3" fmla="*/ 1291859 h 2261027"/>
                <a:gd name="connsiteX4" fmla="*/ 1471906 w 5952559"/>
                <a:gd name="connsiteY4" fmla="*/ 1234709 h 2261027"/>
                <a:gd name="connsiteX5" fmla="*/ 1381418 w 5952559"/>
                <a:gd name="connsiteY5" fmla="*/ 1320434 h 2261027"/>
                <a:gd name="connsiteX6" fmla="*/ 1305218 w 5952559"/>
                <a:gd name="connsiteY6" fmla="*/ 1401396 h 2261027"/>
                <a:gd name="connsiteX7" fmla="*/ 1100431 w 5952559"/>
                <a:gd name="connsiteY7" fmla="*/ 1610946 h 2261027"/>
                <a:gd name="connsiteX8" fmla="*/ 957556 w 5952559"/>
                <a:gd name="connsiteY8" fmla="*/ 1749059 h 2261027"/>
                <a:gd name="connsiteX9" fmla="*/ 809918 w 5952559"/>
                <a:gd name="connsiteY9" fmla="*/ 1968134 h 2261027"/>
                <a:gd name="connsiteX10" fmla="*/ 609893 w 5952559"/>
                <a:gd name="connsiteY10" fmla="*/ 2153871 h 2261027"/>
                <a:gd name="connsiteX11" fmla="*/ 319381 w 5952559"/>
                <a:gd name="connsiteY11" fmla="*/ 2249121 h 2261027"/>
                <a:gd name="connsiteX12" fmla="*/ 28868 w 5952559"/>
                <a:gd name="connsiteY12" fmla="*/ 2249121 h 2261027"/>
                <a:gd name="connsiteX13" fmla="*/ 33631 w 5952559"/>
                <a:gd name="connsiteY13" fmla="*/ 2153871 h 2261027"/>
                <a:gd name="connsiteX14" fmla="*/ 233656 w 5952559"/>
                <a:gd name="connsiteY14" fmla="*/ 2149109 h 2261027"/>
                <a:gd name="connsiteX15" fmla="*/ 400343 w 5952559"/>
                <a:gd name="connsiteY15" fmla="*/ 2134821 h 2261027"/>
                <a:gd name="connsiteX16" fmla="*/ 686093 w 5952559"/>
                <a:gd name="connsiteY16" fmla="*/ 2034809 h 2261027"/>
                <a:gd name="connsiteX17" fmla="*/ 814681 w 5952559"/>
                <a:gd name="connsiteY17" fmla="*/ 1896696 h 2261027"/>
                <a:gd name="connsiteX18" fmla="*/ 1048043 w 5952559"/>
                <a:gd name="connsiteY18" fmla="*/ 1539509 h 2261027"/>
                <a:gd name="connsiteX19" fmla="*/ 1257593 w 5952559"/>
                <a:gd name="connsiteY19" fmla="*/ 1268046 h 2261027"/>
                <a:gd name="connsiteX20" fmla="*/ 1443331 w 5952559"/>
                <a:gd name="connsiteY20" fmla="*/ 1077546 h 2261027"/>
                <a:gd name="connsiteX21" fmla="*/ 1714793 w 5952559"/>
                <a:gd name="connsiteY21" fmla="*/ 848946 h 2261027"/>
                <a:gd name="connsiteX22" fmla="*/ 2062456 w 5952559"/>
                <a:gd name="connsiteY22" fmla="*/ 563196 h 2261027"/>
                <a:gd name="connsiteX23" fmla="*/ 2405356 w 5952559"/>
                <a:gd name="connsiteY23" fmla="*/ 263159 h 2261027"/>
                <a:gd name="connsiteX24" fmla="*/ 2691106 w 5952559"/>
                <a:gd name="connsiteY24" fmla="*/ 15509 h 2261027"/>
                <a:gd name="connsiteX25" fmla="*/ 2762543 w 5952559"/>
                <a:gd name="connsiteY25" fmla="*/ 39321 h 2261027"/>
                <a:gd name="connsiteX26" fmla="*/ 2648243 w 5952559"/>
                <a:gd name="connsiteY26" fmla="*/ 148859 h 2261027"/>
                <a:gd name="connsiteX27" fmla="*/ 2519656 w 5952559"/>
                <a:gd name="connsiteY27" fmla="*/ 277446 h 2261027"/>
                <a:gd name="connsiteX28" fmla="*/ 2557756 w 5952559"/>
                <a:gd name="connsiteY28" fmla="*/ 391746 h 2261027"/>
                <a:gd name="connsiteX29" fmla="*/ 2676818 w 5952559"/>
                <a:gd name="connsiteY29" fmla="*/ 520334 h 2261027"/>
                <a:gd name="connsiteX30" fmla="*/ 2929231 w 5952559"/>
                <a:gd name="connsiteY30" fmla="*/ 829896 h 2261027"/>
                <a:gd name="connsiteX31" fmla="*/ 3253081 w 5952559"/>
                <a:gd name="connsiteY31" fmla="*/ 1201371 h 2261027"/>
                <a:gd name="connsiteX32" fmla="*/ 3505493 w 5952559"/>
                <a:gd name="connsiteY32" fmla="*/ 991821 h 2261027"/>
                <a:gd name="connsiteX33" fmla="*/ 4057943 w 5952559"/>
                <a:gd name="connsiteY33" fmla="*/ 1382346 h 2261027"/>
                <a:gd name="connsiteX34" fmla="*/ 5043780 w 5952559"/>
                <a:gd name="connsiteY34" fmla="*/ 1182322 h 2261027"/>
                <a:gd name="connsiteX35" fmla="*/ 5858168 w 5952559"/>
                <a:gd name="connsiteY35" fmla="*/ 334596 h 2261027"/>
                <a:gd name="connsiteX36" fmla="*/ 5943893 w 5952559"/>
                <a:gd name="connsiteY36" fmla="*/ 358408 h 2261027"/>
                <a:gd name="connsiteX37" fmla="*/ 5843881 w 5952559"/>
                <a:gd name="connsiteY37" fmla="*/ 482234 h 2261027"/>
                <a:gd name="connsiteX38" fmla="*/ 5072356 w 5952559"/>
                <a:gd name="connsiteY38" fmla="*/ 1282334 h 2261027"/>
                <a:gd name="connsiteX0" fmla="*/ 1038518 w 5952559"/>
                <a:gd name="connsiteY0" fmla="*/ 1768109 h 2261027"/>
                <a:gd name="connsiteX1" fmla="*/ 1167106 w 5952559"/>
                <a:gd name="connsiteY1" fmla="*/ 1606184 h 2261027"/>
                <a:gd name="connsiteX2" fmla="*/ 1290931 w 5952559"/>
                <a:gd name="connsiteY2" fmla="*/ 1487121 h 2261027"/>
                <a:gd name="connsiteX3" fmla="*/ 1476668 w 5952559"/>
                <a:gd name="connsiteY3" fmla="*/ 1291859 h 2261027"/>
                <a:gd name="connsiteX4" fmla="*/ 1471906 w 5952559"/>
                <a:gd name="connsiteY4" fmla="*/ 1234709 h 2261027"/>
                <a:gd name="connsiteX5" fmla="*/ 1381418 w 5952559"/>
                <a:gd name="connsiteY5" fmla="*/ 1320434 h 2261027"/>
                <a:gd name="connsiteX6" fmla="*/ 1305218 w 5952559"/>
                <a:gd name="connsiteY6" fmla="*/ 1401396 h 2261027"/>
                <a:gd name="connsiteX7" fmla="*/ 1100431 w 5952559"/>
                <a:gd name="connsiteY7" fmla="*/ 1610946 h 2261027"/>
                <a:gd name="connsiteX8" fmla="*/ 957556 w 5952559"/>
                <a:gd name="connsiteY8" fmla="*/ 1749059 h 2261027"/>
                <a:gd name="connsiteX9" fmla="*/ 809918 w 5952559"/>
                <a:gd name="connsiteY9" fmla="*/ 1968134 h 2261027"/>
                <a:gd name="connsiteX10" fmla="*/ 609893 w 5952559"/>
                <a:gd name="connsiteY10" fmla="*/ 2153871 h 2261027"/>
                <a:gd name="connsiteX11" fmla="*/ 319381 w 5952559"/>
                <a:gd name="connsiteY11" fmla="*/ 2249121 h 2261027"/>
                <a:gd name="connsiteX12" fmla="*/ 28868 w 5952559"/>
                <a:gd name="connsiteY12" fmla="*/ 2249121 h 2261027"/>
                <a:gd name="connsiteX13" fmla="*/ 33631 w 5952559"/>
                <a:gd name="connsiteY13" fmla="*/ 2153871 h 2261027"/>
                <a:gd name="connsiteX14" fmla="*/ 233656 w 5952559"/>
                <a:gd name="connsiteY14" fmla="*/ 2149109 h 2261027"/>
                <a:gd name="connsiteX15" fmla="*/ 400343 w 5952559"/>
                <a:gd name="connsiteY15" fmla="*/ 2134821 h 2261027"/>
                <a:gd name="connsiteX16" fmla="*/ 686093 w 5952559"/>
                <a:gd name="connsiteY16" fmla="*/ 2034809 h 2261027"/>
                <a:gd name="connsiteX17" fmla="*/ 814681 w 5952559"/>
                <a:gd name="connsiteY17" fmla="*/ 1896696 h 2261027"/>
                <a:gd name="connsiteX18" fmla="*/ 1048043 w 5952559"/>
                <a:gd name="connsiteY18" fmla="*/ 1539509 h 2261027"/>
                <a:gd name="connsiteX19" fmla="*/ 1257593 w 5952559"/>
                <a:gd name="connsiteY19" fmla="*/ 1268046 h 2261027"/>
                <a:gd name="connsiteX20" fmla="*/ 1443331 w 5952559"/>
                <a:gd name="connsiteY20" fmla="*/ 1077546 h 2261027"/>
                <a:gd name="connsiteX21" fmla="*/ 1714793 w 5952559"/>
                <a:gd name="connsiteY21" fmla="*/ 848946 h 2261027"/>
                <a:gd name="connsiteX22" fmla="*/ 2062456 w 5952559"/>
                <a:gd name="connsiteY22" fmla="*/ 563196 h 2261027"/>
                <a:gd name="connsiteX23" fmla="*/ 2405356 w 5952559"/>
                <a:gd name="connsiteY23" fmla="*/ 263159 h 2261027"/>
                <a:gd name="connsiteX24" fmla="*/ 2691106 w 5952559"/>
                <a:gd name="connsiteY24" fmla="*/ 15509 h 2261027"/>
                <a:gd name="connsiteX25" fmla="*/ 2762543 w 5952559"/>
                <a:gd name="connsiteY25" fmla="*/ 39321 h 2261027"/>
                <a:gd name="connsiteX26" fmla="*/ 2648243 w 5952559"/>
                <a:gd name="connsiteY26" fmla="*/ 148859 h 2261027"/>
                <a:gd name="connsiteX27" fmla="*/ 2519656 w 5952559"/>
                <a:gd name="connsiteY27" fmla="*/ 277446 h 2261027"/>
                <a:gd name="connsiteX28" fmla="*/ 2557756 w 5952559"/>
                <a:gd name="connsiteY28" fmla="*/ 391746 h 2261027"/>
                <a:gd name="connsiteX29" fmla="*/ 2676818 w 5952559"/>
                <a:gd name="connsiteY29" fmla="*/ 520334 h 2261027"/>
                <a:gd name="connsiteX30" fmla="*/ 2929231 w 5952559"/>
                <a:gd name="connsiteY30" fmla="*/ 829896 h 2261027"/>
                <a:gd name="connsiteX31" fmla="*/ 3253081 w 5952559"/>
                <a:gd name="connsiteY31" fmla="*/ 1201371 h 2261027"/>
                <a:gd name="connsiteX32" fmla="*/ 3505493 w 5952559"/>
                <a:gd name="connsiteY32" fmla="*/ 991821 h 2261027"/>
                <a:gd name="connsiteX33" fmla="*/ 4057943 w 5952559"/>
                <a:gd name="connsiteY33" fmla="*/ 1382346 h 2261027"/>
                <a:gd name="connsiteX34" fmla="*/ 5043780 w 5952559"/>
                <a:gd name="connsiteY34" fmla="*/ 1182322 h 2261027"/>
                <a:gd name="connsiteX35" fmla="*/ 5858168 w 5952559"/>
                <a:gd name="connsiteY35" fmla="*/ 334596 h 2261027"/>
                <a:gd name="connsiteX36" fmla="*/ 5943893 w 5952559"/>
                <a:gd name="connsiteY36" fmla="*/ 358408 h 2261027"/>
                <a:gd name="connsiteX37" fmla="*/ 5824831 w 5952559"/>
                <a:gd name="connsiteY37" fmla="*/ 539384 h 2261027"/>
                <a:gd name="connsiteX38" fmla="*/ 5072356 w 5952559"/>
                <a:gd name="connsiteY38" fmla="*/ 1282334 h 2261027"/>
                <a:gd name="connsiteX0" fmla="*/ 1038518 w 5955504"/>
                <a:gd name="connsiteY0" fmla="*/ 1768109 h 2261027"/>
                <a:gd name="connsiteX1" fmla="*/ 1167106 w 5955504"/>
                <a:gd name="connsiteY1" fmla="*/ 1606184 h 2261027"/>
                <a:gd name="connsiteX2" fmla="*/ 1290931 w 5955504"/>
                <a:gd name="connsiteY2" fmla="*/ 1487121 h 2261027"/>
                <a:gd name="connsiteX3" fmla="*/ 1476668 w 5955504"/>
                <a:gd name="connsiteY3" fmla="*/ 1291859 h 2261027"/>
                <a:gd name="connsiteX4" fmla="*/ 1471906 w 5955504"/>
                <a:gd name="connsiteY4" fmla="*/ 1234709 h 2261027"/>
                <a:gd name="connsiteX5" fmla="*/ 1381418 w 5955504"/>
                <a:gd name="connsiteY5" fmla="*/ 1320434 h 2261027"/>
                <a:gd name="connsiteX6" fmla="*/ 1305218 w 5955504"/>
                <a:gd name="connsiteY6" fmla="*/ 1401396 h 2261027"/>
                <a:gd name="connsiteX7" fmla="*/ 1100431 w 5955504"/>
                <a:gd name="connsiteY7" fmla="*/ 1610946 h 2261027"/>
                <a:gd name="connsiteX8" fmla="*/ 957556 w 5955504"/>
                <a:gd name="connsiteY8" fmla="*/ 1749059 h 2261027"/>
                <a:gd name="connsiteX9" fmla="*/ 809918 w 5955504"/>
                <a:gd name="connsiteY9" fmla="*/ 1968134 h 2261027"/>
                <a:gd name="connsiteX10" fmla="*/ 609893 w 5955504"/>
                <a:gd name="connsiteY10" fmla="*/ 2153871 h 2261027"/>
                <a:gd name="connsiteX11" fmla="*/ 319381 w 5955504"/>
                <a:gd name="connsiteY11" fmla="*/ 2249121 h 2261027"/>
                <a:gd name="connsiteX12" fmla="*/ 28868 w 5955504"/>
                <a:gd name="connsiteY12" fmla="*/ 2249121 h 2261027"/>
                <a:gd name="connsiteX13" fmla="*/ 33631 w 5955504"/>
                <a:gd name="connsiteY13" fmla="*/ 2153871 h 2261027"/>
                <a:gd name="connsiteX14" fmla="*/ 233656 w 5955504"/>
                <a:gd name="connsiteY14" fmla="*/ 2149109 h 2261027"/>
                <a:gd name="connsiteX15" fmla="*/ 400343 w 5955504"/>
                <a:gd name="connsiteY15" fmla="*/ 2134821 h 2261027"/>
                <a:gd name="connsiteX16" fmla="*/ 686093 w 5955504"/>
                <a:gd name="connsiteY16" fmla="*/ 2034809 h 2261027"/>
                <a:gd name="connsiteX17" fmla="*/ 814681 w 5955504"/>
                <a:gd name="connsiteY17" fmla="*/ 1896696 h 2261027"/>
                <a:gd name="connsiteX18" fmla="*/ 1048043 w 5955504"/>
                <a:gd name="connsiteY18" fmla="*/ 1539509 h 2261027"/>
                <a:gd name="connsiteX19" fmla="*/ 1257593 w 5955504"/>
                <a:gd name="connsiteY19" fmla="*/ 1268046 h 2261027"/>
                <a:gd name="connsiteX20" fmla="*/ 1443331 w 5955504"/>
                <a:gd name="connsiteY20" fmla="*/ 1077546 h 2261027"/>
                <a:gd name="connsiteX21" fmla="*/ 1714793 w 5955504"/>
                <a:gd name="connsiteY21" fmla="*/ 848946 h 2261027"/>
                <a:gd name="connsiteX22" fmla="*/ 2062456 w 5955504"/>
                <a:gd name="connsiteY22" fmla="*/ 563196 h 2261027"/>
                <a:gd name="connsiteX23" fmla="*/ 2405356 w 5955504"/>
                <a:gd name="connsiteY23" fmla="*/ 263159 h 2261027"/>
                <a:gd name="connsiteX24" fmla="*/ 2691106 w 5955504"/>
                <a:gd name="connsiteY24" fmla="*/ 15509 h 2261027"/>
                <a:gd name="connsiteX25" fmla="*/ 2762543 w 5955504"/>
                <a:gd name="connsiteY25" fmla="*/ 39321 h 2261027"/>
                <a:gd name="connsiteX26" fmla="*/ 2648243 w 5955504"/>
                <a:gd name="connsiteY26" fmla="*/ 148859 h 2261027"/>
                <a:gd name="connsiteX27" fmla="*/ 2519656 w 5955504"/>
                <a:gd name="connsiteY27" fmla="*/ 277446 h 2261027"/>
                <a:gd name="connsiteX28" fmla="*/ 2557756 w 5955504"/>
                <a:gd name="connsiteY28" fmla="*/ 391746 h 2261027"/>
                <a:gd name="connsiteX29" fmla="*/ 2676818 w 5955504"/>
                <a:gd name="connsiteY29" fmla="*/ 520334 h 2261027"/>
                <a:gd name="connsiteX30" fmla="*/ 2929231 w 5955504"/>
                <a:gd name="connsiteY30" fmla="*/ 829896 h 2261027"/>
                <a:gd name="connsiteX31" fmla="*/ 3253081 w 5955504"/>
                <a:gd name="connsiteY31" fmla="*/ 1201371 h 2261027"/>
                <a:gd name="connsiteX32" fmla="*/ 3505493 w 5955504"/>
                <a:gd name="connsiteY32" fmla="*/ 991821 h 2261027"/>
                <a:gd name="connsiteX33" fmla="*/ 4057943 w 5955504"/>
                <a:gd name="connsiteY33" fmla="*/ 1382346 h 2261027"/>
                <a:gd name="connsiteX34" fmla="*/ 5043780 w 5955504"/>
                <a:gd name="connsiteY34" fmla="*/ 1182322 h 2261027"/>
                <a:gd name="connsiteX35" fmla="*/ 5858168 w 5955504"/>
                <a:gd name="connsiteY35" fmla="*/ 334596 h 2261027"/>
                <a:gd name="connsiteX36" fmla="*/ 5948656 w 5955504"/>
                <a:gd name="connsiteY36" fmla="*/ 391746 h 2261027"/>
                <a:gd name="connsiteX37" fmla="*/ 5824831 w 5955504"/>
                <a:gd name="connsiteY37" fmla="*/ 539384 h 2261027"/>
                <a:gd name="connsiteX38" fmla="*/ 5072356 w 5955504"/>
                <a:gd name="connsiteY38" fmla="*/ 1282334 h 2261027"/>
                <a:gd name="connsiteX0" fmla="*/ 1038518 w 5949775"/>
                <a:gd name="connsiteY0" fmla="*/ 1768109 h 2261027"/>
                <a:gd name="connsiteX1" fmla="*/ 1167106 w 5949775"/>
                <a:gd name="connsiteY1" fmla="*/ 1606184 h 2261027"/>
                <a:gd name="connsiteX2" fmla="*/ 1290931 w 5949775"/>
                <a:gd name="connsiteY2" fmla="*/ 1487121 h 2261027"/>
                <a:gd name="connsiteX3" fmla="*/ 1476668 w 5949775"/>
                <a:gd name="connsiteY3" fmla="*/ 1291859 h 2261027"/>
                <a:gd name="connsiteX4" fmla="*/ 1471906 w 5949775"/>
                <a:gd name="connsiteY4" fmla="*/ 1234709 h 2261027"/>
                <a:gd name="connsiteX5" fmla="*/ 1381418 w 5949775"/>
                <a:gd name="connsiteY5" fmla="*/ 1320434 h 2261027"/>
                <a:gd name="connsiteX6" fmla="*/ 1305218 w 5949775"/>
                <a:gd name="connsiteY6" fmla="*/ 1401396 h 2261027"/>
                <a:gd name="connsiteX7" fmla="*/ 1100431 w 5949775"/>
                <a:gd name="connsiteY7" fmla="*/ 1610946 h 2261027"/>
                <a:gd name="connsiteX8" fmla="*/ 957556 w 5949775"/>
                <a:gd name="connsiteY8" fmla="*/ 1749059 h 2261027"/>
                <a:gd name="connsiteX9" fmla="*/ 809918 w 5949775"/>
                <a:gd name="connsiteY9" fmla="*/ 1968134 h 2261027"/>
                <a:gd name="connsiteX10" fmla="*/ 609893 w 5949775"/>
                <a:gd name="connsiteY10" fmla="*/ 2153871 h 2261027"/>
                <a:gd name="connsiteX11" fmla="*/ 319381 w 5949775"/>
                <a:gd name="connsiteY11" fmla="*/ 2249121 h 2261027"/>
                <a:gd name="connsiteX12" fmla="*/ 28868 w 5949775"/>
                <a:gd name="connsiteY12" fmla="*/ 2249121 h 2261027"/>
                <a:gd name="connsiteX13" fmla="*/ 33631 w 5949775"/>
                <a:gd name="connsiteY13" fmla="*/ 2153871 h 2261027"/>
                <a:gd name="connsiteX14" fmla="*/ 233656 w 5949775"/>
                <a:gd name="connsiteY14" fmla="*/ 2149109 h 2261027"/>
                <a:gd name="connsiteX15" fmla="*/ 400343 w 5949775"/>
                <a:gd name="connsiteY15" fmla="*/ 2134821 h 2261027"/>
                <a:gd name="connsiteX16" fmla="*/ 686093 w 5949775"/>
                <a:gd name="connsiteY16" fmla="*/ 2034809 h 2261027"/>
                <a:gd name="connsiteX17" fmla="*/ 814681 w 5949775"/>
                <a:gd name="connsiteY17" fmla="*/ 1896696 h 2261027"/>
                <a:gd name="connsiteX18" fmla="*/ 1048043 w 5949775"/>
                <a:gd name="connsiteY18" fmla="*/ 1539509 h 2261027"/>
                <a:gd name="connsiteX19" fmla="*/ 1257593 w 5949775"/>
                <a:gd name="connsiteY19" fmla="*/ 1268046 h 2261027"/>
                <a:gd name="connsiteX20" fmla="*/ 1443331 w 5949775"/>
                <a:gd name="connsiteY20" fmla="*/ 1077546 h 2261027"/>
                <a:gd name="connsiteX21" fmla="*/ 1714793 w 5949775"/>
                <a:gd name="connsiteY21" fmla="*/ 848946 h 2261027"/>
                <a:gd name="connsiteX22" fmla="*/ 2062456 w 5949775"/>
                <a:gd name="connsiteY22" fmla="*/ 563196 h 2261027"/>
                <a:gd name="connsiteX23" fmla="*/ 2405356 w 5949775"/>
                <a:gd name="connsiteY23" fmla="*/ 263159 h 2261027"/>
                <a:gd name="connsiteX24" fmla="*/ 2691106 w 5949775"/>
                <a:gd name="connsiteY24" fmla="*/ 15509 h 2261027"/>
                <a:gd name="connsiteX25" fmla="*/ 2762543 w 5949775"/>
                <a:gd name="connsiteY25" fmla="*/ 39321 h 2261027"/>
                <a:gd name="connsiteX26" fmla="*/ 2648243 w 5949775"/>
                <a:gd name="connsiteY26" fmla="*/ 148859 h 2261027"/>
                <a:gd name="connsiteX27" fmla="*/ 2519656 w 5949775"/>
                <a:gd name="connsiteY27" fmla="*/ 277446 h 2261027"/>
                <a:gd name="connsiteX28" fmla="*/ 2557756 w 5949775"/>
                <a:gd name="connsiteY28" fmla="*/ 391746 h 2261027"/>
                <a:gd name="connsiteX29" fmla="*/ 2676818 w 5949775"/>
                <a:gd name="connsiteY29" fmla="*/ 520334 h 2261027"/>
                <a:gd name="connsiteX30" fmla="*/ 2929231 w 5949775"/>
                <a:gd name="connsiteY30" fmla="*/ 829896 h 2261027"/>
                <a:gd name="connsiteX31" fmla="*/ 3253081 w 5949775"/>
                <a:gd name="connsiteY31" fmla="*/ 1201371 h 2261027"/>
                <a:gd name="connsiteX32" fmla="*/ 3505493 w 5949775"/>
                <a:gd name="connsiteY32" fmla="*/ 991821 h 2261027"/>
                <a:gd name="connsiteX33" fmla="*/ 4057943 w 5949775"/>
                <a:gd name="connsiteY33" fmla="*/ 1382346 h 2261027"/>
                <a:gd name="connsiteX34" fmla="*/ 5043780 w 5949775"/>
                <a:gd name="connsiteY34" fmla="*/ 1182322 h 2261027"/>
                <a:gd name="connsiteX35" fmla="*/ 5858168 w 5949775"/>
                <a:gd name="connsiteY35" fmla="*/ 334596 h 2261027"/>
                <a:gd name="connsiteX36" fmla="*/ 5939131 w 5949775"/>
                <a:gd name="connsiteY36" fmla="*/ 367934 h 2261027"/>
                <a:gd name="connsiteX37" fmla="*/ 5824831 w 5949775"/>
                <a:gd name="connsiteY37" fmla="*/ 539384 h 2261027"/>
                <a:gd name="connsiteX38" fmla="*/ 5072356 w 5949775"/>
                <a:gd name="connsiteY38" fmla="*/ 1282334 h 2261027"/>
                <a:gd name="connsiteX0" fmla="*/ 1038518 w 5949775"/>
                <a:gd name="connsiteY0" fmla="*/ 1768109 h 2261027"/>
                <a:gd name="connsiteX1" fmla="*/ 1167106 w 5949775"/>
                <a:gd name="connsiteY1" fmla="*/ 1606184 h 2261027"/>
                <a:gd name="connsiteX2" fmla="*/ 1290931 w 5949775"/>
                <a:gd name="connsiteY2" fmla="*/ 1487121 h 2261027"/>
                <a:gd name="connsiteX3" fmla="*/ 1476668 w 5949775"/>
                <a:gd name="connsiteY3" fmla="*/ 1291859 h 2261027"/>
                <a:gd name="connsiteX4" fmla="*/ 1471906 w 5949775"/>
                <a:gd name="connsiteY4" fmla="*/ 1234709 h 2261027"/>
                <a:gd name="connsiteX5" fmla="*/ 1381418 w 5949775"/>
                <a:gd name="connsiteY5" fmla="*/ 1320434 h 2261027"/>
                <a:gd name="connsiteX6" fmla="*/ 1305218 w 5949775"/>
                <a:gd name="connsiteY6" fmla="*/ 1401396 h 2261027"/>
                <a:gd name="connsiteX7" fmla="*/ 1100431 w 5949775"/>
                <a:gd name="connsiteY7" fmla="*/ 1610946 h 2261027"/>
                <a:gd name="connsiteX8" fmla="*/ 957556 w 5949775"/>
                <a:gd name="connsiteY8" fmla="*/ 1749059 h 2261027"/>
                <a:gd name="connsiteX9" fmla="*/ 809918 w 5949775"/>
                <a:gd name="connsiteY9" fmla="*/ 1968134 h 2261027"/>
                <a:gd name="connsiteX10" fmla="*/ 609893 w 5949775"/>
                <a:gd name="connsiteY10" fmla="*/ 2153871 h 2261027"/>
                <a:gd name="connsiteX11" fmla="*/ 319381 w 5949775"/>
                <a:gd name="connsiteY11" fmla="*/ 2249121 h 2261027"/>
                <a:gd name="connsiteX12" fmla="*/ 28868 w 5949775"/>
                <a:gd name="connsiteY12" fmla="*/ 2249121 h 2261027"/>
                <a:gd name="connsiteX13" fmla="*/ 33631 w 5949775"/>
                <a:gd name="connsiteY13" fmla="*/ 2153871 h 2261027"/>
                <a:gd name="connsiteX14" fmla="*/ 233656 w 5949775"/>
                <a:gd name="connsiteY14" fmla="*/ 2149109 h 2261027"/>
                <a:gd name="connsiteX15" fmla="*/ 400343 w 5949775"/>
                <a:gd name="connsiteY15" fmla="*/ 2134821 h 2261027"/>
                <a:gd name="connsiteX16" fmla="*/ 686093 w 5949775"/>
                <a:gd name="connsiteY16" fmla="*/ 2034809 h 2261027"/>
                <a:gd name="connsiteX17" fmla="*/ 814681 w 5949775"/>
                <a:gd name="connsiteY17" fmla="*/ 1896696 h 2261027"/>
                <a:gd name="connsiteX18" fmla="*/ 1048043 w 5949775"/>
                <a:gd name="connsiteY18" fmla="*/ 1539509 h 2261027"/>
                <a:gd name="connsiteX19" fmla="*/ 1257593 w 5949775"/>
                <a:gd name="connsiteY19" fmla="*/ 1268046 h 2261027"/>
                <a:gd name="connsiteX20" fmla="*/ 1443331 w 5949775"/>
                <a:gd name="connsiteY20" fmla="*/ 1077546 h 2261027"/>
                <a:gd name="connsiteX21" fmla="*/ 1714793 w 5949775"/>
                <a:gd name="connsiteY21" fmla="*/ 848946 h 2261027"/>
                <a:gd name="connsiteX22" fmla="*/ 2062456 w 5949775"/>
                <a:gd name="connsiteY22" fmla="*/ 563196 h 2261027"/>
                <a:gd name="connsiteX23" fmla="*/ 2405356 w 5949775"/>
                <a:gd name="connsiteY23" fmla="*/ 263159 h 2261027"/>
                <a:gd name="connsiteX24" fmla="*/ 2691106 w 5949775"/>
                <a:gd name="connsiteY24" fmla="*/ 15509 h 2261027"/>
                <a:gd name="connsiteX25" fmla="*/ 2762543 w 5949775"/>
                <a:gd name="connsiteY25" fmla="*/ 39321 h 2261027"/>
                <a:gd name="connsiteX26" fmla="*/ 2648243 w 5949775"/>
                <a:gd name="connsiteY26" fmla="*/ 148859 h 2261027"/>
                <a:gd name="connsiteX27" fmla="*/ 2519656 w 5949775"/>
                <a:gd name="connsiteY27" fmla="*/ 277446 h 2261027"/>
                <a:gd name="connsiteX28" fmla="*/ 2557756 w 5949775"/>
                <a:gd name="connsiteY28" fmla="*/ 391746 h 2261027"/>
                <a:gd name="connsiteX29" fmla="*/ 2676818 w 5949775"/>
                <a:gd name="connsiteY29" fmla="*/ 520334 h 2261027"/>
                <a:gd name="connsiteX30" fmla="*/ 2929231 w 5949775"/>
                <a:gd name="connsiteY30" fmla="*/ 829896 h 2261027"/>
                <a:gd name="connsiteX31" fmla="*/ 3253081 w 5949775"/>
                <a:gd name="connsiteY31" fmla="*/ 1201371 h 2261027"/>
                <a:gd name="connsiteX32" fmla="*/ 3505493 w 5949775"/>
                <a:gd name="connsiteY32" fmla="*/ 991821 h 2261027"/>
                <a:gd name="connsiteX33" fmla="*/ 4057943 w 5949775"/>
                <a:gd name="connsiteY33" fmla="*/ 1382346 h 2261027"/>
                <a:gd name="connsiteX34" fmla="*/ 5043780 w 5949775"/>
                <a:gd name="connsiteY34" fmla="*/ 1182322 h 2261027"/>
                <a:gd name="connsiteX35" fmla="*/ 5858168 w 5949775"/>
                <a:gd name="connsiteY35" fmla="*/ 334596 h 2261027"/>
                <a:gd name="connsiteX36" fmla="*/ 5939131 w 5949775"/>
                <a:gd name="connsiteY36" fmla="*/ 367934 h 2261027"/>
                <a:gd name="connsiteX37" fmla="*/ 5824831 w 5949775"/>
                <a:gd name="connsiteY37" fmla="*/ 539384 h 2261027"/>
                <a:gd name="connsiteX38" fmla="*/ 5072356 w 5949775"/>
                <a:gd name="connsiteY38" fmla="*/ 1282334 h 2261027"/>
                <a:gd name="connsiteX0" fmla="*/ 1038518 w 5957571"/>
                <a:gd name="connsiteY0" fmla="*/ 1768109 h 2261027"/>
                <a:gd name="connsiteX1" fmla="*/ 1167106 w 5957571"/>
                <a:gd name="connsiteY1" fmla="*/ 1606184 h 2261027"/>
                <a:gd name="connsiteX2" fmla="*/ 1290931 w 5957571"/>
                <a:gd name="connsiteY2" fmla="*/ 1487121 h 2261027"/>
                <a:gd name="connsiteX3" fmla="*/ 1476668 w 5957571"/>
                <a:gd name="connsiteY3" fmla="*/ 1291859 h 2261027"/>
                <a:gd name="connsiteX4" fmla="*/ 1471906 w 5957571"/>
                <a:gd name="connsiteY4" fmla="*/ 1234709 h 2261027"/>
                <a:gd name="connsiteX5" fmla="*/ 1381418 w 5957571"/>
                <a:gd name="connsiteY5" fmla="*/ 1320434 h 2261027"/>
                <a:gd name="connsiteX6" fmla="*/ 1305218 w 5957571"/>
                <a:gd name="connsiteY6" fmla="*/ 1401396 h 2261027"/>
                <a:gd name="connsiteX7" fmla="*/ 1100431 w 5957571"/>
                <a:gd name="connsiteY7" fmla="*/ 1610946 h 2261027"/>
                <a:gd name="connsiteX8" fmla="*/ 957556 w 5957571"/>
                <a:gd name="connsiteY8" fmla="*/ 1749059 h 2261027"/>
                <a:gd name="connsiteX9" fmla="*/ 809918 w 5957571"/>
                <a:gd name="connsiteY9" fmla="*/ 1968134 h 2261027"/>
                <a:gd name="connsiteX10" fmla="*/ 609893 w 5957571"/>
                <a:gd name="connsiteY10" fmla="*/ 2153871 h 2261027"/>
                <a:gd name="connsiteX11" fmla="*/ 319381 w 5957571"/>
                <a:gd name="connsiteY11" fmla="*/ 2249121 h 2261027"/>
                <a:gd name="connsiteX12" fmla="*/ 28868 w 5957571"/>
                <a:gd name="connsiteY12" fmla="*/ 2249121 h 2261027"/>
                <a:gd name="connsiteX13" fmla="*/ 33631 w 5957571"/>
                <a:gd name="connsiteY13" fmla="*/ 2153871 h 2261027"/>
                <a:gd name="connsiteX14" fmla="*/ 233656 w 5957571"/>
                <a:gd name="connsiteY14" fmla="*/ 2149109 h 2261027"/>
                <a:gd name="connsiteX15" fmla="*/ 400343 w 5957571"/>
                <a:gd name="connsiteY15" fmla="*/ 2134821 h 2261027"/>
                <a:gd name="connsiteX16" fmla="*/ 686093 w 5957571"/>
                <a:gd name="connsiteY16" fmla="*/ 2034809 h 2261027"/>
                <a:gd name="connsiteX17" fmla="*/ 814681 w 5957571"/>
                <a:gd name="connsiteY17" fmla="*/ 1896696 h 2261027"/>
                <a:gd name="connsiteX18" fmla="*/ 1048043 w 5957571"/>
                <a:gd name="connsiteY18" fmla="*/ 1539509 h 2261027"/>
                <a:gd name="connsiteX19" fmla="*/ 1257593 w 5957571"/>
                <a:gd name="connsiteY19" fmla="*/ 1268046 h 2261027"/>
                <a:gd name="connsiteX20" fmla="*/ 1443331 w 5957571"/>
                <a:gd name="connsiteY20" fmla="*/ 1077546 h 2261027"/>
                <a:gd name="connsiteX21" fmla="*/ 1714793 w 5957571"/>
                <a:gd name="connsiteY21" fmla="*/ 848946 h 2261027"/>
                <a:gd name="connsiteX22" fmla="*/ 2062456 w 5957571"/>
                <a:gd name="connsiteY22" fmla="*/ 563196 h 2261027"/>
                <a:gd name="connsiteX23" fmla="*/ 2405356 w 5957571"/>
                <a:gd name="connsiteY23" fmla="*/ 263159 h 2261027"/>
                <a:gd name="connsiteX24" fmla="*/ 2691106 w 5957571"/>
                <a:gd name="connsiteY24" fmla="*/ 15509 h 2261027"/>
                <a:gd name="connsiteX25" fmla="*/ 2762543 w 5957571"/>
                <a:gd name="connsiteY25" fmla="*/ 39321 h 2261027"/>
                <a:gd name="connsiteX26" fmla="*/ 2648243 w 5957571"/>
                <a:gd name="connsiteY26" fmla="*/ 148859 h 2261027"/>
                <a:gd name="connsiteX27" fmla="*/ 2519656 w 5957571"/>
                <a:gd name="connsiteY27" fmla="*/ 277446 h 2261027"/>
                <a:gd name="connsiteX28" fmla="*/ 2557756 w 5957571"/>
                <a:gd name="connsiteY28" fmla="*/ 391746 h 2261027"/>
                <a:gd name="connsiteX29" fmla="*/ 2676818 w 5957571"/>
                <a:gd name="connsiteY29" fmla="*/ 520334 h 2261027"/>
                <a:gd name="connsiteX30" fmla="*/ 2929231 w 5957571"/>
                <a:gd name="connsiteY30" fmla="*/ 829896 h 2261027"/>
                <a:gd name="connsiteX31" fmla="*/ 3253081 w 5957571"/>
                <a:gd name="connsiteY31" fmla="*/ 1201371 h 2261027"/>
                <a:gd name="connsiteX32" fmla="*/ 3505493 w 5957571"/>
                <a:gd name="connsiteY32" fmla="*/ 991821 h 2261027"/>
                <a:gd name="connsiteX33" fmla="*/ 4057943 w 5957571"/>
                <a:gd name="connsiteY33" fmla="*/ 1382346 h 2261027"/>
                <a:gd name="connsiteX34" fmla="*/ 5043780 w 5957571"/>
                <a:gd name="connsiteY34" fmla="*/ 1182322 h 2261027"/>
                <a:gd name="connsiteX35" fmla="*/ 5858168 w 5957571"/>
                <a:gd name="connsiteY35" fmla="*/ 334596 h 2261027"/>
                <a:gd name="connsiteX36" fmla="*/ 5948656 w 5957571"/>
                <a:gd name="connsiteY36" fmla="*/ 320309 h 2261027"/>
                <a:gd name="connsiteX37" fmla="*/ 5824831 w 5957571"/>
                <a:gd name="connsiteY37" fmla="*/ 539384 h 2261027"/>
                <a:gd name="connsiteX38" fmla="*/ 5072356 w 5957571"/>
                <a:gd name="connsiteY38" fmla="*/ 1282334 h 2261027"/>
                <a:gd name="connsiteX0" fmla="*/ 1038518 w 5964981"/>
                <a:gd name="connsiteY0" fmla="*/ 1768109 h 2261027"/>
                <a:gd name="connsiteX1" fmla="*/ 1167106 w 5964981"/>
                <a:gd name="connsiteY1" fmla="*/ 1606184 h 2261027"/>
                <a:gd name="connsiteX2" fmla="*/ 1290931 w 5964981"/>
                <a:gd name="connsiteY2" fmla="*/ 1487121 h 2261027"/>
                <a:gd name="connsiteX3" fmla="*/ 1476668 w 5964981"/>
                <a:gd name="connsiteY3" fmla="*/ 1291859 h 2261027"/>
                <a:gd name="connsiteX4" fmla="*/ 1471906 w 5964981"/>
                <a:gd name="connsiteY4" fmla="*/ 1234709 h 2261027"/>
                <a:gd name="connsiteX5" fmla="*/ 1381418 w 5964981"/>
                <a:gd name="connsiteY5" fmla="*/ 1320434 h 2261027"/>
                <a:gd name="connsiteX6" fmla="*/ 1305218 w 5964981"/>
                <a:gd name="connsiteY6" fmla="*/ 1401396 h 2261027"/>
                <a:gd name="connsiteX7" fmla="*/ 1100431 w 5964981"/>
                <a:gd name="connsiteY7" fmla="*/ 1610946 h 2261027"/>
                <a:gd name="connsiteX8" fmla="*/ 957556 w 5964981"/>
                <a:gd name="connsiteY8" fmla="*/ 1749059 h 2261027"/>
                <a:gd name="connsiteX9" fmla="*/ 809918 w 5964981"/>
                <a:gd name="connsiteY9" fmla="*/ 1968134 h 2261027"/>
                <a:gd name="connsiteX10" fmla="*/ 609893 w 5964981"/>
                <a:gd name="connsiteY10" fmla="*/ 2153871 h 2261027"/>
                <a:gd name="connsiteX11" fmla="*/ 319381 w 5964981"/>
                <a:gd name="connsiteY11" fmla="*/ 2249121 h 2261027"/>
                <a:gd name="connsiteX12" fmla="*/ 28868 w 5964981"/>
                <a:gd name="connsiteY12" fmla="*/ 2249121 h 2261027"/>
                <a:gd name="connsiteX13" fmla="*/ 33631 w 5964981"/>
                <a:gd name="connsiteY13" fmla="*/ 2153871 h 2261027"/>
                <a:gd name="connsiteX14" fmla="*/ 233656 w 5964981"/>
                <a:gd name="connsiteY14" fmla="*/ 2149109 h 2261027"/>
                <a:gd name="connsiteX15" fmla="*/ 400343 w 5964981"/>
                <a:gd name="connsiteY15" fmla="*/ 2134821 h 2261027"/>
                <a:gd name="connsiteX16" fmla="*/ 686093 w 5964981"/>
                <a:gd name="connsiteY16" fmla="*/ 2034809 h 2261027"/>
                <a:gd name="connsiteX17" fmla="*/ 814681 w 5964981"/>
                <a:gd name="connsiteY17" fmla="*/ 1896696 h 2261027"/>
                <a:gd name="connsiteX18" fmla="*/ 1048043 w 5964981"/>
                <a:gd name="connsiteY18" fmla="*/ 1539509 h 2261027"/>
                <a:gd name="connsiteX19" fmla="*/ 1257593 w 5964981"/>
                <a:gd name="connsiteY19" fmla="*/ 1268046 h 2261027"/>
                <a:gd name="connsiteX20" fmla="*/ 1443331 w 5964981"/>
                <a:gd name="connsiteY20" fmla="*/ 1077546 h 2261027"/>
                <a:gd name="connsiteX21" fmla="*/ 1714793 w 5964981"/>
                <a:gd name="connsiteY21" fmla="*/ 848946 h 2261027"/>
                <a:gd name="connsiteX22" fmla="*/ 2062456 w 5964981"/>
                <a:gd name="connsiteY22" fmla="*/ 563196 h 2261027"/>
                <a:gd name="connsiteX23" fmla="*/ 2405356 w 5964981"/>
                <a:gd name="connsiteY23" fmla="*/ 263159 h 2261027"/>
                <a:gd name="connsiteX24" fmla="*/ 2691106 w 5964981"/>
                <a:gd name="connsiteY24" fmla="*/ 15509 h 2261027"/>
                <a:gd name="connsiteX25" fmla="*/ 2762543 w 5964981"/>
                <a:gd name="connsiteY25" fmla="*/ 39321 h 2261027"/>
                <a:gd name="connsiteX26" fmla="*/ 2648243 w 5964981"/>
                <a:gd name="connsiteY26" fmla="*/ 148859 h 2261027"/>
                <a:gd name="connsiteX27" fmla="*/ 2519656 w 5964981"/>
                <a:gd name="connsiteY27" fmla="*/ 277446 h 2261027"/>
                <a:gd name="connsiteX28" fmla="*/ 2557756 w 5964981"/>
                <a:gd name="connsiteY28" fmla="*/ 391746 h 2261027"/>
                <a:gd name="connsiteX29" fmla="*/ 2676818 w 5964981"/>
                <a:gd name="connsiteY29" fmla="*/ 520334 h 2261027"/>
                <a:gd name="connsiteX30" fmla="*/ 2929231 w 5964981"/>
                <a:gd name="connsiteY30" fmla="*/ 829896 h 2261027"/>
                <a:gd name="connsiteX31" fmla="*/ 3253081 w 5964981"/>
                <a:gd name="connsiteY31" fmla="*/ 1201371 h 2261027"/>
                <a:gd name="connsiteX32" fmla="*/ 3505493 w 5964981"/>
                <a:gd name="connsiteY32" fmla="*/ 991821 h 2261027"/>
                <a:gd name="connsiteX33" fmla="*/ 4057943 w 5964981"/>
                <a:gd name="connsiteY33" fmla="*/ 1382346 h 2261027"/>
                <a:gd name="connsiteX34" fmla="*/ 5043780 w 5964981"/>
                <a:gd name="connsiteY34" fmla="*/ 1182322 h 2261027"/>
                <a:gd name="connsiteX35" fmla="*/ 5858168 w 5964981"/>
                <a:gd name="connsiteY35" fmla="*/ 334596 h 2261027"/>
                <a:gd name="connsiteX36" fmla="*/ 5948656 w 5964981"/>
                <a:gd name="connsiteY36" fmla="*/ 320309 h 2261027"/>
                <a:gd name="connsiteX37" fmla="*/ 5824831 w 5964981"/>
                <a:gd name="connsiteY37" fmla="*/ 539384 h 2261027"/>
                <a:gd name="connsiteX38" fmla="*/ 5072356 w 5964981"/>
                <a:gd name="connsiteY38" fmla="*/ 1282334 h 2261027"/>
                <a:gd name="connsiteX0" fmla="*/ 1038518 w 5955504"/>
                <a:gd name="connsiteY0" fmla="*/ 1768109 h 2261027"/>
                <a:gd name="connsiteX1" fmla="*/ 1167106 w 5955504"/>
                <a:gd name="connsiteY1" fmla="*/ 1606184 h 2261027"/>
                <a:gd name="connsiteX2" fmla="*/ 1290931 w 5955504"/>
                <a:gd name="connsiteY2" fmla="*/ 1487121 h 2261027"/>
                <a:gd name="connsiteX3" fmla="*/ 1476668 w 5955504"/>
                <a:gd name="connsiteY3" fmla="*/ 1291859 h 2261027"/>
                <a:gd name="connsiteX4" fmla="*/ 1471906 w 5955504"/>
                <a:gd name="connsiteY4" fmla="*/ 1234709 h 2261027"/>
                <a:gd name="connsiteX5" fmla="*/ 1381418 w 5955504"/>
                <a:gd name="connsiteY5" fmla="*/ 1320434 h 2261027"/>
                <a:gd name="connsiteX6" fmla="*/ 1305218 w 5955504"/>
                <a:gd name="connsiteY6" fmla="*/ 1401396 h 2261027"/>
                <a:gd name="connsiteX7" fmla="*/ 1100431 w 5955504"/>
                <a:gd name="connsiteY7" fmla="*/ 1610946 h 2261027"/>
                <a:gd name="connsiteX8" fmla="*/ 957556 w 5955504"/>
                <a:gd name="connsiteY8" fmla="*/ 1749059 h 2261027"/>
                <a:gd name="connsiteX9" fmla="*/ 809918 w 5955504"/>
                <a:gd name="connsiteY9" fmla="*/ 1968134 h 2261027"/>
                <a:gd name="connsiteX10" fmla="*/ 609893 w 5955504"/>
                <a:gd name="connsiteY10" fmla="*/ 2153871 h 2261027"/>
                <a:gd name="connsiteX11" fmla="*/ 319381 w 5955504"/>
                <a:gd name="connsiteY11" fmla="*/ 2249121 h 2261027"/>
                <a:gd name="connsiteX12" fmla="*/ 28868 w 5955504"/>
                <a:gd name="connsiteY12" fmla="*/ 2249121 h 2261027"/>
                <a:gd name="connsiteX13" fmla="*/ 33631 w 5955504"/>
                <a:gd name="connsiteY13" fmla="*/ 2153871 h 2261027"/>
                <a:gd name="connsiteX14" fmla="*/ 233656 w 5955504"/>
                <a:gd name="connsiteY14" fmla="*/ 2149109 h 2261027"/>
                <a:gd name="connsiteX15" fmla="*/ 400343 w 5955504"/>
                <a:gd name="connsiteY15" fmla="*/ 2134821 h 2261027"/>
                <a:gd name="connsiteX16" fmla="*/ 686093 w 5955504"/>
                <a:gd name="connsiteY16" fmla="*/ 2034809 h 2261027"/>
                <a:gd name="connsiteX17" fmla="*/ 814681 w 5955504"/>
                <a:gd name="connsiteY17" fmla="*/ 1896696 h 2261027"/>
                <a:gd name="connsiteX18" fmla="*/ 1048043 w 5955504"/>
                <a:gd name="connsiteY18" fmla="*/ 1539509 h 2261027"/>
                <a:gd name="connsiteX19" fmla="*/ 1257593 w 5955504"/>
                <a:gd name="connsiteY19" fmla="*/ 1268046 h 2261027"/>
                <a:gd name="connsiteX20" fmla="*/ 1443331 w 5955504"/>
                <a:gd name="connsiteY20" fmla="*/ 1077546 h 2261027"/>
                <a:gd name="connsiteX21" fmla="*/ 1714793 w 5955504"/>
                <a:gd name="connsiteY21" fmla="*/ 848946 h 2261027"/>
                <a:gd name="connsiteX22" fmla="*/ 2062456 w 5955504"/>
                <a:gd name="connsiteY22" fmla="*/ 563196 h 2261027"/>
                <a:gd name="connsiteX23" fmla="*/ 2405356 w 5955504"/>
                <a:gd name="connsiteY23" fmla="*/ 263159 h 2261027"/>
                <a:gd name="connsiteX24" fmla="*/ 2691106 w 5955504"/>
                <a:gd name="connsiteY24" fmla="*/ 15509 h 2261027"/>
                <a:gd name="connsiteX25" fmla="*/ 2762543 w 5955504"/>
                <a:gd name="connsiteY25" fmla="*/ 39321 h 2261027"/>
                <a:gd name="connsiteX26" fmla="*/ 2648243 w 5955504"/>
                <a:gd name="connsiteY26" fmla="*/ 148859 h 2261027"/>
                <a:gd name="connsiteX27" fmla="*/ 2519656 w 5955504"/>
                <a:gd name="connsiteY27" fmla="*/ 277446 h 2261027"/>
                <a:gd name="connsiteX28" fmla="*/ 2557756 w 5955504"/>
                <a:gd name="connsiteY28" fmla="*/ 391746 h 2261027"/>
                <a:gd name="connsiteX29" fmla="*/ 2676818 w 5955504"/>
                <a:gd name="connsiteY29" fmla="*/ 520334 h 2261027"/>
                <a:gd name="connsiteX30" fmla="*/ 2929231 w 5955504"/>
                <a:gd name="connsiteY30" fmla="*/ 829896 h 2261027"/>
                <a:gd name="connsiteX31" fmla="*/ 3253081 w 5955504"/>
                <a:gd name="connsiteY31" fmla="*/ 1201371 h 2261027"/>
                <a:gd name="connsiteX32" fmla="*/ 3505493 w 5955504"/>
                <a:gd name="connsiteY32" fmla="*/ 991821 h 2261027"/>
                <a:gd name="connsiteX33" fmla="*/ 4057943 w 5955504"/>
                <a:gd name="connsiteY33" fmla="*/ 1382346 h 2261027"/>
                <a:gd name="connsiteX34" fmla="*/ 5043780 w 5955504"/>
                <a:gd name="connsiteY34" fmla="*/ 1182322 h 2261027"/>
                <a:gd name="connsiteX35" fmla="*/ 5858168 w 5955504"/>
                <a:gd name="connsiteY35" fmla="*/ 334596 h 2261027"/>
                <a:gd name="connsiteX36" fmla="*/ 5948656 w 5955504"/>
                <a:gd name="connsiteY36" fmla="*/ 320309 h 2261027"/>
                <a:gd name="connsiteX37" fmla="*/ 5824831 w 5955504"/>
                <a:gd name="connsiteY37" fmla="*/ 539384 h 2261027"/>
                <a:gd name="connsiteX38" fmla="*/ 5072356 w 5955504"/>
                <a:gd name="connsiteY38" fmla="*/ 1282334 h 2261027"/>
                <a:gd name="connsiteX0" fmla="*/ 1038518 w 5969143"/>
                <a:gd name="connsiteY0" fmla="*/ 1768109 h 2261027"/>
                <a:gd name="connsiteX1" fmla="*/ 1167106 w 5969143"/>
                <a:gd name="connsiteY1" fmla="*/ 1606184 h 2261027"/>
                <a:gd name="connsiteX2" fmla="*/ 1290931 w 5969143"/>
                <a:gd name="connsiteY2" fmla="*/ 1487121 h 2261027"/>
                <a:gd name="connsiteX3" fmla="*/ 1476668 w 5969143"/>
                <a:gd name="connsiteY3" fmla="*/ 1291859 h 2261027"/>
                <a:gd name="connsiteX4" fmla="*/ 1471906 w 5969143"/>
                <a:gd name="connsiteY4" fmla="*/ 1234709 h 2261027"/>
                <a:gd name="connsiteX5" fmla="*/ 1381418 w 5969143"/>
                <a:gd name="connsiteY5" fmla="*/ 1320434 h 2261027"/>
                <a:gd name="connsiteX6" fmla="*/ 1305218 w 5969143"/>
                <a:gd name="connsiteY6" fmla="*/ 1401396 h 2261027"/>
                <a:gd name="connsiteX7" fmla="*/ 1100431 w 5969143"/>
                <a:gd name="connsiteY7" fmla="*/ 1610946 h 2261027"/>
                <a:gd name="connsiteX8" fmla="*/ 957556 w 5969143"/>
                <a:gd name="connsiteY8" fmla="*/ 1749059 h 2261027"/>
                <a:gd name="connsiteX9" fmla="*/ 809918 w 5969143"/>
                <a:gd name="connsiteY9" fmla="*/ 1968134 h 2261027"/>
                <a:gd name="connsiteX10" fmla="*/ 609893 w 5969143"/>
                <a:gd name="connsiteY10" fmla="*/ 2153871 h 2261027"/>
                <a:gd name="connsiteX11" fmla="*/ 319381 w 5969143"/>
                <a:gd name="connsiteY11" fmla="*/ 2249121 h 2261027"/>
                <a:gd name="connsiteX12" fmla="*/ 28868 w 5969143"/>
                <a:gd name="connsiteY12" fmla="*/ 2249121 h 2261027"/>
                <a:gd name="connsiteX13" fmla="*/ 33631 w 5969143"/>
                <a:gd name="connsiteY13" fmla="*/ 2153871 h 2261027"/>
                <a:gd name="connsiteX14" fmla="*/ 233656 w 5969143"/>
                <a:gd name="connsiteY14" fmla="*/ 2149109 h 2261027"/>
                <a:gd name="connsiteX15" fmla="*/ 400343 w 5969143"/>
                <a:gd name="connsiteY15" fmla="*/ 2134821 h 2261027"/>
                <a:gd name="connsiteX16" fmla="*/ 686093 w 5969143"/>
                <a:gd name="connsiteY16" fmla="*/ 2034809 h 2261027"/>
                <a:gd name="connsiteX17" fmla="*/ 814681 w 5969143"/>
                <a:gd name="connsiteY17" fmla="*/ 1896696 h 2261027"/>
                <a:gd name="connsiteX18" fmla="*/ 1048043 w 5969143"/>
                <a:gd name="connsiteY18" fmla="*/ 1539509 h 2261027"/>
                <a:gd name="connsiteX19" fmla="*/ 1257593 w 5969143"/>
                <a:gd name="connsiteY19" fmla="*/ 1268046 h 2261027"/>
                <a:gd name="connsiteX20" fmla="*/ 1443331 w 5969143"/>
                <a:gd name="connsiteY20" fmla="*/ 1077546 h 2261027"/>
                <a:gd name="connsiteX21" fmla="*/ 1714793 w 5969143"/>
                <a:gd name="connsiteY21" fmla="*/ 848946 h 2261027"/>
                <a:gd name="connsiteX22" fmla="*/ 2062456 w 5969143"/>
                <a:gd name="connsiteY22" fmla="*/ 563196 h 2261027"/>
                <a:gd name="connsiteX23" fmla="*/ 2405356 w 5969143"/>
                <a:gd name="connsiteY23" fmla="*/ 263159 h 2261027"/>
                <a:gd name="connsiteX24" fmla="*/ 2691106 w 5969143"/>
                <a:gd name="connsiteY24" fmla="*/ 15509 h 2261027"/>
                <a:gd name="connsiteX25" fmla="*/ 2762543 w 5969143"/>
                <a:gd name="connsiteY25" fmla="*/ 39321 h 2261027"/>
                <a:gd name="connsiteX26" fmla="*/ 2648243 w 5969143"/>
                <a:gd name="connsiteY26" fmla="*/ 148859 h 2261027"/>
                <a:gd name="connsiteX27" fmla="*/ 2519656 w 5969143"/>
                <a:gd name="connsiteY27" fmla="*/ 277446 h 2261027"/>
                <a:gd name="connsiteX28" fmla="*/ 2557756 w 5969143"/>
                <a:gd name="connsiteY28" fmla="*/ 391746 h 2261027"/>
                <a:gd name="connsiteX29" fmla="*/ 2676818 w 5969143"/>
                <a:gd name="connsiteY29" fmla="*/ 520334 h 2261027"/>
                <a:gd name="connsiteX30" fmla="*/ 2929231 w 5969143"/>
                <a:gd name="connsiteY30" fmla="*/ 829896 h 2261027"/>
                <a:gd name="connsiteX31" fmla="*/ 3253081 w 5969143"/>
                <a:gd name="connsiteY31" fmla="*/ 1201371 h 2261027"/>
                <a:gd name="connsiteX32" fmla="*/ 3505493 w 5969143"/>
                <a:gd name="connsiteY32" fmla="*/ 991821 h 2261027"/>
                <a:gd name="connsiteX33" fmla="*/ 4057943 w 5969143"/>
                <a:gd name="connsiteY33" fmla="*/ 1382346 h 2261027"/>
                <a:gd name="connsiteX34" fmla="*/ 5043780 w 5969143"/>
                <a:gd name="connsiteY34" fmla="*/ 1182322 h 2261027"/>
                <a:gd name="connsiteX35" fmla="*/ 5858168 w 5969143"/>
                <a:gd name="connsiteY35" fmla="*/ 334596 h 2261027"/>
                <a:gd name="connsiteX36" fmla="*/ 5967706 w 5969143"/>
                <a:gd name="connsiteY36" fmla="*/ 325072 h 2261027"/>
                <a:gd name="connsiteX37" fmla="*/ 5824831 w 5969143"/>
                <a:gd name="connsiteY37" fmla="*/ 539384 h 2261027"/>
                <a:gd name="connsiteX38" fmla="*/ 5072356 w 5969143"/>
                <a:gd name="connsiteY38" fmla="*/ 1282334 h 2261027"/>
                <a:gd name="connsiteX0" fmla="*/ 1038518 w 5969143"/>
                <a:gd name="connsiteY0" fmla="*/ 1768109 h 2261027"/>
                <a:gd name="connsiteX1" fmla="*/ 1167106 w 5969143"/>
                <a:gd name="connsiteY1" fmla="*/ 1606184 h 2261027"/>
                <a:gd name="connsiteX2" fmla="*/ 1290931 w 5969143"/>
                <a:gd name="connsiteY2" fmla="*/ 1487121 h 2261027"/>
                <a:gd name="connsiteX3" fmla="*/ 1476668 w 5969143"/>
                <a:gd name="connsiteY3" fmla="*/ 1291859 h 2261027"/>
                <a:gd name="connsiteX4" fmla="*/ 1471906 w 5969143"/>
                <a:gd name="connsiteY4" fmla="*/ 1234709 h 2261027"/>
                <a:gd name="connsiteX5" fmla="*/ 1381418 w 5969143"/>
                <a:gd name="connsiteY5" fmla="*/ 1320434 h 2261027"/>
                <a:gd name="connsiteX6" fmla="*/ 1305218 w 5969143"/>
                <a:gd name="connsiteY6" fmla="*/ 1401396 h 2261027"/>
                <a:gd name="connsiteX7" fmla="*/ 1100431 w 5969143"/>
                <a:gd name="connsiteY7" fmla="*/ 1610946 h 2261027"/>
                <a:gd name="connsiteX8" fmla="*/ 957556 w 5969143"/>
                <a:gd name="connsiteY8" fmla="*/ 1749059 h 2261027"/>
                <a:gd name="connsiteX9" fmla="*/ 809918 w 5969143"/>
                <a:gd name="connsiteY9" fmla="*/ 1968134 h 2261027"/>
                <a:gd name="connsiteX10" fmla="*/ 609893 w 5969143"/>
                <a:gd name="connsiteY10" fmla="*/ 2153871 h 2261027"/>
                <a:gd name="connsiteX11" fmla="*/ 319381 w 5969143"/>
                <a:gd name="connsiteY11" fmla="*/ 2249121 h 2261027"/>
                <a:gd name="connsiteX12" fmla="*/ 28868 w 5969143"/>
                <a:gd name="connsiteY12" fmla="*/ 2249121 h 2261027"/>
                <a:gd name="connsiteX13" fmla="*/ 33631 w 5969143"/>
                <a:gd name="connsiteY13" fmla="*/ 2153871 h 2261027"/>
                <a:gd name="connsiteX14" fmla="*/ 233656 w 5969143"/>
                <a:gd name="connsiteY14" fmla="*/ 2149109 h 2261027"/>
                <a:gd name="connsiteX15" fmla="*/ 400343 w 5969143"/>
                <a:gd name="connsiteY15" fmla="*/ 2134821 h 2261027"/>
                <a:gd name="connsiteX16" fmla="*/ 686093 w 5969143"/>
                <a:gd name="connsiteY16" fmla="*/ 2034809 h 2261027"/>
                <a:gd name="connsiteX17" fmla="*/ 814681 w 5969143"/>
                <a:gd name="connsiteY17" fmla="*/ 1896696 h 2261027"/>
                <a:gd name="connsiteX18" fmla="*/ 1048043 w 5969143"/>
                <a:gd name="connsiteY18" fmla="*/ 1539509 h 2261027"/>
                <a:gd name="connsiteX19" fmla="*/ 1257593 w 5969143"/>
                <a:gd name="connsiteY19" fmla="*/ 1268046 h 2261027"/>
                <a:gd name="connsiteX20" fmla="*/ 1443331 w 5969143"/>
                <a:gd name="connsiteY20" fmla="*/ 1077546 h 2261027"/>
                <a:gd name="connsiteX21" fmla="*/ 1714793 w 5969143"/>
                <a:gd name="connsiteY21" fmla="*/ 848946 h 2261027"/>
                <a:gd name="connsiteX22" fmla="*/ 2062456 w 5969143"/>
                <a:gd name="connsiteY22" fmla="*/ 563196 h 2261027"/>
                <a:gd name="connsiteX23" fmla="*/ 2405356 w 5969143"/>
                <a:gd name="connsiteY23" fmla="*/ 263159 h 2261027"/>
                <a:gd name="connsiteX24" fmla="*/ 2691106 w 5969143"/>
                <a:gd name="connsiteY24" fmla="*/ 15509 h 2261027"/>
                <a:gd name="connsiteX25" fmla="*/ 2762543 w 5969143"/>
                <a:gd name="connsiteY25" fmla="*/ 39321 h 2261027"/>
                <a:gd name="connsiteX26" fmla="*/ 2648243 w 5969143"/>
                <a:gd name="connsiteY26" fmla="*/ 148859 h 2261027"/>
                <a:gd name="connsiteX27" fmla="*/ 2519656 w 5969143"/>
                <a:gd name="connsiteY27" fmla="*/ 277446 h 2261027"/>
                <a:gd name="connsiteX28" fmla="*/ 2557756 w 5969143"/>
                <a:gd name="connsiteY28" fmla="*/ 391746 h 2261027"/>
                <a:gd name="connsiteX29" fmla="*/ 2676818 w 5969143"/>
                <a:gd name="connsiteY29" fmla="*/ 520334 h 2261027"/>
                <a:gd name="connsiteX30" fmla="*/ 2929231 w 5969143"/>
                <a:gd name="connsiteY30" fmla="*/ 829896 h 2261027"/>
                <a:gd name="connsiteX31" fmla="*/ 3253081 w 5969143"/>
                <a:gd name="connsiteY31" fmla="*/ 1201371 h 2261027"/>
                <a:gd name="connsiteX32" fmla="*/ 3505493 w 5969143"/>
                <a:gd name="connsiteY32" fmla="*/ 991821 h 2261027"/>
                <a:gd name="connsiteX33" fmla="*/ 4057943 w 5969143"/>
                <a:gd name="connsiteY33" fmla="*/ 1382346 h 2261027"/>
                <a:gd name="connsiteX34" fmla="*/ 5043780 w 5969143"/>
                <a:gd name="connsiteY34" fmla="*/ 1182322 h 2261027"/>
                <a:gd name="connsiteX35" fmla="*/ 5858168 w 5969143"/>
                <a:gd name="connsiteY35" fmla="*/ 334596 h 2261027"/>
                <a:gd name="connsiteX36" fmla="*/ 5967706 w 5969143"/>
                <a:gd name="connsiteY36" fmla="*/ 325072 h 2261027"/>
                <a:gd name="connsiteX37" fmla="*/ 5824831 w 5969143"/>
                <a:gd name="connsiteY37" fmla="*/ 539384 h 2261027"/>
                <a:gd name="connsiteX38" fmla="*/ 4965200 w 5969143"/>
                <a:gd name="connsiteY38" fmla="*/ 1391872 h 2261027"/>
                <a:gd name="connsiteX0" fmla="*/ 1038518 w 5969143"/>
                <a:gd name="connsiteY0" fmla="*/ 1768109 h 2261027"/>
                <a:gd name="connsiteX1" fmla="*/ 1167106 w 5969143"/>
                <a:gd name="connsiteY1" fmla="*/ 1606184 h 2261027"/>
                <a:gd name="connsiteX2" fmla="*/ 1290931 w 5969143"/>
                <a:gd name="connsiteY2" fmla="*/ 1487121 h 2261027"/>
                <a:gd name="connsiteX3" fmla="*/ 1476668 w 5969143"/>
                <a:gd name="connsiteY3" fmla="*/ 1291859 h 2261027"/>
                <a:gd name="connsiteX4" fmla="*/ 1471906 w 5969143"/>
                <a:gd name="connsiteY4" fmla="*/ 1234709 h 2261027"/>
                <a:gd name="connsiteX5" fmla="*/ 1381418 w 5969143"/>
                <a:gd name="connsiteY5" fmla="*/ 1320434 h 2261027"/>
                <a:gd name="connsiteX6" fmla="*/ 1305218 w 5969143"/>
                <a:gd name="connsiteY6" fmla="*/ 1401396 h 2261027"/>
                <a:gd name="connsiteX7" fmla="*/ 1100431 w 5969143"/>
                <a:gd name="connsiteY7" fmla="*/ 1610946 h 2261027"/>
                <a:gd name="connsiteX8" fmla="*/ 957556 w 5969143"/>
                <a:gd name="connsiteY8" fmla="*/ 1749059 h 2261027"/>
                <a:gd name="connsiteX9" fmla="*/ 809918 w 5969143"/>
                <a:gd name="connsiteY9" fmla="*/ 1968134 h 2261027"/>
                <a:gd name="connsiteX10" fmla="*/ 609893 w 5969143"/>
                <a:gd name="connsiteY10" fmla="*/ 2153871 h 2261027"/>
                <a:gd name="connsiteX11" fmla="*/ 319381 w 5969143"/>
                <a:gd name="connsiteY11" fmla="*/ 2249121 h 2261027"/>
                <a:gd name="connsiteX12" fmla="*/ 28868 w 5969143"/>
                <a:gd name="connsiteY12" fmla="*/ 2249121 h 2261027"/>
                <a:gd name="connsiteX13" fmla="*/ 33631 w 5969143"/>
                <a:gd name="connsiteY13" fmla="*/ 2153871 h 2261027"/>
                <a:gd name="connsiteX14" fmla="*/ 233656 w 5969143"/>
                <a:gd name="connsiteY14" fmla="*/ 2149109 h 2261027"/>
                <a:gd name="connsiteX15" fmla="*/ 400343 w 5969143"/>
                <a:gd name="connsiteY15" fmla="*/ 2134821 h 2261027"/>
                <a:gd name="connsiteX16" fmla="*/ 686093 w 5969143"/>
                <a:gd name="connsiteY16" fmla="*/ 2034809 h 2261027"/>
                <a:gd name="connsiteX17" fmla="*/ 814681 w 5969143"/>
                <a:gd name="connsiteY17" fmla="*/ 1896696 h 2261027"/>
                <a:gd name="connsiteX18" fmla="*/ 1048043 w 5969143"/>
                <a:gd name="connsiteY18" fmla="*/ 1539509 h 2261027"/>
                <a:gd name="connsiteX19" fmla="*/ 1257593 w 5969143"/>
                <a:gd name="connsiteY19" fmla="*/ 1268046 h 2261027"/>
                <a:gd name="connsiteX20" fmla="*/ 1443331 w 5969143"/>
                <a:gd name="connsiteY20" fmla="*/ 1077546 h 2261027"/>
                <a:gd name="connsiteX21" fmla="*/ 1714793 w 5969143"/>
                <a:gd name="connsiteY21" fmla="*/ 848946 h 2261027"/>
                <a:gd name="connsiteX22" fmla="*/ 2062456 w 5969143"/>
                <a:gd name="connsiteY22" fmla="*/ 563196 h 2261027"/>
                <a:gd name="connsiteX23" fmla="*/ 2405356 w 5969143"/>
                <a:gd name="connsiteY23" fmla="*/ 263159 h 2261027"/>
                <a:gd name="connsiteX24" fmla="*/ 2691106 w 5969143"/>
                <a:gd name="connsiteY24" fmla="*/ 15509 h 2261027"/>
                <a:gd name="connsiteX25" fmla="*/ 2762543 w 5969143"/>
                <a:gd name="connsiteY25" fmla="*/ 39321 h 2261027"/>
                <a:gd name="connsiteX26" fmla="*/ 2648243 w 5969143"/>
                <a:gd name="connsiteY26" fmla="*/ 148859 h 2261027"/>
                <a:gd name="connsiteX27" fmla="*/ 2519656 w 5969143"/>
                <a:gd name="connsiteY27" fmla="*/ 277446 h 2261027"/>
                <a:gd name="connsiteX28" fmla="*/ 2557756 w 5969143"/>
                <a:gd name="connsiteY28" fmla="*/ 391746 h 2261027"/>
                <a:gd name="connsiteX29" fmla="*/ 2676818 w 5969143"/>
                <a:gd name="connsiteY29" fmla="*/ 520334 h 2261027"/>
                <a:gd name="connsiteX30" fmla="*/ 2929231 w 5969143"/>
                <a:gd name="connsiteY30" fmla="*/ 829896 h 2261027"/>
                <a:gd name="connsiteX31" fmla="*/ 3253081 w 5969143"/>
                <a:gd name="connsiteY31" fmla="*/ 1201371 h 2261027"/>
                <a:gd name="connsiteX32" fmla="*/ 3505493 w 5969143"/>
                <a:gd name="connsiteY32" fmla="*/ 991821 h 2261027"/>
                <a:gd name="connsiteX33" fmla="*/ 4057943 w 5969143"/>
                <a:gd name="connsiteY33" fmla="*/ 1382346 h 2261027"/>
                <a:gd name="connsiteX34" fmla="*/ 5043780 w 5969143"/>
                <a:gd name="connsiteY34" fmla="*/ 1182322 h 2261027"/>
                <a:gd name="connsiteX35" fmla="*/ 5858168 w 5969143"/>
                <a:gd name="connsiteY35" fmla="*/ 334596 h 2261027"/>
                <a:gd name="connsiteX36" fmla="*/ 5967706 w 5969143"/>
                <a:gd name="connsiteY36" fmla="*/ 325072 h 2261027"/>
                <a:gd name="connsiteX37" fmla="*/ 5824831 w 5969143"/>
                <a:gd name="connsiteY37" fmla="*/ 539384 h 2261027"/>
                <a:gd name="connsiteX38" fmla="*/ 4965200 w 5969143"/>
                <a:gd name="connsiteY38" fmla="*/ 1391872 h 2261027"/>
                <a:gd name="connsiteX0" fmla="*/ 1038518 w 5969143"/>
                <a:gd name="connsiteY0" fmla="*/ 1768109 h 2261027"/>
                <a:gd name="connsiteX1" fmla="*/ 1167106 w 5969143"/>
                <a:gd name="connsiteY1" fmla="*/ 1606184 h 2261027"/>
                <a:gd name="connsiteX2" fmla="*/ 1290931 w 5969143"/>
                <a:gd name="connsiteY2" fmla="*/ 1487121 h 2261027"/>
                <a:gd name="connsiteX3" fmla="*/ 1476668 w 5969143"/>
                <a:gd name="connsiteY3" fmla="*/ 1291859 h 2261027"/>
                <a:gd name="connsiteX4" fmla="*/ 1471906 w 5969143"/>
                <a:gd name="connsiteY4" fmla="*/ 1234709 h 2261027"/>
                <a:gd name="connsiteX5" fmla="*/ 1381418 w 5969143"/>
                <a:gd name="connsiteY5" fmla="*/ 1320434 h 2261027"/>
                <a:gd name="connsiteX6" fmla="*/ 1305218 w 5969143"/>
                <a:gd name="connsiteY6" fmla="*/ 1401396 h 2261027"/>
                <a:gd name="connsiteX7" fmla="*/ 1100431 w 5969143"/>
                <a:gd name="connsiteY7" fmla="*/ 1610946 h 2261027"/>
                <a:gd name="connsiteX8" fmla="*/ 957556 w 5969143"/>
                <a:gd name="connsiteY8" fmla="*/ 1749059 h 2261027"/>
                <a:gd name="connsiteX9" fmla="*/ 809918 w 5969143"/>
                <a:gd name="connsiteY9" fmla="*/ 1968134 h 2261027"/>
                <a:gd name="connsiteX10" fmla="*/ 609893 w 5969143"/>
                <a:gd name="connsiteY10" fmla="*/ 2153871 h 2261027"/>
                <a:gd name="connsiteX11" fmla="*/ 319381 w 5969143"/>
                <a:gd name="connsiteY11" fmla="*/ 2249121 h 2261027"/>
                <a:gd name="connsiteX12" fmla="*/ 28868 w 5969143"/>
                <a:gd name="connsiteY12" fmla="*/ 2249121 h 2261027"/>
                <a:gd name="connsiteX13" fmla="*/ 33631 w 5969143"/>
                <a:gd name="connsiteY13" fmla="*/ 2153871 h 2261027"/>
                <a:gd name="connsiteX14" fmla="*/ 233656 w 5969143"/>
                <a:gd name="connsiteY14" fmla="*/ 2149109 h 2261027"/>
                <a:gd name="connsiteX15" fmla="*/ 400343 w 5969143"/>
                <a:gd name="connsiteY15" fmla="*/ 2134821 h 2261027"/>
                <a:gd name="connsiteX16" fmla="*/ 686093 w 5969143"/>
                <a:gd name="connsiteY16" fmla="*/ 2034809 h 2261027"/>
                <a:gd name="connsiteX17" fmla="*/ 814681 w 5969143"/>
                <a:gd name="connsiteY17" fmla="*/ 1896696 h 2261027"/>
                <a:gd name="connsiteX18" fmla="*/ 1048043 w 5969143"/>
                <a:gd name="connsiteY18" fmla="*/ 1539509 h 2261027"/>
                <a:gd name="connsiteX19" fmla="*/ 1257593 w 5969143"/>
                <a:gd name="connsiteY19" fmla="*/ 1268046 h 2261027"/>
                <a:gd name="connsiteX20" fmla="*/ 1443331 w 5969143"/>
                <a:gd name="connsiteY20" fmla="*/ 1077546 h 2261027"/>
                <a:gd name="connsiteX21" fmla="*/ 1714793 w 5969143"/>
                <a:gd name="connsiteY21" fmla="*/ 848946 h 2261027"/>
                <a:gd name="connsiteX22" fmla="*/ 2062456 w 5969143"/>
                <a:gd name="connsiteY22" fmla="*/ 563196 h 2261027"/>
                <a:gd name="connsiteX23" fmla="*/ 2405356 w 5969143"/>
                <a:gd name="connsiteY23" fmla="*/ 263159 h 2261027"/>
                <a:gd name="connsiteX24" fmla="*/ 2691106 w 5969143"/>
                <a:gd name="connsiteY24" fmla="*/ 15509 h 2261027"/>
                <a:gd name="connsiteX25" fmla="*/ 2762543 w 5969143"/>
                <a:gd name="connsiteY25" fmla="*/ 39321 h 2261027"/>
                <a:gd name="connsiteX26" fmla="*/ 2648243 w 5969143"/>
                <a:gd name="connsiteY26" fmla="*/ 148859 h 2261027"/>
                <a:gd name="connsiteX27" fmla="*/ 2519656 w 5969143"/>
                <a:gd name="connsiteY27" fmla="*/ 277446 h 2261027"/>
                <a:gd name="connsiteX28" fmla="*/ 2557756 w 5969143"/>
                <a:gd name="connsiteY28" fmla="*/ 391746 h 2261027"/>
                <a:gd name="connsiteX29" fmla="*/ 2676818 w 5969143"/>
                <a:gd name="connsiteY29" fmla="*/ 520334 h 2261027"/>
                <a:gd name="connsiteX30" fmla="*/ 2929231 w 5969143"/>
                <a:gd name="connsiteY30" fmla="*/ 829896 h 2261027"/>
                <a:gd name="connsiteX31" fmla="*/ 3253081 w 5969143"/>
                <a:gd name="connsiteY31" fmla="*/ 1201371 h 2261027"/>
                <a:gd name="connsiteX32" fmla="*/ 3505493 w 5969143"/>
                <a:gd name="connsiteY32" fmla="*/ 991821 h 2261027"/>
                <a:gd name="connsiteX33" fmla="*/ 4057943 w 5969143"/>
                <a:gd name="connsiteY33" fmla="*/ 1382346 h 2261027"/>
                <a:gd name="connsiteX34" fmla="*/ 5043780 w 5969143"/>
                <a:gd name="connsiteY34" fmla="*/ 1182322 h 2261027"/>
                <a:gd name="connsiteX35" fmla="*/ 5858168 w 5969143"/>
                <a:gd name="connsiteY35" fmla="*/ 334596 h 2261027"/>
                <a:gd name="connsiteX36" fmla="*/ 5967706 w 5969143"/>
                <a:gd name="connsiteY36" fmla="*/ 325072 h 2261027"/>
                <a:gd name="connsiteX37" fmla="*/ 5827212 w 5969143"/>
                <a:gd name="connsiteY37" fmla="*/ 520334 h 2261027"/>
                <a:gd name="connsiteX38" fmla="*/ 4965200 w 5969143"/>
                <a:gd name="connsiteY38" fmla="*/ 1391872 h 2261027"/>
                <a:gd name="connsiteX0" fmla="*/ 1038518 w 5969143"/>
                <a:gd name="connsiteY0" fmla="*/ 1768109 h 2261027"/>
                <a:gd name="connsiteX1" fmla="*/ 1167106 w 5969143"/>
                <a:gd name="connsiteY1" fmla="*/ 1606184 h 2261027"/>
                <a:gd name="connsiteX2" fmla="*/ 1290931 w 5969143"/>
                <a:gd name="connsiteY2" fmla="*/ 1487121 h 2261027"/>
                <a:gd name="connsiteX3" fmla="*/ 1476668 w 5969143"/>
                <a:gd name="connsiteY3" fmla="*/ 1291859 h 2261027"/>
                <a:gd name="connsiteX4" fmla="*/ 1471906 w 5969143"/>
                <a:gd name="connsiteY4" fmla="*/ 1234709 h 2261027"/>
                <a:gd name="connsiteX5" fmla="*/ 1381418 w 5969143"/>
                <a:gd name="connsiteY5" fmla="*/ 1320434 h 2261027"/>
                <a:gd name="connsiteX6" fmla="*/ 1305218 w 5969143"/>
                <a:gd name="connsiteY6" fmla="*/ 1401396 h 2261027"/>
                <a:gd name="connsiteX7" fmla="*/ 1100431 w 5969143"/>
                <a:gd name="connsiteY7" fmla="*/ 1610946 h 2261027"/>
                <a:gd name="connsiteX8" fmla="*/ 957556 w 5969143"/>
                <a:gd name="connsiteY8" fmla="*/ 1749059 h 2261027"/>
                <a:gd name="connsiteX9" fmla="*/ 809918 w 5969143"/>
                <a:gd name="connsiteY9" fmla="*/ 1968134 h 2261027"/>
                <a:gd name="connsiteX10" fmla="*/ 609893 w 5969143"/>
                <a:gd name="connsiteY10" fmla="*/ 2153871 h 2261027"/>
                <a:gd name="connsiteX11" fmla="*/ 319381 w 5969143"/>
                <a:gd name="connsiteY11" fmla="*/ 2249121 h 2261027"/>
                <a:gd name="connsiteX12" fmla="*/ 28868 w 5969143"/>
                <a:gd name="connsiteY12" fmla="*/ 2249121 h 2261027"/>
                <a:gd name="connsiteX13" fmla="*/ 33631 w 5969143"/>
                <a:gd name="connsiteY13" fmla="*/ 2153871 h 2261027"/>
                <a:gd name="connsiteX14" fmla="*/ 233656 w 5969143"/>
                <a:gd name="connsiteY14" fmla="*/ 2149109 h 2261027"/>
                <a:gd name="connsiteX15" fmla="*/ 400343 w 5969143"/>
                <a:gd name="connsiteY15" fmla="*/ 2134821 h 2261027"/>
                <a:gd name="connsiteX16" fmla="*/ 686093 w 5969143"/>
                <a:gd name="connsiteY16" fmla="*/ 2034809 h 2261027"/>
                <a:gd name="connsiteX17" fmla="*/ 814681 w 5969143"/>
                <a:gd name="connsiteY17" fmla="*/ 1896696 h 2261027"/>
                <a:gd name="connsiteX18" fmla="*/ 1048043 w 5969143"/>
                <a:gd name="connsiteY18" fmla="*/ 1539509 h 2261027"/>
                <a:gd name="connsiteX19" fmla="*/ 1257593 w 5969143"/>
                <a:gd name="connsiteY19" fmla="*/ 1268046 h 2261027"/>
                <a:gd name="connsiteX20" fmla="*/ 1443331 w 5969143"/>
                <a:gd name="connsiteY20" fmla="*/ 1077546 h 2261027"/>
                <a:gd name="connsiteX21" fmla="*/ 1714793 w 5969143"/>
                <a:gd name="connsiteY21" fmla="*/ 848946 h 2261027"/>
                <a:gd name="connsiteX22" fmla="*/ 2062456 w 5969143"/>
                <a:gd name="connsiteY22" fmla="*/ 563196 h 2261027"/>
                <a:gd name="connsiteX23" fmla="*/ 2405356 w 5969143"/>
                <a:gd name="connsiteY23" fmla="*/ 263159 h 2261027"/>
                <a:gd name="connsiteX24" fmla="*/ 2691106 w 5969143"/>
                <a:gd name="connsiteY24" fmla="*/ 15509 h 2261027"/>
                <a:gd name="connsiteX25" fmla="*/ 2762543 w 5969143"/>
                <a:gd name="connsiteY25" fmla="*/ 39321 h 2261027"/>
                <a:gd name="connsiteX26" fmla="*/ 2648243 w 5969143"/>
                <a:gd name="connsiteY26" fmla="*/ 148859 h 2261027"/>
                <a:gd name="connsiteX27" fmla="*/ 2519656 w 5969143"/>
                <a:gd name="connsiteY27" fmla="*/ 277446 h 2261027"/>
                <a:gd name="connsiteX28" fmla="*/ 2557756 w 5969143"/>
                <a:gd name="connsiteY28" fmla="*/ 391746 h 2261027"/>
                <a:gd name="connsiteX29" fmla="*/ 2676818 w 5969143"/>
                <a:gd name="connsiteY29" fmla="*/ 520334 h 2261027"/>
                <a:gd name="connsiteX30" fmla="*/ 2929231 w 5969143"/>
                <a:gd name="connsiteY30" fmla="*/ 829896 h 2261027"/>
                <a:gd name="connsiteX31" fmla="*/ 3253081 w 5969143"/>
                <a:gd name="connsiteY31" fmla="*/ 1201371 h 2261027"/>
                <a:gd name="connsiteX32" fmla="*/ 3505493 w 5969143"/>
                <a:gd name="connsiteY32" fmla="*/ 991821 h 2261027"/>
                <a:gd name="connsiteX33" fmla="*/ 4057943 w 5969143"/>
                <a:gd name="connsiteY33" fmla="*/ 1382346 h 2261027"/>
                <a:gd name="connsiteX34" fmla="*/ 5043780 w 5969143"/>
                <a:gd name="connsiteY34" fmla="*/ 1182322 h 2261027"/>
                <a:gd name="connsiteX35" fmla="*/ 5858168 w 5969143"/>
                <a:gd name="connsiteY35" fmla="*/ 334596 h 2261027"/>
                <a:gd name="connsiteX36" fmla="*/ 5967706 w 5969143"/>
                <a:gd name="connsiteY36" fmla="*/ 325072 h 2261027"/>
                <a:gd name="connsiteX37" fmla="*/ 5827212 w 5969143"/>
                <a:gd name="connsiteY37" fmla="*/ 563197 h 2261027"/>
                <a:gd name="connsiteX38" fmla="*/ 4965200 w 5969143"/>
                <a:gd name="connsiteY38" fmla="*/ 1391872 h 2261027"/>
                <a:gd name="connsiteX0" fmla="*/ 1038518 w 5969143"/>
                <a:gd name="connsiteY0" fmla="*/ 1768109 h 2261027"/>
                <a:gd name="connsiteX1" fmla="*/ 1167106 w 5969143"/>
                <a:gd name="connsiteY1" fmla="*/ 1606184 h 2261027"/>
                <a:gd name="connsiteX2" fmla="*/ 1290931 w 5969143"/>
                <a:gd name="connsiteY2" fmla="*/ 1487121 h 2261027"/>
                <a:gd name="connsiteX3" fmla="*/ 1476668 w 5969143"/>
                <a:gd name="connsiteY3" fmla="*/ 1291859 h 2261027"/>
                <a:gd name="connsiteX4" fmla="*/ 1471906 w 5969143"/>
                <a:gd name="connsiteY4" fmla="*/ 1234709 h 2261027"/>
                <a:gd name="connsiteX5" fmla="*/ 1381418 w 5969143"/>
                <a:gd name="connsiteY5" fmla="*/ 1320434 h 2261027"/>
                <a:gd name="connsiteX6" fmla="*/ 1305218 w 5969143"/>
                <a:gd name="connsiteY6" fmla="*/ 1401396 h 2261027"/>
                <a:gd name="connsiteX7" fmla="*/ 1100431 w 5969143"/>
                <a:gd name="connsiteY7" fmla="*/ 1610946 h 2261027"/>
                <a:gd name="connsiteX8" fmla="*/ 957556 w 5969143"/>
                <a:gd name="connsiteY8" fmla="*/ 1749059 h 2261027"/>
                <a:gd name="connsiteX9" fmla="*/ 809918 w 5969143"/>
                <a:gd name="connsiteY9" fmla="*/ 1968134 h 2261027"/>
                <a:gd name="connsiteX10" fmla="*/ 609893 w 5969143"/>
                <a:gd name="connsiteY10" fmla="*/ 2153871 h 2261027"/>
                <a:gd name="connsiteX11" fmla="*/ 319381 w 5969143"/>
                <a:gd name="connsiteY11" fmla="*/ 2249121 h 2261027"/>
                <a:gd name="connsiteX12" fmla="*/ 28868 w 5969143"/>
                <a:gd name="connsiteY12" fmla="*/ 2249121 h 2261027"/>
                <a:gd name="connsiteX13" fmla="*/ 33631 w 5969143"/>
                <a:gd name="connsiteY13" fmla="*/ 2153871 h 2261027"/>
                <a:gd name="connsiteX14" fmla="*/ 233656 w 5969143"/>
                <a:gd name="connsiteY14" fmla="*/ 2149109 h 2261027"/>
                <a:gd name="connsiteX15" fmla="*/ 400343 w 5969143"/>
                <a:gd name="connsiteY15" fmla="*/ 2134821 h 2261027"/>
                <a:gd name="connsiteX16" fmla="*/ 686093 w 5969143"/>
                <a:gd name="connsiteY16" fmla="*/ 2034809 h 2261027"/>
                <a:gd name="connsiteX17" fmla="*/ 814681 w 5969143"/>
                <a:gd name="connsiteY17" fmla="*/ 1896696 h 2261027"/>
                <a:gd name="connsiteX18" fmla="*/ 1048043 w 5969143"/>
                <a:gd name="connsiteY18" fmla="*/ 1539509 h 2261027"/>
                <a:gd name="connsiteX19" fmla="*/ 1257593 w 5969143"/>
                <a:gd name="connsiteY19" fmla="*/ 1268046 h 2261027"/>
                <a:gd name="connsiteX20" fmla="*/ 1443331 w 5969143"/>
                <a:gd name="connsiteY20" fmla="*/ 1077546 h 2261027"/>
                <a:gd name="connsiteX21" fmla="*/ 1714793 w 5969143"/>
                <a:gd name="connsiteY21" fmla="*/ 848946 h 2261027"/>
                <a:gd name="connsiteX22" fmla="*/ 2062456 w 5969143"/>
                <a:gd name="connsiteY22" fmla="*/ 563196 h 2261027"/>
                <a:gd name="connsiteX23" fmla="*/ 2405356 w 5969143"/>
                <a:gd name="connsiteY23" fmla="*/ 263159 h 2261027"/>
                <a:gd name="connsiteX24" fmla="*/ 2691106 w 5969143"/>
                <a:gd name="connsiteY24" fmla="*/ 15509 h 2261027"/>
                <a:gd name="connsiteX25" fmla="*/ 2762543 w 5969143"/>
                <a:gd name="connsiteY25" fmla="*/ 39321 h 2261027"/>
                <a:gd name="connsiteX26" fmla="*/ 2648243 w 5969143"/>
                <a:gd name="connsiteY26" fmla="*/ 148859 h 2261027"/>
                <a:gd name="connsiteX27" fmla="*/ 2519656 w 5969143"/>
                <a:gd name="connsiteY27" fmla="*/ 277446 h 2261027"/>
                <a:gd name="connsiteX28" fmla="*/ 2557756 w 5969143"/>
                <a:gd name="connsiteY28" fmla="*/ 391746 h 2261027"/>
                <a:gd name="connsiteX29" fmla="*/ 2676818 w 5969143"/>
                <a:gd name="connsiteY29" fmla="*/ 520334 h 2261027"/>
                <a:gd name="connsiteX30" fmla="*/ 2929231 w 5969143"/>
                <a:gd name="connsiteY30" fmla="*/ 829896 h 2261027"/>
                <a:gd name="connsiteX31" fmla="*/ 3253081 w 5969143"/>
                <a:gd name="connsiteY31" fmla="*/ 1201371 h 2261027"/>
                <a:gd name="connsiteX32" fmla="*/ 3505493 w 5969143"/>
                <a:gd name="connsiteY32" fmla="*/ 991821 h 2261027"/>
                <a:gd name="connsiteX33" fmla="*/ 4057943 w 5969143"/>
                <a:gd name="connsiteY33" fmla="*/ 1382346 h 2261027"/>
                <a:gd name="connsiteX34" fmla="*/ 5043780 w 5969143"/>
                <a:gd name="connsiteY34" fmla="*/ 1182322 h 2261027"/>
                <a:gd name="connsiteX35" fmla="*/ 5858168 w 5969143"/>
                <a:gd name="connsiteY35" fmla="*/ 334596 h 2261027"/>
                <a:gd name="connsiteX36" fmla="*/ 5967706 w 5969143"/>
                <a:gd name="connsiteY36" fmla="*/ 325072 h 2261027"/>
                <a:gd name="connsiteX37" fmla="*/ 5796255 w 5969143"/>
                <a:gd name="connsiteY37" fmla="*/ 556053 h 2261027"/>
                <a:gd name="connsiteX38" fmla="*/ 4965200 w 5969143"/>
                <a:gd name="connsiteY38" fmla="*/ 1391872 h 2261027"/>
                <a:gd name="connsiteX0" fmla="*/ 1038518 w 5969143"/>
                <a:gd name="connsiteY0" fmla="*/ 1768109 h 2558684"/>
                <a:gd name="connsiteX1" fmla="*/ 1167106 w 5969143"/>
                <a:gd name="connsiteY1" fmla="*/ 1606184 h 2558684"/>
                <a:gd name="connsiteX2" fmla="*/ 1290931 w 5969143"/>
                <a:gd name="connsiteY2" fmla="*/ 1487121 h 2558684"/>
                <a:gd name="connsiteX3" fmla="*/ 1476668 w 5969143"/>
                <a:gd name="connsiteY3" fmla="*/ 1291859 h 2558684"/>
                <a:gd name="connsiteX4" fmla="*/ 1471906 w 5969143"/>
                <a:gd name="connsiteY4" fmla="*/ 1234709 h 2558684"/>
                <a:gd name="connsiteX5" fmla="*/ 1381418 w 5969143"/>
                <a:gd name="connsiteY5" fmla="*/ 1320434 h 2558684"/>
                <a:gd name="connsiteX6" fmla="*/ 1305218 w 5969143"/>
                <a:gd name="connsiteY6" fmla="*/ 1401396 h 2558684"/>
                <a:gd name="connsiteX7" fmla="*/ 1100431 w 5969143"/>
                <a:gd name="connsiteY7" fmla="*/ 1610946 h 2558684"/>
                <a:gd name="connsiteX8" fmla="*/ 957556 w 5969143"/>
                <a:gd name="connsiteY8" fmla="*/ 1749059 h 2558684"/>
                <a:gd name="connsiteX9" fmla="*/ 809918 w 5969143"/>
                <a:gd name="connsiteY9" fmla="*/ 1968134 h 2558684"/>
                <a:gd name="connsiteX10" fmla="*/ 609893 w 5969143"/>
                <a:gd name="connsiteY10" fmla="*/ 2153871 h 2558684"/>
                <a:gd name="connsiteX11" fmla="*/ 319381 w 5969143"/>
                <a:gd name="connsiteY11" fmla="*/ 2249121 h 2558684"/>
                <a:gd name="connsiteX12" fmla="*/ 28868 w 5969143"/>
                <a:gd name="connsiteY12" fmla="*/ 2249121 h 2558684"/>
                <a:gd name="connsiteX13" fmla="*/ 33631 w 5969143"/>
                <a:gd name="connsiteY13" fmla="*/ 2153871 h 2558684"/>
                <a:gd name="connsiteX14" fmla="*/ 233656 w 5969143"/>
                <a:gd name="connsiteY14" fmla="*/ 2149109 h 2558684"/>
                <a:gd name="connsiteX15" fmla="*/ 400343 w 5969143"/>
                <a:gd name="connsiteY15" fmla="*/ 2134821 h 2558684"/>
                <a:gd name="connsiteX16" fmla="*/ 686093 w 5969143"/>
                <a:gd name="connsiteY16" fmla="*/ 2034809 h 2558684"/>
                <a:gd name="connsiteX17" fmla="*/ 814681 w 5969143"/>
                <a:gd name="connsiteY17" fmla="*/ 1896696 h 2558684"/>
                <a:gd name="connsiteX18" fmla="*/ 1048043 w 5969143"/>
                <a:gd name="connsiteY18" fmla="*/ 1539509 h 2558684"/>
                <a:gd name="connsiteX19" fmla="*/ 1257593 w 5969143"/>
                <a:gd name="connsiteY19" fmla="*/ 1268046 h 2558684"/>
                <a:gd name="connsiteX20" fmla="*/ 1443331 w 5969143"/>
                <a:gd name="connsiteY20" fmla="*/ 1077546 h 2558684"/>
                <a:gd name="connsiteX21" fmla="*/ 1714793 w 5969143"/>
                <a:gd name="connsiteY21" fmla="*/ 848946 h 2558684"/>
                <a:gd name="connsiteX22" fmla="*/ 2062456 w 5969143"/>
                <a:gd name="connsiteY22" fmla="*/ 563196 h 2558684"/>
                <a:gd name="connsiteX23" fmla="*/ 2405356 w 5969143"/>
                <a:gd name="connsiteY23" fmla="*/ 263159 h 2558684"/>
                <a:gd name="connsiteX24" fmla="*/ 2691106 w 5969143"/>
                <a:gd name="connsiteY24" fmla="*/ 15509 h 2558684"/>
                <a:gd name="connsiteX25" fmla="*/ 2762543 w 5969143"/>
                <a:gd name="connsiteY25" fmla="*/ 39321 h 2558684"/>
                <a:gd name="connsiteX26" fmla="*/ 2648243 w 5969143"/>
                <a:gd name="connsiteY26" fmla="*/ 148859 h 2558684"/>
                <a:gd name="connsiteX27" fmla="*/ 2519656 w 5969143"/>
                <a:gd name="connsiteY27" fmla="*/ 277446 h 2558684"/>
                <a:gd name="connsiteX28" fmla="*/ 2557756 w 5969143"/>
                <a:gd name="connsiteY28" fmla="*/ 391746 h 2558684"/>
                <a:gd name="connsiteX29" fmla="*/ 2676818 w 5969143"/>
                <a:gd name="connsiteY29" fmla="*/ 520334 h 2558684"/>
                <a:gd name="connsiteX30" fmla="*/ 2929231 w 5969143"/>
                <a:gd name="connsiteY30" fmla="*/ 829896 h 2558684"/>
                <a:gd name="connsiteX31" fmla="*/ 3253081 w 5969143"/>
                <a:gd name="connsiteY31" fmla="*/ 1201371 h 2558684"/>
                <a:gd name="connsiteX32" fmla="*/ 3505493 w 5969143"/>
                <a:gd name="connsiteY32" fmla="*/ 991821 h 2558684"/>
                <a:gd name="connsiteX33" fmla="*/ 4057943 w 5969143"/>
                <a:gd name="connsiteY33" fmla="*/ 1382346 h 2558684"/>
                <a:gd name="connsiteX34" fmla="*/ 5043780 w 5969143"/>
                <a:gd name="connsiteY34" fmla="*/ 1182322 h 2558684"/>
                <a:gd name="connsiteX35" fmla="*/ 5858168 w 5969143"/>
                <a:gd name="connsiteY35" fmla="*/ 334596 h 2558684"/>
                <a:gd name="connsiteX36" fmla="*/ 5967706 w 5969143"/>
                <a:gd name="connsiteY36" fmla="*/ 325072 h 2558684"/>
                <a:gd name="connsiteX37" fmla="*/ 5796255 w 5969143"/>
                <a:gd name="connsiteY37" fmla="*/ 556053 h 2558684"/>
                <a:gd name="connsiteX38" fmla="*/ 3655513 w 5969143"/>
                <a:gd name="connsiteY38" fmla="*/ 2558684 h 2558684"/>
                <a:gd name="connsiteX0" fmla="*/ 1038518 w 5969143"/>
                <a:gd name="connsiteY0" fmla="*/ 1768109 h 2261027"/>
                <a:gd name="connsiteX1" fmla="*/ 1167106 w 5969143"/>
                <a:gd name="connsiteY1" fmla="*/ 1606184 h 2261027"/>
                <a:gd name="connsiteX2" fmla="*/ 1290931 w 5969143"/>
                <a:gd name="connsiteY2" fmla="*/ 1487121 h 2261027"/>
                <a:gd name="connsiteX3" fmla="*/ 1476668 w 5969143"/>
                <a:gd name="connsiteY3" fmla="*/ 1291859 h 2261027"/>
                <a:gd name="connsiteX4" fmla="*/ 1471906 w 5969143"/>
                <a:gd name="connsiteY4" fmla="*/ 1234709 h 2261027"/>
                <a:gd name="connsiteX5" fmla="*/ 1381418 w 5969143"/>
                <a:gd name="connsiteY5" fmla="*/ 1320434 h 2261027"/>
                <a:gd name="connsiteX6" fmla="*/ 1305218 w 5969143"/>
                <a:gd name="connsiteY6" fmla="*/ 1401396 h 2261027"/>
                <a:gd name="connsiteX7" fmla="*/ 1100431 w 5969143"/>
                <a:gd name="connsiteY7" fmla="*/ 1610946 h 2261027"/>
                <a:gd name="connsiteX8" fmla="*/ 957556 w 5969143"/>
                <a:gd name="connsiteY8" fmla="*/ 1749059 h 2261027"/>
                <a:gd name="connsiteX9" fmla="*/ 809918 w 5969143"/>
                <a:gd name="connsiteY9" fmla="*/ 1968134 h 2261027"/>
                <a:gd name="connsiteX10" fmla="*/ 609893 w 5969143"/>
                <a:gd name="connsiteY10" fmla="*/ 2153871 h 2261027"/>
                <a:gd name="connsiteX11" fmla="*/ 319381 w 5969143"/>
                <a:gd name="connsiteY11" fmla="*/ 2249121 h 2261027"/>
                <a:gd name="connsiteX12" fmla="*/ 28868 w 5969143"/>
                <a:gd name="connsiteY12" fmla="*/ 2249121 h 2261027"/>
                <a:gd name="connsiteX13" fmla="*/ 33631 w 5969143"/>
                <a:gd name="connsiteY13" fmla="*/ 2153871 h 2261027"/>
                <a:gd name="connsiteX14" fmla="*/ 233656 w 5969143"/>
                <a:gd name="connsiteY14" fmla="*/ 2149109 h 2261027"/>
                <a:gd name="connsiteX15" fmla="*/ 400343 w 5969143"/>
                <a:gd name="connsiteY15" fmla="*/ 2134821 h 2261027"/>
                <a:gd name="connsiteX16" fmla="*/ 686093 w 5969143"/>
                <a:gd name="connsiteY16" fmla="*/ 2034809 h 2261027"/>
                <a:gd name="connsiteX17" fmla="*/ 814681 w 5969143"/>
                <a:gd name="connsiteY17" fmla="*/ 1896696 h 2261027"/>
                <a:gd name="connsiteX18" fmla="*/ 1048043 w 5969143"/>
                <a:gd name="connsiteY18" fmla="*/ 1539509 h 2261027"/>
                <a:gd name="connsiteX19" fmla="*/ 1257593 w 5969143"/>
                <a:gd name="connsiteY19" fmla="*/ 1268046 h 2261027"/>
                <a:gd name="connsiteX20" fmla="*/ 1443331 w 5969143"/>
                <a:gd name="connsiteY20" fmla="*/ 1077546 h 2261027"/>
                <a:gd name="connsiteX21" fmla="*/ 1714793 w 5969143"/>
                <a:gd name="connsiteY21" fmla="*/ 848946 h 2261027"/>
                <a:gd name="connsiteX22" fmla="*/ 2062456 w 5969143"/>
                <a:gd name="connsiteY22" fmla="*/ 563196 h 2261027"/>
                <a:gd name="connsiteX23" fmla="*/ 2405356 w 5969143"/>
                <a:gd name="connsiteY23" fmla="*/ 263159 h 2261027"/>
                <a:gd name="connsiteX24" fmla="*/ 2691106 w 5969143"/>
                <a:gd name="connsiteY24" fmla="*/ 15509 h 2261027"/>
                <a:gd name="connsiteX25" fmla="*/ 2762543 w 5969143"/>
                <a:gd name="connsiteY25" fmla="*/ 39321 h 2261027"/>
                <a:gd name="connsiteX26" fmla="*/ 2648243 w 5969143"/>
                <a:gd name="connsiteY26" fmla="*/ 148859 h 2261027"/>
                <a:gd name="connsiteX27" fmla="*/ 2519656 w 5969143"/>
                <a:gd name="connsiteY27" fmla="*/ 277446 h 2261027"/>
                <a:gd name="connsiteX28" fmla="*/ 2557756 w 5969143"/>
                <a:gd name="connsiteY28" fmla="*/ 391746 h 2261027"/>
                <a:gd name="connsiteX29" fmla="*/ 2676818 w 5969143"/>
                <a:gd name="connsiteY29" fmla="*/ 520334 h 2261027"/>
                <a:gd name="connsiteX30" fmla="*/ 2929231 w 5969143"/>
                <a:gd name="connsiteY30" fmla="*/ 829896 h 2261027"/>
                <a:gd name="connsiteX31" fmla="*/ 3253081 w 5969143"/>
                <a:gd name="connsiteY31" fmla="*/ 1201371 h 2261027"/>
                <a:gd name="connsiteX32" fmla="*/ 3505493 w 5969143"/>
                <a:gd name="connsiteY32" fmla="*/ 991821 h 2261027"/>
                <a:gd name="connsiteX33" fmla="*/ 4057943 w 5969143"/>
                <a:gd name="connsiteY33" fmla="*/ 1382346 h 2261027"/>
                <a:gd name="connsiteX34" fmla="*/ 5043780 w 5969143"/>
                <a:gd name="connsiteY34" fmla="*/ 1182322 h 2261027"/>
                <a:gd name="connsiteX35" fmla="*/ 5858168 w 5969143"/>
                <a:gd name="connsiteY35" fmla="*/ 334596 h 2261027"/>
                <a:gd name="connsiteX36" fmla="*/ 5967706 w 5969143"/>
                <a:gd name="connsiteY36" fmla="*/ 325072 h 2261027"/>
                <a:gd name="connsiteX37" fmla="*/ 5796255 w 5969143"/>
                <a:gd name="connsiteY37" fmla="*/ 556053 h 2261027"/>
                <a:gd name="connsiteX38" fmla="*/ 5165225 w 5969143"/>
                <a:gd name="connsiteY38" fmla="*/ 1182322 h 2261027"/>
                <a:gd name="connsiteX0" fmla="*/ 1038518 w 5969143"/>
                <a:gd name="connsiteY0" fmla="*/ 1768109 h 2261027"/>
                <a:gd name="connsiteX1" fmla="*/ 1167106 w 5969143"/>
                <a:gd name="connsiteY1" fmla="*/ 1606184 h 2261027"/>
                <a:gd name="connsiteX2" fmla="*/ 1290931 w 5969143"/>
                <a:gd name="connsiteY2" fmla="*/ 1487121 h 2261027"/>
                <a:gd name="connsiteX3" fmla="*/ 1476668 w 5969143"/>
                <a:gd name="connsiteY3" fmla="*/ 1291859 h 2261027"/>
                <a:gd name="connsiteX4" fmla="*/ 1471906 w 5969143"/>
                <a:gd name="connsiteY4" fmla="*/ 1234709 h 2261027"/>
                <a:gd name="connsiteX5" fmla="*/ 1381418 w 5969143"/>
                <a:gd name="connsiteY5" fmla="*/ 1320434 h 2261027"/>
                <a:gd name="connsiteX6" fmla="*/ 1305218 w 5969143"/>
                <a:gd name="connsiteY6" fmla="*/ 1401396 h 2261027"/>
                <a:gd name="connsiteX7" fmla="*/ 1100431 w 5969143"/>
                <a:gd name="connsiteY7" fmla="*/ 1610946 h 2261027"/>
                <a:gd name="connsiteX8" fmla="*/ 957556 w 5969143"/>
                <a:gd name="connsiteY8" fmla="*/ 1749059 h 2261027"/>
                <a:gd name="connsiteX9" fmla="*/ 809918 w 5969143"/>
                <a:gd name="connsiteY9" fmla="*/ 1968134 h 2261027"/>
                <a:gd name="connsiteX10" fmla="*/ 609893 w 5969143"/>
                <a:gd name="connsiteY10" fmla="*/ 2153871 h 2261027"/>
                <a:gd name="connsiteX11" fmla="*/ 319381 w 5969143"/>
                <a:gd name="connsiteY11" fmla="*/ 2249121 h 2261027"/>
                <a:gd name="connsiteX12" fmla="*/ 28868 w 5969143"/>
                <a:gd name="connsiteY12" fmla="*/ 2249121 h 2261027"/>
                <a:gd name="connsiteX13" fmla="*/ 33631 w 5969143"/>
                <a:gd name="connsiteY13" fmla="*/ 2153871 h 2261027"/>
                <a:gd name="connsiteX14" fmla="*/ 233656 w 5969143"/>
                <a:gd name="connsiteY14" fmla="*/ 2149109 h 2261027"/>
                <a:gd name="connsiteX15" fmla="*/ 400343 w 5969143"/>
                <a:gd name="connsiteY15" fmla="*/ 2134821 h 2261027"/>
                <a:gd name="connsiteX16" fmla="*/ 686093 w 5969143"/>
                <a:gd name="connsiteY16" fmla="*/ 2034809 h 2261027"/>
                <a:gd name="connsiteX17" fmla="*/ 814681 w 5969143"/>
                <a:gd name="connsiteY17" fmla="*/ 1896696 h 2261027"/>
                <a:gd name="connsiteX18" fmla="*/ 1048043 w 5969143"/>
                <a:gd name="connsiteY18" fmla="*/ 1539509 h 2261027"/>
                <a:gd name="connsiteX19" fmla="*/ 1257593 w 5969143"/>
                <a:gd name="connsiteY19" fmla="*/ 1268046 h 2261027"/>
                <a:gd name="connsiteX20" fmla="*/ 1443331 w 5969143"/>
                <a:gd name="connsiteY20" fmla="*/ 1077546 h 2261027"/>
                <a:gd name="connsiteX21" fmla="*/ 1714793 w 5969143"/>
                <a:gd name="connsiteY21" fmla="*/ 848946 h 2261027"/>
                <a:gd name="connsiteX22" fmla="*/ 2062456 w 5969143"/>
                <a:gd name="connsiteY22" fmla="*/ 563196 h 2261027"/>
                <a:gd name="connsiteX23" fmla="*/ 2405356 w 5969143"/>
                <a:gd name="connsiteY23" fmla="*/ 263159 h 2261027"/>
                <a:gd name="connsiteX24" fmla="*/ 2691106 w 5969143"/>
                <a:gd name="connsiteY24" fmla="*/ 15509 h 2261027"/>
                <a:gd name="connsiteX25" fmla="*/ 2762543 w 5969143"/>
                <a:gd name="connsiteY25" fmla="*/ 39321 h 2261027"/>
                <a:gd name="connsiteX26" fmla="*/ 2648243 w 5969143"/>
                <a:gd name="connsiteY26" fmla="*/ 148859 h 2261027"/>
                <a:gd name="connsiteX27" fmla="*/ 2519656 w 5969143"/>
                <a:gd name="connsiteY27" fmla="*/ 277446 h 2261027"/>
                <a:gd name="connsiteX28" fmla="*/ 2557756 w 5969143"/>
                <a:gd name="connsiteY28" fmla="*/ 391746 h 2261027"/>
                <a:gd name="connsiteX29" fmla="*/ 2676818 w 5969143"/>
                <a:gd name="connsiteY29" fmla="*/ 520334 h 2261027"/>
                <a:gd name="connsiteX30" fmla="*/ 2929231 w 5969143"/>
                <a:gd name="connsiteY30" fmla="*/ 829896 h 2261027"/>
                <a:gd name="connsiteX31" fmla="*/ 3253081 w 5969143"/>
                <a:gd name="connsiteY31" fmla="*/ 1201371 h 2261027"/>
                <a:gd name="connsiteX32" fmla="*/ 3505493 w 5969143"/>
                <a:gd name="connsiteY32" fmla="*/ 991821 h 2261027"/>
                <a:gd name="connsiteX33" fmla="*/ 4057943 w 5969143"/>
                <a:gd name="connsiteY33" fmla="*/ 1382346 h 2261027"/>
                <a:gd name="connsiteX34" fmla="*/ 5043780 w 5969143"/>
                <a:gd name="connsiteY34" fmla="*/ 1182322 h 2261027"/>
                <a:gd name="connsiteX35" fmla="*/ 5858168 w 5969143"/>
                <a:gd name="connsiteY35" fmla="*/ 334596 h 2261027"/>
                <a:gd name="connsiteX36" fmla="*/ 5967706 w 5969143"/>
                <a:gd name="connsiteY36" fmla="*/ 325072 h 2261027"/>
                <a:gd name="connsiteX37" fmla="*/ 5796255 w 5969143"/>
                <a:gd name="connsiteY37" fmla="*/ 556053 h 2261027"/>
                <a:gd name="connsiteX38" fmla="*/ 5165225 w 5969143"/>
                <a:gd name="connsiteY38" fmla="*/ 1182322 h 2261027"/>
                <a:gd name="connsiteX39" fmla="*/ 5153318 w 5969143"/>
                <a:gd name="connsiteY39" fmla="*/ 1187084 h 2261027"/>
                <a:gd name="connsiteX0" fmla="*/ 1038518 w 5969143"/>
                <a:gd name="connsiteY0" fmla="*/ 1768109 h 2261027"/>
                <a:gd name="connsiteX1" fmla="*/ 1167106 w 5969143"/>
                <a:gd name="connsiteY1" fmla="*/ 1606184 h 2261027"/>
                <a:gd name="connsiteX2" fmla="*/ 1290931 w 5969143"/>
                <a:gd name="connsiteY2" fmla="*/ 1487121 h 2261027"/>
                <a:gd name="connsiteX3" fmla="*/ 1476668 w 5969143"/>
                <a:gd name="connsiteY3" fmla="*/ 1291859 h 2261027"/>
                <a:gd name="connsiteX4" fmla="*/ 1471906 w 5969143"/>
                <a:gd name="connsiteY4" fmla="*/ 1234709 h 2261027"/>
                <a:gd name="connsiteX5" fmla="*/ 1381418 w 5969143"/>
                <a:gd name="connsiteY5" fmla="*/ 1320434 h 2261027"/>
                <a:gd name="connsiteX6" fmla="*/ 1305218 w 5969143"/>
                <a:gd name="connsiteY6" fmla="*/ 1401396 h 2261027"/>
                <a:gd name="connsiteX7" fmla="*/ 1100431 w 5969143"/>
                <a:gd name="connsiteY7" fmla="*/ 1610946 h 2261027"/>
                <a:gd name="connsiteX8" fmla="*/ 957556 w 5969143"/>
                <a:gd name="connsiteY8" fmla="*/ 1749059 h 2261027"/>
                <a:gd name="connsiteX9" fmla="*/ 809918 w 5969143"/>
                <a:gd name="connsiteY9" fmla="*/ 1968134 h 2261027"/>
                <a:gd name="connsiteX10" fmla="*/ 609893 w 5969143"/>
                <a:gd name="connsiteY10" fmla="*/ 2153871 h 2261027"/>
                <a:gd name="connsiteX11" fmla="*/ 319381 w 5969143"/>
                <a:gd name="connsiteY11" fmla="*/ 2249121 h 2261027"/>
                <a:gd name="connsiteX12" fmla="*/ 28868 w 5969143"/>
                <a:gd name="connsiteY12" fmla="*/ 2249121 h 2261027"/>
                <a:gd name="connsiteX13" fmla="*/ 33631 w 5969143"/>
                <a:gd name="connsiteY13" fmla="*/ 2153871 h 2261027"/>
                <a:gd name="connsiteX14" fmla="*/ 233656 w 5969143"/>
                <a:gd name="connsiteY14" fmla="*/ 2149109 h 2261027"/>
                <a:gd name="connsiteX15" fmla="*/ 400343 w 5969143"/>
                <a:gd name="connsiteY15" fmla="*/ 2134821 h 2261027"/>
                <a:gd name="connsiteX16" fmla="*/ 686093 w 5969143"/>
                <a:gd name="connsiteY16" fmla="*/ 2034809 h 2261027"/>
                <a:gd name="connsiteX17" fmla="*/ 814681 w 5969143"/>
                <a:gd name="connsiteY17" fmla="*/ 1896696 h 2261027"/>
                <a:gd name="connsiteX18" fmla="*/ 1048043 w 5969143"/>
                <a:gd name="connsiteY18" fmla="*/ 1539509 h 2261027"/>
                <a:gd name="connsiteX19" fmla="*/ 1257593 w 5969143"/>
                <a:gd name="connsiteY19" fmla="*/ 1268046 h 2261027"/>
                <a:gd name="connsiteX20" fmla="*/ 1443331 w 5969143"/>
                <a:gd name="connsiteY20" fmla="*/ 1077546 h 2261027"/>
                <a:gd name="connsiteX21" fmla="*/ 1714793 w 5969143"/>
                <a:gd name="connsiteY21" fmla="*/ 848946 h 2261027"/>
                <a:gd name="connsiteX22" fmla="*/ 2062456 w 5969143"/>
                <a:gd name="connsiteY22" fmla="*/ 563196 h 2261027"/>
                <a:gd name="connsiteX23" fmla="*/ 2405356 w 5969143"/>
                <a:gd name="connsiteY23" fmla="*/ 263159 h 2261027"/>
                <a:gd name="connsiteX24" fmla="*/ 2691106 w 5969143"/>
                <a:gd name="connsiteY24" fmla="*/ 15509 h 2261027"/>
                <a:gd name="connsiteX25" fmla="*/ 2762543 w 5969143"/>
                <a:gd name="connsiteY25" fmla="*/ 39321 h 2261027"/>
                <a:gd name="connsiteX26" fmla="*/ 2648243 w 5969143"/>
                <a:gd name="connsiteY26" fmla="*/ 148859 h 2261027"/>
                <a:gd name="connsiteX27" fmla="*/ 2519656 w 5969143"/>
                <a:gd name="connsiteY27" fmla="*/ 277446 h 2261027"/>
                <a:gd name="connsiteX28" fmla="*/ 2557756 w 5969143"/>
                <a:gd name="connsiteY28" fmla="*/ 391746 h 2261027"/>
                <a:gd name="connsiteX29" fmla="*/ 2676818 w 5969143"/>
                <a:gd name="connsiteY29" fmla="*/ 520334 h 2261027"/>
                <a:gd name="connsiteX30" fmla="*/ 2929231 w 5969143"/>
                <a:gd name="connsiteY30" fmla="*/ 829896 h 2261027"/>
                <a:gd name="connsiteX31" fmla="*/ 3253081 w 5969143"/>
                <a:gd name="connsiteY31" fmla="*/ 1201371 h 2261027"/>
                <a:gd name="connsiteX32" fmla="*/ 3505493 w 5969143"/>
                <a:gd name="connsiteY32" fmla="*/ 991821 h 2261027"/>
                <a:gd name="connsiteX33" fmla="*/ 4057943 w 5969143"/>
                <a:gd name="connsiteY33" fmla="*/ 1382346 h 2261027"/>
                <a:gd name="connsiteX34" fmla="*/ 5043780 w 5969143"/>
                <a:gd name="connsiteY34" fmla="*/ 1182322 h 2261027"/>
                <a:gd name="connsiteX35" fmla="*/ 5858168 w 5969143"/>
                <a:gd name="connsiteY35" fmla="*/ 334596 h 2261027"/>
                <a:gd name="connsiteX36" fmla="*/ 5967706 w 5969143"/>
                <a:gd name="connsiteY36" fmla="*/ 325072 h 2261027"/>
                <a:gd name="connsiteX37" fmla="*/ 5796255 w 5969143"/>
                <a:gd name="connsiteY37" fmla="*/ 556053 h 2261027"/>
                <a:gd name="connsiteX38" fmla="*/ 5165225 w 5969143"/>
                <a:gd name="connsiteY38" fmla="*/ 1182322 h 2261027"/>
                <a:gd name="connsiteX39" fmla="*/ 4896143 w 5969143"/>
                <a:gd name="connsiteY39" fmla="*/ 1420446 h 2261027"/>
                <a:gd name="connsiteX0" fmla="*/ 1038518 w 5969143"/>
                <a:gd name="connsiteY0" fmla="*/ 1768109 h 2568208"/>
                <a:gd name="connsiteX1" fmla="*/ 1167106 w 5969143"/>
                <a:gd name="connsiteY1" fmla="*/ 1606184 h 2568208"/>
                <a:gd name="connsiteX2" fmla="*/ 1290931 w 5969143"/>
                <a:gd name="connsiteY2" fmla="*/ 1487121 h 2568208"/>
                <a:gd name="connsiteX3" fmla="*/ 1476668 w 5969143"/>
                <a:gd name="connsiteY3" fmla="*/ 1291859 h 2568208"/>
                <a:gd name="connsiteX4" fmla="*/ 1471906 w 5969143"/>
                <a:gd name="connsiteY4" fmla="*/ 1234709 h 2568208"/>
                <a:gd name="connsiteX5" fmla="*/ 1381418 w 5969143"/>
                <a:gd name="connsiteY5" fmla="*/ 1320434 h 2568208"/>
                <a:gd name="connsiteX6" fmla="*/ 1305218 w 5969143"/>
                <a:gd name="connsiteY6" fmla="*/ 1401396 h 2568208"/>
                <a:gd name="connsiteX7" fmla="*/ 1100431 w 5969143"/>
                <a:gd name="connsiteY7" fmla="*/ 1610946 h 2568208"/>
                <a:gd name="connsiteX8" fmla="*/ 957556 w 5969143"/>
                <a:gd name="connsiteY8" fmla="*/ 1749059 h 2568208"/>
                <a:gd name="connsiteX9" fmla="*/ 809918 w 5969143"/>
                <a:gd name="connsiteY9" fmla="*/ 1968134 h 2568208"/>
                <a:gd name="connsiteX10" fmla="*/ 609893 w 5969143"/>
                <a:gd name="connsiteY10" fmla="*/ 2153871 h 2568208"/>
                <a:gd name="connsiteX11" fmla="*/ 319381 w 5969143"/>
                <a:gd name="connsiteY11" fmla="*/ 2249121 h 2568208"/>
                <a:gd name="connsiteX12" fmla="*/ 28868 w 5969143"/>
                <a:gd name="connsiteY12" fmla="*/ 2249121 h 2568208"/>
                <a:gd name="connsiteX13" fmla="*/ 33631 w 5969143"/>
                <a:gd name="connsiteY13" fmla="*/ 2153871 h 2568208"/>
                <a:gd name="connsiteX14" fmla="*/ 233656 w 5969143"/>
                <a:gd name="connsiteY14" fmla="*/ 2149109 h 2568208"/>
                <a:gd name="connsiteX15" fmla="*/ 400343 w 5969143"/>
                <a:gd name="connsiteY15" fmla="*/ 2134821 h 2568208"/>
                <a:gd name="connsiteX16" fmla="*/ 686093 w 5969143"/>
                <a:gd name="connsiteY16" fmla="*/ 2034809 h 2568208"/>
                <a:gd name="connsiteX17" fmla="*/ 814681 w 5969143"/>
                <a:gd name="connsiteY17" fmla="*/ 1896696 h 2568208"/>
                <a:gd name="connsiteX18" fmla="*/ 1048043 w 5969143"/>
                <a:gd name="connsiteY18" fmla="*/ 1539509 h 2568208"/>
                <a:gd name="connsiteX19" fmla="*/ 1257593 w 5969143"/>
                <a:gd name="connsiteY19" fmla="*/ 1268046 h 2568208"/>
                <a:gd name="connsiteX20" fmla="*/ 1443331 w 5969143"/>
                <a:gd name="connsiteY20" fmla="*/ 1077546 h 2568208"/>
                <a:gd name="connsiteX21" fmla="*/ 1714793 w 5969143"/>
                <a:gd name="connsiteY21" fmla="*/ 848946 h 2568208"/>
                <a:gd name="connsiteX22" fmla="*/ 2062456 w 5969143"/>
                <a:gd name="connsiteY22" fmla="*/ 563196 h 2568208"/>
                <a:gd name="connsiteX23" fmla="*/ 2405356 w 5969143"/>
                <a:gd name="connsiteY23" fmla="*/ 263159 h 2568208"/>
                <a:gd name="connsiteX24" fmla="*/ 2691106 w 5969143"/>
                <a:gd name="connsiteY24" fmla="*/ 15509 h 2568208"/>
                <a:gd name="connsiteX25" fmla="*/ 2762543 w 5969143"/>
                <a:gd name="connsiteY25" fmla="*/ 39321 h 2568208"/>
                <a:gd name="connsiteX26" fmla="*/ 2648243 w 5969143"/>
                <a:gd name="connsiteY26" fmla="*/ 148859 h 2568208"/>
                <a:gd name="connsiteX27" fmla="*/ 2519656 w 5969143"/>
                <a:gd name="connsiteY27" fmla="*/ 277446 h 2568208"/>
                <a:gd name="connsiteX28" fmla="*/ 2557756 w 5969143"/>
                <a:gd name="connsiteY28" fmla="*/ 391746 h 2568208"/>
                <a:gd name="connsiteX29" fmla="*/ 2676818 w 5969143"/>
                <a:gd name="connsiteY29" fmla="*/ 520334 h 2568208"/>
                <a:gd name="connsiteX30" fmla="*/ 2929231 w 5969143"/>
                <a:gd name="connsiteY30" fmla="*/ 829896 h 2568208"/>
                <a:gd name="connsiteX31" fmla="*/ 3253081 w 5969143"/>
                <a:gd name="connsiteY31" fmla="*/ 1201371 h 2568208"/>
                <a:gd name="connsiteX32" fmla="*/ 3505493 w 5969143"/>
                <a:gd name="connsiteY32" fmla="*/ 991821 h 2568208"/>
                <a:gd name="connsiteX33" fmla="*/ 4057943 w 5969143"/>
                <a:gd name="connsiteY33" fmla="*/ 1382346 h 2568208"/>
                <a:gd name="connsiteX34" fmla="*/ 5043780 w 5969143"/>
                <a:gd name="connsiteY34" fmla="*/ 1182322 h 2568208"/>
                <a:gd name="connsiteX35" fmla="*/ 5858168 w 5969143"/>
                <a:gd name="connsiteY35" fmla="*/ 334596 h 2568208"/>
                <a:gd name="connsiteX36" fmla="*/ 5967706 w 5969143"/>
                <a:gd name="connsiteY36" fmla="*/ 325072 h 2568208"/>
                <a:gd name="connsiteX37" fmla="*/ 5796255 w 5969143"/>
                <a:gd name="connsiteY37" fmla="*/ 556053 h 2568208"/>
                <a:gd name="connsiteX38" fmla="*/ 5165225 w 5969143"/>
                <a:gd name="connsiteY38" fmla="*/ 1182322 h 2568208"/>
                <a:gd name="connsiteX39" fmla="*/ 3643606 w 5969143"/>
                <a:gd name="connsiteY39" fmla="*/ 2568208 h 2568208"/>
                <a:gd name="connsiteX0" fmla="*/ 1038518 w 5969143"/>
                <a:gd name="connsiteY0" fmla="*/ 1768109 h 2672243"/>
                <a:gd name="connsiteX1" fmla="*/ 1167106 w 5969143"/>
                <a:gd name="connsiteY1" fmla="*/ 1606184 h 2672243"/>
                <a:gd name="connsiteX2" fmla="*/ 1290931 w 5969143"/>
                <a:gd name="connsiteY2" fmla="*/ 1487121 h 2672243"/>
                <a:gd name="connsiteX3" fmla="*/ 1476668 w 5969143"/>
                <a:gd name="connsiteY3" fmla="*/ 1291859 h 2672243"/>
                <a:gd name="connsiteX4" fmla="*/ 1471906 w 5969143"/>
                <a:gd name="connsiteY4" fmla="*/ 1234709 h 2672243"/>
                <a:gd name="connsiteX5" fmla="*/ 1381418 w 5969143"/>
                <a:gd name="connsiteY5" fmla="*/ 1320434 h 2672243"/>
                <a:gd name="connsiteX6" fmla="*/ 1305218 w 5969143"/>
                <a:gd name="connsiteY6" fmla="*/ 1401396 h 2672243"/>
                <a:gd name="connsiteX7" fmla="*/ 1100431 w 5969143"/>
                <a:gd name="connsiteY7" fmla="*/ 1610946 h 2672243"/>
                <a:gd name="connsiteX8" fmla="*/ 957556 w 5969143"/>
                <a:gd name="connsiteY8" fmla="*/ 1749059 h 2672243"/>
                <a:gd name="connsiteX9" fmla="*/ 809918 w 5969143"/>
                <a:gd name="connsiteY9" fmla="*/ 1968134 h 2672243"/>
                <a:gd name="connsiteX10" fmla="*/ 609893 w 5969143"/>
                <a:gd name="connsiteY10" fmla="*/ 2153871 h 2672243"/>
                <a:gd name="connsiteX11" fmla="*/ 319381 w 5969143"/>
                <a:gd name="connsiteY11" fmla="*/ 2249121 h 2672243"/>
                <a:gd name="connsiteX12" fmla="*/ 28868 w 5969143"/>
                <a:gd name="connsiteY12" fmla="*/ 2249121 h 2672243"/>
                <a:gd name="connsiteX13" fmla="*/ 33631 w 5969143"/>
                <a:gd name="connsiteY13" fmla="*/ 2153871 h 2672243"/>
                <a:gd name="connsiteX14" fmla="*/ 233656 w 5969143"/>
                <a:gd name="connsiteY14" fmla="*/ 2149109 h 2672243"/>
                <a:gd name="connsiteX15" fmla="*/ 400343 w 5969143"/>
                <a:gd name="connsiteY15" fmla="*/ 2134821 h 2672243"/>
                <a:gd name="connsiteX16" fmla="*/ 686093 w 5969143"/>
                <a:gd name="connsiteY16" fmla="*/ 2034809 h 2672243"/>
                <a:gd name="connsiteX17" fmla="*/ 814681 w 5969143"/>
                <a:gd name="connsiteY17" fmla="*/ 1896696 h 2672243"/>
                <a:gd name="connsiteX18" fmla="*/ 1048043 w 5969143"/>
                <a:gd name="connsiteY18" fmla="*/ 1539509 h 2672243"/>
                <a:gd name="connsiteX19" fmla="*/ 1257593 w 5969143"/>
                <a:gd name="connsiteY19" fmla="*/ 1268046 h 2672243"/>
                <a:gd name="connsiteX20" fmla="*/ 1443331 w 5969143"/>
                <a:gd name="connsiteY20" fmla="*/ 1077546 h 2672243"/>
                <a:gd name="connsiteX21" fmla="*/ 1714793 w 5969143"/>
                <a:gd name="connsiteY21" fmla="*/ 848946 h 2672243"/>
                <a:gd name="connsiteX22" fmla="*/ 2062456 w 5969143"/>
                <a:gd name="connsiteY22" fmla="*/ 563196 h 2672243"/>
                <a:gd name="connsiteX23" fmla="*/ 2405356 w 5969143"/>
                <a:gd name="connsiteY23" fmla="*/ 263159 h 2672243"/>
                <a:gd name="connsiteX24" fmla="*/ 2691106 w 5969143"/>
                <a:gd name="connsiteY24" fmla="*/ 15509 h 2672243"/>
                <a:gd name="connsiteX25" fmla="*/ 2762543 w 5969143"/>
                <a:gd name="connsiteY25" fmla="*/ 39321 h 2672243"/>
                <a:gd name="connsiteX26" fmla="*/ 2648243 w 5969143"/>
                <a:gd name="connsiteY26" fmla="*/ 148859 h 2672243"/>
                <a:gd name="connsiteX27" fmla="*/ 2519656 w 5969143"/>
                <a:gd name="connsiteY27" fmla="*/ 277446 h 2672243"/>
                <a:gd name="connsiteX28" fmla="*/ 2557756 w 5969143"/>
                <a:gd name="connsiteY28" fmla="*/ 391746 h 2672243"/>
                <a:gd name="connsiteX29" fmla="*/ 2676818 w 5969143"/>
                <a:gd name="connsiteY29" fmla="*/ 520334 h 2672243"/>
                <a:gd name="connsiteX30" fmla="*/ 2929231 w 5969143"/>
                <a:gd name="connsiteY30" fmla="*/ 829896 h 2672243"/>
                <a:gd name="connsiteX31" fmla="*/ 3253081 w 5969143"/>
                <a:gd name="connsiteY31" fmla="*/ 1201371 h 2672243"/>
                <a:gd name="connsiteX32" fmla="*/ 3505493 w 5969143"/>
                <a:gd name="connsiteY32" fmla="*/ 991821 h 2672243"/>
                <a:gd name="connsiteX33" fmla="*/ 4057943 w 5969143"/>
                <a:gd name="connsiteY33" fmla="*/ 1382346 h 2672243"/>
                <a:gd name="connsiteX34" fmla="*/ 5043780 w 5969143"/>
                <a:gd name="connsiteY34" fmla="*/ 1182322 h 2672243"/>
                <a:gd name="connsiteX35" fmla="*/ 5858168 w 5969143"/>
                <a:gd name="connsiteY35" fmla="*/ 334596 h 2672243"/>
                <a:gd name="connsiteX36" fmla="*/ 5967706 w 5969143"/>
                <a:gd name="connsiteY36" fmla="*/ 325072 h 2672243"/>
                <a:gd name="connsiteX37" fmla="*/ 5796255 w 5969143"/>
                <a:gd name="connsiteY37" fmla="*/ 556053 h 2672243"/>
                <a:gd name="connsiteX38" fmla="*/ 5165225 w 5969143"/>
                <a:gd name="connsiteY38" fmla="*/ 1182322 h 2672243"/>
                <a:gd name="connsiteX39" fmla="*/ 3643606 w 5969143"/>
                <a:gd name="connsiteY39" fmla="*/ 2568208 h 2672243"/>
                <a:gd name="connsiteX40" fmla="*/ 3634081 w 5969143"/>
                <a:gd name="connsiteY40" fmla="*/ 2572970 h 2672243"/>
                <a:gd name="connsiteX0" fmla="*/ 1038518 w 5969143"/>
                <a:gd name="connsiteY0" fmla="*/ 1768109 h 2631877"/>
                <a:gd name="connsiteX1" fmla="*/ 1167106 w 5969143"/>
                <a:gd name="connsiteY1" fmla="*/ 1606184 h 2631877"/>
                <a:gd name="connsiteX2" fmla="*/ 1290931 w 5969143"/>
                <a:gd name="connsiteY2" fmla="*/ 1487121 h 2631877"/>
                <a:gd name="connsiteX3" fmla="*/ 1476668 w 5969143"/>
                <a:gd name="connsiteY3" fmla="*/ 1291859 h 2631877"/>
                <a:gd name="connsiteX4" fmla="*/ 1471906 w 5969143"/>
                <a:gd name="connsiteY4" fmla="*/ 1234709 h 2631877"/>
                <a:gd name="connsiteX5" fmla="*/ 1381418 w 5969143"/>
                <a:gd name="connsiteY5" fmla="*/ 1320434 h 2631877"/>
                <a:gd name="connsiteX6" fmla="*/ 1305218 w 5969143"/>
                <a:gd name="connsiteY6" fmla="*/ 1401396 h 2631877"/>
                <a:gd name="connsiteX7" fmla="*/ 1100431 w 5969143"/>
                <a:gd name="connsiteY7" fmla="*/ 1610946 h 2631877"/>
                <a:gd name="connsiteX8" fmla="*/ 957556 w 5969143"/>
                <a:gd name="connsiteY8" fmla="*/ 1749059 h 2631877"/>
                <a:gd name="connsiteX9" fmla="*/ 809918 w 5969143"/>
                <a:gd name="connsiteY9" fmla="*/ 1968134 h 2631877"/>
                <a:gd name="connsiteX10" fmla="*/ 609893 w 5969143"/>
                <a:gd name="connsiteY10" fmla="*/ 2153871 h 2631877"/>
                <a:gd name="connsiteX11" fmla="*/ 319381 w 5969143"/>
                <a:gd name="connsiteY11" fmla="*/ 2249121 h 2631877"/>
                <a:gd name="connsiteX12" fmla="*/ 28868 w 5969143"/>
                <a:gd name="connsiteY12" fmla="*/ 2249121 h 2631877"/>
                <a:gd name="connsiteX13" fmla="*/ 33631 w 5969143"/>
                <a:gd name="connsiteY13" fmla="*/ 2153871 h 2631877"/>
                <a:gd name="connsiteX14" fmla="*/ 233656 w 5969143"/>
                <a:gd name="connsiteY14" fmla="*/ 2149109 h 2631877"/>
                <a:gd name="connsiteX15" fmla="*/ 400343 w 5969143"/>
                <a:gd name="connsiteY15" fmla="*/ 2134821 h 2631877"/>
                <a:gd name="connsiteX16" fmla="*/ 686093 w 5969143"/>
                <a:gd name="connsiteY16" fmla="*/ 2034809 h 2631877"/>
                <a:gd name="connsiteX17" fmla="*/ 814681 w 5969143"/>
                <a:gd name="connsiteY17" fmla="*/ 1896696 h 2631877"/>
                <a:gd name="connsiteX18" fmla="*/ 1048043 w 5969143"/>
                <a:gd name="connsiteY18" fmla="*/ 1539509 h 2631877"/>
                <a:gd name="connsiteX19" fmla="*/ 1257593 w 5969143"/>
                <a:gd name="connsiteY19" fmla="*/ 1268046 h 2631877"/>
                <a:gd name="connsiteX20" fmla="*/ 1443331 w 5969143"/>
                <a:gd name="connsiteY20" fmla="*/ 1077546 h 2631877"/>
                <a:gd name="connsiteX21" fmla="*/ 1714793 w 5969143"/>
                <a:gd name="connsiteY21" fmla="*/ 848946 h 2631877"/>
                <a:gd name="connsiteX22" fmla="*/ 2062456 w 5969143"/>
                <a:gd name="connsiteY22" fmla="*/ 563196 h 2631877"/>
                <a:gd name="connsiteX23" fmla="*/ 2405356 w 5969143"/>
                <a:gd name="connsiteY23" fmla="*/ 263159 h 2631877"/>
                <a:gd name="connsiteX24" fmla="*/ 2691106 w 5969143"/>
                <a:gd name="connsiteY24" fmla="*/ 15509 h 2631877"/>
                <a:gd name="connsiteX25" fmla="*/ 2762543 w 5969143"/>
                <a:gd name="connsiteY25" fmla="*/ 39321 h 2631877"/>
                <a:gd name="connsiteX26" fmla="*/ 2648243 w 5969143"/>
                <a:gd name="connsiteY26" fmla="*/ 148859 h 2631877"/>
                <a:gd name="connsiteX27" fmla="*/ 2519656 w 5969143"/>
                <a:gd name="connsiteY27" fmla="*/ 277446 h 2631877"/>
                <a:gd name="connsiteX28" fmla="*/ 2557756 w 5969143"/>
                <a:gd name="connsiteY28" fmla="*/ 391746 h 2631877"/>
                <a:gd name="connsiteX29" fmla="*/ 2676818 w 5969143"/>
                <a:gd name="connsiteY29" fmla="*/ 520334 h 2631877"/>
                <a:gd name="connsiteX30" fmla="*/ 2929231 w 5969143"/>
                <a:gd name="connsiteY30" fmla="*/ 829896 h 2631877"/>
                <a:gd name="connsiteX31" fmla="*/ 3253081 w 5969143"/>
                <a:gd name="connsiteY31" fmla="*/ 1201371 h 2631877"/>
                <a:gd name="connsiteX32" fmla="*/ 3505493 w 5969143"/>
                <a:gd name="connsiteY32" fmla="*/ 991821 h 2631877"/>
                <a:gd name="connsiteX33" fmla="*/ 4057943 w 5969143"/>
                <a:gd name="connsiteY33" fmla="*/ 1382346 h 2631877"/>
                <a:gd name="connsiteX34" fmla="*/ 5043780 w 5969143"/>
                <a:gd name="connsiteY34" fmla="*/ 1182322 h 2631877"/>
                <a:gd name="connsiteX35" fmla="*/ 5858168 w 5969143"/>
                <a:gd name="connsiteY35" fmla="*/ 334596 h 2631877"/>
                <a:gd name="connsiteX36" fmla="*/ 5967706 w 5969143"/>
                <a:gd name="connsiteY36" fmla="*/ 325072 h 2631877"/>
                <a:gd name="connsiteX37" fmla="*/ 5796255 w 5969143"/>
                <a:gd name="connsiteY37" fmla="*/ 556053 h 2631877"/>
                <a:gd name="connsiteX38" fmla="*/ 5165225 w 5969143"/>
                <a:gd name="connsiteY38" fmla="*/ 1182322 h 2631877"/>
                <a:gd name="connsiteX39" fmla="*/ 3643606 w 5969143"/>
                <a:gd name="connsiteY39" fmla="*/ 2568208 h 2631877"/>
                <a:gd name="connsiteX40" fmla="*/ 3172119 w 5969143"/>
                <a:gd name="connsiteY40" fmla="*/ 2325320 h 2631877"/>
                <a:gd name="connsiteX0" fmla="*/ 1038518 w 5969143"/>
                <a:gd name="connsiteY0" fmla="*/ 1768109 h 2569045"/>
                <a:gd name="connsiteX1" fmla="*/ 1167106 w 5969143"/>
                <a:gd name="connsiteY1" fmla="*/ 1606184 h 2569045"/>
                <a:gd name="connsiteX2" fmla="*/ 1290931 w 5969143"/>
                <a:gd name="connsiteY2" fmla="*/ 1487121 h 2569045"/>
                <a:gd name="connsiteX3" fmla="*/ 1476668 w 5969143"/>
                <a:gd name="connsiteY3" fmla="*/ 1291859 h 2569045"/>
                <a:gd name="connsiteX4" fmla="*/ 1471906 w 5969143"/>
                <a:gd name="connsiteY4" fmla="*/ 1234709 h 2569045"/>
                <a:gd name="connsiteX5" fmla="*/ 1381418 w 5969143"/>
                <a:gd name="connsiteY5" fmla="*/ 1320434 h 2569045"/>
                <a:gd name="connsiteX6" fmla="*/ 1305218 w 5969143"/>
                <a:gd name="connsiteY6" fmla="*/ 1401396 h 2569045"/>
                <a:gd name="connsiteX7" fmla="*/ 1100431 w 5969143"/>
                <a:gd name="connsiteY7" fmla="*/ 1610946 h 2569045"/>
                <a:gd name="connsiteX8" fmla="*/ 957556 w 5969143"/>
                <a:gd name="connsiteY8" fmla="*/ 1749059 h 2569045"/>
                <a:gd name="connsiteX9" fmla="*/ 809918 w 5969143"/>
                <a:gd name="connsiteY9" fmla="*/ 1968134 h 2569045"/>
                <a:gd name="connsiteX10" fmla="*/ 609893 w 5969143"/>
                <a:gd name="connsiteY10" fmla="*/ 2153871 h 2569045"/>
                <a:gd name="connsiteX11" fmla="*/ 319381 w 5969143"/>
                <a:gd name="connsiteY11" fmla="*/ 2249121 h 2569045"/>
                <a:gd name="connsiteX12" fmla="*/ 28868 w 5969143"/>
                <a:gd name="connsiteY12" fmla="*/ 2249121 h 2569045"/>
                <a:gd name="connsiteX13" fmla="*/ 33631 w 5969143"/>
                <a:gd name="connsiteY13" fmla="*/ 2153871 h 2569045"/>
                <a:gd name="connsiteX14" fmla="*/ 233656 w 5969143"/>
                <a:gd name="connsiteY14" fmla="*/ 2149109 h 2569045"/>
                <a:gd name="connsiteX15" fmla="*/ 400343 w 5969143"/>
                <a:gd name="connsiteY15" fmla="*/ 2134821 h 2569045"/>
                <a:gd name="connsiteX16" fmla="*/ 686093 w 5969143"/>
                <a:gd name="connsiteY16" fmla="*/ 2034809 h 2569045"/>
                <a:gd name="connsiteX17" fmla="*/ 814681 w 5969143"/>
                <a:gd name="connsiteY17" fmla="*/ 1896696 h 2569045"/>
                <a:gd name="connsiteX18" fmla="*/ 1048043 w 5969143"/>
                <a:gd name="connsiteY18" fmla="*/ 1539509 h 2569045"/>
                <a:gd name="connsiteX19" fmla="*/ 1257593 w 5969143"/>
                <a:gd name="connsiteY19" fmla="*/ 1268046 h 2569045"/>
                <a:gd name="connsiteX20" fmla="*/ 1443331 w 5969143"/>
                <a:gd name="connsiteY20" fmla="*/ 1077546 h 2569045"/>
                <a:gd name="connsiteX21" fmla="*/ 1714793 w 5969143"/>
                <a:gd name="connsiteY21" fmla="*/ 848946 h 2569045"/>
                <a:gd name="connsiteX22" fmla="*/ 2062456 w 5969143"/>
                <a:gd name="connsiteY22" fmla="*/ 563196 h 2569045"/>
                <a:gd name="connsiteX23" fmla="*/ 2405356 w 5969143"/>
                <a:gd name="connsiteY23" fmla="*/ 263159 h 2569045"/>
                <a:gd name="connsiteX24" fmla="*/ 2691106 w 5969143"/>
                <a:gd name="connsiteY24" fmla="*/ 15509 h 2569045"/>
                <a:gd name="connsiteX25" fmla="*/ 2762543 w 5969143"/>
                <a:gd name="connsiteY25" fmla="*/ 39321 h 2569045"/>
                <a:gd name="connsiteX26" fmla="*/ 2648243 w 5969143"/>
                <a:gd name="connsiteY26" fmla="*/ 148859 h 2569045"/>
                <a:gd name="connsiteX27" fmla="*/ 2519656 w 5969143"/>
                <a:gd name="connsiteY27" fmla="*/ 277446 h 2569045"/>
                <a:gd name="connsiteX28" fmla="*/ 2557756 w 5969143"/>
                <a:gd name="connsiteY28" fmla="*/ 391746 h 2569045"/>
                <a:gd name="connsiteX29" fmla="*/ 2676818 w 5969143"/>
                <a:gd name="connsiteY29" fmla="*/ 520334 h 2569045"/>
                <a:gd name="connsiteX30" fmla="*/ 2929231 w 5969143"/>
                <a:gd name="connsiteY30" fmla="*/ 829896 h 2569045"/>
                <a:gd name="connsiteX31" fmla="*/ 3253081 w 5969143"/>
                <a:gd name="connsiteY31" fmla="*/ 1201371 h 2569045"/>
                <a:gd name="connsiteX32" fmla="*/ 3505493 w 5969143"/>
                <a:gd name="connsiteY32" fmla="*/ 991821 h 2569045"/>
                <a:gd name="connsiteX33" fmla="*/ 4057943 w 5969143"/>
                <a:gd name="connsiteY33" fmla="*/ 1382346 h 2569045"/>
                <a:gd name="connsiteX34" fmla="*/ 5043780 w 5969143"/>
                <a:gd name="connsiteY34" fmla="*/ 1182322 h 2569045"/>
                <a:gd name="connsiteX35" fmla="*/ 5858168 w 5969143"/>
                <a:gd name="connsiteY35" fmla="*/ 334596 h 2569045"/>
                <a:gd name="connsiteX36" fmla="*/ 5967706 w 5969143"/>
                <a:gd name="connsiteY36" fmla="*/ 325072 h 2569045"/>
                <a:gd name="connsiteX37" fmla="*/ 5796255 w 5969143"/>
                <a:gd name="connsiteY37" fmla="*/ 556053 h 2569045"/>
                <a:gd name="connsiteX38" fmla="*/ 5165225 w 5969143"/>
                <a:gd name="connsiteY38" fmla="*/ 1182322 h 2569045"/>
                <a:gd name="connsiteX39" fmla="*/ 3643606 w 5969143"/>
                <a:gd name="connsiteY39" fmla="*/ 2568208 h 2569045"/>
                <a:gd name="connsiteX40" fmla="*/ 3172119 w 5969143"/>
                <a:gd name="connsiteY40" fmla="*/ 2325320 h 2569045"/>
                <a:gd name="connsiteX0" fmla="*/ 1038518 w 5969143"/>
                <a:gd name="connsiteY0" fmla="*/ 1768109 h 2568954"/>
                <a:gd name="connsiteX1" fmla="*/ 1167106 w 5969143"/>
                <a:gd name="connsiteY1" fmla="*/ 1606184 h 2568954"/>
                <a:gd name="connsiteX2" fmla="*/ 1290931 w 5969143"/>
                <a:gd name="connsiteY2" fmla="*/ 1487121 h 2568954"/>
                <a:gd name="connsiteX3" fmla="*/ 1476668 w 5969143"/>
                <a:gd name="connsiteY3" fmla="*/ 1291859 h 2568954"/>
                <a:gd name="connsiteX4" fmla="*/ 1471906 w 5969143"/>
                <a:gd name="connsiteY4" fmla="*/ 1234709 h 2568954"/>
                <a:gd name="connsiteX5" fmla="*/ 1381418 w 5969143"/>
                <a:gd name="connsiteY5" fmla="*/ 1320434 h 2568954"/>
                <a:gd name="connsiteX6" fmla="*/ 1305218 w 5969143"/>
                <a:gd name="connsiteY6" fmla="*/ 1401396 h 2568954"/>
                <a:gd name="connsiteX7" fmla="*/ 1100431 w 5969143"/>
                <a:gd name="connsiteY7" fmla="*/ 1610946 h 2568954"/>
                <a:gd name="connsiteX8" fmla="*/ 957556 w 5969143"/>
                <a:gd name="connsiteY8" fmla="*/ 1749059 h 2568954"/>
                <a:gd name="connsiteX9" fmla="*/ 809918 w 5969143"/>
                <a:gd name="connsiteY9" fmla="*/ 1968134 h 2568954"/>
                <a:gd name="connsiteX10" fmla="*/ 609893 w 5969143"/>
                <a:gd name="connsiteY10" fmla="*/ 2153871 h 2568954"/>
                <a:gd name="connsiteX11" fmla="*/ 319381 w 5969143"/>
                <a:gd name="connsiteY11" fmla="*/ 2249121 h 2568954"/>
                <a:gd name="connsiteX12" fmla="*/ 28868 w 5969143"/>
                <a:gd name="connsiteY12" fmla="*/ 2249121 h 2568954"/>
                <a:gd name="connsiteX13" fmla="*/ 33631 w 5969143"/>
                <a:gd name="connsiteY13" fmla="*/ 2153871 h 2568954"/>
                <a:gd name="connsiteX14" fmla="*/ 233656 w 5969143"/>
                <a:gd name="connsiteY14" fmla="*/ 2149109 h 2568954"/>
                <a:gd name="connsiteX15" fmla="*/ 400343 w 5969143"/>
                <a:gd name="connsiteY15" fmla="*/ 2134821 h 2568954"/>
                <a:gd name="connsiteX16" fmla="*/ 686093 w 5969143"/>
                <a:gd name="connsiteY16" fmla="*/ 2034809 h 2568954"/>
                <a:gd name="connsiteX17" fmla="*/ 814681 w 5969143"/>
                <a:gd name="connsiteY17" fmla="*/ 1896696 h 2568954"/>
                <a:gd name="connsiteX18" fmla="*/ 1048043 w 5969143"/>
                <a:gd name="connsiteY18" fmla="*/ 1539509 h 2568954"/>
                <a:gd name="connsiteX19" fmla="*/ 1257593 w 5969143"/>
                <a:gd name="connsiteY19" fmla="*/ 1268046 h 2568954"/>
                <a:gd name="connsiteX20" fmla="*/ 1443331 w 5969143"/>
                <a:gd name="connsiteY20" fmla="*/ 1077546 h 2568954"/>
                <a:gd name="connsiteX21" fmla="*/ 1714793 w 5969143"/>
                <a:gd name="connsiteY21" fmla="*/ 848946 h 2568954"/>
                <a:gd name="connsiteX22" fmla="*/ 2062456 w 5969143"/>
                <a:gd name="connsiteY22" fmla="*/ 563196 h 2568954"/>
                <a:gd name="connsiteX23" fmla="*/ 2405356 w 5969143"/>
                <a:gd name="connsiteY23" fmla="*/ 263159 h 2568954"/>
                <a:gd name="connsiteX24" fmla="*/ 2691106 w 5969143"/>
                <a:gd name="connsiteY24" fmla="*/ 15509 h 2568954"/>
                <a:gd name="connsiteX25" fmla="*/ 2762543 w 5969143"/>
                <a:gd name="connsiteY25" fmla="*/ 39321 h 2568954"/>
                <a:gd name="connsiteX26" fmla="*/ 2648243 w 5969143"/>
                <a:gd name="connsiteY26" fmla="*/ 148859 h 2568954"/>
                <a:gd name="connsiteX27" fmla="*/ 2519656 w 5969143"/>
                <a:gd name="connsiteY27" fmla="*/ 277446 h 2568954"/>
                <a:gd name="connsiteX28" fmla="*/ 2557756 w 5969143"/>
                <a:gd name="connsiteY28" fmla="*/ 391746 h 2568954"/>
                <a:gd name="connsiteX29" fmla="*/ 2676818 w 5969143"/>
                <a:gd name="connsiteY29" fmla="*/ 520334 h 2568954"/>
                <a:gd name="connsiteX30" fmla="*/ 2929231 w 5969143"/>
                <a:gd name="connsiteY30" fmla="*/ 829896 h 2568954"/>
                <a:gd name="connsiteX31" fmla="*/ 3253081 w 5969143"/>
                <a:gd name="connsiteY31" fmla="*/ 1201371 h 2568954"/>
                <a:gd name="connsiteX32" fmla="*/ 3505493 w 5969143"/>
                <a:gd name="connsiteY32" fmla="*/ 991821 h 2568954"/>
                <a:gd name="connsiteX33" fmla="*/ 4057943 w 5969143"/>
                <a:gd name="connsiteY33" fmla="*/ 1382346 h 2568954"/>
                <a:gd name="connsiteX34" fmla="*/ 5043780 w 5969143"/>
                <a:gd name="connsiteY34" fmla="*/ 1182322 h 2568954"/>
                <a:gd name="connsiteX35" fmla="*/ 5858168 w 5969143"/>
                <a:gd name="connsiteY35" fmla="*/ 334596 h 2568954"/>
                <a:gd name="connsiteX36" fmla="*/ 5967706 w 5969143"/>
                <a:gd name="connsiteY36" fmla="*/ 325072 h 2568954"/>
                <a:gd name="connsiteX37" fmla="*/ 5796255 w 5969143"/>
                <a:gd name="connsiteY37" fmla="*/ 556053 h 2568954"/>
                <a:gd name="connsiteX38" fmla="*/ 5165225 w 5969143"/>
                <a:gd name="connsiteY38" fmla="*/ 1182322 h 2568954"/>
                <a:gd name="connsiteX39" fmla="*/ 3643606 w 5969143"/>
                <a:gd name="connsiteY39" fmla="*/ 2568208 h 2568954"/>
                <a:gd name="connsiteX40" fmla="*/ 3148307 w 5969143"/>
                <a:gd name="connsiteY40" fmla="*/ 2291982 h 2568954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557756 w 5969143"/>
                <a:gd name="connsiteY28" fmla="*/ 391746 h 2578457"/>
                <a:gd name="connsiteX29" fmla="*/ 2676818 w 5969143"/>
                <a:gd name="connsiteY29" fmla="*/ 520334 h 2578457"/>
                <a:gd name="connsiteX30" fmla="*/ 2929231 w 5969143"/>
                <a:gd name="connsiteY30" fmla="*/ 829896 h 2578457"/>
                <a:gd name="connsiteX31" fmla="*/ 3253081 w 5969143"/>
                <a:gd name="connsiteY31" fmla="*/ 1201371 h 2578457"/>
                <a:gd name="connsiteX32" fmla="*/ 3505493 w 5969143"/>
                <a:gd name="connsiteY32" fmla="*/ 991821 h 2578457"/>
                <a:gd name="connsiteX33" fmla="*/ 4057943 w 5969143"/>
                <a:gd name="connsiteY33" fmla="*/ 1382346 h 2578457"/>
                <a:gd name="connsiteX34" fmla="*/ 5043780 w 5969143"/>
                <a:gd name="connsiteY34" fmla="*/ 1182322 h 2578457"/>
                <a:gd name="connsiteX35" fmla="*/ 5858168 w 5969143"/>
                <a:gd name="connsiteY35" fmla="*/ 334596 h 2578457"/>
                <a:gd name="connsiteX36" fmla="*/ 5967706 w 5969143"/>
                <a:gd name="connsiteY36" fmla="*/ 325072 h 2578457"/>
                <a:gd name="connsiteX37" fmla="*/ 5796255 w 5969143"/>
                <a:gd name="connsiteY37" fmla="*/ 556053 h 2578457"/>
                <a:gd name="connsiteX38" fmla="*/ 5165225 w 5969143"/>
                <a:gd name="connsiteY38" fmla="*/ 1182322 h 2578457"/>
                <a:gd name="connsiteX39" fmla="*/ 3610269 w 5969143"/>
                <a:gd name="connsiteY39" fmla="*/ 2577733 h 2578457"/>
                <a:gd name="connsiteX40" fmla="*/ 3148307 w 5969143"/>
                <a:gd name="connsiteY40" fmla="*/ 2291982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557756 w 5969143"/>
                <a:gd name="connsiteY28" fmla="*/ 391746 h 2578457"/>
                <a:gd name="connsiteX29" fmla="*/ 2676818 w 5969143"/>
                <a:gd name="connsiteY29" fmla="*/ 520334 h 2578457"/>
                <a:gd name="connsiteX30" fmla="*/ 2929231 w 5969143"/>
                <a:gd name="connsiteY30" fmla="*/ 829896 h 2578457"/>
                <a:gd name="connsiteX31" fmla="*/ 3253081 w 5969143"/>
                <a:gd name="connsiteY31" fmla="*/ 1201371 h 2578457"/>
                <a:gd name="connsiteX32" fmla="*/ 3505493 w 5969143"/>
                <a:gd name="connsiteY32" fmla="*/ 991821 h 2578457"/>
                <a:gd name="connsiteX33" fmla="*/ 4057943 w 5969143"/>
                <a:gd name="connsiteY33" fmla="*/ 1382346 h 2578457"/>
                <a:gd name="connsiteX34" fmla="*/ 5043780 w 5969143"/>
                <a:gd name="connsiteY34" fmla="*/ 1182322 h 2578457"/>
                <a:gd name="connsiteX35" fmla="*/ 5858168 w 5969143"/>
                <a:gd name="connsiteY35" fmla="*/ 334596 h 2578457"/>
                <a:gd name="connsiteX36" fmla="*/ 5967706 w 5969143"/>
                <a:gd name="connsiteY36" fmla="*/ 325072 h 2578457"/>
                <a:gd name="connsiteX37" fmla="*/ 5796255 w 5969143"/>
                <a:gd name="connsiteY37" fmla="*/ 556053 h 2578457"/>
                <a:gd name="connsiteX38" fmla="*/ 5165225 w 5969143"/>
                <a:gd name="connsiteY38" fmla="*/ 1182322 h 2578457"/>
                <a:gd name="connsiteX39" fmla="*/ 3610269 w 5969143"/>
                <a:gd name="connsiteY39" fmla="*/ 2577733 h 2578457"/>
                <a:gd name="connsiteX40" fmla="*/ 3148307 w 5969143"/>
                <a:gd name="connsiteY40" fmla="*/ 2291982 h 2578457"/>
                <a:gd name="connsiteX41" fmla="*/ 3153068 w 5969143"/>
                <a:gd name="connsiteY41" fmla="*/ 2291983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557756 w 5969143"/>
                <a:gd name="connsiteY28" fmla="*/ 391746 h 2578457"/>
                <a:gd name="connsiteX29" fmla="*/ 2676818 w 5969143"/>
                <a:gd name="connsiteY29" fmla="*/ 520334 h 2578457"/>
                <a:gd name="connsiteX30" fmla="*/ 2929231 w 5969143"/>
                <a:gd name="connsiteY30" fmla="*/ 829896 h 2578457"/>
                <a:gd name="connsiteX31" fmla="*/ 3253081 w 5969143"/>
                <a:gd name="connsiteY31" fmla="*/ 1201371 h 2578457"/>
                <a:gd name="connsiteX32" fmla="*/ 3505493 w 5969143"/>
                <a:gd name="connsiteY32" fmla="*/ 991821 h 2578457"/>
                <a:gd name="connsiteX33" fmla="*/ 4057943 w 5969143"/>
                <a:gd name="connsiteY33" fmla="*/ 1382346 h 2578457"/>
                <a:gd name="connsiteX34" fmla="*/ 5043780 w 5969143"/>
                <a:gd name="connsiteY34" fmla="*/ 1182322 h 2578457"/>
                <a:gd name="connsiteX35" fmla="*/ 5858168 w 5969143"/>
                <a:gd name="connsiteY35" fmla="*/ 334596 h 2578457"/>
                <a:gd name="connsiteX36" fmla="*/ 5967706 w 5969143"/>
                <a:gd name="connsiteY36" fmla="*/ 325072 h 2578457"/>
                <a:gd name="connsiteX37" fmla="*/ 5796255 w 5969143"/>
                <a:gd name="connsiteY37" fmla="*/ 556053 h 2578457"/>
                <a:gd name="connsiteX38" fmla="*/ 5165225 w 5969143"/>
                <a:gd name="connsiteY38" fmla="*/ 1182322 h 2578457"/>
                <a:gd name="connsiteX39" fmla="*/ 3610269 w 5969143"/>
                <a:gd name="connsiteY39" fmla="*/ 2577733 h 2578457"/>
                <a:gd name="connsiteX40" fmla="*/ 3148307 w 5969143"/>
                <a:gd name="connsiteY40" fmla="*/ 2291982 h 2578457"/>
                <a:gd name="connsiteX41" fmla="*/ 3105443 w 5969143"/>
                <a:gd name="connsiteY41" fmla="*/ 1225183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557756 w 5969143"/>
                <a:gd name="connsiteY28" fmla="*/ 391746 h 2578457"/>
                <a:gd name="connsiteX29" fmla="*/ 2676818 w 5969143"/>
                <a:gd name="connsiteY29" fmla="*/ 520334 h 2578457"/>
                <a:gd name="connsiteX30" fmla="*/ 2929231 w 5969143"/>
                <a:gd name="connsiteY30" fmla="*/ 829896 h 2578457"/>
                <a:gd name="connsiteX31" fmla="*/ 3253081 w 5969143"/>
                <a:gd name="connsiteY31" fmla="*/ 1201371 h 2578457"/>
                <a:gd name="connsiteX32" fmla="*/ 3505493 w 5969143"/>
                <a:gd name="connsiteY32" fmla="*/ 991821 h 2578457"/>
                <a:gd name="connsiteX33" fmla="*/ 4057943 w 5969143"/>
                <a:gd name="connsiteY33" fmla="*/ 1382346 h 2578457"/>
                <a:gd name="connsiteX34" fmla="*/ 5043780 w 5969143"/>
                <a:gd name="connsiteY34" fmla="*/ 1182322 h 2578457"/>
                <a:gd name="connsiteX35" fmla="*/ 5858168 w 5969143"/>
                <a:gd name="connsiteY35" fmla="*/ 334596 h 2578457"/>
                <a:gd name="connsiteX36" fmla="*/ 5967706 w 5969143"/>
                <a:gd name="connsiteY36" fmla="*/ 325072 h 2578457"/>
                <a:gd name="connsiteX37" fmla="*/ 5796255 w 5969143"/>
                <a:gd name="connsiteY37" fmla="*/ 556053 h 2578457"/>
                <a:gd name="connsiteX38" fmla="*/ 5165225 w 5969143"/>
                <a:gd name="connsiteY38" fmla="*/ 1182322 h 2578457"/>
                <a:gd name="connsiteX39" fmla="*/ 3610269 w 5969143"/>
                <a:gd name="connsiteY39" fmla="*/ 2577733 h 2578457"/>
                <a:gd name="connsiteX40" fmla="*/ 3148307 w 5969143"/>
                <a:gd name="connsiteY40" fmla="*/ 2291982 h 2578457"/>
                <a:gd name="connsiteX41" fmla="*/ 3105443 w 5969143"/>
                <a:gd name="connsiteY41" fmla="*/ 1225183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557756 w 5969143"/>
                <a:gd name="connsiteY28" fmla="*/ 391746 h 2578457"/>
                <a:gd name="connsiteX29" fmla="*/ 2676818 w 5969143"/>
                <a:gd name="connsiteY29" fmla="*/ 520334 h 2578457"/>
                <a:gd name="connsiteX30" fmla="*/ 2929231 w 5969143"/>
                <a:gd name="connsiteY30" fmla="*/ 829896 h 2578457"/>
                <a:gd name="connsiteX31" fmla="*/ 3253081 w 5969143"/>
                <a:gd name="connsiteY31" fmla="*/ 1201371 h 2578457"/>
                <a:gd name="connsiteX32" fmla="*/ 3505493 w 5969143"/>
                <a:gd name="connsiteY32" fmla="*/ 991821 h 2578457"/>
                <a:gd name="connsiteX33" fmla="*/ 4057943 w 5969143"/>
                <a:gd name="connsiteY33" fmla="*/ 1382346 h 2578457"/>
                <a:gd name="connsiteX34" fmla="*/ 5043780 w 5969143"/>
                <a:gd name="connsiteY34" fmla="*/ 1182322 h 2578457"/>
                <a:gd name="connsiteX35" fmla="*/ 5858168 w 5969143"/>
                <a:gd name="connsiteY35" fmla="*/ 334596 h 2578457"/>
                <a:gd name="connsiteX36" fmla="*/ 5967706 w 5969143"/>
                <a:gd name="connsiteY36" fmla="*/ 325072 h 2578457"/>
                <a:gd name="connsiteX37" fmla="*/ 5796255 w 5969143"/>
                <a:gd name="connsiteY37" fmla="*/ 556053 h 2578457"/>
                <a:gd name="connsiteX38" fmla="*/ 5165225 w 5969143"/>
                <a:gd name="connsiteY38" fmla="*/ 1182322 h 2578457"/>
                <a:gd name="connsiteX39" fmla="*/ 3610269 w 5969143"/>
                <a:gd name="connsiteY39" fmla="*/ 2577733 h 2578457"/>
                <a:gd name="connsiteX40" fmla="*/ 3148307 w 5969143"/>
                <a:gd name="connsiteY40" fmla="*/ 2291982 h 2578457"/>
                <a:gd name="connsiteX41" fmla="*/ 3105443 w 5969143"/>
                <a:gd name="connsiteY41" fmla="*/ 1225183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557756 w 5969143"/>
                <a:gd name="connsiteY28" fmla="*/ 391746 h 2578457"/>
                <a:gd name="connsiteX29" fmla="*/ 2676818 w 5969143"/>
                <a:gd name="connsiteY29" fmla="*/ 520334 h 2578457"/>
                <a:gd name="connsiteX30" fmla="*/ 2929231 w 5969143"/>
                <a:gd name="connsiteY30" fmla="*/ 829896 h 2578457"/>
                <a:gd name="connsiteX31" fmla="*/ 3253081 w 5969143"/>
                <a:gd name="connsiteY31" fmla="*/ 1201371 h 2578457"/>
                <a:gd name="connsiteX32" fmla="*/ 3505493 w 5969143"/>
                <a:gd name="connsiteY32" fmla="*/ 991821 h 2578457"/>
                <a:gd name="connsiteX33" fmla="*/ 4057943 w 5969143"/>
                <a:gd name="connsiteY33" fmla="*/ 1382346 h 2578457"/>
                <a:gd name="connsiteX34" fmla="*/ 5043780 w 5969143"/>
                <a:gd name="connsiteY34" fmla="*/ 1182322 h 2578457"/>
                <a:gd name="connsiteX35" fmla="*/ 5858168 w 5969143"/>
                <a:gd name="connsiteY35" fmla="*/ 334596 h 2578457"/>
                <a:gd name="connsiteX36" fmla="*/ 5967706 w 5969143"/>
                <a:gd name="connsiteY36" fmla="*/ 325072 h 2578457"/>
                <a:gd name="connsiteX37" fmla="*/ 5796255 w 5969143"/>
                <a:gd name="connsiteY37" fmla="*/ 556053 h 2578457"/>
                <a:gd name="connsiteX38" fmla="*/ 5165225 w 5969143"/>
                <a:gd name="connsiteY38" fmla="*/ 1182322 h 2578457"/>
                <a:gd name="connsiteX39" fmla="*/ 3610269 w 5969143"/>
                <a:gd name="connsiteY39" fmla="*/ 2577733 h 2578457"/>
                <a:gd name="connsiteX40" fmla="*/ 3148307 w 5969143"/>
                <a:gd name="connsiteY40" fmla="*/ 2291982 h 2578457"/>
                <a:gd name="connsiteX41" fmla="*/ 3105443 w 5969143"/>
                <a:gd name="connsiteY41" fmla="*/ 1225183 h 2578457"/>
                <a:gd name="connsiteX42" fmla="*/ 3105443 w 5969143"/>
                <a:gd name="connsiteY42" fmla="*/ 1234708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557756 w 5969143"/>
                <a:gd name="connsiteY28" fmla="*/ 391746 h 2578457"/>
                <a:gd name="connsiteX29" fmla="*/ 2676818 w 5969143"/>
                <a:gd name="connsiteY29" fmla="*/ 520334 h 2578457"/>
                <a:gd name="connsiteX30" fmla="*/ 2929231 w 5969143"/>
                <a:gd name="connsiteY30" fmla="*/ 829896 h 2578457"/>
                <a:gd name="connsiteX31" fmla="*/ 3253081 w 5969143"/>
                <a:gd name="connsiteY31" fmla="*/ 1201371 h 2578457"/>
                <a:gd name="connsiteX32" fmla="*/ 3505493 w 5969143"/>
                <a:gd name="connsiteY32" fmla="*/ 991821 h 2578457"/>
                <a:gd name="connsiteX33" fmla="*/ 4057943 w 5969143"/>
                <a:gd name="connsiteY33" fmla="*/ 1382346 h 2578457"/>
                <a:gd name="connsiteX34" fmla="*/ 5043780 w 5969143"/>
                <a:gd name="connsiteY34" fmla="*/ 1182322 h 2578457"/>
                <a:gd name="connsiteX35" fmla="*/ 5858168 w 5969143"/>
                <a:gd name="connsiteY35" fmla="*/ 334596 h 2578457"/>
                <a:gd name="connsiteX36" fmla="*/ 5967706 w 5969143"/>
                <a:gd name="connsiteY36" fmla="*/ 325072 h 2578457"/>
                <a:gd name="connsiteX37" fmla="*/ 5796255 w 5969143"/>
                <a:gd name="connsiteY37" fmla="*/ 556053 h 2578457"/>
                <a:gd name="connsiteX38" fmla="*/ 5165225 w 5969143"/>
                <a:gd name="connsiteY38" fmla="*/ 1182322 h 2578457"/>
                <a:gd name="connsiteX39" fmla="*/ 3610269 w 5969143"/>
                <a:gd name="connsiteY39" fmla="*/ 2577733 h 2578457"/>
                <a:gd name="connsiteX40" fmla="*/ 3148307 w 5969143"/>
                <a:gd name="connsiteY40" fmla="*/ 2291982 h 2578457"/>
                <a:gd name="connsiteX41" fmla="*/ 3105443 w 5969143"/>
                <a:gd name="connsiteY41" fmla="*/ 1225183 h 2578457"/>
                <a:gd name="connsiteX42" fmla="*/ 2476793 w 5969143"/>
                <a:gd name="connsiteY42" fmla="*/ 377458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557756 w 5969143"/>
                <a:gd name="connsiteY28" fmla="*/ 391746 h 2578457"/>
                <a:gd name="connsiteX29" fmla="*/ 2676818 w 5969143"/>
                <a:gd name="connsiteY29" fmla="*/ 520334 h 2578457"/>
                <a:gd name="connsiteX30" fmla="*/ 2929231 w 5969143"/>
                <a:gd name="connsiteY30" fmla="*/ 829896 h 2578457"/>
                <a:gd name="connsiteX31" fmla="*/ 3253081 w 5969143"/>
                <a:gd name="connsiteY31" fmla="*/ 1201371 h 2578457"/>
                <a:gd name="connsiteX32" fmla="*/ 3505493 w 5969143"/>
                <a:gd name="connsiteY32" fmla="*/ 991821 h 2578457"/>
                <a:gd name="connsiteX33" fmla="*/ 4057943 w 5969143"/>
                <a:gd name="connsiteY33" fmla="*/ 1382346 h 2578457"/>
                <a:gd name="connsiteX34" fmla="*/ 5043780 w 5969143"/>
                <a:gd name="connsiteY34" fmla="*/ 1182322 h 2578457"/>
                <a:gd name="connsiteX35" fmla="*/ 5858168 w 5969143"/>
                <a:gd name="connsiteY35" fmla="*/ 334596 h 2578457"/>
                <a:gd name="connsiteX36" fmla="*/ 5967706 w 5969143"/>
                <a:gd name="connsiteY36" fmla="*/ 325072 h 2578457"/>
                <a:gd name="connsiteX37" fmla="*/ 5796255 w 5969143"/>
                <a:gd name="connsiteY37" fmla="*/ 556053 h 2578457"/>
                <a:gd name="connsiteX38" fmla="*/ 5165225 w 5969143"/>
                <a:gd name="connsiteY38" fmla="*/ 1182322 h 2578457"/>
                <a:gd name="connsiteX39" fmla="*/ 3610269 w 5969143"/>
                <a:gd name="connsiteY39" fmla="*/ 2577733 h 2578457"/>
                <a:gd name="connsiteX40" fmla="*/ 3148307 w 5969143"/>
                <a:gd name="connsiteY40" fmla="*/ 2291982 h 2578457"/>
                <a:gd name="connsiteX41" fmla="*/ 3105443 w 5969143"/>
                <a:gd name="connsiteY41" fmla="*/ 1225183 h 2578457"/>
                <a:gd name="connsiteX42" fmla="*/ 2476793 w 5969143"/>
                <a:gd name="connsiteY42" fmla="*/ 377458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557756 w 5969143"/>
                <a:gd name="connsiteY28" fmla="*/ 391746 h 2578457"/>
                <a:gd name="connsiteX29" fmla="*/ 2676818 w 5969143"/>
                <a:gd name="connsiteY29" fmla="*/ 520334 h 2578457"/>
                <a:gd name="connsiteX30" fmla="*/ 2929231 w 5969143"/>
                <a:gd name="connsiteY30" fmla="*/ 829896 h 2578457"/>
                <a:gd name="connsiteX31" fmla="*/ 3253081 w 5969143"/>
                <a:gd name="connsiteY31" fmla="*/ 1201371 h 2578457"/>
                <a:gd name="connsiteX32" fmla="*/ 3505493 w 5969143"/>
                <a:gd name="connsiteY32" fmla="*/ 991821 h 2578457"/>
                <a:gd name="connsiteX33" fmla="*/ 4057943 w 5969143"/>
                <a:gd name="connsiteY33" fmla="*/ 1382346 h 2578457"/>
                <a:gd name="connsiteX34" fmla="*/ 5043780 w 5969143"/>
                <a:gd name="connsiteY34" fmla="*/ 1182322 h 2578457"/>
                <a:gd name="connsiteX35" fmla="*/ 5858168 w 5969143"/>
                <a:gd name="connsiteY35" fmla="*/ 334596 h 2578457"/>
                <a:gd name="connsiteX36" fmla="*/ 5967706 w 5969143"/>
                <a:gd name="connsiteY36" fmla="*/ 325072 h 2578457"/>
                <a:gd name="connsiteX37" fmla="*/ 5796255 w 5969143"/>
                <a:gd name="connsiteY37" fmla="*/ 556053 h 2578457"/>
                <a:gd name="connsiteX38" fmla="*/ 5165225 w 5969143"/>
                <a:gd name="connsiteY38" fmla="*/ 1182322 h 2578457"/>
                <a:gd name="connsiteX39" fmla="*/ 3610269 w 5969143"/>
                <a:gd name="connsiteY39" fmla="*/ 2577733 h 2578457"/>
                <a:gd name="connsiteX40" fmla="*/ 3148307 w 5969143"/>
                <a:gd name="connsiteY40" fmla="*/ 2291982 h 2578457"/>
                <a:gd name="connsiteX41" fmla="*/ 3105443 w 5969143"/>
                <a:gd name="connsiteY41" fmla="*/ 1225183 h 2578457"/>
                <a:gd name="connsiteX42" fmla="*/ 2476793 w 5969143"/>
                <a:gd name="connsiteY42" fmla="*/ 377458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557756 w 5969143"/>
                <a:gd name="connsiteY28" fmla="*/ 391746 h 2578457"/>
                <a:gd name="connsiteX29" fmla="*/ 2676818 w 5969143"/>
                <a:gd name="connsiteY29" fmla="*/ 520334 h 2578457"/>
                <a:gd name="connsiteX30" fmla="*/ 2929231 w 5969143"/>
                <a:gd name="connsiteY30" fmla="*/ 829896 h 2578457"/>
                <a:gd name="connsiteX31" fmla="*/ 3253081 w 5969143"/>
                <a:gd name="connsiteY31" fmla="*/ 1201371 h 2578457"/>
                <a:gd name="connsiteX32" fmla="*/ 3505493 w 5969143"/>
                <a:gd name="connsiteY32" fmla="*/ 991821 h 2578457"/>
                <a:gd name="connsiteX33" fmla="*/ 4057943 w 5969143"/>
                <a:gd name="connsiteY33" fmla="*/ 1382346 h 2578457"/>
                <a:gd name="connsiteX34" fmla="*/ 5043780 w 5969143"/>
                <a:gd name="connsiteY34" fmla="*/ 1182322 h 2578457"/>
                <a:gd name="connsiteX35" fmla="*/ 5858168 w 5969143"/>
                <a:gd name="connsiteY35" fmla="*/ 334596 h 2578457"/>
                <a:gd name="connsiteX36" fmla="*/ 5967706 w 5969143"/>
                <a:gd name="connsiteY36" fmla="*/ 325072 h 2578457"/>
                <a:gd name="connsiteX37" fmla="*/ 5796255 w 5969143"/>
                <a:gd name="connsiteY37" fmla="*/ 556053 h 2578457"/>
                <a:gd name="connsiteX38" fmla="*/ 5165225 w 5969143"/>
                <a:gd name="connsiteY38" fmla="*/ 1182322 h 2578457"/>
                <a:gd name="connsiteX39" fmla="*/ 3610269 w 5969143"/>
                <a:gd name="connsiteY39" fmla="*/ 2577733 h 2578457"/>
                <a:gd name="connsiteX40" fmla="*/ 3148307 w 5969143"/>
                <a:gd name="connsiteY40" fmla="*/ 2291982 h 2578457"/>
                <a:gd name="connsiteX41" fmla="*/ 3105443 w 5969143"/>
                <a:gd name="connsiteY41" fmla="*/ 1225183 h 2578457"/>
                <a:gd name="connsiteX42" fmla="*/ 2476793 w 5969143"/>
                <a:gd name="connsiteY42" fmla="*/ 377458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676818 w 5969143"/>
                <a:gd name="connsiteY28" fmla="*/ 520334 h 2578457"/>
                <a:gd name="connsiteX29" fmla="*/ 2929231 w 5969143"/>
                <a:gd name="connsiteY29" fmla="*/ 829896 h 2578457"/>
                <a:gd name="connsiteX30" fmla="*/ 3253081 w 5969143"/>
                <a:gd name="connsiteY30" fmla="*/ 1201371 h 2578457"/>
                <a:gd name="connsiteX31" fmla="*/ 3505493 w 5969143"/>
                <a:gd name="connsiteY31" fmla="*/ 991821 h 2578457"/>
                <a:gd name="connsiteX32" fmla="*/ 4057943 w 5969143"/>
                <a:gd name="connsiteY32" fmla="*/ 1382346 h 2578457"/>
                <a:gd name="connsiteX33" fmla="*/ 5043780 w 5969143"/>
                <a:gd name="connsiteY33" fmla="*/ 1182322 h 2578457"/>
                <a:gd name="connsiteX34" fmla="*/ 5858168 w 5969143"/>
                <a:gd name="connsiteY34" fmla="*/ 334596 h 2578457"/>
                <a:gd name="connsiteX35" fmla="*/ 5967706 w 5969143"/>
                <a:gd name="connsiteY35" fmla="*/ 325072 h 2578457"/>
                <a:gd name="connsiteX36" fmla="*/ 5796255 w 5969143"/>
                <a:gd name="connsiteY36" fmla="*/ 556053 h 2578457"/>
                <a:gd name="connsiteX37" fmla="*/ 5165225 w 5969143"/>
                <a:gd name="connsiteY37" fmla="*/ 1182322 h 2578457"/>
                <a:gd name="connsiteX38" fmla="*/ 3610269 w 5969143"/>
                <a:gd name="connsiteY38" fmla="*/ 2577733 h 2578457"/>
                <a:gd name="connsiteX39" fmla="*/ 3148307 w 5969143"/>
                <a:gd name="connsiteY39" fmla="*/ 2291982 h 2578457"/>
                <a:gd name="connsiteX40" fmla="*/ 3105443 w 5969143"/>
                <a:gd name="connsiteY40" fmla="*/ 1225183 h 2578457"/>
                <a:gd name="connsiteX41" fmla="*/ 2476793 w 5969143"/>
                <a:gd name="connsiteY41" fmla="*/ 377458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676818 w 5969143"/>
                <a:gd name="connsiteY28" fmla="*/ 520334 h 2578457"/>
                <a:gd name="connsiteX29" fmla="*/ 2929231 w 5969143"/>
                <a:gd name="connsiteY29" fmla="*/ 829896 h 2578457"/>
                <a:gd name="connsiteX30" fmla="*/ 3253081 w 5969143"/>
                <a:gd name="connsiteY30" fmla="*/ 1201371 h 2578457"/>
                <a:gd name="connsiteX31" fmla="*/ 3505493 w 5969143"/>
                <a:gd name="connsiteY31" fmla="*/ 991821 h 2578457"/>
                <a:gd name="connsiteX32" fmla="*/ 4057943 w 5969143"/>
                <a:gd name="connsiteY32" fmla="*/ 1382346 h 2578457"/>
                <a:gd name="connsiteX33" fmla="*/ 5043780 w 5969143"/>
                <a:gd name="connsiteY33" fmla="*/ 1182322 h 2578457"/>
                <a:gd name="connsiteX34" fmla="*/ 5858168 w 5969143"/>
                <a:gd name="connsiteY34" fmla="*/ 334596 h 2578457"/>
                <a:gd name="connsiteX35" fmla="*/ 5967706 w 5969143"/>
                <a:gd name="connsiteY35" fmla="*/ 325072 h 2578457"/>
                <a:gd name="connsiteX36" fmla="*/ 5796255 w 5969143"/>
                <a:gd name="connsiteY36" fmla="*/ 556053 h 2578457"/>
                <a:gd name="connsiteX37" fmla="*/ 5165225 w 5969143"/>
                <a:gd name="connsiteY37" fmla="*/ 1182322 h 2578457"/>
                <a:gd name="connsiteX38" fmla="*/ 3610269 w 5969143"/>
                <a:gd name="connsiteY38" fmla="*/ 2577733 h 2578457"/>
                <a:gd name="connsiteX39" fmla="*/ 3148307 w 5969143"/>
                <a:gd name="connsiteY39" fmla="*/ 2291982 h 2578457"/>
                <a:gd name="connsiteX40" fmla="*/ 3105443 w 5969143"/>
                <a:gd name="connsiteY40" fmla="*/ 1225183 h 2578457"/>
                <a:gd name="connsiteX41" fmla="*/ 2476793 w 5969143"/>
                <a:gd name="connsiteY41" fmla="*/ 377458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676818 w 5969143"/>
                <a:gd name="connsiteY28" fmla="*/ 520334 h 2578457"/>
                <a:gd name="connsiteX29" fmla="*/ 2929231 w 5969143"/>
                <a:gd name="connsiteY29" fmla="*/ 829896 h 2578457"/>
                <a:gd name="connsiteX30" fmla="*/ 3253081 w 5969143"/>
                <a:gd name="connsiteY30" fmla="*/ 1201371 h 2578457"/>
                <a:gd name="connsiteX31" fmla="*/ 3505493 w 5969143"/>
                <a:gd name="connsiteY31" fmla="*/ 991821 h 2578457"/>
                <a:gd name="connsiteX32" fmla="*/ 4057943 w 5969143"/>
                <a:gd name="connsiteY32" fmla="*/ 1382346 h 2578457"/>
                <a:gd name="connsiteX33" fmla="*/ 5043780 w 5969143"/>
                <a:gd name="connsiteY33" fmla="*/ 1182322 h 2578457"/>
                <a:gd name="connsiteX34" fmla="*/ 5858168 w 5969143"/>
                <a:gd name="connsiteY34" fmla="*/ 334596 h 2578457"/>
                <a:gd name="connsiteX35" fmla="*/ 5967706 w 5969143"/>
                <a:gd name="connsiteY35" fmla="*/ 325072 h 2578457"/>
                <a:gd name="connsiteX36" fmla="*/ 5796255 w 5969143"/>
                <a:gd name="connsiteY36" fmla="*/ 556053 h 2578457"/>
                <a:gd name="connsiteX37" fmla="*/ 5165225 w 5969143"/>
                <a:gd name="connsiteY37" fmla="*/ 1182322 h 2578457"/>
                <a:gd name="connsiteX38" fmla="*/ 3610269 w 5969143"/>
                <a:gd name="connsiteY38" fmla="*/ 2577733 h 2578457"/>
                <a:gd name="connsiteX39" fmla="*/ 3148307 w 5969143"/>
                <a:gd name="connsiteY39" fmla="*/ 2291982 h 2578457"/>
                <a:gd name="connsiteX40" fmla="*/ 3105443 w 5969143"/>
                <a:gd name="connsiteY40" fmla="*/ 1225183 h 2578457"/>
                <a:gd name="connsiteX41" fmla="*/ 2476793 w 5969143"/>
                <a:gd name="connsiteY41" fmla="*/ 377458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676818 w 5969143"/>
                <a:gd name="connsiteY28" fmla="*/ 520334 h 2578457"/>
                <a:gd name="connsiteX29" fmla="*/ 2929231 w 5969143"/>
                <a:gd name="connsiteY29" fmla="*/ 829896 h 2578457"/>
                <a:gd name="connsiteX30" fmla="*/ 3253081 w 5969143"/>
                <a:gd name="connsiteY30" fmla="*/ 1201371 h 2578457"/>
                <a:gd name="connsiteX31" fmla="*/ 3505493 w 5969143"/>
                <a:gd name="connsiteY31" fmla="*/ 991821 h 2578457"/>
                <a:gd name="connsiteX32" fmla="*/ 4057943 w 5969143"/>
                <a:gd name="connsiteY32" fmla="*/ 1382346 h 2578457"/>
                <a:gd name="connsiteX33" fmla="*/ 5043780 w 5969143"/>
                <a:gd name="connsiteY33" fmla="*/ 1182322 h 2578457"/>
                <a:gd name="connsiteX34" fmla="*/ 5858168 w 5969143"/>
                <a:gd name="connsiteY34" fmla="*/ 334596 h 2578457"/>
                <a:gd name="connsiteX35" fmla="*/ 5967706 w 5969143"/>
                <a:gd name="connsiteY35" fmla="*/ 325072 h 2578457"/>
                <a:gd name="connsiteX36" fmla="*/ 5796255 w 5969143"/>
                <a:gd name="connsiteY36" fmla="*/ 556053 h 2578457"/>
                <a:gd name="connsiteX37" fmla="*/ 5165225 w 5969143"/>
                <a:gd name="connsiteY37" fmla="*/ 1182322 h 2578457"/>
                <a:gd name="connsiteX38" fmla="*/ 3610269 w 5969143"/>
                <a:gd name="connsiteY38" fmla="*/ 2577733 h 2578457"/>
                <a:gd name="connsiteX39" fmla="*/ 3148307 w 5969143"/>
                <a:gd name="connsiteY39" fmla="*/ 2291982 h 2578457"/>
                <a:gd name="connsiteX40" fmla="*/ 3105443 w 5969143"/>
                <a:gd name="connsiteY40" fmla="*/ 1225183 h 2578457"/>
                <a:gd name="connsiteX41" fmla="*/ 2476793 w 5969143"/>
                <a:gd name="connsiteY41" fmla="*/ 377458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676818 w 5969143"/>
                <a:gd name="connsiteY28" fmla="*/ 520334 h 2578457"/>
                <a:gd name="connsiteX29" fmla="*/ 2929231 w 5969143"/>
                <a:gd name="connsiteY29" fmla="*/ 829896 h 2578457"/>
                <a:gd name="connsiteX30" fmla="*/ 3253081 w 5969143"/>
                <a:gd name="connsiteY30" fmla="*/ 1201371 h 2578457"/>
                <a:gd name="connsiteX31" fmla="*/ 3505493 w 5969143"/>
                <a:gd name="connsiteY31" fmla="*/ 991821 h 2578457"/>
                <a:gd name="connsiteX32" fmla="*/ 4057943 w 5969143"/>
                <a:gd name="connsiteY32" fmla="*/ 1382346 h 2578457"/>
                <a:gd name="connsiteX33" fmla="*/ 5043780 w 5969143"/>
                <a:gd name="connsiteY33" fmla="*/ 1182322 h 2578457"/>
                <a:gd name="connsiteX34" fmla="*/ 5858168 w 5969143"/>
                <a:gd name="connsiteY34" fmla="*/ 334596 h 2578457"/>
                <a:gd name="connsiteX35" fmla="*/ 5967706 w 5969143"/>
                <a:gd name="connsiteY35" fmla="*/ 325072 h 2578457"/>
                <a:gd name="connsiteX36" fmla="*/ 5796255 w 5969143"/>
                <a:gd name="connsiteY36" fmla="*/ 556053 h 2578457"/>
                <a:gd name="connsiteX37" fmla="*/ 5165225 w 5969143"/>
                <a:gd name="connsiteY37" fmla="*/ 1182322 h 2578457"/>
                <a:gd name="connsiteX38" fmla="*/ 3610269 w 5969143"/>
                <a:gd name="connsiteY38" fmla="*/ 2577733 h 2578457"/>
                <a:gd name="connsiteX39" fmla="*/ 3148307 w 5969143"/>
                <a:gd name="connsiteY39" fmla="*/ 2291982 h 2578457"/>
                <a:gd name="connsiteX40" fmla="*/ 3134018 w 5969143"/>
                <a:gd name="connsiteY40" fmla="*/ 1191846 h 2578457"/>
                <a:gd name="connsiteX41" fmla="*/ 2476793 w 5969143"/>
                <a:gd name="connsiteY41" fmla="*/ 377458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676818 w 5969143"/>
                <a:gd name="connsiteY28" fmla="*/ 520334 h 2578457"/>
                <a:gd name="connsiteX29" fmla="*/ 2929231 w 5969143"/>
                <a:gd name="connsiteY29" fmla="*/ 829896 h 2578457"/>
                <a:gd name="connsiteX30" fmla="*/ 3253081 w 5969143"/>
                <a:gd name="connsiteY30" fmla="*/ 1201371 h 2578457"/>
                <a:gd name="connsiteX31" fmla="*/ 3505493 w 5969143"/>
                <a:gd name="connsiteY31" fmla="*/ 991821 h 2578457"/>
                <a:gd name="connsiteX32" fmla="*/ 4057943 w 5969143"/>
                <a:gd name="connsiteY32" fmla="*/ 1382346 h 2578457"/>
                <a:gd name="connsiteX33" fmla="*/ 5043780 w 5969143"/>
                <a:gd name="connsiteY33" fmla="*/ 1182322 h 2578457"/>
                <a:gd name="connsiteX34" fmla="*/ 5858168 w 5969143"/>
                <a:gd name="connsiteY34" fmla="*/ 334596 h 2578457"/>
                <a:gd name="connsiteX35" fmla="*/ 5967706 w 5969143"/>
                <a:gd name="connsiteY35" fmla="*/ 325072 h 2578457"/>
                <a:gd name="connsiteX36" fmla="*/ 5796255 w 5969143"/>
                <a:gd name="connsiteY36" fmla="*/ 556053 h 2578457"/>
                <a:gd name="connsiteX37" fmla="*/ 5165225 w 5969143"/>
                <a:gd name="connsiteY37" fmla="*/ 1182322 h 2578457"/>
                <a:gd name="connsiteX38" fmla="*/ 3610269 w 5969143"/>
                <a:gd name="connsiteY38" fmla="*/ 2577733 h 2578457"/>
                <a:gd name="connsiteX39" fmla="*/ 3148307 w 5969143"/>
                <a:gd name="connsiteY39" fmla="*/ 2291982 h 2578457"/>
                <a:gd name="connsiteX40" fmla="*/ 3134018 w 5969143"/>
                <a:gd name="connsiteY40" fmla="*/ 1253759 h 2578457"/>
                <a:gd name="connsiteX41" fmla="*/ 2476793 w 5969143"/>
                <a:gd name="connsiteY41" fmla="*/ 377458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676818 w 5969143"/>
                <a:gd name="connsiteY28" fmla="*/ 520334 h 2578457"/>
                <a:gd name="connsiteX29" fmla="*/ 2929231 w 5969143"/>
                <a:gd name="connsiteY29" fmla="*/ 829896 h 2578457"/>
                <a:gd name="connsiteX30" fmla="*/ 3253081 w 5969143"/>
                <a:gd name="connsiteY30" fmla="*/ 1201371 h 2578457"/>
                <a:gd name="connsiteX31" fmla="*/ 3505493 w 5969143"/>
                <a:gd name="connsiteY31" fmla="*/ 991821 h 2578457"/>
                <a:gd name="connsiteX32" fmla="*/ 4057943 w 5969143"/>
                <a:gd name="connsiteY32" fmla="*/ 1382346 h 2578457"/>
                <a:gd name="connsiteX33" fmla="*/ 5043780 w 5969143"/>
                <a:gd name="connsiteY33" fmla="*/ 1182322 h 2578457"/>
                <a:gd name="connsiteX34" fmla="*/ 5858168 w 5969143"/>
                <a:gd name="connsiteY34" fmla="*/ 334596 h 2578457"/>
                <a:gd name="connsiteX35" fmla="*/ 5967706 w 5969143"/>
                <a:gd name="connsiteY35" fmla="*/ 325072 h 2578457"/>
                <a:gd name="connsiteX36" fmla="*/ 5796255 w 5969143"/>
                <a:gd name="connsiteY36" fmla="*/ 556053 h 2578457"/>
                <a:gd name="connsiteX37" fmla="*/ 5165225 w 5969143"/>
                <a:gd name="connsiteY37" fmla="*/ 1182322 h 2578457"/>
                <a:gd name="connsiteX38" fmla="*/ 3610269 w 5969143"/>
                <a:gd name="connsiteY38" fmla="*/ 2577733 h 2578457"/>
                <a:gd name="connsiteX39" fmla="*/ 3148307 w 5969143"/>
                <a:gd name="connsiteY39" fmla="*/ 2291982 h 2578457"/>
                <a:gd name="connsiteX40" fmla="*/ 3134018 w 5969143"/>
                <a:gd name="connsiteY40" fmla="*/ 1253759 h 2578457"/>
                <a:gd name="connsiteX41" fmla="*/ 2448218 w 5969143"/>
                <a:gd name="connsiteY41" fmla="*/ 429845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676818 w 5969143"/>
                <a:gd name="connsiteY28" fmla="*/ 520334 h 2578457"/>
                <a:gd name="connsiteX29" fmla="*/ 2929231 w 5969143"/>
                <a:gd name="connsiteY29" fmla="*/ 829896 h 2578457"/>
                <a:gd name="connsiteX30" fmla="*/ 3253081 w 5969143"/>
                <a:gd name="connsiteY30" fmla="*/ 1201371 h 2578457"/>
                <a:gd name="connsiteX31" fmla="*/ 3505493 w 5969143"/>
                <a:gd name="connsiteY31" fmla="*/ 991821 h 2578457"/>
                <a:gd name="connsiteX32" fmla="*/ 4057943 w 5969143"/>
                <a:gd name="connsiteY32" fmla="*/ 1382346 h 2578457"/>
                <a:gd name="connsiteX33" fmla="*/ 5043780 w 5969143"/>
                <a:gd name="connsiteY33" fmla="*/ 1182322 h 2578457"/>
                <a:gd name="connsiteX34" fmla="*/ 5858168 w 5969143"/>
                <a:gd name="connsiteY34" fmla="*/ 334596 h 2578457"/>
                <a:gd name="connsiteX35" fmla="*/ 5967706 w 5969143"/>
                <a:gd name="connsiteY35" fmla="*/ 325072 h 2578457"/>
                <a:gd name="connsiteX36" fmla="*/ 5796255 w 5969143"/>
                <a:gd name="connsiteY36" fmla="*/ 556053 h 2578457"/>
                <a:gd name="connsiteX37" fmla="*/ 5165225 w 5969143"/>
                <a:gd name="connsiteY37" fmla="*/ 1182322 h 2578457"/>
                <a:gd name="connsiteX38" fmla="*/ 3610269 w 5969143"/>
                <a:gd name="connsiteY38" fmla="*/ 2577733 h 2578457"/>
                <a:gd name="connsiteX39" fmla="*/ 3148307 w 5969143"/>
                <a:gd name="connsiteY39" fmla="*/ 2291982 h 2578457"/>
                <a:gd name="connsiteX40" fmla="*/ 3134018 w 5969143"/>
                <a:gd name="connsiteY40" fmla="*/ 1253759 h 2578457"/>
                <a:gd name="connsiteX41" fmla="*/ 2448218 w 5969143"/>
                <a:gd name="connsiteY41" fmla="*/ 429845 h 2578457"/>
                <a:gd name="connsiteX42" fmla="*/ 2448218 w 5969143"/>
                <a:gd name="connsiteY42" fmla="*/ 439370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676818 w 5969143"/>
                <a:gd name="connsiteY28" fmla="*/ 520334 h 2578457"/>
                <a:gd name="connsiteX29" fmla="*/ 2929231 w 5969143"/>
                <a:gd name="connsiteY29" fmla="*/ 829896 h 2578457"/>
                <a:gd name="connsiteX30" fmla="*/ 3253081 w 5969143"/>
                <a:gd name="connsiteY30" fmla="*/ 1201371 h 2578457"/>
                <a:gd name="connsiteX31" fmla="*/ 3505493 w 5969143"/>
                <a:gd name="connsiteY31" fmla="*/ 991821 h 2578457"/>
                <a:gd name="connsiteX32" fmla="*/ 4057943 w 5969143"/>
                <a:gd name="connsiteY32" fmla="*/ 1382346 h 2578457"/>
                <a:gd name="connsiteX33" fmla="*/ 5043780 w 5969143"/>
                <a:gd name="connsiteY33" fmla="*/ 1182322 h 2578457"/>
                <a:gd name="connsiteX34" fmla="*/ 5858168 w 5969143"/>
                <a:gd name="connsiteY34" fmla="*/ 334596 h 2578457"/>
                <a:gd name="connsiteX35" fmla="*/ 5967706 w 5969143"/>
                <a:gd name="connsiteY35" fmla="*/ 325072 h 2578457"/>
                <a:gd name="connsiteX36" fmla="*/ 5796255 w 5969143"/>
                <a:gd name="connsiteY36" fmla="*/ 556053 h 2578457"/>
                <a:gd name="connsiteX37" fmla="*/ 5165225 w 5969143"/>
                <a:gd name="connsiteY37" fmla="*/ 1182322 h 2578457"/>
                <a:gd name="connsiteX38" fmla="*/ 3610269 w 5969143"/>
                <a:gd name="connsiteY38" fmla="*/ 2577733 h 2578457"/>
                <a:gd name="connsiteX39" fmla="*/ 3148307 w 5969143"/>
                <a:gd name="connsiteY39" fmla="*/ 2291982 h 2578457"/>
                <a:gd name="connsiteX40" fmla="*/ 3134018 w 5969143"/>
                <a:gd name="connsiteY40" fmla="*/ 1253759 h 2578457"/>
                <a:gd name="connsiteX41" fmla="*/ 2448218 w 5969143"/>
                <a:gd name="connsiteY41" fmla="*/ 429845 h 2578457"/>
                <a:gd name="connsiteX42" fmla="*/ 1905293 w 5969143"/>
                <a:gd name="connsiteY42" fmla="*/ 925145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676818 w 5969143"/>
                <a:gd name="connsiteY28" fmla="*/ 520334 h 2578457"/>
                <a:gd name="connsiteX29" fmla="*/ 2929231 w 5969143"/>
                <a:gd name="connsiteY29" fmla="*/ 829896 h 2578457"/>
                <a:gd name="connsiteX30" fmla="*/ 3253081 w 5969143"/>
                <a:gd name="connsiteY30" fmla="*/ 1201371 h 2578457"/>
                <a:gd name="connsiteX31" fmla="*/ 3505493 w 5969143"/>
                <a:gd name="connsiteY31" fmla="*/ 991821 h 2578457"/>
                <a:gd name="connsiteX32" fmla="*/ 4057943 w 5969143"/>
                <a:gd name="connsiteY32" fmla="*/ 1382346 h 2578457"/>
                <a:gd name="connsiteX33" fmla="*/ 5043780 w 5969143"/>
                <a:gd name="connsiteY33" fmla="*/ 1182322 h 2578457"/>
                <a:gd name="connsiteX34" fmla="*/ 5858168 w 5969143"/>
                <a:gd name="connsiteY34" fmla="*/ 334596 h 2578457"/>
                <a:gd name="connsiteX35" fmla="*/ 5967706 w 5969143"/>
                <a:gd name="connsiteY35" fmla="*/ 325072 h 2578457"/>
                <a:gd name="connsiteX36" fmla="*/ 5796255 w 5969143"/>
                <a:gd name="connsiteY36" fmla="*/ 556053 h 2578457"/>
                <a:gd name="connsiteX37" fmla="*/ 5165225 w 5969143"/>
                <a:gd name="connsiteY37" fmla="*/ 1182322 h 2578457"/>
                <a:gd name="connsiteX38" fmla="*/ 3610269 w 5969143"/>
                <a:gd name="connsiteY38" fmla="*/ 2577733 h 2578457"/>
                <a:gd name="connsiteX39" fmla="*/ 3148307 w 5969143"/>
                <a:gd name="connsiteY39" fmla="*/ 2291982 h 2578457"/>
                <a:gd name="connsiteX40" fmla="*/ 3134018 w 5969143"/>
                <a:gd name="connsiteY40" fmla="*/ 1253759 h 2578457"/>
                <a:gd name="connsiteX41" fmla="*/ 2448218 w 5969143"/>
                <a:gd name="connsiteY41" fmla="*/ 429845 h 2578457"/>
                <a:gd name="connsiteX42" fmla="*/ 1905293 w 5969143"/>
                <a:gd name="connsiteY42" fmla="*/ 925145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676818 w 5969143"/>
                <a:gd name="connsiteY28" fmla="*/ 520334 h 2578457"/>
                <a:gd name="connsiteX29" fmla="*/ 2929231 w 5969143"/>
                <a:gd name="connsiteY29" fmla="*/ 829896 h 2578457"/>
                <a:gd name="connsiteX30" fmla="*/ 3253081 w 5969143"/>
                <a:gd name="connsiteY30" fmla="*/ 1201371 h 2578457"/>
                <a:gd name="connsiteX31" fmla="*/ 3505493 w 5969143"/>
                <a:gd name="connsiteY31" fmla="*/ 991821 h 2578457"/>
                <a:gd name="connsiteX32" fmla="*/ 4057943 w 5969143"/>
                <a:gd name="connsiteY32" fmla="*/ 1382346 h 2578457"/>
                <a:gd name="connsiteX33" fmla="*/ 5043780 w 5969143"/>
                <a:gd name="connsiteY33" fmla="*/ 1182322 h 2578457"/>
                <a:gd name="connsiteX34" fmla="*/ 5858168 w 5969143"/>
                <a:gd name="connsiteY34" fmla="*/ 334596 h 2578457"/>
                <a:gd name="connsiteX35" fmla="*/ 5967706 w 5969143"/>
                <a:gd name="connsiteY35" fmla="*/ 325072 h 2578457"/>
                <a:gd name="connsiteX36" fmla="*/ 5796255 w 5969143"/>
                <a:gd name="connsiteY36" fmla="*/ 556053 h 2578457"/>
                <a:gd name="connsiteX37" fmla="*/ 5165225 w 5969143"/>
                <a:gd name="connsiteY37" fmla="*/ 1182322 h 2578457"/>
                <a:gd name="connsiteX38" fmla="*/ 3610269 w 5969143"/>
                <a:gd name="connsiteY38" fmla="*/ 2577733 h 2578457"/>
                <a:gd name="connsiteX39" fmla="*/ 3148307 w 5969143"/>
                <a:gd name="connsiteY39" fmla="*/ 2291982 h 2578457"/>
                <a:gd name="connsiteX40" fmla="*/ 3134018 w 5969143"/>
                <a:gd name="connsiteY40" fmla="*/ 1253759 h 2578457"/>
                <a:gd name="connsiteX41" fmla="*/ 2448218 w 5969143"/>
                <a:gd name="connsiteY41" fmla="*/ 429845 h 2578457"/>
                <a:gd name="connsiteX42" fmla="*/ 1905293 w 5969143"/>
                <a:gd name="connsiteY42" fmla="*/ 925145 h 2578457"/>
                <a:gd name="connsiteX43" fmla="*/ 1895768 w 5969143"/>
                <a:gd name="connsiteY43" fmla="*/ 920383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676818 w 5969143"/>
                <a:gd name="connsiteY28" fmla="*/ 520334 h 2578457"/>
                <a:gd name="connsiteX29" fmla="*/ 2929231 w 5969143"/>
                <a:gd name="connsiteY29" fmla="*/ 829896 h 2578457"/>
                <a:gd name="connsiteX30" fmla="*/ 3253081 w 5969143"/>
                <a:gd name="connsiteY30" fmla="*/ 1201371 h 2578457"/>
                <a:gd name="connsiteX31" fmla="*/ 3505493 w 5969143"/>
                <a:gd name="connsiteY31" fmla="*/ 991821 h 2578457"/>
                <a:gd name="connsiteX32" fmla="*/ 4057943 w 5969143"/>
                <a:gd name="connsiteY32" fmla="*/ 1382346 h 2578457"/>
                <a:gd name="connsiteX33" fmla="*/ 5043780 w 5969143"/>
                <a:gd name="connsiteY33" fmla="*/ 1182322 h 2578457"/>
                <a:gd name="connsiteX34" fmla="*/ 5858168 w 5969143"/>
                <a:gd name="connsiteY34" fmla="*/ 334596 h 2578457"/>
                <a:gd name="connsiteX35" fmla="*/ 5967706 w 5969143"/>
                <a:gd name="connsiteY35" fmla="*/ 325072 h 2578457"/>
                <a:gd name="connsiteX36" fmla="*/ 5796255 w 5969143"/>
                <a:gd name="connsiteY36" fmla="*/ 556053 h 2578457"/>
                <a:gd name="connsiteX37" fmla="*/ 5165225 w 5969143"/>
                <a:gd name="connsiteY37" fmla="*/ 1182322 h 2578457"/>
                <a:gd name="connsiteX38" fmla="*/ 3610269 w 5969143"/>
                <a:gd name="connsiteY38" fmla="*/ 2577733 h 2578457"/>
                <a:gd name="connsiteX39" fmla="*/ 3148307 w 5969143"/>
                <a:gd name="connsiteY39" fmla="*/ 2291982 h 2578457"/>
                <a:gd name="connsiteX40" fmla="*/ 3134018 w 5969143"/>
                <a:gd name="connsiteY40" fmla="*/ 1253759 h 2578457"/>
                <a:gd name="connsiteX41" fmla="*/ 2448218 w 5969143"/>
                <a:gd name="connsiteY41" fmla="*/ 429845 h 2578457"/>
                <a:gd name="connsiteX42" fmla="*/ 1905293 w 5969143"/>
                <a:gd name="connsiteY42" fmla="*/ 925145 h 2578457"/>
                <a:gd name="connsiteX43" fmla="*/ 2214856 w 5969143"/>
                <a:gd name="connsiteY43" fmla="*/ 2139583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676818 w 5969143"/>
                <a:gd name="connsiteY28" fmla="*/ 520334 h 2578457"/>
                <a:gd name="connsiteX29" fmla="*/ 2929231 w 5969143"/>
                <a:gd name="connsiteY29" fmla="*/ 829896 h 2578457"/>
                <a:gd name="connsiteX30" fmla="*/ 3253081 w 5969143"/>
                <a:gd name="connsiteY30" fmla="*/ 1201371 h 2578457"/>
                <a:gd name="connsiteX31" fmla="*/ 3505493 w 5969143"/>
                <a:gd name="connsiteY31" fmla="*/ 991821 h 2578457"/>
                <a:gd name="connsiteX32" fmla="*/ 4057943 w 5969143"/>
                <a:gd name="connsiteY32" fmla="*/ 1382346 h 2578457"/>
                <a:gd name="connsiteX33" fmla="*/ 5043780 w 5969143"/>
                <a:gd name="connsiteY33" fmla="*/ 1182322 h 2578457"/>
                <a:gd name="connsiteX34" fmla="*/ 5858168 w 5969143"/>
                <a:gd name="connsiteY34" fmla="*/ 334596 h 2578457"/>
                <a:gd name="connsiteX35" fmla="*/ 5967706 w 5969143"/>
                <a:gd name="connsiteY35" fmla="*/ 325072 h 2578457"/>
                <a:gd name="connsiteX36" fmla="*/ 5796255 w 5969143"/>
                <a:gd name="connsiteY36" fmla="*/ 556053 h 2578457"/>
                <a:gd name="connsiteX37" fmla="*/ 5165225 w 5969143"/>
                <a:gd name="connsiteY37" fmla="*/ 1182322 h 2578457"/>
                <a:gd name="connsiteX38" fmla="*/ 3610269 w 5969143"/>
                <a:gd name="connsiteY38" fmla="*/ 2577733 h 2578457"/>
                <a:gd name="connsiteX39" fmla="*/ 3148307 w 5969143"/>
                <a:gd name="connsiteY39" fmla="*/ 2291982 h 2578457"/>
                <a:gd name="connsiteX40" fmla="*/ 3134018 w 5969143"/>
                <a:gd name="connsiteY40" fmla="*/ 1253759 h 2578457"/>
                <a:gd name="connsiteX41" fmla="*/ 2448218 w 5969143"/>
                <a:gd name="connsiteY41" fmla="*/ 429845 h 2578457"/>
                <a:gd name="connsiteX42" fmla="*/ 1905293 w 5969143"/>
                <a:gd name="connsiteY42" fmla="*/ 925145 h 2578457"/>
                <a:gd name="connsiteX43" fmla="*/ 2214856 w 5969143"/>
                <a:gd name="connsiteY43" fmla="*/ 2139583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676818 w 5969143"/>
                <a:gd name="connsiteY28" fmla="*/ 520334 h 2578457"/>
                <a:gd name="connsiteX29" fmla="*/ 2929231 w 5969143"/>
                <a:gd name="connsiteY29" fmla="*/ 829896 h 2578457"/>
                <a:gd name="connsiteX30" fmla="*/ 3253081 w 5969143"/>
                <a:gd name="connsiteY30" fmla="*/ 1201371 h 2578457"/>
                <a:gd name="connsiteX31" fmla="*/ 3505493 w 5969143"/>
                <a:gd name="connsiteY31" fmla="*/ 991821 h 2578457"/>
                <a:gd name="connsiteX32" fmla="*/ 4057943 w 5969143"/>
                <a:gd name="connsiteY32" fmla="*/ 1382346 h 2578457"/>
                <a:gd name="connsiteX33" fmla="*/ 5043780 w 5969143"/>
                <a:gd name="connsiteY33" fmla="*/ 1182322 h 2578457"/>
                <a:gd name="connsiteX34" fmla="*/ 5858168 w 5969143"/>
                <a:gd name="connsiteY34" fmla="*/ 334596 h 2578457"/>
                <a:gd name="connsiteX35" fmla="*/ 5967706 w 5969143"/>
                <a:gd name="connsiteY35" fmla="*/ 325072 h 2578457"/>
                <a:gd name="connsiteX36" fmla="*/ 5796255 w 5969143"/>
                <a:gd name="connsiteY36" fmla="*/ 556053 h 2578457"/>
                <a:gd name="connsiteX37" fmla="*/ 5165225 w 5969143"/>
                <a:gd name="connsiteY37" fmla="*/ 1182322 h 2578457"/>
                <a:gd name="connsiteX38" fmla="*/ 3610269 w 5969143"/>
                <a:gd name="connsiteY38" fmla="*/ 2577733 h 2578457"/>
                <a:gd name="connsiteX39" fmla="*/ 3148307 w 5969143"/>
                <a:gd name="connsiteY39" fmla="*/ 2291982 h 2578457"/>
                <a:gd name="connsiteX40" fmla="*/ 3134018 w 5969143"/>
                <a:gd name="connsiteY40" fmla="*/ 1253759 h 2578457"/>
                <a:gd name="connsiteX41" fmla="*/ 2448218 w 5969143"/>
                <a:gd name="connsiteY41" fmla="*/ 429845 h 2578457"/>
                <a:gd name="connsiteX42" fmla="*/ 1905293 w 5969143"/>
                <a:gd name="connsiteY42" fmla="*/ 925145 h 2578457"/>
                <a:gd name="connsiteX43" fmla="*/ 2214856 w 5969143"/>
                <a:gd name="connsiteY43" fmla="*/ 2139583 h 2578457"/>
                <a:gd name="connsiteX44" fmla="*/ 2214856 w 5969143"/>
                <a:gd name="connsiteY44" fmla="*/ 2149108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676818 w 5969143"/>
                <a:gd name="connsiteY28" fmla="*/ 520334 h 2578457"/>
                <a:gd name="connsiteX29" fmla="*/ 2929231 w 5969143"/>
                <a:gd name="connsiteY29" fmla="*/ 829896 h 2578457"/>
                <a:gd name="connsiteX30" fmla="*/ 3253081 w 5969143"/>
                <a:gd name="connsiteY30" fmla="*/ 1201371 h 2578457"/>
                <a:gd name="connsiteX31" fmla="*/ 3505493 w 5969143"/>
                <a:gd name="connsiteY31" fmla="*/ 991821 h 2578457"/>
                <a:gd name="connsiteX32" fmla="*/ 4057943 w 5969143"/>
                <a:gd name="connsiteY32" fmla="*/ 1382346 h 2578457"/>
                <a:gd name="connsiteX33" fmla="*/ 5043780 w 5969143"/>
                <a:gd name="connsiteY33" fmla="*/ 1182322 h 2578457"/>
                <a:gd name="connsiteX34" fmla="*/ 5858168 w 5969143"/>
                <a:gd name="connsiteY34" fmla="*/ 334596 h 2578457"/>
                <a:gd name="connsiteX35" fmla="*/ 5967706 w 5969143"/>
                <a:gd name="connsiteY35" fmla="*/ 325072 h 2578457"/>
                <a:gd name="connsiteX36" fmla="*/ 5796255 w 5969143"/>
                <a:gd name="connsiteY36" fmla="*/ 556053 h 2578457"/>
                <a:gd name="connsiteX37" fmla="*/ 5165225 w 5969143"/>
                <a:gd name="connsiteY37" fmla="*/ 1182322 h 2578457"/>
                <a:gd name="connsiteX38" fmla="*/ 3610269 w 5969143"/>
                <a:gd name="connsiteY38" fmla="*/ 2577733 h 2578457"/>
                <a:gd name="connsiteX39" fmla="*/ 3148307 w 5969143"/>
                <a:gd name="connsiteY39" fmla="*/ 2291982 h 2578457"/>
                <a:gd name="connsiteX40" fmla="*/ 3134018 w 5969143"/>
                <a:gd name="connsiteY40" fmla="*/ 1253759 h 2578457"/>
                <a:gd name="connsiteX41" fmla="*/ 2448218 w 5969143"/>
                <a:gd name="connsiteY41" fmla="*/ 429845 h 2578457"/>
                <a:gd name="connsiteX42" fmla="*/ 1905293 w 5969143"/>
                <a:gd name="connsiteY42" fmla="*/ 925145 h 2578457"/>
                <a:gd name="connsiteX43" fmla="*/ 2214856 w 5969143"/>
                <a:gd name="connsiteY43" fmla="*/ 2139583 h 2578457"/>
                <a:gd name="connsiteX44" fmla="*/ 2024356 w 5969143"/>
                <a:gd name="connsiteY44" fmla="*/ 2196733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676818 w 5969143"/>
                <a:gd name="connsiteY28" fmla="*/ 520334 h 2578457"/>
                <a:gd name="connsiteX29" fmla="*/ 2929231 w 5969143"/>
                <a:gd name="connsiteY29" fmla="*/ 829896 h 2578457"/>
                <a:gd name="connsiteX30" fmla="*/ 3253081 w 5969143"/>
                <a:gd name="connsiteY30" fmla="*/ 1201371 h 2578457"/>
                <a:gd name="connsiteX31" fmla="*/ 3505493 w 5969143"/>
                <a:gd name="connsiteY31" fmla="*/ 991821 h 2578457"/>
                <a:gd name="connsiteX32" fmla="*/ 4057943 w 5969143"/>
                <a:gd name="connsiteY32" fmla="*/ 1382346 h 2578457"/>
                <a:gd name="connsiteX33" fmla="*/ 5043780 w 5969143"/>
                <a:gd name="connsiteY33" fmla="*/ 1182322 h 2578457"/>
                <a:gd name="connsiteX34" fmla="*/ 5858168 w 5969143"/>
                <a:gd name="connsiteY34" fmla="*/ 334596 h 2578457"/>
                <a:gd name="connsiteX35" fmla="*/ 5967706 w 5969143"/>
                <a:gd name="connsiteY35" fmla="*/ 325072 h 2578457"/>
                <a:gd name="connsiteX36" fmla="*/ 5796255 w 5969143"/>
                <a:gd name="connsiteY36" fmla="*/ 556053 h 2578457"/>
                <a:gd name="connsiteX37" fmla="*/ 5165225 w 5969143"/>
                <a:gd name="connsiteY37" fmla="*/ 1182322 h 2578457"/>
                <a:gd name="connsiteX38" fmla="*/ 3610269 w 5969143"/>
                <a:gd name="connsiteY38" fmla="*/ 2577733 h 2578457"/>
                <a:gd name="connsiteX39" fmla="*/ 3148307 w 5969143"/>
                <a:gd name="connsiteY39" fmla="*/ 2291982 h 2578457"/>
                <a:gd name="connsiteX40" fmla="*/ 3134018 w 5969143"/>
                <a:gd name="connsiteY40" fmla="*/ 1253759 h 2578457"/>
                <a:gd name="connsiteX41" fmla="*/ 2448218 w 5969143"/>
                <a:gd name="connsiteY41" fmla="*/ 429845 h 2578457"/>
                <a:gd name="connsiteX42" fmla="*/ 1905293 w 5969143"/>
                <a:gd name="connsiteY42" fmla="*/ 925145 h 2578457"/>
                <a:gd name="connsiteX43" fmla="*/ 2214856 w 5969143"/>
                <a:gd name="connsiteY43" fmla="*/ 2139583 h 2578457"/>
                <a:gd name="connsiteX44" fmla="*/ 1962444 w 5969143"/>
                <a:gd name="connsiteY44" fmla="*/ 2239596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676818 w 5969143"/>
                <a:gd name="connsiteY28" fmla="*/ 520334 h 2578457"/>
                <a:gd name="connsiteX29" fmla="*/ 2929231 w 5969143"/>
                <a:gd name="connsiteY29" fmla="*/ 829896 h 2578457"/>
                <a:gd name="connsiteX30" fmla="*/ 3253081 w 5969143"/>
                <a:gd name="connsiteY30" fmla="*/ 1201371 h 2578457"/>
                <a:gd name="connsiteX31" fmla="*/ 3505493 w 5969143"/>
                <a:gd name="connsiteY31" fmla="*/ 991821 h 2578457"/>
                <a:gd name="connsiteX32" fmla="*/ 4057943 w 5969143"/>
                <a:gd name="connsiteY32" fmla="*/ 1382346 h 2578457"/>
                <a:gd name="connsiteX33" fmla="*/ 5043780 w 5969143"/>
                <a:gd name="connsiteY33" fmla="*/ 1182322 h 2578457"/>
                <a:gd name="connsiteX34" fmla="*/ 5858168 w 5969143"/>
                <a:gd name="connsiteY34" fmla="*/ 334596 h 2578457"/>
                <a:gd name="connsiteX35" fmla="*/ 5967706 w 5969143"/>
                <a:gd name="connsiteY35" fmla="*/ 325072 h 2578457"/>
                <a:gd name="connsiteX36" fmla="*/ 5796255 w 5969143"/>
                <a:gd name="connsiteY36" fmla="*/ 556053 h 2578457"/>
                <a:gd name="connsiteX37" fmla="*/ 5165225 w 5969143"/>
                <a:gd name="connsiteY37" fmla="*/ 1182322 h 2578457"/>
                <a:gd name="connsiteX38" fmla="*/ 3610269 w 5969143"/>
                <a:gd name="connsiteY38" fmla="*/ 2577733 h 2578457"/>
                <a:gd name="connsiteX39" fmla="*/ 3148307 w 5969143"/>
                <a:gd name="connsiteY39" fmla="*/ 2291982 h 2578457"/>
                <a:gd name="connsiteX40" fmla="*/ 3134018 w 5969143"/>
                <a:gd name="connsiteY40" fmla="*/ 1253759 h 2578457"/>
                <a:gd name="connsiteX41" fmla="*/ 2448218 w 5969143"/>
                <a:gd name="connsiteY41" fmla="*/ 429845 h 2578457"/>
                <a:gd name="connsiteX42" fmla="*/ 1905293 w 5969143"/>
                <a:gd name="connsiteY42" fmla="*/ 925145 h 2578457"/>
                <a:gd name="connsiteX43" fmla="*/ 2214856 w 5969143"/>
                <a:gd name="connsiteY43" fmla="*/ 2139583 h 2578457"/>
                <a:gd name="connsiteX44" fmla="*/ 1962444 w 5969143"/>
                <a:gd name="connsiteY44" fmla="*/ 2239596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676818 w 5969143"/>
                <a:gd name="connsiteY28" fmla="*/ 520334 h 2578457"/>
                <a:gd name="connsiteX29" fmla="*/ 2929231 w 5969143"/>
                <a:gd name="connsiteY29" fmla="*/ 829896 h 2578457"/>
                <a:gd name="connsiteX30" fmla="*/ 3253081 w 5969143"/>
                <a:gd name="connsiteY30" fmla="*/ 1201371 h 2578457"/>
                <a:gd name="connsiteX31" fmla="*/ 3505493 w 5969143"/>
                <a:gd name="connsiteY31" fmla="*/ 991821 h 2578457"/>
                <a:gd name="connsiteX32" fmla="*/ 4057943 w 5969143"/>
                <a:gd name="connsiteY32" fmla="*/ 1382346 h 2578457"/>
                <a:gd name="connsiteX33" fmla="*/ 5043780 w 5969143"/>
                <a:gd name="connsiteY33" fmla="*/ 1182322 h 2578457"/>
                <a:gd name="connsiteX34" fmla="*/ 5858168 w 5969143"/>
                <a:gd name="connsiteY34" fmla="*/ 334596 h 2578457"/>
                <a:gd name="connsiteX35" fmla="*/ 5967706 w 5969143"/>
                <a:gd name="connsiteY35" fmla="*/ 325072 h 2578457"/>
                <a:gd name="connsiteX36" fmla="*/ 5796255 w 5969143"/>
                <a:gd name="connsiteY36" fmla="*/ 556053 h 2578457"/>
                <a:gd name="connsiteX37" fmla="*/ 5165225 w 5969143"/>
                <a:gd name="connsiteY37" fmla="*/ 1182322 h 2578457"/>
                <a:gd name="connsiteX38" fmla="*/ 3610269 w 5969143"/>
                <a:gd name="connsiteY38" fmla="*/ 2577733 h 2578457"/>
                <a:gd name="connsiteX39" fmla="*/ 3148307 w 5969143"/>
                <a:gd name="connsiteY39" fmla="*/ 2291982 h 2578457"/>
                <a:gd name="connsiteX40" fmla="*/ 3134018 w 5969143"/>
                <a:gd name="connsiteY40" fmla="*/ 1253759 h 2578457"/>
                <a:gd name="connsiteX41" fmla="*/ 2448218 w 5969143"/>
                <a:gd name="connsiteY41" fmla="*/ 429845 h 2578457"/>
                <a:gd name="connsiteX42" fmla="*/ 1905293 w 5969143"/>
                <a:gd name="connsiteY42" fmla="*/ 925145 h 2578457"/>
                <a:gd name="connsiteX43" fmla="*/ 2214856 w 5969143"/>
                <a:gd name="connsiteY43" fmla="*/ 2139583 h 2578457"/>
                <a:gd name="connsiteX44" fmla="*/ 1776707 w 5969143"/>
                <a:gd name="connsiteY44" fmla="*/ 2334846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676818 w 5969143"/>
                <a:gd name="connsiteY28" fmla="*/ 520334 h 2578457"/>
                <a:gd name="connsiteX29" fmla="*/ 2929231 w 5969143"/>
                <a:gd name="connsiteY29" fmla="*/ 829896 h 2578457"/>
                <a:gd name="connsiteX30" fmla="*/ 3253081 w 5969143"/>
                <a:gd name="connsiteY30" fmla="*/ 1201371 h 2578457"/>
                <a:gd name="connsiteX31" fmla="*/ 3505493 w 5969143"/>
                <a:gd name="connsiteY31" fmla="*/ 991821 h 2578457"/>
                <a:gd name="connsiteX32" fmla="*/ 4057943 w 5969143"/>
                <a:gd name="connsiteY32" fmla="*/ 1382346 h 2578457"/>
                <a:gd name="connsiteX33" fmla="*/ 5043780 w 5969143"/>
                <a:gd name="connsiteY33" fmla="*/ 1182322 h 2578457"/>
                <a:gd name="connsiteX34" fmla="*/ 5858168 w 5969143"/>
                <a:gd name="connsiteY34" fmla="*/ 334596 h 2578457"/>
                <a:gd name="connsiteX35" fmla="*/ 5967706 w 5969143"/>
                <a:gd name="connsiteY35" fmla="*/ 325072 h 2578457"/>
                <a:gd name="connsiteX36" fmla="*/ 5796255 w 5969143"/>
                <a:gd name="connsiteY36" fmla="*/ 556053 h 2578457"/>
                <a:gd name="connsiteX37" fmla="*/ 5165225 w 5969143"/>
                <a:gd name="connsiteY37" fmla="*/ 1182322 h 2578457"/>
                <a:gd name="connsiteX38" fmla="*/ 3610269 w 5969143"/>
                <a:gd name="connsiteY38" fmla="*/ 2577733 h 2578457"/>
                <a:gd name="connsiteX39" fmla="*/ 3148307 w 5969143"/>
                <a:gd name="connsiteY39" fmla="*/ 2291982 h 2578457"/>
                <a:gd name="connsiteX40" fmla="*/ 3134018 w 5969143"/>
                <a:gd name="connsiteY40" fmla="*/ 1253759 h 2578457"/>
                <a:gd name="connsiteX41" fmla="*/ 2448218 w 5969143"/>
                <a:gd name="connsiteY41" fmla="*/ 429845 h 2578457"/>
                <a:gd name="connsiteX42" fmla="*/ 1905293 w 5969143"/>
                <a:gd name="connsiteY42" fmla="*/ 925145 h 2578457"/>
                <a:gd name="connsiteX43" fmla="*/ 2214856 w 5969143"/>
                <a:gd name="connsiteY43" fmla="*/ 2139583 h 2578457"/>
                <a:gd name="connsiteX44" fmla="*/ 1776707 w 5969143"/>
                <a:gd name="connsiteY44" fmla="*/ 2334846 h 2578457"/>
                <a:gd name="connsiteX45" fmla="*/ 1795756 w 5969143"/>
                <a:gd name="connsiteY45" fmla="*/ 2334845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676818 w 5969143"/>
                <a:gd name="connsiteY28" fmla="*/ 520334 h 2578457"/>
                <a:gd name="connsiteX29" fmla="*/ 2929231 w 5969143"/>
                <a:gd name="connsiteY29" fmla="*/ 829896 h 2578457"/>
                <a:gd name="connsiteX30" fmla="*/ 3253081 w 5969143"/>
                <a:gd name="connsiteY30" fmla="*/ 1201371 h 2578457"/>
                <a:gd name="connsiteX31" fmla="*/ 3505493 w 5969143"/>
                <a:gd name="connsiteY31" fmla="*/ 991821 h 2578457"/>
                <a:gd name="connsiteX32" fmla="*/ 4057943 w 5969143"/>
                <a:gd name="connsiteY32" fmla="*/ 1382346 h 2578457"/>
                <a:gd name="connsiteX33" fmla="*/ 5043780 w 5969143"/>
                <a:gd name="connsiteY33" fmla="*/ 1182322 h 2578457"/>
                <a:gd name="connsiteX34" fmla="*/ 5858168 w 5969143"/>
                <a:gd name="connsiteY34" fmla="*/ 334596 h 2578457"/>
                <a:gd name="connsiteX35" fmla="*/ 5967706 w 5969143"/>
                <a:gd name="connsiteY35" fmla="*/ 325072 h 2578457"/>
                <a:gd name="connsiteX36" fmla="*/ 5796255 w 5969143"/>
                <a:gd name="connsiteY36" fmla="*/ 556053 h 2578457"/>
                <a:gd name="connsiteX37" fmla="*/ 5165225 w 5969143"/>
                <a:gd name="connsiteY37" fmla="*/ 1182322 h 2578457"/>
                <a:gd name="connsiteX38" fmla="*/ 3610269 w 5969143"/>
                <a:gd name="connsiteY38" fmla="*/ 2577733 h 2578457"/>
                <a:gd name="connsiteX39" fmla="*/ 3148307 w 5969143"/>
                <a:gd name="connsiteY39" fmla="*/ 2291982 h 2578457"/>
                <a:gd name="connsiteX40" fmla="*/ 3134018 w 5969143"/>
                <a:gd name="connsiteY40" fmla="*/ 1253759 h 2578457"/>
                <a:gd name="connsiteX41" fmla="*/ 2448218 w 5969143"/>
                <a:gd name="connsiteY41" fmla="*/ 429845 h 2578457"/>
                <a:gd name="connsiteX42" fmla="*/ 1905293 w 5969143"/>
                <a:gd name="connsiteY42" fmla="*/ 925145 h 2578457"/>
                <a:gd name="connsiteX43" fmla="*/ 2214856 w 5969143"/>
                <a:gd name="connsiteY43" fmla="*/ 2139583 h 2578457"/>
                <a:gd name="connsiteX44" fmla="*/ 1776707 w 5969143"/>
                <a:gd name="connsiteY44" fmla="*/ 2334846 h 2578457"/>
                <a:gd name="connsiteX45" fmla="*/ 1676694 w 5969143"/>
                <a:gd name="connsiteY45" fmla="*/ 2515820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676818 w 5969143"/>
                <a:gd name="connsiteY28" fmla="*/ 520334 h 2578457"/>
                <a:gd name="connsiteX29" fmla="*/ 2929231 w 5969143"/>
                <a:gd name="connsiteY29" fmla="*/ 829896 h 2578457"/>
                <a:gd name="connsiteX30" fmla="*/ 3253081 w 5969143"/>
                <a:gd name="connsiteY30" fmla="*/ 1201371 h 2578457"/>
                <a:gd name="connsiteX31" fmla="*/ 3505493 w 5969143"/>
                <a:gd name="connsiteY31" fmla="*/ 991821 h 2578457"/>
                <a:gd name="connsiteX32" fmla="*/ 4057943 w 5969143"/>
                <a:gd name="connsiteY32" fmla="*/ 1382346 h 2578457"/>
                <a:gd name="connsiteX33" fmla="*/ 5043780 w 5969143"/>
                <a:gd name="connsiteY33" fmla="*/ 1182322 h 2578457"/>
                <a:gd name="connsiteX34" fmla="*/ 5858168 w 5969143"/>
                <a:gd name="connsiteY34" fmla="*/ 334596 h 2578457"/>
                <a:gd name="connsiteX35" fmla="*/ 5967706 w 5969143"/>
                <a:gd name="connsiteY35" fmla="*/ 325072 h 2578457"/>
                <a:gd name="connsiteX36" fmla="*/ 5796255 w 5969143"/>
                <a:gd name="connsiteY36" fmla="*/ 556053 h 2578457"/>
                <a:gd name="connsiteX37" fmla="*/ 5165225 w 5969143"/>
                <a:gd name="connsiteY37" fmla="*/ 1182322 h 2578457"/>
                <a:gd name="connsiteX38" fmla="*/ 3610269 w 5969143"/>
                <a:gd name="connsiteY38" fmla="*/ 2577733 h 2578457"/>
                <a:gd name="connsiteX39" fmla="*/ 3148307 w 5969143"/>
                <a:gd name="connsiteY39" fmla="*/ 2291982 h 2578457"/>
                <a:gd name="connsiteX40" fmla="*/ 3134018 w 5969143"/>
                <a:gd name="connsiteY40" fmla="*/ 1253759 h 2578457"/>
                <a:gd name="connsiteX41" fmla="*/ 2448218 w 5969143"/>
                <a:gd name="connsiteY41" fmla="*/ 429845 h 2578457"/>
                <a:gd name="connsiteX42" fmla="*/ 1905293 w 5969143"/>
                <a:gd name="connsiteY42" fmla="*/ 925145 h 2578457"/>
                <a:gd name="connsiteX43" fmla="*/ 2214856 w 5969143"/>
                <a:gd name="connsiteY43" fmla="*/ 2139583 h 2578457"/>
                <a:gd name="connsiteX44" fmla="*/ 1843382 w 5969143"/>
                <a:gd name="connsiteY44" fmla="*/ 2287221 h 2578457"/>
                <a:gd name="connsiteX45" fmla="*/ 1676694 w 5969143"/>
                <a:gd name="connsiteY45" fmla="*/ 2515820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676818 w 5969143"/>
                <a:gd name="connsiteY28" fmla="*/ 520334 h 2578457"/>
                <a:gd name="connsiteX29" fmla="*/ 2929231 w 5969143"/>
                <a:gd name="connsiteY29" fmla="*/ 829896 h 2578457"/>
                <a:gd name="connsiteX30" fmla="*/ 3253081 w 5969143"/>
                <a:gd name="connsiteY30" fmla="*/ 1201371 h 2578457"/>
                <a:gd name="connsiteX31" fmla="*/ 3505493 w 5969143"/>
                <a:gd name="connsiteY31" fmla="*/ 991821 h 2578457"/>
                <a:gd name="connsiteX32" fmla="*/ 4057943 w 5969143"/>
                <a:gd name="connsiteY32" fmla="*/ 1382346 h 2578457"/>
                <a:gd name="connsiteX33" fmla="*/ 5043780 w 5969143"/>
                <a:gd name="connsiteY33" fmla="*/ 1182322 h 2578457"/>
                <a:gd name="connsiteX34" fmla="*/ 5858168 w 5969143"/>
                <a:gd name="connsiteY34" fmla="*/ 334596 h 2578457"/>
                <a:gd name="connsiteX35" fmla="*/ 5967706 w 5969143"/>
                <a:gd name="connsiteY35" fmla="*/ 325072 h 2578457"/>
                <a:gd name="connsiteX36" fmla="*/ 5796255 w 5969143"/>
                <a:gd name="connsiteY36" fmla="*/ 556053 h 2578457"/>
                <a:gd name="connsiteX37" fmla="*/ 5165225 w 5969143"/>
                <a:gd name="connsiteY37" fmla="*/ 1182322 h 2578457"/>
                <a:gd name="connsiteX38" fmla="*/ 3610269 w 5969143"/>
                <a:gd name="connsiteY38" fmla="*/ 2577733 h 2578457"/>
                <a:gd name="connsiteX39" fmla="*/ 3148307 w 5969143"/>
                <a:gd name="connsiteY39" fmla="*/ 2291982 h 2578457"/>
                <a:gd name="connsiteX40" fmla="*/ 3134018 w 5969143"/>
                <a:gd name="connsiteY40" fmla="*/ 1253759 h 2578457"/>
                <a:gd name="connsiteX41" fmla="*/ 2448218 w 5969143"/>
                <a:gd name="connsiteY41" fmla="*/ 429845 h 2578457"/>
                <a:gd name="connsiteX42" fmla="*/ 1905293 w 5969143"/>
                <a:gd name="connsiteY42" fmla="*/ 925145 h 2578457"/>
                <a:gd name="connsiteX43" fmla="*/ 2214856 w 5969143"/>
                <a:gd name="connsiteY43" fmla="*/ 2139583 h 2578457"/>
                <a:gd name="connsiteX44" fmla="*/ 1843382 w 5969143"/>
                <a:gd name="connsiteY44" fmla="*/ 2239596 h 2578457"/>
                <a:gd name="connsiteX45" fmla="*/ 1676694 w 5969143"/>
                <a:gd name="connsiteY45" fmla="*/ 2515820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676818 w 5969143"/>
                <a:gd name="connsiteY28" fmla="*/ 520334 h 2578457"/>
                <a:gd name="connsiteX29" fmla="*/ 2929231 w 5969143"/>
                <a:gd name="connsiteY29" fmla="*/ 829896 h 2578457"/>
                <a:gd name="connsiteX30" fmla="*/ 3253081 w 5969143"/>
                <a:gd name="connsiteY30" fmla="*/ 1201371 h 2578457"/>
                <a:gd name="connsiteX31" fmla="*/ 3505493 w 5969143"/>
                <a:gd name="connsiteY31" fmla="*/ 991821 h 2578457"/>
                <a:gd name="connsiteX32" fmla="*/ 4057943 w 5969143"/>
                <a:gd name="connsiteY32" fmla="*/ 1382346 h 2578457"/>
                <a:gd name="connsiteX33" fmla="*/ 5043780 w 5969143"/>
                <a:gd name="connsiteY33" fmla="*/ 1182322 h 2578457"/>
                <a:gd name="connsiteX34" fmla="*/ 5858168 w 5969143"/>
                <a:gd name="connsiteY34" fmla="*/ 334596 h 2578457"/>
                <a:gd name="connsiteX35" fmla="*/ 5967706 w 5969143"/>
                <a:gd name="connsiteY35" fmla="*/ 325072 h 2578457"/>
                <a:gd name="connsiteX36" fmla="*/ 5796255 w 5969143"/>
                <a:gd name="connsiteY36" fmla="*/ 556053 h 2578457"/>
                <a:gd name="connsiteX37" fmla="*/ 5165225 w 5969143"/>
                <a:gd name="connsiteY37" fmla="*/ 1182322 h 2578457"/>
                <a:gd name="connsiteX38" fmla="*/ 3610269 w 5969143"/>
                <a:gd name="connsiteY38" fmla="*/ 2577733 h 2578457"/>
                <a:gd name="connsiteX39" fmla="*/ 3148307 w 5969143"/>
                <a:gd name="connsiteY39" fmla="*/ 2291982 h 2578457"/>
                <a:gd name="connsiteX40" fmla="*/ 3134018 w 5969143"/>
                <a:gd name="connsiteY40" fmla="*/ 1253759 h 2578457"/>
                <a:gd name="connsiteX41" fmla="*/ 2448218 w 5969143"/>
                <a:gd name="connsiteY41" fmla="*/ 429845 h 2578457"/>
                <a:gd name="connsiteX42" fmla="*/ 1905293 w 5969143"/>
                <a:gd name="connsiteY42" fmla="*/ 925145 h 2578457"/>
                <a:gd name="connsiteX43" fmla="*/ 2214856 w 5969143"/>
                <a:gd name="connsiteY43" fmla="*/ 2139583 h 2578457"/>
                <a:gd name="connsiteX44" fmla="*/ 1829094 w 5969143"/>
                <a:gd name="connsiteY44" fmla="*/ 2301509 h 2578457"/>
                <a:gd name="connsiteX45" fmla="*/ 1676694 w 5969143"/>
                <a:gd name="connsiteY45" fmla="*/ 2515820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676818 w 5969143"/>
                <a:gd name="connsiteY28" fmla="*/ 520334 h 2578457"/>
                <a:gd name="connsiteX29" fmla="*/ 2929231 w 5969143"/>
                <a:gd name="connsiteY29" fmla="*/ 829896 h 2578457"/>
                <a:gd name="connsiteX30" fmla="*/ 3253081 w 5969143"/>
                <a:gd name="connsiteY30" fmla="*/ 1201371 h 2578457"/>
                <a:gd name="connsiteX31" fmla="*/ 3505493 w 5969143"/>
                <a:gd name="connsiteY31" fmla="*/ 991821 h 2578457"/>
                <a:gd name="connsiteX32" fmla="*/ 4057943 w 5969143"/>
                <a:gd name="connsiteY32" fmla="*/ 1382346 h 2578457"/>
                <a:gd name="connsiteX33" fmla="*/ 5043780 w 5969143"/>
                <a:gd name="connsiteY33" fmla="*/ 1182322 h 2578457"/>
                <a:gd name="connsiteX34" fmla="*/ 5858168 w 5969143"/>
                <a:gd name="connsiteY34" fmla="*/ 334596 h 2578457"/>
                <a:gd name="connsiteX35" fmla="*/ 5967706 w 5969143"/>
                <a:gd name="connsiteY35" fmla="*/ 325072 h 2578457"/>
                <a:gd name="connsiteX36" fmla="*/ 5796255 w 5969143"/>
                <a:gd name="connsiteY36" fmla="*/ 556053 h 2578457"/>
                <a:gd name="connsiteX37" fmla="*/ 5165225 w 5969143"/>
                <a:gd name="connsiteY37" fmla="*/ 1182322 h 2578457"/>
                <a:gd name="connsiteX38" fmla="*/ 3610269 w 5969143"/>
                <a:gd name="connsiteY38" fmla="*/ 2577733 h 2578457"/>
                <a:gd name="connsiteX39" fmla="*/ 3148307 w 5969143"/>
                <a:gd name="connsiteY39" fmla="*/ 2291982 h 2578457"/>
                <a:gd name="connsiteX40" fmla="*/ 3134018 w 5969143"/>
                <a:gd name="connsiteY40" fmla="*/ 1253759 h 2578457"/>
                <a:gd name="connsiteX41" fmla="*/ 2448218 w 5969143"/>
                <a:gd name="connsiteY41" fmla="*/ 429845 h 2578457"/>
                <a:gd name="connsiteX42" fmla="*/ 1905293 w 5969143"/>
                <a:gd name="connsiteY42" fmla="*/ 925145 h 2578457"/>
                <a:gd name="connsiteX43" fmla="*/ 2214856 w 5969143"/>
                <a:gd name="connsiteY43" fmla="*/ 2139583 h 2578457"/>
                <a:gd name="connsiteX44" fmla="*/ 1829094 w 5969143"/>
                <a:gd name="connsiteY44" fmla="*/ 2301509 h 2578457"/>
                <a:gd name="connsiteX45" fmla="*/ 1676694 w 5969143"/>
                <a:gd name="connsiteY45" fmla="*/ 2515820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676818 w 5969143"/>
                <a:gd name="connsiteY28" fmla="*/ 520334 h 2578457"/>
                <a:gd name="connsiteX29" fmla="*/ 2929231 w 5969143"/>
                <a:gd name="connsiteY29" fmla="*/ 829896 h 2578457"/>
                <a:gd name="connsiteX30" fmla="*/ 3253081 w 5969143"/>
                <a:gd name="connsiteY30" fmla="*/ 1201371 h 2578457"/>
                <a:gd name="connsiteX31" fmla="*/ 3505493 w 5969143"/>
                <a:gd name="connsiteY31" fmla="*/ 991821 h 2578457"/>
                <a:gd name="connsiteX32" fmla="*/ 4057943 w 5969143"/>
                <a:gd name="connsiteY32" fmla="*/ 1382346 h 2578457"/>
                <a:gd name="connsiteX33" fmla="*/ 5043780 w 5969143"/>
                <a:gd name="connsiteY33" fmla="*/ 1182322 h 2578457"/>
                <a:gd name="connsiteX34" fmla="*/ 5858168 w 5969143"/>
                <a:gd name="connsiteY34" fmla="*/ 334596 h 2578457"/>
                <a:gd name="connsiteX35" fmla="*/ 5967706 w 5969143"/>
                <a:gd name="connsiteY35" fmla="*/ 325072 h 2578457"/>
                <a:gd name="connsiteX36" fmla="*/ 5796255 w 5969143"/>
                <a:gd name="connsiteY36" fmla="*/ 556053 h 2578457"/>
                <a:gd name="connsiteX37" fmla="*/ 5165225 w 5969143"/>
                <a:gd name="connsiteY37" fmla="*/ 1182322 h 2578457"/>
                <a:gd name="connsiteX38" fmla="*/ 3610269 w 5969143"/>
                <a:gd name="connsiteY38" fmla="*/ 2577733 h 2578457"/>
                <a:gd name="connsiteX39" fmla="*/ 3148307 w 5969143"/>
                <a:gd name="connsiteY39" fmla="*/ 2291982 h 2578457"/>
                <a:gd name="connsiteX40" fmla="*/ 3134018 w 5969143"/>
                <a:gd name="connsiteY40" fmla="*/ 1253759 h 2578457"/>
                <a:gd name="connsiteX41" fmla="*/ 2448218 w 5969143"/>
                <a:gd name="connsiteY41" fmla="*/ 429845 h 2578457"/>
                <a:gd name="connsiteX42" fmla="*/ 1905293 w 5969143"/>
                <a:gd name="connsiteY42" fmla="*/ 925145 h 2578457"/>
                <a:gd name="connsiteX43" fmla="*/ 2214856 w 5969143"/>
                <a:gd name="connsiteY43" fmla="*/ 2139583 h 2578457"/>
                <a:gd name="connsiteX44" fmla="*/ 1829094 w 5969143"/>
                <a:gd name="connsiteY44" fmla="*/ 2301509 h 2578457"/>
                <a:gd name="connsiteX45" fmla="*/ 1676694 w 5969143"/>
                <a:gd name="connsiteY45" fmla="*/ 2515820 h 2578457"/>
                <a:gd name="connsiteX0" fmla="*/ 1038518 w 5969143"/>
                <a:gd name="connsiteY0" fmla="*/ 1768109 h 2578457"/>
                <a:gd name="connsiteX1" fmla="*/ 1167106 w 5969143"/>
                <a:gd name="connsiteY1" fmla="*/ 1606184 h 2578457"/>
                <a:gd name="connsiteX2" fmla="*/ 1290931 w 5969143"/>
                <a:gd name="connsiteY2" fmla="*/ 1487121 h 2578457"/>
                <a:gd name="connsiteX3" fmla="*/ 1476668 w 5969143"/>
                <a:gd name="connsiteY3" fmla="*/ 1291859 h 2578457"/>
                <a:gd name="connsiteX4" fmla="*/ 1471906 w 5969143"/>
                <a:gd name="connsiteY4" fmla="*/ 1234709 h 2578457"/>
                <a:gd name="connsiteX5" fmla="*/ 1381418 w 5969143"/>
                <a:gd name="connsiteY5" fmla="*/ 1320434 h 2578457"/>
                <a:gd name="connsiteX6" fmla="*/ 1305218 w 5969143"/>
                <a:gd name="connsiteY6" fmla="*/ 1401396 h 2578457"/>
                <a:gd name="connsiteX7" fmla="*/ 1100431 w 5969143"/>
                <a:gd name="connsiteY7" fmla="*/ 1610946 h 2578457"/>
                <a:gd name="connsiteX8" fmla="*/ 957556 w 5969143"/>
                <a:gd name="connsiteY8" fmla="*/ 1749059 h 2578457"/>
                <a:gd name="connsiteX9" fmla="*/ 809918 w 5969143"/>
                <a:gd name="connsiteY9" fmla="*/ 1968134 h 2578457"/>
                <a:gd name="connsiteX10" fmla="*/ 609893 w 5969143"/>
                <a:gd name="connsiteY10" fmla="*/ 2153871 h 2578457"/>
                <a:gd name="connsiteX11" fmla="*/ 319381 w 5969143"/>
                <a:gd name="connsiteY11" fmla="*/ 2249121 h 2578457"/>
                <a:gd name="connsiteX12" fmla="*/ 28868 w 5969143"/>
                <a:gd name="connsiteY12" fmla="*/ 2249121 h 2578457"/>
                <a:gd name="connsiteX13" fmla="*/ 33631 w 5969143"/>
                <a:gd name="connsiteY13" fmla="*/ 2153871 h 2578457"/>
                <a:gd name="connsiteX14" fmla="*/ 233656 w 5969143"/>
                <a:gd name="connsiteY14" fmla="*/ 2149109 h 2578457"/>
                <a:gd name="connsiteX15" fmla="*/ 400343 w 5969143"/>
                <a:gd name="connsiteY15" fmla="*/ 2134821 h 2578457"/>
                <a:gd name="connsiteX16" fmla="*/ 686093 w 5969143"/>
                <a:gd name="connsiteY16" fmla="*/ 2034809 h 2578457"/>
                <a:gd name="connsiteX17" fmla="*/ 814681 w 5969143"/>
                <a:gd name="connsiteY17" fmla="*/ 1896696 h 2578457"/>
                <a:gd name="connsiteX18" fmla="*/ 1048043 w 5969143"/>
                <a:gd name="connsiteY18" fmla="*/ 1539509 h 2578457"/>
                <a:gd name="connsiteX19" fmla="*/ 1257593 w 5969143"/>
                <a:gd name="connsiteY19" fmla="*/ 1268046 h 2578457"/>
                <a:gd name="connsiteX20" fmla="*/ 1443331 w 5969143"/>
                <a:gd name="connsiteY20" fmla="*/ 1077546 h 2578457"/>
                <a:gd name="connsiteX21" fmla="*/ 1714793 w 5969143"/>
                <a:gd name="connsiteY21" fmla="*/ 848946 h 2578457"/>
                <a:gd name="connsiteX22" fmla="*/ 2062456 w 5969143"/>
                <a:gd name="connsiteY22" fmla="*/ 563196 h 2578457"/>
                <a:gd name="connsiteX23" fmla="*/ 2405356 w 5969143"/>
                <a:gd name="connsiteY23" fmla="*/ 263159 h 2578457"/>
                <a:gd name="connsiteX24" fmla="*/ 2691106 w 5969143"/>
                <a:gd name="connsiteY24" fmla="*/ 15509 h 2578457"/>
                <a:gd name="connsiteX25" fmla="*/ 2762543 w 5969143"/>
                <a:gd name="connsiteY25" fmla="*/ 39321 h 2578457"/>
                <a:gd name="connsiteX26" fmla="*/ 2648243 w 5969143"/>
                <a:gd name="connsiteY26" fmla="*/ 148859 h 2578457"/>
                <a:gd name="connsiteX27" fmla="*/ 2519656 w 5969143"/>
                <a:gd name="connsiteY27" fmla="*/ 277446 h 2578457"/>
                <a:gd name="connsiteX28" fmla="*/ 2676818 w 5969143"/>
                <a:gd name="connsiteY28" fmla="*/ 520334 h 2578457"/>
                <a:gd name="connsiteX29" fmla="*/ 2929231 w 5969143"/>
                <a:gd name="connsiteY29" fmla="*/ 829896 h 2578457"/>
                <a:gd name="connsiteX30" fmla="*/ 3253081 w 5969143"/>
                <a:gd name="connsiteY30" fmla="*/ 1201371 h 2578457"/>
                <a:gd name="connsiteX31" fmla="*/ 3505493 w 5969143"/>
                <a:gd name="connsiteY31" fmla="*/ 991821 h 2578457"/>
                <a:gd name="connsiteX32" fmla="*/ 4057943 w 5969143"/>
                <a:gd name="connsiteY32" fmla="*/ 1382346 h 2578457"/>
                <a:gd name="connsiteX33" fmla="*/ 5043780 w 5969143"/>
                <a:gd name="connsiteY33" fmla="*/ 1182322 h 2578457"/>
                <a:gd name="connsiteX34" fmla="*/ 5858168 w 5969143"/>
                <a:gd name="connsiteY34" fmla="*/ 334596 h 2578457"/>
                <a:gd name="connsiteX35" fmla="*/ 5967706 w 5969143"/>
                <a:gd name="connsiteY35" fmla="*/ 325072 h 2578457"/>
                <a:gd name="connsiteX36" fmla="*/ 5796255 w 5969143"/>
                <a:gd name="connsiteY36" fmla="*/ 556053 h 2578457"/>
                <a:gd name="connsiteX37" fmla="*/ 5165225 w 5969143"/>
                <a:gd name="connsiteY37" fmla="*/ 1182322 h 2578457"/>
                <a:gd name="connsiteX38" fmla="*/ 3610269 w 5969143"/>
                <a:gd name="connsiteY38" fmla="*/ 2577733 h 2578457"/>
                <a:gd name="connsiteX39" fmla="*/ 3148307 w 5969143"/>
                <a:gd name="connsiteY39" fmla="*/ 2291982 h 2578457"/>
                <a:gd name="connsiteX40" fmla="*/ 3134018 w 5969143"/>
                <a:gd name="connsiteY40" fmla="*/ 1253759 h 2578457"/>
                <a:gd name="connsiteX41" fmla="*/ 2448218 w 5969143"/>
                <a:gd name="connsiteY41" fmla="*/ 429845 h 2578457"/>
                <a:gd name="connsiteX42" fmla="*/ 1905293 w 5969143"/>
                <a:gd name="connsiteY42" fmla="*/ 925145 h 2578457"/>
                <a:gd name="connsiteX43" fmla="*/ 2214856 w 5969143"/>
                <a:gd name="connsiteY43" fmla="*/ 2139583 h 2578457"/>
                <a:gd name="connsiteX44" fmla="*/ 1829094 w 5969143"/>
                <a:gd name="connsiteY44" fmla="*/ 2301509 h 2578457"/>
                <a:gd name="connsiteX45" fmla="*/ 1767182 w 5969143"/>
                <a:gd name="connsiteY45" fmla="*/ 2558683 h 2578457"/>
                <a:gd name="connsiteX0" fmla="*/ 1038518 w 5969143"/>
                <a:gd name="connsiteY0" fmla="*/ 1768109 h 2592020"/>
                <a:gd name="connsiteX1" fmla="*/ 1167106 w 5969143"/>
                <a:gd name="connsiteY1" fmla="*/ 1606184 h 2592020"/>
                <a:gd name="connsiteX2" fmla="*/ 1290931 w 5969143"/>
                <a:gd name="connsiteY2" fmla="*/ 1487121 h 2592020"/>
                <a:gd name="connsiteX3" fmla="*/ 1476668 w 5969143"/>
                <a:gd name="connsiteY3" fmla="*/ 1291859 h 2592020"/>
                <a:gd name="connsiteX4" fmla="*/ 1471906 w 5969143"/>
                <a:gd name="connsiteY4" fmla="*/ 1234709 h 2592020"/>
                <a:gd name="connsiteX5" fmla="*/ 1381418 w 5969143"/>
                <a:gd name="connsiteY5" fmla="*/ 1320434 h 2592020"/>
                <a:gd name="connsiteX6" fmla="*/ 1305218 w 5969143"/>
                <a:gd name="connsiteY6" fmla="*/ 1401396 h 2592020"/>
                <a:gd name="connsiteX7" fmla="*/ 1100431 w 5969143"/>
                <a:gd name="connsiteY7" fmla="*/ 1610946 h 2592020"/>
                <a:gd name="connsiteX8" fmla="*/ 957556 w 5969143"/>
                <a:gd name="connsiteY8" fmla="*/ 1749059 h 2592020"/>
                <a:gd name="connsiteX9" fmla="*/ 809918 w 5969143"/>
                <a:gd name="connsiteY9" fmla="*/ 1968134 h 2592020"/>
                <a:gd name="connsiteX10" fmla="*/ 609893 w 5969143"/>
                <a:gd name="connsiteY10" fmla="*/ 2153871 h 2592020"/>
                <a:gd name="connsiteX11" fmla="*/ 319381 w 5969143"/>
                <a:gd name="connsiteY11" fmla="*/ 2249121 h 2592020"/>
                <a:gd name="connsiteX12" fmla="*/ 28868 w 5969143"/>
                <a:gd name="connsiteY12" fmla="*/ 2249121 h 2592020"/>
                <a:gd name="connsiteX13" fmla="*/ 33631 w 5969143"/>
                <a:gd name="connsiteY13" fmla="*/ 2153871 h 2592020"/>
                <a:gd name="connsiteX14" fmla="*/ 233656 w 5969143"/>
                <a:gd name="connsiteY14" fmla="*/ 2149109 h 2592020"/>
                <a:gd name="connsiteX15" fmla="*/ 400343 w 5969143"/>
                <a:gd name="connsiteY15" fmla="*/ 2134821 h 2592020"/>
                <a:gd name="connsiteX16" fmla="*/ 686093 w 5969143"/>
                <a:gd name="connsiteY16" fmla="*/ 2034809 h 2592020"/>
                <a:gd name="connsiteX17" fmla="*/ 814681 w 5969143"/>
                <a:gd name="connsiteY17" fmla="*/ 1896696 h 2592020"/>
                <a:gd name="connsiteX18" fmla="*/ 1048043 w 5969143"/>
                <a:gd name="connsiteY18" fmla="*/ 1539509 h 2592020"/>
                <a:gd name="connsiteX19" fmla="*/ 1257593 w 5969143"/>
                <a:gd name="connsiteY19" fmla="*/ 1268046 h 2592020"/>
                <a:gd name="connsiteX20" fmla="*/ 1443331 w 5969143"/>
                <a:gd name="connsiteY20" fmla="*/ 1077546 h 2592020"/>
                <a:gd name="connsiteX21" fmla="*/ 1714793 w 5969143"/>
                <a:gd name="connsiteY21" fmla="*/ 848946 h 2592020"/>
                <a:gd name="connsiteX22" fmla="*/ 2062456 w 5969143"/>
                <a:gd name="connsiteY22" fmla="*/ 563196 h 2592020"/>
                <a:gd name="connsiteX23" fmla="*/ 2405356 w 5969143"/>
                <a:gd name="connsiteY23" fmla="*/ 263159 h 2592020"/>
                <a:gd name="connsiteX24" fmla="*/ 2691106 w 5969143"/>
                <a:gd name="connsiteY24" fmla="*/ 15509 h 2592020"/>
                <a:gd name="connsiteX25" fmla="*/ 2762543 w 5969143"/>
                <a:gd name="connsiteY25" fmla="*/ 39321 h 2592020"/>
                <a:gd name="connsiteX26" fmla="*/ 2648243 w 5969143"/>
                <a:gd name="connsiteY26" fmla="*/ 148859 h 2592020"/>
                <a:gd name="connsiteX27" fmla="*/ 2519656 w 5969143"/>
                <a:gd name="connsiteY27" fmla="*/ 277446 h 2592020"/>
                <a:gd name="connsiteX28" fmla="*/ 2676818 w 5969143"/>
                <a:gd name="connsiteY28" fmla="*/ 520334 h 2592020"/>
                <a:gd name="connsiteX29" fmla="*/ 2929231 w 5969143"/>
                <a:gd name="connsiteY29" fmla="*/ 829896 h 2592020"/>
                <a:gd name="connsiteX30" fmla="*/ 3253081 w 5969143"/>
                <a:gd name="connsiteY30" fmla="*/ 1201371 h 2592020"/>
                <a:gd name="connsiteX31" fmla="*/ 3505493 w 5969143"/>
                <a:gd name="connsiteY31" fmla="*/ 991821 h 2592020"/>
                <a:gd name="connsiteX32" fmla="*/ 4057943 w 5969143"/>
                <a:gd name="connsiteY32" fmla="*/ 1382346 h 2592020"/>
                <a:gd name="connsiteX33" fmla="*/ 5043780 w 5969143"/>
                <a:gd name="connsiteY33" fmla="*/ 1182322 h 2592020"/>
                <a:gd name="connsiteX34" fmla="*/ 5858168 w 5969143"/>
                <a:gd name="connsiteY34" fmla="*/ 334596 h 2592020"/>
                <a:gd name="connsiteX35" fmla="*/ 5967706 w 5969143"/>
                <a:gd name="connsiteY35" fmla="*/ 325072 h 2592020"/>
                <a:gd name="connsiteX36" fmla="*/ 5796255 w 5969143"/>
                <a:gd name="connsiteY36" fmla="*/ 556053 h 2592020"/>
                <a:gd name="connsiteX37" fmla="*/ 5165225 w 5969143"/>
                <a:gd name="connsiteY37" fmla="*/ 1182322 h 2592020"/>
                <a:gd name="connsiteX38" fmla="*/ 3610269 w 5969143"/>
                <a:gd name="connsiteY38" fmla="*/ 2577733 h 2592020"/>
                <a:gd name="connsiteX39" fmla="*/ 3148307 w 5969143"/>
                <a:gd name="connsiteY39" fmla="*/ 2291982 h 2592020"/>
                <a:gd name="connsiteX40" fmla="*/ 3134018 w 5969143"/>
                <a:gd name="connsiteY40" fmla="*/ 1253759 h 2592020"/>
                <a:gd name="connsiteX41" fmla="*/ 2448218 w 5969143"/>
                <a:gd name="connsiteY41" fmla="*/ 429845 h 2592020"/>
                <a:gd name="connsiteX42" fmla="*/ 1905293 w 5969143"/>
                <a:gd name="connsiteY42" fmla="*/ 925145 h 2592020"/>
                <a:gd name="connsiteX43" fmla="*/ 2214856 w 5969143"/>
                <a:gd name="connsiteY43" fmla="*/ 2139583 h 2592020"/>
                <a:gd name="connsiteX44" fmla="*/ 1829094 w 5969143"/>
                <a:gd name="connsiteY44" fmla="*/ 2301509 h 2592020"/>
                <a:gd name="connsiteX45" fmla="*/ 1771945 w 5969143"/>
                <a:gd name="connsiteY45" fmla="*/ 2592020 h 2592020"/>
                <a:gd name="connsiteX0" fmla="*/ 1038518 w 5969143"/>
                <a:gd name="connsiteY0" fmla="*/ 1768109 h 2616485"/>
                <a:gd name="connsiteX1" fmla="*/ 1167106 w 5969143"/>
                <a:gd name="connsiteY1" fmla="*/ 1606184 h 2616485"/>
                <a:gd name="connsiteX2" fmla="*/ 1290931 w 5969143"/>
                <a:gd name="connsiteY2" fmla="*/ 1487121 h 2616485"/>
                <a:gd name="connsiteX3" fmla="*/ 1476668 w 5969143"/>
                <a:gd name="connsiteY3" fmla="*/ 1291859 h 2616485"/>
                <a:gd name="connsiteX4" fmla="*/ 1471906 w 5969143"/>
                <a:gd name="connsiteY4" fmla="*/ 1234709 h 2616485"/>
                <a:gd name="connsiteX5" fmla="*/ 1381418 w 5969143"/>
                <a:gd name="connsiteY5" fmla="*/ 1320434 h 2616485"/>
                <a:gd name="connsiteX6" fmla="*/ 1305218 w 5969143"/>
                <a:gd name="connsiteY6" fmla="*/ 1401396 h 2616485"/>
                <a:gd name="connsiteX7" fmla="*/ 1100431 w 5969143"/>
                <a:gd name="connsiteY7" fmla="*/ 1610946 h 2616485"/>
                <a:gd name="connsiteX8" fmla="*/ 957556 w 5969143"/>
                <a:gd name="connsiteY8" fmla="*/ 1749059 h 2616485"/>
                <a:gd name="connsiteX9" fmla="*/ 809918 w 5969143"/>
                <a:gd name="connsiteY9" fmla="*/ 1968134 h 2616485"/>
                <a:gd name="connsiteX10" fmla="*/ 609893 w 5969143"/>
                <a:gd name="connsiteY10" fmla="*/ 2153871 h 2616485"/>
                <a:gd name="connsiteX11" fmla="*/ 319381 w 5969143"/>
                <a:gd name="connsiteY11" fmla="*/ 2249121 h 2616485"/>
                <a:gd name="connsiteX12" fmla="*/ 28868 w 5969143"/>
                <a:gd name="connsiteY12" fmla="*/ 2249121 h 2616485"/>
                <a:gd name="connsiteX13" fmla="*/ 33631 w 5969143"/>
                <a:gd name="connsiteY13" fmla="*/ 2153871 h 2616485"/>
                <a:gd name="connsiteX14" fmla="*/ 233656 w 5969143"/>
                <a:gd name="connsiteY14" fmla="*/ 2149109 h 2616485"/>
                <a:gd name="connsiteX15" fmla="*/ 400343 w 5969143"/>
                <a:gd name="connsiteY15" fmla="*/ 2134821 h 2616485"/>
                <a:gd name="connsiteX16" fmla="*/ 686093 w 5969143"/>
                <a:gd name="connsiteY16" fmla="*/ 2034809 h 2616485"/>
                <a:gd name="connsiteX17" fmla="*/ 814681 w 5969143"/>
                <a:gd name="connsiteY17" fmla="*/ 1896696 h 2616485"/>
                <a:gd name="connsiteX18" fmla="*/ 1048043 w 5969143"/>
                <a:gd name="connsiteY18" fmla="*/ 1539509 h 2616485"/>
                <a:gd name="connsiteX19" fmla="*/ 1257593 w 5969143"/>
                <a:gd name="connsiteY19" fmla="*/ 1268046 h 2616485"/>
                <a:gd name="connsiteX20" fmla="*/ 1443331 w 5969143"/>
                <a:gd name="connsiteY20" fmla="*/ 1077546 h 2616485"/>
                <a:gd name="connsiteX21" fmla="*/ 1714793 w 5969143"/>
                <a:gd name="connsiteY21" fmla="*/ 848946 h 2616485"/>
                <a:gd name="connsiteX22" fmla="*/ 2062456 w 5969143"/>
                <a:gd name="connsiteY22" fmla="*/ 563196 h 2616485"/>
                <a:gd name="connsiteX23" fmla="*/ 2405356 w 5969143"/>
                <a:gd name="connsiteY23" fmla="*/ 263159 h 2616485"/>
                <a:gd name="connsiteX24" fmla="*/ 2691106 w 5969143"/>
                <a:gd name="connsiteY24" fmla="*/ 15509 h 2616485"/>
                <a:gd name="connsiteX25" fmla="*/ 2762543 w 5969143"/>
                <a:gd name="connsiteY25" fmla="*/ 39321 h 2616485"/>
                <a:gd name="connsiteX26" fmla="*/ 2648243 w 5969143"/>
                <a:gd name="connsiteY26" fmla="*/ 148859 h 2616485"/>
                <a:gd name="connsiteX27" fmla="*/ 2519656 w 5969143"/>
                <a:gd name="connsiteY27" fmla="*/ 277446 h 2616485"/>
                <a:gd name="connsiteX28" fmla="*/ 2676818 w 5969143"/>
                <a:gd name="connsiteY28" fmla="*/ 520334 h 2616485"/>
                <a:gd name="connsiteX29" fmla="*/ 2929231 w 5969143"/>
                <a:gd name="connsiteY29" fmla="*/ 829896 h 2616485"/>
                <a:gd name="connsiteX30" fmla="*/ 3253081 w 5969143"/>
                <a:gd name="connsiteY30" fmla="*/ 1201371 h 2616485"/>
                <a:gd name="connsiteX31" fmla="*/ 3505493 w 5969143"/>
                <a:gd name="connsiteY31" fmla="*/ 991821 h 2616485"/>
                <a:gd name="connsiteX32" fmla="*/ 4057943 w 5969143"/>
                <a:gd name="connsiteY32" fmla="*/ 1382346 h 2616485"/>
                <a:gd name="connsiteX33" fmla="*/ 5043780 w 5969143"/>
                <a:gd name="connsiteY33" fmla="*/ 1182322 h 2616485"/>
                <a:gd name="connsiteX34" fmla="*/ 5858168 w 5969143"/>
                <a:gd name="connsiteY34" fmla="*/ 334596 h 2616485"/>
                <a:gd name="connsiteX35" fmla="*/ 5967706 w 5969143"/>
                <a:gd name="connsiteY35" fmla="*/ 325072 h 2616485"/>
                <a:gd name="connsiteX36" fmla="*/ 5796255 w 5969143"/>
                <a:gd name="connsiteY36" fmla="*/ 556053 h 2616485"/>
                <a:gd name="connsiteX37" fmla="*/ 5165225 w 5969143"/>
                <a:gd name="connsiteY37" fmla="*/ 1182322 h 2616485"/>
                <a:gd name="connsiteX38" fmla="*/ 3610269 w 5969143"/>
                <a:gd name="connsiteY38" fmla="*/ 2577733 h 2616485"/>
                <a:gd name="connsiteX39" fmla="*/ 3148307 w 5969143"/>
                <a:gd name="connsiteY39" fmla="*/ 2291982 h 2616485"/>
                <a:gd name="connsiteX40" fmla="*/ 3134018 w 5969143"/>
                <a:gd name="connsiteY40" fmla="*/ 1253759 h 2616485"/>
                <a:gd name="connsiteX41" fmla="*/ 2448218 w 5969143"/>
                <a:gd name="connsiteY41" fmla="*/ 429845 h 2616485"/>
                <a:gd name="connsiteX42" fmla="*/ 1905293 w 5969143"/>
                <a:gd name="connsiteY42" fmla="*/ 925145 h 2616485"/>
                <a:gd name="connsiteX43" fmla="*/ 2214856 w 5969143"/>
                <a:gd name="connsiteY43" fmla="*/ 2139583 h 2616485"/>
                <a:gd name="connsiteX44" fmla="*/ 1829094 w 5969143"/>
                <a:gd name="connsiteY44" fmla="*/ 2301509 h 2616485"/>
                <a:gd name="connsiteX45" fmla="*/ 1771945 w 5969143"/>
                <a:gd name="connsiteY45" fmla="*/ 2592020 h 2616485"/>
                <a:gd name="connsiteX46" fmla="*/ 1757656 w 5969143"/>
                <a:gd name="connsiteY46" fmla="*/ 2601544 h 2616485"/>
                <a:gd name="connsiteX0" fmla="*/ 1038518 w 5969143"/>
                <a:gd name="connsiteY0" fmla="*/ 1768109 h 2616485"/>
                <a:gd name="connsiteX1" fmla="*/ 1167106 w 5969143"/>
                <a:gd name="connsiteY1" fmla="*/ 1606184 h 2616485"/>
                <a:gd name="connsiteX2" fmla="*/ 1290931 w 5969143"/>
                <a:gd name="connsiteY2" fmla="*/ 1487121 h 2616485"/>
                <a:gd name="connsiteX3" fmla="*/ 1476668 w 5969143"/>
                <a:gd name="connsiteY3" fmla="*/ 1291859 h 2616485"/>
                <a:gd name="connsiteX4" fmla="*/ 1471906 w 5969143"/>
                <a:gd name="connsiteY4" fmla="*/ 1234709 h 2616485"/>
                <a:gd name="connsiteX5" fmla="*/ 1381418 w 5969143"/>
                <a:gd name="connsiteY5" fmla="*/ 1320434 h 2616485"/>
                <a:gd name="connsiteX6" fmla="*/ 1305218 w 5969143"/>
                <a:gd name="connsiteY6" fmla="*/ 1401396 h 2616485"/>
                <a:gd name="connsiteX7" fmla="*/ 1100431 w 5969143"/>
                <a:gd name="connsiteY7" fmla="*/ 1610946 h 2616485"/>
                <a:gd name="connsiteX8" fmla="*/ 957556 w 5969143"/>
                <a:gd name="connsiteY8" fmla="*/ 1749059 h 2616485"/>
                <a:gd name="connsiteX9" fmla="*/ 809918 w 5969143"/>
                <a:gd name="connsiteY9" fmla="*/ 1968134 h 2616485"/>
                <a:gd name="connsiteX10" fmla="*/ 609893 w 5969143"/>
                <a:gd name="connsiteY10" fmla="*/ 2153871 h 2616485"/>
                <a:gd name="connsiteX11" fmla="*/ 319381 w 5969143"/>
                <a:gd name="connsiteY11" fmla="*/ 2249121 h 2616485"/>
                <a:gd name="connsiteX12" fmla="*/ 28868 w 5969143"/>
                <a:gd name="connsiteY12" fmla="*/ 2249121 h 2616485"/>
                <a:gd name="connsiteX13" fmla="*/ 33631 w 5969143"/>
                <a:gd name="connsiteY13" fmla="*/ 2153871 h 2616485"/>
                <a:gd name="connsiteX14" fmla="*/ 233656 w 5969143"/>
                <a:gd name="connsiteY14" fmla="*/ 2149109 h 2616485"/>
                <a:gd name="connsiteX15" fmla="*/ 400343 w 5969143"/>
                <a:gd name="connsiteY15" fmla="*/ 2134821 h 2616485"/>
                <a:gd name="connsiteX16" fmla="*/ 686093 w 5969143"/>
                <a:gd name="connsiteY16" fmla="*/ 2034809 h 2616485"/>
                <a:gd name="connsiteX17" fmla="*/ 814681 w 5969143"/>
                <a:gd name="connsiteY17" fmla="*/ 1896696 h 2616485"/>
                <a:gd name="connsiteX18" fmla="*/ 1048043 w 5969143"/>
                <a:gd name="connsiteY18" fmla="*/ 1539509 h 2616485"/>
                <a:gd name="connsiteX19" fmla="*/ 1257593 w 5969143"/>
                <a:gd name="connsiteY19" fmla="*/ 1268046 h 2616485"/>
                <a:gd name="connsiteX20" fmla="*/ 1443331 w 5969143"/>
                <a:gd name="connsiteY20" fmla="*/ 1077546 h 2616485"/>
                <a:gd name="connsiteX21" fmla="*/ 1714793 w 5969143"/>
                <a:gd name="connsiteY21" fmla="*/ 848946 h 2616485"/>
                <a:gd name="connsiteX22" fmla="*/ 2062456 w 5969143"/>
                <a:gd name="connsiteY22" fmla="*/ 563196 h 2616485"/>
                <a:gd name="connsiteX23" fmla="*/ 2405356 w 5969143"/>
                <a:gd name="connsiteY23" fmla="*/ 263159 h 2616485"/>
                <a:gd name="connsiteX24" fmla="*/ 2691106 w 5969143"/>
                <a:gd name="connsiteY24" fmla="*/ 15509 h 2616485"/>
                <a:gd name="connsiteX25" fmla="*/ 2762543 w 5969143"/>
                <a:gd name="connsiteY25" fmla="*/ 39321 h 2616485"/>
                <a:gd name="connsiteX26" fmla="*/ 2648243 w 5969143"/>
                <a:gd name="connsiteY26" fmla="*/ 148859 h 2616485"/>
                <a:gd name="connsiteX27" fmla="*/ 2519656 w 5969143"/>
                <a:gd name="connsiteY27" fmla="*/ 277446 h 2616485"/>
                <a:gd name="connsiteX28" fmla="*/ 2676818 w 5969143"/>
                <a:gd name="connsiteY28" fmla="*/ 520334 h 2616485"/>
                <a:gd name="connsiteX29" fmla="*/ 2929231 w 5969143"/>
                <a:gd name="connsiteY29" fmla="*/ 829896 h 2616485"/>
                <a:gd name="connsiteX30" fmla="*/ 3253081 w 5969143"/>
                <a:gd name="connsiteY30" fmla="*/ 1201371 h 2616485"/>
                <a:gd name="connsiteX31" fmla="*/ 3505493 w 5969143"/>
                <a:gd name="connsiteY31" fmla="*/ 991821 h 2616485"/>
                <a:gd name="connsiteX32" fmla="*/ 4057943 w 5969143"/>
                <a:gd name="connsiteY32" fmla="*/ 1382346 h 2616485"/>
                <a:gd name="connsiteX33" fmla="*/ 5043780 w 5969143"/>
                <a:gd name="connsiteY33" fmla="*/ 1182322 h 2616485"/>
                <a:gd name="connsiteX34" fmla="*/ 5858168 w 5969143"/>
                <a:gd name="connsiteY34" fmla="*/ 334596 h 2616485"/>
                <a:gd name="connsiteX35" fmla="*/ 5967706 w 5969143"/>
                <a:gd name="connsiteY35" fmla="*/ 325072 h 2616485"/>
                <a:gd name="connsiteX36" fmla="*/ 5796255 w 5969143"/>
                <a:gd name="connsiteY36" fmla="*/ 556053 h 2616485"/>
                <a:gd name="connsiteX37" fmla="*/ 5165225 w 5969143"/>
                <a:gd name="connsiteY37" fmla="*/ 1182322 h 2616485"/>
                <a:gd name="connsiteX38" fmla="*/ 3610269 w 5969143"/>
                <a:gd name="connsiteY38" fmla="*/ 2577733 h 2616485"/>
                <a:gd name="connsiteX39" fmla="*/ 3148307 w 5969143"/>
                <a:gd name="connsiteY39" fmla="*/ 2291982 h 2616485"/>
                <a:gd name="connsiteX40" fmla="*/ 3134018 w 5969143"/>
                <a:gd name="connsiteY40" fmla="*/ 1253759 h 2616485"/>
                <a:gd name="connsiteX41" fmla="*/ 2448218 w 5969143"/>
                <a:gd name="connsiteY41" fmla="*/ 429845 h 2616485"/>
                <a:gd name="connsiteX42" fmla="*/ 1905293 w 5969143"/>
                <a:gd name="connsiteY42" fmla="*/ 925145 h 2616485"/>
                <a:gd name="connsiteX43" fmla="*/ 2214856 w 5969143"/>
                <a:gd name="connsiteY43" fmla="*/ 2139583 h 2616485"/>
                <a:gd name="connsiteX44" fmla="*/ 1829094 w 5969143"/>
                <a:gd name="connsiteY44" fmla="*/ 2301509 h 2616485"/>
                <a:gd name="connsiteX45" fmla="*/ 1771945 w 5969143"/>
                <a:gd name="connsiteY45" fmla="*/ 2592020 h 2616485"/>
                <a:gd name="connsiteX46" fmla="*/ 871831 w 5969143"/>
                <a:gd name="connsiteY46" fmla="*/ 2601544 h 2616485"/>
                <a:gd name="connsiteX0" fmla="*/ 1038518 w 5969143"/>
                <a:gd name="connsiteY0" fmla="*/ 1768109 h 2610368"/>
                <a:gd name="connsiteX1" fmla="*/ 1167106 w 5969143"/>
                <a:gd name="connsiteY1" fmla="*/ 1606184 h 2610368"/>
                <a:gd name="connsiteX2" fmla="*/ 1290931 w 5969143"/>
                <a:gd name="connsiteY2" fmla="*/ 1487121 h 2610368"/>
                <a:gd name="connsiteX3" fmla="*/ 1476668 w 5969143"/>
                <a:gd name="connsiteY3" fmla="*/ 1291859 h 2610368"/>
                <a:gd name="connsiteX4" fmla="*/ 1471906 w 5969143"/>
                <a:gd name="connsiteY4" fmla="*/ 1234709 h 2610368"/>
                <a:gd name="connsiteX5" fmla="*/ 1381418 w 5969143"/>
                <a:gd name="connsiteY5" fmla="*/ 1320434 h 2610368"/>
                <a:gd name="connsiteX6" fmla="*/ 1305218 w 5969143"/>
                <a:gd name="connsiteY6" fmla="*/ 1401396 h 2610368"/>
                <a:gd name="connsiteX7" fmla="*/ 1100431 w 5969143"/>
                <a:gd name="connsiteY7" fmla="*/ 1610946 h 2610368"/>
                <a:gd name="connsiteX8" fmla="*/ 957556 w 5969143"/>
                <a:gd name="connsiteY8" fmla="*/ 1749059 h 2610368"/>
                <a:gd name="connsiteX9" fmla="*/ 809918 w 5969143"/>
                <a:gd name="connsiteY9" fmla="*/ 1968134 h 2610368"/>
                <a:gd name="connsiteX10" fmla="*/ 609893 w 5969143"/>
                <a:gd name="connsiteY10" fmla="*/ 2153871 h 2610368"/>
                <a:gd name="connsiteX11" fmla="*/ 319381 w 5969143"/>
                <a:gd name="connsiteY11" fmla="*/ 2249121 h 2610368"/>
                <a:gd name="connsiteX12" fmla="*/ 28868 w 5969143"/>
                <a:gd name="connsiteY12" fmla="*/ 2249121 h 2610368"/>
                <a:gd name="connsiteX13" fmla="*/ 33631 w 5969143"/>
                <a:gd name="connsiteY13" fmla="*/ 2153871 h 2610368"/>
                <a:gd name="connsiteX14" fmla="*/ 233656 w 5969143"/>
                <a:gd name="connsiteY14" fmla="*/ 2149109 h 2610368"/>
                <a:gd name="connsiteX15" fmla="*/ 400343 w 5969143"/>
                <a:gd name="connsiteY15" fmla="*/ 2134821 h 2610368"/>
                <a:gd name="connsiteX16" fmla="*/ 686093 w 5969143"/>
                <a:gd name="connsiteY16" fmla="*/ 2034809 h 2610368"/>
                <a:gd name="connsiteX17" fmla="*/ 814681 w 5969143"/>
                <a:gd name="connsiteY17" fmla="*/ 1896696 h 2610368"/>
                <a:gd name="connsiteX18" fmla="*/ 1048043 w 5969143"/>
                <a:gd name="connsiteY18" fmla="*/ 1539509 h 2610368"/>
                <a:gd name="connsiteX19" fmla="*/ 1257593 w 5969143"/>
                <a:gd name="connsiteY19" fmla="*/ 1268046 h 2610368"/>
                <a:gd name="connsiteX20" fmla="*/ 1443331 w 5969143"/>
                <a:gd name="connsiteY20" fmla="*/ 1077546 h 2610368"/>
                <a:gd name="connsiteX21" fmla="*/ 1714793 w 5969143"/>
                <a:gd name="connsiteY21" fmla="*/ 848946 h 2610368"/>
                <a:gd name="connsiteX22" fmla="*/ 2062456 w 5969143"/>
                <a:gd name="connsiteY22" fmla="*/ 563196 h 2610368"/>
                <a:gd name="connsiteX23" fmla="*/ 2405356 w 5969143"/>
                <a:gd name="connsiteY23" fmla="*/ 263159 h 2610368"/>
                <a:gd name="connsiteX24" fmla="*/ 2691106 w 5969143"/>
                <a:gd name="connsiteY24" fmla="*/ 15509 h 2610368"/>
                <a:gd name="connsiteX25" fmla="*/ 2762543 w 5969143"/>
                <a:gd name="connsiteY25" fmla="*/ 39321 h 2610368"/>
                <a:gd name="connsiteX26" fmla="*/ 2648243 w 5969143"/>
                <a:gd name="connsiteY26" fmla="*/ 148859 h 2610368"/>
                <a:gd name="connsiteX27" fmla="*/ 2519656 w 5969143"/>
                <a:gd name="connsiteY27" fmla="*/ 277446 h 2610368"/>
                <a:gd name="connsiteX28" fmla="*/ 2676818 w 5969143"/>
                <a:gd name="connsiteY28" fmla="*/ 520334 h 2610368"/>
                <a:gd name="connsiteX29" fmla="*/ 2929231 w 5969143"/>
                <a:gd name="connsiteY29" fmla="*/ 829896 h 2610368"/>
                <a:gd name="connsiteX30" fmla="*/ 3253081 w 5969143"/>
                <a:gd name="connsiteY30" fmla="*/ 1201371 h 2610368"/>
                <a:gd name="connsiteX31" fmla="*/ 3505493 w 5969143"/>
                <a:gd name="connsiteY31" fmla="*/ 991821 h 2610368"/>
                <a:gd name="connsiteX32" fmla="*/ 4057943 w 5969143"/>
                <a:gd name="connsiteY32" fmla="*/ 1382346 h 2610368"/>
                <a:gd name="connsiteX33" fmla="*/ 5043780 w 5969143"/>
                <a:gd name="connsiteY33" fmla="*/ 1182322 h 2610368"/>
                <a:gd name="connsiteX34" fmla="*/ 5858168 w 5969143"/>
                <a:gd name="connsiteY34" fmla="*/ 334596 h 2610368"/>
                <a:gd name="connsiteX35" fmla="*/ 5967706 w 5969143"/>
                <a:gd name="connsiteY35" fmla="*/ 325072 h 2610368"/>
                <a:gd name="connsiteX36" fmla="*/ 5796255 w 5969143"/>
                <a:gd name="connsiteY36" fmla="*/ 556053 h 2610368"/>
                <a:gd name="connsiteX37" fmla="*/ 5165225 w 5969143"/>
                <a:gd name="connsiteY37" fmla="*/ 1182322 h 2610368"/>
                <a:gd name="connsiteX38" fmla="*/ 3610269 w 5969143"/>
                <a:gd name="connsiteY38" fmla="*/ 2577733 h 2610368"/>
                <a:gd name="connsiteX39" fmla="*/ 3148307 w 5969143"/>
                <a:gd name="connsiteY39" fmla="*/ 2291982 h 2610368"/>
                <a:gd name="connsiteX40" fmla="*/ 3134018 w 5969143"/>
                <a:gd name="connsiteY40" fmla="*/ 1253759 h 2610368"/>
                <a:gd name="connsiteX41" fmla="*/ 2448218 w 5969143"/>
                <a:gd name="connsiteY41" fmla="*/ 429845 h 2610368"/>
                <a:gd name="connsiteX42" fmla="*/ 1905293 w 5969143"/>
                <a:gd name="connsiteY42" fmla="*/ 925145 h 2610368"/>
                <a:gd name="connsiteX43" fmla="*/ 2214856 w 5969143"/>
                <a:gd name="connsiteY43" fmla="*/ 2139583 h 2610368"/>
                <a:gd name="connsiteX44" fmla="*/ 1829094 w 5969143"/>
                <a:gd name="connsiteY44" fmla="*/ 2301509 h 2610368"/>
                <a:gd name="connsiteX45" fmla="*/ 1786232 w 5969143"/>
                <a:gd name="connsiteY45" fmla="*/ 2582495 h 2610368"/>
                <a:gd name="connsiteX46" fmla="*/ 871831 w 5969143"/>
                <a:gd name="connsiteY46" fmla="*/ 2601544 h 2610368"/>
                <a:gd name="connsiteX0" fmla="*/ 1038518 w 5969143"/>
                <a:gd name="connsiteY0" fmla="*/ 1768109 h 2601544"/>
                <a:gd name="connsiteX1" fmla="*/ 1167106 w 5969143"/>
                <a:gd name="connsiteY1" fmla="*/ 1606184 h 2601544"/>
                <a:gd name="connsiteX2" fmla="*/ 1290931 w 5969143"/>
                <a:gd name="connsiteY2" fmla="*/ 1487121 h 2601544"/>
                <a:gd name="connsiteX3" fmla="*/ 1476668 w 5969143"/>
                <a:gd name="connsiteY3" fmla="*/ 1291859 h 2601544"/>
                <a:gd name="connsiteX4" fmla="*/ 1471906 w 5969143"/>
                <a:gd name="connsiteY4" fmla="*/ 1234709 h 2601544"/>
                <a:gd name="connsiteX5" fmla="*/ 1381418 w 5969143"/>
                <a:gd name="connsiteY5" fmla="*/ 1320434 h 2601544"/>
                <a:gd name="connsiteX6" fmla="*/ 1305218 w 5969143"/>
                <a:gd name="connsiteY6" fmla="*/ 1401396 h 2601544"/>
                <a:gd name="connsiteX7" fmla="*/ 1100431 w 5969143"/>
                <a:gd name="connsiteY7" fmla="*/ 1610946 h 2601544"/>
                <a:gd name="connsiteX8" fmla="*/ 957556 w 5969143"/>
                <a:gd name="connsiteY8" fmla="*/ 1749059 h 2601544"/>
                <a:gd name="connsiteX9" fmla="*/ 809918 w 5969143"/>
                <a:gd name="connsiteY9" fmla="*/ 1968134 h 2601544"/>
                <a:gd name="connsiteX10" fmla="*/ 609893 w 5969143"/>
                <a:gd name="connsiteY10" fmla="*/ 2153871 h 2601544"/>
                <a:gd name="connsiteX11" fmla="*/ 319381 w 5969143"/>
                <a:gd name="connsiteY11" fmla="*/ 2249121 h 2601544"/>
                <a:gd name="connsiteX12" fmla="*/ 28868 w 5969143"/>
                <a:gd name="connsiteY12" fmla="*/ 2249121 h 2601544"/>
                <a:gd name="connsiteX13" fmla="*/ 33631 w 5969143"/>
                <a:gd name="connsiteY13" fmla="*/ 2153871 h 2601544"/>
                <a:gd name="connsiteX14" fmla="*/ 233656 w 5969143"/>
                <a:gd name="connsiteY14" fmla="*/ 2149109 h 2601544"/>
                <a:gd name="connsiteX15" fmla="*/ 400343 w 5969143"/>
                <a:gd name="connsiteY15" fmla="*/ 2134821 h 2601544"/>
                <a:gd name="connsiteX16" fmla="*/ 686093 w 5969143"/>
                <a:gd name="connsiteY16" fmla="*/ 2034809 h 2601544"/>
                <a:gd name="connsiteX17" fmla="*/ 814681 w 5969143"/>
                <a:gd name="connsiteY17" fmla="*/ 1896696 h 2601544"/>
                <a:gd name="connsiteX18" fmla="*/ 1048043 w 5969143"/>
                <a:gd name="connsiteY18" fmla="*/ 1539509 h 2601544"/>
                <a:gd name="connsiteX19" fmla="*/ 1257593 w 5969143"/>
                <a:gd name="connsiteY19" fmla="*/ 1268046 h 2601544"/>
                <a:gd name="connsiteX20" fmla="*/ 1443331 w 5969143"/>
                <a:gd name="connsiteY20" fmla="*/ 1077546 h 2601544"/>
                <a:gd name="connsiteX21" fmla="*/ 1714793 w 5969143"/>
                <a:gd name="connsiteY21" fmla="*/ 848946 h 2601544"/>
                <a:gd name="connsiteX22" fmla="*/ 2062456 w 5969143"/>
                <a:gd name="connsiteY22" fmla="*/ 563196 h 2601544"/>
                <a:gd name="connsiteX23" fmla="*/ 2405356 w 5969143"/>
                <a:gd name="connsiteY23" fmla="*/ 263159 h 2601544"/>
                <a:gd name="connsiteX24" fmla="*/ 2691106 w 5969143"/>
                <a:gd name="connsiteY24" fmla="*/ 15509 h 2601544"/>
                <a:gd name="connsiteX25" fmla="*/ 2762543 w 5969143"/>
                <a:gd name="connsiteY25" fmla="*/ 39321 h 2601544"/>
                <a:gd name="connsiteX26" fmla="*/ 2648243 w 5969143"/>
                <a:gd name="connsiteY26" fmla="*/ 148859 h 2601544"/>
                <a:gd name="connsiteX27" fmla="*/ 2519656 w 5969143"/>
                <a:gd name="connsiteY27" fmla="*/ 277446 h 2601544"/>
                <a:gd name="connsiteX28" fmla="*/ 2676818 w 5969143"/>
                <a:gd name="connsiteY28" fmla="*/ 520334 h 2601544"/>
                <a:gd name="connsiteX29" fmla="*/ 2929231 w 5969143"/>
                <a:gd name="connsiteY29" fmla="*/ 829896 h 2601544"/>
                <a:gd name="connsiteX30" fmla="*/ 3253081 w 5969143"/>
                <a:gd name="connsiteY30" fmla="*/ 1201371 h 2601544"/>
                <a:gd name="connsiteX31" fmla="*/ 3505493 w 5969143"/>
                <a:gd name="connsiteY31" fmla="*/ 991821 h 2601544"/>
                <a:gd name="connsiteX32" fmla="*/ 4057943 w 5969143"/>
                <a:gd name="connsiteY32" fmla="*/ 1382346 h 2601544"/>
                <a:gd name="connsiteX33" fmla="*/ 5043780 w 5969143"/>
                <a:gd name="connsiteY33" fmla="*/ 1182322 h 2601544"/>
                <a:gd name="connsiteX34" fmla="*/ 5858168 w 5969143"/>
                <a:gd name="connsiteY34" fmla="*/ 334596 h 2601544"/>
                <a:gd name="connsiteX35" fmla="*/ 5967706 w 5969143"/>
                <a:gd name="connsiteY35" fmla="*/ 325072 h 2601544"/>
                <a:gd name="connsiteX36" fmla="*/ 5796255 w 5969143"/>
                <a:gd name="connsiteY36" fmla="*/ 556053 h 2601544"/>
                <a:gd name="connsiteX37" fmla="*/ 5165225 w 5969143"/>
                <a:gd name="connsiteY37" fmla="*/ 1182322 h 2601544"/>
                <a:gd name="connsiteX38" fmla="*/ 3610269 w 5969143"/>
                <a:gd name="connsiteY38" fmla="*/ 2577733 h 2601544"/>
                <a:gd name="connsiteX39" fmla="*/ 3148307 w 5969143"/>
                <a:gd name="connsiteY39" fmla="*/ 2291982 h 2601544"/>
                <a:gd name="connsiteX40" fmla="*/ 3134018 w 5969143"/>
                <a:gd name="connsiteY40" fmla="*/ 1253759 h 2601544"/>
                <a:gd name="connsiteX41" fmla="*/ 2448218 w 5969143"/>
                <a:gd name="connsiteY41" fmla="*/ 429845 h 2601544"/>
                <a:gd name="connsiteX42" fmla="*/ 1905293 w 5969143"/>
                <a:gd name="connsiteY42" fmla="*/ 925145 h 2601544"/>
                <a:gd name="connsiteX43" fmla="*/ 2214856 w 5969143"/>
                <a:gd name="connsiteY43" fmla="*/ 2139583 h 2601544"/>
                <a:gd name="connsiteX44" fmla="*/ 1829094 w 5969143"/>
                <a:gd name="connsiteY44" fmla="*/ 2301509 h 2601544"/>
                <a:gd name="connsiteX45" fmla="*/ 1786232 w 5969143"/>
                <a:gd name="connsiteY45" fmla="*/ 2582495 h 2601544"/>
                <a:gd name="connsiteX46" fmla="*/ 871831 w 5969143"/>
                <a:gd name="connsiteY46" fmla="*/ 2601544 h 2601544"/>
                <a:gd name="connsiteX0" fmla="*/ 1038518 w 5969143"/>
                <a:gd name="connsiteY0" fmla="*/ 1768109 h 2587791"/>
                <a:gd name="connsiteX1" fmla="*/ 1167106 w 5969143"/>
                <a:gd name="connsiteY1" fmla="*/ 1606184 h 2587791"/>
                <a:gd name="connsiteX2" fmla="*/ 1290931 w 5969143"/>
                <a:gd name="connsiteY2" fmla="*/ 1487121 h 2587791"/>
                <a:gd name="connsiteX3" fmla="*/ 1476668 w 5969143"/>
                <a:gd name="connsiteY3" fmla="*/ 1291859 h 2587791"/>
                <a:gd name="connsiteX4" fmla="*/ 1471906 w 5969143"/>
                <a:gd name="connsiteY4" fmla="*/ 1234709 h 2587791"/>
                <a:gd name="connsiteX5" fmla="*/ 1381418 w 5969143"/>
                <a:gd name="connsiteY5" fmla="*/ 1320434 h 2587791"/>
                <a:gd name="connsiteX6" fmla="*/ 1305218 w 5969143"/>
                <a:gd name="connsiteY6" fmla="*/ 1401396 h 2587791"/>
                <a:gd name="connsiteX7" fmla="*/ 1100431 w 5969143"/>
                <a:gd name="connsiteY7" fmla="*/ 1610946 h 2587791"/>
                <a:gd name="connsiteX8" fmla="*/ 957556 w 5969143"/>
                <a:gd name="connsiteY8" fmla="*/ 1749059 h 2587791"/>
                <a:gd name="connsiteX9" fmla="*/ 809918 w 5969143"/>
                <a:gd name="connsiteY9" fmla="*/ 1968134 h 2587791"/>
                <a:gd name="connsiteX10" fmla="*/ 609893 w 5969143"/>
                <a:gd name="connsiteY10" fmla="*/ 2153871 h 2587791"/>
                <a:gd name="connsiteX11" fmla="*/ 319381 w 5969143"/>
                <a:gd name="connsiteY11" fmla="*/ 2249121 h 2587791"/>
                <a:gd name="connsiteX12" fmla="*/ 28868 w 5969143"/>
                <a:gd name="connsiteY12" fmla="*/ 2249121 h 2587791"/>
                <a:gd name="connsiteX13" fmla="*/ 33631 w 5969143"/>
                <a:gd name="connsiteY13" fmla="*/ 2153871 h 2587791"/>
                <a:gd name="connsiteX14" fmla="*/ 233656 w 5969143"/>
                <a:gd name="connsiteY14" fmla="*/ 2149109 h 2587791"/>
                <a:gd name="connsiteX15" fmla="*/ 400343 w 5969143"/>
                <a:gd name="connsiteY15" fmla="*/ 2134821 h 2587791"/>
                <a:gd name="connsiteX16" fmla="*/ 686093 w 5969143"/>
                <a:gd name="connsiteY16" fmla="*/ 2034809 h 2587791"/>
                <a:gd name="connsiteX17" fmla="*/ 814681 w 5969143"/>
                <a:gd name="connsiteY17" fmla="*/ 1896696 h 2587791"/>
                <a:gd name="connsiteX18" fmla="*/ 1048043 w 5969143"/>
                <a:gd name="connsiteY18" fmla="*/ 1539509 h 2587791"/>
                <a:gd name="connsiteX19" fmla="*/ 1257593 w 5969143"/>
                <a:gd name="connsiteY19" fmla="*/ 1268046 h 2587791"/>
                <a:gd name="connsiteX20" fmla="*/ 1443331 w 5969143"/>
                <a:gd name="connsiteY20" fmla="*/ 1077546 h 2587791"/>
                <a:gd name="connsiteX21" fmla="*/ 1714793 w 5969143"/>
                <a:gd name="connsiteY21" fmla="*/ 848946 h 2587791"/>
                <a:gd name="connsiteX22" fmla="*/ 2062456 w 5969143"/>
                <a:gd name="connsiteY22" fmla="*/ 563196 h 2587791"/>
                <a:gd name="connsiteX23" fmla="*/ 2405356 w 5969143"/>
                <a:gd name="connsiteY23" fmla="*/ 263159 h 2587791"/>
                <a:gd name="connsiteX24" fmla="*/ 2691106 w 5969143"/>
                <a:gd name="connsiteY24" fmla="*/ 15509 h 2587791"/>
                <a:gd name="connsiteX25" fmla="*/ 2762543 w 5969143"/>
                <a:gd name="connsiteY25" fmla="*/ 39321 h 2587791"/>
                <a:gd name="connsiteX26" fmla="*/ 2648243 w 5969143"/>
                <a:gd name="connsiteY26" fmla="*/ 148859 h 2587791"/>
                <a:gd name="connsiteX27" fmla="*/ 2519656 w 5969143"/>
                <a:gd name="connsiteY27" fmla="*/ 277446 h 2587791"/>
                <a:gd name="connsiteX28" fmla="*/ 2676818 w 5969143"/>
                <a:gd name="connsiteY28" fmla="*/ 520334 h 2587791"/>
                <a:gd name="connsiteX29" fmla="*/ 2929231 w 5969143"/>
                <a:gd name="connsiteY29" fmla="*/ 829896 h 2587791"/>
                <a:gd name="connsiteX30" fmla="*/ 3253081 w 5969143"/>
                <a:gd name="connsiteY30" fmla="*/ 1201371 h 2587791"/>
                <a:gd name="connsiteX31" fmla="*/ 3505493 w 5969143"/>
                <a:gd name="connsiteY31" fmla="*/ 991821 h 2587791"/>
                <a:gd name="connsiteX32" fmla="*/ 4057943 w 5969143"/>
                <a:gd name="connsiteY32" fmla="*/ 1382346 h 2587791"/>
                <a:gd name="connsiteX33" fmla="*/ 5043780 w 5969143"/>
                <a:gd name="connsiteY33" fmla="*/ 1182322 h 2587791"/>
                <a:gd name="connsiteX34" fmla="*/ 5858168 w 5969143"/>
                <a:gd name="connsiteY34" fmla="*/ 334596 h 2587791"/>
                <a:gd name="connsiteX35" fmla="*/ 5967706 w 5969143"/>
                <a:gd name="connsiteY35" fmla="*/ 325072 h 2587791"/>
                <a:gd name="connsiteX36" fmla="*/ 5796255 w 5969143"/>
                <a:gd name="connsiteY36" fmla="*/ 556053 h 2587791"/>
                <a:gd name="connsiteX37" fmla="*/ 5165225 w 5969143"/>
                <a:gd name="connsiteY37" fmla="*/ 1182322 h 2587791"/>
                <a:gd name="connsiteX38" fmla="*/ 3610269 w 5969143"/>
                <a:gd name="connsiteY38" fmla="*/ 2577733 h 2587791"/>
                <a:gd name="connsiteX39" fmla="*/ 3148307 w 5969143"/>
                <a:gd name="connsiteY39" fmla="*/ 2291982 h 2587791"/>
                <a:gd name="connsiteX40" fmla="*/ 3134018 w 5969143"/>
                <a:gd name="connsiteY40" fmla="*/ 1253759 h 2587791"/>
                <a:gd name="connsiteX41" fmla="*/ 2448218 w 5969143"/>
                <a:gd name="connsiteY41" fmla="*/ 429845 h 2587791"/>
                <a:gd name="connsiteX42" fmla="*/ 1905293 w 5969143"/>
                <a:gd name="connsiteY42" fmla="*/ 925145 h 2587791"/>
                <a:gd name="connsiteX43" fmla="*/ 2214856 w 5969143"/>
                <a:gd name="connsiteY43" fmla="*/ 2139583 h 2587791"/>
                <a:gd name="connsiteX44" fmla="*/ 1829094 w 5969143"/>
                <a:gd name="connsiteY44" fmla="*/ 2301509 h 2587791"/>
                <a:gd name="connsiteX45" fmla="*/ 1786232 w 5969143"/>
                <a:gd name="connsiteY45" fmla="*/ 2582495 h 2587791"/>
                <a:gd name="connsiteX46" fmla="*/ 848018 w 5969143"/>
                <a:gd name="connsiteY46" fmla="*/ 2572969 h 2587791"/>
                <a:gd name="connsiteX0" fmla="*/ 1038518 w 5969143"/>
                <a:gd name="connsiteY0" fmla="*/ 1768109 h 2596781"/>
                <a:gd name="connsiteX1" fmla="*/ 1167106 w 5969143"/>
                <a:gd name="connsiteY1" fmla="*/ 1606184 h 2596781"/>
                <a:gd name="connsiteX2" fmla="*/ 1290931 w 5969143"/>
                <a:gd name="connsiteY2" fmla="*/ 1487121 h 2596781"/>
                <a:gd name="connsiteX3" fmla="*/ 1476668 w 5969143"/>
                <a:gd name="connsiteY3" fmla="*/ 1291859 h 2596781"/>
                <a:gd name="connsiteX4" fmla="*/ 1471906 w 5969143"/>
                <a:gd name="connsiteY4" fmla="*/ 1234709 h 2596781"/>
                <a:gd name="connsiteX5" fmla="*/ 1381418 w 5969143"/>
                <a:gd name="connsiteY5" fmla="*/ 1320434 h 2596781"/>
                <a:gd name="connsiteX6" fmla="*/ 1305218 w 5969143"/>
                <a:gd name="connsiteY6" fmla="*/ 1401396 h 2596781"/>
                <a:gd name="connsiteX7" fmla="*/ 1100431 w 5969143"/>
                <a:gd name="connsiteY7" fmla="*/ 1610946 h 2596781"/>
                <a:gd name="connsiteX8" fmla="*/ 957556 w 5969143"/>
                <a:gd name="connsiteY8" fmla="*/ 1749059 h 2596781"/>
                <a:gd name="connsiteX9" fmla="*/ 809918 w 5969143"/>
                <a:gd name="connsiteY9" fmla="*/ 1968134 h 2596781"/>
                <a:gd name="connsiteX10" fmla="*/ 609893 w 5969143"/>
                <a:gd name="connsiteY10" fmla="*/ 2153871 h 2596781"/>
                <a:gd name="connsiteX11" fmla="*/ 319381 w 5969143"/>
                <a:gd name="connsiteY11" fmla="*/ 2249121 h 2596781"/>
                <a:gd name="connsiteX12" fmla="*/ 28868 w 5969143"/>
                <a:gd name="connsiteY12" fmla="*/ 2249121 h 2596781"/>
                <a:gd name="connsiteX13" fmla="*/ 33631 w 5969143"/>
                <a:gd name="connsiteY13" fmla="*/ 2153871 h 2596781"/>
                <a:gd name="connsiteX14" fmla="*/ 233656 w 5969143"/>
                <a:gd name="connsiteY14" fmla="*/ 2149109 h 2596781"/>
                <a:gd name="connsiteX15" fmla="*/ 400343 w 5969143"/>
                <a:gd name="connsiteY15" fmla="*/ 2134821 h 2596781"/>
                <a:gd name="connsiteX16" fmla="*/ 686093 w 5969143"/>
                <a:gd name="connsiteY16" fmla="*/ 2034809 h 2596781"/>
                <a:gd name="connsiteX17" fmla="*/ 814681 w 5969143"/>
                <a:gd name="connsiteY17" fmla="*/ 1896696 h 2596781"/>
                <a:gd name="connsiteX18" fmla="*/ 1048043 w 5969143"/>
                <a:gd name="connsiteY18" fmla="*/ 1539509 h 2596781"/>
                <a:gd name="connsiteX19" fmla="*/ 1257593 w 5969143"/>
                <a:gd name="connsiteY19" fmla="*/ 1268046 h 2596781"/>
                <a:gd name="connsiteX20" fmla="*/ 1443331 w 5969143"/>
                <a:gd name="connsiteY20" fmla="*/ 1077546 h 2596781"/>
                <a:gd name="connsiteX21" fmla="*/ 1714793 w 5969143"/>
                <a:gd name="connsiteY21" fmla="*/ 848946 h 2596781"/>
                <a:gd name="connsiteX22" fmla="*/ 2062456 w 5969143"/>
                <a:gd name="connsiteY22" fmla="*/ 563196 h 2596781"/>
                <a:gd name="connsiteX23" fmla="*/ 2405356 w 5969143"/>
                <a:gd name="connsiteY23" fmla="*/ 263159 h 2596781"/>
                <a:gd name="connsiteX24" fmla="*/ 2691106 w 5969143"/>
                <a:gd name="connsiteY24" fmla="*/ 15509 h 2596781"/>
                <a:gd name="connsiteX25" fmla="*/ 2762543 w 5969143"/>
                <a:gd name="connsiteY25" fmla="*/ 39321 h 2596781"/>
                <a:gd name="connsiteX26" fmla="*/ 2648243 w 5969143"/>
                <a:gd name="connsiteY26" fmla="*/ 148859 h 2596781"/>
                <a:gd name="connsiteX27" fmla="*/ 2519656 w 5969143"/>
                <a:gd name="connsiteY27" fmla="*/ 277446 h 2596781"/>
                <a:gd name="connsiteX28" fmla="*/ 2676818 w 5969143"/>
                <a:gd name="connsiteY28" fmla="*/ 520334 h 2596781"/>
                <a:gd name="connsiteX29" fmla="*/ 2929231 w 5969143"/>
                <a:gd name="connsiteY29" fmla="*/ 829896 h 2596781"/>
                <a:gd name="connsiteX30" fmla="*/ 3253081 w 5969143"/>
                <a:gd name="connsiteY30" fmla="*/ 1201371 h 2596781"/>
                <a:gd name="connsiteX31" fmla="*/ 3505493 w 5969143"/>
                <a:gd name="connsiteY31" fmla="*/ 991821 h 2596781"/>
                <a:gd name="connsiteX32" fmla="*/ 4057943 w 5969143"/>
                <a:gd name="connsiteY32" fmla="*/ 1382346 h 2596781"/>
                <a:gd name="connsiteX33" fmla="*/ 5043780 w 5969143"/>
                <a:gd name="connsiteY33" fmla="*/ 1182322 h 2596781"/>
                <a:gd name="connsiteX34" fmla="*/ 5858168 w 5969143"/>
                <a:gd name="connsiteY34" fmla="*/ 334596 h 2596781"/>
                <a:gd name="connsiteX35" fmla="*/ 5967706 w 5969143"/>
                <a:gd name="connsiteY35" fmla="*/ 325072 h 2596781"/>
                <a:gd name="connsiteX36" fmla="*/ 5796255 w 5969143"/>
                <a:gd name="connsiteY36" fmla="*/ 556053 h 2596781"/>
                <a:gd name="connsiteX37" fmla="*/ 5165225 w 5969143"/>
                <a:gd name="connsiteY37" fmla="*/ 1182322 h 2596781"/>
                <a:gd name="connsiteX38" fmla="*/ 3610269 w 5969143"/>
                <a:gd name="connsiteY38" fmla="*/ 2577733 h 2596781"/>
                <a:gd name="connsiteX39" fmla="*/ 3148307 w 5969143"/>
                <a:gd name="connsiteY39" fmla="*/ 2291982 h 2596781"/>
                <a:gd name="connsiteX40" fmla="*/ 3134018 w 5969143"/>
                <a:gd name="connsiteY40" fmla="*/ 1253759 h 2596781"/>
                <a:gd name="connsiteX41" fmla="*/ 2448218 w 5969143"/>
                <a:gd name="connsiteY41" fmla="*/ 429845 h 2596781"/>
                <a:gd name="connsiteX42" fmla="*/ 1905293 w 5969143"/>
                <a:gd name="connsiteY42" fmla="*/ 925145 h 2596781"/>
                <a:gd name="connsiteX43" fmla="*/ 2214856 w 5969143"/>
                <a:gd name="connsiteY43" fmla="*/ 2139583 h 2596781"/>
                <a:gd name="connsiteX44" fmla="*/ 1829094 w 5969143"/>
                <a:gd name="connsiteY44" fmla="*/ 2301509 h 2596781"/>
                <a:gd name="connsiteX45" fmla="*/ 1786232 w 5969143"/>
                <a:gd name="connsiteY45" fmla="*/ 2582495 h 2596781"/>
                <a:gd name="connsiteX46" fmla="*/ 838493 w 5969143"/>
                <a:gd name="connsiteY46" fmla="*/ 2596781 h 2596781"/>
                <a:gd name="connsiteX0" fmla="*/ 1038518 w 5969143"/>
                <a:gd name="connsiteY0" fmla="*/ 1768109 h 2587220"/>
                <a:gd name="connsiteX1" fmla="*/ 1167106 w 5969143"/>
                <a:gd name="connsiteY1" fmla="*/ 1606184 h 2587220"/>
                <a:gd name="connsiteX2" fmla="*/ 1290931 w 5969143"/>
                <a:gd name="connsiteY2" fmla="*/ 1487121 h 2587220"/>
                <a:gd name="connsiteX3" fmla="*/ 1476668 w 5969143"/>
                <a:gd name="connsiteY3" fmla="*/ 1291859 h 2587220"/>
                <a:gd name="connsiteX4" fmla="*/ 1471906 w 5969143"/>
                <a:gd name="connsiteY4" fmla="*/ 1234709 h 2587220"/>
                <a:gd name="connsiteX5" fmla="*/ 1381418 w 5969143"/>
                <a:gd name="connsiteY5" fmla="*/ 1320434 h 2587220"/>
                <a:gd name="connsiteX6" fmla="*/ 1305218 w 5969143"/>
                <a:gd name="connsiteY6" fmla="*/ 1401396 h 2587220"/>
                <a:gd name="connsiteX7" fmla="*/ 1100431 w 5969143"/>
                <a:gd name="connsiteY7" fmla="*/ 1610946 h 2587220"/>
                <a:gd name="connsiteX8" fmla="*/ 957556 w 5969143"/>
                <a:gd name="connsiteY8" fmla="*/ 1749059 h 2587220"/>
                <a:gd name="connsiteX9" fmla="*/ 809918 w 5969143"/>
                <a:gd name="connsiteY9" fmla="*/ 1968134 h 2587220"/>
                <a:gd name="connsiteX10" fmla="*/ 609893 w 5969143"/>
                <a:gd name="connsiteY10" fmla="*/ 2153871 h 2587220"/>
                <a:gd name="connsiteX11" fmla="*/ 319381 w 5969143"/>
                <a:gd name="connsiteY11" fmla="*/ 2249121 h 2587220"/>
                <a:gd name="connsiteX12" fmla="*/ 28868 w 5969143"/>
                <a:gd name="connsiteY12" fmla="*/ 2249121 h 2587220"/>
                <a:gd name="connsiteX13" fmla="*/ 33631 w 5969143"/>
                <a:gd name="connsiteY13" fmla="*/ 2153871 h 2587220"/>
                <a:gd name="connsiteX14" fmla="*/ 233656 w 5969143"/>
                <a:gd name="connsiteY14" fmla="*/ 2149109 h 2587220"/>
                <a:gd name="connsiteX15" fmla="*/ 400343 w 5969143"/>
                <a:gd name="connsiteY15" fmla="*/ 2134821 h 2587220"/>
                <a:gd name="connsiteX16" fmla="*/ 686093 w 5969143"/>
                <a:gd name="connsiteY16" fmla="*/ 2034809 h 2587220"/>
                <a:gd name="connsiteX17" fmla="*/ 814681 w 5969143"/>
                <a:gd name="connsiteY17" fmla="*/ 1896696 h 2587220"/>
                <a:gd name="connsiteX18" fmla="*/ 1048043 w 5969143"/>
                <a:gd name="connsiteY18" fmla="*/ 1539509 h 2587220"/>
                <a:gd name="connsiteX19" fmla="*/ 1257593 w 5969143"/>
                <a:gd name="connsiteY19" fmla="*/ 1268046 h 2587220"/>
                <a:gd name="connsiteX20" fmla="*/ 1443331 w 5969143"/>
                <a:gd name="connsiteY20" fmla="*/ 1077546 h 2587220"/>
                <a:gd name="connsiteX21" fmla="*/ 1714793 w 5969143"/>
                <a:gd name="connsiteY21" fmla="*/ 848946 h 2587220"/>
                <a:gd name="connsiteX22" fmla="*/ 2062456 w 5969143"/>
                <a:gd name="connsiteY22" fmla="*/ 563196 h 2587220"/>
                <a:gd name="connsiteX23" fmla="*/ 2405356 w 5969143"/>
                <a:gd name="connsiteY23" fmla="*/ 263159 h 2587220"/>
                <a:gd name="connsiteX24" fmla="*/ 2691106 w 5969143"/>
                <a:gd name="connsiteY24" fmla="*/ 15509 h 2587220"/>
                <a:gd name="connsiteX25" fmla="*/ 2762543 w 5969143"/>
                <a:gd name="connsiteY25" fmla="*/ 39321 h 2587220"/>
                <a:gd name="connsiteX26" fmla="*/ 2648243 w 5969143"/>
                <a:gd name="connsiteY26" fmla="*/ 148859 h 2587220"/>
                <a:gd name="connsiteX27" fmla="*/ 2519656 w 5969143"/>
                <a:gd name="connsiteY27" fmla="*/ 277446 h 2587220"/>
                <a:gd name="connsiteX28" fmla="*/ 2676818 w 5969143"/>
                <a:gd name="connsiteY28" fmla="*/ 520334 h 2587220"/>
                <a:gd name="connsiteX29" fmla="*/ 2929231 w 5969143"/>
                <a:gd name="connsiteY29" fmla="*/ 829896 h 2587220"/>
                <a:gd name="connsiteX30" fmla="*/ 3253081 w 5969143"/>
                <a:gd name="connsiteY30" fmla="*/ 1201371 h 2587220"/>
                <a:gd name="connsiteX31" fmla="*/ 3505493 w 5969143"/>
                <a:gd name="connsiteY31" fmla="*/ 991821 h 2587220"/>
                <a:gd name="connsiteX32" fmla="*/ 4057943 w 5969143"/>
                <a:gd name="connsiteY32" fmla="*/ 1382346 h 2587220"/>
                <a:gd name="connsiteX33" fmla="*/ 5043780 w 5969143"/>
                <a:gd name="connsiteY33" fmla="*/ 1182322 h 2587220"/>
                <a:gd name="connsiteX34" fmla="*/ 5858168 w 5969143"/>
                <a:gd name="connsiteY34" fmla="*/ 334596 h 2587220"/>
                <a:gd name="connsiteX35" fmla="*/ 5967706 w 5969143"/>
                <a:gd name="connsiteY35" fmla="*/ 325072 h 2587220"/>
                <a:gd name="connsiteX36" fmla="*/ 5796255 w 5969143"/>
                <a:gd name="connsiteY36" fmla="*/ 556053 h 2587220"/>
                <a:gd name="connsiteX37" fmla="*/ 5165225 w 5969143"/>
                <a:gd name="connsiteY37" fmla="*/ 1182322 h 2587220"/>
                <a:gd name="connsiteX38" fmla="*/ 3610269 w 5969143"/>
                <a:gd name="connsiteY38" fmla="*/ 2577733 h 2587220"/>
                <a:gd name="connsiteX39" fmla="*/ 3148307 w 5969143"/>
                <a:gd name="connsiteY39" fmla="*/ 2291982 h 2587220"/>
                <a:gd name="connsiteX40" fmla="*/ 3134018 w 5969143"/>
                <a:gd name="connsiteY40" fmla="*/ 1253759 h 2587220"/>
                <a:gd name="connsiteX41" fmla="*/ 2448218 w 5969143"/>
                <a:gd name="connsiteY41" fmla="*/ 429845 h 2587220"/>
                <a:gd name="connsiteX42" fmla="*/ 1905293 w 5969143"/>
                <a:gd name="connsiteY42" fmla="*/ 925145 h 2587220"/>
                <a:gd name="connsiteX43" fmla="*/ 2214856 w 5969143"/>
                <a:gd name="connsiteY43" fmla="*/ 2139583 h 2587220"/>
                <a:gd name="connsiteX44" fmla="*/ 1829094 w 5969143"/>
                <a:gd name="connsiteY44" fmla="*/ 2301509 h 2587220"/>
                <a:gd name="connsiteX45" fmla="*/ 1786232 w 5969143"/>
                <a:gd name="connsiteY45" fmla="*/ 2582495 h 2587220"/>
                <a:gd name="connsiteX46" fmla="*/ 852780 w 5969143"/>
                <a:gd name="connsiteY46" fmla="*/ 2568206 h 2587220"/>
                <a:gd name="connsiteX0" fmla="*/ 1038518 w 5969143"/>
                <a:gd name="connsiteY0" fmla="*/ 1768109 h 2590808"/>
                <a:gd name="connsiteX1" fmla="*/ 1167106 w 5969143"/>
                <a:gd name="connsiteY1" fmla="*/ 1606184 h 2590808"/>
                <a:gd name="connsiteX2" fmla="*/ 1290931 w 5969143"/>
                <a:gd name="connsiteY2" fmla="*/ 1487121 h 2590808"/>
                <a:gd name="connsiteX3" fmla="*/ 1476668 w 5969143"/>
                <a:gd name="connsiteY3" fmla="*/ 1291859 h 2590808"/>
                <a:gd name="connsiteX4" fmla="*/ 1471906 w 5969143"/>
                <a:gd name="connsiteY4" fmla="*/ 1234709 h 2590808"/>
                <a:gd name="connsiteX5" fmla="*/ 1381418 w 5969143"/>
                <a:gd name="connsiteY5" fmla="*/ 1320434 h 2590808"/>
                <a:gd name="connsiteX6" fmla="*/ 1305218 w 5969143"/>
                <a:gd name="connsiteY6" fmla="*/ 1401396 h 2590808"/>
                <a:gd name="connsiteX7" fmla="*/ 1100431 w 5969143"/>
                <a:gd name="connsiteY7" fmla="*/ 1610946 h 2590808"/>
                <a:gd name="connsiteX8" fmla="*/ 957556 w 5969143"/>
                <a:gd name="connsiteY8" fmla="*/ 1749059 h 2590808"/>
                <a:gd name="connsiteX9" fmla="*/ 809918 w 5969143"/>
                <a:gd name="connsiteY9" fmla="*/ 1968134 h 2590808"/>
                <a:gd name="connsiteX10" fmla="*/ 609893 w 5969143"/>
                <a:gd name="connsiteY10" fmla="*/ 2153871 h 2590808"/>
                <a:gd name="connsiteX11" fmla="*/ 319381 w 5969143"/>
                <a:gd name="connsiteY11" fmla="*/ 2249121 h 2590808"/>
                <a:gd name="connsiteX12" fmla="*/ 28868 w 5969143"/>
                <a:gd name="connsiteY12" fmla="*/ 2249121 h 2590808"/>
                <a:gd name="connsiteX13" fmla="*/ 33631 w 5969143"/>
                <a:gd name="connsiteY13" fmla="*/ 2153871 h 2590808"/>
                <a:gd name="connsiteX14" fmla="*/ 233656 w 5969143"/>
                <a:gd name="connsiteY14" fmla="*/ 2149109 h 2590808"/>
                <a:gd name="connsiteX15" fmla="*/ 400343 w 5969143"/>
                <a:gd name="connsiteY15" fmla="*/ 2134821 h 2590808"/>
                <a:gd name="connsiteX16" fmla="*/ 686093 w 5969143"/>
                <a:gd name="connsiteY16" fmla="*/ 2034809 h 2590808"/>
                <a:gd name="connsiteX17" fmla="*/ 814681 w 5969143"/>
                <a:gd name="connsiteY17" fmla="*/ 1896696 h 2590808"/>
                <a:gd name="connsiteX18" fmla="*/ 1048043 w 5969143"/>
                <a:gd name="connsiteY18" fmla="*/ 1539509 h 2590808"/>
                <a:gd name="connsiteX19" fmla="*/ 1257593 w 5969143"/>
                <a:gd name="connsiteY19" fmla="*/ 1268046 h 2590808"/>
                <a:gd name="connsiteX20" fmla="*/ 1443331 w 5969143"/>
                <a:gd name="connsiteY20" fmla="*/ 1077546 h 2590808"/>
                <a:gd name="connsiteX21" fmla="*/ 1714793 w 5969143"/>
                <a:gd name="connsiteY21" fmla="*/ 848946 h 2590808"/>
                <a:gd name="connsiteX22" fmla="*/ 2062456 w 5969143"/>
                <a:gd name="connsiteY22" fmla="*/ 563196 h 2590808"/>
                <a:gd name="connsiteX23" fmla="*/ 2405356 w 5969143"/>
                <a:gd name="connsiteY23" fmla="*/ 263159 h 2590808"/>
                <a:gd name="connsiteX24" fmla="*/ 2691106 w 5969143"/>
                <a:gd name="connsiteY24" fmla="*/ 15509 h 2590808"/>
                <a:gd name="connsiteX25" fmla="*/ 2762543 w 5969143"/>
                <a:gd name="connsiteY25" fmla="*/ 39321 h 2590808"/>
                <a:gd name="connsiteX26" fmla="*/ 2648243 w 5969143"/>
                <a:gd name="connsiteY26" fmla="*/ 148859 h 2590808"/>
                <a:gd name="connsiteX27" fmla="*/ 2519656 w 5969143"/>
                <a:gd name="connsiteY27" fmla="*/ 277446 h 2590808"/>
                <a:gd name="connsiteX28" fmla="*/ 2676818 w 5969143"/>
                <a:gd name="connsiteY28" fmla="*/ 520334 h 2590808"/>
                <a:gd name="connsiteX29" fmla="*/ 2929231 w 5969143"/>
                <a:gd name="connsiteY29" fmla="*/ 829896 h 2590808"/>
                <a:gd name="connsiteX30" fmla="*/ 3253081 w 5969143"/>
                <a:gd name="connsiteY30" fmla="*/ 1201371 h 2590808"/>
                <a:gd name="connsiteX31" fmla="*/ 3505493 w 5969143"/>
                <a:gd name="connsiteY31" fmla="*/ 991821 h 2590808"/>
                <a:gd name="connsiteX32" fmla="*/ 4057943 w 5969143"/>
                <a:gd name="connsiteY32" fmla="*/ 1382346 h 2590808"/>
                <a:gd name="connsiteX33" fmla="*/ 5043780 w 5969143"/>
                <a:gd name="connsiteY33" fmla="*/ 1182322 h 2590808"/>
                <a:gd name="connsiteX34" fmla="*/ 5858168 w 5969143"/>
                <a:gd name="connsiteY34" fmla="*/ 334596 h 2590808"/>
                <a:gd name="connsiteX35" fmla="*/ 5967706 w 5969143"/>
                <a:gd name="connsiteY35" fmla="*/ 325072 h 2590808"/>
                <a:gd name="connsiteX36" fmla="*/ 5796255 w 5969143"/>
                <a:gd name="connsiteY36" fmla="*/ 556053 h 2590808"/>
                <a:gd name="connsiteX37" fmla="*/ 5165225 w 5969143"/>
                <a:gd name="connsiteY37" fmla="*/ 1182322 h 2590808"/>
                <a:gd name="connsiteX38" fmla="*/ 3610269 w 5969143"/>
                <a:gd name="connsiteY38" fmla="*/ 2577733 h 2590808"/>
                <a:gd name="connsiteX39" fmla="*/ 3148307 w 5969143"/>
                <a:gd name="connsiteY39" fmla="*/ 2291982 h 2590808"/>
                <a:gd name="connsiteX40" fmla="*/ 3134018 w 5969143"/>
                <a:gd name="connsiteY40" fmla="*/ 1253759 h 2590808"/>
                <a:gd name="connsiteX41" fmla="*/ 2448218 w 5969143"/>
                <a:gd name="connsiteY41" fmla="*/ 429845 h 2590808"/>
                <a:gd name="connsiteX42" fmla="*/ 1905293 w 5969143"/>
                <a:gd name="connsiteY42" fmla="*/ 925145 h 2590808"/>
                <a:gd name="connsiteX43" fmla="*/ 2214856 w 5969143"/>
                <a:gd name="connsiteY43" fmla="*/ 2139583 h 2590808"/>
                <a:gd name="connsiteX44" fmla="*/ 1829094 w 5969143"/>
                <a:gd name="connsiteY44" fmla="*/ 2301509 h 2590808"/>
                <a:gd name="connsiteX45" fmla="*/ 1786232 w 5969143"/>
                <a:gd name="connsiteY45" fmla="*/ 2582495 h 2590808"/>
                <a:gd name="connsiteX46" fmla="*/ 852780 w 5969143"/>
                <a:gd name="connsiteY46" fmla="*/ 2587256 h 2590808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0" fmla="*/ 1038518 w 5969143"/>
                <a:gd name="connsiteY0" fmla="*/ 1768109 h 2587258"/>
                <a:gd name="connsiteX1" fmla="*/ 1167106 w 5969143"/>
                <a:gd name="connsiteY1" fmla="*/ 1606184 h 2587258"/>
                <a:gd name="connsiteX2" fmla="*/ 1290931 w 5969143"/>
                <a:gd name="connsiteY2" fmla="*/ 1487121 h 2587258"/>
                <a:gd name="connsiteX3" fmla="*/ 1476668 w 5969143"/>
                <a:gd name="connsiteY3" fmla="*/ 1291859 h 2587258"/>
                <a:gd name="connsiteX4" fmla="*/ 1471906 w 5969143"/>
                <a:gd name="connsiteY4" fmla="*/ 1234709 h 2587258"/>
                <a:gd name="connsiteX5" fmla="*/ 1381418 w 5969143"/>
                <a:gd name="connsiteY5" fmla="*/ 1320434 h 2587258"/>
                <a:gd name="connsiteX6" fmla="*/ 1305218 w 5969143"/>
                <a:gd name="connsiteY6" fmla="*/ 1401396 h 2587258"/>
                <a:gd name="connsiteX7" fmla="*/ 1100431 w 5969143"/>
                <a:gd name="connsiteY7" fmla="*/ 1610946 h 2587258"/>
                <a:gd name="connsiteX8" fmla="*/ 957556 w 5969143"/>
                <a:gd name="connsiteY8" fmla="*/ 1749059 h 2587258"/>
                <a:gd name="connsiteX9" fmla="*/ 809918 w 5969143"/>
                <a:gd name="connsiteY9" fmla="*/ 1968134 h 2587258"/>
                <a:gd name="connsiteX10" fmla="*/ 609893 w 5969143"/>
                <a:gd name="connsiteY10" fmla="*/ 2153871 h 2587258"/>
                <a:gd name="connsiteX11" fmla="*/ 319381 w 5969143"/>
                <a:gd name="connsiteY11" fmla="*/ 2249121 h 2587258"/>
                <a:gd name="connsiteX12" fmla="*/ 28868 w 5969143"/>
                <a:gd name="connsiteY12" fmla="*/ 2249121 h 2587258"/>
                <a:gd name="connsiteX13" fmla="*/ 33631 w 5969143"/>
                <a:gd name="connsiteY13" fmla="*/ 2153871 h 2587258"/>
                <a:gd name="connsiteX14" fmla="*/ 233656 w 5969143"/>
                <a:gd name="connsiteY14" fmla="*/ 2149109 h 2587258"/>
                <a:gd name="connsiteX15" fmla="*/ 400343 w 5969143"/>
                <a:gd name="connsiteY15" fmla="*/ 2134821 h 2587258"/>
                <a:gd name="connsiteX16" fmla="*/ 686093 w 5969143"/>
                <a:gd name="connsiteY16" fmla="*/ 2034809 h 2587258"/>
                <a:gd name="connsiteX17" fmla="*/ 814681 w 5969143"/>
                <a:gd name="connsiteY17" fmla="*/ 1896696 h 2587258"/>
                <a:gd name="connsiteX18" fmla="*/ 1048043 w 5969143"/>
                <a:gd name="connsiteY18" fmla="*/ 1539509 h 2587258"/>
                <a:gd name="connsiteX19" fmla="*/ 1257593 w 5969143"/>
                <a:gd name="connsiteY19" fmla="*/ 1268046 h 2587258"/>
                <a:gd name="connsiteX20" fmla="*/ 1443331 w 5969143"/>
                <a:gd name="connsiteY20" fmla="*/ 1077546 h 2587258"/>
                <a:gd name="connsiteX21" fmla="*/ 1714793 w 5969143"/>
                <a:gd name="connsiteY21" fmla="*/ 848946 h 2587258"/>
                <a:gd name="connsiteX22" fmla="*/ 2062456 w 5969143"/>
                <a:gd name="connsiteY22" fmla="*/ 563196 h 2587258"/>
                <a:gd name="connsiteX23" fmla="*/ 2405356 w 5969143"/>
                <a:gd name="connsiteY23" fmla="*/ 263159 h 2587258"/>
                <a:gd name="connsiteX24" fmla="*/ 2691106 w 5969143"/>
                <a:gd name="connsiteY24" fmla="*/ 15509 h 2587258"/>
                <a:gd name="connsiteX25" fmla="*/ 2762543 w 5969143"/>
                <a:gd name="connsiteY25" fmla="*/ 39321 h 2587258"/>
                <a:gd name="connsiteX26" fmla="*/ 2648243 w 5969143"/>
                <a:gd name="connsiteY26" fmla="*/ 148859 h 2587258"/>
                <a:gd name="connsiteX27" fmla="*/ 2519656 w 5969143"/>
                <a:gd name="connsiteY27" fmla="*/ 277446 h 2587258"/>
                <a:gd name="connsiteX28" fmla="*/ 2676818 w 5969143"/>
                <a:gd name="connsiteY28" fmla="*/ 520334 h 2587258"/>
                <a:gd name="connsiteX29" fmla="*/ 2929231 w 5969143"/>
                <a:gd name="connsiteY29" fmla="*/ 829896 h 2587258"/>
                <a:gd name="connsiteX30" fmla="*/ 3253081 w 5969143"/>
                <a:gd name="connsiteY30" fmla="*/ 1201371 h 2587258"/>
                <a:gd name="connsiteX31" fmla="*/ 3505493 w 5969143"/>
                <a:gd name="connsiteY31" fmla="*/ 991821 h 2587258"/>
                <a:gd name="connsiteX32" fmla="*/ 4057943 w 5969143"/>
                <a:gd name="connsiteY32" fmla="*/ 1382346 h 2587258"/>
                <a:gd name="connsiteX33" fmla="*/ 5043780 w 5969143"/>
                <a:gd name="connsiteY33" fmla="*/ 1182322 h 2587258"/>
                <a:gd name="connsiteX34" fmla="*/ 5858168 w 5969143"/>
                <a:gd name="connsiteY34" fmla="*/ 334596 h 2587258"/>
                <a:gd name="connsiteX35" fmla="*/ 5967706 w 5969143"/>
                <a:gd name="connsiteY35" fmla="*/ 325072 h 2587258"/>
                <a:gd name="connsiteX36" fmla="*/ 5796255 w 5969143"/>
                <a:gd name="connsiteY36" fmla="*/ 556053 h 2587258"/>
                <a:gd name="connsiteX37" fmla="*/ 5165225 w 5969143"/>
                <a:gd name="connsiteY37" fmla="*/ 1182322 h 2587258"/>
                <a:gd name="connsiteX38" fmla="*/ 3610269 w 5969143"/>
                <a:gd name="connsiteY38" fmla="*/ 2577733 h 2587258"/>
                <a:gd name="connsiteX39" fmla="*/ 3148307 w 5969143"/>
                <a:gd name="connsiteY39" fmla="*/ 2291982 h 2587258"/>
                <a:gd name="connsiteX40" fmla="*/ 3134018 w 5969143"/>
                <a:gd name="connsiteY40" fmla="*/ 1253759 h 2587258"/>
                <a:gd name="connsiteX41" fmla="*/ 2448218 w 5969143"/>
                <a:gd name="connsiteY41" fmla="*/ 429845 h 2587258"/>
                <a:gd name="connsiteX42" fmla="*/ 1905293 w 5969143"/>
                <a:gd name="connsiteY42" fmla="*/ 925145 h 2587258"/>
                <a:gd name="connsiteX43" fmla="*/ 2214856 w 5969143"/>
                <a:gd name="connsiteY43" fmla="*/ 2139583 h 2587258"/>
                <a:gd name="connsiteX44" fmla="*/ 1829094 w 5969143"/>
                <a:gd name="connsiteY44" fmla="*/ 2301509 h 2587258"/>
                <a:gd name="connsiteX45" fmla="*/ 1786232 w 5969143"/>
                <a:gd name="connsiteY45" fmla="*/ 2582495 h 2587258"/>
                <a:gd name="connsiteX46" fmla="*/ 852780 w 5969143"/>
                <a:gd name="connsiteY46" fmla="*/ 2587256 h 2587258"/>
                <a:gd name="connsiteX47" fmla="*/ 843256 w 5969143"/>
                <a:gd name="connsiteY47" fmla="*/ 2587258 h 2587258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852781 w 5969143"/>
                <a:gd name="connsiteY48" fmla="*/ 2377708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1695743 w 5969143"/>
                <a:gd name="connsiteY48" fmla="*/ 2387233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1695743 w 5969143"/>
                <a:gd name="connsiteY48" fmla="*/ 2387233 h 2587256"/>
                <a:gd name="connsiteX49" fmla="*/ 1686218 w 5969143"/>
                <a:gd name="connsiteY49" fmla="*/ 2377708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1695743 w 5969143"/>
                <a:gd name="connsiteY48" fmla="*/ 2387233 h 2587256"/>
                <a:gd name="connsiteX49" fmla="*/ 1833855 w 5969143"/>
                <a:gd name="connsiteY49" fmla="*/ 2125296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1695743 w 5969143"/>
                <a:gd name="connsiteY48" fmla="*/ 2387233 h 2587256"/>
                <a:gd name="connsiteX49" fmla="*/ 1833855 w 5969143"/>
                <a:gd name="connsiteY49" fmla="*/ 2125296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1695743 w 5969143"/>
                <a:gd name="connsiteY48" fmla="*/ 2387233 h 2587256"/>
                <a:gd name="connsiteX49" fmla="*/ 1876718 w 5969143"/>
                <a:gd name="connsiteY49" fmla="*/ 2144346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1695743 w 5969143"/>
                <a:gd name="connsiteY48" fmla="*/ 2387233 h 2587256"/>
                <a:gd name="connsiteX49" fmla="*/ 1876718 w 5969143"/>
                <a:gd name="connsiteY49" fmla="*/ 2144346 h 2587256"/>
                <a:gd name="connsiteX50" fmla="*/ 1867193 w 5969143"/>
                <a:gd name="connsiteY50" fmla="*/ 2153870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1695743 w 5969143"/>
                <a:gd name="connsiteY48" fmla="*/ 2387233 h 2587256"/>
                <a:gd name="connsiteX49" fmla="*/ 1876718 w 5969143"/>
                <a:gd name="connsiteY49" fmla="*/ 2144346 h 2587256"/>
                <a:gd name="connsiteX50" fmla="*/ 2091030 w 5969143"/>
                <a:gd name="connsiteY50" fmla="*/ 2058620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1695743 w 5969143"/>
                <a:gd name="connsiteY48" fmla="*/ 2387233 h 2587256"/>
                <a:gd name="connsiteX49" fmla="*/ 1910056 w 5969143"/>
                <a:gd name="connsiteY49" fmla="*/ 2158633 h 2587256"/>
                <a:gd name="connsiteX50" fmla="*/ 2091030 w 5969143"/>
                <a:gd name="connsiteY50" fmla="*/ 2058620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1695743 w 5969143"/>
                <a:gd name="connsiteY48" fmla="*/ 2387233 h 2587256"/>
                <a:gd name="connsiteX49" fmla="*/ 1910056 w 5969143"/>
                <a:gd name="connsiteY49" fmla="*/ 2158633 h 2587256"/>
                <a:gd name="connsiteX50" fmla="*/ 2091030 w 5969143"/>
                <a:gd name="connsiteY50" fmla="*/ 2058620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1695743 w 5969143"/>
                <a:gd name="connsiteY48" fmla="*/ 2387233 h 2587256"/>
                <a:gd name="connsiteX49" fmla="*/ 1910056 w 5969143"/>
                <a:gd name="connsiteY49" fmla="*/ 2158633 h 2587256"/>
                <a:gd name="connsiteX50" fmla="*/ 2091030 w 5969143"/>
                <a:gd name="connsiteY50" fmla="*/ 2058620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1695743 w 5969143"/>
                <a:gd name="connsiteY48" fmla="*/ 2387233 h 2587256"/>
                <a:gd name="connsiteX49" fmla="*/ 1910056 w 5969143"/>
                <a:gd name="connsiteY49" fmla="*/ 2158633 h 2587256"/>
                <a:gd name="connsiteX50" fmla="*/ 2038642 w 5969143"/>
                <a:gd name="connsiteY50" fmla="*/ 2077670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1695743 w 5969143"/>
                <a:gd name="connsiteY48" fmla="*/ 2387233 h 2587256"/>
                <a:gd name="connsiteX49" fmla="*/ 1910056 w 5969143"/>
                <a:gd name="connsiteY49" fmla="*/ 2158633 h 2587256"/>
                <a:gd name="connsiteX50" fmla="*/ 2038642 w 5969143"/>
                <a:gd name="connsiteY50" fmla="*/ 2077670 h 2587256"/>
                <a:gd name="connsiteX51" fmla="*/ 2043406 w 5969143"/>
                <a:gd name="connsiteY51" fmla="*/ 2068145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1695743 w 5969143"/>
                <a:gd name="connsiteY48" fmla="*/ 2387233 h 2587256"/>
                <a:gd name="connsiteX49" fmla="*/ 1910056 w 5969143"/>
                <a:gd name="connsiteY49" fmla="*/ 2158633 h 2587256"/>
                <a:gd name="connsiteX50" fmla="*/ 2038642 w 5969143"/>
                <a:gd name="connsiteY50" fmla="*/ 2077670 h 2587256"/>
                <a:gd name="connsiteX51" fmla="*/ 2052931 w 5969143"/>
                <a:gd name="connsiteY51" fmla="*/ 1772870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1695743 w 5969143"/>
                <a:gd name="connsiteY48" fmla="*/ 2387233 h 2587256"/>
                <a:gd name="connsiteX49" fmla="*/ 1910056 w 5969143"/>
                <a:gd name="connsiteY49" fmla="*/ 2158633 h 2587256"/>
                <a:gd name="connsiteX50" fmla="*/ 2038642 w 5969143"/>
                <a:gd name="connsiteY50" fmla="*/ 2077670 h 2587256"/>
                <a:gd name="connsiteX51" fmla="*/ 2052931 w 5969143"/>
                <a:gd name="connsiteY51" fmla="*/ 1772870 h 2587256"/>
                <a:gd name="connsiteX52" fmla="*/ 2062456 w 5969143"/>
                <a:gd name="connsiteY52" fmla="*/ 1777633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1695743 w 5969143"/>
                <a:gd name="connsiteY48" fmla="*/ 2387233 h 2587256"/>
                <a:gd name="connsiteX49" fmla="*/ 1910056 w 5969143"/>
                <a:gd name="connsiteY49" fmla="*/ 2158633 h 2587256"/>
                <a:gd name="connsiteX50" fmla="*/ 2038642 w 5969143"/>
                <a:gd name="connsiteY50" fmla="*/ 2077670 h 2587256"/>
                <a:gd name="connsiteX51" fmla="*/ 2052931 w 5969143"/>
                <a:gd name="connsiteY51" fmla="*/ 1772870 h 2587256"/>
                <a:gd name="connsiteX52" fmla="*/ 1991019 w 5969143"/>
                <a:gd name="connsiteY52" fmla="*/ 1510933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1695743 w 5969143"/>
                <a:gd name="connsiteY48" fmla="*/ 2387233 h 2587256"/>
                <a:gd name="connsiteX49" fmla="*/ 1910056 w 5969143"/>
                <a:gd name="connsiteY49" fmla="*/ 2158633 h 2587256"/>
                <a:gd name="connsiteX50" fmla="*/ 2038642 w 5969143"/>
                <a:gd name="connsiteY50" fmla="*/ 2077670 h 2587256"/>
                <a:gd name="connsiteX51" fmla="*/ 2052931 w 5969143"/>
                <a:gd name="connsiteY51" fmla="*/ 1772870 h 2587256"/>
                <a:gd name="connsiteX52" fmla="*/ 1991019 w 5969143"/>
                <a:gd name="connsiteY52" fmla="*/ 1506171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1695743 w 5969143"/>
                <a:gd name="connsiteY48" fmla="*/ 2387233 h 2587256"/>
                <a:gd name="connsiteX49" fmla="*/ 1910056 w 5969143"/>
                <a:gd name="connsiteY49" fmla="*/ 2158633 h 2587256"/>
                <a:gd name="connsiteX50" fmla="*/ 2038642 w 5969143"/>
                <a:gd name="connsiteY50" fmla="*/ 2077670 h 2587256"/>
                <a:gd name="connsiteX51" fmla="*/ 2052931 w 5969143"/>
                <a:gd name="connsiteY51" fmla="*/ 1772870 h 2587256"/>
                <a:gd name="connsiteX52" fmla="*/ 1991019 w 5969143"/>
                <a:gd name="connsiteY52" fmla="*/ 1506171 h 2587256"/>
                <a:gd name="connsiteX53" fmla="*/ 1981493 w 5969143"/>
                <a:gd name="connsiteY53" fmla="*/ 1510933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1695743 w 5969143"/>
                <a:gd name="connsiteY48" fmla="*/ 2387233 h 2587256"/>
                <a:gd name="connsiteX49" fmla="*/ 1910056 w 5969143"/>
                <a:gd name="connsiteY49" fmla="*/ 2158633 h 2587256"/>
                <a:gd name="connsiteX50" fmla="*/ 2038642 w 5969143"/>
                <a:gd name="connsiteY50" fmla="*/ 2077670 h 2587256"/>
                <a:gd name="connsiteX51" fmla="*/ 2052931 w 5969143"/>
                <a:gd name="connsiteY51" fmla="*/ 1772870 h 2587256"/>
                <a:gd name="connsiteX52" fmla="*/ 1991019 w 5969143"/>
                <a:gd name="connsiteY52" fmla="*/ 1506171 h 2587256"/>
                <a:gd name="connsiteX53" fmla="*/ 1414755 w 5969143"/>
                <a:gd name="connsiteY53" fmla="*/ 1682383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1695743 w 5969143"/>
                <a:gd name="connsiteY48" fmla="*/ 2387233 h 2587256"/>
                <a:gd name="connsiteX49" fmla="*/ 1910056 w 5969143"/>
                <a:gd name="connsiteY49" fmla="*/ 2158633 h 2587256"/>
                <a:gd name="connsiteX50" fmla="*/ 2038642 w 5969143"/>
                <a:gd name="connsiteY50" fmla="*/ 2077670 h 2587256"/>
                <a:gd name="connsiteX51" fmla="*/ 2052931 w 5969143"/>
                <a:gd name="connsiteY51" fmla="*/ 1772870 h 2587256"/>
                <a:gd name="connsiteX52" fmla="*/ 1991019 w 5969143"/>
                <a:gd name="connsiteY52" fmla="*/ 1506171 h 2587256"/>
                <a:gd name="connsiteX53" fmla="*/ 1500481 w 5969143"/>
                <a:gd name="connsiteY53" fmla="*/ 1668095 h 2587256"/>
                <a:gd name="connsiteX54" fmla="*/ 1414755 w 5969143"/>
                <a:gd name="connsiteY54" fmla="*/ 1682383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1695743 w 5969143"/>
                <a:gd name="connsiteY48" fmla="*/ 2387233 h 2587256"/>
                <a:gd name="connsiteX49" fmla="*/ 1910056 w 5969143"/>
                <a:gd name="connsiteY49" fmla="*/ 2158633 h 2587256"/>
                <a:gd name="connsiteX50" fmla="*/ 2038642 w 5969143"/>
                <a:gd name="connsiteY50" fmla="*/ 2077670 h 2587256"/>
                <a:gd name="connsiteX51" fmla="*/ 2052931 w 5969143"/>
                <a:gd name="connsiteY51" fmla="*/ 1772870 h 2587256"/>
                <a:gd name="connsiteX52" fmla="*/ 1991019 w 5969143"/>
                <a:gd name="connsiteY52" fmla="*/ 1506171 h 2587256"/>
                <a:gd name="connsiteX53" fmla="*/ 1500481 w 5969143"/>
                <a:gd name="connsiteY53" fmla="*/ 1668095 h 2587256"/>
                <a:gd name="connsiteX54" fmla="*/ 1414755 w 5969143"/>
                <a:gd name="connsiteY54" fmla="*/ 1682383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1695743 w 5969143"/>
                <a:gd name="connsiteY48" fmla="*/ 2387233 h 2587256"/>
                <a:gd name="connsiteX49" fmla="*/ 1910056 w 5969143"/>
                <a:gd name="connsiteY49" fmla="*/ 2158633 h 2587256"/>
                <a:gd name="connsiteX50" fmla="*/ 2038642 w 5969143"/>
                <a:gd name="connsiteY50" fmla="*/ 2077670 h 2587256"/>
                <a:gd name="connsiteX51" fmla="*/ 2052931 w 5969143"/>
                <a:gd name="connsiteY51" fmla="*/ 1772870 h 2587256"/>
                <a:gd name="connsiteX52" fmla="*/ 1991019 w 5969143"/>
                <a:gd name="connsiteY52" fmla="*/ 1506171 h 2587256"/>
                <a:gd name="connsiteX53" fmla="*/ 1500481 w 5969143"/>
                <a:gd name="connsiteY53" fmla="*/ 1668095 h 2587256"/>
                <a:gd name="connsiteX54" fmla="*/ 1319505 w 5969143"/>
                <a:gd name="connsiteY54" fmla="*/ 1758583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1695743 w 5969143"/>
                <a:gd name="connsiteY48" fmla="*/ 2387233 h 2587256"/>
                <a:gd name="connsiteX49" fmla="*/ 1910056 w 5969143"/>
                <a:gd name="connsiteY49" fmla="*/ 2158633 h 2587256"/>
                <a:gd name="connsiteX50" fmla="*/ 2038642 w 5969143"/>
                <a:gd name="connsiteY50" fmla="*/ 2077670 h 2587256"/>
                <a:gd name="connsiteX51" fmla="*/ 2052931 w 5969143"/>
                <a:gd name="connsiteY51" fmla="*/ 1772870 h 2587256"/>
                <a:gd name="connsiteX52" fmla="*/ 1991019 w 5969143"/>
                <a:gd name="connsiteY52" fmla="*/ 1506171 h 2587256"/>
                <a:gd name="connsiteX53" fmla="*/ 1500481 w 5969143"/>
                <a:gd name="connsiteY53" fmla="*/ 1668095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1695743 w 5969143"/>
                <a:gd name="connsiteY48" fmla="*/ 2387233 h 2587256"/>
                <a:gd name="connsiteX49" fmla="*/ 1910056 w 5969143"/>
                <a:gd name="connsiteY49" fmla="*/ 2158633 h 2587256"/>
                <a:gd name="connsiteX50" fmla="*/ 2038642 w 5969143"/>
                <a:gd name="connsiteY50" fmla="*/ 2077670 h 2587256"/>
                <a:gd name="connsiteX51" fmla="*/ 2052931 w 5969143"/>
                <a:gd name="connsiteY51" fmla="*/ 1772870 h 2587256"/>
                <a:gd name="connsiteX52" fmla="*/ 1991019 w 5969143"/>
                <a:gd name="connsiteY52" fmla="*/ 1506171 h 2587256"/>
                <a:gd name="connsiteX53" fmla="*/ 1443331 w 5969143"/>
                <a:gd name="connsiteY53" fmla="*/ 1677620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1695743 w 5969143"/>
                <a:gd name="connsiteY48" fmla="*/ 2387233 h 2587256"/>
                <a:gd name="connsiteX49" fmla="*/ 1910056 w 5969143"/>
                <a:gd name="connsiteY49" fmla="*/ 2158633 h 2587256"/>
                <a:gd name="connsiteX50" fmla="*/ 2038642 w 5969143"/>
                <a:gd name="connsiteY50" fmla="*/ 2077670 h 2587256"/>
                <a:gd name="connsiteX51" fmla="*/ 2052931 w 5969143"/>
                <a:gd name="connsiteY51" fmla="*/ 1772870 h 2587256"/>
                <a:gd name="connsiteX52" fmla="*/ 1991019 w 5969143"/>
                <a:gd name="connsiteY52" fmla="*/ 1506171 h 2587256"/>
                <a:gd name="connsiteX53" fmla="*/ 1443331 w 5969143"/>
                <a:gd name="connsiteY53" fmla="*/ 1677620 h 2587256"/>
                <a:gd name="connsiteX54" fmla="*/ 1433806 w 5969143"/>
                <a:gd name="connsiteY54" fmla="*/ 1682383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1695743 w 5969143"/>
                <a:gd name="connsiteY48" fmla="*/ 2387233 h 2587256"/>
                <a:gd name="connsiteX49" fmla="*/ 1910056 w 5969143"/>
                <a:gd name="connsiteY49" fmla="*/ 2158633 h 2587256"/>
                <a:gd name="connsiteX50" fmla="*/ 2038642 w 5969143"/>
                <a:gd name="connsiteY50" fmla="*/ 2077670 h 2587256"/>
                <a:gd name="connsiteX51" fmla="*/ 2052931 w 5969143"/>
                <a:gd name="connsiteY51" fmla="*/ 1772870 h 2587256"/>
                <a:gd name="connsiteX52" fmla="*/ 1991019 w 5969143"/>
                <a:gd name="connsiteY52" fmla="*/ 1506171 h 2587256"/>
                <a:gd name="connsiteX53" fmla="*/ 1443331 w 5969143"/>
                <a:gd name="connsiteY53" fmla="*/ 1677620 h 2587256"/>
                <a:gd name="connsiteX54" fmla="*/ 995656 w 5969143"/>
                <a:gd name="connsiteY54" fmla="*/ 2006233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1695743 w 5969143"/>
                <a:gd name="connsiteY48" fmla="*/ 2387233 h 2587256"/>
                <a:gd name="connsiteX49" fmla="*/ 1910056 w 5969143"/>
                <a:gd name="connsiteY49" fmla="*/ 2158633 h 2587256"/>
                <a:gd name="connsiteX50" fmla="*/ 2038642 w 5969143"/>
                <a:gd name="connsiteY50" fmla="*/ 2077670 h 2587256"/>
                <a:gd name="connsiteX51" fmla="*/ 2052931 w 5969143"/>
                <a:gd name="connsiteY51" fmla="*/ 1772870 h 2587256"/>
                <a:gd name="connsiteX52" fmla="*/ 1991019 w 5969143"/>
                <a:gd name="connsiteY52" fmla="*/ 1506171 h 2587256"/>
                <a:gd name="connsiteX53" fmla="*/ 1443331 w 5969143"/>
                <a:gd name="connsiteY53" fmla="*/ 1677620 h 2587256"/>
                <a:gd name="connsiteX54" fmla="*/ 995656 w 5969143"/>
                <a:gd name="connsiteY54" fmla="*/ 2096721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1695743 w 5969143"/>
                <a:gd name="connsiteY48" fmla="*/ 2387233 h 2587256"/>
                <a:gd name="connsiteX49" fmla="*/ 1910056 w 5969143"/>
                <a:gd name="connsiteY49" fmla="*/ 2158633 h 2587256"/>
                <a:gd name="connsiteX50" fmla="*/ 2038642 w 5969143"/>
                <a:gd name="connsiteY50" fmla="*/ 2077670 h 2587256"/>
                <a:gd name="connsiteX51" fmla="*/ 2052931 w 5969143"/>
                <a:gd name="connsiteY51" fmla="*/ 1772870 h 2587256"/>
                <a:gd name="connsiteX52" fmla="*/ 1991019 w 5969143"/>
                <a:gd name="connsiteY52" fmla="*/ 1506171 h 2587256"/>
                <a:gd name="connsiteX53" fmla="*/ 1443331 w 5969143"/>
                <a:gd name="connsiteY53" fmla="*/ 1677620 h 2587256"/>
                <a:gd name="connsiteX54" fmla="*/ 952793 w 5969143"/>
                <a:gd name="connsiteY54" fmla="*/ 2191971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1695743 w 5969143"/>
                <a:gd name="connsiteY48" fmla="*/ 2387233 h 2587256"/>
                <a:gd name="connsiteX49" fmla="*/ 1910056 w 5969143"/>
                <a:gd name="connsiteY49" fmla="*/ 2158633 h 2587256"/>
                <a:gd name="connsiteX50" fmla="*/ 2038642 w 5969143"/>
                <a:gd name="connsiteY50" fmla="*/ 2077670 h 2587256"/>
                <a:gd name="connsiteX51" fmla="*/ 2052931 w 5969143"/>
                <a:gd name="connsiteY51" fmla="*/ 1772870 h 2587256"/>
                <a:gd name="connsiteX52" fmla="*/ 1991019 w 5969143"/>
                <a:gd name="connsiteY52" fmla="*/ 1506171 h 2587256"/>
                <a:gd name="connsiteX53" fmla="*/ 1443331 w 5969143"/>
                <a:gd name="connsiteY53" fmla="*/ 1677620 h 2587256"/>
                <a:gd name="connsiteX54" fmla="*/ 952793 w 5969143"/>
                <a:gd name="connsiteY54" fmla="*/ 2191971 h 2587256"/>
                <a:gd name="connsiteX55" fmla="*/ 948031 w 5969143"/>
                <a:gd name="connsiteY55" fmla="*/ 2187208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1695743 w 5969143"/>
                <a:gd name="connsiteY48" fmla="*/ 2387233 h 2587256"/>
                <a:gd name="connsiteX49" fmla="*/ 1910056 w 5969143"/>
                <a:gd name="connsiteY49" fmla="*/ 2158633 h 2587256"/>
                <a:gd name="connsiteX50" fmla="*/ 2038642 w 5969143"/>
                <a:gd name="connsiteY50" fmla="*/ 2077670 h 2587256"/>
                <a:gd name="connsiteX51" fmla="*/ 2052931 w 5969143"/>
                <a:gd name="connsiteY51" fmla="*/ 1772870 h 2587256"/>
                <a:gd name="connsiteX52" fmla="*/ 1991019 w 5969143"/>
                <a:gd name="connsiteY52" fmla="*/ 1506171 h 2587256"/>
                <a:gd name="connsiteX53" fmla="*/ 1443331 w 5969143"/>
                <a:gd name="connsiteY53" fmla="*/ 1677620 h 2587256"/>
                <a:gd name="connsiteX54" fmla="*/ 952793 w 5969143"/>
                <a:gd name="connsiteY54" fmla="*/ 2191971 h 2587256"/>
                <a:gd name="connsiteX55" fmla="*/ 857544 w 5969143"/>
                <a:gd name="connsiteY55" fmla="*/ 2287220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1695743 w 5969143"/>
                <a:gd name="connsiteY48" fmla="*/ 2387233 h 2587256"/>
                <a:gd name="connsiteX49" fmla="*/ 1910056 w 5969143"/>
                <a:gd name="connsiteY49" fmla="*/ 2158633 h 2587256"/>
                <a:gd name="connsiteX50" fmla="*/ 2038642 w 5969143"/>
                <a:gd name="connsiteY50" fmla="*/ 2077670 h 2587256"/>
                <a:gd name="connsiteX51" fmla="*/ 2052931 w 5969143"/>
                <a:gd name="connsiteY51" fmla="*/ 1772870 h 2587256"/>
                <a:gd name="connsiteX52" fmla="*/ 1991019 w 5969143"/>
                <a:gd name="connsiteY52" fmla="*/ 1506171 h 2587256"/>
                <a:gd name="connsiteX53" fmla="*/ 1443331 w 5969143"/>
                <a:gd name="connsiteY53" fmla="*/ 1677620 h 2587256"/>
                <a:gd name="connsiteX54" fmla="*/ 995655 w 5969143"/>
                <a:gd name="connsiteY54" fmla="*/ 1968133 h 2587256"/>
                <a:gd name="connsiteX55" fmla="*/ 857544 w 5969143"/>
                <a:gd name="connsiteY55" fmla="*/ 2287220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1695743 w 5969143"/>
                <a:gd name="connsiteY48" fmla="*/ 2387233 h 2587256"/>
                <a:gd name="connsiteX49" fmla="*/ 1910056 w 5969143"/>
                <a:gd name="connsiteY49" fmla="*/ 2158633 h 2587256"/>
                <a:gd name="connsiteX50" fmla="*/ 2038642 w 5969143"/>
                <a:gd name="connsiteY50" fmla="*/ 2077670 h 2587256"/>
                <a:gd name="connsiteX51" fmla="*/ 2052931 w 5969143"/>
                <a:gd name="connsiteY51" fmla="*/ 1772870 h 2587256"/>
                <a:gd name="connsiteX52" fmla="*/ 1991019 w 5969143"/>
                <a:gd name="connsiteY52" fmla="*/ 1506171 h 2587256"/>
                <a:gd name="connsiteX53" fmla="*/ 1443331 w 5969143"/>
                <a:gd name="connsiteY53" fmla="*/ 1677620 h 2587256"/>
                <a:gd name="connsiteX54" fmla="*/ 995655 w 5969143"/>
                <a:gd name="connsiteY54" fmla="*/ 1968133 h 2587256"/>
                <a:gd name="connsiteX55" fmla="*/ 857544 w 5969143"/>
                <a:gd name="connsiteY55" fmla="*/ 2287220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1695743 w 5969143"/>
                <a:gd name="connsiteY48" fmla="*/ 2387233 h 2587256"/>
                <a:gd name="connsiteX49" fmla="*/ 1910056 w 5969143"/>
                <a:gd name="connsiteY49" fmla="*/ 2158633 h 2587256"/>
                <a:gd name="connsiteX50" fmla="*/ 2038642 w 5969143"/>
                <a:gd name="connsiteY50" fmla="*/ 2077670 h 2587256"/>
                <a:gd name="connsiteX51" fmla="*/ 2052931 w 5969143"/>
                <a:gd name="connsiteY51" fmla="*/ 1772870 h 2587256"/>
                <a:gd name="connsiteX52" fmla="*/ 1991019 w 5969143"/>
                <a:gd name="connsiteY52" fmla="*/ 1506171 h 2587256"/>
                <a:gd name="connsiteX53" fmla="*/ 1443331 w 5969143"/>
                <a:gd name="connsiteY53" fmla="*/ 1677620 h 2587256"/>
                <a:gd name="connsiteX54" fmla="*/ 995655 w 5969143"/>
                <a:gd name="connsiteY54" fmla="*/ 1968133 h 2587256"/>
                <a:gd name="connsiteX55" fmla="*/ 824207 w 5969143"/>
                <a:gd name="connsiteY55" fmla="*/ 2296745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1695743 w 5969143"/>
                <a:gd name="connsiteY48" fmla="*/ 2387233 h 2587256"/>
                <a:gd name="connsiteX49" fmla="*/ 1910056 w 5969143"/>
                <a:gd name="connsiteY49" fmla="*/ 2158633 h 2587256"/>
                <a:gd name="connsiteX50" fmla="*/ 2038642 w 5969143"/>
                <a:gd name="connsiteY50" fmla="*/ 2077670 h 2587256"/>
                <a:gd name="connsiteX51" fmla="*/ 2052931 w 5969143"/>
                <a:gd name="connsiteY51" fmla="*/ 1772870 h 2587256"/>
                <a:gd name="connsiteX52" fmla="*/ 1991019 w 5969143"/>
                <a:gd name="connsiteY52" fmla="*/ 1506171 h 2587256"/>
                <a:gd name="connsiteX53" fmla="*/ 1443331 w 5969143"/>
                <a:gd name="connsiteY53" fmla="*/ 1677620 h 2587256"/>
                <a:gd name="connsiteX54" fmla="*/ 995655 w 5969143"/>
                <a:gd name="connsiteY54" fmla="*/ 1968133 h 2587256"/>
                <a:gd name="connsiteX55" fmla="*/ 824207 w 5969143"/>
                <a:gd name="connsiteY55" fmla="*/ 2296745 h 2587256"/>
                <a:gd name="connsiteX56" fmla="*/ 819443 w 5969143"/>
                <a:gd name="connsiteY56" fmla="*/ 2296745 h 2587256"/>
                <a:gd name="connsiteX0" fmla="*/ 1038518 w 5969143"/>
                <a:gd name="connsiteY0" fmla="*/ 1768109 h 2587256"/>
                <a:gd name="connsiteX1" fmla="*/ 1167106 w 5969143"/>
                <a:gd name="connsiteY1" fmla="*/ 1606184 h 2587256"/>
                <a:gd name="connsiteX2" fmla="*/ 1290931 w 5969143"/>
                <a:gd name="connsiteY2" fmla="*/ 1487121 h 2587256"/>
                <a:gd name="connsiteX3" fmla="*/ 1476668 w 5969143"/>
                <a:gd name="connsiteY3" fmla="*/ 1291859 h 2587256"/>
                <a:gd name="connsiteX4" fmla="*/ 1471906 w 5969143"/>
                <a:gd name="connsiteY4" fmla="*/ 1234709 h 2587256"/>
                <a:gd name="connsiteX5" fmla="*/ 1381418 w 5969143"/>
                <a:gd name="connsiteY5" fmla="*/ 1320434 h 2587256"/>
                <a:gd name="connsiteX6" fmla="*/ 1305218 w 5969143"/>
                <a:gd name="connsiteY6" fmla="*/ 1401396 h 2587256"/>
                <a:gd name="connsiteX7" fmla="*/ 1100431 w 5969143"/>
                <a:gd name="connsiteY7" fmla="*/ 1610946 h 2587256"/>
                <a:gd name="connsiteX8" fmla="*/ 957556 w 5969143"/>
                <a:gd name="connsiteY8" fmla="*/ 1749059 h 2587256"/>
                <a:gd name="connsiteX9" fmla="*/ 809918 w 5969143"/>
                <a:gd name="connsiteY9" fmla="*/ 1968134 h 2587256"/>
                <a:gd name="connsiteX10" fmla="*/ 609893 w 5969143"/>
                <a:gd name="connsiteY10" fmla="*/ 2153871 h 2587256"/>
                <a:gd name="connsiteX11" fmla="*/ 319381 w 5969143"/>
                <a:gd name="connsiteY11" fmla="*/ 2249121 h 2587256"/>
                <a:gd name="connsiteX12" fmla="*/ 28868 w 5969143"/>
                <a:gd name="connsiteY12" fmla="*/ 2249121 h 2587256"/>
                <a:gd name="connsiteX13" fmla="*/ 33631 w 5969143"/>
                <a:gd name="connsiteY13" fmla="*/ 2153871 h 2587256"/>
                <a:gd name="connsiteX14" fmla="*/ 233656 w 5969143"/>
                <a:gd name="connsiteY14" fmla="*/ 2149109 h 2587256"/>
                <a:gd name="connsiteX15" fmla="*/ 400343 w 5969143"/>
                <a:gd name="connsiteY15" fmla="*/ 2134821 h 2587256"/>
                <a:gd name="connsiteX16" fmla="*/ 686093 w 5969143"/>
                <a:gd name="connsiteY16" fmla="*/ 2034809 h 2587256"/>
                <a:gd name="connsiteX17" fmla="*/ 814681 w 5969143"/>
                <a:gd name="connsiteY17" fmla="*/ 1896696 h 2587256"/>
                <a:gd name="connsiteX18" fmla="*/ 1048043 w 5969143"/>
                <a:gd name="connsiteY18" fmla="*/ 1539509 h 2587256"/>
                <a:gd name="connsiteX19" fmla="*/ 1257593 w 5969143"/>
                <a:gd name="connsiteY19" fmla="*/ 1268046 h 2587256"/>
                <a:gd name="connsiteX20" fmla="*/ 1443331 w 5969143"/>
                <a:gd name="connsiteY20" fmla="*/ 1077546 h 2587256"/>
                <a:gd name="connsiteX21" fmla="*/ 1714793 w 5969143"/>
                <a:gd name="connsiteY21" fmla="*/ 848946 h 2587256"/>
                <a:gd name="connsiteX22" fmla="*/ 2062456 w 5969143"/>
                <a:gd name="connsiteY22" fmla="*/ 563196 h 2587256"/>
                <a:gd name="connsiteX23" fmla="*/ 2405356 w 5969143"/>
                <a:gd name="connsiteY23" fmla="*/ 263159 h 2587256"/>
                <a:gd name="connsiteX24" fmla="*/ 2691106 w 5969143"/>
                <a:gd name="connsiteY24" fmla="*/ 15509 h 2587256"/>
                <a:gd name="connsiteX25" fmla="*/ 2762543 w 5969143"/>
                <a:gd name="connsiteY25" fmla="*/ 39321 h 2587256"/>
                <a:gd name="connsiteX26" fmla="*/ 2648243 w 5969143"/>
                <a:gd name="connsiteY26" fmla="*/ 148859 h 2587256"/>
                <a:gd name="connsiteX27" fmla="*/ 2519656 w 5969143"/>
                <a:gd name="connsiteY27" fmla="*/ 277446 h 2587256"/>
                <a:gd name="connsiteX28" fmla="*/ 2676818 w 5969143"/>
                <a:gd name="connsiteY28" fmla="*/ 520334 h 2587256"/>
                <a:gd name="connsiteX29" fmla="*/ 2929231 w 5969143"/>
                <a:gd name="connsiteY29" fmla="*/ 829896 h 2587256"/>
                <a:gd name="connsiteX30" fmla="*/ 3253081 w 5969143"/>
                <a:gd name="connsiteY30" fmla="*/ 1201371 h 2587256"/>
                <a:gd name="connsiteX31" fmla="*/ 3505493 w 5969143"/>
                <a:gd name="connsiteY31" fmla="*/ 991821 h 2587256"/>
                <a:gd name="connsiteX32" fmla="*/ 4057943 w 5969143"/>
                <a:gd name="connsiteY32" fmla="*/ 1382346 h 2587256"/>
                <a:gd name="connsiteX33" fmla="*/ 5043780 w 5969143"/>
                <a:gd name="connsiteY33" fmla="*/ 1182322 h 2587256"/>
                <a:gd name="connsiteX34" fmla="*/ 5858168 w 5969143"/>
                <a:gd name="connsiteY34" fmla="*/ 334596 h 2587256"/>
                <a:gd name="connsiteX35" fmla="*/ 5967706 w 5969143"/>
                <a:gd name="connsiteY35" fmla="*/ 325072 h 2587256"/>
                <a:gd name="connsiteX36" fmla="*/ 5796255 w 5969143"/>
                <a:gd name="connsiteY36" fmla="*/ 556053 h 2587256"/>
                <a:gd name="connsiteX37" fmla="*/ 5165225 w 5969143"/>
                <a:gd name="connsiteY37" fmla="*/ 1182322 h 2587256"/>
                <a:gd name="connsiteX38" fmla="*/ 3610269 w 5969143"/>
                <a:gd name="connsiteY38" fmla="*/ 2577733 h 2587256"/>
                <a:gd name="connsiteX39" fmla="*/ 3148307 w 5969143"/>
                <a:gd name="connsiteY39" fmla="*/ 2291982 h 2587256"/>
                <a:gd name="connsiteX40" fmla="*/ 3134018 w 5969143"/>
                <a:gd name="connsiteY40" fmla="*/ 1253759 h 2587256"/>
                <a:gd name="connsiteX41" fmla="*/ 2448218 w 5969143"/>
                <a:gd name="connsiteY41" fmla="*/ 429845 h 2587256"/>
                <a:gd name="connsiteX42" fmla="*/ 1905293 w 5969143"/>
                <a:gd name="connsiteY42" fmla="*/ 925145 h 2587256"/>
                <a:gd name="connsiteX43" fmla="*/ 2214856 w 5969143"/>
                <a:gd name="connsiteY43" fmla="*/ 2139583 h 2587256"/>
                <a:gd name="connsiteX44" fmla="*/ 1829094 w 5969143"/>
                <a:gd name="connsiteY44" fmla="*/ 2301509 h 2587256"/>
                <a:gd name="connsiteX45" fmla="*/ 1786232 w 5969143"/>
                <a:gd name="connsiteY45" fmla="*/ 2582495 h 2587256"/>
                <a:gd name="connsiteX46" fmla="*/ 852780 w 5969143"/>
                <a:gd name="connsiteY46" fmla="*/ 2587256 h 2587256"/>
                <a:gd name="connsiteX47" fmla="*/ 852781 w 5969143"/>
                <a:gd name="connsiteY47" fmla="*/ 2391996 h 2587256"/>
                <a:gd name="connsiteX48" fmla="*/ 1695743 w 5969143"/>
                <a:gd name="connsiteY48" fmla="*/ 2387233 h 2587256"/>
                <a:gd name="connsiteX49" fmla="*/ 1910056 w 5969143"/>
                <a:gd name="connsiteY49" fmla="*/ 2158633 h 2587256"/>
                <a:gd name="connsiteX50" fmla="*/ 2038642 w 5969143"/>
                <a:gd name="connsiteY50" fmla="*/ 2077670 h 2587256"/>
                <a:gd name="connsiteX51" fmla="*/ 2052931 w 5969143"/>
                <a:gd name="connsiteY51" fmla="*/ 1772870 h 2587256"/>
                <a:gd name="connsiteX52" fmla="*/ 1991019 w 5969143"/>
                <a:gd name="connsiteY52" fmla="*/ 1506171 h 2587256"/>
                <a:gd name="connsiteX53" fmla="*/ 1443331 w 5969143"/>
                <a:gd name="connsiteY53" fmla="*/ 1677620 h 2587256"/>
                <a:gd name="connsiteX54" fmla="*/ 995655 w 5969143"/>
                <a:gd name="connsiteY54" fmla="*/ 1968133 h 2587256"/>
                <a:gd name="connsiteX55" fmla="*/ 824207 w 5969143"/>
                <a:gd name="connsiteY55" fmla="*/ 2296745 h 2587256"/>
                <a:gd name="connsiteX56" fmla="*/ 762293 w 5969143"/>
                <a:gd name="connsiteY56" fmla="*/ 2511057 h 2587256"/>
                <a:gd name="connsiteX0" fmla="*/ 1038518 w 5969143"/>
                <a:gd name="connsiteY0" fmla="*/ 1768109 h 2987307"/>
                <a:gd name="connsiteX1" fmla="*/ 1167106 w 5969143"/>
                <a:gd name="connsiteY1" fmla="*/ 1606184 h 2987307"/>
                <a:gd name="connsiteX2" fmla="*/ 1290931 w 5969143"/>
                <a:gd name="connsiteY2" fmla="*/ 1487121 h 2987307"/>
                <a:gd name="connsiteX3" fmla="*/ 1476668 w 5969143"/>
                <a:gd name="connsiteY3" fmla="*/ 1291859 h 2987307"/>
                <a:gd name="connsiteX4" fmla="*/ 1471906 w 5969143"/>
                <a:gd name="connsiteY4" fmla="*/ 1234709 h 2987307"/>
                <a:gd name="connsiteX5" fmla="*/ 1381418 w 5969143"/>
                <a:gd name="connsiteY5" fmla="*/ 1320434 h 2987307"/>
                <a:gd name="connsiteX6" fmla="*/ 1305218 w 5969143"/>
                <a:gd name="connsiteY6" fmla="*/ 1401396 h 2987307"/>
                <a:gd name="connsiteX7" fmla="*/ 1100431 w 5969143"/>
                <a:gd name="connsiteY7" fmla="*/ 1610946 h 2987307"/>
                <a:gd name="connsiteX8" fmla="*/ 957556 w 5969143"/>
                <a:gd name="connsiteY8" fmla="*/ 1749059 h 2987307"/>
                <a:gd name="connsiteX9" fmla="*/ 809918 w 5969143"/>
                <a:gd name="connsiteY9" fmla="*/ 1968134 h 2987307"/>
                <a:gd name="connsiteX10" fmla="*/ 609893 w 5969143"/>
                <a:gd name="connsiteY10" fmla="*/ 2153871 h 2987307"/>
                <a:gd name="connsiteX11" fmla="*/ 319381 w 5969143"/>
                <a:gd name="connsiteY11" fmla="*/ 2249121 h 2987307"/>
                <a:gd name="connsiteX12" fmla="*/ 28868 w 5969143"/>
                <a:gd name="connsiteY12" fmla="*/ 2249121 h 2987307"/>
                <a:gd name="connsiteX13" fmla="*/ 33631 w 5969143"/>
                <a:gd name="connsiteY13" fmla="*/ 2153871 h 2987307"/>
                <a:gd name="connsiteX14" fmla="*/ 233656 w 5969143"/>
                <a:gd name="connsiteY14" fmla="*/ 2149109 h 2987307"/>
                <a:gd name="connsiteX15" fmla="*/ 400343 w 5969143"/>
                <a:gd name="connsiteY15" fmla="*/ 2134821 h 2987307"/>
                <a:gd name="connsiteX16" fmla="*/ 686093 w 5969143"/>
                <a:gd name="connsiteY16" fmla="*/ 2034809 h 2987307"/>
                <a:gd name="connsiteX17" fmla="*/ 814681 w 5969143"/>
                <a:gd name="connsiteY17" fmla="*/ 1896696 h 2987307"/>
                <a:gd name="connsiteX18" fmla="*/ 1048043 w 5969143"/>
                <a:gd name="connsiteY18" fmla="*/ 1539509 h 2987307"/>
                <a:gd name="connsiteX19" fmla="*/ 1257593 w 5969143"/>
                <a:gd name="connsiteY19" fmla="*/ 1268046 h 2987307"/>
                <a:gd name="connsiteX20" fmla="*/ 1443331 w 5969143"/>
                <a:gd name="connsiteY20" fmla="*/ 1077546 h 2987307"/>
                <a:gd name="connsiteX21" fmla="*/ 1714793 w 5969143"/>
                <a:gd name="connsiteY21" fmla="*/ 848946 h 2987307"/>
                <a:gd name="connsiteX22" fmla="*/ 2062456 w 5969143"/>
                <a:gd name="connsiteY22" fmla="*/ 563196 h 2987307"/>
                <a:gd name="connsiteX23" fmla="*/ 2405356 w 5969143"/>
                <a:gd name="connsiteY23" fmla="*/ 263159 h 2987307"/>
                <a:gd name="connsiteX24" fmla="*/ 2691106 w 5969143"/>
                <a:gd name="connsiteY24" fmla="*/ 15509 h 2987307"/>
                <a:gd name="connsiteX25" fmla="*/ 2762543 w 5969143"/>
                <a:gd name="connsiteY25" fmla="*/ 39321 h 2987307"/>
                <a:gd name="connsiteX26" fmla="*/ 2648243 w 5969143"/>
                <a:gd name="connsiteY26" fmla="*/ 148859 h 2987307"/>
                <a:gd name="connsiteX27" fmla="*/ 2519656 w 5969143"/>
                <a:gd name="connsiteY27" fmla="*/ 277446 h 2987307"/>
                <a:gd name="connsiteX28" fmla="*/ 2676818 w 5969143"/>
                <a:gd name="connsiteY28" fmla="*/ 520334 h 2987307"/>
                <a:gd name="connsiteX29" fmla="*/ 2929231 w 5969143"/>
                <a:gd name="connsiteY29" fmla="*/ 829896 h 2987307"/>
                <a:gd name="connsiteX30" fmla="*/ 3253081 w 5969143"/>
                <a:gd name="connsiteY30" fmla="*/ 1201371 h 2987307"/>
                <a:gd name="connsiteX31" fmla="*/ 3505493 w 5969143"/>
                <a:gd name="connsiteY31" fmla="*/ 991821 h 2987307"/>
                <a:gd name="connsiteX32" fmla="*/ 4057943 w 5969143"/>
                <a:gd name="connsiteY32" fmla="*/ 1382346 h 2987307"/>
                <a:gd name="connsiteX33" fmla="*/ 5043780 w 5969143"/>
                <a:gd name="connsiteY33" fmla="*/ 1182322 h 2987307"/>
                <a:gd name="connsiteX34" fmla="*/ 5858168 w 5969143"/>
                <a:gd name="connsiteY34" fmla="*/ 334596 h 2987307"/>
                <a:gd name="connsiteX35" fmla="*/ 5967706 w 5969143"/>
                <a:gd name="connsiteY35" fmla="*/ 325072 h 2987307"/>
                <a:gd name="connsiteX36" fmla="*/ 5796255 w 5969143"/>
                <a:gd name="connsiteY36" fmla="*/ 556053 h 2987307"/>
                <a:gd name="connsiteX37" fmla="*/ 5165225 w 5969143"/>
                <a:gd name="connsiteY37" fmla="*/ 1182322 h 2987307"/>
                <a:gd name="connsiteX38" fmla="*/ 3610269 w 5969143"/>
                <a:gd name="connsiteY38" fmla="*/ 2577733 h 2987307"/>
                <a:gd name="connsiteX39" fmla="*/ 3148307 w 5969143"/>
                <a:gd name="connsiteY39" fmla="*/ 2291982 h 2987307"/>
                <a:gd name="connsiteX40" fmla="*/ 3134018 w 5969143"/>
                <a:gd name="connsiteY40" fmla="*/ 1253759 h 2987307"/>
                <a:gd name="connsiteX41" fmla="*/ 2448218 w 5969143"/>
                <a:gd name="connsiteY41" fmla="*/ 429845 h 2987307"/>
                <a:gd name="connsiteX42" fmla="*/ 1905293 w 5969143"/>
                <a:gd name="connsiteY42" fmla="*/ 925145 h 2987307"/>
                <a:gd name="connsiteX43" fmla="*/ 2214856 w 5969143"/>
                <a:gd name="connsiteY43" fmla="*/ 2139583 h 2987307"/>
                <a:gd name="connsiteX44" fmla="*/ 1829094 w 5969143"/>
                <a:gd name="connsiteY44" fmla="*/ 2301509 h 2987307"/>
                <a:gd name="connsiteX45" fmla="*/ 1786232 w 5969143"/>
                <a:gd name="connsiteY45" fmla="*/ 2582495 h 2987307"/>
                <a:gd name="connsiteX46" fmla="*/ 852780 w 5969143"/>
                <a:gd name="connsiteY46" fmla="*/ 2587256 h 2987307"/>
                <a:gd name="connsiteX47" fmla="*/ 852781 w 5969143"/>
                <a:gd name="connsiteY47" fmla="*/ 2391996 h 2987307"/>
                <a:gd name="connsiteX48" fmla="*/ 1695743 w 5969143"/>
                <a:gd name="connsiteY48" fmla="*/ 2387233 h 2987307"/>
                <a:gd name="connsiteX49" fmla="*/ 1910056 w 5969143"/>
                <a:gd name="connsiteY49" fmla="*/ 2158633 h 2987307"/>
                <a:gd name="connsiteX50" fmla="*/ 2038642 w 5969143"/>
                <a:gd name="connsiteY50" fmla="*/ 2077670 h 2987307"/>
                <a:gd name="connsiteX51" fmla="*/ 2052931 w 5969143"/>
                <a:gd name="connsiteY51" fmla="*/ 1772870 h 2987307"/>
                <a:gd name="connsiteX52" fmla="*/ 1991019 w 5969143"/>
                <a:gd name="connsiteY52" fmla="*/ 1506171 h 2987307"/>
                <a:gd name="connsiteX53" fmla="*/ 1443331 w 5969143"/>
                <a:gd name="connsiteY53" fmla="*/ 1677620 h 2987307"/>
                <a:gd name="connsiteX54" fmla="*/ 995655 w 5969143"/>
                <a:gd name="connsiteY54" fmla="*/ 1968133 h 2987307"/>
                <a:gd name="connsiteX55" fmla="*/ 824207 w 5969143"/>
                <a:gd name="connsiteY55" fmla="*/ 2296745 h 2987307"/>
                <a:gd name="connsiteX56" fmla="*/ 690855 w 5969143"/>
                <a:gd name="connsiteY56" fmla="*/ 2987307 h 2987307"/>
                <a:gd name="connsiteX0" fmla="*/ 1038518 w 5969143"/>
                <a:gd name="connsiteY0" fmla="*/ 1768109 h 2934920"/>
                <a:gd name="connsiteX1" fmla="*/ 1167106 w 5969143"/>
                <a:gd name="connsiteY1" fmla="*/ 1606184 h 2934920"/>
                <a:gd name="connsiteX2" fmla="*/ 1290931 w 5969143"/>
                <a:gd name="connsiteY2" fmla="*/ 1487121 h 2934920"/>
                <a:gd name="connsiteX3" fmla="*/ 1476668 w 5969143"/>
                <a:gd name="connsiteY3" fmla="*/ 1291859 h 2934920"/>
                <a:gd name="connsiteX4" fmla="*/ 1471906 w 5969143"/>
                <a:gd name="connsiteY4" fmla="*/ 1234709 h 2934920"/>
                <a:gd name="connsiteX5" fmla="*/ 1381418 w 5969143"/>
                <a:gd name="connsiteY5" fmla="*/ 1320434 h 2934920"/>
                <a:gd name="connsiteX6" fmla="*/ 1305218 w 5969143"/>
                <a:gd name="connsiteY6" fmla="*/ 1401396 h 2934920"/>
                <a:gd name="connsiteX7" fmla="*/ 1100431 w 5969143"/>
                <a:gd name="connsiteY7" fmla="*/ 1610946 h 2934920"/>
                <a:gd name="connsiteX8" fmla="*/ 957556 w 5969143"/>
                <a:gd name="connsiteY8" fmla="*/ 1749059 h 2934920"/>
                <a:gd name="connsiteX9" fmla="*/ 809918 w 5969143"/>
                <a:gd name="connsiteY9" fmla="*/ 1968134 h 2934920"/>
                <a:gd name="connsiteX10" fmla="*/ 609893 w 5969143"/>
                <a:gd name="connsiteY10" fmla="*/ 2153871 h 2934920"/>
                <a:gd name="connsiteX11" fmla="*/ 319381 w 5969143"/>
                <a:gd name="connsiteY11" fmla="*/ 2249121 h 2934920"/>
                <a:gd name="connsiteX12" fmla="*/ 28868 w 5969143"/>
                <a:gd name="connsiteY12" fmla="*/ 2249121 h 2934920"/>
                <a:gd name="connsiteX13" fmla="*/ 33631 w 5969143"/>
                <a:gd name="connsiteY13" fmla="*/ 2153871 h 2934920"/>
                <a:gd name="connsiteX14" fmla="*/ 233656 w 5969143"/>
                <a:gd name="connsiteY14" fmla="*/ 2149109 h 2934920"/>
                <a:gd name="connsiteX15" fmla="*/ 400343 w 5969143"/>
                <a:gd name="connsiteY15" fmla="*/ 2134821 h 2934920"/>
                <a:gd name="connsiteX16" fmla="*/ 686093 w 5969143"/>
                <a:gd name="connsiteY16" fmla="*/ 2034809 h 2934920"/>
                <a:gd name="connsiteX17" fmla="*/ 814681 w 5969143"/>
                <a:gd name="connsiteY17" fmla="*/ 1896696 h 2934920"/>
                <a:gd name="connsiteX18" fmla="*/ 1048043 w 5969143"/>
                <a:gd name="connsiteY18" fmla="*/ 1539509 h 2934920"/>
                <a:gd name="connsiteX19" fmla="*/ 1257593 w 5969143"/>
                <a:gd name="connsiteY19" fmla="*/ 1268046 h 2934920"/>
                <a:gd name="connsiteX20" fmla="*/ 1443331 w 5969143"/>
                <a:gd name="connsiteY20" fmla="*/ 1077546 h 2934920"/>
                <a:gd name="connsiteX21" fmla="*/ 1714793 w 5969143"/>
                <a:gd name="connsiteY21" fmla="*/ 848946 h 2934920"/>
                <a:gd name="connsiteX22" fmla="*/ 2062456 w 5969143"/>
                <a:gd name="connsiteY22" fmla="*/ 563196 h 2934920"/>
                <a:gd name="connsiteX23" fmla="*/ 2405356 w 5969143"/>
                <a:gd name="connsiteY23" fmla="*/ 263159 h 2934920"/>
                <a:gd name="connsiteX24" fmla="*/ 2691106 w 5969143"/>
                <a:gd name="connsiteY24" fmla="*/ 15509 h 2934920"/>
                <a:gd name="connsiteX25" fmla="*/ 2762543 w 5969143"/>
                <a:gd name="connsiteY25" fmla="*/ 39321 h 2934920"/>
                <a:gd name="connsiteX26" fmla="*/ 2648243 w 5969143"/>
                <a:gd name="connsiteY26" fmla="*/ 148859 h 2934920"/>
                <a:gd name="connsiteX27" fmla="*/ 2519656 w 5969143"/>
                <a:gd name="connsiteY27" fmla="*/ 277446 h 2934920"/>
                <a:gd name="connsiteX28" fmla="*/ 2676818 w 5969143"/>
                <a:gd name="connsiteY28" fmla="*/ 520334 h 2934920"/>
                <a:gd name="connsiteX29" fmla="*/ 2929231 w 5969143"/>
                <a:gd name="connsiteY29" fmla="*/ 829896 h 2934920"/>
                <a:gd name="connsiteX30" fmla="*/ 3253081 w 5969143"/>
                <a:gd name="connsiteY30" fmla="*/ 1201371 h 2934920"/>
                <a:gd name="connsiteX31" fmla="*/ 3505493 w 5969143"/>
                <a:gd name="connsiteY31" fmla="*/ 991821 h 2934920"/>
                <a:gd name="connsiteX32" fmla="*/ 4057943 w 5969143"/>
                <a:gd name="connsiteY32" fmla="*/ 1382346 h 2934920"/>
                <a:gd name="connsiteX33" fmla="*/ 5043780 w 5969143"/>
                <a:gd name="connsiteY33" fmla="*/ 1182322 h 2934920"/>
                <a:gd name="connsiteX34" fmla="*/ 5858168 w 5969143"/>
                <a:gd name="connsiteY34" fmla="*/ 334596 h 2934920"/>
                <a:gd name="connsiteX35" fmla="*/ 5967706 w 5969143"/>
                <a:gd name="connsiteY35" fmla="*/ 325072 h 2934920"/>
                <a:gd name="connsiteX36" fmla="*/ 5796255 w 5969143"/>
                <a:gd name="connsiteY36" fmla="*/ 556053 h 2934920"/>
                <a:gd name="connsiteX37" fmla="*/ 5165225 w 5969143"/>
                <a:gd name="connsiteY37" fmla="*/ 1182322 h 2934920"/>
                <a:gd name="connsiteX38" fmla="*/ 3610269 w 5969143"/>
                <a:gd name="connsiteY38" fmla="*/ 2577733 h 2934920"/>
                <a:gd name="connsiteX39" fmla="*/ 3148307 w 5969143"/>
                <a:gd name="connsiteY39" fmla="*/ 2291982 h 2934920"/>
                <a:gd name="connsiteX40" fmla="*/ 3134018 w 5969143"/>
                <a:gd name="connsiteY40" fmla="*/ 1253759 h 2934920"/>
                <a:gd name="connsiteX41" fmla="*/ 2448218 w 5969143"/>
                <a:gd name="connsiteY41" fmla="*/ 429845 h 2934920"/>
                <a:gd name="connsiteX42" fmla="*/ 1905293 w 5969143"/>
                <a:gd name="connsiteY42" fmla="*/ 925145 h 2934920"/>
                <a:gd name="connsiteX43" fmla="*/ 2214856 w 5969143"/>
                <a:gd name="connsiteY43" fmla="*/ 2139583 h 2934920"/>
                <a:gd name="connsiteX44" fmla="*/ 1829094 w 5969143"/>
                <a:gd name="connsiteY44" fmla="*/ 2301509 h 2934920"/>
                <a:gd name="connsiteX45" fmla="*/ 1786232 w 5969143"/>
                <a:gd name="connsiteY45" fmla="*/ 2582495 h 2934920"/>
                <a:gd name="connsiteX46" fmla="*/ 852780 w 5969143"/>
                <a:gd name="connsiteY46" fmla="*/ 2587256 h 2934920"/>
                <a:gd name="connsiteX47" fmla="*/ 852781 w 5969143"/>
                <a:gd name="connsiteY47" fmla="*/ 2391996 h 2934920"/>
                <a:gd name="connsiteX48" fmla="*/ 1695743 w 5969143"/>
                <a:gd name="connsiteY48" fmla="*/ 2387233 h 2934920"/>
                <a:gd name="connsiteX49" fmla="*/ 1910056 w 5969143"/>
                <a:gd name="connsiteY49" fmla="*/ 2158633 h 2934920"/>
                <a:gd name="connsiteX50" fmla="*/ 2038642 w 5969143"/>
                <a:gd name="connsiteY50" fmla="*/ 2077670 h 2934920"/>
                <a:gd name="connsiteX51" fmla="*/ 2052931 w 5969143"/>
                <a:gd name="connsiteY51" fmla="*/ 1772870 h 2934920"/>
                <a:gd name="connsiteX52" fmla="*/ 1991019 w 5969143"/>
                <a:gd name="connsiteY52" fmla="*/ 1506171 h 2934920"/>
                <a:gd name="connsiteX53" fmla="*/ 1443331 w 5969143"/>
                <a:gd name="connsiteY53" fmla="*/ 1677620 h 2934920"/>
                <a:gd name="connsiteX54" fmla="*/ 995655 w 5969143"/>
                <a:gd name="connsiteY54" fmla="*/ 1968133 h 2934920"/>
                <a:gd name="connsiteX55" fmla="*/ 824207 w 5969143"/>
                <a:gd name="connsiteY55" fmla="*/ 2296745 h 2934920"/>
                <a:gd name="connsiteX56" fmla="*/ 671805 w 5969143"/>
                <a:gd name="connsiteY56" fmla="*/ 2934920 h 2934920"/>
                <a:gd name="connsiteX0" fmla="*/ 1038518 w 5969143"/>
                <a:gd name="connsiteY0" fmla="*/ 1768109 h 2982545"/>
                <a:gd name="connsiteX1" fmla="*/ 1167106 w 5969143"/>
                <a:gd name="connsiteY1" fmla="*/ 1606184 h 2982545"/>
                <a:gd name="connsiteX2" fmla="*/ 1290931 w 5969143"/>
                <a:gd name="connsiteY2" fmla="*/ 1487121 h 2982545"/>
                <a:gd name="connsiteX3" fmla="*/ 1476668 w 5969143"/>
                <a:gd name="connsiteY3" fmla="*/ 1291859 h 2982545"/>
                <a:gd name="connsiteX4" fmla="*/ 1471906 w 5969143"/>
                <a:gd name="connsiteY4" fmla="*/ 1234709 h 2982545"/>
                <a:gd name="connsiteX5" fmla="*/ 1381418 w 5969143"/>
                <a:gd name="connsiteY5" fmla="*/ 1320434 h 2982545"/>
                <a:gd name="connsiteX6" fmla="*/ 1305218 w 5969143"/>
                <a:gd name="connsiteY6" fmla="*/ 1401396 h 2982545"/>
                <a:gd name="connsiteX7" fmla="*/ 1100431 w 5969143"/>
                <a:gd name="connsiteY7" fmla="*/ 1610946 h 2982545"/>
                <a:gd name="connsiteX8" fmla="*/ 957556 w 5969143"/>
                <a:gd name="connsiteY8" fmla="*/ 1749059 h 2982545"/>
                <a:gd name="connsiteX9" fmla="*/ 809918 w 5969143"/>
                <a:gd name="connsiteY9" fmla="*/ 1968134 h 2982545"/>
                <a:gd name="connsiteX10" fmla="*/ 609893 w 5969143"/>
                <a:gd name="connsiteY10" fmla="*/ 2153871 h 2982545"/>
                <a:gd name="connsiteX11" fmla="*/ 319381 w 5969143"/>
                <a:gd name="connsiteY11" fmla="*/ 2249121 h 2982545"/>
                <a:gd name="connsiteX12" fmla="*/ 28868 w 5969143"/>
                <a:gd name="connsiteY12" fmla="*/ 2249121 h 2982545"/>
                <a:gd name="connsiteX13" fmla="*/ 33631 w 5969143"/>
                <a:gd name="connsiteY13" fmla="*/ 2153871 h 2982545"/>
                <a:gd name="connsiteX14" fmla="*/ 233656 w 5969143"/>
                <a:gd name="connsiteY14" fmla="*/ 2149109 h 2982545"/>
                <a:gd name="connsiteX15" fmla="*/ 400343 w 5969143"/>
                <a:gd name="connsiteY15" fmla="*/ 2134821 h 2982545"/>
                <a:gd name="connsiteX16" fmla="*/ 686093 w 5969143"/>
                <a:gd name="connsiteY16" fmla="*/ 2034809 h 2982545"/>
                <a:gd name="connsiteX17" fmla="*/ 814681 w 5969143"/>
                <a:gd name="connsiteY17" fmla="*/ 1896696 h 2982545"/>
                <a:gd name="connsiteX18" fmla="*/ 1048043 w 5969143"/>
                <a:gd name="connsiteY18" fmla="*/ 1539509 h 2982545"/>
                <a:gd name="connsiteX19" fmla="*/ 1257593 w 5969143"/>
                <a:gd name="connsiteY19" fmla="*/ 1268046 h 2982545"/>
                <a:gd name="connsiteX20" fmla="*/ 1443331 w 5969143"/>
                <a:gd name="connsiteY20" fmla="*/ 1077546 h 2982545"/>
                <a:gd name="connsiteX21" fmla="*/ 1714793 w 5969143"/>
                <a:gd name="connsiteY21" fmla="*/ 848946 h 2982545"/>
                <a:gd name="connsiteX22" fmla="*/ 2062456 w 5969143"/>
                <a:gd name="connsiteY22" fmla="*/ 563196 h 2982545"/>
                <a:gd name="connsiteX23" fmla="*/ 2405356 w 5969143"/>
                <a:gd name="connsiteY23" fmla="*/ 263159 h 2982545"/>
                <a:gd name="connsiteX24" fmla="*/ 2691106 w 5969143"/>
                <a:gd name="connsiteY24" fmla="*/ 15509 h 2982545"/>
                <a:gd name="connsiteX25" fmla="*/ 2762543 w 5969143"/>
                <a:gd name="connsiteY25" fmla="*/ 39321 h 2982545"/>
                <a:gd name="connsiteX26" fmla="*/ 2648243 w 5969143"/>
                <a:gd name="connsiteY26" fmla="*/ 148859 h 2982545"/>
                <a:gd name="connsiteX27" fmla="*/ 2519656 w 5969143"/>
                <a:gd name="connsiteY27" fmla="*/ 277446 h 2982545"/>
                <a:gd name="connsiteX28" fmla="*/ 2676818 w 5969143"/>
                <a:gd name="connsiteY28" fmla="*/ 520334 h 2982545"/>
                <a:gd name="connsiteX29" fmla="*/ 2929231 w 5969143"/>
                <a:gd name="connsiteY29" fmla="*/ 829896 h 2982545"/>
                <a:gd name="connsiteX30" fmla="*/ 3253081 w 5969143"/>
                <a:gd name="connsiteY30" fmla="*/ 1201371 h 2982545"/>
                <a:gd name="connsiteX31" fmla="*/ 3505493 w 5969143"/>
                <a:gd name="connsiteY31" fmla="*/ 991821 h 2982545"/>
                <a:gd name="connsiteX32" fmla="*/ 4057943 w 5969143"/>
                <a:gd name="connsiteY32" fmla="*/ 1382346 h 2982545"/>
                <a:gd name="connsiteX33" fmla="*/ 5043780 w 5969143"/>
                <a:gd name="connsiteY33" fmla="*/ 1182322 h 2982545"/>
                <a:gd name="connsiteX34" fmla="*/ 5858168 w 5969143"/>
                <a:gd name="connsiteY34" fmla="*/ 334596 h 2982545"/>
                <a:gd name="connsiteX35" fmla="*/ 5967706 w 5969143"/>
                <a:gd name="connsiteY35" fmla="*/ 325072 h 2982545"/>
                <a:gd name="connsiteX36" fmla="*/ 5796255 w 5969143"/>
                <a:gd name="connsiteY36" fmla="*/ 556053 h 2982545"/>
                <a:gd name="connsiteX37" fmla="*/ 5165225 w 5969143"/>
                <a:gd name="connsiteY37" fmla="*/ 1182322 h 2982545"/>
                <a:gd name="connsiteX38" fmla="*/ 3610269 w 5969143"/>
                <a:gd name="connsiteY38" fmla="*/ 2577733 h 2982545"/>
                <a:gd name="connsiteX39" fmla="*/ 3148307 w 5969143"/>
                <a:gd name="connsiteY39" fmla="*/ 2291982 h 2982545"/>
                <a:gd name="connsiteX40" fmla="*/ 3134018 w 5969143"/>
                <a:gd name="connsiteY40" fmla="*/ 1253759 h 2982545"/>
                <a:gd name="connsiteX41" fmla="*/ 2448218 w 5969143"/>
                <a:gd name="connsiteY41" fmla="*/ 429845 h 2982545"/>
                <a:gd name="connsiteX42" fmla="*/ 1905293 w 5969143"/>
                <a:gd name="connsiteY42" fmla="*/ 925145 h 2982545"/>
                <a:gd name="connsiteX43" fmla="*/ 2214856 w 5969143"/>
                <a:gd name="connsiteY43" fmla="*/ 2139583 h 2982545"/>
                <a:gd name="connsiteX44" fmla="*/ 1829094 w 5969143"/>
                <a:gd name="connsiteY44" fmla="*/ 2301509 h 2982545"/>
                <a:gd name="connsiteX45" fmla="*/ 1786232 w 5969143"/>
                <a:gd name="connsiteY45" fmla="*/ 2582495 h 2982545"/>
                <a:gd name="connsiteX46" fmla="*/ 852780 w 5969143"/>
                <a:gd name="connsiteY46" fmla="*/ 2587256 h 2982545"/>
                <a:gd name="connsiteX47" fmla="*/ 852781 w 5969143"/>
                <a:gd name="connsiteY47" fmla="*/ 2391996 h 2982545"/>
                <a:gd name="connsiteX48" fmla="*/ 1695743 w 5969143"/>
                <a:gd name="connsiteY48" fmla="*/ 2387233 h 2982545"/>
                <a:gd name="connsiteX49" fmla="*/ 1910056 w 5969143"/>
                <a:gd name="connsiteY49" fmla="*/ 2158633 h 2982545"/>
                <a:gd name="connsiteX50" fmla="*/ 2038642 w 5969143"/>
                <a:gd name="connsiteY50" fmla="*/ 2077670 h 2982545"/>
                <a:gd name="connsiteX51" fmla="*/ 2052931 w 5969143"/>
                <a:gd name="connsiteY51" fmla="*/ 1772870 h 2982545"/>
                <a:gd name="connsiteX52" fmla="*/ 1991019 w 5969143"/>
                <a:gd name="connsiteY52" fmla="*/ 1506171 h 2982545"/>
                <a:gd name="connsiteX53" fmla="*/ 1443331 w 5969143"/>
                <a:gd name="connsiteY53" fmla="*/ 1677620 h 2982545"/>
                <a:gd name="connsiteX54" fmla="*/ 995655 w 5969143"/>
                <a:gd name="connsiteY54" fmla="*/ 1968133 h 2982545"/>
                <a:gd name="connsiteX55" fmla="*/ 824207 w 5969143"/>
                <a:gd name="connsiteY55" fmla="*/ 2296745 h 2982545"/>
                <a:gd name="connsiteX56" fmla="*/ 671805 w 5969143"/>
                <a:gd name="connsiteY56" fmla="*/ 2982545 h 2982545"/>
                <a:gd name="connsiteX0" fmla="*/ 1038518 w 5969143"/>
                <a:gd name="connsiteY0" fmla="*/ 1768109 h 2982545"/>
                <a:gd name="connsiteX1" fmla="*/ 1167106 w 5969143"/>
                <a:gd name="connsiteY1" fmla="*/ 1606184 h 2982545"/>
                <a:gd name="connsiteX2" fmla="*/ 1290931 w 5969143"/>
                <a:gd name="connsiteY2" fmla="*/ 1487121 h 2982545"/>
                <a:gd name="connsiteX3" fmla="*/ 1476668 w 5969143"/>
                <a:gd name="connsiteY3" fmla="*/ 1291859 h 2982545"/>
                <a:gd name="connsiteX4" fmla="*/ 1471906 w 5969143"/>
                <a:gd name="connsiteY4" fmla="*/ 1234709 h 2982545"/>
                <a:gd name="connsiteX5" fmla="*/ 1381418 w 5969143"/>
                <a:gd name="connsiteY5" fmla="*/ 1320434 h 2982545"/>
                <a:gd name="connsiteX6" fmla="*/ 1305218 w 5969143"/>
                <a:gd name="connsiteY6" fmla="*/ 1401396 h 2982545"/>
                <a:gd name="connsiteX7" fmla="*/ 1100431 w 5969143"/>
                <a:gd name="connsiteY7" fmla="*/ 1610946 h 2982545"/>
                <a:gd name="connsiteX8" fmla="*/ 957556 w 5969143"/>
                <a:gd name="connsiteY8" fmla="*/ 1749059 h 2982545"/>
                <a:gd name="connsiteX9" fmla="*/ 809918 w 5969143"/>
                <a:gd name="connsiteY9" fmla="*/ 1968134 h 2982545"/>
                <a:gd name="connsiteX10" fmla="*/ 609893 w 5969143"/>
                <a:gd name="connsiteY10" fmla="*/ 2153871 h 2982545"/>
                <a:gd name="connsiteX11" fmla="*/ 319381 w 5969143"/>
                <a:gd name="connsiteY11" fmla="*/ 2249121 h 2982545"/>
                <a:gd name="connsiteX12" fmla="*/ 28868 w 5969143"/>
                <a:gd name="connsiteY12" fmla="*/ 2249121 h 2982545"/>
                <a:gd name="connsiteX13" fmla="*/ 33631 w 5969143"/>
                <a:gd name="connsiteY13" fmla="*/ 2153871 h 2982545"/>
                <a:gd name="connsiteX14" fmla="*/ 233656 w 5969143"/>
                <a:gd name="connsiteY14" fmla="*/ 2149109 h 2982545"/>
                <a:gd name="connsiteX15" fmla="*/ 400343 w 5969143"/>
                <a:gd name="connsiteY15" fmla="*/ 2134821 h 2982545"/>
                <a:gd name="connsiteX16" fmla="*/ 686093 w 5969143"/>
                <a:gd name="connsiteY16" fmla="*/ 2034809 h 2982545"/>
                <a:gd name="connsiteX17" fmla="*/ 814681 w 5969143"/>
                <a:gd name="connsiteY17" fmla="*/ 1896696 h 2982545"/>
                <a:gd name="connsiteX18" fmla="*/ 1048043 w 5969143"/>
                <a:gd name="connsiteY18" fmla="*/ 1539509 h 2982545"/>
                <a:gd name="connsiteX19" fmla="*/ 1257593 w 5969143"/>
                <a:gd name="connsiteY19" fmla="*/ 1268046 h 2982545"/>
                <a:gd name="connsiteX20" fmla="*/ 1443331 w 5969143"/>
                <a:gd name="connsiteY20" fmla="*/ 1077546 h 2982545"/>
                <a:gd name="connsiteX21" fmla="*/ 1714793 w 5969143"/>
                <a:gd name="connsiteY21" fmla="*/ 848946 h 2982545"/>
                <a:gd name="connsiteX22" fmla="*/ 2062456 w 5969143"/>
                <a:gd name="connsiteY22" fmla="*/ 563196 h 2982545"/>
                <a:gd name="connsiteX23" fmla="*/ 2405356 w 5969143"/>
                <a:gd name="connsiteY23" fmla="*/ 263159 h 2982545"/>
                <a:gd name="connsiteX24" fmla="*/ 2691106 w 5969143"/>
                <a:gd name="connsiteY24" fmla="*/ 15509 h 2982545"/>
                <a:gd name="connsiteX25" fmla="*/ 2762543 w 5969143"/>
                <a:gd name="connsiteY25" fmla="*/ 39321 h 2982545"/>
                <a:gd name="connsiteX26" fmla="*/ 2648243 w 5969143"/>
                <a:gd name="connsiteY26" fmla="*/ 148859 h 2982545"/>
                <a:gd name="connsiteX27" fmla="*/ 2519656 w 5969143"/>
                <a:gd name="connsiteY27" fmla="*/ 277446 h 2982545"/>
                <a:gd name="connsiteX28" fmla="*/ 2676818 w 5969143"/>
                <a:gd name="connsiteY28" fmla="*/ 520334 h 2982545"/>
                <a:gd name="connsiteX29" fmla="*/ 2929231 w 5969143"/>
                <a:gd name="connsiteY29" fmla="*/ 829896 h 2982545"/>
                <a:gd name="connsiteX30" fmla="*/ 3253081 w 5969143"/>
                <a:gd name="connsiteY30" fmla="*/ 1201371 h 2982545"/>
                <a:gd name="connsiteX31" fmla="*/ 3505493 w 5969143"/>
                <a:gd name="connsiteY31" fmla="*/ 991821 h 2982545"/>
                <a:gd name="connsiteX32" fmla="*/ 4057943 w 5969143"/>
                <a:gd name="connsiteY32" fmla="*/ 1382346 h 2982545"/>
                <a:gd name="connsiteX33" fmla="*/ 5043780 w 5969143"/>
                <a:gd name="connsiteY33" fmla="*/ 1182322 h 2982545"/>
                <a:gd name="connsiteX34" fmla="*/ 5858168 w 5969143"/>
                <a:gd name="connsiteY34" fmla="*/ 334596 h 2982545"/>
                <a:gd name="connsiteX35" fmla="*/ 5967706 w 5969143"/>
                <a:gd name="connsiteY35" fmla="*/ 325072 h 2982545"/>
                <a:gd name="connsiteX36" fmla="*/ 5796255 w 5969143"/>
                <a:gd name="connsiteY36" fmla="*/ 556053 h 2982545"/>
                <a:gd name="connsiteX37" fmla="*/ 5165225 w 5969143"/>
                <a:gd name="connsiteY37" fmla="*/ 1182322 h 2982545"/>
                <a:gd name="connsiteX38" fmla="*/ 3610269 w 5969143"/>
                <a:gd name="connsiteY38" fmla="*/ 2577733 h 2982545"/>
                <a:gd name="connsiteX39" fmla="*/ 3148307 w 5969143"/>
                <a:gd name="connsiteY39" fmla="*/ 2291982 h 2982545"/>
                <a:gd name="connsiteX40" fmla="*/ 3134018 w 5969143"/>
                <a:gd name="connsiteY40" fmla="*/ 1253759 h 2982545"/>
                <a:gd name="connsiteX41" fmla="*/ 2448218 w 5969143"/>
                <a:gd name="connsiteY41" fmla="*/ 429845 h 2982545"/>
                <a:gd name="connsiteX42" fmla="*/ 1905293 w 5969143"/>
                <a:gd name="connsiteY42" fmla="*/ 925145 h 2982545"/>
                <a:gd name="connsiteX43" fmla="*/ 2214856 w 5969143"/>
                <a:gd name="connsiteY43" fmla="*/ 2139583 h 2982545"/>
                <a:gd name="connsiteX44" fmla="*/ 1829094 w 5969143"/>
                <a:gd name="connsiteY44" fmla="*/ 2301509 h 2982545"/>
                <a:gd name="connsiteX45" fmla="*/ 1786232 w 5969143"/>
                <a:gd name="connsiteY45" fmla="*/ 2582495 h 2982545"/>
                <a:gd name="connsiteX46" fmla="*/ 852780 w 5969143"/>
                <a:gd name="connsiteY46" fmla="*/ 2587256 h 2982545"/>
                <a:gd name="connsiteX47" fmla="*/ 852781 w 5969143"/>
                <a:gd name="connsiteY47" fmla="*/ 2391996 h 2982545"/>
                <a:gd name="connsiteX48" fmla="*/ 1695743 w 5969143"/>
                <a:gd name="connsiteY48" fmla="*/ 2387233 h 2982545"/>
                <a:gd name="connsiteX49" fmla="*/ 1910056 w 5969143"/>
                <a:gd name="connsiteY49" fmla="*/ 2158633 h 2982545"/>
                <a:gd name="connsiteX50" fmla="*/ 2038642 w 5969143"/>
                <a:gd name="connsiteY50" fmla="*/ 2077670 h 2982545"/>
                <a:gd name="connsiteX51" fmla="*/ 2052931 w 5969143"/>
                <a:gd name="connsiteY51" fmla="*/ 1772870 h 2982545"/>
                <a:gd name="connsiteX52" fmla="*/ 1991019 w 5969143"/>
                <a:gd name="connsiteY52" fmla="*/ 1506171 h 2982545"/>
                <a:gd name="connsiteX53" fmla="*/ 1443331 w 5969143"/>
                <a:gd name="connsiteY53" fmla="*/ 1677620 h 2982545"/>
                <a:gd name="connsiteX54" fmla="*/ 995655 w 5969143"/>
                <a:gd name="connsiteY54" fmla="*/ 1968133 h 2982545"/>
                <a:gd name="connsiteX55" fmla="*/ 824207 w 5969143"/>
                <a:gd name="connsiteY55" fmla="*/ 2296745 h 2982545"/>
                <a:gd name="connsiteX56" fmla="*/ 671805 w 5969143"/>
                <a:gd name="connsiteY56" fmla="*/ 2982545 h 2982545"/>
                <a:gd name="connsiteX0" fmla="*/ 1038518 w 5969143"/>
                <a:gd name="connsiteY0" fmla="*/ 1768109 h 3031998"/>
                <a:gd name="connsiteX1" fmla="*/ 1167106 w 5969143"/>
                <a:gd name="connsiteY1" fmla="*/ 1606184 h 3031998"/>
                <a:gd name="connsiteX2" fmla="*/ 1290931 w 5969143"/>
                <a:gd name="connsiteY2" fmla="*/ 1487121 h 3031998"/>
                <a:gd name="connsiteX3" fmla="*/ 1476668 w 5969143"/>
                <a:gd name="connsiteY3" fmla="*/ 1291859 h 3031998"/>
                <a:gd name="connsiteX4" fmla="*/ 1471906 w 5969143"/>
                <a:gd name="connsiteY4" fmla="*/ 1234709 h 3031998"/>
                <a:gd name="connsiteX5" fmla="*/ 1381418 w 5969143"/>
                <a:gd name="connsiteY5" fmla="*/ 1320434 h 3031998"/>
                <a:gd name="connsiteX6" fmla="*/ 1305218 w 5969143"/>
                <a:gd name="connsiteY6" fmla="*/ 1401396 h 3031998"/>
                <a:gd name="connsiteX7" fmla="*/ 1100431 w 5969143"/>
                <a:gd name="connsiteY7" fmla="*/ 1610946 h 3031998"/>
                <a:gd name="connsiteX8" fmla="*/ 957556 w 5969143"/>
                <a:gd name="connsiteY8" fmla="*/ 1749059 h 3031998"/>
                <a:gd name="connsiteX9" fmla="*/ 809918 w 5969143"/>
                <a:gd name="connsiteY9" fmla="*/ 1968134 h 3031998"/>
                <a:gd name="connsiteX10" fmla="*/ 609893 w 5969143"/>
                <a:gd name="connsiteY10" fmla="*/ 2153871 h 3031998"/>
                <a:gd name="connsiteX11" fmla="*/ 319381 w 5969143"/>
                <a:gd name="connsiteY11" fmla="*/ 2249121 h 3031998"/>
                <a:gd name="connsiteX12" fmla="*/ 28868 w 5969143"/>
                <a:gd name="connsiteY12" fmla="*/ 2249121 h 3031998"/>
                <a:gd name="connsiteX13" fmla="*/ 33631 w 5969143"/>
                <a:gd name="connsiteY13" fmla="*/ 2153871 h 3031998"/>
                <a:gd name="connsiteX14" fmla="*/ 233656 w 5969143"/>
                <a:gd name="connsiteY14" fmla="*/ 2149109 h 3031998"/>
                <a:gd name="connsiteX15" fmla="*/ 400343 w 5969143"/>
                <a:gd name="connsiteY15" fmla="*/ 2134821 h 3031998"/>
                <a:gd name="connsiteX16" fmla="*/ 686093 w 5969143"/>
                <a:gd name="connsiteY16" fmla="*/ 2034809 h 3031998"/>
                <a:gd name="connsiteX17" fmla="*/ 814681 w 5969143"/>
                <a:gd name="connsiteY17" fmla="*/ 1896696 h 3031998"/>
                <a:gd name="connsiteX18" fmla="*/ 1048043 w 5969143"/>
                <a:gd name="connsiteY18" fmla="*/ 1539509 h 3031998"/>
                <a:gd name="connsiteX19" fmla="*/ 1257593 w 5969143"/>
                <a:gd name="connsiteY19" fmla="*/ 1268046 h 3031998"/>
                <a:gd name="connsiteX20" fmla="*/ 1443331 w 5969143"/>
                <a:gd name="connsiteY20" fmla="*/ 1077546 h 3031998"/>
                <a:gd name="connsiteX21" fmla="*/ 1714793 w 5969143"/>
                <a:gd name="connsiteY21" fmla="*/ 848946 h 3031998"/>
                <a:gd name="connsiteX22" fmla="*/ 2062456 w 5969143"/>
                <a:gd name="connsiteY22" fmla="*/ 563196 h 3031998"/>
                <a:gd name="connsiteX23" fmla="*/ 2405356 w 5969143"/>
                <a:gd name="connsiteY23" fmla="*/ 263159 h 3031998"/>
                <a:gd name="connsiteX24" fmla="*/ 2691106 w 5969143"/>
                <a:gd name="connsiteY24" fmla="*/ 15509 h 3031998"/>
                <a:gd name="connsiteX25" fmla="*/ 2762543 w 5969143"/>
                <a:gd name="connsiteY25" fmla="*/ 39321 h 3031998"/>
                <a:gd name="connsiteX26" fmla="*/ 2648243 w 5969143"/>
                <a:gd name="connsiteY26" fmla="*/ 148859 h 3031998"/>
                <a:gd name="connsiteX27" fmla="*/ 2519656 w 5969143"/>
                <a:gd name="connsiteY27" fmla="*/ 277446 h 3031998"/>
                <a:gd name="connsiteX28" fmla="*/ 2676818 w 5969143"/>
                <a:gd name="connsiteY28" fmla="*/ 520334 h 3031998"/>
                <a:gd name="connsiteX29" fmla="*/ 2929231 w 5969143"/>
                <a:gd name="connsiteY29" fmla="*/ 829896 h 3031998"/>
                <a:gd name="connsiteX30" fmla="*/ 3253081 w 5969143"/>
                <a:gd name="connsiteY30" fmla="*/ 1201371 h 3031998"/>
                <a:gd name="connsiteX31" fmla="*/ 3505493 w 5969143"/>
                <a:gd name="connsiteY31" fmla="*/ 991821 h 3031998"/>
                <a:gd name="connsiteX32" fmla="*/ 4057943 w 5969143"/>
                <a:gd name="connsiteY32" fmla="*/ 1382346 h 3031998"/>
                <a:gd name="connsiteX33" fmla="*/ 5043780 w 5969143"/>
                <a:gd name="connsiteY33" fmla="*/ 1182322 h 3031998"/>
                <a:gd name="connsiteX34" fmla="*/ 5858168 w 5969143"/>
                <a:gd name="connsiteY34" fmla="*/ 334596 h 3031998"/>
                <a:gd name="connsiteX35" fmla="*/ 5967706 w 5969143"/>
                <a:gd name="connsiteY35" fmla="*/ 325072 h 3031998"/>
                <a:gd name="connsiteX36" fmla="*/ 5796255 w 5969143"/>
                <a:gd name="connsiteY36" fmla="*/ 556053 h 3031998"/>
                <a:gd name="connsiteX37" fmla="*/ 5165225 w 5969143"/>
                <a:gd name="connsiteY37" fmla="*/ 1182322 h 3031998"/>
                <a:gd name="connsiteX38" fmla="*/ 3610269 w 5969143"/>
                <a:gd name="connsiteY38" fmla="*/ 2577733 h 3031998"/>
                <a:gd name="connsiteX39" fmla="*/ 3148307 w 5969143"/>
                <a:gd name="connsiteY39" fmla="*/ 2291982 h 3031998"/>
                <a:gd name="connsiteX40" fmla="*/ 3134018 w 5969143"/>
                <a:gd name="connsiteY40" fmla="*/ 1253759 h 3031998"/>
                <a:gd name="connsiteX41" fmla="*/ 2448218 w 5969143"/>
                <a:gd name="connsiteY41" fmla="*/ 429845 h 3031998"/>
                <a:gd name="connsiteX42" fmla="*/ 1905293 w 5969143"/>
                <a:gd name="connsiteY42" fmla="*/ 925145 h 3031998"/>
                <a:gd name="connsiteX43" fmla="*/ 2214856 w 5969143"/>
                <a:gd name="connsiteY43" fmla="*/ 2139583 h 3031998"/>
                <a:gd name="connsiteX44" fmla="*/ 1829094 w 5969143"/>
                <a:gd name="connsiteY44" fmla="*/ 2301509 h 3031998"/>
                <a:gd name="connsiteX45" fmla="*/ 1786232 w 5969143"/>
                <a:gd name="connsiteY45" fmla="*/ 2582495 h 3031998"/>
                <a:gd name="connsiteX46" fmla="*/ 852780 w 5969143"/>
                <a:gd name="connsiteY46" fmla="*/ 2587256 h 3031998"/>
                <a:gd name="connsiteX47" fmla="*/ 852781 w 5969143"/>
                <a:gd name="connsiteY47" fmla="*/ 2391996 h 3031998"/>
                <a:gd name="connsiteX48" fmla="*/ 1695743 w 5969143"/>
                <a:gd name="connsiteY48" fmla="*/ 2387233 h 3031998"/>
                <a:gd name="connsiteX49" fmla="*/ 1910056 w 5969143"/>
                <a:gd name="connsiteY49" fmla="*/ 2158633 h 3031998"/>
                <a:gd name="connsiteX50" fmla="*/ 2038642 w 5969143"/>
                <a:gd name="connsiteY50" fmla="*/ 2077670 h 3031998"/>
                <a:gd name="connsiteX51" fmla="*/ 2052931 w 5969143"/>
                <a:gd name="connsiteY51" fmla="*/ 1772870 h 3031998"/>
                <a:gd name="connsiteX52" fmla="*/ 1991019 w 5969143"/>
                <a:gd name="connsiteY52" fmla="*/ 1506171 h 3031998"/>
                <a:gd name="connsiteX53" fmla="*/ 1443331 w 5969143"/>
                <a:gd name="connsiteY53" fmla="*/ 1677620 h 3031998"/>
                <a:gd name="connsiteX54" fmla="*/ 995655 w 5969143"/>
                <a:gd name="connsiteY54" fmla="*/ 1968133 h 3031998"/>
                <a:gd name="connsiteX55" fmla="*/ 824207 w 5969143"/>
                <a:gd name="connsiteY55" fmla="*/ 2296745 h 3031998"/>
                <a:gd name="connsiteX56" fmla="*/ 671805 w 5969143"/>
                <a:gd name="connsiteY56" fmla="*/ 2982545 h 3031998"/>
                <a:gd name="connsiteX57" fmla="*/ 667043 w 5969143"/>
                <a:gd name="connsiteY57" fmla="*/ 2977783 h 3031998"/>
                <a:gd name="connsiteX0" fmla="*/ 1038518 w 5969143"/>
                <a:gd name="connsiteY0" fmla="*/ 1768109 h 3196865"/>
                <a:gd name="connsiteX1" fmla="*/ 1167106 w 5969143"/>
                <a:gd name="connsiteY1" fmla="*/ 1606184 h 3196865"/>
                <a:gd name="connsiteX2" fmla="*/ 1290931 w 5969143"/>
                <a:gd name="connsiteY2" fmla="*/ 1487121 h 3196865"/>
                <a:gd name="connsiteX3" fmla="*/ 1476668 w 5969143"/>
                <a:gd name="connsiteY3" fmla="*/ 1291859 h 3196865"/>
                <a:gd name="connsiteX4" fmla="*/ 1471906 w 5969143"/>
                <a:gd name="connsiteY4" fmla="*/ 1234709 h 3196865"/>
                <a:gd name="connsiteX5" fmla="*/ 1381418 w 5969143"/>
                <a:gd name="connsiteY5" fmla="*/ 1320434 h 3196865"/>
                <a:gd name="connsiteX6" fmla="*/ 1305218 w 5969143"/>
                <a:gd name="connsiteY6" fmla="*/ 1401396 h 3196865"/>
                <a:gd name="connsiteX7" fmla="*/ 1100431 w 5969143"/>
                <a:gd name="connsiteY7" fmla="*/ 1610946 h 3196865"/>
                <a:gd name="connsiteX8" fmla="*/ 957556 w 5969143"/>
                <a:gd name="connsiteY8" fmla="*/ 1749059 h 3196865"/>
                <a:gd name="connsiteX9" fmla="*/ 809918 w 5969143"/>
                <a:gd name="connsiteY9" fmla="*/ 1968134 h 3196865"/>
                <a:gd name="connsiteX10" fmla="*/ 609893 w 5969143"/>
                <a:gd name="connsiteY10" fmla="*/ 2153871 h 3196865"/>
                <a:gd name="connsiteX11" fmla="*/ 319381 w 5969143"/>
                <a:gd name="connsiteY11" fmla="*/ 2249121 h 3196865"/>
                <a:gd name="connsiteX12" fmla="*/ 28868 w 5969143"/>
                <a:gd name="connsiteY12" fmla="*/ 2249121 h 3196865"/>
                <a:gd name="connsiteX13" fmla="*/ 33631 w 5969143"/>
                <a:gd name="connsiteY13" fmla="*/ 2153871 h 3196865"/>
                <a:gd name="connsiteX14" fmla="*/ 233656 w 5969143"/>
                <a:gd name="connsiteY14" fmla="*/ 2149109 h 3196865"/>
                <a:gd name="connsiteX15" fmla="*/ 400343 w 5969143"/>
                <a:gd name="connsiteY15" fmla="*/ 2134821 h 3196865"/>
                <a:gd name="connsiteX16" fmla="*/ 686093 w 5969143"/>
                <a:gd name="connsiteY16" fmla="*/ 2034809 h 3196865"/>
                <a:gd name="connsiteX17" fmla="*/ 814681 w 5969143"/>
                <a:gd name="connsiteY17" fmla="*/ 1896696 h 3196865"/>
                <a:gd name="connsiteX18" fmla="*/ 1048043 w 5969143"/>
                <a:gd name="connsiteY18" fmla="*/ 1539509 h 3196865"/>
                <a:gd name="connsiteX19" fmla="*/ 1257593 w 5969143"/>
                <a:gd name="connsiteY19" fmla="*/ 1268046 h 3196865"/>
                <a:gd name="connsiteX20" fmla="*/ 1443331 w 5969143"/>
                <a:gd name="connsiteY20" fmla="*/ 1077546 h 3196865"/>
                <a:gd name="connsiteX21" fmla="*/ 1714793 w 5969143"/>
                <a:gd name="connsiteY21" fmla="*/ 848946 h 3196865"/>
                <a:gd name="connsiteX22" fmla="*/ 2062456 w 5969143"/>
                <a:gd name="connsiteY22" fmla="*/ 563196 h 3196865"/>
                <a:gd name="connsiteX23" fmla="*/ 2405356 w 5969143"/>
                <a:gd name="connsiteY23" fmla="*/ 263159 h 3196865"/>
                <a:gd name="connsiteX24" fmla="*/ 2691106 w 5969143"/>
                <a:gd name="connsiteY24" fmla="*/ 15509 h 3196865"/>
                <a:gd name="connsiteX25" fmla="*/ 2762543 w 5969143"/>
                <a:gd name="connsiteY25" fmla="*/ 39321 h 3196865"/>
                <a:gd name="connsiteX26" fmla="*/ 2648243 w 5969143"/>
                <a:gd name="connsiteY26" fmla="*/ 148859 h 3196865"/>
                <a:gd name="connsiteX27" fmla="*/ 2519656 w 5969143"/>
                <a:gd name="connsiteY27" fmla="*/ 277446 h 3196865"/>
                <a:gd name="connsiteX28" fmla="*/ 2676818 w 5969143"/>
                <a:gd name="connsiteY28" fmla="*/ 520334 h 3196865"/>
                <a:gd name="connsiteX29" fmla="*/ 2929231 w 5969143"/>
                <a:gd name="connsiteY29" fmla="*/ 829896 h 3196865"/>
                <a:gd name="connsiteX30" fmla="*/ 3253081 w 5969143"/>
                <a:gd name="connsiteY30" fmla="*/ 1201371 h 3196865"/>
                <a:gd name="connsiteX31" fmla="*/ 3505493 w 5969143"/>
                <a:gd name="connsiteY31" fmla="*/ 991821 h 3196865"/>
                <a:gd name="connsiteX32" fmla="*/ 4057943 w 5969143"/>
                <a:gd name="connsiteY32" fmla="*/ 1382346 h 3196865"/>
                <a:gd name="connsiteX33" fmla="*/ 5043780 w 5969143"/>
                <a:gd name="connsiteY33" fmla="*/ 1182322 h 3196865"/>
                <a:gd name="connsiteX34" fmla="*/ 5858168 w 5969143"/>
                <a:gd name="connsiteY34" fmla="*/ 334596 h 3196865"/>
                <a:gd name="connsiteX35" fmla="*/ 5967706 w 5969143"/>
                <a:gd name="connsiteY35" fmla="*/ 325072 h 3196865"/>
                <a:gd name="connsiteX36" fmla="*/ 5796255 w 5969143"/>
                <a:gd name="connsiteY36" fmla="*/ 556053 h 3196865"/>
                <a:gd name="connsiteX37" fmla="*/ 5165225 w 5969143"/>
                <a:gd name="connsiteY37" fmla="*/ 1182322 h 3196865"/>
                <a:gd name="connsiteX38" fmla="*/ 3610269 w 5969143"/>
                <a:gd name="connsiteY38" fmla="*/ 2577733 h 3196865"/>
                <a:gd name="connsiteX39" fmla="*/ 3148307 w 5969143"/>
                <a:gd name="connsiteY39" fmla="*/ 2291982 h 3196865"/>
                <a:gd name="connsiteX40" fmla="*/ 3134018 w 5969143"/>
                <a:gd name="connsiteY40" fmla="*/ 1253759 h 3196865"/>
                <a:gd name="connsiteX41" fmla="*/ 2448218 w 5969143"/>
                <a:gd name="connsiteY41" fmla="*/ 429845 h 3196865"/>
                <a:gd name="connsiteX42" fmla="*/ 1905293 w 5969143"/>
                <a:gd name="connsiteY42" fmla="*/ 925145 h 3196865"/>
                <a:gd name="connsiteX43" fmla="*/ 2214856 w 5969143"/>
                <a:gd name="connsiteY43" fmla="*/ 2139583 h 3196865"/>
                <a:gd name="connsiteX44" fmla="*/ 1829094 w 5969143"/>
                <a:gd name="connsiteY44" fmla="*/ 2301509 h 3196865"/>
                <a:gd name="connsiteX45" fmla="*/ 1786232 w 5969143"/>
                <a:gd name="connsiteY45" fmla="*/ 2582495 h 3196865"/>
                <a:gd name="connsiteX46" fmla="*/ 852780 w 5969143"/>
                <a:gd name="connsiteY46" fmla="*/ 2587256 h 3196865"/>
                <a:gd name="connsiteX47" fmla="*/ 852781 w 5969143"/>
                <a:gd name="connsiteY47" fmla="*/ 2391996 h 3196865"/>
                <a:gd name="connsiteX48" fmla="*/ 1695743 w 5969143"/>
                <a:gd name="connsiteY48" fmla="*/ 2387233 h 3196865"/>
                <a:gd name="connsiteX49" fmla="*/ 1910056 w 5969143"/>
                <a:gd name="connsiteY49" fmla="*/ 2158633 h 3196865"/>
                <a:gd name="connsiteX50" fmla="*/ 2038642 w 5969143"/>
                <a:gd name="connsiteY50" fmla="*/ 2077670 h 3196865"/>
                <a:gd name="connsiteX51" fmla="*/ 2052931 w 5969143"/>
                <a:gd name="connsiteY51" fmla="*/ 1772870 h 3196865"/>
                <a:gd name="connsiteX52" fmla="*/ 1991019 w 5969143"/>
                <a:gd name="connsiteY52" fmla="*/ 1506171 h 3196865"/>
                <a:gd name="connsiteX53" fmla="*/ 1443331 w 5969143"/>
                <a:gd name="connsiteY53" fmla="*/ 1677620 h 3196865"/>
                <a:gd name="connsiteX54" fmla="*/ 995655 w 5969143"/>
                <a:gd name="connsiteY54" fmla="*/ 1968133 h 3196865"/>
                <a:gd name="connsiteX55" fmla="*/ 824207 w 5969143"/>
                <a:gd name="connsiteY55" fmla="*/ 2296745 h 3196865"/>
                <a:gd name="connsiteX56" fmla="*/ 671805 w 5969143"/>
                <a:gd name="connsiteY56" fmla="*/ 2982545 h 3196865"/>
                <a:gd name="connsiteX57" fmla="*/ 671806 w 5969143"/>
                <a:gd name="connsiteY57" fmla="*/ 3196858 h 3196865"/>
                <a:gd name="connsiteX0" fmla="*/ 1038518 w 5969143"/>
                <a:gd name="connsiteY0" fmla="*/ 1768109 h 3196874"/>
                <a:gd name="connsiteX1" fmla="*/ 1167106 w 5969143"/>
                <a:gd name="connsiteY1" fmla="*/ 1606184 h 3196874"/>
                <a:gd name="connsiteX2" fmla="*/ 1290931 w 5969143"/>
                <a:gd name="connsiteY2" fmla="*/ 1487121 h 3196874"/>
                <a:gd name="connsiteX3" fmla="*/ 1476668 w 5969143"/>
                <a:gd name="connsiteY3" fmla="*/ 1291859 h 3196874"/>
                <a:gd name="connsiteX4" fmla="*/ 1471906 w 5969143"/>
                <a:gd name="connsiteY4" fmla="*/ 1234709 h 3196874"/>
                <a:gd name="connsiteX5" fmla="*/ 1381418 w 5969143"/>
                <a:gd name="connsiteY5" fmla="*/ 1320434 h 3196874"/>
                <a:gd name="connsiteX6" fmla="*/ 1305218 w 5969143"/>
                <a:gd name="connsiteY6" fmla="*/ 1401396 h 3196874"/>
                <a:gd name="connsiteX7" fmla="*/ 1100431 w 5969143"/>
                <a:gd name="connsiteY7" fmla="*/ 1610946 h 3196874"/>
                <a:gd name="connsiteX8" fmla="*/ 957556 w 5969143"/>
                <a:gd name="connsiteY8" fmla="*/ 1749059 h 3196874"/>
                <a:gd name="connsiteX9" fmla="*/ 809918 w 5969143"/>
                <a:gd name="connsiteY9" fmla="*/ 1968134 h 3196874"/>
                <a:gd name="connsiteX10" fmla="*/ 609893 w 5969143"/>
                <a:gd name="connsiteY10" fmla="*/ 2153871 h 3196874"/>
                <a:gd name="connsiteX11" fmla="*/ 319381 w 5969143"/>
                <a:gd name="connsiteY11" fmla="*/ 2249121 h 3196874"/>
                <a:gd name="connsiteX12" fmla="*/ 28868 w 5969143"/>
                <a:gd name="connsiteY12" fmla="*/ 2249121 h 3196874"/>
                <a:gd name="connsiteX13" fmla="*/ 33631 w 5969143"/>
                <a:gd name="connsiteY13" fmla="*/ 2153871 h 3196874"/>
                <a:gd name="connsiteX14" fmla="*/ 233656 w 5969143"/>
                <a:gd name="connsiteY14" fmla="*/ 2149109 h 3196874"/>
                <a:gd name="connsiteX15" fmla="*/ 400343 w 5969143"/>
                <a:gd name="connsiteY15" fmla="*/ 2134821 h 3196874"/>
                <a:gd name="connsiteX16" fmla="*/ 686093 w 5969143"/>
                <a:gd name="connsiteY16" fmla="*/ 2034809 h 3196874"/>
                <a:gd name="connsiteX17" fmla="*/ 814681 w 5969143"/>
                <a:gd name="connsiteY17" fmla="*/ 1896696 h 3196874"/>
                <a:gd name="connsiteX18" fmla="*/ 1048043 w 5969143"/>
                <a:gd name="connsiteY18" fmla="*/ 1539509 h 3196874"/>
                <a:gd name="connsiteX19" fmla="*/ 1257593 w 5969143"/>
                <a:gd name="connsiteY19" fmla="*/ 1268046 h 3196874"/>
                <a:gd name="connsiteX20" fmla="*/ 1443331 w 5969143"/>
                <a:gd name="connsiteY20" fmla="*/ 1077546 h 3196874"/>
                <a:gd name="connsiteX21" fmla="*/ 1714793 w 5969143"/>
                <a:gd name="connsiteY21" fmla="*/ 848946 h 3196874"/>
                <a:gd name="connsiteX22" fmla="*/ 2062456 w 5969143"/>
                <a:gd name="connsiteY22" fmla="*/ 563196 h 3196874"/>
                <a:gd name="connsiteX23" fmla="*/ 2405356 w 5969143"/>
                <a:gd name="connsiteY23" fmla="*/ 263159 h 3196874"/>
                <a:gd name="connsiteX24" fmla="*/ 2691106 w 5969143"/>
                <a:gd name="connsiteY24" fmla="*/ 15509 h 3196874"/>
                <a:gd name="connsiteX25" fmla="*/ 2762543 w 5969143"/>
                <a:gd name="connsiteY25" fmla="*/ 39321 h 3196874"/>
                <a:gd name="connsiteX26" fmla="*/ 2648243 w 5969143"/>
                <a:gd name="connsiteY26" fmla="*/ 148859 h 3196874"/>
                <a:gd name="connsiteX27" fmla="*/ 2519656 w 5969143"/>
                <a:gd name="connsiteY27" fmla="*/ 277446 h 3196874"/>
                <a:gd name="connsiteX28" fmla="*/ 2676818 w 5969143"/>
                <a:gd name="connsiteY28" fmla="*/ 520334 h 3196874"/>
                <a:gd name="connsiteX29" fmla="*/ 2929231 w 5969143"/>
                <a:gd name="connsiteY29" fmla="*/ 829896 h 3196874"/>
                <a:gd name="connsiteX30" fmla="*/ 3253081 w 5969143"/>
                <a:gd name="connsiteY30" fmla="*/ 1201371 h 3196874"/>
                <a:gd name="connsiteX31" fmla="*/ 3505493 w 5969143"/>
                <a:gd name="connsiteY31" fmla="*/ 991821 h 3196874"/>
                <a:gd name="connsiteX32" fmla="*/ 4057943 w 5969143"/>
                <a:gd name="connsiteY32" fmla="*/ 1382346 h 3196874"/>
                <a:gd name="connsiteX33" fmla="*/ 5043780 w 5969143"/>
                <a:gd name="connsiteY33" fmla="*/ 1182322 h 3196874"/>
                <a:gd name="connsiteX34" fmla="*/ 5858168 w 5969143"/>
                <a:gd name="connsiteY34" fmla="*/ 334596 h 3196874"/>
                <a:gd name="connsiteX35" fmla="*/ 5967706 w 5969143"/>
                <a:gd name="connsiteY35" fmla="*/ 325072 h 3196874"/>
                <a:gd name="connsiteX36" fmla="*/ 5796255 w 5969143"/>
                <a:gd name="connsiteY36" fmla="*/ 556053 h 3196874"/>
                <a:gd name="connsiteX37" fmla="*/ 5165225 w 5969143"/>
                <a:gd name="connsiteY37" fmla="*/ 1182322 h 3196874"/>
                <a:gd name="connsiteX38" fmla="*/ 3610269 w 5969143"/>
                <a:gd name="connsiteY38" fmla="*/ 2577733 h 3196874"/>
                <a:gd name="connsiteX39" fmla="*/ 3148307 w 5969143"/>
                <a:gd name="connsiteY39" fmla="*/ 2291982 h 3196874"/>
                <a:gd name="connsiteX40" fmla="*/ 3134018 w 5969143"/>
                <a:gd name="connsiteY40" fmla="*/ 1253759 h 3196874"/>
                <a:gd name="connsiteX41" fmla="*/ 2448218 w 5969143"/>
                <a:gd name="connsiteY41" fmla="*/ 429845 h 3196874"/>
                <a:gd name="connsiteX42" fmla="*/ 1905293 w 5969143"/>
                <a:gd name="connsiteY42" fmla="*/ 925145 h 3196874"/>
                <a:gd name="connsiteX43" fmla="*/ 2214856 w 5969143"/>
                <a:gd name="connsiteY43" fmla="*/ 2139583 h 3196874"/>
                <a:gd name="connsiteX44" fmla="*/ 1829094 w 5969143"/>
                <a:gd name="connsiteY44" fmla="*/ 2301509 h 3196874"/>
                <a:gd name="connsiteX45" fmla="*/ 1786232 w 5969143"/>
                <a:gd name="connsiteY45" fmla="*/ 2582495 h 3196874"/>
                <a:gd name="connsiteX46" fmla="*/ 852780 w 5969143"/>
                <a:gd name="connsiteY46" fmla="*/ 2587256 h 3196874"/>
                <a:gd name="connsiteX47" fmla="*/ 852781 w 5969143"/>
                <a:gd name="connsiteY47" fmla="*/ 2391996 h 3196874"/>
                <a:gd name="connsiteX48" fmla="*/ 1695743 w 5969143"/>
                <a:gd name="connsiteY48" fmla="*/ 2387233 h 3196874"/>
                <a:gd name="connsiteX49" fmla="*/ 1910056 w 5969143"/>
                <a:gd name="connsiteY49" fmla="*/ 2158633 h 3196874"/>
                <a:gd name="connsiteX50" fmla="*/ 2038642 w 5969143"/>
                <a:gd name="connsiteY50" fmla="*/ 2077670 h 3196874"/>
                <a:gd name="connsiteX51" fmla="*/ 2052931 w 5969143"/>
                <a:gd name="connsiteY51" fmla="*/ 1772870 h 3196874"/>
                <a:gd name="connsiteX52" fmla="*/ 1991019 w 5969143"/>
                <a:gd name="connsiteY52" fmla="*/ 1506171 h 3196874"/>
                <a:gd name="connsiteX53" fmla="*/ 1443331 w 5969143"/>
                <a:gd name="connsiteY53" fmla="*/ 1677620 h 3196874"/>
                <a:gd name="connsiteX54" fmla="*/ 995655 w 5969143"/>
                <a:gd name="connsiteY54" fmla="*/ 1968133 h 3196874"/>
                <a:gd name="connsiteX55" fmla="*/ 824207 w 5969143"/>
                <a:gd name="connsiteY55" fmla="*/ 2296745 h 3196874"/>
                <a:gd name="connsiteX56" fmla="*/ 671805 w 5969143"/>
                <a:gd name="connsiteY56" fmla="*/ 2982545 h 3196874"/>
                <a:gd name="connsiteX57" fmla="*/ 671806 w 5969143"/>
                <a:gd name="connsiteY57" fmla="*/ 3196858 h 3196874"/>
                <a:gd name="connsiteX0" fmla="*/ 1038518 w 5969143"/>
                <a:gd name="connsiteY0" fmla="*/ 1768109 h 3205060"/>
                <a:gd name="connsiteX1" fmla="*/ 1167106 w 5969143"/>
                <a:gd name="connsiteY1" fmla="*/ 1606184 h 3205060"/>
                <a:gd name="connsiteX2" fmla="*/ 1290931 w 5969143"/>
                <a:gd name="connsiteY2" fmla="*/ 1487121 h 3205060"/>
                <a:gd name="connsiteX3" fmla="*/ 1476668 w 5969143"/>
                <a:gd name="connsiteY3" fmla="*/ 1291859 h 3205060"/>
                <a:gd name="connsiteX4" fmla="*/ 1471906 w 5969143"/>
                <a:gd name="connsiteY4" fmla="*/ 1234709 h 3205060"/>
                <a:gd name="connsiteX5" fmla="*/ 1381418 w 5969143"/>
                <a:gd name="connsiteY5" fmla="*/ 1320434 h 3205060"/>
                <a:gd name="connsiteX6" fmla="*/ 1305218 w 5969143"/>
                <a:gd name="connsiteY6" fmla="*/ 1401396 h 3205060"/>
                <a:gd name="connsiteX7" fmla="*/ 1100431 w 5969143"/>
                <a:gd name="connsiteY7" fmla="*/ 1610946 h 3205060"/>
                <a:gd name="connsiteX8" fmla="*/ 957556 w 5969143"/>
                <a:gd name="connsiteY8" fmla="*/ 1749059 h 3205060"/>
                <a:gd name="connsiteX9" fmla="*/ 809918 w 5969143"/>
                <a:gd name="connsiteY9" fmla="*/ 1968134 h 3205060"/>
                <a:gd name="connsiteX10" fmla="*/ 609893 w 5969143"/>
                <a:gd name="connsiteY10" fmla="*/ 2153871 h 3205060"/>
                <a:gd name="connsiteX11" fmla="*/ 319381 w 5969143"/>
                <a:gd name="connsiteY11" fmla="*/ 2249121 h 3205060"/>
                <a:gd name="connsiteX12" fmla="*/ 28868 w 5969143"/>
                <a:gd name="connsiteY12" fmla="*/ 2249121 h 3205060"/>
                <a:gd name="connsiteX13" fmla="*/ 33631 w 5969143"/>
                <a:gd name="connsiteY13" fmla="*/ 2153871 h 3205060"/>
                <a:gd name="connsiteX14" fmla="*/ 233656 w 5969143"/>
                <a:gd name="connsiteY14" fmla="*/ 2149109 h 3205060"/>
                <a:gd name="connsiteX15" fmla="*/ 400343 w 5969143"/>
                <a:gd name="connsiteY15" fmla="*/ 2134821 h 3205060"/>
                <a:gd name="connsiteX16" fmla="*/ 686093 w 5969143"/>
                <a:gd name="connsiteY16" fmla="*/ 2034809 h 3205060"/>
                <a:gd name="connsiteX17" fmla="*/ 814681 w 5969143"/>
                <a:gd name="connsiteY17" fmla="*/ 1896696 h 3205060"/>
                <a:gd name="connsiteX18" fmla="*/ 1048043 w 5969143"/>
                <a:gd name="connsiteY18" fmla="*/ 1539509 h 3205060"/>
                <a:gd name="connsiteX19" fmla="*/ 1257593 w 5969143"/>
                <a:gd name="connsiteY19" fmla="*/ 1268046 h 3205060"/>
                <a:gd name="connsiteX20" fmla="*/ 1443331 w 5969143"/>
                <a:gd name="connsiteY20" fmla="*/ 1077546 h 3205060"/>
                <a:gd name="connsiteX21" fmla="*/ 1714793 w 5969143"/>
                <a:gd name="connsiteY21" fmla="*/ 848946 h 3205060"/>
                <a:gd name="connsiteX22" fmla="*/ 2062456 w 5969143"/>
                <a:gd name="connsiteY22" fmla="*/ 563196 h 3205060"/>
                <a:gd name="connsiteX23" fmla="*/ 2405356 w 5969143"/>
                <a:gd name="connsiteY23" fmla="*/ 263159 h 3205060"/>
                <a:gd name="connsiteX24" fmla="*/ 2691106 w 5969143"/>
                <a:gd name="connsiteY24" fmla="*/ 15509 h 3205060"/>
                <a:gd name="connsiteX25" fmla="*/ 2762543 w 5969143"/>
                <a:gd name="connsiteY25" fmla="*/ 39321 h 3205060"/>
                <a:gd name="connsiteX26" fmla="*/ 2648243 w 5969143"/>
                <a:gd name="connsiteY26" fmla="*/ 148859 h 3205060"/>
                <a:gd name="connsiteX27" fmla="*/ 2519656 w 5969143"/>
                <a:gd name="connsiteY27" fmla="*/ 277446 h 3205060"/>
                <a:gd name="connsiteX28" fmla="*/ 2676818 w 5969143"/>
                <a:gd name="connsiteY28" fmla="*/ 520334 h 3205060"/>
                <a:gd name="connsiteX29" fmla="*/ 2929231 w 5969143"/>
                <a:gd name="connsiteY29" fmla="*/ 829896 h 3205060"/>
                <a:gd name="connsiteX30" fmla="*/ 3253081 w 5969143"/>
                <a:gd name="connsiteY30" fmla="*/ 1201371 h 3205060"/>
                <a:gd name="connsiteX31" fmla="*/ 3505493 w 5969143"/>
                <a:gd name="connsiteY31" fmla="*/ 991821 h 3205060"/>
                <a:gd name="connsiteX32" fmla="*/ 4057943 w 5969143"/>
                <a:gd name="connsiteY32" fmla="*/ 1382346 h 3205060"/>
                <a:gd name="connsiteX33" fmla="*/ 5043780 w 5969143"/>
                <a:gd name="connsiteY33" fmla="*/ 1182322 h 3205060"/>
                <a:gd name="connsiteX34" fmla="*/ 5858168 w 5969143"/>
                <a:gd name="connsiteY34" fmla="*/ 334596 h 3205060"/>
                <a:gd name="connsiteX35" fmla="*/ 5967706 w 5969143"/>
                <a:gd name="connsiteY35" fmla="*/ 325072 h 3205060"/>
                <a:gd name="connsiteX36" fmla="*/ 5796255 w 5969143"/>
                <a:gd name="connsiteY36" fmla="*/ 556053 h 3205060"/>
                <a:gd name="connsiteX37" fmla="*/ 5165225 w 5969143"/>
                <a:gd name="connsiteY37" fmla="*/ 1182322 h 3205060"/>
                <a:gd name="connsiteX38" fmla="*/ 3610269 w 5969143"/>
                <a:gd name="connsiteY38" fmla="*/ 2577733 h 3205060"/>
                <a:gd name="connsiteX39" fmla="*/ 3148307 w 5969143"/>
                <a:gd name="connsiteY39" fmla="*/ 2291982 h 3205060"/>
                <a:gd name="connsiteX40" fmla="*/ 3134018 w 5969143"/>
                <a:gd name="connsiteY40" fmla="*/ 1253759 h 3205060"/>
                <a:gd name="connsiteX41" fmla="*/ 2448218 w 5969143"/>
                <a:gd name="connsiteY41" fmla="*/ 429845 h 3205060"/>
                <a:gd name="connsiteX42" fmla="*/ 1905293 w 5969143"/>
                <a:gd name="connsiteY42" fmla="*/ 925145 h 3205060"/>
                <a:gd name="connsiteX43" fmla="*/ 2214856 w 5969143"/>
                <a:gd name="connsiteY43" fmla="*/ 2139583 h 3205060"/>
                <a:gd name="connsiteX44" fmla="*/ 1829094 w 5969143"/>
                <a:gd name="connsiteY44" fmla="*/ 2301509 h 3205060"/>
                <a:gd name="connsiteX45" fmla="*/ 1786232 w 5969143"/>
                <a:gd name="connsiteY45" fmla="*/ 2582495 h 3205060"/>
                <a:gd name="connsiteX46" fmla="*/ 852780 w 5969143"/>
                <a:gd name="connsiteY46" fmla="*/ 2587256 h 3205060"/>
                <a:gd name="connsiteX47" fmla="*/ 852781 w 5969143"/>
                <a:gd name="connsiteY47" fmla="*/ 2391996 h 3205060"/>
                <a:gd name="connsiteX48" fmla="*/ 1695743 w 5969143"/>
                <a:gd name="connsiteY48" fmla="*/ 2387233 h 3205060"/>
                <a:gd name="connsiteX49" fmla="*/ 1910056 w 5969143"/>
                <a:gd name="connsiteY49" fmla="*/ 2158633 h 3205060"/>
                <a:gd name="connsiteX50" fmla="*/ 2038642 w 5969143"/>
                <a:gd name="connsiteY50" fmla="*/ 2077670 h 3205060"/>
                <a:gd name="connsiteX51" fmla="*/ 2052931 w 5969143"/>
                <a:gd name="connsiteY51" fmla="*/ 1772870 h 3205060"/>
                <a:gd name="connsiteX52" fmla="*/ 1991019 w 5969143"/>
                <a:gd name="connsiteY52" fmla="*/ 1506171 h 3205060"/>
                <a:gd name="connsiteX53" fmla="*/ 1443331 w 5969143"/>
                <a:gd name="connsiteY53" fmla="*/ 1677620 h 3205060"/>
                <a:gd name="connsiteX54" fmla="*/ 995655 w 5969143"/>
                <a:gd name="connsiteY54" fmla="*/ 1968133 h 3205060"/>
                <a:gd name="connsiteX55" fmla="*/ 824207 w 5969143"/>
                <a:gd name="connsiteY55" fmla="*/ 2296745 h 3205060"/>
                <a:gd name="connsiteX56" fmla="*/ 671805 w 5969143"/>
                <a:gd name="connsiteY56" fmla="*/ 2982545 h 3205060"/>
                <a:gd name="connsiteX57" fmla="*/ 671806 w 5969143"/>
                <a:gd name="connsiteY57" fmla="*/ 3196858 h 3205060"/>
                <a:gd name="connsiteX0" fmla="*/ 1038518 w 5969143"/>
                <a:gd name="connsiteY0" fmla="*/ 1768109 h 3801696"/>
                <a:gd name="connsiteX1" fmla="*/ 1167106 w 5969143"/>
                <a:gd name="connsiteY1" fmla="*/ 1606184 h 3801696"/>
                <a:gd name="connsiteX2" fmla="*/ 1290931 w 5969143"/>
                <a:gd name="connsiteY2" fmla="*/ 1487121 h 3801696"/>
                <a:gd name="connsiteX3" fmla="*/ 1476668 w 5969143"/>
                <a:gd name="connsiteY3" fmla="*/ 1291859 h 3801696"/>
                <a:gd name="connsiteX4" fmla="*/ 1471906 w 5969143"/>
                <a:gd name="connsiteY4" fmla="*/ 1234709 h 3801696"/>
                <a:gd name="connsiteX5" fmla="*/ 1381418 w 5969143"/>
                <a:gd name="connsiteY5" fmla="*/ 1320434 h 3801696"/>
                <a:gd name="connsiteX6" fmla="*/ 1305218 w 5969143"/>
                <a:gd name="connsiteY6" fmla="*/ 1401396 h 3801696"/>
                <a:gd name="connsiteX7" fmla="*/ 1100431 w 5969143"/>
                <a:gd name="connsiteY7" fmla="*/ 1610946 h 3801696"/>
                <a:gd name="connsiteX8" fmla="*/ 957556 w 5969143"/>
                <a:gd name="connsiteY8" fmla="*/ 1749059 h 3801696"/>
                <a:gd name="connsiteX9" fmla="*/ 809918 w 5969143"/>
                <a:gd name="connsiteY9" fmla="*/ 1968134 h 3801696"/>
                <a:gd name="connsiteX10" fmla="*/ 609893 w 5969143"/>
                <a:gd name="connsiteY10" fmla="*/ 2153871 h 3801696"/>
                <a:gd name="connsiteX11" fmla="*/ 319381 w 5969143"/>
                <a:gd name="connsiteY11" fmla="*/ 2249121 h 3801696"/>
                <a:gd name="connsiteX12" fmla="*/ 28868 w 5969143"/>
                <a:gd name="connsiteY12" fmla="*/ 2249121 h 3801696"/>
                <a:gd name="connsiteX13" fmla="*/ 33631 w 5969143"/>
                <a:gd name="connsiteY13" fmla="*/ 2153871 h 3801696"/>
                <a:gd name="connsiteX14" fmla="*/ 233656 w 5969143"/>
                <a:gd name="connsiteY14" fmla="*/ 2149109 h 3801696"/>
                <a:gd name="connsiteX15" fmla="*/ 400343 w 5969143"/>
                <a:gd name="connsiteY15" fmla="*/ 2134821 h 3801696"/>
                <a:gd name="connsiteX16" fmla="*/ 686093 w 5969143"/>
                <a:gd name="connsiteY16" fmla="*/ 2034809 h 3801696"/>
                <a:gd name="connsiteX17" fmla="*/ 814681 w 5969143"/>
                <a:gd name="connsiteY17" fmla="*/ 1896696 h 3801696"/>
                <a:gd name="connsiteX18" fmla="*/ 1048043 w 5969143"/>
                <a:gd name="connsiteY18" fmla="*/ 1539509 h 3801696"/>
                <a:gd name="connsiteX19" fmla="*/ 1257593 w 5969143"/>
                <a:gd name="connsiteY19" fmla="*/ 1268046 h 3801696"/>
                <a:gd name="connsiteX20" fmla="*/ 1443331 w 5969143"/>
                <a:gd name="connsiteY20" fmla="*/ 1077546 h 3801696"/>
                <a:gd name="connsiteX21" fmla="*/ 1714793 w 5969143"/>
                <a:gd name="connsiteY21" fmla="*/ 848946 h 3801696"/>
                <a:gd name="connsiteX22" fmla="*/ 2062456 w 5969143"/>
                <a:gd name="connsiteY22" fmla="*/ 563196 h 3801696"/>
                <a:gd name="connsiteX23" fmla="*/ 2405356 w 5969143"/>
                <a:gd name="connsiteY23" fmla="*/ 263159 h 3801696"/>
                <a:gd name="connsiteX24" fmla="*/ 2691106 w 5969143"/>
                <a:gd name="connsiteY24" fmla="*/ 15509 h 3801696"/>
                <a:gd name="connsiteX25" fmla="*/ 2762543 w 5969143"/>
                <a:gd name="connsiteY25" fmla="*/ 39321 h 3801696"/>
                <a:gd name="connsiteX26" fmla="*/ 2648243 w 5969143"/>
                <a:gd name="connsiteY26" fmla="*/ 148859 h 3801696"/>
                <a:gd name="connsiteX27" fmla="*/ 2519656 w 5969143"/>
                <a:gd name="connsiteY27" fmla="*/ 277446 h 3801696"/>
                <a:gd name="connsiteX28" fmla="*/ 2676818 w 5969143"/>
                <a:gd name="connsiteY28" fmla="*/ 520334 h 3801696"/>
                <a:gd name="connsiteX29" fmla="*/ 2929231 w 5969143"/>
                <a:gd name="connsiteY29" fmla="*/ 829896 h 3801696"/>
                <a:gd name="connsiteX30" fmla="*/ 3253081 w 5969143"/>
                <a:gd name="connsiteY30" fmla="*/ 1201371 h 3801696"/>
                <a:gd name="connsiteX31" fmla="*/ 3505493 w 5969143"/>
                <a:gd name="connsiteY31" fmla="*/ 991821 h 3801696"/>
                <a:gd name="connsiteX32" fmla="*/ 4057943 w 5969143"/>
                <a:gd name="connsiteY32" fmla="*/ 1382346 h 3801696"/>
                <a:gd name="connsiteX33" fmla="*/ 5043780 w 5969143"/>
                <a:gd name="connsiteY33" fmla="*/ 1182322 h 3801696"/>
                <a:gd name="connsiteX34" fmla="*/ 5858168 w 5969143"/>
                <a:gd name="connsiteY34" fmla="*/ 334596 h 3801696"/>
                <a:gd name="connsiteX35" fmla="*/ 5967706 w 5969143"/>
                <a:gd name="connsiteY35" fmla="*/ 325072 h 3801696"/>
                <a:gd name="connsiteX36" fmla="*/ 5796255 w 5969143"/>
                <a:gd name="connsiteY36" fmla="*/ 556053 h 3801696"/>
                <a:gd name="connsiteX37" fmla="*/ 5165225 w 5969143"/>
                <a:gd name="connsiteY37" fmla="*/ 1182322 h 3801696"/>
                <a:gd name="connsiteX38" fmla="*/ 3610269 w 5969143"/>
                <a:gd name="connsiteY38" fmla="*/ 2577733 h 3801696"/>
                <a:gd name="connsiteX39" fmla="*/ 3148307 w 5969143"/>
                <a:gd name="connsiteY39" fmla="*/ 2291982 h 3801696"/>
                <a:gd name="connsiteX40" fmla="*/ 3134018 w 5969143"/>
                <a:gd name="connsiteY40" fmla="*/ 1253759 h 3801696"/>
                <a:gd name="connsiteX41" fmla="*/ 2448218 w 5969143"/>
                <a:gd name="connsiteY41" fmla="*/ 429845 h 3801696"/>
                <a:gd name="connsiteX42" fmla="*/ 1905293 w 5969143"/>
                <a:gd name="connsiteY42" fmla="*/ 925145 h 3801696"/>
                <a:gd name="connsiteX43" fmla="*/ 2214856 w 5969143"/>
                <a:gd name="connsiteY43" fmla="*/ 2139583 h 3801696"/>
                <a:gd name="connsiteX44" fmla="*/ 1829094 w 5969143"/>
                <a:gd name="connsiteY44" fmla="*/ 2301509 h 3801696"/>
                <a:gd name="connsiteX45" fmla="*/ 1786232 w 5969143"/>
                <a:gd name="connsiteY45" fmla="*/ 2582495 h 3801696"/>
                <a:gd name="connsiteX46" fmla="*/ 852780 w 5969143"/>
                <a:gd name="connsiteY46" fmla="*/ 2587256 h 3801696"/>
                <a:gd name="connsiteX47" fmla="*/ 852781 w 5969143"/>
                <a:gd name="connsiteY47" fmla="*/ 2391996 h 3801696"/>
                <a:gd name="connsiteX48" fmla="*/ 1695743 w 5969143"/>
                <a:gd name="connsiteY48" fmla="*/ 2387233 h 3801696"/>
                <a:gd name="connsiteX49" fmla="*/ 1910056 w 5969143"/>
                <a:gd name="connsiteY49" fmla="*/ 2158633 h 3801696"/>
                <a:gd name="connsiteX50" fmla="*/ 2038642 w 5969143"/>
                <a:gd name="connsiteY50" fmla="*/ 2077670 h 3801696"/>
                <a:gd name="connsiteX51" fmla="*/ 2052931 w 5969143"/>
                <a:gd name="connsiteY51" fmla="*/ 1772870 h 3801696"/>
                <a:gd name="connsiteX52" fmla="*/ 1991019 w 5969143"/>
                <a:gd name="connsiteY52" fmla="*/ 1506171 h 3801696"/>
                <a:gd name="connsiteX53" fmla="*/ 1443331 w 5969143"/>
                <a:gd name="connsiteY53" fmla="*/ 1677620 h 3801696"/>
                <a:gd name="connsiteX54" fmla="*/ 995655 w 5969143"/>
                <a:gd name="connsiteY54" fmla="*/ 1968133 h 3801696"/>
                <a:gd name="connsiteX55" fmla="*/ 824207 w 5969143"/>
                <a:gd name="connsiteY55" fmla="*/ 2296745 h 3801696"/>
                <a:gd name="connsiteX56" fmla="*/ 671805 w 5969143"/>
                <a:gd name="connsiteY56" fmla="*/ 2982545 h 3801696"/>
                <a:gd name="connsiteX57" fmla="*/ 714669 w 5969143"/>
                <a:gd name="connsiteY57" fmla="*/ 3801695 h 3801696"/>
                <a:gd name="connsiteX0" fmla="*/ 1038518 w 5969143"/>
                <a:gd name="connsiteY0" fmla="*/ 1768109 h 3865177"/>
                <a:gd name="connsiteX1" fmla="*/ 1167106 w 5969143"/>
                <a:gd name="connsiteY1" fmla="*/ 1606184 h 3865177"/>
                <a:gd name="connsiteX2" fmla="*/ 1290931 w 5969143"/>
                <a:gd name="connsiteY2" fmla="*/ 1487121 h 3865177"/>
                <a:gd name="connsiteX3" fmla="*/ 1476668 w 5969143"/>
                <a:gd name="connsiteY3" fmla="*/ 1291859 h 3865177"/>
                <a:gd name="connsiteX4" fmla="*/ 1471906 w 5969143"/>
                <a:gd name="connsiteY4" fmla="*/ 1234709 h 3865177"/>
                <a:gd name="connsiteX5" fmla="*/ 1381418 w 5969143"/>
                <a:gd name="connsiteY5" fmla="*/ 1320434 h 3865177"/>
                <a:gd name="connsiteX6" fmla="*/ 1305218 w 5969143"/>
                <a:gd name="connsiteY6" fmla="*/ 1401396 h 3865177"/>
                <a:gd name="connsiteX7" fmla="*/ 1100431 w 5969143"/>
                <a:gd name="connsiteY7" fmla="*/ 1610946 h 3865177"/>
                <a:gd name="connsiteX8" fmla="*/ 957556 w 5969143"/>
                <a:gd name="connsiteY8" fmla="*/ 1749059 h 3865177"/>
                <a:gd name="connsiteX9" fmla="*/ 809918 w 5969143"/>
                <a:gd name="connsiteY9" fmla="*/ 1968134 h 3865177"/>
                <a:gd name="connsiteX10" fmla="*/ 609893 w 5969143"/>
                <a:gd name="connsiteY10" fmla="*/ 2153871 h 3865177"/>
                <a:gd name="connsiteX11" fmla="*/ 319381 w 5969143"/>
                <a:gd name="connsiteY11" fmla="*/ 2249121 h 3865177"/>
                <a:gd name="connsiteX12" fmla="*/ 28868 w 5969143"/>
                <a:gd name="connsiteY12" fmla="*/ 2249121 h 3865177"/>
                <a:gd name="connsiteX13" fmla="*/ 33631 w 5969143"/>
                <a:gd name="connsiteY13" fmla="*/ 2153871 h 3865177"/>
                <a:gd name="connsiteX14" fmla="*/ 233656 w 5969143"/>
                <a:gd name="connsiteY14" fmla="*/ 2149109 h 3865177"/>
                <a:gd name="connsiteX15" fmla="*/ 400343 w 5969143"/>
                <a:gd name="connsiteY15" fmla="*/ 2134821 h 3865177"/>
                <a:gd name="connsiteX16" fmla="*/ 686093 w 5969143"/>
                <a:gd name="connsiteY16" fmla="*/ 2034809 h 3865177"/>
                <a:gd name="connsiteX17" fmla="*/ 814681 w 5969143"/>
                <a:gd name="connsiteY17" fmla="*/ 1896696 h 3865177"/>
                <a:gd name="connsiteX18" fmla="*/ 1048043 w 5969143"/>
                <a:gd name="connsiteY18" fmla="*/ 1539509 h 3865177"/>
                <a:gd name="connsiteX19" fmla="*/ 1257593 w 5969143"/>
                <a:gd name="connsiteY19" fmla="*/ 1268046 h 3865177"/>
                <a:gd name="connsiteX20" fmla="*/ 1443331 w 5969143"/>
                <a:gd name="connsiteY20" fmla="*/ 1077546 h 3865177"/>
                <a:gd name="connsiteX21" fmla="*/ 1714793 w 5969143"/>
                <a:gd name="connsiteY21" fmla="*/ 848946 h 3865177"/>
                <a:gd name="connsiteX22" fmla="*/ 2062456 w 5969143"/>
                <a:gd name="connsiteY22" fmla="*/ 563196 h 3865177"/>
                <a:gd name="connsiteX23" fmla="*/ 2405356 w 5969143"/>
                <a:gd name="connsiteY23" fmla="*/ 263159 h 3865177"/>
                <a:gd name="connsiteX24" fmla="*/ 2691106 w 5969143"/>
                <a:gd name="connsiteY24" fmla="*/ 15509 h 3865177"/>
                <a:gd name="connsiteX25" fmla="*/ 2762543 w 5969143"/>
                <a:gd name="connsiteY25" fmla="*/ 39321 h 3865177"/>
                <a:gd name="connsiteX26" fmla="*/ 2648243 w 5969143"/>
                <a:gd name="connsiteY26" fmla="*/ 148859 h 3865177"/>
                <a:gd name="connsiteX27" fmla="*/ 2519656 w 5969143"/>
                <a:gd name="connsiteY27" fmla="*/ 277446 h 3865177"/>
                <a:gd name="connsiteX28" fmla="*/ 2676818 w 5969143"/>
                <a:gd name="connsiteY28" fmla="*/ 520334 h 3865177"/>
                <a:gd name="connsiteX29" fmla="*/ 2929231 w 5969143"/>
                <a:gd name="connsiteY29" fmla="*/ 829896 h 3865177"/>
                <a:gd name="connsiteX30" fmla="*/ 3253081 w 5969143"/>
                <a:gd name="connsiteY30" fmla="*/ 1201371 h 3865177"/>
                <a:gd name="connsiteX31" fmla="*/ 3505493 w 5969143"/>
                <a:gd name="connsiteY31" fmla="*/ 991821 h 3865177"/>
                <a:gd name="connsiteX32" fmla="*/ 4057943 w 5969143"/>
                <a:gd name="connsiteY32" fmla="*/ 1382346 h 3865177"/>
                <a:gd name="connsiteX33" fmla="*/ 5043780 w 5969143"/>
                <a:gd name="connsiteY33" fmla="*/ 1182322 h 3865177"/>
                <a:gd name="connsiteX34" fmla="*/ 5858168 w 5969143"/>
                <a:gd name="connsiteY34" fmla="*/ 334596 h 3865177"/>
                <a:gd name="connsiteX35" fmla="*/ 5967706 w 5969143"/>
                <a:gd name="connsiteY35" fmla="*/ 325072 h 3865177"/>
                <a:gd name="connsiteX36" fmla="*/ 5796255 w 5969143"/>
                <a:gd name="connsiteY36" fmla="*/ 556053 h 3865177"/>
                <a:gd name="connsiteX37" fmla="*/ 5165225 w 5969143"/>
                <a:gd name="connsiteY37" fmla="*/ 1182322 h 3865177"/>
                <a:gd name="connsiteX38" fmla="*/ 3610269 w 5969143"/>
                <a:gd name="connsiteY38" fmla="*/ 2577733 h 3865177"/>
                <a:gd name="connsiteX39" fmla="*/ 3148307 w 5969143"/>
                <a:gd name="connsiteY39" fmla="*/ 2291982 h 3865177"/>
                <a:gd name="connsiteX40" fmla="*/ 3134018 w 5969143"/>
                <a:gd name="connsiteY40" fmla="*/ 1253759 h 3865177"/>
                <a:gd name="connsiteX41" fmla="*/ 2448218 w 5969143"/>
                <a:gd name="connsiteY41" fmla="*/ 429845 h 3865177"/>
                <a:gd name="connsiteX42" fmla="*/ 1905293 w 5969143"/>
                <a:gd name="connsiteY42" fmla="*/ 925145 h 3865177"/>
                <a:gd name="connsiteX43" fmla="*/ 2214856 w 5969143"/>
                <a:gd name="connsiteY43" fmla="*/ 2139583 h 3865177"/>
                <a:gd name="connsiteX44" fmla="*/ 1829094 w 5969143"/>
                <a:gd name="connsiteY44" fmla="*/ 2301509 h 3865177"/>
                <a:gd name="connsiteX45" fmla="*/ 1786232 w 5969143"/>
                <a:gd name="connsiteY45" fmla="*/ 2582495 h 3865177"/>
                <a:gd name="connsiteX46" fmla="*/ 852780 w 5969143"/>
                <a:gd name="connsiteY46" fmla="*/ 2587256 h 3865177"/>
                <a:gd name="connsiteX47" fmla="*/ 852781 w 5969143"/>
                <a:gd name="connsiteY47" fmla="*/ 2391996 h 3865177"/>
                <a:gd name="connsiteX48" fmla="*/ 1695743 w 5969143"/>
                <a:gd name="connsiteY48" fmla="*/ 2387233 h 3865177"/>
                <a:gd name="connsiteX49" fmla="*/ 1910056 w 5969143"/>
                <a:gd name="connsiteY49" fmla="*/ 2158633 h 3865177"/>
                <a:gd name="connsiteX50" fmla="*/ 2038642 w 5969143"/>
                <a:gd name="connsiteY50" fmla="*/ 2077670 h 3865177"/>
                <a:gd name="connsiteX51" fmla="*/ 2052931 w 5969143"/>
                <a:gd name="connsiteY51" fmla="*/ 1772870 h 3865177"/>
                <a:gd name="connsiteX52" fmla="*/ 1991019 w 5969143"/>
                <a:gd name="connsiteY52" fmla="*/ 1506171 h 3865177"/>
                <a:gd name="connsiteX53" fmla="*/ 1443331 w 5969143"/>
                <a:gd name="connsiteY53" fmla="*/ 1677620 h 3865177"/>
                <a:gd name="connsiteX54" fmla="*/ 995655 w 5969143"/>
                <a:gd name="connsiteY54" fmla="*/ 1968133 h 3865177"/>
                <a:gd name="connsiteX55" fmla="*/ 824207 w 5969143"/>
                <a:gd name="connsiteY55" fmla="*/ 2296745 h 3865177"/>
                <a:gd name="connsiteX56" fmla="*/ 671805 w 5969143"/>
                <a:gd name="connsiteY56" fmla="*/ 2982545 h 3865177"/>
                <a:gd name="connsiteX57" fmla="*/ 714669 w 5969143"/>
                <a:gd name="connsiteY57" fmla="*/ 3801695 h 3865177"/>
                <a:gd name="connsiteX58" fmla="*/ 709906 w 5969143"/>
                <a:gd name="connsiteY58" fmla="*/ 3811218 h 3865177"/>
                <a:gd name="connsiteX0" fmla="*/ 1038518 w 5969143"/>
                <a:gd name="connsiteY0" fmla="*/ 1768109 h 4177931"/>
                <a:gd name="connsiteX1" fmla="*/ 1167106 w 5969143"/>
                <a:gd name="connsiteY1" fmla="*/ 1606184 h 4177931"/>
                <a:gd name="connsiteX2" fmla="*/ 1290931 w 5969143"/>
                <a:gd name="connsiteY2" fmla="*/ 1487121 h 4177931"/>
                <a:gd name="connsiteX3" fmla="*/ 1476668 w 5969143"/>
                <a:gd name="connsiteY3" fmla="*/ 1291859 h 4177931"/>
                <a:gd name="connsiteX4" fmla="*/ 1471906 w 5969143"/>
                <a:gd name="connsiteY4" fmla="*/ 1234709 h 4177931"/>
                <a:gd name="connsiteX5" fmla="*/ 1381418 w 5969143"/>
                <a:gd name="connsiteY5" fmla="*/ 1320434 h 4177931"/>
                <a:gd name="connsiteX6" fmla="*/ 1305218 w 5969143"/>
                <a:gd name="connsiteY6" fmla="*/ 1401396 h 4177931"/>
                <a:gd name="connsiteX7" fmla="*/ 1100431 w 5969143"/>
                <a:gd name="connsiteY7" fmla="*/ 1610946 h 4177931"/>
                <a:gd name="connsiteX8" fmla="*/ 957556 w 5969143"/>
                <a:gd name="connsiteY8" fmla="*/ 1749059 h 4177931"/>
                <a:gd name="connsiteX9" fmla="*/ 809918 w 5969143"/>
                <a:gd name="connsiteY9" fmla="*/ 1968134 h 4177931"/>
                <a:gd name="connsiteX10" fmla="*/ 609893 w 5969143"/>
                <a:gd name="connsiteY10" fmla="*/ 2153871 h 4177931"/>
                <a:gd name="connsiteX11" fmla="*/ 319381 w 5969143"/>
                <a:gd name="connsiteY11" fmla="*/ 2249121 h 4177931"/>
                <a:gd name="connsiteX12" fmla="*/ 28868 w 5969143"/>
                <a:gd name="connsiteY12" fmla="*/ 2249121 h 4177931"/>
                <a:gd name="connsiteX13" fmla="*/ 33631 w 5969143"/>
                <a:gd name="connsiteY13" fmla="*/ 2153871 h 4177931"/>
                <a:gd name="connsiteX14" fmla="*/ 233656 w 5969143"/>
                <a:gd name="connsiteY14" fmla="*/ 2149109 h 4177931"/>
                <a:gd name="connsiteX15" fmla="*/ 400343 w 5969143"/>
                <a:gd name="connsiteY15" fmla="*/ 2134821 h 4177931"/>
                <a:gd name="connsiteX16" fmla="*/ 686093 w 5969143"/>
                <a:gd name="connsiteY16" fmla="*/ 2034809 h 4177931"/>
                <a:gd name="connsiteX17" fmla="*/ 814681 w 5969143"/>
                <a:gd name="connsiteY17" fmla="*/ 1896696 h 4177931"/>
                <a:gd name="connsiteX18" fmla="*/ 1048043 w 5969143"/>
                <a:gd name="connsiteY18" fmla="*/ 1539509 h 4177931"/>
                <a:gd name="connsiteX19" fmla="*/ 1257593 w 5969143"/>
                <a:gd name="connsiteY19" fmla="*/ 1268046 h 4177931"/>
                <a:gd name="connsiteX20" fmla="*/ 1443331 w 5969143"/>
                <a:gd name="connsiteY20" fmla="*/ 1077546 h 4177931"/>
                <a:gd name="connsiteX21" fmla="*/ 1714793 w 5969143"/>
                <a:gd name="connsiteY21" fmla="*/ 848946 h 4177931"/>
                <a:gd name="connsiteX22" fmla="*/ 2062456 w 5969143"/>
                <a:gd name="connsiteY22" fmla="*/ 563196 h 4177931"/>
                <a:gd name="connsiteX23" fmla="*/ 2405356 w 5969143"/>
                <a:gd name="connsiteY23" fmla="*/ 263159 h 4177931"/>
                <a:gd name="connsiteX24" fmla="*/ 2691106 w 5969143"/>
                <a:gd name="connsiteY24" fmla="*/ 15509 h 4177931"/>
                <a:gd name="connsiteX25" fmla="*/ 2762543 w 5969143"/>
                <a:gd name="connsiteY25" fmla="*/ 39321 h 4177931"/>
                <a:gd name="connsiteX26" fmla="*/ 2648243 w 5969143"/>
                <a:gd name="connsiteY26" fmla="*/ 148859 h 4177931"/>
                <a:gd name="connsiteX27" fmla="*/ 2519656 w 5969143"/>
                <a:gd name="connsiteY27" fmla="*/ 277446 h 4177931"/>
                <a:gd name="connsiteX28" fmla="*/ 2676818 w 5969143"/>
                <a:gd name="connsiteY28" fmla="*/ 520334 h 4177931"/>
                <a:gd name="connsiteX29" fmla="*/ 2929231 w 5969143"/>
                <a:gd name="connsiteY29" fmla="*/ 829896 h 4177931"/>
                <a:gd name="connsiteX30" fmla="*/ 3253081 w 5969143"/>
                <a:gd name="connsiteY30" fmla="*/ 1201371 h 4177931"/>
                <a:gd name="connsiteX31" fmla="*/ 3505493 w 5969143"/>
                <a:gd name="connsiteY31" fmla="*/ 991821 h 4177931"/>
                <a:gd name="connsiteX32" fmla="*/ 4057943 w 5969143"/>
                <a:gd name="connsiteY32" fmla="*/ 1382346 h 4177931"/>
                <a:gd name="connsiteX33" fmla="*/ 5043780 w 5969143"/>
                <a:gd name="connsiteY33" fmla="*/ 1182322 h 4177931"/>
                <a:gd name="connsiteX34" fmla="*/ 5858168 w 5969143"/>
                <a:gd name="connsiteY34" fmla="*/ 334596 h 4177931"/>
                <a:gd name="connsiteX35" fmla="*/ 5967706 w 5969143"/>
                <a:gd name="connsiteY35" fmla="*/ 325072 h 4177931"/>
                <a:gd name="connsiteX36" fmla="*/ 5796255 w 5969143"/>
                <a:gd name="connsiteY36" fmla="*/ 556053 h 4177931"/>
                <a:gd name="connsiteX37" fmla="*/ 5165225 w 5969143"/>
                <a:gd name="connsiteY37" fmla="*/ 1182322 h 4177931"/>
                <a:gd name="connsiteX38" fmla="*/ 3610269 w 5969143"/>
                <a:gd name="connsiteY38" fmla="*/ 2577733 h 4177931"/>
                <a:gd name="connsiteX39" fmla="*/ 3148307 w 5969143"/>
                <a:gd name="connsiteY39" fmla="*/ 2291982 h 4177931"/>
                <a:gd name="connsiteX40" fmla="*/ 3134018 w 5969143"/>
                <a:gd name="connsiteY40" fmla="*/ 1253759 h 4177931"/>
                <a:gd name="connsiteX41" fmla="*/ 2448218 w 5969143"/>
                <a:gd name="connsiteY41" fmla="*/ 429845 h 4177931"/>
                <a:gd name="connsiteX42" fmla="*/ 1905293 w 5969143"/>
                <a:gd name="connsiteY42" fmla="*/ 925145 h 4177931"/>
                <a:gd name="connsiteX43" fmla="*/ 2214856 w 5969143"/>
                <a:gd name="connsiteY43" fmla="*/ 2139583 h 4177931"/>
                <a:gd name="connsiteX44" fmla="*/ 1829094 w 5969143"/>
                <a:gd name="connsiteY44" fmla="*/ 2301509 h 4177931"/>
                <a:gd name="connsiteX45" fmla="*/ 1786232 w 5969143"/>
                <a:gd name="connsiteY45" fmla="*/ 2582495 h 4177931"/>
                <a:gd name="connsiteX46" fmla="*/ 852780 w 5969143"/>
                <a:gd name="connsiteY46" fmla="*/ 2587256 h 4177931"/>
                <a:gd name="connsiteX47" fmla="*/ 852781 w 5969143"/>
                <a:gd name="connsiteY47" fmla="*/ 2391996 h 4177931"/>
                <a:gd name="connsiteX48" fmla="*/ 1695743 w 5969143"/>
                <a:gd name="connsiteY48" fmla="*/ 2387233 h 4177931"/>
                <a:gd name="connsiteX49" fmla="*/ 1910056 w 5969143"/>
                <a:gd name="connsiteY49" fmla="*/ 2158633 h 4177931"/>
                <a:gd name="connsiteX50" fmla="*/ 2038642 w 5969143"/>
                <a:gd name="connsiteY50" fmla="*/ 2077670 h 4177931"/>
                <a:gd name="connsiteX51" fmla="*/ 2052931 w 5969143"/>
                <a:gd name="connsiteY51" fmla="*/ 1772870 h 4177931"/>
                <a:gd name="connsiteX52" fmla="*/ 1991019 w 5969143"/>
                <a:gd name="connsiteY52" fmla="*/ 1506171 h 4177931"/>
                <a:gd name="connsiteX53" fmla="*/ 1443331 w 5969143"/>
                <a:gd name="connsiteY53" fmla="*/ 1677620 h 4177931"/>
                <a:gd name="connsiteX54" fmla="*/ 995655 w 5969143"/>
                <a:gd name="connsiteY54" fmla="*/ 1968133 h 4177931"/>
                <a:gd name="connsiteX55" fmla="*/ 824207 w 5969143"/>
                <a:gd name="connsiteY55" fmla="*/ 2296745 h 4177931"/>
                <a:gd name="connsiteX56" fmla="*/ 671805 w 5969143"/>
                <a:gd name="connsiteY56" fmla="*/ 2982545 h 4177931"/>
                <a:gd name="connsiteX57" fmla="*/ 714669 w 5969143"/>
                <a:gd name="connsiteY57" fmla="*/ 3801695 h 4177931"/>
                <a:gd name="connsiteX58" fmla="*/ 776581 w 5969143"/>
                <a:gd name="connsiteY58" fmla="*/ 4177931 h 4177931"/>
                <a:gd name="connsiteX0" fmla="*/ 1038518 w 5969143"/>
                <a:gd name="connsiteY0" fmla="*/ 1768109 h 4192218"/>
                <a:gd name="connsiteX1" fmla="*/ 1167106 w 5969143"/>
                <a:gd name="connsiteY1" fmla="*/ 1606184 h 4192218"/>
                <a:gd name="connsiteX2" fmla="*/ 1290931 w 5969143"/>
                <a:gd name="connsiteY2" fmla="*/ 1487121 h 4192218"/>
                <a:gd name="connsiteX3" fmla="*/ 1476668 w 5969143"/>
                <a:gd name="connsiteY3" fmla="*/ 1291859 h 4192218"/>
                <a:gd name="connsiteX4" fmla="*/ 1471906 w 5969143"/>
                <a:gd name="connsiteY4" fmla="*/ 1234709 h 4192218"/>
                <a:gd name="connsiteX5" fmla="*/ 1381418 w 5969143"/>
                <a:gd name="connsiteY5" fmla="*/ 1320434 h 4192218"/>
                <a:gd name="connsiteX6" fmla="*/ 1305218 w 5969143"/>
                <a:gd name="connsiteY6" fmla="*/ 1401396 h 4192218"/>
                <a:gd name="connsiteX7" fmla="*/ 1100431 w 5969143"/>
                <a:gd name="connsiteY7" fmla="*/ 1610946 h 4192218"/>
                <a:gd name="connsiteX8" fmla="*/ 957556 w 5969143"/>
                <a:gd name="connsiteY8" fmla="*/ 1749059 h 4192218"/>
                <a:gd name="connsiteX9" fmla="*/ 809918 w 5969143"/>
                <a:gd name="connsiteY9" fmla="*/ 1968134 h 4192218"/>
                <a:gd name="connsiteX10" fmla="*/ 609893 w 5969143"/>
                <a:gd name="connsiteY10" fmla="*/ 2153871 h 4192218"/>
                <a:gd name="connsiteX11" fmla="*/ 319381 w 5969143"/>
                <a:gd name="connsiteY11" fmla="*/ 2249121 h 4192218"/>
                <a:gd name="connsiteX12" fmla="*/ 28868 w 5969143"/>
                <a:gd name="connsiteY12" fmla="*/ 2249121 h 4192218"/>
                <a:gd name="connsiteX13" fmla="*/ 33631 w 5969143"/>
                <a:gd name="connsiteY13" fmla="*/ 2153871 h 4192218"/>
                <a:gd name="connsiteX14" fmla="*/ 233656 w 5969143"/>
                <a:gd name="connsiteY14" fmla="*/ 2149109 h 4192218"/>
                <a:gd name="connsiteX15" fmla="*/ 400343 w 5969143"/>
                <a:gd name="connsiteY15" fmla="*/ 2134821 h 4192218"/>
                <a:gd name="connsiteX16" fmla="*/ 686093 w 5969143"/>
                <a:gd name="connsiteY16" fmla="*/ 2034809 h 4192218"/>
                <a:gd name="connsiteX17" fmla="*/ 814681 w 5969143"/>
                <a:gd name="connsiteY17" fmla="*/ 1896696 h 4192218"/>
                <a:gd name="connsiteX18" fmla="*/ 1048043 w 5969143"/>
                <a:gd name="connsiteY18" fmla="*/ 1539509 h 4192218"/>
                <a:gd name="connsiteX19" fmla="*/ 1257593 w 5969143"/>
                <a:gd name="connsiteY19" fmla="*/ 1268046 h 4192218"/>
                <a:gd name="connsiteX20" fmla="*/ 1443331 w 5969143"/>
                <a:gd name="connsiteY20" fmla="*/ 1077546 h 4192218"/>
                <a:gd name="connsiteX21" fmla="*/ 1714793 w 5969143"/>
                <a:gd name="connsiteY21" fmla="*/ 848946 h 4192218"/>
                <a:gd name="connsiteX22" fmla="*/ 2062456 w 5969143"/>
                <a:gd name="connsiteY22" fmla="*/ 563196 h 4192218"/>
                <a:gd name="connsiteX23" fmla="*/ 2405356 w 5969143"/>
                <a:gd name="connsiteY23" fmla="*/ 263159 h 4192218"/>
                <a:gd name="connsiteX24" fmla="*/ 2691106 w 5969143"/>
                <a:gd name="connsiteY24" fmla="*/ 15509 h 4192218"/>
                <a:gd name="connsiteX25" fmla="*/ 2762543 w 5969143"/>
                <a:gd name="connsiteY25" fmla="*/ 39321 h 4192218"/>
                <a:gd name="connsiteX26" fmla="*/ 2648243 w 5969143"/>
                <a:gd name="connsiteY26" fmla="*/ 148859 h 4192218"/>
                <a:gd name="connsiteX27" fmla="*/ 2519656 w 5969143"/>
                <a:gd name="connsiteY27" fmla="*/ 277446 h 4192218"/>
                <a:gd name="connsiteX28" fmla="*/ 2676818 w 5969143"/>
                <a:gd name="connsiteY28" fmla="*/ 520334 h 4192218"/>
                <a:gd name="connsiteX29" fmla="*/ 2929231 w 5969143"/>
                <a:gd name="connsiteY29" fmla="*/ 829896 h 4192218"/>
                <a:gd name="connsiteX30" fmla="*/ 3253081 w 5969143"/>
                <a:gd name="connsiteY30" fmla="*/ 1201371 h 4192218"/>
                <a:gd name="connsiteX31" fmla="*/ 3505493 w 5969143"/>
                <a:gd name="connsiteY31" fmla="*/ 991821 h 4192218"/>
                <a:gd name="connsiteX32" fmla="*/ 4057943 w 5969143"/>
                <a:gd name="connsiteY32" fmla="*/ 1382346 h 4192218"/>
                <a:gd name="connsiteX33" fmla="*/ 5043780 w 5969143"/>
                <a:gd name="connsiteY33" fmla="*/ 1182322 h 4192218"/>
                <a:gd name="connsiteX34" fmla="*/ 5858168 w 5969143"/>
                <a:gd name="connsiteY34" fmla="*/ 334596 h 4192218"/>
                <a:gd name="connsiteX35" fmla="*/ 5967706 w 5969143"/>
                <a:gd name="connsiteY35" fmla="*/ 325072 h 4192218"/>
                <a:gd name="connsiteX36" fmla="*/ 5796255 w 5969143"/>
                <a:gd name="connsiteY36" fmla="*/ 556053 h 4192218"/>
                <a:gd name="connsiteX37" fmla="*/ 5165225 w 5969143"/>
                <a:gd name="connsiteY37" fmla="*/ 1182322 h 4192218"/>
                <a:gd name="connsiteX38" fmla="*/ 3610269 w 5969143"/>
                <a:gd name="connsiteY38" fmla="*/ 2577733 h 4192218"/>
                <a:gd name="connsiteX39" fmla="*/ 3148307 w 5969143"/>
                <a:gd name="connsiteY39" fmla="*/ 2291982 h 4192218"/>
                <a:gd name="connsiteX40" fmla="*/ 3134018 w 5969143"/>
                <a:gd name="connsiteY40" fmla="*/ 1253759 h 4192218"/>
                <a:gd name="connsiteX41" fmla="*/ 2448218 w 5969143"/>
                <a:gd name="connsiteY41" fmla="*/ 429845 h 4192218"/>
                <a:gd name="connsiteX42" fmla="*/ 1905293 w 5969143"/>
                <a:gd name="connsiteY42" fmla="*/ 925145 h 4192218"/>
                <a:gd name="connsiteX43" fmla="*/ 2214856 w 5969143"/>
                <a:gd name="connsiteY43" fmla="*/ 2139583 h 4192218"/>
                <a:gd name="connsiteX44" fmla="*/ 1829094 w 5969143"/>
                <a:gd name="connsiteY44" fmla="*/ 2301509 h 4192218"/>
                <a:gd name="connsiteX45" fmla="*/ 1786232 w 5969143"/>
                <a:gd name="connsiteY45" fmla="*/ 2582495 h 4192218"/>
                <a:gd name="connsiteX46" fmla="*/ 852780 w 5969143"/>
                <a:gd name="connsiteY46" fmla="*/ 2587256 h 4192218"/>
                <a:gd name="connsiteX47" fmla="*/ 852781 w 5969143"/>
                <a:gd name="connsiteY47" fmla="*/ 2391996 h 4192218"/>
                <a:gd name="connsiteX48" fmla="*/ 1695743 w 5969143"/>
                <a:gd name="connsiteY48" fmla="*/ 2387233 h 4192218"/>
                <a:gd name="connsiteX49" fmla="*/ 1910056 w 5969143"/>
                <a:gd name="connsiteY49" fmla="*/ 2158633 h 4192218"/>
                <a:gd name="connsiteX50" fmla="*/ 2038642 w 5969143"/>
                <a:gd name="connsiteY50" fmla="*/ 2077670 h 4192218"/>
                <a:gd name="connsiteX51" fmla="*/ 2052931 w 5969143"/>
                <a:gd name="connsiteY51" fmla="*/ 1772870 h 4192218"/>
                <a:gd name="connsiteX52" fmla="*/ 1991019 w 5969143"/>
                <a:gd name="connsiteY52" fmla="*/ 1506171 h 4192218"/>
                <a:gd name="connsiteX53" fmla="*/ 1443331 w 5969143"/>
                <a:gd name="connsiteY53" fmla="*/ 1677620 h 4192218"/>
                <a:gd name="connsiteX54" fmla="*/ 995655 w 5969143"/>
                <a:gd name="connsiteY54" fmla="*/ 1968133 h 4192218"/>
                <a:gd name="connsiteX55" fmla="*/ 824207 w 5969143"/>
                <a:gd name="connsiteY55" fmla="*/ 2296745 h 4192218"/>
                <a:gd name="connsiteX56" fmla="*/ 671805 w 5969143"/>
                <a:gd name="connsiteY56" fmla="*/ 2982545 h 4192218"/>
                <a:gd name="connsiteX57" fmla="*/ 714669 w 5969143"/>
                <a:gd name="connsiteY57" fmla="*/ 3801695 h 4192218"/>
                <a:gd name="connsiteX58" fmla="*/ 776581 w 5969143"/>
                <a:gd name="connsiteY58" fmla="*/ 4192218 h 4192218"/>
                <a:gd name="connsiteX0" fmla="*/ 1038518 w 5969143"/>
                <a:gd name="connsiteY0" fmla="*/ 1768109 h 4192218"/>
                <a:gd name="connsiteX1" fmla="*/ 1167106 w 5969143"/>
                <a:gd name="connsiteY1" fmla="*/ 1606184 h 4192218"/>
                <a:gd name="connsiteX2" fmla="*/ 1290931 w 5969143"/>
                <a:gd name="connsiteY2" fmla="*/ 1487121 h 4192218"/>
                <a:gd name="connsiteX3" fmla="*/ 1476668 w 5969143"/>
                <a:gd name="connsiteY3" fmla="*/ 1291859 h 4192218"/>
                <a:gd name="connsiteX4" fmla="*/ 1471906 w 5969143"/>
                <a:gd name="connsiteY4" fmla="*/ 1234709 h 4192218"/>
                <a:gd name="connsiteX5" fmla="*/ 1381418 w 5969143"/>
                <a:gd name="connsiteY5" fmla="*/ 1320434 h 4192218"/>
                <a:gd name="connsiteX6" fmla="*/ 1305218 w 5969143"/>
                <a:gd name="connsiteY6" fmla="*/ 1401396 h 4192218"/>
                <a:gd name="connsiteX7" fmla="*/ 1100431 w 5969143"/>
                <a:gd name="connsiteY7" fmla="*/ 1610946 h 4192218"/>
                <a:gd name="connsiteX8" fmla="*/ 957556 w 5969143"/>
                <a:gd name="connsiteY8" fmla="*/ 1749059 h 4192218"/>
                <a:gd name="connsiteX9" fmla="*/ 809918 w 5969143"/>
                <a:gd name="connsiteY9" fmla="*/ 1968134 h 4192218"/>
                <a:gd name="connsiteX10" fmla="*/ 609893 w 5969143"/>
                <a:gd name="connsiteY10" fmla="*/ 2153871 h 4192218"/>
                <a:gd name="connsiteX11" fmla="*/ 319381 w 5969143"/>
                <a:gd name="connsiteY11" fmla="*/ 2249121 h 4192218"/>
                <a:gd name="connsiteX12" fmla="*/ 28868 w 5969143"/>
                <a:gd name="connsiteY12" fmla="*/ 2249121 h 4192218"/>
                <a:gd name="connsiteX13" fmla="*/ 33631 w 5969143"/>
                <a:gd name="connsiteY13" fmla="*/ 2153871 h 4192218"/>
                <a:gd name="connsiteX14" fmla="*/ 233656 w 5969143"/>
                <a:gd name="connsiteY14" fmla="*/ 2149109 h 4192218"/>
                <a:gd name="connsiteX15" fmla="*/ 400343 w 5969143"/>
                <a:gd name="connsiteY15" fmla="*/ 2134821 h 4192218"/>
                <a:gd name="connsiteX16" fmla="*/ 686093 w 5969143"/>
                <a:gd name="connsiteY16" fmla="*/ 2034809 h 4192218"/>
                <a:gd name="connsiteX17" fmla="*/ 814681 w 5969143"/>
                <a:gd name="connsiteY17" fmla="*/ 1896696 h 4192218"/>
                <a:gd name="connsiteX18" fmla="*/ 1048043 w 5969143"/>
                <a:gd name="connsiteY18" fmla="*/ 1539509 h 4192218"/>
                <a:gd name="connsiteX19" fmla="*/ 1257593 w 5969143"/>
                <a:gd name="connsiteY19" fmla="*/ 1268046 h 4192218"/>
                <a:gd name="connsiteX20" fmla="*/ 1443331 w 5969143"/>
                <a:gd name="connsiteY20" fmla="*/ 1077546 h 4192218"/>
                <a:gd name="connsiteX21" fmla="*/ 1714793 w 5969143"/>
                <a:gd name="connsiteY21" fmla="*/ 848946 h 4192218"/>
                <a:gd name="connsiteX22" fmla="*/ 2062456 w 5969143"/>
                <a:gd name="connsiteY22" fmla="*/ 563196 h 4192218"/>
                <a:gd name="connsiteX23" fmla="*/ 2405356 w 5969143"/>
                <a:gd name="connsiteY23" fmla="*/ 263159 h 4192218"/>
                <a:gd name="connsiteX24" fmla="*/ 2691106 w 5969143"/>
                <a:gd name="connsiteY24" fmla="*/ 15509 h 4192218"/>
                <a:gd name="connsiteX25" fmla="*/ 2762543 w 5969143"/>
                <a:gd name="connsiteY25" fmla="*/ 39321 h 4192218"/>
                <a:gd name="connsiteX26" fmla="*/ 2648243 w 5969143"/>
                <a:gd name="connsiteY26" fmla="*/ 148859 h 4192218"/>
                <a:gd name="connsiteX27" fmla="*/ 2519656 w 5969143"/>
                <a:gd name="connsiteY27" fmla="*/ 277446 h 4192218"/>
                <a:gd name="connsiteX28" fmla="*/ 2676818 w 5969143"/>
                <a:gd name="connsiteY28" fmla="*/ 520334 h 4192218"/>
                <a:gd name="connsiteX29" fmla="*/ 2929231 w 5969143"/>
                <a:gd name="connsiteY29" fmla="*/ 829896 h 4192218"/>
                <a:gd name="connsiteX30" fmla="*/ 3253081 w 5969143"/>
                <a:gd name="connsiteY30" fmla="*/ 1201371 h 4192218"/>
                <a:gd name="connsiteX31" fmla="*/ 3505493 w 5969143"/>
                <a:gd name="connsiteY31" fmla="*/ 991821 h 4192218"/>
                <a:gd name="connsiteX32" fmla="*/ 4057943 w 5969143"/>
                <a:gd name="connsiteY32" fmla="*/ 1382346 h 4192218"/>
                <a:gd name="connsiteX33" fmla="*/ 5043780 w 5969143"/>
                <a:gd name="connsiteY33" fmla="*/ 1182322 h 4192218"/>
                <a:gd name="connsiteX34" fmla="*/ 5858168 w 5969143"/>
                <a:gd name="connsiteY34" fmla="*/ 334596 h 4192218"/>
                <a:gd name="connsiteX35" fmla="*/ 5967706 w 5969143"/>
                <a:gd name="connsiteY35" fmla="*/ 325072 h 4192218"/>
                <a:gd name="connsiteX36" fmla="*/ 5796255 w 5969143"/>
                <a:gd name="connsiteY36" fmla="*/ 556053 h 4192218"/>
                <a:gd name="connsiteX37" fmla="*/ 5165225 w 5969143"/>
                <a:gd name="connsiteY37" fmla="*/ 1182322 h 4192218"/>
                <a:gd name="connsiteX38" fmla="*/ 3610269 w 5969143"/>
                <a:gd name="connsiteY38" fmla="*/ 2577733 h 4192218"/>
                <a:gd name="connsiteX39" fmla="*/ 3148307 w 5969143"/>
                <a:gd name="connsiteY39" fmla="*/ 2291982 h 4192218"/>
                <a:gd name="connsiteX40" fmla="*/ 3134018 w 5969143"/>
                <a:gd name="connsiteY40" fmla="*/ 1253759 h 4192218"/>
                <a:gd name="connsiteX41" fmla="*/ 2448218 w 5969143"/>
                <a:gd name="connsiteY41" fmla="*/ 429845 h 4192218"/>
                <a:gd name="connsiteX42" fmla="*/ 1905293 w 5969143"/>
                <a:gd name="connsiteY42" fmla="*/ 925145 h 4192218"/>
                <a:gd name="connsiteX43" fmla="*/ 2214856 w 5969143"/>
                <a:gd name="connsiteY43" fmla="*/ 2139583 h 4192218"/>
                <a:gd name="connsiteX44" fmla="*/ 1829094 w 5969143"/>
                <a:gd name="connsiteY44" fmla="*/ 2301509 h 4192218"/>
                <a:gd name="connsiteX45" fmla="*/ 1786232 w 5969143"/>
                <a:gd name="connsiteY45" fmla="*/ 2582495 h 4192218"/>
                <a:gd name="connsiteX46" fmla="*/ 852780 w 5969143"/>
                <a:gd name="connsiteY46" fmla="*/ 2587256 h 4192218"/>
                <a:gd name="connsiteX47" fmla="*/ 852781 w 5969143"/>
                <a:gd name="connsiteY47" fmla="*/ 2391996 h 4192218"/>
                <a:gd name="connsiteX48" fmla="*/ 1695743 w 5969143"/>
                <a:gd name="connsiteY48" fmla="*/ 2387233 h 4192218"/>
                <a:gd name="connsiteX49" fmla="*/ 1910056 w 5969143"/>
                <a:gd name="connsiteY49" fmla="*/ 2158633 h 4192218"/>
                <a:gd name="connsiteX50" fmla="*/ 2038642 w 5969143"/>
                <a:gd name="connsiteY50" fmla="*/ 2077670 h 4192218"/>
                <a:gd name="connsiteX51" fmla="*/ 2052931 w 5969143"/>
                <a:gd name="connsiteY51" fmla="*/ 1772870 h 4192218"/>
                <a:gd name="connsiteX52" fmla="*/ 1991019 w 5969143"/>
                <a:gd name="connsiteY52" fmla="*/ 1506171 h 4192218"/>
                <a:gd name="connsiteX53" fmla="*/ 1443331 w 5969143"/>
                <a:gd name="connsiteY53" fmla="*/ 1677620 h 4192218"/>
                <a:gd name="connsiteX54" fmla="*/ 995655 w 5969143"/>
                <a:gd name="connsiteY54" fmla="*/ 1968133 h 4192218"/>
                <a:gd name="connsiteX55" fmla="*/ 824207 w 5969143"/>
                <a:gd name="connsiteY55" fmla="*/ 2296745 h 4192218"/>
                <a:gd name="connsiteX56" fmla="*/ 671805 w 5969143"/>
                <a:gd name="connsiteY56" fmla="*/ 2982545 h 4192218"/>
                <a:gd name="connsiteX57" fmla="*/ 714669 w 5969143"/>
                <a:gd name="connsiteY57" fmla="*/ 3801695 h 4192218"/>
                <a:gd name="connsiteX58" fmla="*/ 776581 w 5969143"/>
                <a:gd name="connsiteY58" fmla="*/ 4192218 h 4192218"/>
                <a:gd name="connsiteX0" fmla="*/ 1038518 w 5969143"/>
                <a:gd name="connsiteY0" fmla="*/ 1768109 h 4222550"/>
                <a:gd name="connsiteX1" fmla="*/ 1167106 w 5969143"/>
                <a:gd name="connsiteY1" fmla="*/ 1606184 h 4222550"/>
                <a:gd name="connsiteX2" fmla="*/ 1290931 w 5969143"/>
                <a:gd name="connsiteY2" fmla="*/ 1487121 h 4222550"/>
                <a:gd name="connsiteX3" fmla="*/ 1476668 w 5969143"/>
                <a:gd name="connsiteY3" fmla="*/ 1291859 h 4222550"/>
                <a:gd name="connsiteX4" fmla="*/ 1471906 w 5969143"/>
                <a:gd name="connsiteY4" fmla="*/ 1234709 h 4222550"/>
                <a:gd name="connsiteX5" fmla="*/ 1381418 w 5969143"/>
                <a:gd name="connsiteY5" fmla="*/ 1320434 h 4222550"/>
                <a:gd name="connsiteX6" fmla="*/ 1305218 w 5969143"/>
                <a:gd name="connsiteY6" fmla="*/ 1401396 h 4222550"/>
                <a:gd name="connsiteX7" fmla="*/ 1100431 w 5969143"/>
                <a:gd name="connsiteY7" fmla="*/ 1610946 h 4222550"/>
                <a:gd name="connsiteX8" fmla="*/ 957556 w 5969143"/>
                <a:gd name="connsiteY8" fmla="*/ 1749059 h 4222550"/>
                <a:gd name="connsiteX9" fmla="*/ 809918 w 5969143"/>
                <a:gd name="connsiteY9" fmla="*/ 1968134 h 4222550"/>
                <a:gd name="connsiteX10" fmla="*/ 609893 w 5969143"/>
                <a:gd name="connsiteY10" fmla="*/ 2153871 h 4222550"/>
                <a:gd name="connsiteX11" fmla="*/ 319381 w 5969143"/>
                <a:gd name="connsiteY11" fmla="*/ 2249121 h 4222550"/>
                <a:gd name="connsiteX12" fmla="*/ 28868 w 5969143"/>
                <a:gd name="connsiteY12" fmla="*/ 2249121 h 4222550"/>
                <a:gd name="connsiteX13" fmla="*/ 33631 w 5969143"/>
                <a:gd name="connsiteY13" fmla="*/ 2153871 h 4222550"/>
                <a:gd name="connsiteX14" fmla="*/ 233656 w 5969143"/>
                <a:gd name="connsiteY14" fmla="*/ 2149109 h 4222550"/>
                <a:gd name="connsiteX15" fmla="*/ 400343 w 5969143"/>
                <a:gd name="connsiteY15" fmla="*/ 2134821 h 4222550"/>
                <a:gd name="connsiteX16" fmla="*/ 686093 w 5969143"/>
                <a:gd name="connsiteY16" fmla="*/ 2034809 h 4222550"/>
                <a:gd name="connsiteX17" fmla="*/ 814681 w 5969143"/>
                <a:gd name="connsiteY17" fmla="*/ 1896696 h 4222550"/>
                <a:gd name="connsiteX18" fmla="*/ 1048043 w 5969143"/>
                <a:gd name="connsiteY18" fmla="*/ 1539509 h 4222550"/>
                <a:gd name="connsiteX19" fmla="*/ 1257593 w 5969143"/>
                <a:gd name="connsiteY19" fmla="*/ 1268046 h 4222550"/>
                <a:gd name="connsiteX20" fmla="*/ 1443331 w 5969143"/>
                <a:gd name="connsiteY20" fmla="*/ 1077546 h 4222550"/>
                <a:gd name="connsiteX21" fmla="*/ 1714793 w 5969143"/>
                <a:gd name="connsiteY21" fmla="*/ 848946 h 4222550"/>
                <a:gd name="connsiteX22" fmla="*/ 2062456 w 5969143"/>
                <a:gd name="connsiteY22" fmla="*/ 563196 h 4222550"/>
                <a:gd name="connsiteX23" fmla="*/ 2405356 w 5969143"/>
                <a:gd name="connsiteY23" fmla="*/ 263159 h 4222550"/>
                <a:gd name="connsiteX24" fmla="*/ 2691106 w 5969143"/>
                <a:gd name="connsiteY24" fmla="*/ 15509 h 4222550"/>
                <a:gd name="connsiteX25" fmla="*/ 2762543 w 5969143"/>
                <a:gd name="connsiteY25" fmla="*/ 39321 h 4222550"/>
                <a:gd name="connsiteX26" fmla="*/ 2648243 w 5969143"/>
                <a:gd name="connsiteY26" fmla="*/ 148859 h 4222550"/>
                <a:gd name="connsiteX27" fmla="*/ 2519656 w 5969143"/>
                <a:gd name="connsiteY27" fmla="*/ 277446 h 4222550"/>
                <a:gd name="connsiteX28" fmla="*/ 2676818 w 5969143"/>
                <a:gd name="connsiteY28" fmla="*/ 520334 h 4222550"/>
                <a:gd name="connsiteX29" fmla="*/ 2929231 w 5969143"/>
                <a:gd name="connsiteY29" fmla="*/ 829896 h 4222550"/>
                <a:gd name="connsiteX30" fmla="*/ 3253081 w 5969143"/>
                <a:gd name="connsiteY30" fmla="*/ 1201371 h 4222550"/>
                <a:gd name="connsiteX31" fmla="*/ 3505493 w 5969143"/>
                <a:gd name="connsiteY31" fmla="*/ 991821 h 4222550"/>
                <a:gd name="connsiteX32" fmla="*/ 4057943 w 5969143"/>
                <a:gd name="connsiteY32" fmla="*/ 1382346 h 4222550"/>
                <a:gd name="connsiteX33" fmla="*/ 5043780 w 5969143"/>
                <a:gd name="connsiteY33" fmla="*/ 1182322 h 4222550"/>
                <a:gd name="connsiteX34" fmla="*/ 5858168 w 5969143"/>
                <a:gd name="connsiteY34" fmla="*/ 334596 h 4222550"/>
                <a:gd name="connsiteX35" fmla="*/ 5967706 w 5969143"/>
                <a:gd name="connsiteY35" fmla="*/ 325072 h 4222550"/>
                <a:gd name="connsiteX36" fmla="*/ 5796255 w 5969143"/>
                <a:gd name="connsiteY36" fmla="*/ 556053 h 4222550"/>
                <a:gd name="connsiteX37" fmla="*/ 5165225 w 5969143"/>
                <a:gd name="connsiteY37" fmla="*/ 1182322 h 4222550"/>
                <a:gd name="connsiteX38" fmla="*/ 3610269 w 5969143"/>
                <a:gd name="connsiteY38" fmla="*/ 2577733 h 4222550"/>
                <a:gd name="connsiteX39" fmla="*/ 3148307 w 5969143"/>
                <a:gd name="connsiteY39" fmla="*/ 2291982 h 4222550"/>
                <a:gd name="connsiteX40" fmla="*/ 3134018 w 5969143"/>
                <a:gd name="connsiteY40" fmla="*/ 1253759 h 4222550"/>
                <a:gd name="connsiteX41" fmla="*/ 2448218 w 5969143"/>
                <a:gd name="connsiteY41" fmla="*/ 429845 h 4222550"/>
                <a:gd name="connsiteX42" fmla="*/ 1905293 w 5969143"/>
                <a:gd name="connsiteY42" fmla="*/ 925145 h 4222550"/>
                <a:gd name="connsiteX43" fmla="*/ 2214856 w 5969143"/>
                <a:gd name="connsiteY43" fmla="*/ 2139583 h 4222550"/>
                <a:gd name="connsiteX44" fmla="*/ 1829094 w 5969143"/>
                <a:gd name="connsiteY44" fmla="*/ 2301509 h 4222550"/>
                <a:gd name="connsiteX45" fmla="*/ 1786232 w 5969143"/>
                <a:gd name="connsiteY45" fmla="*/ 2582495 h 4222550"/>
                <a:gd name="connsiteX46" fmla="*/ 852780 w 5969143"/>
                <a:gd name="connsiteY46" fmla="*/ 2587256 h 4222550"/>
                <a:gd name="connsiteX47" fmla="*/ 852781 w 5969143"/>
                <a:gd name="connsiteY47" fmla="*/ 2391996 h 4222550"/>
                <a:gd name="connsiteX48" fmla="*/ 1695743 w 5969143"/>
                <a:gd name="connsiteY48" fmla="*/ 2387233 h 4222550"/>
                <a:gd name="connsiteX49" fmla="*/ 1910056 w 5969143"/>
                <a:gd name="connsiteY49" fmla="*/ 2158633 h 4222550"/>
                <a:gd name="connsiteX50" fmla="*/ 2038642 w 5969143"/>
                <a:gd name="connsiteY50" fmla="*/ 2077670 h 4222550"/>
                <a:gd name="connsiteX51" fmla="*/ 2052931 w 5969143"/>
                <a:gd name="connsiteY51" fmla="*/ 1772870 h 4222550"/>
                <a:gd name="connsiteX52" fmla="*/ 1991019 w 5969143"/>
                <a:gd name="connsiteY52" fmla="*/ 1506171 h 4222550"/>
                <a:gd name="connsiteX53" fmla="*/ 1443331 w 5969143"/>
                <a:gd name="connsiteY53" fmla="*/ 1677620 h 4222550"/>
                <a:gd name="connsiteX54" fmla="*/ 995655 w 5969143"/>
                <a:gd name="connsiteY54" fmla="*/ 1968133 h 4222550"/>
                <a:gd name="connsiteX55" fmla="*/ 824207 w 5969143"/>
                <a:gd name="connsiteY55" fmla="*/ 2296745 h 4222550"/>
                <a:gd name="connsiteX56" fmla="*/ 671805 w 5969143"/>
                <a:gd name="connsiteY56" fmla="*/ 2982545 h 4222550"/>
                <a:gd name="connsiteX57" fmla="*/ 714669 w 5969143"/>
                <a:gd name="connsiteY57" fmla="*/ 3801695 h 4222550"/>
                <a:gd name="connsiteX58" fmla="*/ 776581 w 5969143"/>
                <a:gd name="connsiteY58" fmla="*/ 4192218 h 4222550"/>
                <a:gd name="connsiteX59" fmla="*/ 781343 w 5969143"/>
                <a:gd name="connsiteY59" fmla="*/ 4196980 h 4222550"/>
                <a:gd name="connsiteX0" fmla="*/ 1038518 w 5969143"/>
                <a:gd name="connsiteY0" fmla="*/ 1768109 h 4606555"/>
                <a:gd name="connsiteX1" fmla="*/ 1167106 w 5969143"/>
                <a:gd name="connsiteY1" fmla="*/ 1606184 h 4606555"/>
                <a:gd name="connsiteX2" fmla="*/ 1290931 w 5969143"/>
                <a:gd name="connsiteY2" fmla="*/ 1487121 h 4606555"/>
                <a:gd name="connsiteX3" fmla="*/ 1476668 w 5969143"/>
                <a:gd name="connsiteY3" fmla="*/ 1291859 h 4606555"/>
                <a:gd name="connsiteX4" fmla="*/ 1471906 w 5969143"/>
                <a:gd name="connsiteY4" fmla="*/ 1234709 h 4606555"/>
                <a:gd name="connsiteX5" fmla="*/ 1381418 w 5969143"/>
                <a:gd name="connsiteY5" fmla="*/ 1320434 h 4606555"/>
                <a:gd name="connsiteX6" fmla="*/ 1305218 w 5969143"/>
                <a:gd name="connsiteY6" fmla="*/ 1401396 h 4606555"/>
                <a:gd name="connsiteX7" fmla="*/ 1100431 w 5969143"/>
                <a:gd name="connsiteY7" fmla="*/ 1610946 h 4606555"/>
                <a:gd name="connsiteX8" fmla="*/ 957556 w 5969143"/>
                <a:gd name="connsiteY8" fmla="*/ 1749059 h 4606555"/>
                <a:gd name="connsiteX9" fmla="*/ 809918 w 5969143"/>
                <a:gd name="connsiteY9" fmla="*/ 1968134 h 4606555"/>
                <a:gd name="connsiteX10" fmla="*/ 609893 w 5969143"/>
                <a:gd name="connsiteY10" fmla="*/ 2153871 h 4606555"/>
                <a:gd name="connsiteX11" fmla="*/ 319381 w 5969143"/>
                <a:gd name="connsiteY11" fmla="*/ 2249121 h 4606555"/>
                <a:gd name="connsiteX12" fmla="*/ 28868 w 5969143"/>
                <a:gd name="connsiteY12" fmla="*/ 2249121 h 4606555"/>
                <a:gd name="connsiteX13" fmla="*/ 33631 w 5969143"/>
                <a:gd name="connsiteY13" fmla="*/ 2153871 h 4606555"/>
                <a:gd name="connsiteX14" fmla="*/ 233656 w 5969143"/>
                <a:gd name="connsiteY14" fmla="*/ 2149109 h 4606555"/>
                <a:gd name="connsiteX15" fmla="*/ 400343 w 5969143"/>
                <a:gd name="connsiteY15" fmla="*/ 2134821 h 4606555"/>
                <a:gd name="connsiteX16" fmla="*/ 686093 w 5969143"/>
                <a:gd name="connsiteY16" fmla="*/ 2034809 h 4606555"/>
                <a:gd name="connsiteX17" fmla="*/ 814681 w 5969143"/>
                <a:gd name="connsiteY17" fmla="*/ 1896696 h 4606555"/>
                <a:gd name="connsiteX18" fmla="*/ 1048043 w 5969143"/>
                <a:gd name="connsiteY18" fmla="*/ 1539509 h 4606555"/>
                <a:gd name="connsiteX19" fmla="*/ 1257593 w 5969143"/>
                <a:gd name="connsiteY19" fmla="*/ 1268046 h 4606555"/>
                <a:gd name="connsiteX20" fmla="*/ 1443331 w 5969143"/>
                <a:gd name="connsiteY20" fmla="*/ 1077546 h 4606555"/>
                <a:gd name="connsiteX21" fmla="*/ 1714793 w 5969143"/>
                <a:gd name="connsiteY21" fmla="*/ 848946 h 4606555"/>
                <a:gd name="connsiteX22" fmla="*/ 2062456 w 5969143"/>
                <a:gd name="connsiteY22" fmla="*/ 563196 h 4606555"/>
                <a:gd name="connsiteX23" fmla="*/ 2405356 w 5969143"/>
                <a:gd name="connsiteY23" fmla="*/ 263159 h 4606555"/>
                <a:gd name="connsiteX24" fmla="*/ 2691106 w 5969143"/>
                <a:gd name="connsiteY24" fmla="*/ 15509 h 4606555"/>
                <a:gd name="connsiteX25" fmla="*/ 2762543 w 5969143"/>
                <a:gd name="connsiteY25" fmla="*/ 39321 h 4606555"/>
                <a:gd name="connsiteX26" fmla="*/ 2648243 w 5969143"/>
                <a:gd name="connsiteY26" fmla="*/ 148859 h 4606555"/>
                <a:gd name="connsiteX27" fmla="*/ 2519656 w 5969143"/>
                <a:gd name="connsiteY27" fmla="*/ 277446 h 4606555"/>
                <a:gd name="connsiteX28" fmla="*/ 2676818 w 5969143"/>
                <a:gd name="connsiteY28" fmla="*/ 520334 h 4606555"/>
                <a:gd name="connsiteX29" fmla="*/ 2929231 w 5969143"/>
                <a:gd name="connsiteY29" fmla="*/ 829896 h 4606555"/>
                <a:gd name="connsiteX30" fmla="*/ 3253081 w 5969143"/>
                <a:gd name="connsiteY30" fmla="*/ 1201371 h 4606555"/>
                <a:gd name="connsiteX31" fmla="*/ 3505493 w 5969143"/>
                <a:gd name="connsiteY31" fmla="*/ 991821 h 4606555"/>
                <a:gd name="connsiteX32" fmla="*/ 4057943 w 5969143"/>
                <a:gd name="connsiteY32" fmla="*/ 1382346 h 4606555"/>
                <a:gd name="connsiteX33" fmla="*/ 5043780 w 5969143"/>
                <a:gd name="connsiteY33" fmla="*/ 1182322 h 4606555"/>
                <a:gd name="connsiteX34" fmla="*/ 5858168 w 5969143"/>
                <a:gd name="connsiteY34" fmla="*/ 334596 h 4606555"/>
                <a:gd name="connsiteX35" fmla="*/ 5967706 w 5969143"/>
                <a:gd name="connsiteY35" fmla="*/ 325072 h 4606555"/>
                <a:gd name="connsiteX36" fmla="*/ 5796255 w 5969143"/>
                <a:gd name="connsiteY36" fmla="*/ 556053 h 4606555"/>
                <a:gd name="connsiteX37" fmla="*/ 5165225 w 5969143"/>
                <a:gd name="connsiteY37" fmla="*/ 1182322 h 4606555"/>
                <a:gd name="connsiteX38" fmla="*/ 3610269 w 5969143"/>
                <a:gd name="connsiteY38" fmla="*/ 2577733 h 4606555"/>
                <a:gd name="connsiteX39" fmla="*/ 3148307 w 5969143"/>
                <a:gd name="connsiteY39" fmla="*/ 2291982 h 4606555"/>
                <a:gd name="connsiteX40" fmla="*/ 3134018 w 5969143"/>
                <a:gd name="connsiteY40" fmla="*/ 1253759 h 4606555"/>
                <a:gd name="connsiteX41" fmla="*/ 2448218 w 5969143"/>
                <a:gd name="connsiteY41" fmla="*/ 429845 h 4606555"/>
                <a:gd name="connsiteX42" fmla="*/ 1905293 w 5969143"/>
                <a:gd name="connsiteY42" fmla="*/ 925145 h 4606555"/>
                <a:gd name="connsiteX43" fmla="*/ 2214856 w 5969143"/>
                <a:gd name="connsiteY43" fmla="*/ 2139583 h 4606555"/>
                <a:gd name="connsiteX44" fmla="*/ 1829094 w 5969143"/>
                <a:gd name="connsiteY44" fmla="*/ 2301509 h 4606555"/>
                <a:gd name="connsiteX45" fmla="*/ 1786232 w 5969143"/>
                <a:gd name="connsiteY45" fmla="*/ 2582495 h 4606555"/>
                <a:gd name="connsiteX46" fmla="*/ 852780 w 5969143"/>
                <a:gd name="connsiteY46" fmla="*/ 2587256 h 4606555"/>
                <a:gd name="connsiteX47" fmla="*/ 852781 w 5969143"/>
                <a:gd name="connsiteY47" fmla="*/ 2391996 h 4606555"/>
                <a:gd name="connsiteX48" fmla="*/ 1695743 w 5969143"/>
                <a:gd name="connsiteY48" fmla="*/ 2387233 h 4606555"/>
                <a:gd name="connsiteX49" fmla="*/ 1910056 w 5969143"/>
                <a:gd name="connsiteY49" fmla="*/ 2158633 h 4606555"/>
                <a:gd name="connsiteX50" fmla="*/ 2038642 w 5969143"/>
                <a:gd name="connsiteY50" fmla="*/ 2077670 h 4606555"/>
                <a:gd name="connsiteX51" fmla="*/ 2052931 w 5969143"/>
                <a:gd name="connsiteY51" fmla="*/ 1772870 h 4606555"/>
                <a:gd name="connsiteX52" fmla="*/ 1991019 w 5969143"/>
                <a:gd name="connsiteY52" fmla="*/ 1506171 h 4606555"/>
                <a:gd name="connsiteX53" fmla="*/ 1443331 w 5969143"/>
                <a:gd name="connsiteY53" fmla="*/ 1677620 h 4606555"/>
                <a:gd name="connsiteX54" fmla="*/ 995655 w 5969143"/>
                <a:gd name="connsiteY54" fmla="*/ 1968133 h 4606555"/>
                <a:gd name="connsiteX55" fmla="*/ 824207 w 5969143"/>
                <a:gd name="connsiteY55" fmla="*/ 2296745 h 4606555"/>
                <a:gd name="connsiteX56" fmla="*/ 671805 w 5969143"/>
                <a:gd name="connsiteY56" fmla="*/ 2982545 h 4606555"/>
                <a:gd name="connsiteX57" fmla="*/ 714669 w 5969143"/>
                <a:gd name="connsiteY57" fmla="*/ 3801695 h 4606555"/>
                <a:gd name="connsiteX58" fmla="*/ 776581 w 5969143"/>
                <a:gd name="connsiteY58" fmla="*/ 4192218 h 4606555"/>
                <a:gd name="connsiteX59" fmla="*/ 800393 w 5969143"/>
                <a:gd name="connsiteY59" fmla="*/ 4606555 h 4606555"/>
                <a:gd name="connsiteX0" fmla="*/ 1038518 w 5969143"/>
                <a:gd name="connsiteY0" fmla="*/ 1768109 h 4606555"/>
                <a:gd name="connsiteX1" fmla="*/ 1167106 w 5969143"/>
                <a:gd name="connsiteY1" fmla="*/ 1606184 h 4606555"/>
                <a:gd name="connsiteX2" fmla="*/ 1290931 w 5969143"/>
                <a:gd name="connsiteY2" fmla="*/ 1487121 h 4606555"/>
                <a:gd name="connsiteX3" fmla="*/ 1476668 w 5969143"/>
                <a:gd name="connsiteY3" fmla="*/ 1291859 h 4606555"/>
                <a:gd name="connsiteX4" fmla="*/ 1471906 w 5969143"/>
                <a:gd name="connsiteY4" fmla="*/ 1234709 h 4606555"/>
                <a:gd name="connsiteX5" fmla="*/ 1381418 w 5969143"/>
                <a:gd name="connsiteY5" fmla="*/ 1320434 h 4606555"/>
                <a:gd name="connsiteX6" fmla="*/ 1305218 w 5969143"/>
                <a:gd name="connsiteY6" fmla="*/ 1401396 h 4606555"/>
                <a:gd name="connsiteX7" fmla="*/ 1100431 w 5969143"/>
                <a:gd name="connsiteY7" fmla="*/ 1610946 h 4606555"/>
                <a:gd name="connsiteX8" fmla="*/ 957556 w 5969143"/>
                <a:gd name="connsiteY8" fmla="*/ 1749059 h 4606555"/>
                <a:gd name="connsiteX9" fmla="*/ 809918 w 5969143"/>
                <a:gd name="connsiteY9" fmla="*/ 1968134 h 4606555"/>
                <a:gd name="connsiteX10" fmla="*/ 609893 w 5969143"/>
                <a:gd name="connsiteY10" fmla="*/ 2153871 h 4606555"/>
                <a:gd name="connsiteX11" fmla="*/ 319381 w 5969143"/>
                <a:gd name="connsiteY11" fmla="*/ 2249121 h 4606555"/>
                <a:gd name="connsiteX12" fmla="*/ 28868 w 5969143"/>
                <a:gd name="connsiteY12" fmla="*/ 2249121 h 4606555"/>
                <a:gd name="connsiteX13" fmla="*/ 33631 w 5969143"/>
                <a:gd name="connsiteY13" fmla="*/ 2153871 h 4606555"/>
                <a:gd name="connsiteX14" fmla="*/ 233656 w 5969143"/>
                <a:gd name="connsiteY14" fmla="*/ 2149109 h 4606555"/>
                <a:gd name="connsiteX15" fmla="*/ 400343 w 5969143"/>
                <a:gd name="connsiteY15" fmla="*/ 2134821 h 4606555"/>
                <a:gd name="connsiteX16" fmla="*/ 686093 w 5969143"/>
                <a:gd name="connsiteY16" fmla="*/ 2034809 h 4606555"/>
                <a:gd name="connsiteX17" fmla="*/ 814681 w 5969143"/>
                <a:gd name="connsiteY17" fmla="*/ 1896696 h 4606555"/>
                <a:gd name="connsiteX18" fmla="*/ 1048043 w 5969143"/>
                <a:gd name="connsiteY18" fmla="*/ 1539509 h 4606555"/>
                <a:gd name="connsiteX19" fmla="*/ 1257593 w 5969143"/>
                <a:gd name="connsiteY19" fmla="*/ 1268046 h 4606555"/>
                <a:gd name="connsiteX20" fmla="*/ 1443331 w 5969143"/>
                <a:gd name="connsiteY20" fmla="*/ 1077546 h 4606555"/>
                <a:gd name="connsiteX21" fmla="*/ 1714793 w 5969143"/>
                <a:gd name="connsiteY21" fmla="*/ 848946 h 4606555"/>
                <a:gd name="connsiteX22" fmla="*/ 2062456 w 5969143"/>
                <a:gd name="connsiteY22" fmla="*/ 563196 h 4606555"/>
                <a:gd name="connsiteX23" fmla="*/ 2405356 w 5969143"/>
                <a:gd name="connsiteY23" fmla="*/ 263159 h 4606555"/>
                <a:gd name="connsiteX24" fmla="*/ 2691106 w 5969143"/>
                <a:gd name="connsiteY24" fmla="*/ 15509 h 4606555"/>
                <a:gd name="connsiteX25" fmla="*/ 2762543 w 5969143"/>
                <a:gd name="connsiteY25" fmla="*/ 39321 h 4606555"/>
                <a:gd name="connsiteX26" fmla="*/ 2648243 w 5969143"/>
                <a:gd name="connsiteY26" fmla="*/ 148859 h 4606555"/>
                <a:gd name="connsiteX27" fmla="*/ 2519656 w 5969143"/>
                <a:gd name="connsiteY27" fmla="*/ 277446 h 4606555"/>
                <a:gd name="connsiteX28" fmla="*/ 2676818 w 5969143"/>
                <a:gd name="connsiteY28" fmla="*/ 520334 h 4606555"/>
                <a:gd name="connsiteX29" fmla="*/ 2929231 w 5969143"/>
                <a:gd name="connsiteY29" fmla="*/ 829896 h 4606555"/>
                <a:gd name="connsiteX30" fmla="*/ 3253081 w 5969143"/>
                <a:gd name="connsiteY30" fmla="*/ 1201371 h 4606555"/>
                <a:gd name="connsiteX31" fmla="*/ 3505493 w 5969143"/>
                <a:gd name="connsiteY31" fmla="*/ 991821 h 4606555"/>
                <a:gd name="connsiteX32" fmla="*/ 4057943 w 5969143"/>
                <a:gd name="connsiteY32" fmla="*/ 1382346 h 4606555"/>
                <a:gd name="connsiteX33" fmla="*/ 5043780 w 5969143"/>
                <a:gd name="connsiteY33" fmla="*/ 1182322 h 4606555"/>
                <a:gd name="connsiteX34" fmla="*/ 5858168 w 5969143"/>
                <a:gd name="connsiteY34" fmla="*/ 334596 h 4606555"/>
                <a:gd name="connsiteX35" fmla="*/ 5967706 w 5969143"/>
                <a:gd name="connsiteY35" fmla="*/ 325072 h 4606555"/>
                <a:gd name="connsiteX36" fmla="*/ 5796255 w 5969143"/>
                <a:gd name="connsiteY36" fmla="*/ 556053 h 4606555"/>
                <a:gd name="connsiteX37" fmla="*/ 5165225 w 5969143"/>
                <a:gd name="connsiteY37" fmla="*/ 1182322 h 4606555"/>
                <a:gd name="connsiteX38" fmla="*/ 3610269 w 5969143"/>
                <a:gd name="connsiteY38" fmla="*/ 2577733 h 4606555"/>
                <a:gd name="connsiteX39" fmla="*/ 3148307 w 5969143"/>
                <a:gd name="connsiteY39" fmla="*/ 2291982 h 4606555"/>
                <a:gd name="connsiteX40" fmla="*/ 3134018 w 5969143"/>
                <a:gd name="connsiteY40" fmla="*/ 1253759 h 4606555"/>
                <a:gd name="connsiteX41" fmla="*/ 2448218 w 5969143"/>
                <a:gd name="connsiteY41" fmla="*/ 429845 h 4606555"/>
                <a:gd name="connsiteX42" fmla="*/ 1905293 w 5969143"/>
                <a:gd name="connsiteY42" fmla="*/ 925145 h 4606555"/>
                <a:gd name="connsiteX43" fmla="*/ 2214856 w 5969143"/>
                <a:gd name="connsiteY43" fmla="*/ 2139583 h 4606555"/>
                <a:gd name="connsiteX44" fmla="*/ 1829094 w 5969143"/>
                <a:gd name="connsiteY44" fmla="*/ 2301509 h 4606555"/>
                <a:gd name="connsiteX45" fmla="*/ 1786232 w 5969143"/>
                <a:gd name="connsiteY45" fmla="*/ 2582495 h 4606555"/>
                <a:gd name="connsiteX46" fmla="*/ 852780 w 5969143"/>
                <a:gd name="connsiteY46" fmla="*/ 2587256 h 4606555"/>
                <a:gd name="connsiteX47" fmla="*/ 852781 w 5969143"/>
                <a:gd name="connsiteY47" fmla="*/ 2391996 h 4606555"/>
                <a:gd name="connsiteX48" fmla="*/ 1695743 w 5969143"/>
                <a:gd name="connsiteY48" fmla="*/ 2387233 h 4606555"/>
                <a:gd name="connsiteX49" fmla="*/ 1910056 w 5969143"/>
                <a:gd name="connsiteY49" fmla="*/ 2158633 h 4606555"/>
                <a:gd name="connsiteX50" fmla="*/ 2038642 w 5969143"/>
                <a:gd name="connsiteY50" fmla="*/ 2077670 h 4606555"/>
                <a:gd name="connsiteX51" fmla="*/ 2052931 w 5969143"/>
                <a:gd name="connsiteY51" fmla="*/ 1772870 h 4606555"/>
                <a:gd name="connsiteX52" fmla="*/ 1991019 w 5969143"/>
                <a:gd name="connsiteY52" fmla="*/ 1506171 h 4606555"/>
                <a:gd name="connsiteX53" fmla="*/ 1443331 w 5969143"/>
                <a:gd name="connsiteY53" fmla="*/ 1677620 h 4606555"/>
                <a:gd name="connsiteX54" fmla="*/ 995655 w 5969143"/>
                <a:gd name="connsiteY54" fmla="*/ 1968133 h 4606555"/>
                <a:gd name="connsiteX55" fmla="*/ 824207 w 5969143"/>
                <a:gd name="connsiteY55" fmla="*/ 2296745 h 4606555"/>
                <a:gd name="connsiteX56" fmla="*/ 671805 w 5969143"/>
                <a:gd name="connsiteY56" fmla="*/ 2982545 h 4606555"/>
                <a:gd name="connsiteX57" fmla="*/ 714669 w 5969143"/>
                <a:gd name="connsiteY57" fmla="*/ 3801695 h 4606555"/>
                <a:gd name="connsiteX58" fmla="*/ 776581 w 5969143"/>
                <a:gd name="connsiteY58" fmla="*/ 4192218 h 4606555"/>
                <a:gd name="connsiteX59" fmla="*/ 800393 w 5969143"/>
                <a:gd name="connsiteY59" fmla="*/ 4606555 h 4606555"/>
                <a:gd name="connsiteX0" fmla="*/ 1038518 w 5969143"/>
                <a:gd name="connsiteY0" fmla="*/ 1768109 h 4606555"/>
                <a:gd name="connsiteX1" fmla="*/ 1167106 w 5969143"/>
                <a:gd name="connsiteY1" fmla="*/ 1606184 h 4606555"/>
                <a:gd name="connsiteX2" fmla="*/ 1290931 w 5969143"/>
                <a:gd name="connsiteY2" fmla="*/ 1487121 h 4606555"/>
                <a:gd name="connsiteX3" fmla="*/ 1476668 w 5969143"/>
                <a:gd name="connsiteY3" fmla="*/ 1291859 h 4606555"/>
                <a:gd name="connsiteX4" fmla="*/ 1471906 w 5969143"/>
                <a:gd name="connsiteY4" fmla="*/ 1234709 h 4606555"/>
                <a:gd name="connsiteX5" fmla="*/ 1381418 w 5969143"/>
                <a:gd name="connsiteY5" fmla="*/ 1320434 h 4606555"/>
                <a:gd name="connsiteX6" fmla="*/ 1305218 w 5969143"/>
                <a:gd name="connsiteY6" fmla="*/ 1401396 h 4606555"/>
                <a:gd name="connsiteX7" fmla="*/ 1100431 w 5969143"/>
                <a:gd name="connsiteY7" fmla="*/ 1610946 h 4606555"/>
                <a:gd name="connsiteX8" fmla="*/ 957556 w 5969143"/>
                <a:gd name="connsiteY8" fmla="*/ 1749059 h 4606555"/>
                <a:gd name="connsiteX9" fmla="*/ 809918 w 5969143"/>
                <a:gd name="connsiteY9" fmla="*/ 1968134 h 4606555"/>
                <a:gd name="connsiteX10" fmla="*/ 609893 w 5969143"/>
                <a:gd name="connsiteY10" fmla="*/ 2153871 h 4606555"/>
                <a:gd name="connsiteX11" fmla="*/ 319381 w 5969143"/>
                <a:gd name="connsiteY11" fmla="*/ 2249121 h 4606555"/>
                <a:gd name="connsiteX12" fmla="*/ 28868 w 5969143"/>
                <a:gd name="connsiteY12" fmla="*/ 2249121 h 4606555"/>
                <a:gd name="connsiteX13" fmla="*/ 33631 w 5969143"/>
                <a:gd name="connsiteY13" fmla="*/ 2153871 h 4606555"/>
                <a:gd name="connsiteX14" fmla="*/ 233656 w 5969143"/>
                <a:gd name="connsiteY14" fmla="*/ 2149109 h 4606555"/>
                <a:gd name="connsiteX15" fmla="*/ 400343 w 5969143"/>
                <a:gd name="connsiteY15" fmla="*/ 2134821 h 4606555"/>
                <a:gd name="connsiteX16" fmla="*/ 686093 w 5969143"/>
                <a:gd name="connsiteY16" fmla="*/ 2034809 h 4606555"/>
                <a:gd name="connsiteX17" fmla="*/ 814681 w 5969143"/>
                <a:gd name="connsiteY17" fmla="*/ 1896696 h 4606555"/>
                <a:gd name="connsiteX18" fmla="*/ 1048043 w 5969143"/>
                <a:gd name="connsiteY18" fmla="*/ 1539509 h 4606555"/>
                <a:gd name="connsiteX19" fmla="*/ 1257593 w 5969143"/>
                <a:gd name="connsiteY19" fmla="*/ 1268046 h 4606555"/>
                <a:gd name="connsiteX20" fmla="*/ 1443331 w 5969143"/>
                <a:gd name="connsiteY20" fmla="*/ 1077546 h 4606555"/>
                <a:gd name="connsiteX21" fmla="*/ 1714793 w 5969143"/>
                <a:gd name="connsiteY21" fmla="*/ 848946 h 4606555"/>
                <a:gd name="connsiteX22" fmla="*/ 2062456 w 5969143"/>
                <a:gd name="connsiteY22" fmla="*/ 563196 h 4606555"/>
                <a:gd name="connsiteX23" fmla="*/ 2405356 w 5969143"/>
                <a:gd name="connsiteY23" fmla="*/ 263159 h 4606555"/>
                <a:gd name="connsiteX24" fmla="*/ 2691106 w 5969143"/>
                <a:gd name="connsiteY24" fmla="*/ 15509 h 4606555"/>
                <a:gd name="connsiteX25" fmla="*/ 2762543 w 5969143"/>
                <a:gd name="connsiteY25" fmla="*/ 39321 h 4606555"/>
                <a:gd name="connsiteX26" fmla="*/ 2648243 w 5969143"/>
                <a:gd name="connsiteY26" fmla="*/ 148859 h 4606555"/>
                <a:gd name="connsiteX27" fmla="*/ 2519656 w 5969143"/>
                <a:gd name="connsiteY27" fmla="*/ 277446 h 4606555"/>
                <a:gd name="connsiteX28" fmla="*/ 2676818 w 5969143"/>
                <a:gd name="connsiteY28" fmla="*/ 520334 h 4606555"/>
                <a:gd name="connsiteX29" fmla="*/ 2929231 w 5969143"/>
                <a:gd name="connsiteY29" fmla="*/ 829896 h 4606555"/>
                <a:gd name="connsiteX30" fmla="*/ 3253081 w 5969143"/>
                <a:gd name="connsiteY30" fmla="*/ 1201371 h 4606555"/>
                <a:gd name="connsiteX31" fmla="*/ 3505493 w 5969143"/>
                <a:gd name="connsiteY31" fmla="*/ 991821 h 4606555"/>
                <a:gd name="connsiteX32" fmla="*/ 4057943 w 5969143"/>
                <a:gd name="connsiteY32" fmla="*/ 1382346 h 4606555"/>
                <a:gd name="connsiteX33" fmla="*/ 5043780 w 5969143"/>
                <a:gd name="connsiteY33" fmla="*/ 1182322 h 4606555"/>
                <a:gd name="connsiteX34" fmla="*/ 5858168 w 5969143"/>
                <a:gd name="connsiteY34" fmla="*/ 334596 h 4606555"/>
                <a:gd name="connsiteX35" fmla="*/ 5967706 w 5969143"/>
                <a:gd name="connsiteY35" fmla="*/ 325072 h 4606555"/>
                <a:gd name="connsiteX36" fmla="*/ 5796255 w 5969143"/>
                <a:gd name="connsiteY36" fmla="*/ 556053 h 4606555"/>
                <a:gd name="connsiteX37" fmla="*/ 5165225 w 5969143"/>
                <a:gd name="connsiteY37" fmla="*/ 1182322 h 4606555"/>
                <a:gd name="connsiteX38" fmla="*/ 3610269 w 5969143"/>
                <a:gd name="connsiteY38" fmla="*/ 2577733 h 4606555"/>
                <a:gd name="connsiteX39" fmla="*/ 3148307 w 5969143"/>
                <a:gd name="connsiteY39" fmla="*/ 2291982 h 4606555"/>
                <a:gd name="connsiteX40" fmla="*/ 3134018 w 5969143"/>
                <a:gd name="connsiteY40" fmla="*/ 1253759 h 4606555"/>
                <a:gd name="connsiteX41" fmla="*/ 2448218 w 5969143"/>
                <a:gd name="connsiteY41" fmla="*/ 429845 h 4606555"/>
                <a:gd name="connsiteX42" fmla="*/ 1905293 w 5969143"/>
                <a:gd name="connsiteY42" fmla="*/ 925145 h 4606555"/>
                <a:gd name="connsiteX43" fmla="*/ 2214856 w 5969143"/>
                <a:gd name="connsiteY43" fmla="*/ 2139583 h 4606555"/>
                <a:gd name="connsiteX44" fmla="*/ 1829094 w 5969143"/>
                <a:gd name="connsiteY44" fmla="*/ 2301509 h 4606555"/>
                <a:gd name="connsiteX45" fmla="*/ 1786232 w 5969143"/>
                <a:gd name="connsiteY45" fmla="*/ 2582495 h 4606555"/>
                <a:gd name="connsiteX46" fmla="*/ 852780 w 5969143"/>
                <a:gd name="connsiteY46" fmla="*/ 2587256 h 4606555"/>
                <a:gd name="connsiteX47" fmla="*/ 852781 w 5969143"/>
                <a:gd name="connsiteY47" fmla="*/ 2391996 h 4606555"/>
                <a:gd name="connsiteX48" fmla="*/ 1695743 w 5969143"/>
                <a:gd name="connsiteY48" fmla="*/ 2387233 h 4606555"/>
                <a:gd name="connsiteX49" fmla="*/ 1910056 w 5969143"/>
                <a:gd name="connsiteY49" fmla="*/ 2158633 h 4606555"/>
                <a:gd name="connsiteX50" fmla="*/ 2038642 w 5969143"/>
                <a:gd name="connsiteY50" fmla="*/ 2077670 h 4606555"/>
                <a:gd name="connsiteX51" fmla="*/ 2052931 w 5969143"/>
                <a:gd name="connsiteY51" fmla="*/ 1772870 h 4606555"/>
                <a:gd name="connsiteX52" fmla="*/ 1991019 w 5969143"/>
                <a:gd name="connsiteY52" fmla="*/ 1506171 h 4606555"/>
                <a:gd name="connsiteX53" fmla="*/ 1443331 w 5969143"/>
                <a:gd name="connsiteY53" fmla="*/ 1677620 h 4606555"/>
                <a:gd name="connsiteX54" fmla="*/ 995655 w 5969143"/>
                <a:gd name="connsiteY54" fmla="*/ 1968133 h 4606555"/>
                <a:gd name="connsiteX55" fmla="*/ 824207 w 5969143"/>
                <a:gd name="connsiteY55" fmla="*/ 2296745 h 4606555"/>
                <a:gd name="connsiteX56" fmla="*/ 671805 w 5969143"/>
                <a:gd name="connsiteY56" fmla="*/ 2982545 h 4606555"/>
                <a:gd name="connsiteX57" fmla="*/ 714669 w 5969143"/>
                <a:gd name="connsiteY57" fmla="*/ 3801695 h 4606555"/>
                <a:gd name="connsiteX58" fmla="*/ 776581 w 5969143"/>
                <a:gd name="connsiteY58" fmla="*/ 4192218 h 4606555"/>
                <a:gd name="connsiteX59" fmla="*/ 800393 w 5969143"/>
                <a:gd name="connsiteY59" fmla="*/ 4606555 h 4606555"/>
                <a:gd name="connsiteX0" fmla="*/ 1038518 w 5969143"/>
                <a:gd name="connsiteY0" fmla="*/ 1768109 h 4606555"/>
                <a:gd name="connsiteX1" fmla="*/ 1167106 w 5969143"/>
                <a:gd name="connsiteY1" fmla="*/ 1606184 h 4606555"/>
                <a:gd name="connsiteX2" fmla="*/ 1290931 w 5969143"/>
                <a:gd name="connsiteY2" fmla="*/ 1487121 h 4606555"/>
                <a:gd name="connsiteX3" fmla="*/ 1476668 w 5969143"/>
                <a:gd name="connsiteY3" fmla="*/ 1291859 h 4606555"/>
                <a:gd name="connsiteX4" fmla="*/ 1471906 w 5969143"/>
                <a:gd name="connsiteY4" fmla="*/ 1234709 h 4606555"/>
                <a:gd name="connsiteX5" fmla="*/ 1381418 w 5969143"/>
                <a:gd name="connsiteY5" fmla="*/ 1320434 h 4606555"/>
                <a:gd name="connsiteX6" fmla="*/ 1305218 w 5969143"/>
                <a:gd name="connsiteY6" fmla="*/ 1401396 h 4606555"/>
                <a:gd name="connsiteX7" fmla="*/ 1100431 w 5969143"/>
                <a:gd name="connsiteY7" fmla="*/ 1610946 h 4606555"/>
                <a:gd name="connsiteX8" fmla="*/ 957556 w 5969143"/>
                <a:gd name="connsiteY8" fmla="*/ 1749059 h 4606555"/>
                <a:gd name="connsiteX9" fmla="*/ 809918 w 5969143"/>
                <a:gd name="connsiteY9" fmla="*/ 1968134 h 4606555"/>
                <a:gd name="connsiteX10" fmla="*/ 609893 w 5969143"/>
                <a:gd name="connsiteY10" fmla="*/ 2153871 h 4606555"/>
                <a:gd name="connsiteX11" fmla="*/ 319381 w 5969143"/>
                <a:gd name="connsiteY11" fmla="*/ 2249121 h 4606555"/>
                <a:gd name="connsiteX12" fmla="*/ 28868 w 5969143"/>
                <a:gd name="connsiteY12" fmla="*/ 2249121 h 4606555"/>
                <a:gd name="connsiteX13" fmla="*/ 33631 w 5969143"/>
                <a:gd name="connsiteY13" fmla="*/ 2153871 h 4606555"/>
                <a:gd name="connsiteX14" fmla="*/ 233656 w 5969143"/>
                <a:gd name="connsiteY14" fmla="*/ 2149109 h 4606555"/>
                <a:gd name="connsiteX15" fmla="*/ 400343 w 5969143"/>
                <a:gd name="connsiteY15" fmla="*/ 2134821 h 4606555"/>
                <a:gd name="connsiteX16" fmla="*/ 686093 w 5969143"/>
                <a:gd name="connsiteY16" fmla="*/ 2034809 h 4606555"/>
                <a:gd name="connsiteX17" fmla="*/ 814681 w 5969143"/>
                <a:gd name="connsiteY17" fmla="*/ 1896696 h 4606555"/>
                <a:gd name="connsiteX18" fmla="*/ 1048043 w 5969143"/>
                <a:gd name="connsiteY18" fmla="*/ 1539509 h 4606555"/>
                <a:gd name="connsiteX19" fmla="*/ 1257593 w 5969143"/>
                <a:gd name="connsiteY19" fmla="*/ 1268046 h 4606555"/>
                <a:gd name="connsiteX20" fmla="*/ 1443331 w 5969143"/>
                <a:gd name="connsiteY20" fmla="*/ 1077546 h 4606555"/>
                <a:gd name="connsiteX21" fmla="*/ 1714793 w 5969143"/>
                <a:gd name="connsiteY21" fmla="*/ 848946 h 4606555"/>
                <a:gd name="connsiteX22" fmla="*/ 2062456 w 5969143"/>
                <a:gd name="connsiteY22" fmla="*/ 563196 h 4606555"/>
                <a:gd name="connsiteX23" fmla="*/ 2405356 w 5969143"/>
                <a:gd name="connsiteY23" fmla="*/ 263159 h 4606555"/>
                <a:gd name="connsiteX24" fmla="*/ 2691106 w 5969143"/>
                <a:gd name="connsiteY24" fmla="*/ 15509 h 4606555"/>
                <a:gd name="connsiteX25" fmla="*/ 2762543 w 5969143"/>
                <a:gd name="connsiteY25" fmla="*/ 39321 h 4606555"/>
                <a:gd name="connsiteX26" fmla="*/ 2648243 w 5969143"/>
                <a:gd name="connsiteY26" fmla="*/ 148859 h 4606555"/>
                <a:gd name="connsiteX27" fmla="*/ 2519656 w 5969143"/>
                <a:gd name="connsiteY27" fmla="*/ 277446 h 4606555"/>
                <a:gd name="connsiteX28" fmla="*/ 2676818 w 5969143"/>
                <a:gd name="connsiteY28" fmla="*/ 520334 h 4606555"/>
                <a:gd name="connsiteX29" fmla="*/ 2929231 w 5969143"/>
                <a:gd name="connsiteY29" fmla="*/ 829896 h 4606555"/>
                <a:gd name="connsiteX30" fmla="*/ 3253081 w 5969143"/>
                <a:gd name="connsiteY30" fmla="*/ 1201371 h 4606555"/>
                <a:gd name="connsiteX31" fmla="*/ 3505493 w 5969143"/>
                <a:gd name="connsiteY31" fmla="*/ 991821 h 4606555"/>
                <a:gd name="connsiteX32" fmla="*/ 4057943 w 5969143"/>
                <a:gd name="connsiteY32" fmla="*/ 1382346 h 4606555"/>
                <a:gd name="connsiteX33" fmla="*/ 5043780 w 5969143"/>
                <a:gd name="connsiteY33" fmla="*/ 1182322 h 4606555"/>
                <a:gd name="connsiteX34" fmla="*/ 5858168 w 5969143"/>
                <a:gd name="connsiteY34" fmla="*/ 334596 h 4606555"/>
                <a:gd name="connsiteX35" fmla="*/ 5967706 w 5969143"/>
                <a:gd name="connsiteY35" fmla="*/ 325072 h 4606555"/>
                <a:gd name="connsiteX36" fmla="*/ 5796255 w 5969143"/>
                <a:gd name="connsiteY36" fmla="*/ 556053 h 4606555"/>
                <a:gd name="connsiteX37" fmla="*/ 5165225 w 5969143"/>
                <a:gd name="connsiteY37" fmla="*/ 1182322 h 4606555"/>
                <a:gd name="connsiteX38" fmla="*/ 3610269 w 5969143"/>
                <a:gd name="connsiteY38" fmla="*/ 2577733 h 4606555"/>
                <a:gd name="connsiteX39" fmla="*/ 3148307 w 5969143"/>
                <a:gd name="connsiteY39" fmla="*/ 2291982 h 4606555"/>
                <a:gd name="connsiteX40" fmla="*/ 3134018 w 5969143"/>
                <a:gd name="connsiteY40" fmla="*/ 1253759 h 4606555"/>
                <a:gd name="connsiteX41" fmla="*/ 2448218 w 5969143"/>
                <a:gd name="connsiteY41" fmla="*/ 429845 h 4606555"/>
                <a:gd name="connsiteX42" fmla="*/ 1905293 w 5969143"/>
                <a:gd name="connsiteY42" fmla="*/ 925145 h 4606555"/>
                <a:gd name="connsiteX43" fmla="*/ 2214856 w 5969143"/>
                <a:gd name="connsiteY43" fmla="*/ 2139583 h 4606555"/>
                <a:gd name="connsiteX44" fmla="*/ 1829094 w 5969143"/>
                <a:gd name="connsiteY44" fmla="*/ 2301509 h 4606555"/>
                <a:gd name="connsiteX45" fmla="*/ 1786232 w 5969143"/>
                <a:gd name="connsiteY45" fmla="*/ 2582495 h 4606555"/>
                <a:gd name="connsiteX46" fmla="*/ 852780 w 5969143"/>
                <a:gd name="connsiteY46" fmla="*/ 2587256 h 4606555"/>
                <a:gd name="connsiteX47" fmla="*/ 852781 w 5969143"/>
                <a:gd name="connsiteY47" fmla="*/ 2391996 h 4606555"/>
                <a:gd name="connsiteX48" fmla="*/ 1695743 w 5969143"/>
                <a:gd name="connsiteY48" fmla="*/ 2387233 h 4606555"/>
                <a:gd name="connsiteX49" fmla="*/ 1910056 w 5969143"/>
                <a:gd name="connsiteY49" fmla="*/ 2158633 h 4606555"/>
                <a:gd name="connsiteX50" fmla="*/ 2038642 w 5969143"/>
                <a:gd name="connsiteY50" fmla="*/ 2077670 h 4606555"/>
                <a:gd name="connsiteX51" fmla="*/ 2052931 w 5969143"/>
                <a:gd name="connsiteY51" fmla="*/ 1772870 h 4606555"/>
                <a:gd name="connsiteX52" fmla="*/ 1991019 w 5969143"/>
                <a:gd name="connsiteY52" fmla="*/ 1506171 h 4606555"/>
                <a:gd name="connsiteX53" fmla="*/ 1443331 w 5969143"/>
                <a:gd name="connsiteY53" fmla="*/ 1677620 h 4606555"/>
                <a:gd name="connsiteX54" fmla="*/ 995655 w 5969143"/>
                <a:gd name="connsiteY54" fmla="*/ 1968133 h 4606555"/>
                <a:gd name="connsiteX55" fmla="*/ 824207 w 5969143"/>
                <a:gd name="connsiteY55" fmla="*/ 2296745 h 4606555"/>
                <a:gd name="connsiteX56" fmla="*/ 671805 w 5969143"/>
                <a:gd name="connsiteY56" fmla="*/ 2982545 h 4606555"/>
                <a:gd name="connsiteX57" fmla="*/ 714669 w 5969143"/>
                <a:gd name="connsiteY57" fmla="*/ 3801695 h 4606555"/>
                <a:gd name="connsiteX58" fmla="*/ 776581 w 5969143"/>
                <a:gd name="connsiteY58" fmla="*/ 4192218 h 4606555"/>
                <a:gd name="connsiteX59" fmla="*/ 800393 w 5969143"/>
                <a:gd name="connsiteY59" fmla="*/ 4606555 h 4606555"/>
                <a:gd name="connsiteX0" fmla="*/ 1038518 w 5969143"/>
                <a:gd name="connsiteY0" fmla="*/ 1768109 h 4606555"/>
                <a:gd name="connsiteX1" fmla="*/ 1167106 w 5969143"/>
                <a:gd name="connsiteY1" fmla="*/ 1606184 h 4606555"/>
                <a:gd name="connsiteX2" fmla="*/ 1290931 w 5969143"/>
                <a:gd name="connsiteY2" fmla="*/ 1487121 h 4606555"/>
                <a:gd name="connsiteX3" fmla="*/ 1476668 w 5969143"/>
                <a:gd name="connsiteY3" fmla="*/ 1291859 h 4606555"/>
                <a:gd name="connsiteX4" fmla="*/ 1471906 w 5969143"/>
                <a:gd name="connsiteY4" fmla="*/ 1234709 h 4606555"/>
                <a:gd name="connsiteX5" fmla="*/ 1381418 w 5969143"/>
                <a:gd name="connsiteY5" fmla="*/ 1320434 h 4606555"/>
                <a:gd name="connsiteX6" fmla="*/ 1305218 w 5969143"/>
                <a:gd name="connsiteY6" fmla="*/ 1401396 h 4606555"/>
                <a:gd name="connsiteX7" fmla="*/ 1100431 w 5969143"/>
                <a:gd name="connsiteY7" fmla="*/ 1610946 h 4606555"/>
                <a:gd name="connsiteX8" fmla="*/ 957556 w 5969143"/>
                <a:gd name="connsiteY8" fmla="*/ 1749059 h 4606555"/>
                <a:gd name="connsiteX9" fmla="*/ 809918 w 5969143"/>
                <a:gd name="connsiteY9" fmla="*/ 1968134 h 4606555"/>
                <a:gd name="connsiteX10" fmla="*/ 609893 w 5969143"/>
                <a:gd name="connsiteY10" fmla="*/ 2153871 h 4606555"/>
                <a:gd name="connsiteX11" fmla="*/ 319381 w 5969143"/>
                <a:gd name="connsiteY11" fmla="*/ 2249121 h 4606555"/>
                <a:gd name="connsiteX12" fmla="*/ 28868 w 5969143"/>
                <a:gd name="connsiteY12" fmla="*/ 2249121 h 4606555"/>
                <a:gd name="connsiteX13" fmla="*/ 33631 w 5969143"/>
                <a:gd name="connsiteY13" fmla="*/ 2153871 h 4606555"/>
                <a:gd name="connsiteX14" fmla="*/ 233656 w 5969143"/>
                <a:gd name="connsiteY14" fmla="*/ 2149109 h 4606555"/>
                <a:gd name="connsiteX15" fmla="*/ 400343 w 5969143"/>
                <a:gd name="connsiteY15" fmla="*/ 2134821 h 4606555"/>
                <a:gd name="connsiteX16" fmla="*/ 686093 w 5969143"/>
                <a:gd name="connsiteY16" fmla="*/ 2034809 h 4606555"/>
                <a:gd name="connsiteX17" fmla="*/ 814681 w 5969143"/>
                <a:gd name="connsiteY17" fmla="*/ 1896696 h 4606555"/>
                <a:gd name="connsiteX18" fmla="*/ 1048043 w 5969143"/>
                <a:gd name="connsiteY18" fmla="*/ 1539509 h 4606555"/>
                <a:gd name="connsiteX19" fmla="*/ 1257593 w 5969143"/>
                <a:gd name="connsiteY19" fmla="*/ 1268046 h 4606555"/>
                <a:gd name="connsiteX20" fmla="*/ 1443331 w 5969143"/>
                <a:gd name="connsiteY20" fmla="*/ 1077546 h 4606555"/>
                <a:gd name="connsiteX21" fmla="*/ 1714793 w 5969143"/>
                <a:gd name="connsiteY21" fmla="*/ 848946 h 4606555"/>
                <a:gd name="connsiteX22" fmla="*/ 2062456 w 5969143"/>
                <a:gd name="connsiteY22" fmla="*/ 563196 h 4606555"/>
                <a:gd name="connsiteX23" fmla="*/ 2405356 w 5969143"/>
                <a:gd name="connsiteY23" fmla="*/ 263159 h 4606555"/>
                <a:gd name="connsiteX24" fmla="*/ 2691106 w 5969143"/>
                <a:gd name="connsiteY24" fmla="*/ 15509 h 4606555"/>
                <a:gd name="connsiteX25" fmla="*/ 2762543 w 5969143"/>
                <a:gd name="connsiteY25" fmla="*/ 39321 h 4606555"/>
                <a:gd name="connsiteX26" fmla="*/ 2648243 w 5969143"/>
                <a:gd name="connsiteY26" fmla="*/ 148859 h 4606555"/>
                <a:gd name="connsiteX27" fmla="*/ 2519656 w 5969143"/>
                <a:gd name="connsiteY27" fmla="*/ 277446 h 4606555"/>
                <a:gd name="connsiteX28" fmla="*/ 2676818 w 5969143"/>
                <a:gd name="connsiteY28" fmla="*/ 520334 h 4606555"/>
                <a:gd name="connsiteX29" fmla="*/ 2929231 w 5969143"/>
                <a:gd name="connsiteY29" fmla="*/ 829896 h 4606555"/>
                <a:gd name="connsiteX30" fmla="*/ 3253081 w 5969143"/>
                <a:gd name="connsiteY30" fmla="*/ 1201371 h 4606555"/>
                <a:gd name="connsiteX31" fmla="*/ 3505493 w 5969143"/>
                <a:gd name="connsiteY31" fmla="*/ 991821 h 4606555"/>
                <a:gd name="connsiteX32" fmla="*/ 4057943 w 5969143"/>
                <a:gd name="connsiteY32" fmla="*/ 1382346 h 4606555"/>
                <a:gd name="connsiteX33" fmla="*/ 5043780 w 5969143"/>
                <a:gd name="connsiteY33" fmla="*/ 1182322 h 4606555"/>
                <a:gd name="connsiteX34" fmla="*/ 5858168 w 5969143"/>
                <a:gd name="connsiteY34" fmla="*/ 334596 h 4606555"/>
                <a:gd name="connsiteX35" fmla="*/ 5967706 w 5969143"/>
                <a:gd name="connsiteY35" fmla="*/ 325072 h 4606555"/>
                <a:gd name="connsiteX36" fmla="*/ 5796255 w 5969143"/>
                <a:gd name="connsiteY36" fmla="*/ 556053 h 4606555"/>
                <a:gd name="connsiteX37" fmla="*/ 5165225 w 5969143"/>
                <a:gd name="connsiteY37" fmla="*/ 1182322 h 4606555"/>
                <a:gd name="connsiteX38" fmla="*/ 3610269 w 5969143"/>
                <a:gd name="connsiteY38" fmla="*/ 2577733 h 4606555"/>
                <a:gd name="connsiteX39" fmla="*/ 3148307 w 5969143"/>
                <a:gd name="connsiteY39" fmla="*/ 2291982 h 4606555"/>
                <a:gd name="connsiteX40" fmla="*/ 3134018 w 5969143"/>
                <a:gd name="connsiteY40" fmla="*/ 1253759 h 4606555"/>
                <a:gd name="connsiteX41" fmla="*/ 2448218 w 5969143"/>
                <a:gd name="connsiteY41" fmla="*/ 429845 h 4606555"/>
                <a:gd name="connsiteX42" fmla="*/ 1905293 w 5969143"/>
                <a:gd name="connsiteY42" fmla="*/ 925145 h 4606555"/>
                <a:gd name="connsiteX43" fmla="*/ 2214856 w 5969143"/>
                <a:gd name="connsiteY43" fmla="*/ 2139583 h 4606555"/>
                <a:gd name="connsiteX44" fmla="*/ 1829094 w 5969143"/>
                <a:gd name="connsiteY44" fmla="*/ 2301509 h 4606555"/>
                <a:gd name="connsiteX45" fmla="*/ 1786232 w 5969143"/>
                <a:gd name="connsiteY45" fmla="*/ 2582495 h 4606555"/>
                <a:gd name="connsiteX46" fmla="*/ 852780 w 5969143"/>
                <a:gd name="connsiteY46" fmla="*/ 2587256 h 4606555"/>
                <a:gd name="connsiteX47" fmla="*/ 852781 w 5969143"/>
                <a:gd name="connsiteY47" fmla="*/ 2391996 h 4606555"/>
                <a:gd name="connsiteX48" fmla="*/ 1695743 w 5969143"/>
                <a:gd name="connsiteY48" fmla="*/ 2387233 h 4606555"/>
                <a:gd name="connsiteX49" fmla="*/ 1910056 w 5969143"/>
                <a:gd name="connsiteY49" fmla="*/ 2158633 h 4606555"/>
                <a:gd name="connsiteX50" fmla="*/ 2038642 w 5969143"/>
                <a:gd name="connsiteY50" fmla="*/ 2077670 h 4606555"/>
                <a:gd name="connsiteX51" fmla="*/ 2052931 w 5969143"/>
                <a:gd name="connsiteY51" fmla="*/ 1772870 h 4606555"/>
                <a:gd name="connsiteX52" fmla="*/ 1991019 w 5969143"/>
                <a:gd name="connsiteY52" fmla="*/ 1506171 h 4606555"/>
                <a:gd name="connsiteX53" fmla="*/ 1443331 w 5969143"/>
                <a:gd name="connsiteY53" fmla="*/ 1677620 h 4606555"/>
                <a:gd name="connsiteX54" fmla="*/ 995655 w 5969143"/>
                <a:gd name="connsiteY54" fmla="*/ 1968133 h 4606555"/>
                <a:gd name="connsiteX55" fmla="*/ 824207 w 5969143"/>
                <a:gd name="connsiteY55" fmla="*/ 2296745 h 4606555"/>
                <a:gd name="connsiteX56" fmla="*/ 671805 w 5969143"/>
                <a:gd name="connsiteY56" fmla="*/ 2982545 h 4606555"/>
                <a:gd name="connsiteX57" fmla="*/ 714669 w 5969143"/>
                <a:gd name="connsiteY57" fmla="*/ 3801695 h 4606555"/>
                <a:gd name="connsiteX58" fmla="*/ 776581 w 5969143"/>
                <a:gd name="connsiteY58" fmla="*/ 4192218 h 4606555"/>
                <a:gd name="connsiteX59" fmla="*/ 800393 w 5969143"/>
                <a:gd name="connsiteY59" fmla="*/ 4606555 h 4606555"/>
                <a:gd name="connsiteX0" fmla="*/ 1038518 w 5969143"/>
                <a:gd name="connsiteY0" fmla="*/ 1768109 h 4634645"/>
                <a:gd name="connsiteX1" fmla="*/ 1167106 w 5969143"/>
                <a:gd name="connsiteY1" fmla="*/ 1606184 h 4634645"/>
                <a:gd name="connsiteX2" fmla="*/ 1290931 w 5969143"/>
                <a:gd name="connsiteY2" fmla="*/ 1487121 h 4634645"/>
                <a:gd name="connsiteX3" fmla="*/ 1476668 w 5969143"/>
                <a:gd name="connsiteY3" fmla="*/ 1291859 h 4634645"/>
                <a:gd name="connsiteX4" fmla="*/ 1471906 w 5969143"/>
                <a:gd name="connsiteY4" fmla="*/ 1234709 h 4634645"/>
                <a:gd name="connsiteX5" fmla="*/ 1381418 w 5969143"/>
                <a:gd name="connsiteY5" fmla="*/ 1320434 h 4634645"/>
                <a:gd name="connsiteX6" fmla="*/ 1305218 w 5969143"/>
                <a:gd name="connsiteY6" fmla="*/ 1401396 h 4634645"/>
                <a:gd name="connsiteX7" fmla="*/ 1100431 w 5969143"/>
                <a:gd name="connsiteY7" fmla="*/ 1610946 h 4634645"/>
                <a:gd name="connsiteX8" fmla="*/ 957556 w 5969143"/>
                <a:gd name="connsiteY8" fmla="*/ 1749059 h 4634645"/>
                <a:gd name="connsiteX9" fmla="*/ 809918 w 5969143"/>
                <a:gd name="connsiteY9" fmla="*/ 1968134 h 4634645"/>
                <a:gd name="connsiteX10" fmla="*/ 609893 w 5969143"/>
                <a:gd name="connsiteY10" fmla="*/ 2153871 h 4634645"/>
                <a:gd name="connsiteX11" fmla="*/ 319381 w 5969143"/>
                <a:gd name="connsiteY11" fmla="*/ 2249121 h 4634645"/>
                <a:gd name="connsiteX12" fmla="*/ 28868 w 5969143"/>
                <a:gd name="connsiteY12" fmla="*/ 2249121 h 4634645"/>
                <a:gd name="connsiteX13" fmla="*/ 33631 w 5969143"/>
                <a:gd name="connsiteY13" fmla="*/ 2153871 h 4634645"/>
                <a:gd name="connsiteX14" fmla="*/ 233656 w 5969143"/>
                <a:gd name="connsiteY14" fmla="*/ 2149109 h 4634645"/>
                <a:gd name="connsiteX15" fmla="*/ 400343 w 5969143"/>
                <a:gd name="connsiteY15" fmla="*/ 2134821 h 4634645"/>
                <a:gd name="connsiteX16" fmla="*/ 686093 w 5969143"/>
                <a:gd name="connsiteY16" fmla="*/ 2034809 h 4634645"/>
                <a:gd name="connsiteX17" fmla="*/ 814681 w 5969143"/>
                <a:gd name="connsiteY17" fmla="*/ 1896696 h 4634645"/>
                <a:gd name="connsiteX18" fmla="*/ 1048043 w 5969143"/>
                <a:gd name="connsiteY18" fmla="*/ 1539509 h 4634645"/>
                <a:gd name="connsiteX19" fmla="*/ 1257593 w 5969143"/>
                <a:gd name="connsiteY19" fmla="*/ 1268046 h 4634645"/>
                <a:gd name="connsiteX20" fmla="*/ 1443331 w 5969143"/>
                <a:gd name="connsiteY20" fmla="*/ 1077546 h 4634645"/>
                <a:gd name="connsiteX21" fmla="*/ 1714793 w 5969143"/>
                <a:gd name="connsiteY21" fmla="*/ 848946 h 4634645"/>
                <a:gd name="connsiteX22" fmla="*/ 2062456 w 5969143"/>
                <a:gd name="connsiteY22" fmla="*/ 563196 h 4634645"/>
                <a:gd name="connsiteX23" fmla="*/ 2405356 w 5969143"/>
                <a:gd name="connsiteY23" fmla="*/ 263159 h 4634645"/>
                <a:gd name="connsiteX24" fmla="*/ 2691106 w 5969143"/>
                <a:gd name="connsiteY24" fmla="*/ 15509 h 4634645"/>
                <a:gd name="connsiteX25" fmla="*/ 2762543 w 5969143"/>
                <a:gd name="connsiteY25" fmla="*/ 39321 h 4634645"/>
                <a:gd name="connsiteX26" fmla="*/ 2648243 w 5969143"/>
                <a:gd name="connsiteY26" fmla="*/ 148859 h 4634645"/>
                <a:gd name="connsiteX27" fmla="*/ 2519656 w 5969143"/>
                <a:gd name="connsiteY27" fmla="*/ 277446 h 4634645"/>
                <a:gd name="connsiteX28" fmla="*/ 2676818 w 5969143"/>
                <a:gd name="connsiteY28" fmla="*/ 520334 h 4634645"/>
                <a:gd name="connsiteX29" fmla="*/ 2929231 w 5969143"/>
                <a:gd name="connsiteY29" fmla="*/ 829896 h 4634645"/>
                <a:gd name="connsiteX30" fmla="*/ 3253081 w 5969143"/>
                <a:gd name="connsiteY30" fmla="*/ 1201371 h 4634645"/>
                <a:gd name="connsiteX31" fmla="*/ 3505493 w 5969143"/>
                <a:gd name="connsiteY31" fmla="*/ 991821 h 4634645"/>
                <a:gd name="connsiteX32" fmla="*/ 4057943 w 5969143"/>
                <a:gd name="connsiteY32" fmla="*/ 1382346 h 4634645"/>
                <a:gd name="connsiteX33" fmla="*/ 5043780 w 5969143"/>
                <a:gd name="connsiteY33" fmla="*/ 1182322 h 4634645"/>
                <a:gd name="connsiteX34" fmla="*/ 5858168 w 5969143"/>
                <a:gd name="connsiteY34" fmla="*/ 334596 h 4634645"/>
                <a:gd name="connsiteX35" fmla="*/ 5967706 w 5969143"/>
                <a:gd name="connsiteY35" fmla="*/ 325072 h 4634645"/>
                <a:gd name="connsiteX36" fmla="*/ 5796255 w 5969143"/>
                <a:gd name="connsiteY36" fmla="*/ 556053 h 4634645"/>
                <a:gd name="connsiteX37" fmla="*/ 5165225 w 5969143"/>
                <a:gd name="connsiteY37" fmla="*/ 1182322 h 4634645"/>
                <a:gd name="connsiteX38" fmla="*/ 3610269 w 5969143"/>
                <a:gd name="connsiteY38" fmla="*/ 2577733 h 4634645"/>
                <a:gd name="connsiteX39" fmla="*/ 3148307 w 5969143"/>
                <a:gd name="connsiteY39" fmla="*/ 2291982 h 4634645"/>
                <a:gd name="connsiteX40" fmla="*/ 3134018 w 5969143"/>
                <a:gd name="connsiteY40" fmla="*/ 1253759 h 4634645"/>
                <a:gd name="connsiteX41" fmla="*/ 2448218 w 5969143"/>
                <a:gd name="connsiteY41" fmla="*/ 429845 h 4634645"/>
                <a:gd name="connsiteX42" fmla="*/ 1905293 w 5969143"/>
                <a:gd name="connsiteY42" fmla="*/ 925145 h 4634645"/>
                <a:gd name="connsiteX43" fmla="*/ 2214856 w 5969143"/>
                <a:gd name="connsiteY43" fmla="*/ 2139583 h 4634645"/>
                <a:gd name="connsiteX44" fmla="*/ 1829094 w 5969143"/>
                <a:gd name="connsiteY44" fmla="*/ 2301509 h 4634645"/>
                <a:gd name="connsiteX45" fmla="*/ 1786232 w 5969143"/>
                <a:gd name="connsiteY45" fmla="*/ 2582495 h 4634645"/>
                <a:gd name="connsiteX46" fmla="*/ 852780 w 5969143"/>
                <a:gd name="connsiteY46" fmla="*/ 2587256 h 4634645"/>
                <a:gd name="connsiteX47" fmla="*/ 852781 w 5969143"/>
                <a:gd name="connsiteY47" fmla="*/ 2391996 h 4634645"/>
                <a:gd name="connsiteX48" fmla="*/ 1695743 w 5969143"/>
                <a:gd name="connsiteY48" fmla="*/ 2387233 h 4634645"/>
                <a:gd name="connsiteX49" fmla="*/ 1910056 w 5969143"/>
                <a:gd name="connsiteY49" fmla="*/ 2158633 h 4634645"/>
                <a:gd name="connsiteX50" fmla="*/ 2038642 w 5969143"/>
                <a:gd name="connsiteY50" fmla="*/ 2077670 h 4634645"/>
                <a:gd name="connsiteX51" fmla="*/ 2052931 w 5969143"/>
                <a:gd name="connsiteY51" fmla="*/ 1772870 h 4634645"/>
                <a:gd name="connsiteX52" fmla="*/ 1991019 w 5969143"/>
                <a:gd name="connsiteY52" fmla="*/ 1506171 h 4634645"/>
                <a:gd name="connsiteX53" fmla="*/ 1443331 w 5969143"/>
                <a:gd name="connsiteY53" fmla="*/ 1677620 h 4634645"/>
                <a:gd name="connsiteX54" fmla="*/ 995655 w 5969143"/>
                <a:gd name="connsiteY54" fmla="*/ 1968133 h 4634645"/>
                <a:gd name="connsiteX55" fmla="*/ 824207 w 5969143"/>
                <a:gd name="connsiteY55" fmla="*/ 2296745 h 4634645"/>
                <a:gd name="connsiteX56" fmla="*/ 671805 w 5969143"/>
                <a:gd name="connsiteY56" fmla="*/ 2982545 h 4634645"/>
                <a:gd name="connsiteX57" fmla="*/ 714669 w 5969143"/>
                <a:gd name="connsiteY57" fmla="*/ 3801695 h 4634645"/>
                <a:gd name="connsiteX58" fmla="*/ 776581 w 5969143"/>
                <a:gd name="connsiteY58" fmla="*/ 4192218 h 4634645"/>
                <a:gd name="connsiteX59" fmla="*/ 800393 w 5969143"/>
                <a:gd name="connsiteY59" fmla="*/ 4606555 h 4634645"/>
                <a:gd name="connsiteX60" fmla="*/ 805156 w 5969143"/>
                <a:gd name="connsiteY60" fmla="*/ 4597030 h 4634645"/>
                <a:gd name="connsiteX0" fmla="*/ 1038518 w 5969143"/>
                <a:gd name="connsiteY0" fmla="*/ 1768109 h 5335222"/>
                <a:gd name="connsiteX1" fmla="*/ 1167106 w 5969143"/>
                <a:gd name="connsiteY1" fmla="*/ 1606184 h 5335222"/>
                <a:gd name="connsiteX2" fmla="*/ 1290931 w 5969143"/>
                <a:gd name="connsiteY2" fmla="*/ 1487121 h 5335222"/>
                <a:gd name="connsiteX3" fmla="*/ 1476668 w 5969143"/>
                <a:gd name="connsiteY3" fmla="*/ 1291859 h 5335222"/>
                <a:gd name="connsiteX4" fmla="*/ 1471906 w 5969143"/>
                <a:gd name="connsiteY4" fmla="*/ 1234709 h 5335222"/>
                <a:gd name="connsiteX5" fmla="*/ 1381418 w 5969143"/>
                <a:gd name="connsiteY5" fmla="*/ 1320434 h 5335222"/>
                <a:gd name="connsiteX6" fmla="*/ 1305218 w 5969143"/>
                <a:gd name="connsiteY6" fmla="*/ 1401396 h 5335222"/>
                <a:gd name="connsiteX7" fmla="*/ 1100431 w 5969143"/>
                <a:gd name="connsiteY7" fmla="*/ 1610946 h 5335222"/>
                <a:gd name="connsiteX8" fmla="*/ 957556 w 5969143"/>
                <a:gd name="connsiteY8" fmla="*/ 1749059 h 5335222"/>
                <a:gd name="connsiteX9" fmla="*/ 809918 w 5969143"/>
                <a:gd name="connsiteY9" fmla="*/ 1968134 h 5335222"/>
                <a:gd name="connsiteX10" fmla="*/ 609893 w 5969143"/>
                <a:gd name="connsiteY10" fmla="*/ 2153871 h 5335222"/>
                <a:gd name="connsiteX11" fmla="*/ 319381 w 5969143"/>
                <a:gd name="connsiteY11" fmla="*/ 2249121 h 5335222"/>
                <a:gd name="connsiteX12" fmla="*/ 28868 w 5969143"/>
                <a:gd name="connsiteY12" fmla="*/ 2249121 h 5335222"/>
                <a:gd name="connsiteX13" fmla="*/ 33631 w 5969143"/>
                <a:gd name="connsiteY13" fmla="*/ 2153871 h 5335222"/>
                <a:gd name="connsiteX14" fmla="*/ 233656 w 5969143"/>
                <a:gd name="connsiteY14" fmla="*/ 2149109 h 5335222"/>
                <a:gd name="connsiteX15" fmla="*/ 400343 w 5969143"/>
                <a:gd name="connsiteY15" fmla="*/ 2134821 h 5335222"/>
                <a:gd name="connsiteX16" fmla="*/ 686093 w 5969143"/>
                <a:gd name="connsiteY16" fmla="*/ 2034809 h 5335222"/>
                <a:gd name="connsiteX17" fmla="*/ 814681 w 5969143"/>
                <a:gd name="connsiteY17" fmla="*/ 1896696 h 5335222"/>
                <a:gd name="connsiteX18" fmla="*/ 1048043 w 5969143"/>
                <a:gd name="connsiteY18" fmla="*/ 1539509 h 5335222"/>
                <a:gd name="connsiteX19" fmla="*/ 1257593 w 5969143"/>
                <a:gd name="connsiteY19" fmla="*/ 1268046 h 5335222"/>
                <a:gd name="connsiteX20" fmla="*/ 1443331 w 5969143"/>
                <a:gd name="connsiteY20" fmla="*/ 1077546 h 5335222"/>
                <a:gd name="connsiteX21" fmla="*/ 1714793 w 5969143"/>
                <a:gd name="connsiteY21" fmla="*/ 848946 h 5335222"/>
                <a:gd name="connsiteX22" fmla="*/ 2062456 w 5969143"/>
                <a:gd name="connsiteY22" fmla="*/ 563196 h 5335222"/>
                <a:gd name="connsiteX23" fmla="*/ 2405356 w 5969143"/>
                <a:gd name="connsiteY23" fmla="*/ 263159 h 5335222"/>
                <a:gd name="connsiteX24" fmla="*/ 2691106 w 5969143"/>
                <a:gd name="connsiteY24" fmla="*/ 15509 h 5335222"/>
                <a:gd name="connsiteX25" fmla="*/ 2762543 w 5969143"/>
                <a:gd name="connsiteY25" fmla="*/ 39321 h 5335222"/>
                <a:gd name="connsiteX26" fmla="*/ 2648243 w 5969143"/>
                <a:gd name="connsiteY26" fmla="*/ 148859 h 5335222"/>
                <a:gd name="connsiteX27" fmla="*/ 2519656 w 5969143"/>
                <a:gd name="connsiteY27" fmla="*/ 277446 h 5335222"/>
                <a:gd name="connsiteX28" fmla="*/ 2676818 w 5969143"/>
                <a:gd name="connsiteY28" fmla="*/ 520334 h 5335222"/>
                <a:gd name="connsiteX29" fmla="*/ 2929231 w 5969143"/>
                <a:gd name="connsiteY29" fmla="*/ 829896 h 5335222"/>
                <a:gd name="connsiteX30" fmla="*/ 3253081 w 5969143"/>
                <a:gd name="connsiteY30" fmla="*/ 1201371 h 5335222"/>
                <a:gd name="connsiteX31" fmla="*/ 3505493 w 5969143"/>
                <a:gd name="connsiteY31" fmla="*/ 991821 h 5335222"/>
                <a:gd name="connsiteX32" fmla="*/ 4057943 w 5969143"/>
                <a:gd name="connsiteY32" fmla="*/ 1382346 h 5335222"/>
                <a:gd name="connsiteX33" fmla="*/ 5043780 w 5969143"/>
                <a:gd name="connsiteY33" fmla="*/ 1182322 h 5335222"/>
                <a:gd name="connsiteX34" fmla="*/ 5858168 w 5969143"/>
                <a:gd name="connsiteY34" fmla="*/ 334596 h 5335222"/>
                <a:gd name="connsiteX35" fmla="*/ 5967706 w 5969143"/>
                <a:gd name="connsiteY35" fmla="*/ 325072 h 5335222"/>
                <a:gd name="connsiteX36" fmla="*/ 5796255 w 5969143"/>
                <a:gd name="connsiteY36" fmla="*/ 556053 h 5335222"/>
                <a:gd name="connsiteX37" fmla="*/ 5165225 w 5969143"/>
                <a:gd name="connsiteY37" fmla="*/ 1182322 h 5335222"/>
                <a:gd name="connsiteX38" fmla="*/ 3610269 w 5969143"/>
                <a:gd name="connsiteY38" fmla="*/ 2577733 h 5335222"/>
                <a:gd name="connsiteX39" fmla="*/ 3148307 w 5969143"/>
                <a:gd name="connsiteY39" fmla="*/ 2291982 h 5335222"/>
                <a:gd name="connsiteX40" fmla="*/ 3134018 w 5969143"/>
                <a:gd name="connsiteY40" fmla="*/ 1253759 h 5335222"/>
                <a:gd name="connsiteX41" fmla="*/ 2448218 w 5969143"/>
                <a:gd name="connsiteY41" fmla="*/ 429845 h 5335222"/>
                <a:gd name="connsiteX42" fmla="*/ 1905293 w 5969143"/>
                <a:gd name="connsiteY42" fmla="*/ 925145 h 5335222"/>
                <a:gd name="connsiteX43" fmla="*/ 2214856 w 5969143"/>
                <a:gd name="connsiteY43" fmla="*/ 2139583 h 5335222"/>
                <a:gd name="connsiteX44" fmla="*/ 1829094 w 5969143"/>
                <a:gd name="connsiteY44" fmla="*/ 2301509 h 5335222"/>
                <a:gd name="connsiteX45" fmla="*/ 1786232 w 5969143"/>
                <a:gd name="connsiteY45" fmla="*/ 2582495 h 5335222"/>
                <a:gd name="connsiteX46" fmla="*/ 852780 w 5969143"/>
                <a:gd name="connsiteY46" fmla="*/ 2587256 h 5335222"/>
                <a:gd name="connsiteX47" fmla="*/ 852781 w 5969143"/>
                <a:gd name="connsiteY47" fmla="*/ 2391996 h 5335222"/>
                <a:gd name="connsiteX48" fmla="*/ 1695743 w 5969143"/>
                <a:gd name="connsiteY48" fmla="*/ 2387233 h 5335222"/>
                <a:gd name="connsiteX49" fmla="*/ 1910056 w 5969143"/>
                <a:gd name="connsiteY49" fmla="*/ 2158633 h 5335222"/>
                <a:gd name="connsiteX50" fmla="*/ 2038642 w 5969143"/>
                <a:gd name="connsiteY50" fmla="*/ 2077670 h 5335222"/>
                <a:gd name="connsiteX51" fmla="*/ 2052931 w 5969143"/>
                <a:gd name="connsiteY51" fmla="*/ 1772870 h 5335222"/>
                <a:gd name="connsiteX52" fmla="*/ 1991019 w 5969143"/>
                <a:gd name="connsiteY52" fmla="*/ 1506171 h 5335222"/>
                <a:gd name="connsiteX53" fmla="*/ 1443331 w 5969143"/>
                <a:gd name="connsiteY53" fmla="*/ 1677620 h 5335222"/>
                <a:gd name="connsiteX54" fmla="*/ 995655 w 5969143"/>
                <a:gd name="connsiteY54" fmla="*/ 1968133 h 5335222"/>
                <a:gd name="connsiteX55" fmla="*/ 824207 w 5969143"/>
                <a:gd name="connsiteY55" fmla="*/ 2296745 h 5335222"/>
                <a:gd name="connsiteX56" fmla="*/ 671805 w 5969143"/>
                <a:gd name="connsiteY56" fmla="*/ 2982545 h 5335222"/>
                <a:gd name="connsiteX57" fmla="*/ 714669 w 5969143"/>
                <a:gd name="connsiteY57" fmla="*/ 3801695 h 5335222"/>
                <a:gd name="connsiteX58" fmla="*/ 776581 w 5969143"/>
                <a:gd name="connsiteY58" fmla="*/ 4192218 h 5335222"/>
                <a:gd name="connsiteX59" fmla="*/ 800393 w 5969143"/>
                <a:gd name="connsiteY59" fmla="*/ 4606555 h 5335222"/>
                <a:gd name="connsiteX60" fmla="*/ 733718 w 5969143"/>
                <a:gd name="connsiteY60" fmla="*/ 5335218 h 5335222"/>
                <a:gd name="connsiteX0" fmla="*/ 1038518 w 5969143"/>
                <a:gd name="connsiteY0" fmla="*/ 1768109 h 5335222"/>
                <a:gd name="connsiteX1" fmla="*/ 1167106 w 5969143"/>
                <a:gd name="connsiteY1" fmla="*/ 1606184 h 5335222"/>
                <a:gd name="connsiteX2" fmla="*/ 1290931 w 5969143"/>
                <a:gd name="connsiteY2" fmla="*/ 1487121 h 5335222"/>
                <a:gd name="connsiteX3" fmla="*/ 1476668 w 5969143"/>
                <a:gd name="connsiteY3" fmla="*/ 1291859 h 5335222"/>
                <a:gd name="connsiteX4" fmla="*/ 1471906 w 5969143"/>
                <a:gd name="connsiteY4" fmla="*/ 1234709 h 5335222"/>
                <a:gd name="connsiteX5" fmla="*/ 1381418 w 5969143"/>
                <a:gd name="connsiteY5" fmla="*/ 1320434 h 5335222"/>
                <a:gd name="connsiteX6" fmla="*/ 1305218 w 5969143"/>
                <a:gd name="connsiteY6" fmla="*/ 1401396 h 5335222"/>
                <a:gd name="connsiteX7" fmla="*/ 1100431 w 5969143"/>
                <a:gd name="connsiteY7" fmla="*/ 1610946 h 5335222"/>
                <a:gd name="connsiteX8" fmla="*/ 957556 w 5969143"/>
                <a:gd name="connsiteY8" fmla="*/ 1749059 h 5335222"/>
                <a:gd name="connsiteX9" fmla="*/ 809918 w 5969143"/>
                <a:gd name="connsiteY9" fmla="*/ 1968134 h 5335222"/>
                <a:gd name="connsiteX10" fmla="*/ 609893 w 5969143"/>
                <a:gd name="connsiteY10" fmla="*/ 2153871 h 5335222"/>
                <a:gd name="connsiteX11" fmla="*/ 319381 w 5969143"/>
                <a:gd name="connsiteY11" fmla="*/ 2249121 h 5335222"/>
                <a:gd name="connsiteX12" fmla="*/ 28868 w 5969143"/>
                <a:gd name="connsiteY12" fmla="*/ 2249121 h 5335222"/>
                <a:gd name="connsiteX13" fmla="*/ 33631 w 5969143"/>
                <a:gd name="connsiteY13" fmla="*/ 2153871 h 5335222"/>
                <a:gd name="connsiteX14" fmla="*/ 233656 w 5969143"/>
                <a:gd name="connsiteY14" fmla="*/ 2149109 h 5335222"/>
                <a:gd name="connsiteX15" fmla="*/ 400343 w 5969143"/>
                <a:gd name="connsiteY15" fmla="*/ 2134821 h 5335222"/>
                <a:gd name="connsiteX16" fmla="*/ 686093 w 5969143"/>
                <a:gd name="connsiteY16" fmla="*/ 2034809 h 5335222"/>
                <a:gd name="connsiteX17" fmla="*/ 814681 w 5969143"/>
                <a:gd name="connsiteY17" fmla="*/ 1896696 h 5335222"/>
                <a:gd name="connsiteX18" fmla="*/ 1048043 w 5969143"/>
                <a:gd name="connsiteY18" fmla="*/ 1539509 h 5335222"/>
                <a:gd name="connsiteX19" fmla="*/ 1257593 w 5969143"/>
                <a:gd name="connsiteY19" fmla="*/ 1268046 h 5335222"/>
                <a:gd name="connsiteX20" fmla="*/ 1443331 w 5969143"/>
                <a:gd name="connsiteY20" fmla="*/ 1077546 h 5335222"/>
                <a:gd name="connsiteX21" fmla="*/ 1714793 w 5969143"/>
                <a:gd name="connsiteY21" fmla="*/ 848946 h 5335222"/>
                <a:gd name="connsiteX22" fmla="*/ 2062456 w 5969143"/>
                <a:gd name="connsiteY22" fmla="*/ 563196 h 5335222"/>
                <a:gd name="connsiteX23" fmla="*/ 2405356 w 5969143"/>
                <a:gd name="connsiteY23" fmla="*/ 263159 h 5335222"/>
                <a:gd name="connsiteX24" fmla="*/ 2691106 w 5969143"/>
                <a:gd name="connsiteY24" fmla="*/ 15509 h 5335222"/>
                <a:gd name="connsiteX25" fmla="*/ 2762543 w 5969143"/>
                <a:gd name="connsiteY25" fmla="*/ 39321 h 5335222"/>
                <a:gd name="connsiteX26" fmla="*/ 2648243 w 5969143"/>
                <a:gd name="connsiteY26" fmla="*/ 148859 h 5335222"/>
                <a:gd name="connsiteX27" fmla="*/ 2519656 w 5969143"/>
                <a:gd name="connsiteY27" fmla="*/ 277446 h 5335222"/>
                <a:gd name="connsiteX28" fmla="*/ 2676818 w 5969143"/>
                <a:gd name="connsiteY28" fmla="*/ 520334 h 5335222"/>
                <a:gd name="connsiteX29" fmla="*/ 2929231 w 5969143"/>
                <a:gd name="connsiteY29" fmla="*/ 829896 h 5335222"/>
                <a:gd name="connsiteX30" fmla="*/ 3253081 w 5969143"/>
                <a:gd name="connsiteY30" fmla="*/ 1201371 h 5335222"/>
                <a:gd name="connsiteX31" fmla="*/ 3505493 w 5969143"/>
                <a:gd name="connsiteY31" fmla="*/ 991821 h 5335222"/>
                <a:gd name="connsiteX32" fmla="*/ 4057943 w 5969143"/>
                <a:gd name="connsiteY32" fmla="*/ 1382346 h 5335222"/>
                <a:gd name="connsiteX33" fmla="*/ 5043780 w 5969143"/>
                <a:gd name="connsiteY33" fmla="*/ 1182322 h 5335222"/>
                <a:gd name="connsiteX34" fmla="*/ 5858168 w 5969143"/>
                <a:gd name="connsiteY34" fmla="*/ 334596 h 5335222"/>
                <a:gd name="connsiteX35" fmla="*/ 5967706 w 5969143"/>
                <a:gd name="connsiteY35" fmla="*/ 325072 h 5335222"/>
                <a:gd name="connsiteX36" fmla="*/ 5796255 w 5969143"/>
                <a:gd name="connsiteY36" fmla="*/ 556053 h 5335222"/>
                <a:gd name="connsiteX37" fmla="*/ 5165225 w 5969143"/>
                <a:gd name="connsiteY37" fmla="*/ 1182322 h 5335222"/>
                <a:gd name="connsiteX38" fmla="*/ 3610269 w 5969143"/>
                <a:gd name="connsiteY38" fmla="*/ 2577733 h 5335222"/>
                <a:gd name="connsiteX39" fmla="*/ 3148307 w 5969143"/>
                <a:gd name="connsiteY39" fmla="*/ 2291982 h 5335222"/>
                <a:gd name="connsiteX40" fmla="*/ 3134018 w 5969143"/>
                <a:gd name="connsiteY40" fmla="*/ 1253759 h 5335222"/>
                <a:gd name="connsiteX41" fmla="*/ 2448218 w 5969143"/>
                <a:gd name="connsiteY41" fmla="*/ 429845 h 5335222"/>
                <a:gd name="connsiteX42" fmla="*/ 1905293 w 5969143"/>
                <a:gd name="connsiteY42" fmla="*/ 925145 h 5335222"/>
                <a:gd name="connsiteX43" fmla="*/ 2214856 w 5969143"/>
                <a:gd name="connsiteY43" fmla="*/ 2139583 h 5335222"/>
                <a:gd name="connsiteX44" fmla="*/ 1829094 w 5969143"/>
                <a:gd name="connsiteY44" fmla="*/ 2301509 h 5335222"/>
                <a:gd name="connsiteX45" fmla="*/ 1786232 w 5969143"/>
                <a:gd name="connsiteY45" fmla="*/ 2582495 h 5335222"/>
                <a:gd name="connsiteX46" fmla="*/ 852780 w 5969143"/>
                <a:gd name="connsiteY46" fmla="*/ 2587256 h 5335222"/>
                <a:gd name="connsiteX47" fmla="*/ 852781 w 5969143"/>
                <a:gd name="connsiteY47" fmla="*/ 2391996 h 5335222"/>
                <a:gd name="connsiteX48" fmla="*/ 1695743 w 5969143"/>
                <a:gd name="connsiteY48" fmla="*/ 2387233 h 5335222"/>
                <a:gd name="connsiteX49" fmla="*/ 1910056 w 5969143"/>
                <a:gd name="connsiteY49" fmla="*/ 2158633 h 5335222"/>
                <a:gd name="connsiteX50" fmla="*/ 2038642 w 5969143"/>
                <a:gd name="connsiteY50" fmla="*/ 2077670 h 5335222"/>
                <a:gd name="connsiteX51" fmla="*/ 2052931 w 5969143"/>
                <a:gd name="connsiteY51" fmla="*/ 1772870 h 5335222"/>
                <a:gd name="connsiteX52" fmla="*/ 1991019 w 5969143"/>
                <a:gd name="connsiteY52" fmla="*/ 1506171 h 5335222"/>
                <a:gd name="connsiteX53" fmla="*/ 1443331 w 5969143"/>
                <a:gd name="connsiteY53" fmla="*/ 1677620 h 5335222"/>
                <a:gd name="connsiteX54" fmla="*/ 995655 w 5969143"/>
                <a:gd name="connsiteY54" fmla="*/ 1968133 h 5335222"/>
                <a:gd name="connsiteX55" fmla="*/ 824207 w 5969143"/>
                <a:gd name="connsiteY55" fmla="*/ 2296745 h 5335222"/>
                <a:gd name="connsiteX56" fmla="*/ 671805 w 5969143"/>
                <a:gd name="connsiteY56" fmla="*/ 2982545 h 5335222"/>
                <a:gd name="connsiteX57" fmla="*/ 714669 w 5969143"/>
                <a:gd name="connsiteY57" fmla="*/ 3801695 h 5335222"/>
                <a:gd name="connsiteX58" fmla="*/ 776581 w 5969143"/>
                <a:gd name="connsiteY58" fmla="*/ 4192218 h 5335222"/>
                <a:gd name="connsiteX59" fmla="*/ 800393 w 5969143"/>
                <a:gd name="connsiteY59" fmla="*/ 4606555 h 5335222"/>
                <a:gd name="connsiteX60" fmla="*/ 728955 w 5969143"/>
                <a:gd name="connsiteY60" fmla="*/ 5335218 h 5335222"/>
                <a:gd name="connsiteX0" fmla="*/ 1038518 w 5969143"/>
                <a:gd name="connsiteY0" fmla="*/ 1768109 h 5392007"/>
                <a:gd name="connsiteX1" fmla="*/ 1167106 w 5969143"/>
                <a:gd name="connsiteY1" fmla="*/ 1606184 h 5392007"/>
                <a:gd name="connsiteX2" fmla="*/ 1290931 w 5969143"/>
                <a:gd name="connsiteY2" fmla="*/ 1487121 h 5392007"/>
                <a:gd name="connsiteX3" fmla="*/ 1476668 w 5969143"/>
                <a:gd name="connsiteY3" fmla="*/ 1291859 h 5392007"/>
                <a:gd name="connsiteX4" fmla="*/ 1471906 w 5969143"/>
                <a:gd name="connsiteY4" fmla="*/ 1234709 h 5392007"/>
                <a:gd name="connsiteX5" fmla="*/ 1381418 w 5969143"/>
                <a:gd name="connsiteY5" fmla="*/ 1320434 h 5392007"/>
                <a:gd name="connsiteX6" fmla="*/ 1305218 w 5969143"/>
                <a:gd name="connsiteY6" fmla="*/ 1401396 h 5392007"/>
                <a:gd name="connsiteX7" fmla="*/ 1100431 w 5969143"/>
                <a:gd name="connsiteY7" fmla="*/ 1610946 h 5392007"/>
                <a:gd name="connsiteX8" fmla="*/ 957556 w 5969143"/>
                <a:gd name="connsiteY8" fmla="*/ 1749059 h 5392007"/>
                <a:gd name="connsiteX9" fmla="*/ 809918 w 5969143"/>
                <a:gd name="connsiteY9" fmla="*/ 1968134 h 5392007"/>
                <a:gd name="connsiteX10" fmla="*/ 609893 w 5969143"/>
                <a:gd name="connsiteY10" fmla="*/ 2153871 h 5392007"/>
                <a:gd name="connsiteX11" fmla="*/ 319381 w 5969143"/>
                <a:gd name="connsiteY11" fmla="*/ 2249121 h 5392007"/>
                <a:gd name="connsiteX12" fmla="*/ 28868 w 5969143"/>
                <a:gd name="connsiteY12" fmla="*/ 2249121 h 5392007"/>
                <a:gd name="connsiteX13" fmla="*/ 33631 w 5969143"/>
                <a:gd name="connsiteY13" fmla="*/ 2153871 h 5392007"/>
                <a:gd name="connsiteX14" fmla="*/ 233656 w 5969143"/>
                <a:gd name="connsiteY14" fmla="*/ 2149109 h 5392007"/>
                <a:gd name="connsiteX15" fmla="*/ 400343 w 5969143"/>
                <a:gd name="connsiteY15" fmla="*/ 2134821 h 5392007"/>
                <a:gd name="connsiteX16" fmla="*/ 686093 w 5969143"/>
                <a:gd name="connsiteY16" fmla="*/ 2034809 h 5392007"/>
                <a:gd name="connsiteX17" fmla="*/ 814681 w 5969143"/>
                <a:gd name="connsiteY17" fmla="*/ 1896696 h 5392007"/>
                <a:gd name="connsiteX18" fmla="*/ 1048043 w 5969143"/>
                <a:gd name="connsiteY18" fmla="*/ 1539509 h 5392007"/>
                <a:gd name="connsiteX19" fmla="*/ 1257593 w 5969143"/>
                <a:gd name="connsiteY19" fmla="*/ 1268046 h 5392007"/>
                <a:gd name="connsiteX20" fmla="*/ 1443331 w 5969143"/>
                <a:gd name="connsiteY20" fmla="*/ 1077546 h 5392007"/>
                <a:gd name="connsiteX21" fmla="*/ 1714793 w 5969143"/>
                <a:gd name="connsiteY21" fmla="*/ 848946 h 5392007"/>
                <a:gd name="connsiteX22" fmla="*/ 2062456 w 5969143"/>
                <a:gd name="connsiteY22" fmla="*/ 563196 h 5392007"/>
                <a:gd name="connsiteX23" fmla="*/ 2405356 w 5969143"/>
                <a:gd name="connsiteY23" fmla="*/ 263159 h 5392007"/>
                <a:gd name="connsiteX24" fmla="*/ 2691106 w 5969143"/>
                <a:gd name="connsiteY24" fmla="*/ 15509 h 5392007"/>
                <a:gd name="connsiteX25" fmla="*/ 2762543 w 5969143"/>
                <a:gd name="connsiteY25" fmla="*/ 39321 h 5392007"/>
                <a:gd name="connsiteX26" fmla="*/ 2648243 w 5969143"/>
                <a:gd name="connsiteY26" fmla="*/ 148859 h 5392007"/>
                <a:gd name="connsiteX27" fmla="*/ 2519656 w 5969143"/>
                <a:gd name="connsiteY27" fmla="*/ 277446 h 5392007"/>
                <a:gd name="connsiteX28" fmla="*/ 2676818 w 5969143"/>
                <a:gd name="connsiteY28" fmla="*/ 520334 h 5392007"/>
                <a:gd name="connsiteX29" fmla="*/ 2929231 w 5969143"/>
                <a:gd name="connsiteY29" fmla="*/ 829896 h 5392007"/>
                <a:gd name="connsiteX30" fmla="*/ 3253081 w 5969143"/>
                <a:gd name="connsiteY30" fmla="*/ 1201371 h 5392007"/>
                <a:gd name="connsiteX31" fmla="*/ 3505493 w 5969143"/>
                <a:gd name="connsiteY31" fmla="*/ 991821 h 5392007"/>
                <a:gd name="connsiteX32" fmla="*/ 4057943 w 5969143"/>
                <a:gd name="connsiteY32" fmla="*/ 1382346 h 5392007"/>
                <a:gd name="connsiteX33" fmla="*/ 5043780 w 5969143"/>
                <a:gd name="connsiteY33" fmla="*/ 1182322 h 5392007"/>
                <a:gd name="connsiteX34" fmla="*/ 5858168 w 5969143"/>
                <a:gd name="connsiteY34" fmla="*/ 334596 h 5392007"/>
                <a:gd name="connsiteX35" fmla="*/ 5967706 w 5969143"/>
                <a:gd name="connsiteY35" fmla="*/ 325072 h 5392007"/>
                <a:gd name="connsiteX36" fmla="*/ 5796255 w 5969143"/>
                <a:gd name="connsiteY36" fmla="*/ 556053 h 5392007"/>
                <a:gd name="connsiteX37" fmla="*/ 5165225 w 5969143"/>
                <a:gd name="connsiteY37" fmla="*/ 1182322 h 5392007"/>
                <a:gd name="connsiteX38" fmla="*/ 3610269 w 5969143"/>
                <a:gd name="connsiteY38" fmla="*/ 2577733 h 5392007"/>
                <a:gd name="connsiteX39" fmla="*/ 3148307 w 5969143"/>
                <a:gd name="connsiteY39" fmla="*/ 2291982 h 5392007"/>
                <a:gd name="connsiteX40" fmla="*/ 3134018 w 5969143"/>
                <a:gd name="connsiteY40" fmla="*/ 1253759 h 5392007"/>
                <a:gd name="connsiteX41" fmla="*/ 2448218 w 5969143"/>
                <a:gd name="connsiteY41" fmla="*/ 429845 h 5392007"/>
                <a:gd name="connsiteX42" fmla="*/ 1905293 w 5969143"/>
                <a:gd name="connsiteY42" fmla="*/ 925145 h 5392007"/>
                <a:gd name="connsiteX43" fmla="*/ 2214856 w 5969143"/>
                <a:gd name="connsiteY43" fmla="*/ 2139583 h 5392007"/>
                <a:gd name="connsiteX44" fmla="*/ 1829094 w 5969143"/>
                <a:gd name="connsiteY44" fmla="*/ 2301509 h 5392007"/>
                <a:gd name="connsiteX45" fmla="*/ 1786232 w 5969143"/>
                <a:gd name="connsiteY45" fmla="*/ 2582495 h 5392007"/>
                <a:gd name="connsiteX46" fmla="*/ 852780 w 5969143"/>
                <a:gd name="connsiteY46" fmla="*/ 2587256 h 5392007"/>
                <a:gd name="connsiteX47" fmla="*/ 852781 w 5969143"/>
                <a:gd name="connsiteY47" fmla="*/ 2391996 h 5392007"/>
                <a:gd name="connsiteX48" fmla="*/ 1695743 w 5969143"/>
                <a:gd name="connsiteY48" fmla="*/ 2387233 h 5392007"/>
                <a:gd name="connsiteX49" fmla="*/ 1910056 w 5969143"/>
                <a:gd name="connsiteY49" fmla="*/ 2158633 h 5392007"/>
                <a:gd name="connsiteX50" fmla="*/ 2038642 w 5969143"/>
                <a:gd name="connsiteY50" fmla="*/ 2077670 h 5392007"/>
                <a:gd name="connsiteX51" fmla="*/ 2052931 w 5969143"/>
                <a:gd name="connsiteY51" fmla="*/ 1772870 h 5392007"/>
                <a:gd name="connsiteX52" fmla="*/ 1991019 w 5969143"/>
                <a:gd name="connsiteY52" fmla="*/ 1506171 h 5392007"/>
                <a:gd name="connsiteX53" fmla="*/ 1443331 w 5969143"/>
                <a:gd name="connsiteY53" fmla="*/ 1677620 h 5392007"/>
                <a:gd name="connsiteX54" fmla="*/ 995655 w 5969143"/>
                <a:gd name="connsiteY54" fmla="*/ 1968133 h 5392007"/>
                <a:gd name="connsiteX55" fmla="*/ 824207 w 5969143"/>
                <a:gd name="connsiteY55" fmla="*/ 2296745 h 5392007"/>
                <a:gd name="connsiteX56" fmla="*/ 671805 w 5969143"/>
                <a:gd name="connsiteY56" fmla="*/ 2982545 h 5392007"/>
                <a:gd name="connsiteX57" fmla="*/ 714669 w 5969143"/>
                <a:gd name="connsiteY57" fmla="*/ 3801695 h 5392007"/>
                <a:gd name="connsiteX58" fmla="*/ 776581 w 5969143"/>
                <a:gd name="connsiteY58" fmla="*/ 4192218 h 5392007"/>
                <a:gd name="connsiteX59" fmla="*/ 800393 w 5969143"/>
                <a:gd name="connsiteY59" fmla="*/ 4606555 h 5392007"/>
                <a:gd name="connsiteX60" fmla="*/ 728955 w 5969143"/>
                <a:gd name="connsiteY60" fmla="*/ 5335218 h 5392007"/>
                <a:gd name="connsiteX61" fmla="*/ 724193 w 5969143"/>
                <a:gd name="connsiteY61" fmla="*/ 5344741 h 5392007"/>
                <a:gd name="connsiteX0" fmla="*/ 1038518 w 5969143"/>
                <a:gd name="connsiteY0" fmla="*/ 1768109 h 5759079"/>
                <a:gd name="connsiteX1" fmla="*/ 1167106 w 5969143"/>
                <a:gd name="connsiteY1" fmla="*/ 1606184 h 5759079"/>
                <a:gd name="connsiteX2" fmla="*/ 1290931 w 5969143"/>
                <a:gd name="connsiteY2" fmla="*/ 1487121 h 5759079"/>
                <a:gd name="connsiteX3" fmla="*/ 1476668 w 5969143"/>
                <a:gd name="connsiteY3" fmla="*/ 1291859 h 5759079"/>
                <a:gd name="connsiteX4" fmla="*/ 1471906 w 5969143"/>
                <a:gd name="connsiteY4" fmla="*/ 1234709 h 5759079"/>
                <a:gd name="connsiteX5" fmla="*/ 1381418 w 5969143"/>
                <a:gd name="connsiteY5" fmla="*/ 1320434 h 5759079"/>
                <a:gd name="connsiteX6" fmla="*/ 1305218 w 5969143"/>
                <a:gd name="connsiteY6" fmla="*/ 1401396 h 5759079"/>
                <a:gd name="connsiteX7" fmla="*/ 1100431 w 5969143"/>
                <a:gd name="connsiteY7" fmla="*/ 1610946 h 5759079"/>
                <a:gd name="connsiteX8" fmla="*/ 957556 w 5969143"/>
                <a:gd name="connsiteY8" fmla="*/ 1749059 h 5759079"/>
                <a:gd name="connsiteX9" fmla="*/ 809918 w 5969143"/>
                <a:gd name="connsiteY9" fmla="*/ 1968134 h 5759079"/>
                <a:gd name="connsiteX10" fmla="*/ 609893 w 5969143"/>
                <a:gd name="connsiteY10" fmla="*/ 2153871 h 5759079"/>
                <a:gd name="connsiteX11" fmla="*/ 319381 w 5969143"/>
                <a:gd name="connsiteY11" fmla="*/ 2249121 h 5759079"/>
                <a:gd name="connsiteX12" fmla="*/ 28868 w 5969143"/>
                <a:gd name="connsiteY12" fmla="*/ 2249121 h 5759079"/>
                <a:gd name="connsiteX13" fmla="*/ 33631 w 5969143"/>
                <a:gd name="connsiteY13" fmla="*/ 2153871 h 5759079"/>
                <a:gd name="connsiteX14" fmla="*/ 233656 w 5969143"/>
                <a:gd name="connsiteY14" fmla="*/ 2149109 h 5759079"/>
                <a:gd name="connsiteX15" fmla="*/ 400343 w 5969143"/>
                <a:gd name="connsiteY15" fmla="*/ 2134821 h 5759079"/>
                <a:gd name="connsiteX16" fmla="*/ 686093 w 5969143"/>
                <a:gd name="connsiteY16" fmla="*/ 2034809 h 5759079"/>
                <a:gd name="connsiteX17" fmla="*/ 814681 w 5969143"/>
                <a:gd name="connsiteY17" fmla="*/ 1896696 h 5759079"/>
                <a:gd name="connsiteX18" fmla="*/ 1048043 w 5969143"/>
                <a:gd name="connsiteY18" fmla="*/ 1539509 h 5759079"/>
                <a:gd name="connsiteX19" fmla="*/ 1257593 w 5969143"/>
                <a:gd name="connsiteY19" fmla="*/ 1268046 h 5759079"/>
                <a:gd name="connsiteX20" fmla="*/ 1443331 w 5969143"/>
                <a:gd name="connsiteY20" fmla="*/ 1077546 h 5759079"/>
                <a:gd name="connsiteX21" fmla="*/ 1714793 w 5969143"/>
                <a:gd name="connsiteY21" fmla="*/ 848946 h 5759079"/>
                <a:gd name="connsiteX22" fmla="*/ 2062456 w 5969143"/>
                <a:gd name="connsiteY22" fmla="*/ 563196 h 5759079"/>
                <a:gd name="connsiteX23" fmla="*/ 2405356 w 5969143"/>
                <a:gd name="connsiteY23" fmla="*/ 263159 h 5759079"/>
                <a:gd name="connsiteX24" fmla="*/ 2691106 w 5969143"/>
                <a:gd name="connsiteY24" fmla="*/ 15509 h 5759079"/>
                <a:gd name="connsiteX25" fmla="*/ 2762543 w 5969143"/>
                <a:gd name="connsiteY25" fmla="*/ 39321 h 5759079"/>
                <a:gd name="connsiteX26" fmla="*/ 2648243 w 5969143"/>
                <a:gd name="connsiteY26" fmla="*/ 148859 h 5759079"/>
                <a:gd name="connsiteX27" fmla="*/ 2519656 w 5969143"/>
                <a:gd name="connsiteY27" fmla="*/ 277446 h 5759079"/>
                <a:gd name="connsiteX28" fmla="*/ 2676818 w 5969143"/>
                <a:gd name="connsiteY28" fmla="*/ 520334 h 5759079"/>
                <a:gd name="connsiteX29" fmla="*/ 2929231 w 5969143"/>
                <a:gd name="connsiteY29" fmla="*/ 829896 h 5759079"/>
                <a:gd name="connsiteX30" fmla="*/ 3253081 w 5969143"/>
                <a:gd name="connsiteY30" fmla="*/ 1201371 h 5759079"/>
                <a:gd name="connsiteX31" fmla="*/ 3505493 w 5969143"/>
                <a:gd name="connsiteY31" fmla="*/ 991821 h 5759079"/>
                <a:gd name="connsiteX32" fmla="*/ 4057943 w 5969143"/>
                <a:gd name="connsiteY32" fmla="*/ 1382346 h 5759079"/>
                <a:gd name="connsiteX33" fmla="*/ 5043780 w 5969143"/>
                <a:gd name="connsiteY33" fmla="*/ 1182322 h 5759079"/>
                <a:gd name="connsiteX34" fmla="*/ 5858168 w 5969143"/>
                <a:gd name="connsiteY34" fmla="*/ 334596 h 5759079"/>
                <a:gd name="connsiteX35" fmla="*/ 5967706 w 5969143"/>
                <a:gd name="connsiteY35" fmla="*/ 325072 h 5759079"/>
                <a:gd name="connsiteX36" fmla="*/ 5796255 w 5969143"/>
                <a:gd name="connsiteY36" fmla="*/ 556053 h 5759079"/>
                <a:gd name="connsiteX37" fmla="*/ 5165225 w 5969143"/>
                <a:gd name="connsiteY37" fmla="*/ 1182322 h 5759079"/>
                <a:gd name="connsiteX38" fmla="*/ 3610269 w 5969143"/>
                <a:gd name="connsiteY38" fmla="*/ 2577733 h 5759079"/>
                <a:gd name="connsiteX39" fmla="*/ 3148307 w 5969143"/>
                <a:gd name="connsiteY39" fmla="*/ 2291982 h 5759079"/>
                <a:gd name="connsiteX40" fmla="*/ 3134018 w 5969143"/>
                <a:gd name="connsiteY40" fmla="*/ 1253759 h 5759079"/>
                <a:gd name="connsiteX41" fmla="*/ 2448218 w 5969143"/>
                <a:gd name="connsiteY41" fmla="*/ 429845 h 5759079"/>
                <a:gd name="connsiteX42" fmla="*/ 1905293 w 5969143"/>
                <a:gd name="connsiteY42" fmla="*/ 925145 h 5759079"/>
                <a:gd name="connsiteX43" fmla="*/ 2214856 w 5969143"/>
                <a:gd name="connsiteY43" fmla="*/ 2139583 h 5759079"/>
                <a:gd name="connsiteX44" fmla="*/ 1829094 w 5969143"/>
                <a:gd name="connsiteY44" fmla="*/ 2301509 h 5759079"/>
                <a:gd name="connsiteX45" fmla="*/ 1786232 w 5969143"/>
                <a:gd name="connsiteY45" fmla="*/ 2582495 h 5759079"/>
                <a:gd name="connsiteX46" fmla="*/ 852780 w 5969143"/>
                <a:gd name="connsiteY46" fmla="*/ 2587256 h 5759079"/>
                <a:gd name="connsiteX47" fmla="*/ 852781 w 5969143"/>
                <a:gd name="connsiteY47" fmla="*/ 2391996 h 5759079"/>
                <a:gd name="connsiteX48" fmla="*/ 1695743 w 5969143"/>
                <a:gd name="connsiteY48" fmla="*/ 2387233 h 5759079"/>
                <a:gd name="connsiteX49" fmla="*/ 1910056 w 5969143"/>
                <a:gd name="connsiteY49" fmla="*/ 2158633 h 5759079"/>
                <a:gd name="connsiteX50" fmla="*/ 2038642 w 5969143"/>
                <a:gd name="connsiteY50" fmla="*/ 2077670 h 5759079"/>
                <a:gd name="connsiteX51" fmla="*/ 2052931 w 5969143"/>
                <a:gd name="connsiteY51" fmla="*/ 1772870 h 5759079"/>
                <a:gd name="connsiteX52" fmla="*/ 1991019 w 5969143"/>
                <a:gd name="connsiteY52" fmla="*/ 1506171 h 5759079"/>
                <a:gd name="connsiteX53" fmla="*/ 1443331 w 5969143"/>
                <a:gd name="connsiteY53" fmla="*/ 1677620 h 5759079"/>
                <a:gd name="connsiteX54" fmla="*/ 995655 w 5969143"/>
                <a:gd name="connsiteY54" fmla="*/ 1968133 h 5759079"/>
                <a:gd name="connsiteX55" fmla="*/ 824207 w 5969143"/>
                <a:gd name="connsiteY55" fmla="*/ 2296745 h 5759079"/>
                <a:gd name="connsiteX56" fmla="*/ 671805 w 5969143"/>
                <a:gd name="connsiteY56" fmla="*/ 2982545 h 5759079"/>
                <a:gd name="connsiteX57" fmla="*/ 714669 w 5969143"/>
                <a:gd name="connsiteY57" fmla="*/ 3801695 h 5759079"/>
                <a:gd name="connsiteX58" fmla="*/ 776581 w 5969143"/>
                <a:gd name="connsiteY58" fmla="*/ 4192218 h 5759079"/>
                <a:gd name="connsiteX59" fmla="*/ 800393 w 5969143"/>
                <a:gd name="connsiteY59" fmla="*/ 4606555 h 5759079"/>
                <a:gd name="connsiteX60" fmla="*/ 728955 w 5969143"/>
                <a:gd name="connsiteY60" fmla="*/ 5335218 h 5759079"/>
                <a:gd name="connsiteX61" fmla="*/ 633706 w 5969143"/>
                <a:gd name="connsiteY61" fmla="*/ 5759079 h 5759079"/>
                <a:gd name="connsiteX0" fmla="*/ 1038518 w 5969143"/>
                <a:gd name="connsiteY0" fmla="*/ 1768109 h 5759079"/>
                <a:gd name="connsiteX1" fmla="*/ 1167106 w 5969143"/>
                <a:gd name="connsiteY1" fmla="*/ 1606184 h 5759079"/>
                <a:gd name="connsiteX2" fmla="*/ 1290931 w 5969143"/>
                <a:gd name="connsiteY2" fmla="*/ 1487121 h 5759079"/>
                <a:gd name="connsiteX3" fmla="*/ 1476668 w 5969143"/>
                <a:gd name="connsiteY3" fmla="*/ 1291859 h 5759079"/>
                <a:gd name="connsiteX4" fmla="*/ 1471906 w 5969143"/>
                <a:gd name="connsiteY4" fmla="*/ 1234709 h 5759079"/>
                <a:gd name="connsiteX5" fmla="*/ 1381418 w 5969143"/>
                <a:gd name="connsiteY5" fmla="*/ 1320434 h 5759079"/>
                <a:gd name="connsiteX6" fmla="*/ 1305218 w 5969143"/>
                <a:gd name="connsiteY6" fmla="*/ 1401396 h 5759079"/>
                <a:gd name="connsiteX7" fmla="*/ 1100431 w 5969143"/>
                <a:gd name="connsiteY7" fmla="*/ 1610946 h 5759079"/>
                <a:gd name="connsiteX8" fmla="*/ 957556 w 5969143"/>
                <a:gd name="connsiteY8" fmla="*/ 1749059 h 5759079"/>
                <a:gd name="connsiteX9" fmla="*/ 809918 w 5969143"/>
                <a:gd name="connsiteY9" fmla="*/ 1968134 h 5759079"/>
                <a:gd name="connsiteX10" fmla="*/ 609893 w 5969143"/>
                <a:gd name="connsiteY10" fmla="*/ 2153871 h 5759079"/>
                <a:gd name="connsiteX11" fmla="*/ 319381 w 5969143"/>
                <a:gd name="connsiteY11" fmla="*/ 2249121 h 5759079"/>
                <a:gd name="connsiteX12" fmla="*/ 28868 w 5969143"/>
                <a:gd name="connsiteY12" fmla="*/ 2249121 h 5759079"/>
                <a:gd name="connsiteX13" fmla="*/ 33631 w 5969143"/>
                <a:gd name="connsiteY13" fmla="*/ 2153871 h 5759079"/>
                <a:gd name="connsiteX14" fmla="*/ 233656 w 5969143"/>
                <a:gd name="connsiteY14" fmla="*/ 2149109 h 5759079"/>
                <a:gd name="connsiteX15" fmla="*/ 400343 w 5969143"/>
                <a:gd name="connsiteY15" fmla="*/ 2134821 h 5759079"/>
                <a:gd name="connsiteX16" fmla="*/ 686093 w 5969143"/>
                <a:gd name="connsiteY16" fmla="*/ 2034809 h 5759079"/>
                <a:gd name="connsiteX17" fmla="*/ 814681 w 5969143"/>
                <a:gd name="connsiteY17" fmla="*/ 1896696 h 5759079"/>
                <a:gd name="connsiteX18" fmla="*/ 1048043 w 5969143"/>
                <a:gd name="connsiteY18" fmla="*/ 1539509 h 5759079"/>
                <a:gd name="connsiteX19" fmla="*/ 1257593 w 5969143"/>
                <a:gd name="connsiteY19" fmla="*/ 1268046 h 5759079"/>
                <a:gd name="connsiteX20" fmla="*/ 1443331 w 5969143"/>
                <a:gd name="connsiteY20" fmla="*/ 1077546 h 5759079"/>
                <a:gd name="connsiteX21" fmla="*/ 1714793 w 5969143"/>
                <a:gd name="connsiteY21" fmla="*/ 848946 h 5759079"/>
                <a:gd name="connsiteX22" fmla="*/ 2062456 w 5969143"/>
                <a:gd name="connsiteY22" fmla="*/ 563196 h 5759079"/>
                <a:gd name="connsiteX23" fmla="*/ 2405356 w 5969143"/>
                <a:gd name="connsiteY23" fmla="*/ 263159 h 5759079"/>
                <a:gd name="connsiteX24" fmla="*/ 2691106 w 5969143"/>
                <a:gd name="connsiteY24" fmla="*/ 15509 h 5759079"/>
                <a:gd name="connsiteX25" fmla="*/ 2762543 w 5969143"/>
                <a:gd name="connsiteY25" fmla="*/ 39321 h 5759079"/>
                <a:gd name="connsiteX26" fmla="*/ 2648243 w 5969143"/>
                <a:gd name="connsiteY26" fmla="*/ 148859 h 5759079"/>
                <a:gd name="connsiteX27" fmla="*/ 2519656 w 5969143"/>
                <a:gd name="connsiteY27" fmla="*/ 277446 h 5759079"/>
                <a:gd name="connsiteX28" fmla="*/ 2676818 w 5969143"/>
                <a:gd name="connsiteY28" fmla="*/ 520334 h 5759079"/>
                <a:gd name="connsiteX29" fmla="*/ 2929231 w 5969143"/>
                <a:gd name="connsiteY29" fmla="*/ 829896 h 5759079"/>
                <a:gd name="connsiteX30" fmla="*/ 3253081 w 5969143"/>
                <a:gd name="connsiteY30" fmla="*/ 1201371 h 5759079"/>
                <a:gd name="connsiteX31" fmla="*/ 3505493 w 5969143"/>
                <a:gd name="connsiteY31" fmla="*/ 991821 h 5759079"/>
                <a:gd name="connsiteX32" fmla="*/ 4057943 w 5969143"/>
                <a:gd name="connsiteY32" fmla="*/ 1382346 h 5759079"/>
                <a:gd name="connsiteX33" fmla="*/ 5043780 w 5969143"/>
                <a:gd name="connsiteY33" fmla="*/ 1182322 h 5759079"/>
                <a:gd name="connsiteX34" fmla="*/ 5858168 w 5969143"/>
                <a:gd name="connsiteY34" fmla="*/ 334596 h 5759079"/>
                <a:gd name="connsiteX35" fmla="*/ 5967706 w 5969143"/>
                <a:gd name="connsiteY35" fmla="*/ 325072 h 5759079"/>
                <a:gd name="connsiteX36" fmla="*/ 5796255 w 5969143"/>
                <a:gd name="connsiteY36" fmla="*/ 556053 h 5759079"/>
                <a:gd name="connsiteX37" fmla="*/ 5165225 w 5969143"/>
                <a:gd name="connsiteY37" fmla="*/ 1182322 h 5759079"/>
                <a:gd name="connsiteX38" fmla="*/ 3610269 w 5969143"/>
                <a:gd name="connsiteY38" fmla="*/ 2577733 h 5759079"/>
                <a:gd name="connsiteX39" fmla="*/ 3148307 w 5969143"/>
                <a:gd name="connsiteY39" fmla="*/ 2291982 h 5759079"/>
                <a:gd name="connsiteX40" fmla="*/ 3134018 w 5969143"/>
                <a:gd name="connsiteY40" fmla="*/ 1253759 h 5759079"/>
                <a:gd name="connsiteX41" fmla="*/ 2448218 w 5969143"/>
                <a:gd name="connsiteY41" fmla="*/ 429845 h 5759079"/>
                <a:gd name="connsiteX42" fmla="*/ 1905293 w 5969143"/>
                <a:gd name="connsiteY42" fmla="*/ 925145 h 5759079"/>
                <a:gd name="connsiteX43" fmla="*/ 2214856 w 5969143"/>
                <a:gd name="connsiteY43" fmla="*/ 2139583 h 5759079"/>
                <a:gd name="connsiteX44" fmla="*/ 1829094 w 5969143"/>
                <a:gd name="connsiteY44" fmla="*/ 2301509 h 5759079"/>
                <a:gd name="connsiteX45" fmla="*/ 1786232 w 5969143"/>
                <a:gd name="connsiteY45" fmla="*/ 2582495 h 5759079"/>
                <a:gd name="connsiteX46" fmla="*/ 852780 w 5969143"/>
                <a:gd name="connsiteY46" fmla="*/ 2587256 h 5759079"/>
                <a:gd name="connsiteX47" fmla="*/ 852781 w 5969143"/>
                <a:gd name="connsiteY47" fmla="*/ 2391996 h 5759079"/>
                <a:gd name="connsiteX48" fmla="*/ 1695743 w 5969143"/>
                <a:gd name="connsiteY48" fmla="*/ 2387233 h 5759079"/>
                <a:gd name="connsiteX49" fmla="*/ 1910056 w 5969143"/>
                <a:gd name="connsiteY49" fmla="*/ 2158633 h 5759079"/>
                <a:gd name="connsiteX50" fmla="*/ 2038642 w 5969143"/>
                <a:gd name="connsiteY50" fmla="*/ 2077670 h 5759079"/>
                <a:gd name="connsiteX51" fmla="*/ 2052931 w 5969143"/>
                <a:gd name="connsiteY51" fmla="*/ 1772870 h 5759079"/>
                <a:gd name="connsiteX52" fmla="*/ 1991019 w 5969143"/>
                <a:gd name="connsiteY52" fmla="*/ 1506171 h 5759079"/>
                <a:gd name="connsiteX53" fmla="*/ 1443331 w 5969143"/>
                <a:gd name="connsiteY53" fmla="*/ 1677620 h 5759079"/>
                <a:gd name="connsiteX54" fmla="*/ 995655 w 5969143"/>
                <a:gd name="connsiteY54" fmla="*/ 1968133 h 5759079"/>
                <a:gd name="connsiteX55" fmla="*/ 824207 w 5969143"/>
                <a:gd name="connsiteY55" fmla="*/ 2296745 h 5759079"/>
                <a:gd name="connsiteX56" fmla="*/ 671805 w 5969143"/>
                <a:gd name="connsiteY56" fmla="*/ 2982545 h 5759079"/>
                <a:gd name="connsiteX57" fmla="*/ 714669 w 5969143"/>
                <a:gd name="connsiteY57" fmla="*/ 3801695 h 5759079"/>
                <a:gd name="connsiteX58" fmla="*/ 776581 w 5969143"/>
                <a:gd name="connsiteY58" fmla="*/ 4192218 h 5759079"/>
                <a:gd name="connsiteX59" fmla="*/ 800393 w 5969143"/>
                <a:gd name="connsiteY59" fmla="*/ 4606555 h 5759079"/>
                <a:gd name="connsiteX60" fmla="*/ 728955 w 5969143"/>
                <a:gd name="connsiteY60" fmla="*/ 5335218 h 5759079"/>
                <a:gd name="connsiteX61" fmla="*/ 633706 w 5969143"/>
                <a:gd name="connsiteY61" fmla="*/ 5759079 h 5759079"/>
                <a:gd name="connsiteX0" fmla="*/ 1038518 w 5969143"/>
                <a:gd name="connsiteY0" fmla="*/ 1768109 h 5759079"/>
                <a:gd name="connsiteX1" fmla="*/ 1167106 w 5969143"/>
                <a:gd name="connsiteY1" fmla="*/ 1606184 h 5759079"/>
                <a:gd name="connsiteX2" fmla="*/ 1290931 w 5969143"/>
                <a:gd name="connsiteY2" fmla="*/ 1487121 h 5759079"/>
                <a:gd name="connsiteX3" fmla="*/ 1476668 w 5969143"/>
                <a:gd name="connsiteY3" fmla="*/ 1291859 h 5759079"/>
                <a:gd name="connsiteX4" fmla="*/ 1471906 w 5969143"/>
                <a:gd name="connsiteY4" fmla="*/ 1234709 h 5759079"/>
                <a:gd name="connsiteX5" fmla="*/ 1381418 w 5969143"/>
                <a:gd name="connsiteY5" fmla="*/ 1320434 h 5759079"/>
                <a:gd name="connsiteX6" fmla="*/ 1305218 w 5969143"/>
                <a:gd name="connsiteY6" fmla="*/ 1401396 h 5759079"/>
                <a:gd name="connsiteX7" fmla="*/ 1100431 w 5969143"/>
                <a:gd name="connsiteY7" fmla="*/ 1610946 h 5759079"/>
                <a:gd name="connsiteX8" fmla="*/ 957556 w 5969143"/>
                <a:gd name="connsiteY8" fmla="*/ 1749059 h 5759079"/>
                <a:gd name="connsiteX9" fmla="*/ 809918 w 5969143"/>
                <a:gd name="connsiteY9" fmla="*/ 1968134 h 5759079"/>
                <a:gd name="connsiteX10" fmla="*/ 609893 w 5969143"/>
                <a:gd name="connsiteY10" fmla="*/ 2153871 h 5759079"/>
                <a:gd name="connsiteX11" fmla="*/ 319381 w 5969143"/>
                <a:gd name="connsiteY11" fmla="*/ 2249121 h 5759079"/>
                <a:gd name="connsiteX12" fmla="*/ 28868 w 5969143"/>
                <a:gd name="connsiteY12" fmla="*/ 2249121 h 5759079"/>
                <a:gd name="connsiteX13" fmla="*/ 33631 w 5969143"/>
                <a:gd name="connsiteY13" fmla="*/ 2153871 h 5759079"/>
                <a:gd name="connsiteX14" fmla="*/ 233656 w 5969143"/>
                <a:gd name="connsiteY14" fmla="*/ 2149109 h 5759079"/>
                <a:gd name="connsiteX15" fmla="*/ 400343 w 5969143"/>
                <a:gd name="connsiteY15" fmla="*/ 2134821 h 5759079"/>
                <a:gd name="connsiteX16" fmla="*/ 686093 w 5969143"/>
                <a:gd name="connsiteY16" fmla="*/ 2034809 h 5759079"/>
                <a:gd name="connsiteX17" fmla="*/ 814681 w 5969143"/>
                <a:gd name="connsiteY17" fmla="*/ 1896696 h 5759079"/>
                <a:gd name="connsiteX18" fmla="*/ 1048043 w 5969143"/>
                <a:gd name="connsiteY18" fmla="*/ 1539509 h 5759079"/>
                <a:gd name="connsiteX19" fmla="*/ 1257593 w 5969143"/>
                <a:gd name="connsiteY19" fmla="*/ 1268046 h 5759079"/>
                <a:gd name="connsiteX20" fmla="*/ 1443331 w 5969143"/>
                <a:gd name="connsiteY20" fmla="*/ 1077546 h 5759079"/>
                <a:gd name="connsiteX21" fmla="*/ 1714793 w 5969143"/>
                <a:gd name="connsiteY21" fmla="*/ 848946 h 5759079"/>
                <a:gd name="connsiteX22" fmla="*/ 2062456 w 5969143"/>
                <a:gd name="connsiteY22" fmla="*/ 563196 h 5759079"/>
                <a:gd name="connsiteX23" fmla="*/ 2405356 w 5969143"/>
                <a:gd name="connsiteY23" fmla="*/ 263159 h 5759079"/>
                <a:gd name="connsiteX24" fmla="*/ 2691106 w 5969143"/>
                <a:gd name="connsiteY24" fmla="*/ 15509 h 5759079"/>
                <a:gd name="connsiteX25" fmla="*/ 2762543 w 5969143"/>
                <a:gd name="connsiteY25" fmla="*/ 39321 h 5759079"/>
                <a:gd name="connsiteX26" fmla="*/ 2648243 w 5969143"/>
                <a:gd name="connsiteY26" fmla="*/ 148859 h 5759079"/>
                <a:gd name="connsiteX27" fmla="*/ 2519656 w 5969143"/>
                <a:gd name="connsiteY27" fmla="*/ 277446 h 5759079"/>
                <a:gd name="connsiteX28" fmla="*/ 2676818 w 5969143"/>
                <a:gd name="connsiteY28" fmla="*/ 520334 h 5759079"/>
                <a:gd name="connsiteX29" fmla="*/ 2929231 w 5969143"/>
                <a:gd name="connsiteY29" fmla="*/ 829896 h 5759079"/>
                <a:gd name="connsiteX30" fmla="*/ 3253081 w 5969143"/>
                <a:gd name="connsiteY30" fmla="*/ 1201371 h 5759079"/>
                <a:gd name="connsiteX31" fmla="*/ 3505493 w 5969143"/>
                <a:gd name="connsiteY31" fmla="*/ 991821 h 5759079"/>
                <a:gd name="connsiteX32" fmla="*/ 4057943 w 5969143"/>
                <a:gd name="connsiteY32" fmla="*/ 1382346 h 5759079"/>
                <a:gd name="connsiteX33" fmla="*/ 5043780 w 5969143"/>
                <a:gd name="connsiteY33" fmla="*/ 1182322 h 5759079"/>
                <a:gd name="connsiteX34" fmla="*/ 5858168 w 5969143"/>
                <a:gd name="connsiteY34" fmla="*/ 334596 h 5759079"/>
                <a:gd name="connsiteX35" fmla="*/ 5967706 w 5969143"/>
                <a:gd name="connsiteY35" fmla="*/ 325072 h 5759079"/>
                <a:gd name="connsiteX36" fmla="*/ 5796255 w 5969143"/>
                <a:gd name="connsiteY36" fmla="*/ 556053 h 5759079"/>
                <a:gd name="connsiteX37" fmla="*/ 5165225 w 5969143"/>
                <a:gd name="connsiteY37" fmla="*/ 1182322 h 5759079"/>
                <a:gd name="connsiteX38" fmla="*/ 3610269 w 5969143"/>
                <a:gd name="connsiteY38" fmla="*/ 2577733 h 5759079"/>
                <a:gd name="connsiteX39" fmla="*/ 3148307 w 5969143"/>
                <a:gd name="connsiteY39" fmla="*/ 2291982 h 5759079"/>
                <a:gd name="connsiteX40" fmla="*/ 3134018 w 5969143"/>
                <a:gd name="connsiteY40" fmla="*/ 1253759 h 5759079"/>
                <a:gd name="connsiteX41" fmla="*/ 2448218 w 5969143"/>
                <a:gd name="connsiteY41" fmla="*/ 429845 h 5759079"/>
                <a:gd name="connsiteX42" fmla="*/ 1905293 w 5969143"/>
                <a:gd name="connsiteY42" fmla="*/ 925145 h 5759079"/>
                <a:gd name="connsiteX43" fmla="*/ 2214856 w 5969143"/>
                <a:gd name="connsiteY43" fmla="*/ 2139583 h 5759079"/>
                <a:gd name="connsiteX44" fmla="*/ 1829094 w 5969143"/>
                <a:gd name="connsiteY44" fmla="*/ 2301509 h 5759079"/>
                <a:gd name="connsiteX45" fmla="*/ 1786232 w 5969143"/>
                <a:gd name="connsiteY45" fmla="*/ 2582495 h 5759079"/>
                <a:gd name="connsiteX46" fmla="*/ 852780 w 5969143"/>
                <a:gd name="connsiteY46" fmla="*/ 2587256 h 5759079"/>
                <a:gd name="connsiteX47" fmla="*/ 852781 w 5969143"/>
                <a:gd name="connsiteY47" fmla="*/ 2391996 h 5759079"/>
                <a:gd name="connsiteX48" fmla="*/ 1695743 w 5969143"/>
                <a:gd name="connsiteY48" fmla="*/ 2387233 h 5759079"/>
                <a:gd name="connsiteX49" fmla="*/ 1910056 w 5969143"/>
                <a:gd name="connsiteY49" fmla="*/ 2158633 h 5759079"/>
                <a:gd name="connsiteX50" fmla="*/ 2038642 w 5969143"/>
                <a:gd name="connsiteY50" fmla="*/ 2077670 h 5759079"/>
                <a:gd name="connsiteX51" fmla="*/ 2052931 w 5969143"/>
                <a:gd name="connsiteY51" fmla="*/ 1772870 h 5759079"/>
                <a:gd name="connsiteX52" fmla="*/ 1991019 w 5969143"/>
                <a:gd name="connsiteY52" fmla="*/ 1506171 h 5759079"/>
                <a:gd name="connsiteX53" fmla="*/ 1443331 w 5969143"/>
                <a:gd name="connsiteY53" fmla="*/ 1677620 h 5759079"/>
                <a:gd name="connsiteX54" fmla="*/ 995655 w 5969143"/>
                <a:gd name="connsiteY54" fmla="*/ 1968133 h 5759079"/>
                <a:gd name="connsiteX55" fmla="*/ 824207 w 5969143"/>
                <a:gd name="connsiteY55" fmla="*/ 2296745 h 5759079"/>
                <a:gd name="connsiteX56" fmla="*/ 671805 w 5969143"/>
                <a:gd name="connsiteY56" fmla="*/ 2982545 h 5759079"/>
                <a:gd name="connsiteX57" fmla="*/ 714669 w 5969143"/>
                <a:gd name="connsiteY57" fmla="*/ 3801695 h 5759079"/>
                <a:gd name="connsiteX58" fmla="*/ 776581 w 5969143"/>
                <a:gd name="connsiteY58" fmla="*/ 4192218 h 5759079"/>
                <a:gd name="connsiteX59" fmla="*/ 800393 w 5969143"/>
                <a:gd name="connsiteY59" fmla="*/ 4606555 h 5759079"/>
                <a:gd name="connsiteX60" fmla="*/ 728955 w 5969143"/>
                <a:gd name="connsiteY60" fmla="*/ 5335218 h 5759079"/>
                <a:gd name="connsiteX61" fmla="*/ 633706 w 5969143"/>
                <a:gd name="connsiteY61" fmla="*/ 5759079 h 5759079"/>
                <a:gd name="connsiteX0" fmla="*/ 1038518 w 5969143"/>
                <a:gd name="connsiteY0" fmla="*/ 1768109 h 5791877"/>
                <a:gd name="connsiteX1" fmla="*/ 1167106 w 5969143"/>
                <a:gd name="connsiteY1" fmla="*/ 1606184 h 5791877"/>
                <a:gd name="connsiteX2" fmla="*/ 1290931 w 5969143"/>
                <a:gd name="connsiteY2" fmla="*/ 1487121 h 5791877"/>
                <a:gd name="connsiteX3" fmla="*/ 1476668 w 5969143"/>
                <a:gd name="connsiteY3" fmla="*/ 1291859 h 5791877"/>
                <a:gd name="connsiteX4" fmla="*/ 1471906 w 5969143"/>
                <a:gd name="connsiteY4" fmla="*/ 1234709 h 5791877"/>
                <a:gd name="connsiteX5" fmla="*/ 1381418 w 5969143"/>
                <a:gd name="connsiteY5" fmla="*/ 1320434 h 5791877"/>
                <a:gd name="connsiteX6" fmla="*/ 1305218 w 5969143"/>
                <a:gd name="connsiteY6" fmla="*/ 1401396 h 5791877"/>
                <a:gd name="connsiteX7" fmla="*/ 1100431 w 5969143"/>
                <a:gd name="connsiteY7" fmla="*/ 1610946 h 5791877"/>
                <a:gd name="connsiteX8" fmla="*/ 957556 w 5969143"/>
                <a:gd name="connsiteY8" fmla="*/ 1749059 h 5791877"/>
                <a:gd name="connsiteX9" fmla="*/ 809918 w 5969143"/>
                <a:gd name="connsiteY9" fmla="*/ 1968134 h 5791877"/>
                <a:gd name="connsiteX10" fmla="*/ 609893 w 5969143"/>
                <a:gd name="connsiteY10" fmla="*/ 2153871 h 5791877"/>
                <a:gd name="connsiteX11" fmla="*/ 319381 w 5969143"/>
                <a:gd name="connsiteY11" fmla="*/ 2249121 h 5791877"/>
                <a:gd name="connsiteX12" fmla="*/ 28868 w 5969143"/>
                <a:gd name="connsiteY12" fmla="*/ 2249121 h 5791877"/>
                <a:gd name="connsiteX13" fmla="*/ 33631 w 5969143"/>
                <a:gd name="connsiteY13" fmla="*/ 2153871 h 5791877"/>
                <a:gd name="connsiteX14" fmla="*/ 233656 w 5969143"/>
                <a:gd name="connsiteY14" fmla="*/ 2149109 h 5791877"/>
                <a:gd name="connsiteX15" fmla="*/ 400343 w 5969143"/>
                <a:gd name="connsiteY15" fmla="*/ 2134821 h 5791877"/>
                <a:gd name="connsiteX16" fmla="*/ 686093 w 5969143"/>
                <a:gd name="connsiteY16" fmla="*/ 2034809 h 5791877"/>
                <a:gd name="connsiteX17" fmla="*/ 814681 w 5969143"/>
                <a:gd name="connsiteY17" fmla="*/ 1896696 h 5791877"/>
                <a:gd name="connsiteX18" fmla="*/ 1048043 w 5969143"/>
                <a:gd name="connsiteY18" fmla="*/ 1539509 h 5791877"/>
                <a:gd name="connsiteX19" fmla="*/ 1257593 w 5969143"/>
                <a:gd name="connsiteY19" fmla="*/ 1268046 h 5791877"/>
                <a:gd name="connsiteX20" fmla="*/ 1443331 w 5969143"/>
                <a:gd name="connsiteY20" fmla="*/ 1077546 h 5791877"/>
                <a:gd name="connsiteX21" fmla="*/ 1714793 w 5969143"/>
                <a:gd name="connsiteY21" fmla="*/ 848946 h 5791877"/>
                <a:gd name="connsiteX22" fmla="*/ 2062456 w 5969143"/>
                <a:gd name="connsiteY22" fmla="*/ 563196 h 5791877"/>
                <a:gd name="connsiteX23" fmla="*/ 2405356 w 5969143"/>
                <a:gd name="connsiteY23" fmla="*/ 263159 h 5791877"/>
                <a:gd name="connsiteX24" fmla="*/ 2691106 w 5969143"/>
                <a:gd name="connsiteY24" fmla="*/ 15509 h 5791877"/>
                <a:gd name="connsiteX25" fmla="*/ 2762543 w 5969143"/>
                <a:gd name="connsiteY25" fmla="*/ 39321 h 5791877"/>
                <a:gd name="connsiteX26" fmla="*/ 2648243 w 5969143"/>
                <a:gd name="connsiteY26" fmla="*/ 148859 h 5791877"/>
                <a:gd name="connsiteX27" fmla="*/ 2519656 w 5969143"/>
                <a:gd name="connsiteY27" fmla="*/ 277446 h 5791877"/>
                <a:gd name="connsiteX28" fmla="*/ 2676818 w 5969143"/>
                <a:gd name="connsiteY28" fmla="*/ 520334 h 5791877"/>
                <a:gd name="connsiteX29" fmla="*/ 2929231 w 5969143"/>
                <a:gd name="connsiteY29" fmla="*/ 829896 h 5791877"/>
                <a:gd name="connsiteX30" fmla="*/ 3253081 w 5969143"/>
                <a:gd name="connsiteY30" fmla="*/ 1201371 h 5791877"/>
                <a:gd name="connsiteX31" fmla="*/ 3505493 w 5969143"/>
                <a:gd name="connsiteY31" fmla="*/ 991821 h 5791877"/>
                <a:gd name="connsiteX32" fmla="*/ 4057943 w 5969143"/>
                <a:gd name="connsiteY32" fmla="*/ 1382346 h 5791877"/>
                <a:gd name="connsiteX33" fmla="*/ 5043780 w 5969143"/>
                <a:gd name="connsiteY33" fmla="*/ 1182322 h 5791877"/>
                <a:gd name="connsiteX34" fmla="*/ 5858168 w 5969143"/>
                <a:gd name="connsiteY34" fmla="*/ 334596 h 5791877"/>
                <a:gd name="connsiteX35" fmla="*/ 5967706 w 5969143"/>
                <a:gd name="connsiteY35" fmla="*/ 325072 h 5791877"/>
                <a:gd name="connsiteX36" fmla="*/ 5796255 w 5969143"/>
                <a:gd name="connsiteY36" fmla="*/ 556053 h 5791877"/>
                <a:gd name="connsiteX37" fmla="*/ 5165225 w 5969143"/>
                <a:gd name="connsiteY37" fmla="*/ 1182322 h 5791877"/>
                <a:gd name="connsiteX38" fmla="*/ 3610269 w 5969143"/>
                <a:gd name="connsiteY38" fmla="*/ 2577733 h 5791877"/>
                <a:gd name="connsiteX39" fmla="*/ 3148307 w 5969143"/>
                <a:gd name="connsiteY39" fmla="*/ 2291982 h 5791877"/>
                <a:gd name="connsiteX40" fmla="*/ 3134018 w 5969143"/>
                <a:gd name="connsiteY40" fmla="*/ 1253759 h 5791877"/>
                <a:gd name="connsiteX41" fmla="*/ 2448218 w 5969143"/>
                <a:gd name="connsiteY41" fmla="*/ 429845 h 5791877"/>
                <a:gd name="connsiteX42" fmla="*/ 1905293 w 5969143"/>
                <a:gd name="connsiteY42" fmla="*/ 925145 h 5791877"/>
                <a:gd name="connsiteX43" fmla="*/ 2214856 w 5969143"/>
                <a:gd name="connsiteY43" fmla="*/ 2139583 h 5791877"/>
                <a:gd name="connsiteX44" fmla="*/ 1829094 w 5969143"/>
                <a:gd name="connsiteY44" fmla="*/ 2301509 h 5791877"/>
                <a:gd name="connsiteX45" fmla="*/ 1786232 w 5969143"/>
                <a:gd name="connsiteY45" fmla="*/ 2582495 h 5791877"/>
                <a:gd name="connsiteX46" fmla="*/ 852780 w 5969143"/>
                <a:gd name="connsiteY46" fmla="*/ 2587256 h 5791877"/>
                <a:gd name="connsiteX47" fmla="*/ 852781 w 5969143"/>
                <a:gd name="connsiteY47" fmla="*/ 2391996 h 5791877"/>
                <a:gd name="connsiteX48" fmla="*/ 1695743 w 5969143"/>
                <a:gd name="connsiteY48" fmla="*/ 2387233 h 5791877"/>
                <a:gd name="connsiteX49" fmla="*/ 1910056 w 5969143"/>
                <a:gd name="connsiteY49" fmla="*/ 2158633 h 5791877"/>
                <a:gd name="connsiteX50" fmla="*/ 2038642 w 5969143"/>
                <a:gd name="connsiteY50" fmla="*/ 2077670 h 5791877"/>
                <a:gd name="connsiteX51" fmla="*/ 2052931 w 5969143"/>
                <a:gd name="connsiteY51" fmla="*/ 1772870 h 5791877"/>
                <a:gd name="connsiteX52" fmla="*/ 1991019 w 5969143"/>
                <a:gd name="connsiteY52" fmla="*/ 1506171 h 5791877"/>
                <a:gd name="connsiteX53" fmla="*/ 1443331 w 5969143"/>
                <a:gd name="connsiteY53" fmla="*/ 1677620 h 5791877"/>
                <a:gd name="connsiteX54" fmla="*/ 995655 w 5969143"/>
                <a:gd name="connsiteY54" fmla="*/ 1968133 h 5791877"/>
                <a:gd name="connsiteX55" fmla="*/ 824207 w 5969143"/>
                <a:gd name="connsiteY55" fmla="*/ 2296745 h 5791877"/>
                <a:gd name="connsiteX56" fmla="*/ 671805 w 5969143"/>
                <a:gd name="connsiteY56" fmla="*/ 2982545 h 5791877"/>
                <a:gd name="connsiteX57" fmla="*/ 714669 w 5969143"/>
                <a:gd name="connsiteY57" fmla="*/ 3801695 h 5791877"/>
                <a:gd name="connsiteX58" fmla="*/ 776581 w 5969143"/>
                <a:gd name="connsiteY58" fmla="*/ 4192218 h 5791877"/>
                <a:gd name="connsiteX59" fmla="*/ 800393 w 5969143"/>
                <a:gd name="connsiteY59" fmla="*/ 4606555 h 5791877"/>
                <a:gd name="connsiteX60" fmla="*/ 728955 w 5969143"/>
                <a:gd name="connsiteY60" fmla="*/ 5335218 h 5791877"/>
                <a:gd name="connsiteX61" fmla="*/ 633706 w 5969143"/>
                <a:gd name="connsiteY61" fmla="*/ 5759079 h 5791877"/>
                <a:gd name="connsiteX62" fmla="*/ 633706 w 5969143"/>
                <a:gd name="connsiteY62" fmla="*/ 5763841 h 5791877"/>
                <a:gd name="connsiteX0" fmla="*/ 1038518 w 5969143"/>
                <a:gd name="connsiteY0" fmla="*/ 1768109 h 5807178"/>
                <a:gd name="connsiteX1" fmla="*/ 1167106 w 5969143"/>
                <a:gd name="connsiteY1" fmla="*/ 1606184 h 5807178"/>
                <a:gd name="connsiteX2" fmla="*/ 1290931 w 5969143"/>
                <a:gd name="connsiteY2" fmla="*/ 1487121 h 5807178"/>
                <a:gd name="connsiteX3" fmla="*/ 1476668 w 5969143"/>
                <a:gd name="connsiteY3" fmla="*/ 1291859 h 5807178"/>
                <a:gd name="connsiteX4" fmla="*/ 1471906 w 5969143"/>
                <a:gd name="connsiteY4" fmla="*/ 1234709 h 5807178"/>
                <a:gd name="connsiteX5" fmla="*/ 1381418 w 5969143"/>
                <a:gd name="connsiteY5" fmla="*/ 1320434 h 5807178"/>
                <a:gd name="connsiteX6" fmla="*/ 1305218 w 5969143"/>
                <a:gd name="connsiteY6" fmla="*/ 1401396 h 5807178"/>
                <a:gd name="connsiteX7" fmla="*/ 1100431 w 5969143"/>
                <a:gd name="connsiteY7" fmla="*/ 1610946 h 5807178"/>
                <a:gd name="connsiteX8" fmla="*/ 957556 w 5969143"/>
                <a:gd name="connsiteY8" fmla="*/ 1749059 h 5807178"/>
                <a:gd name="connsiteX9" fmla="*/ 809918 w 5969143"/>
                <a:gd name="connsiteY9" fmla="*/ 1968134 h 5807178"/>
                <a:gd name="connsiteX10" fmla="*/ 609893 w 5969143"/>
                <a:gd name="connsiteY10" fmla="*/ 2153871 h 5807178"/>
                <a:gd name="connsiteX11" fmla="*/ 319381 w 5969143"/>
                <a:gd name="connsiteY11" fmla="*/ 2249121 h 5807178"/>
                <a:gd name="connsiteX12" fmla="*/ 28868 w 5969143"/>
                <a:gd name="connsiteY12" fmla="*/ 2249121 h 5807178"/>
                <a:gd name="connsiteX13" fmla="*/ 33631 w 5969143"/>
                <a:gd name="connsiteY13" fmla="*/ 2153871 h 5807178"/>
                <a:gd name="connsiteX14" fmla="*/ 233656 w 5969143"/>
                <a:gd name="connsiteY14" fmla="*/ 2149109 h 5807178"/>
                <a:gd name="connsiteX15" fmla="*/ 400343 w 5969143"/>
                <a:gd name="connsiteY15" fmla="*/ 2134821 h 5807178"/>
                <a:gd name="connsiteX16" fmla="*/ 686093 w 5969143"/>
                <a:gd name="connsiteY16" fmla="*/ 2034809 h 5807178"/>
                <a:gd name="connsiteX17" fmla="*/ 814681 w 5969143"/>
                <a:gd name="connsiteY17" fmla="*/ 1896696 h 5807178"/>
                <a:gd name="connsiteX18" fmla="*/ 1048043 w 5969143"/>
                <a:gd name="connsiteY18" fmla="*/ 1539509 h 5807178"/>
                <a:gd name="connsiteX19" fmla="*/ 1257593 w 5969143"/>
                <a:gd name="connsiteY19" fmla="*/ 1268046 h 5807178"/>
                <a:gd name="connsiteX20" fmla="*/ 1443331 w 5969143"/>
                <a:gd name="connsiteY20" fmla="*/ 1077546 h 5807178"/>
                <a:gd name="connsiteX21" fmla="*/ 1714793 w 5969143"/>
                <a:gd name="connsiteY21" fmla="*/ 848946 h 5807178"/>
                <a:gd name="connsiteX22" fmla="*/ 2062456 w 5969143"/>
                <a:gd name="connsiteY22" fmla="*/ 563196 h 5807178"/>
                <a:gd name="connsiteX23" fmla="*/ 2405356 w 5969143"/>
                <a:gd name="connsiteY23" fmla="*/ 263159 h 5807178"/>
                <a:gd name="connsiteX24" fmla="*/ 2691106 w 5969143"/>
                <a:gd name="connsiteY24" fmla="*/ 15509 h 5807178"/>
                <a:gd name="connsiteX25" fmla="*/ 2762543 w 5969143"/>
                <a:gd name="connsiteY25" fmla="*/ 39321 h 5807178"/>
                <a:gd name="connsiteX26" fmla="*/ 2648243 w 5969143"/>
                <a:gd name="connsiteY26" fmla="*/ 148859 h 5807178"/>
                <a:gd name="connsiteX27" fmla="*/ 2519656 w 5969143"/>
                <a:gd name="connsiteY27" fmla="*/ 277446 h 5807178"/>
                <a:gd name="connsiteX28" fmla="*/ 2676818 w 5969143"/>
                <a:gd name="connsiteY28" fmla="*/ 520334 h 5807178"/>
                <a:gd name="connsiteX29" fmla="*/ 2929231 w 5969143"/>
                <a:gd name="connsiteY29" fmla="*/ 829896 h 5807178"/>
                <a:gd name="connsiteX30" fmla="*/ 3253081 w 5969143"/>
                <a:gd name="connsiteY30" fmla="*/ 1201371 h 5807178"/>
                <a:gd name="connsiteX31" fmla="*/ 3505493 w 5969143"/>
                <a:gd name="connsiteY31" fmla="*/ 991821 h 5807178"/>
                <a:gd name="connsiteX32" fmla="*/ 4057943 w 5969143"/>
                <a:gd name="connsiteY32" fmla="*/ 1382346 h 5807178"/>
                <a:gd name="connsiteX33" fmla="*/ 5043780 w 5969143"/>
                <a:gd name="connsiteY33" fmla="*/ 1182322 h 5807178"/>
                <a:gd name="connsiteX34" fmla="*/ 5858168 w 5969143"/>
                <a:gd name="connsiteY34" fmla="*/ 334596 h 5807178"/>
                <a:gd name="connsiteX35" fmla="*/ 5967706 w 5969143"/>
                <a:gd name="connsiteY35" fmla="*/ 325072 h 5807178"/>
                <a:gd name="connsiteX36" fmla="*/ 5796255 w 5969143"/>
                <a:gd name="connsiteY36" fmla="*/ 556053 h 5807178"/>
                <a:gd name="connsiteX37" fmla="*/ 5165225 w 5969143"/>
                <a:gd name="connsiteY37" fmla="*/ 1182322 h 5807178"/>
                <a:gd name="connsiteX38" fmla="*/ 3610269 w 5969143"/>
                <a:gd name="connsiteY38" fmla="*/ 2577733 h 5807178"/>
                <a:gd name="connsiteX39" fmla="*/ 3148307 w 5969143"/>
                <a:gd name="connsiteY39" fmla="*/ 2291982 h 5807178"/>
                <a:gd name="connsiteX40" fmla="*/ 3134018 w 5969143"/>
                <a:gd name="connsiteY40" fmla="*/ 1253759 h 5807178"/>
                <a:gd name="connsiteX41" fmla="*/ 2448218 w 5969143"/>
                <a:gd name="connsiteY41" fmla="*/ 429845 h 5807178"/>
                <a:gd name="connsiteX42" fmla="*/ 1905293 w 5969143"/>
                <a:gd name="connsiteY42" fmla="*/ 925145 h 5807178"/>
                <a:gd name="connsiteX43" fmla="*/ 2214856 w 5969143"/>
                <a:gd name="connsiteY43" fmla="*/ 2139583 h 5807178"/>
                <a:gd name="connsiteX44" fmla="*/ 1829094 w 5969143"/>
                <a:gd name="connsiteY44" fmla="*/ 2301509 h 5807178"/>
                <a:gd name="connsiteX45" fmla="*/ 1786232 w 5969143"/>
                <a:gd name="connsiteY45" fmla="*/ 2582495 h 5807178"/>
                <a:gd name="connsiteX46" fmla="*/ 852780 w 5969143"/>
                <a:gd name="connsiteY46" fmla="*/ 2587256 h 5807178"/>
                <a:gd name="connsiteX47" fmla="*/ 852781 w 5969143"/>
                <a:gd name="connsiteY47" fmla="*/ 2391996 h 5807178"/>
                <a:gd name="connsiteX48" fmla="*/ 1695743 w 5969143"/>
                <a:gd name="connsiteY48" fmla="*/ 2387233 h 5807178"/>
                <a:gd name="connsiteX49" fmla="*/ 1910056 w 5969143"/>
                <a:gd name="connsiteY49" fmla="*/ 2158633 h 5807178"/>
                <a:gd name="connsiteX50" fmla="*/ 2038642 w 5969143"/>
                <a:gd name="connsiteY50" fmla="*/ 2077670 h 5807178"/>
                <a:gd name="connsiteX51" fmla="*/ 2052931 w 5969143"/>
                <a:gd name="connsiteY51" fmla="*/ 1772870 h 5807178"/>
                <a:gd name="connsiteX52" fmla="*/ 1991019 w 5969143"/>
                <a:gd name="connsiteY52" fmla="*/ 1506171 h 5807178"/>
                <a:gd name="connsiteX53" fmla="*/ 1443331 w 5969143"/>
                <a:gd name="connsiteY53" fmla="*/ 1677620 h 5807178"/>
                <a:gd name="connsiteX54" fmla="*/ 995655 w 5969143"/>
                <a:gd name="connsiteY54" fmla="*/ 1968133 h 5807178"/>
                <a:gd name="connsiteX55" fmla="*/ 824207 w 5969143"/>
                <a:gd name="connsiteY55" fmla="*/ 2296745 h 5807178"/>
                <a:gd name="connsiteX56" fmla="*/ 671805 w 5969143"/>
                <a:gd name="connsiteY56" fmla="*/ 2982545 h 5807178"/>
                <a:gd name="connsiteX57" fmla="*/ 714669 w 5969143"/>
                <a:gd name="connsiteY57" fmla="*/ 3801695 h 5807178"/>
                <a:gd name="connsiteX58" fmla="*/ 776581 w 5969143"/>
                <a:gd name="connsiteY58" fmla="*/ 4192218 h 5807178"/>
                <a:gd name="connsiteX59" fmla="*/ 800393 w 5969143"/>
                <a:gd name="connsiteY59" fmla="*/ 4606555 h 5807178"/>
                <a:gd name="connsiteX60" fmla="*/ 728955 w 5969143"/>
                <a:gd name="connsiteY60" fmla="*/ 5335218 h 5807178"/>
                <a:gd name="connsiteX61" fmla="*/ 633706 w 5969143"/>
                <a:gd name="connsiteY61" fmla="*/ 5759079 h 5807178"/>
                <a:gd name="connsiteX62" fmla="*/ 995656 w 5969143"/>
                <a:gd name="connsiteY62" fmla="*/ 5801941 h 5807178"/>
                <a:gd name="connsiteX0" fmla="*/ 1038518 w 5969143"/>
                <a:gd name="connsiteY0" fmla="*/ 1768109 h 5801941"/>
                <a:gd name="connsiteX1" fmla="*/ 1167106 w 5969143"/>
                <a:gd name="connsiteY1" fmla="*/ 1606184 h 5801941"/>
                <a:gd name="connsiteX2" fmla="*/ 1290931 w 5969143"/>
                <a:gd name="connsiteY2" fmla="*/ 1487121 h 5801941"/>
                <a:gd name="connsiteX3" fmla="*/ 1476668 w 5969143"/>
                <a:gd name="connsiteY3" fmla="*/ 1291859 h 5801941"/>
                <a:gd name="connsiteX4" fmla="*/ 1471906 w 5969143"/>
                <a:gd name="connsiteY4" fmla="*/ 1234709 h 5801941"/>
                <a:gd name="connsiteX5" fmla="*/ 1381418 w 5969143"/>
                <a:gd name="connsiteY5" fmla="*/ 1320434 h 5801941"/>
                <a:gd name="connsiteX6" fmla="*/ 1305218 w 5969143"/>
                <a:gd name="connsiteY6" fmla="*/ 1401396 h 5801941"/>
                <a:gd name="connsiteX7" fmla="*/ 1100431 w 5969143"/>
                <a:gd name="connsiteY7" fmla="*/ 1610946 h 5801941"/>
                <a:gd name="connsiteX8" fmla="*/ 957556 w 5969143"/>
                <a:gd name="connsiteY8" fmla="*/ 1749059 h 5801941"/>
                <a:gd name="connsiteX9" fmla="*/ 809918 w 5969143"/>
                <a:gd name="connsiteY9" fmla="*/ 1968134 h 5801941"/>
                <a:gd name="connsiteX10" fmla="*/ 609893 w 5969143"/>
                <a:gd name="connsiteY10" fmla="*/ 2153871 h 5801941"/>
                <a:gd name="connsiteX11" fmla="*/ 319381 w 5969143"/>
                <a:gd name="connsiteY11" fmla="*/ 2249121 h 5801941"/>
                <a:gd name="connsiteX12" fmla="*/ 28868 w 5969143"/>
                <a:gd name="connsiteY12" fmla="*/ 2249121 h 5801941"/>
                <a:gd name="connsiteX13" fmla="*/ 33631 w 5969143"/>
                <a:gd name="connsiteY13" fmla="*/ 2153871 h 5801941"/>
                <a:gd name="connsiteX14" fmla="*/ 233656 w 5969143"/>
                <a:gd name="connsiteY14" fmla="*/ 2149109 h 5801941"/>
                <a:gd name="connsiteX15" fmla="*/ 400343 w 5969143"/>
                <a:gd name="connsiteY15" fmla="*/ 2134821 h 5801941"/>
                <a:gd name="connsiteX16" fmla="*/ 686093 w 5969143"/>
                <a:gd name="connsiteY16" fmla="*/ 2034809 h 5801941"/>
                <a:gd name="connsiteX17" fmla="*/ 814681 w 5969143"/>
                <a:gd name="connsiteY17" fmla="*/ 1896696 h 5801941"/>
                <a:gd name="connsiteX18" fmla="*/ 1048043 w 5969143"/>
                <a:gd name="connsiteY18" fmla="*/ 1539509 h 5801941"/>
                <a:gd name="connsiteX19" fmla="*/ 1257593 w 5969143"/>
                <a:gd name="connsiteY19" fmla="*/ 1268046 h 5801941"/>
                <a:gd name="connsiteX20" fmla="*/ 1443331 w 5969143"/>
                <a:gd name="connsiteY20" fmla="*/ 1077546 h 5801941"/>
                <a:gd name="connsiteX21" fmla="*/ 1714793 w 5969143"/>
                <a:gd name="connsiteY21" fmla="*/ 848946 h 5801941"/>
                <a:gd name="connsiteX22" fmla="*/ 2062456 w 5969143"/>
                <a:gd name="connsiteY22" fmla="*/ 563196 h 5801941"/>
                <a:gd name="connsiteX23" fmla="*/ 2405356 w 5969143"/>
                <a:gd name="connsiteY23" fmla="*/ 263159 h 5801941"/>
                <a:gd name="connsiteX24" fmla="*/ 2691106 w 5969143"/>
                <a:gd name="connsiteY24" fmla="*/ 15509 h 5801941"/>
                <a:gd name="connsiteX25" fmla="*/ 2762543 w 5969143"/>
                <a:gd name="connsiteY25" fmla="*/ 39321 h 5801941"/>
                <a:gd name="connsiteX26" fmla="*/ 2648243 w 5969143"/>
                <a:gd name="connsiteY26" fmla="*/ 148859 h 5801941"/>
                <a:gd name="connsiteX27" fmla="*/ 2519656 w 5969143"/>
                <a:gd name="connsiteY27" fmla="*/ 277446 h 5801941"/>
                <a:gd name="connsiteX28" fmla="*/ 2676818 w 5969143"/>
                <a:gd name="connsiteY28" fmla="*/ 520334 h 5801941"/>
                <a:gd name="connsiteX29" fmla="*/ 2929231 w 5969143"/>
                <a:gd name="connsiteY29" fmla="*/ 829896 h 5801941"/>
                <a:gd name="connsiteX30" fmla="*/ 3253081 w 5969143"/>
                <a:gd name="connsiteY30" fmla="*/ 1201371 h 5801941"/>
                <a:gd name="connsiteX31" fmla="*/ 3505493 w 5969143"/>
                <a:gd name="connsiteY31" fmla="*/ 991821 h 5801941"/>
                <a:gd name="connsiteX32" fmla="*/ 4057943 w 5969143"/>
                <a:gd name="connsiteY32" fmla="*/ 1382346 h 5801941"/>
                <a:gd name="connsiteX33" fmla="*/ 5043780 w 5969143"/>
                <a:gd name="connsiteY33" fmla="*/ 1182322 h 5801941"/>
                <a:gd name="connsiteX34" fmla="*/ 5858168 w 5969143"/>
                <a:gd name="connsiteY34" fmla="*/ 334596 h 5801941"/>
                <a:gd name="connsiteX35" fmla="*/ 5967706 w 5969143"/>
                <a:gd name="connsiteY35" fmla="*/ 325072 h 5801941"/>
                <a:gd name="connsiteX36" fmla="*/ 5796255 w 5969143"/>
                <a:gd name="connsiteY36" fmla="*/ 556053 h 5801941"/>
                <a:gd name="connsiteX37" fmla="*/ 5165225 w 5969143"/>
                <a:gd name="connsiteY37" fmla="*/ 1182322 h 5801941"/>
                <a:gd name="connsiteX38" fmla="*/ 3610269 w 5969143"/>
                <a:gd name="connsiteY38" fmla="*/ 2577733 h 5801941"/>
                <a:gd name="connsiteX39" fmla="*/ 3148307 w 5969143"/>
                <a:gd name="connsiteY39" fmla="*/ 2291982 h 5801941"/>
                <a:gd name="connsiteX40" fmla="*/ 3134018 w 5969143"/>
                <a:gd name="connsiteY40" fmla="*/ 1253759 h 5801941"/>
                <a:gd name="connsiteX41" fmla="*/ 2448218 w 5969143"/>
                <a:gd name="connsiteY41" fmla="*/ 429845 h 5801941"/>
                <a:gd name="connsiteX42" fmla="*/ 1905293 w 5969143"/>
                <a:gd name="connsiteY42" fmla="*/ 925145 h 5801941"/>
                <a:gd name="connsiteX43" fmla="*/ 2214856 w 5969143"/>
                <a:gd name="connsiteY43" fmla="*/ 2139583 h 5801941"/>
                <a:gd name="connsiteX44" fmla="*/ 1829094 w 5969143"/>
                <a:gd name="connsiteY44" fmla="*/ 2301509 h 5801941"/>
                <a:gd name="connsiteX45" fmla="*/ 1786232 w 5969143"/>
                <a:gd name="connsiteY45" fmla="*/ 2582495 h 5801941"/>
                <a:gd name="connsiteX46" fmla="*/ 852780 w 5969143"/>
                <a:gd name="connsiteY46" fmla="*/ 2587256 h 5801941"/>
                <a:gd name="connsiteX47" fmla="*/ 852781 w 5969143"/>
                <a:gd name="connsiteY47" fmla="*/ 2391996 h 5801941"/>
                <a:gd name="connsiteX48" fmla="*/ 1695743 w 5969143"/>
                <a:gd name="connsiteY48" fmla="*/ 2387233 h 5801941"/>
                <a:gd name="connsiteX49" fmla="*/ 1910056 w 5969143"/>
                <a:gd name="connsiteY49" fmla="*/ 2158633 h 5801941"/>
                <a:gd name="connsiteX50" fmla="*/ 2038642 w 5969143"/>
                <a:gd name="connsiteY50" fmla="*/ 2077670 h 5801941"/>
                <a:gd name="connsiteX51" fmla="*/ 2052931 w 5969143"/>
                <a:gd name="connsiteY51" fmla="*/ 1772870 h 5801941"/>
                <a:gd name="connsiteX52" fmla="*/ 1991019 w 5969143"/>
                <a:gd name="connsiteY52" fmla="*/ 1506171 h 5801941"/>
                <a:gd name="connsiteX53" fmla="*/ 1443331 w 5969143"/>
                <a:gd name="connsiteY53" fmla="*/ 1677620 h 5801941"/>
                <a:gd name="connsiteX54" fmla="*/ 995655 w 5969143"/>
                <a:gd name="connsiteY54" fmla="*/ 1968133 h 5801941"/>
                <a:gd name="connsiteX55" fmla="*/ 824207 w 5969143"/>
                <a:gd name="connsiteY55" fmla="*/ 2296745 h 5801941"/>
                <a:gd name="connsiteX56" fmla="*/ 671805 w 5969143"/>
                <a:gd name="connsiteY56" fmla="*/ 2982545 h 5801941"/>
                <a:gd name="connsiteX57" fmla="*/ 714669 w 5969143"/>
                <a:gd name="connsiteY57" fmla="*/ 3801695 h 5801941"/>
                <a:gd name="connsiteX58" fmla="*/ 776581 w 5969143"/>
                <a:gd name="connsiteY58" fmla="*/ 4192218 h 5801941"/>
                <a:gd name="connsiteX59" fmla="*/ 800393 w 5969143"/>
                <a:gd name="connsiteY59" fmla="*/ 4606555 h 5801941"/>
                <a:gd name="connsiteX60" fmla="*/ 728955 w 5969143"/>
                <a:gd name="connsiteY60" fmla="*/ 5335218 h 5801941"/>
                <a:gd name="connsiteX61" fmla="*/ 633706 w 5969143"/>
                <a:gd name="connsiteY61" fmla="*/ 5759079 h 5801941"/>
                <a:gd name="connsiteX62" fmla="*/ 995656 w 5969143"/>
                <a:gd name="connsiteY62" fmla="*/ 5801941 h 5801941"/>
                <a:gd name="connsiteX0" fmla="*/ 1038518 w 5969143"/>
                <a:gd name="connsiteY0" fmla="*/ 1768109 h 5806932"/>
                <a:gd name="connsiteX1" fmla="*/ 1167106 w 5969143"/>
                <a:gd name="connsiteY1" fmla="*/ 1606184 h 5806932"/>
                <a:gd name="connsiteX2" fmla="*/ 1290931 w 5969143"/>
                <a:gd name="connsiteY2" fmla="*/ 1487121 h 5806932"/>
                <a:gd name="connsiteX3" fmla="*/ 1476668 w 5969143"/>
                <a:gd name="connsiteY3" fmla="*/ 1291859 h 5806932"/>
                <a:gd name="connsiteX4" fmla="*/ 1471906 w 5969143"/>
                <a:gd name="connsiteY4" fmla="*/ 1234709 h 5806932"/>
                <a:gd name="connsiteX5" fmla="*/ 1381418 w 5969143"/>
                <a:gd name="connsiteY5" fmla="*/ 1320434 h 5806932"/>
                <a:gd name="connsiteX6" fmla="*/ 1305218 w 5969143"/>
                <a:gd name="connsiteY6" fmla="*/ 1401396 h 5806932"/>
                <a:gd name="connsiteX7" fmla="*/ 1100431 w 5969143"/>
                <a:gd name="connsiteY7" fmla="*/ 1610946 h 5806932"/>
                <a:gd name="connsiteX8" fmla="*/ 957556 w 5969143"/>
                <a:gd name="connsiteY8" fmla="*/ 1749059 h 5806932"/>
                <a:gd name="connsiteX9" fmla="*/ 809918 w 5969143"/>
                <a:gd name="connsiteY9" fmla="*/ 1968134 h 5806932"/>
                <a:gd name="connsiteX10" fmla="*/ 609893 w 5969143"/>
                <a:gd name="connsiteY10" fmla="*/ 2153871 h 5806932"/>
                <a:gd name="connsiteX11" fmla="*/ 319381 w 5969143"/>
                <a:gd name="connsiteY11" fmla="*/ 2249121 h 5806932"/>
                <a:gd name="connsiteX12" fmla="*/ 28868 w 5969143"/>
                <a:gd name="connsiteY12" fmla="*/ 2249121 h 5806932"/>
                <a:gd name="connsiteX13" fmla="*/ 33631 w 5969143"/>
                <a:gd name="connsiteY13" fmla="*/ 2153871 h 5806932"/>
                <a:gd name="connsiteX14" fmla="*/ 233656 w 5969143"/>
                <a:gd name="connsiteY14" fmla="*/ 2149109 h 5806932"/>
                <a:gd name="connsiteX15" fmla="*/ 400343 w 5969143"/>
                <a:gd name="connsiteY15" fmla="*/ 2134821 h 5806932"/>
                <a:gd name="connsiteX16" fmla="*/ 686093 w 5969143"/>
                <a:gd name="connsiteY16" fmla="*/ 2034809 h 5806932"/>
                <a:gd name="connsiteX17" fmla="*/ 814681 w 5969143"/>
                <a:gd name="connsiteY17" fmla="*/ 1896696 h 5806932"/>
                <a:gd name="connsiteX18" fmla="*/ 1048043 w 5969143"/>
                <a:gd name="connsiteY18" fmla="*/ 1539509 h 5806932"/>
                <a:gd name="connsiteX19" fmla="*/ 1257593 w 5969143"/>
                <a:gd name="connsiteY19" fmla="*/ 1268046 h 5806932"/>
                <a:gd name="connsiteX20" fmla="*/ 1443331 w 5969143"/>
                <a:gd name="connsiteY20" fmla="*/ 1077546 h 5806932"/>
                <a:gd name="connsiteX21" fmla="*/ 1714793 w 5969143"/>
                <a:gd name="connsiteY21" fmla="*/ 848946 h 5806932"/>
                <a:gd name="connsiteX22" fmla="*/ 2062456 w 5969143"/>
                <a:gd name="connsiteY22" fmla="*/ 563196 h 5806932"/>
                <a:gd name="connsiteX23" fmla="*/ 2405356 w 5969143"/>
                <a:gd name="connsiteY23" fmla="*/ 263159 h 5806932"/>
                <a:gd name="connsiteX24" fmla="*/ 2691106 w 5969143"/>
                <a:gd name="connsiteY24" fmla="*/ 15509 h 5806932"/>
                <a:gd name="connsiteX25" fmla="*/ 2762543 w 5969143"/>
                <a:gd name="connsiteY25" fmla="*/ 39321 h 5806932"/>
                <a:gd name="connsiteX26" fmla="*/ 2648243 w 5969143"/>
                <a:gd name="connsiteY26" fmla="*/ 148859 h 5806932"/>
                <a:gd name="connsiteX27" fmla="*/ 2519656 w 5969143"/>
                <a:gd name="connsiteY27" fmla="*/ 277446 h 5806932"/>
                <a:gd name="connsiteX28" fmla="*/ 2676818 w 5969143"/>
                <a:gd name="connsiteY28" fmla="*/ 520334 h 5806932"/>
                <a:gd name="connsiteX29" fmla="*/ 2929231 w 5969143"/>
                <a:gd name="connsiteY29" fmla="*/ 829896 h 5806932"/>
                <a:gd name="connsiteX30" fmla="*/ 3253081 w 5969143"/>
                <a:gd name="connsiteY30" fmla="*/ 1201371 h 5806932"/>
                <a:gd name="connsiteX31" fmla="*/ 3505493 w 5969143"/>
                <a:gd name="connsiteY31" fmla="*/ 991821 h 5806932"/>
                <a:gd name="connsiteX32" fmla="*/ 4057943 w 5969143"/>
                <a:gd name="connsiteY32" fmla="*/ 1382346 h 5806932"/>
                <a:gd name="connsiteX33" fmla="*/ 5043780 w 5969143"/>
                <a:gd name="connsiteY33" fmla="*/ 1182322 h 5806932"/>
                <a:gd name="connsiteX34" fmla="*/ 5858168 w 5969143"/>
                <a:gd name="connsiteY34" fmla="*/ 334596 h 5806932"/>
                <a:gd name="connsiteX35" fmla="*/ 5967706 w 5969143"/>
                <a:gd name="connsiteY35" fmla="*/ 325072 h 5806932"/>
                <a:gd name="connsiteX36" fmla="*/ 5796255 w 5969143"/>
                <a:gd name="connsiteY36" fmla="*/ 556053 h 5806932"/>
                <a:gd name="connsiteX37" fmla="*/ 5165225 w 5969143"/>
                <a:gd name="connsiteY37" fmla="*/ 1182322 h 5806932"/>
                <a:gd name="connsiteX38" fmla="*/ 3610269 w 5969143"/>
                <a:gd name="connsiteY38" fmla="*/ 2577733 h 5806932"/>
                <a:gd name="connsiteX39" fmla="*/ 3148307 w 5969143"/>
                <a:gd name="connsiteY39" fmla="*/ 2291982 h 5806932"/>
                <a:gd name="connsiteX40" fmla="*/ 3134018 w 5969143"/>
                <a:gd name="connsiteY40" fmla="*/ 1253759 h 5806932"/>
                <a:gd name="connsiteX41" fmla="*/ 2448218 w 5969143"/>
                <a:gd name="connsiteY41" fmla="*/ 429845 h 5806932"/>
                <a:gd name="connsiteX42" fmla="*/ 1905293 w 5969143"/>
                <a:gd name="connsiteY42" fmla="*/ 925145 h 5806932"/>
                <a:gd name="connsiteX43" fmla="*/ 2214856 w 5969143"/>
                <a:gd name="connsiteY43" fmla="*/ 2139583 h 5806932"/>
                <a:gd name="connsiteX44" fmla="*/ 1829094 w 5969143"/>
                <a:gd name="connsiteY44" fmla="*/ 2301509 h 5806932"/>
                <a:gd name="connsiteX45" fmla="*/ 1786232 w 5969143"/>
                <a:gd name="connsiteY45" fmla="*/ 2582495 h 5806932"/>
                <a:gd name="connsiteX46" fmla="*/ 852780 w 5969143"/>
                <a:gd name="connsiteY46" fmla="*/ 2587256 h 5806932"/>
                <a:gd name="connsiteX47" fmla="*/ 852781 w 5969143"/>
                <a:gd name="connsiteY47" fmla="*/ 2391996 h 5806932"/>
                <a:gd name="connsiteX48" fmla="*/ 1695743 w 5969143"/>
                <a:gd name="connsiteY48" fmla="*/ 2387233 h 5806932"/>
                <a:gd name="connsiteX49" fmla="*/ 1910056 w 5969143"/>
                <a:gd name="connsiteY49" fmla="*/ 2158633 h 5806932"/>
                <a:gd name="connsiteX50" fmla="*/ 2038642 w 5969143"/>
                <a:gd name="connsiteY50" fmla="*/ 2077670 h 5806932"/>
                <a:gd name="connsiteX51" fmla="*/ 2052931 w 5969143"/>
                <a:gd name="connsiteY51" fmla="*/ 1772870 h 5806932"/>
                <a:gd name="connsiteX52" fmla="*/ 1991019 w 5969143"/>
                <a:gd name="connsiteY52" fmla="*/ 1506171 h 5806932"/>
                <a:gd name="connsiteX53" fmla="*/ 1443331 w 5969143"/>
                <a:gd name="connsiteY53" fmla="*/ 1677620 h 5806932"/>
                <a:gd name="connsiteX54" fmla="*/ 995655 w 5969143"/>
                <a:gd name="connsiteY54" fmla="*/ 1968133 h 5806932"/>
                <a:gd name="connsiteX55" fmla="*/ 824207 w 5969143"/>
                <a:gd name="connsiteY55" fmla="*/ 2296745 h 5806932"/>
                <a:gd name="connsiteX56" fmla="*/ 671805 w 5969143"/>
                <a:gd name="connsiteY56" fmla="*/ 2982545 h 5806932"/>
                <a:gd name="connsiteX57" fmla="*/ 714669 w 5969143"/>
                <a:gd name="connsiteY57" fmla="*/ 3801695 h 5806932"/>
                <a:gd name="connsiteX58" fmla="*/ 776581 w 5969143"/>
                <a:gd name="connsiteY58" fmla="*/ 4192218 h 5806932"/>
                <a:gd name="connsiteX59" fmla="*/ 800393 w 5969143"/>
                <a:gd name="connsiteY59" fmla="*/ 4606555 h 5806932"/>
                <a:gd name="connsiteX60" fmla="*/ 728955 w 5969143"/>
                <a:gd name="connsiteY60" fmla="*/ 5335218 h 5806932"/>
                <a:gd name="connsiteX61" fmla="*/ 633706 w 5969143"/>
                <a:gd name="connsiteY61" fmla="*/ 5759079 h 5806932"/>
                <a:gd name="connsiteX62" fmla="*/ 995656 w 5969143"/>
                <a:gd name="connsiteY62" fmla="*/ 5801941 h 5806932"/>
                <a:gd name="connsiteX63" fmla="*/ 1009943 w 5969143"/>
                <a:gd name="connsiteY63" fmla="*/ 5806704 h 5806932"/>
                <a:gd name="connsiteX0" fmla="*/ 1038518 w 5969143"/>
                <a:gd name="connsiteY0" fmla="*/ 1768109 h 5930529"/>
                <a:gd name="connsiteX1" fmla="*/ 1167106 w 5969143"/>
                <a:gd name="connsiteY1" fmla="*/ 1606184 h 5930529"/>
                <a:gd name="connsiteX2" fmla="*/ 1290931 w 5969143"/>
                <a:gd name="connsiteY2" fmla="*/ 1487121 h 5930529"/>
                <a:gd name="connsiteX3" fmla="*/ 1476668 w 5969143"/>
                <a:gd name="connsiteY3" fmla="*/ 1291859 h 5930529"/>
                <a:gd name="connsiteX4" fmla="*/ 1471906 w 5969143"/>
                <a:gd name="connsiteY4" fmla="*/ 1234709 h 5930529"/>
                <a:gd name="connsiteX5" fmla="*/ 1381418 w 5969143"/>
                <a:gd name="connsiteY5" fmla="*/ 1320434 h 5930529"/>
                <a:gd name="connsiteX6" fmla="*/ 1305218 w 5969143"/>
                <a:gd name="connsiteY6" fmla="*/ 1401396 h 5930529"/>
                <a:gd name="connsiteX7" fmla="*/ 1100431 w 5969143"/>
                <a:gd name="connsiteY7" fmla="*/ 1610946 h 5930529"/>
                <a:gd name="connsiteX8" fmla="*/ 957556 w 5969143"/>
                <a:gd name="connsiteY8" fmla="*/ 1749059 h 5930529"/>
                <a:gd name="connsiteX9" fmla="*/ 809918 w 5969143"/>
                <a:gd name="connsiteY9" fmla="*/ 1968134 h 5930529"/>
                <a:gd name="connsiteX10" fmla="*/ 609893 w 5969143"/>
                <a:gd name="connsiteY10" fmla="*/ 2153871 h 5930529"/>
                <a:gd name="connsiteX11" fmla="*/ 319381 w 5969143"/>
                <a:gd name="connsiteY11" fmla="*/ 2249121 h 5930529"/>
                <a:gd name="connsiteX12" fmla="*/ 28868 w 5969143"/>
                <a:gd name="connsiteY12" fmla="*/ 2249121 h 5930529"/>
                <a:gd name="connsiteX13" fmla="*/ 33631 w 5969143"/>
                <a:gd name="connsiteY13" fmla="*/ 2153871 h 5930529"/>
                <a:gd name="connsiteX14" fmla="*/ 233656 w 5969143"/>
                <a:gd name="connsiteY14" fmla="*/ 2149109 h 5930529"/>
                <a:gd name="connsiteX15" fmla="*/ 400343 w 5969143"/>
                <a:gd name="connsiteY15" fmla="*/ 2134821 h 5930529"/>
                <a:gd name="connsiteX16" fmla="*/ 686093 w 5969143"/>
                <a:gd name="connsiteY16" fmla="*/ 2034809 h 5930529"/>
                <a:gd name="connsiteX17" fmla="*/ 814681 w 5969143"/>
                <a:gd name="connsiteY17" fmla="*/ 1896696 h 5930529"/>
                <a:gd name="connsiteX18" fmla="*/ 1048043 w 5969143"/>
                <a:gd name="connsiteY18" fmla="*/ 1539509 h 5930529"/>
                <a:gd name="connsiteX19" fmla="*/ 1257593 w 5969143"/>
                <a:gd name="connsiteY19" fmla="*/ 1268046 h 5930529"/>
                <a:gd name="connsiteX20" fmla="*/ 1443331 w 5969143"/>
                <a:gd name="connsiteY20" fmla="*/ 1077546 h 5930529"/>
                <a:gd name="connsiteX21" fmla="*/ 1714793 w 5969143"/>
                <a:gd name="connsiteY21" fmla="*/ 848946 h 5930529"/>
                <a:gd name="connsiteX22" fmla="*/ 2062456 w 5969143"/>
                <a:gd name="connsiteY22" fmla="*/ 563196 h 5930529"/>
                <a:gd name="connsiteX23" fmla="*/ 2405356 w 5969143"/>
                <a:gd name="connsiteY23" fmla="*/ 263159 h 5930529"/>
                <a:gd name="connsiteX24" fmla="*/ 2691106 w 5969143"/>
                <a:gd name="connsiteY24" fmla="*/ 15509 h 5930529"/>
                <a:gd name="connsiteX25" fmla="*/ 2762543 w 5969143"/>
                <a:gd name="connsiteY25" fmla="*/ 39321 h 5930529"/>
                <a:gd name="connsiteX26" fmla="*/ 2648243 w 5969143"/>
                <a:gd name="connsiteY26" fmla="*/ 148859 h 5930529"/>
                <a:gd name="connsiteX27" fmla="*/ 2519656 w 5969143"/>
                <a:gd name="connsiteY27" fmla="*/ 277446 h 5930529"/>
                <a:gd name="connsiteX28" fmla="*/ 2676818 w 5969143"/>
                <a:gd name="connsiteY28" fmla="*/ 520334 h 5930529"/>
                <a:gd name="connsiteX29" fmla="*/ 2929231 w 5969143"/>
                <a:gd name="connsiteY29" fmla="*/ 829896 h 5930529"/>
                <a:gd name="connsiteX30" fmla="*/ 3253081 w 5969143"/>
                <a:gd name="connsiteY30" fmla="*/ 1201371 h 5930529"/>
                <a:gd name="connsiteX31" fmla="*/ 3505493 w 5969143"/>
                <a:gd name="connsiteY31" fmla="*/ 991821 h 5930529"/>
                <a:gd name="connsiteX32" fmla="*/ 4057943 w 5969143"/>
                <a:gd name="connsiteY32" fmla="*/ 1382346 h 5930529"/>
                <a:gd name="connsiteX33" fmla="*/ 5043780 w 5969143"/>
                <a:gd name="connsiteY33" fmla="*/ 1182322 h 5930529"/>
                <a:gd name="connsiteX34" fmla="*/ 5858168 w 5969143"/>
                <a:gd name="connsiteY34" fmla="*/ 334596 h 5930529"/>
                <a:gd name="connsiteX35" fmla="*/ 5967706 w 5969143"/>
                <a:gd name="connsiteY35" fmla="*/ 325072 h 5930529"/>
                <a:gd name="connsiteX36" fmla="*/ 5796255 w 5969143"/>
                <a:gd name="connsiteY36" fmla="*/ 556053 h 5930529"/>
                <a:gd name="connsiteX37" fmla="*/ 5165225 w 5969143"/>
                <a:gd name="connsiteY37" fmla="*/ 1182322 h 5930529"/>
                <a:gd name="connsiteX38" fmla="*/ 3610269 w 5969143"/>
                <a:gd name="connsiteY38" fmla="*/ 2577733 h 5930529"/>
                <a:gd name="connsiteX39" fmla="*/ 3148307 w 5969143"/>
                <a:gd name="connsiteY39" fmla="*/ 2291982 h 5930529"/>
                <a:gd name="connsiteX40" fmla="*/ 3134018 w 5969143"/>
                <a:gd name="connsiteY40" fmla="*/ 1253759 h 5930529"/>
                <a:gd name="connsiteX41" fmla="*/ 2448218 w 5969143"/>
                <a:gd name="connsiteY41" fmla="*/ 429845 h 5930529"/>
                <a:gd name="connsiteX42" fmla="*/ 1905293 w 5969143"/>
                <a:gd name="connsiteY42" fmla="*/ 925145 h 5930529"/>
                <a:gd name="connsiteX43" fmla="*/ 2214856 w 5969143"/>
                <a:gd name="connsiteY43" fmla="*/ 2139583 h 5930529"/>
                <a:gd name="connsiteX44" fmla="*/ 1829094 w 5969143"/>
                <a:gd name="connsiteY44" fmla="*/ 2301509 h 5930529"/>
                <a:gd name="connsiteX45" fmla="*/ 1786232 w 5969143"/>
                <a:gd name="connsiteY45" fmla="*/ 2582495 h 5930529"/>
                <a:gd name="connsiteX46" fmla="*/ 852780 w 5969143"/>
                <a:gd name="connsiteY46" fmla="*/ 2587256 h 5930529"/>
                <a:gd name="connsiteX47" fmla="*/ 852781 w 5969143"/>
                <a:gd name="connsiteY47" fmla="*/ 2391996 h 5930529"/>
                <a:gd name="connsiteX48" fmla="*/ 1695743 w 5969143"/>
                <a:gd name="connsiteY48" fmla="*/ 2387233 h 5930529"/>
                <a:gd name="connsiteX49" fmla="*/ 1910056 w 5969143"/>
                <a:gd name="connsiteY49" fmla="*/ 2158633 h 5930529"/>
                <a:gd name="connsiteX50" fmla="*/ 2038642 w 5969143"/>
                <a:gd name="connsiteY50" fmla="*/ 2077670 h 5930529"/>
                <a:gd name="connsiteX51" fmla="*/ 2052931 w 5969143"/>
                <a:gd name="connsiteY51" fmla="*/ 1772870 h 5930529"/>
                <a:gd name="connsiteX52" fmla="*/ 1991019 w 5969143"/>
                <a:gd name="connsiteY52" fmla="*/ 1506171 h 5930529"/>
                <a:gd name="connsiteX53" fmla="*/ 1443331 w 5969143"/>
                <a:gd name="connsiteY53" fmla="*/ 1677620 h 5930529"/>
                <a:gd name="connsiteX54" fmla="*/ 995655 w 5969143"/>
                <a:gd name="connsiteY54" fmla="*/ 1968133 h 5930529"/>
                <a:gd name="connsiteX55" fmla="*/ 824207 w 5969143"/>
                <a:gd name="connsiteY55" fmla="*/ 2296745 h 5930529"/>
                <a:gd name="connsiteX56" fmla="*/ 671805 w 5969143"/>
                <a:gd name="connsiteY56" fmla="*/ 2982545 h 5930529"/>
                <a:gd name="connsiteX57" fmla="*/ 714669 w 5969143"/>
                <a:gd name="connsiteY57" fmla="*/ 3801695 h 5930529"/>
                <a:gd name="connsiteX58" fmla="*/ 776581 w 5969143"/>
                <a:gd name="connsiteY58" fmla="*/ 4192218 h 5930529"/>
                <a:gd name="connsiteX59" fmla="*/ 800393 w 5969143"/>
                <a:gd name="connsiteY59" fmla="*/ 4606555 h 5930529"/>
                <a:gd name="connsiteX60" fmla="*/ 728955 w 5969143"/>
                <a:gd name="connsiteY60" fmla="*/ 5335218 h 5930529"/>
                <a:gd name="connsiteX61" fmla="*/ 633706 w 5969143"/>
                <a:gd name="connsiteY61" fmla="*/ 5759079 h 5930529"/>
                <a:gd name="connsiteX62" fmla="*/ 995656 w 5969143"/>
                <a:gd name="connsiteY62" fmla="*/ 5801941 h 5930529"/>
                <a:gd name="connsiteX63" fmla="*/ 1005181 w 5969143"/>
                <a:gd name="connsiteY63" fmla="*/ 5930529 h 5930529"/>
                <a:gd name="connsiteX0" fmla="*/ 1038518 w 5969143"/>
                <a:gd name="connsiteY0" fmla="*/ 1768109 h 5943321"/>
                <a:gd name="connsiteX1" fmla="*/ 1167106 w 5969143"/>
                <a:gd name="connsiteY1" fmla="*/ 1606184 h 5943321"/>
                <a:gd name="connsiteX2" fmla="*/ 1290931 w 5969143"/>
                <a:gd name="connsiteY2" fmla="*/ 1487121 h 5943321"/>
                <a:gd name="connsiteX3" fmla="*/ 1476668 w 5969143"/>
                <a:gd name="connsiteY3" fmla="*/ 1291859 h 5943321"/>
                <a:gd name="connsiteX4" fmla="*/ 1471906 w 5969143"/>
                <a:gd name="connsiteY4" fmla="*/ 1234709 h 5943321"/>
                <a:gd name="connsiteX5" fmla="*/ 1381418 w 5969143"/>
                <a:gd name="connsiteY5" fmla="*/ 1320434 h 5943321"/>
                <a:gd name="connsiteX6" fmla="*/ 1305218 w 5969143"/>
                <a:gd name="connsiteY6" fmla="*/ 1401396 h 5943321"/>
                <a:gd name="connsiteX7" fmla="*/ 1100431 w 5969143"/>
                <a:gd name="connsiteY7" fmla="*/ 1610946 h 5943321"/>
                <a:gd name="connsiteX8" fmla="*/ 957556 w 5969143"/>
                <a:gd name="connsiteY8" fmla="*/ 1749059 h 5943321"/>
                <a:gd name="connsiteX9" fmla="*/ 809918 w 5969143"/>
                <a:gd name="connsiteY9" fmla="*/ 1968134 h 5943321"/>
                <a:gd name="connsiteX10" fmla="*/ 609893 w 5969143"/>
                <a:gd name="connsiteY10" fmla="*/ 2153871 h 5943321"/>
                <a:gd name="connsiteX11" fmla="*/ 319381 w 5969143"/>
                <a:gd name="connsiteY11" fmla="*/ 2249121 h 5943321"/>
                <a:gd name="connsiteX12" fmla="*/ 28868 w 5969143"/>
                <a:gd name="connsiteY12" fmla="*/ 2249121 h 5943321"/>
                <a:gd name="connsiteX13" fmla="*/ 33631 w 5969143"/>
                <a:gd name="connsiteY13" fmla="*/ 2153871 h 5943321"/>
                <a:gd name="connsiteX14" fmla="*/ 233656 w 5969143"/>
                <a:gd name="connsiteY14" fmla="*/ 2149109 h 5943321"/>
                <a:gd name="connsiteX15" fmla="*/ 400343 w 5969143"/>
                <a:gd name="connsiteY15" fmla="*/ 2134821 h 5943321"/>
                <a:gd name="connsiteX16" fmla="*/ 686093 w 5969143"/>
                <a:gd name="connsiteY16" fmla="*/ 2034809 h 5943321"/>
                <a:gd name="connsiteX17" fmla="*/ 814681 w 5969143"/>
                <a:gd name="connsiteY17" fmla="*/ 1896696 h 5943321"/>
                <a:gd name="connsiteX18" fmla="*/ 1048043 w 5969143"/>
                <a:gd name="connsiteY18" fmla="*/ 1539509 h 5943321"/>
                <a:gd name="connsiteX19" fmla="*/ 1257593 w 5969143"/>
                <a:gd name="connsiteY19" fmla="*/ 1268046 h 5943321"/>
                <a:gd name="connsiteX20" fmla="*/ 1443331 w 5969143"/>
                <a:gd name="connsiteY20" fmla="*/ 1077546 h 5943321"/>
                <a:gd name="connsiteX21" fmla="*/ 1714793 w 5969143"/>
                <a:gd name="connsiteY21" fmla="*/ 848946 h 5943321"/>
                <a:gd name="connsiteX22" fmla="*/ 2062456 w 5969143"/>
                <a:gd name="connsiteY22" fmla="*/ 563196 h 5943321"/>
                <a:gd name="connsiteX23" fmla="*/ 2405356 w 5969143"/>
                <a:gd name="connsiteY23" fmla="*/ 263159 h 5943321"/>
                <a:gd name="connsiteX24" fmla="*/ 2691106 w 5969143"/>
                <a:gd name="connsiteY24" fmla="*/ 15509 h 5943321"/>
                <a:gd name="connsiteX25" fmla="*/ 2762543 w 5969143"/>
                <a:gd name="connsiteY25" fmla="*/ 39321 h 5943321"/>
                <a:gd name="connsiteX26" fmla="*/ 2648243 w 5969143"/>
                <a:gd name="connsiteY26" fmla="*/ 148859 h 5943321"/>
                <a:gd name="connsiteX27" fmla="*/ 2519656 w 5969143"/>
                <a:gd name="connsiteY27" fmla="*/ 277446 h 5943321"/>
                <a:gd name="connsiteX28" fmla="*/ 2676818 w 5969143"/>
                <a:gd name="connsiteY28" fmla="*/ 520334 h 5943321"/>
                <a:gd name="connsiteX29" fmla="*/ 2929231 w 5969143"/>
                <a:gd name="connsiteY29" fmla="*/ 829896 h 5943321"/>
                <a:gd name="connsiteX30" fmla="*/ 3253081 w 5969143"/>
                <a:gd name="connsiteY30" fmla="*/ 1201371 h 5943321"/>
                <a:gd name="connsiteX31" fmla="*/ 3505493 w 5969143"/>
                <a:gd name="connsiteY31" fmla="*/ 991821 h 5943321"/>
                <a:gd name="connsiteX32" fmla="*/ 4057943 w 5969143"/>
                <a:gd name="connsiteY32" fmla="*/ 1382346 h 5943321"/>
                <a:gd name="connsiteX33" fmla="*/ 5043780 w 5969143"/>
                <a:gd name="connsiteY33" fmla="*/ 1182322 h 5943321"/>
                <a:gd name="connsiteX34" fmla="*/ 5858168 w 5969143"/>
                <a:gd name="connsiteY34" fmla="*/ 334596 h 5943321"/>
                <a:gd name="connsiteX35" fmla="*/ 5967706 w 5969143"/>
                <a:gd name="connsiteY35" fmla="*/ 325072 h 5943321"/>
                <a:gd name="connsiteX36" fmla="*/ 5796255 w 5969143"/>
                <a:gd name="connsiteY36" fmla="*/ 556053 h 5943321"/>
                <a:gd name="connsiteX37" fmla="*/ 5165225 w 5969143"/>
                <a:gd name="connsiteY37" fmla="*/ 1182322 h 5943321"/>
                <a:gd name="connsiteX38" fmla="*/ 3610269 w 5969143"/>
                <a:gd name="connsiteY38" fmla="*/ 2577733 h 5943321"/>
                <a:gd name="connsiteX39" fmla="*/ 3148307 w 5969143"/>
                <a:gd name="connsiteY39" fmla="*/ 2291982 h 5943321"/>
                <a:gd name="connsiteX40" fmla="*/ 3134018 w 5969143"/>
                <a:gd name="connsiteY40" fmla="*/ 1253759 h 5943321"/>
                <a:gd name="connsiteX41" fmla="*/ 2448218 w 5969143"/>
                <a:gd name="connsiteY41" fmla="*/ 429845 h 5943321"/>
                <a:gd name="connsiteX42" fmla="*/ 1905293 w 5969143"/>
                <a:gd name="connsiteY42" fmla="*/ 925145 h 5943321"/>
                <a:gd name="connsiteX43" fmla="*/ 2214856 w 5969143"/>
                <a:gd name="connsiteY43" fmla="*/ 2139583 h 5943321"/>
                <a:gd name="connsiteX44" fmla="*/ 1829094 w 5969143"/>
                <a:gd name="connsiteY44" fmla="*/ 2301509 h 5943321"/>
                <a:gd name="connsiteX45" fmla="*/ 1786232 w 5969143"/>
                <a:gd name="connsiteY45" fmla="*/ 2582495 h 5943321"/>
                <a:gd name="connsiteX46" fmla="*/ 852780 w 5969143"/>
                <a:gd name="connsiteY46" fmla="*/ 2587256 h 5943321"/>
                <a:gd name="connsiteX47" fmla="*/ 852781 w 5969143"/>
                <a:gd name="connsiteY47" fmla="*/ 2391996 h 5943321"/>
                <a:gd name="connsiteX48" fmla="*/ 1695743 w 5969143"/>
                <a:gd name="connsiteY48" fmla="*/ 2387233 h 5943321"/>
                <a:gd name="connsiteX49" fmla="*/ 1910056 w 5969143"/>
                <a:gd name="connsiteY49" fmla="*/ 2158633 h 5943321"/>
                <a:gd name="connsiteX50" fmla="*/ 2038642 w 5969143"/>
                <a:gd name="connsiteY50" fmla="*/ 2077670 h 5943321"/>
                <a:gd name="connsiteX51" fmla="*/ 2052931 w 5969143"/>
                <a:gd name="connsiteY51" fmla="*/ 1772870 h 5943321"/>
                <a:gd name="connsiteX52" fmla="*/ 1991019 w 5969143"/>
                <a:gd name="connsiteY52" fmla="*/ 1506171 h 5943321"/>
                <a:gd name="connsiteX53" fmla="*/ 1443331 w 5969143"/>
                <a:gd name="connsiteY53" fmla="*/ 1677620 h 5943321"/>
                <a:gd name="connsiteX54" fmla="*/ 995655 w 5969143"/>
                <a:gd name="connsiteY54" fmla="*/ 1968133 h 5943321"/>
                <a:gd name="connsiteX55" fmla="*/ 824207 w 5969143"/>
                <a:gd name="connsiteY55" fmla="*/ 2296745 h 5943321"/>
                <a:gd name="connsiteX56" fmla="*/ 671805 w 5969143"/>
                <a:gd name="connsiteY56" fmla="*/ 2982545 h 5943321"/>
                <a:gd name="connsiteX57" fmla="*/ 714669 w 5969143"/>
                <a:gd name="connsiteY57" fmla="*/ 3801695 h 5943321"/>
                <a:gd name="connsiteX58" fmla="*/ 776581 w 5969143"/>
                <a:gd name="connsiteY58" fmla="*/ 4192218 h 5943321"/>
                <a:gd name="connsiteX59" fmla="*/ 800393 w 5969143"/>
                <a:gd name="connsiteY59" fmla="*/ 4606555 h 5943321"/>
                <a:gd name="connsiteX60" fmla="*/ 728955 w 5969143"/>
                <a:gd name="connsiteY60" fmla="*/ 5335218 h 5943321"/>
                <a:gd name="connsiteX61" fmla="*/ 633706 w 5969143"/>
                <a:gd name="connsiteY61" fmla="*/ 5759079 h 5943321"/>
                <a:gd name="connsiteX62" fmla="*/ 995656 w 5969143"/>
                <a:gd name="connsiteY62" fmla="*/ 5801941 h 5943321"/>
                <a:gd name="connsiteX63" fmla="*/ 1005181 w 5969143"/>
                <a:gd name="connsiteY63" fmla="*/ 5930529 h 5943321"/>
                <a:gd name="connsiteX64" fmla="*/ 1014706 w 5969143"/>
                <a:gd name="connsiteY64" fmla="*/ 5940053 h 5943321"/>
                <a:gd name="connsiteX0" fmla="*/ 1038518 w 5969143"/>
                <a:gd name="connsiteY0" fmla="*/ 1768109 h 5938473"/>
                <a:gd name="connsiteX1" fmla="*/ 1167106 w 5969143"/>
                <a:gd name="connsiteY1" fmla="*/ 1606184 h 5938473"/>
                <a:gd name="connsiteX2" fmla="*/ 1290931 w 5969143"/>
                <a:gd name="connsiteY2" fmla="*/ 1487121 h 5938473"/>
                <a:gd name="connsiteX3" fmla="*/ 1476668 w 5969143"/>
                <a:gd name="connsiteY3" fmla="*/ 1291859 h 5938473"/>
                <a:gd name="connsiteX4" fmla="*/ 1471906 w 5969143"/>
                <a:gd name="connsiteY4" fmla="*/ 1234709 h 5938473"/>
                <a:gd name="connsiteX5" fmla="*/ 1381418 w 5969143"/>
                <a:gd name="connsiteY5" fmla="*/ 1320434 h 5938473"/>
                <a:gd name="connsiteX6" fmla="*/ 1305218 w 5969143"/>
                <a:gd name="connsiteY6" fmla="*/ 1401396 h 5938473"/>
                <a:gd name="connsiteX7" fmla="*/ 1100431 w 5969143"/>
                <a:gd name="connsiteY7" fmla="*/ 1610946 h 5938473"/>
                <a:gd name="connsiteX8" fmla="*/ 957556 w 5969143"/>
                <a:gd name="connsiteY8" fmla="*/ 1749059 h 5938473"/>
                <a:gd name="connsiteX9" fmla="*/ 809918 w 5969143"/>
                <a:gd name="connsiteY9" fmla="*/ 1968134 h 5938473"/>
                <a:gd name="connsiteX10" fmla="*/ 609893 w 5969143"/>
                <a:gd name="connsiteY10" fmla="*/ 2153871 h 5938473"/>
                <a:gd name="connsiteX11" fmla="*/ 319381 w 5969143"/>
                <a:gd name="connsiteY11" fmla="*/ 2249121 h 5938473"/>
                <a:gd name="connsiteX12" fmla="*/ 28868 w 5969143"/>
                <a:gd name="connsiteY12" fmla="*/ 2249121 h 5938473"/>
                <a:gd name="connsiteX13" fmla="*/ 33631 w 5969143"/>
                <a:gd name="connsiteY13" fmla="*/ 2153871 h 5938473"/>
                <a:gd name="connsiteX14" fmla="*/ 233656 w 5969143"/>
                <a:gd name="connsiteY14" fmla="*/ 2149109 h 5938473"/>
                <a:gd name="connsiteX15" fmla="*/ 400343 w 5969143"/>
                <a:gd name="connsiteY15" fmla="*/ 2134821 h 5938473"/>
                <a:gd name="connsiteX16" fmla="*/ 686093 w 5969143"/>
                <a:gd name="connsiteY16" fmla="*/ 2034809 h 5938473"/>
                <a:gd name="connsiteX17" fmla="*/ 814681 w 5969143"/>
                <a:gd name="connsiteY17" fmla="*/ 1896696 h 5938473"/>
                <a:gd name="connsiteX18" fmla="*/ 1048043 w 5969143"/>
                <a:gd name="connsiteY18" fmla="*/ 1539509 h 5938473"/>
                <a:gd name="connsiteX19" fmla="*/ 1257593 w 5969143"/>
                <a:gd name="connsiteY19" fmla="*/ 1268046 h 5938473"/>
                <a:gd name="connsiteX20" fmla="*/ 1443331 w 5969143"/>
                <a:gd name="connsiteY20" fmla="*/ 1077546 h 5938473"/>
                <a:gd name="connsiteX21" fmla="*/ 1714793 w 5969143"/>
                <a:gd name="connsiteY21" fmla="*/ 848946 h 5938473"/>
                <a:gd name="connsiteX22" fmla="*/ 2062456 w 5969143"/>
                <a:gd name="connsiteY22" fmla="*/ 563196 h 5938473"/>
                <a:gd name="connsiteX23" fmla="*/ 2405356 w 5969143"/>
                <a:gd name="connsiteY23" fmla="*/ 263159 h 5938473"/>
                <a:gd name="connsiteX24" fmla="*/ 2691106 w 5969143"/>
                <a:gd name="connsiteY24" fmla="*/ 15509 h 5938473"/>
                <a:gd name="connsiteX25" fmla="*/ 2762543 w 5969143"/>
                <a:gd name="connsiteY25" fmla="*/ 39321 h 5938473"/>
                <a:gd name="connsiteX26" fmla="*/ 2648243 w 5969143"/>
                <a:gd name="connsiteY26" fmla="*/ 148859 h 5938473"/>
                <a:gd name="connsiteX27" fmla="*/ 2519656 w 5969143"/>
                <a:gd name="connsiteY27" fmla="*/ 277446 h 5938473"/>
                <a:gd name="connsiteX28" fmla="*/ 2676818 w 5969143"/>
                <a:gd name="connsiteY28" fmla="*/ 520334 h 5938473"/>
                <a:gd name="connsiteX29" fmla="*/ 2929231 w 5969143"/>
                <a:gd name="connsiteY29" fmla="*/ 829896 h 5938473"/>
                <a:gd name="connsiteX30" fmla="*/ 3253081 w 5969143"/>
                <a:gd name="connsiteY30" fmla="*/ 1201371 h 5938473"/>
                <a:gd name="connsiteX31" fmla="*/ 3505493 w 5969143"/>
                <a:gd name="connsiteY31" fmla="*/ 991821 h 5938473"/>
                <a:gd name="connsiteX32" fmla="*/ 4057943 w 5969143"/>
                <a:gd name="connsiteY32" fmla="*/ 1382346 h 5938473"/>
                <a:gd name="connsiteX33" fmla="*/ 5043780 w 5969143"/>
                <a:gd name="connsiteY33" fmla="*/ 1182322 h 5938473"/>
                <a:gd name="connsiteX34" fmla="*/ 5858168 w 5969143"/>
                <a:gd name="connsiteY34" fmla="*/ 334596 h 5938473"/>
                <a:gd name="connsiteX35" fmla="*/ 5967706 w 5969143"/>
                <a:gd name="connsiteY35" fmla="*/ 325072 h 5938473"/>
                <a:gd name="connsiteX36" fmla="*/ 5796255 w 5969143"/>
                <a:gd name="connsiteY36" fmla="*/ 556053 h 5938473"/>
                <a:gd name="connsiteX37" fmla="*/ 5165225 w 5969143"/>
                <a:gd name="connsiteY37" fmla="*/ 1182322 h 5938473"/>
                <a:gd name="connsiteX38" fmla="*/ 3610269 w 5969143"/>
                <a:gd name="connsiteY38" fmla="*/ 2577733 h 5938473"/>
                <a:gd name="connsiteX39" fmla="*/ 3148307 w 5969143"/>
                <a:gd name="connsiteY39" fmla="*/ 2291982 h 5938473"/>
                <a:gd name="connsiteX40" fmla="*/ 3134018 w 5969143"/>
                <a:gd name="connsiteY40" fmla="*/ 1253759 h 5938473"/>
                <a:gd name="connsiteX41" fmla="*/ 2448218 w 5969143"/>
                <a:gd name="connsiteY41" fmla="*/ 429845 h 5938473"/>
                <a:gd name="connsiteX42" fmla="*/ 1905293 w 5969143"/>
                <a:gd name="connsiteY42" fmla="*/ 925145 h 5938473"/>
                <a:gd name="connsiteX43" fmla="*/ 2214856 w 5969143"/>
                <a:gd name="connsiteY43" fmla="*/ 2139583 h 5938473"/>
                <a:gd name="connsiteX44" fmla="*/ 1829094 w 5969143"/>
                <a:gd name="connsiteY44" fmla="*/ 2301509 h 5938473"/>
                <a:gd name="connsiteX45" fmla="*/ 1786232 w 5969143"/>
                <a:gd name="connsiteY45" fmla="*/ 2582495 h 5938473"/>
                <a:gd name="connsiteX46" fmla="*/ 852780 w 5969143"/>
                <a:gd name="connsiteY46" fmla="*/ 2587256 h 5938473"/>
                <a:gd name="connsiteX47" fmla="*/ 852781 w 5969143"/>
                <a:gd name="connsiteY47" fmla="*/ 2391996 h 5938473"/>
                <a:gd name="connsiteX48" fmla="*/ 1695743 w 5969143"/>
                <a:gd name="connsiteY48" fmla="*/ 2387233 h 5938473"/>
                <a:gd name="connsiteX49" fmla="*/ 1910056 w 5969143"/>
                <a:gd name="connsiteY49" fmla="*/ 2158633 h 5938473"/>
                <a:gd name="connsiteX50" fmla="*/ 2038642 w 5969143"/>
                <a:gd name="connsiteY50" fmla="*/ 2077670 h 5938473"/>
                <a:gd name="connsiteX51" fmla="*/ 2052931 w 5969143"/>
                <a:gd name="connsiteY51" fmla="*/ 1772870 h 5938473"/>
                <a:gd name="connsiteX52" fmla="*/ 1991019 w 5969143"/>
                <a:gd name="connsiteY52" fmla="*/ 1506171 h 5938473"/>
                <a:gd name="connsiteX53" fmla="*/ 1443331 w 5969143"/>
                <a:gd name="connsiteY53" fmla="*/ 1677620 h 5938473"/>
                <a:gd name="connsiteX54" fmla="*/ 995655 w 5969143"/>
                <a:gd name="connsiteY54" fmla="*/ 1968133 h 5938473"/>
                <a:gd name="connsiteX55" fmla="*/ 824207 w 5969143"/>
                <a:gd name="connsiteY55" fmla="*/ 2296745 h 5938473"/>
                <a:gd name="connsiteX56" fmla="*/ 671805 w 5969143"/>
                <a:gd name="connsiteY56" fmla="*/ 2982545 h 5938473"/>
                <a:gd name="connsiteX57" fmla="*/ 714669 w 5969143"/>
                <a:gd name="connsiteY57" fmla="*/ 3801695 h 5938473"/>
                <a:gd name="connsiteX58" fmla="*/ 776581 w 5969143"/>
                <a:gd name="connsiteY58" fmla="*/ 4192218 h 5938473"/>
                <a:gd name="connsiteX59" fmla="*/ 800393 w 5969143"/>
                <a:gd name="connsiteY59" fmla="*/ 4606555 h 5938473"/>
                <a:gd name="connsiteX60" fmla="*/ 728955 w 5969143"/>
                <a:gd name="connsiteY60" fmla="*/ 5335218 h 5938473"/>
                <a:gd name="connsiteX61" fmla="*/ 633706 w 5969143"/>
                <a:gd name="connsiteY61" fmla="*/ 5759079 h 5938473"/>
                <a:gd name="connsiteX62" fmla="*/ 995656 w 5969143"/>
                <a:gd name="connsiteY62" fmla="*/ 5801941 h 5938473"/>
                <a:gd name="connsiteX63" fmla="*/ 1005181 w 5969143"/>
                <a:gd name="connsiteY63" fmla="*/ 5930529 h 5938473"/>
                <a:gd name="connsiteX64" fmla="*/ 652756 w 5969143"/>
                <a:gd name="connsiteY64" fmla="*/ 5921003 h 5938473"/>
                <a:gd name="connsiteX0" fmla="*/ 1038518 w 5969143"/>
                <a:gd name="connsiteY0" fmla="*/ 1768109 h 5938473"/>
                <a:gd name="connsiteX1" fmla="*/ 1167106 w 5969143"/>
                <a:gd name="connsiteY1" fmla="*/ 1606184 h 5938473"/>
                <a:gd name="connsiteX2" fmla="*/ 1290931 w 5969143"/>
                <a:gd name="connsiteY2" fmla="*/ 1487121 h 5938473"/>
                <a:gd name="connsiteX3" fmla="*/ 1476668 w 5969143"/>
                <a:gd name="connsiteY3" fmla="*/ 1291859 h 5938473"/>
                <a:gd name="connsiteX4" fmla="*/ 1471906 w 5969143"/>
                <a:gd name="connsiteY4" fmla="*/ 1234709 h 5938473"/>
                <a:gd name="connsiteX5" fmla="*/ 1381418 w 5969143"/>
                <a:gd name="connsiteY5" fmla="*/ 1320434 h 5938473"/>
                <a:gd name="connsiteX6" fmla="*/ 1305218 w 5969143"/>
                <a:gd name="connsiteY6" fmla="*/ 1401396 h 5938473"/>
                <a:gd name="connsiteX7" fmla="*/ 1100431 w 5969143"/>
                <a:gd name="connsiteY7" fmla="*/ 1610946 h 5938473"/>
                <a:gd name="connsiteX8" fmla="*/ 957556 w 5969143"/>
                <a:gd name="connsiteY8" fmla="*/ 1749059 h 5938473"/>
                <a:gd name="connsiteX9" fmla="*/ 809918 w 5969143"/>
                <a:gd name="connsiteY9" fmla="*/ 1968134 h 5938473"/>
                <a:gd name="connsiteX10" fmla="*/ 609893 w 5969143"/>
                <a:gd name="connsiteY10" fmla="*/ 2153871 h 5938473"/>
                <a:gd name="connsiteX11" fmla="*/ 319381 w 5969143"/>
                <a:gd name="connsiteY11" fmla="*/ 2249121 h 5938473"/>
                <a:gd name="connsiteX12" fmla="*/ 28868 w 5969143"/>
                <a:gd name="connsiteY12" fmla="*/ 2249121 h 5938473"/>
                <a:gd name="connsiteX13" fmla="*/ 33631 w 5969143"/>
                <a:gd name="connsiteY13" fmla="*/ 2153871 h 5938473"/>
                <a:gd name="connsiteX14" fmla="*/ 233656 w 5969143"/>
                <a:gd name="connsiteY14" fmla="*/ 2149109 h 5938473"/>
                <a:gd name="connsiteX15" fmla="*/ 400343 w 5969143"/>
                <a:gd name="connsiteY15" fmla="*/ 2134821 h 5938473"/>
                <a:gd name="connsiteX16" fmla="*/ 686093 w 5969143"/>
                <a:gd name="connsiteY16" fmla="*/ 2034809 h 5938473"/>
                <a:gd name="connsiteX17" fmla="*/ 814681 w 5969143"/>
                <a:gd name="connsiteY17" fmla="*/ 1896696 h 5938473"/>
                <a:gd name="connsiteX18" fmla="*/ 1048043 w 5969143"/>
                <a:gd name="connsiteY18" fmla="*/ 1539509 h 5938473"/>
                <a:gd name="connsiteX19" fmla="*/ 1257593 w 5969143"/>
                <a:gd name="connsiteY19" fmla="*/ 1268046 h 5938473"/>
                <a:gd name="connsiteX20" fmla="*/ 1443331 w 5969143"/>
                <a:gd name="connsiteY20" fmla="*/ 1077546 h 5938473"/>
                <a:gd name="connsiteX21" fmla="*/ 1714793 w 5969143"/>
                <a:gd name="connsiteY21" fmla="*/ 848946 h 5938473"/>
                <a:gd name="connsiteX22" fmla="*/ 2062456 w 5969143"/>
                <a:gd name="connsiteY22" fmla="*/ 563196 h 5938473"/>
                <a:gd name="connsiteX23" fmla="*/ 2405356 w 5969143"/>
                <a:gd name="connsiteY23" fmla="*/ 263159 h 5938473"/>
                <a:gd name="connsiteX24" fmla="*/ 2691106 w 5969143"/>
                <a:gd name="connsiteY24" fmla="*/ 15509 h 5938473"/>
                <a:gd name="connsiteX25" fmla="*/ 2762543 w 5969143"/>
                <a:gd name="connsiteY25" fmla="*/ 39321 h 5938473"/>
                <a:gd name="connsiteX26" fmla="*/ 2648243 w 5969143"/>
                <a:gd name="connsiteY26" fmla="*/ 148859 h 5938473"/>
                <a:gd name="connsiteX27" fmla="*/ 2519656 w 5969143"/>
                <a:gd name="connsiteY27" fmla="*/ 277446 h 5938473"/>
                <a:gd name="connsiteX28" fmla="*/ 2676818 w 5969143"/>
                <a:gd name="connsiteY28" fmla="*/ 520334 h 5938473"/>
                <a:gd name="connsiteX29" fmla="*/ 2929231 w 5969143"/>
                <a:gd name="connsiteY29" fmla="*/ 829896 h 5938473"/>
                <a:gd name="connsiteX30" fmla="*/ 3253081 w 5969143"/>
                <a:gd name="connsiteY30" fmla="*/ 1201371 h 5938473"/>
                <a:gd name="connsiteX31" fmla="*/ 3505493 w 5969143"/>
                <a:gd name="connsiteY31" fmla="*/ 991821 h 5938473"/>
                <a:gd name="connsiteX32" fmla="*/ 4057943 w 5969143"/>
                <a:gd name="connsiteY32" fmla="*/ 1382346 h 5938473"/>
                <a:gd name="connsiteX33" fmla="*/ 5043780 w 5969143"/>
                <a:gd name="connsiteY33" fmla="*/ 1182322 h 5938473"/>
                <a:gd name="connsiteX34" fmla="*/ 5858168 w 5969143"/>
                <a:gd name="connsiteY34" fmla="*/ 334596 h 5938473"/>
                <a:gd name="connsiteX35" fmla="*/ 5967706 w 5969143"/>
                <a:gd name="connsiteY35" fmla="*/ 325072 h 5938473"/>
                <a:gd name="connsiteX36" fmla="*/ 5796255 w 5969143"/>
                <a:gd name="connsiteY36" fmla="*/ 556053 h 5938473"/>
                <a:gd name="connsiteX37" fmla="*/ 5165225 w 5969143"/>
                <a:gd name="connsiteY37" fmla="*/ 1182322 h 5938473"/>
                <a:gd name="connsiteX38" fmla="*/ 3610269 w 5969143"/>
                <a:gd name="connsiteY38" fmla="*/ 2577733 h 5938473"/>
                <a:gd name="connsiteX39" fmla="*/ 3148307 w 5969143"/>
                <a:gd name="connsiteY39" fmla="*/ 2291982 h 5938473"/>
                <a:gd name="connsiteX40" fmla="*/ 3134018 w 5969143"/>
                <a:gd name="connsiteY40" fmla="*/ 1253759 h 5938473"/>
                <a:gd name="connsiteX41" fmla="*/ 2448218 w 5969143"/>
                <a:gd name="connsiteY41" fmla="*/ 429845 h 5938473"/>
                <a:gd name="connsiteX42" fmla="*/ 1905293 w 5969143"/>
                <a:gd name="connsiteY42" fmla="*/ 925145 h 5938473"/>
                <a:gd name="connsiteX43" fmla="*/ 2214856 w 5969143"/>
                <a:gd name="connsiteY43" fmla="*/ 2139583 h 5938473"/>
                <a:gd name="connsiteX44" fmla="*/ 1829094 w 5969143"/>
                <a:gd name="connsiteY44" fmla="*/ 2301509 h 5938473"/>
                <a:gd name="connsiteX45" fmla="*/ 1786232 w 5969143"/>
                <a:gd name="connsiteY45" fmla="*/ 2582495 h 5938473"/>
                <a:gd name="connsiteX46" fmla="*/ 852780 w 5969143"/>
                <a:gd name="connsiteY46" fmla="*/ 2587256 h 5938473"/>
                <a:gd name="connsiteX47" fmla="*/ 852781 w 5969143"/>
                <a:gd name="connsiteY47" fmla="*/ 2391996 h 5938473"/>
                <a:gd name="connsiteX48" fmla="*/ 1695743 w 5969143"/>
                <a:gd name="connsiteY48" fmla="*/ 2387233 h 5938473"/>
                <a:gd name="connsiteX49" fmla="*/ 1910056 w 5969143"/>
                <a:gd name="connsiteY49" fmla="*/ 2158633 h 5938473"/>
                <a:gd name="connsiteX50" fmla="*/ 2038642 w 5969143"/>
                <a:gd name="connsiteY50" fmla="*/ 2077670 h 5938473"/>
                <a:gd name="connsiteX51" fmla="*/ 2052931 w 5969143"/>
                <a:gd name="connsiteY51" fmla="*/ 1772870 h 5938473"/>
                <a:gd name="connsiteX52" fmla="*/ 1991019 w 5969143"/>
                <a:gd name="connsiteY52" fmla="*/ 1506171 h 5938473"/>
                <a:gd name="connsiteX53" fmla="*/ 1443331 w 5969143"/>
                <a:gd name="connsiteY53" fmla="*/ 1677620 h 5938473"/>
                <a:gd name="connsiteX54" fmla="*/ 995655 w 5969143"/>
                <a:gd name="connsiteY54" fmla="*/ 1968133 h 5938473"/>
                <a:gd name="connsiteX55" fmla="*/ 824207 w 5969143"/>
                <a:gd name="connsiteY55" fmla="*/ 2296745 h 5938473"/>
                <a:gd name="connsiteX56" fmla="*/ 671805 w 5969143"/>
                <a:gd name="connsiteY56" fmla="*/ 2982545 h 5938473"/>
                <a:gd name="connsiteX57" fmla="*/ 714669 w 5969143"/>
                <a:gd name="connsiteY57" fmla="*/ 3801695 h 5938473"/>
                <a:gd name="connsiteX58" fmla="*/ 776581 w 5969143"/>
                <a:gd name="connsiteY58" fmla="*/ 4192218 h 5938473"/>
                <a:gd name="connsiteX59" fmla="*/ 800393 w 5969143"/>
                <a:gd name="connsiteY59" fmla="*/ 4606555 h 5938473"/>
                <a:gd name="connsiteX60" fmla="*/ 728955 w 5969143"/>
                <a:gd name="connsiteY60" fmla="*/ 5335218 h 5938473"/>
                <a:gd name="connsiteX61" fmla="*/ 633706 w 5969143"/>
                <a:gd name="connsiteY61" fmla="*/ 5759079 h 5938473"/>
                <a:gd name="connsiteX62" fmla="*/ 995656 w 5969143"/>
                <a:gd name="connsiteY62" fmla="*/ 5801941 h 5938473"/>
                <a:gd name="connsiteX63" fmla="*/ 1005181 w 5969143"/>
                <a:gd name="connsiteY63" fmla="*/ 5930529 h 5938473"/>
                <a:gd name="connsiteX64" fmla="*/ 652756 w 5969143"/>
                <a:gd name="connsiteY64" fmla="*/ 5921003 h 5938473"/>
                <a:gd name="connsiteX0" fmla="*/ 1038518 w 5969143"/>
                <a:gd name="connsiteY0" fmla="*/ 1768109 h 5938473"/>
                <a:gd name="connsiteX1" fmla="*/ 1167106 w 5969143"/>
                <a:gd name="connsiteY1" fmla="*/ 1606184 h 5938473"/>
                <a:gd name="connsiteX2" fmla="*/ 1290931 w 5969143"/>
                <a:gd name="connsiteY2" fmla="*/ 1487121 h 5938473"/>
                <a:gd name="connsiteX3" fmla="*/ 1476668 w 5969143"/>
                <a:gd name="connsiteY3" fmla="*/ 1291859 h 5938473"/>
                <a:gd name="connsiteX4" fmla="*/ 1471906 w 5969143"/>
                <a:gd name="connsiteY4" fmla="*/ 1234709 h 5938473"/>
                <a:gd name="connsiteX5" fmla="*/ 1381418 w 5969143"/>
                <a:gd name="connsiteY5" fmla="*/ 1320434 h 5938473"/>
                <a:gd name="connsiteX6" fmla="*/ 1305218 w 5969143"/>
                <a:gd name="connsiteY6" fmla="*/ 1401396 h 5938473"/>
                <a:gd name="connsiteX7" fmla="*/ 1100431 w 5969143"/>
                <a:gd name="connsiteY7" fmla="*/ 1610946 h 5938473"/>
                <a:gd name="connsiteX8" fmla="*/ 957556 w 5969143"/>
                <a:gd name="connsiteY8" fmla="*/ 1749059 h 5938473"/>
                <a:gd name="connsiteX9" fmla="*/ 809918 w 5969143"/>
                <a:gd name="connsiteY9" fmla="*/ 1968134 h 5938473"/>
                <a:gd name="connsiteX10" fmla="*/ 609893 w 5969143"/>
                <a:gd name="connsiteY10" fmla="*/ 2153871 h 5938473"/>
                <a:gd name="connsiteX11" fmla="*/ 319381 w 5969143"/>
                <a:gd name="connsiteY11" fmla="*/ 2249121 h 5938473"/>
                <a:gd name="connsiteX12" fmla="*/ 28868 w 5969143"/>
                <a:gd name="connsiteY12" fmla="*/ 2249121 h 5938473"/>
                <a:gd name="connsiteX13" fmla="*/ 33631 w 5969143"/>
                <a:gd name="connsiteY13" fmla="*/ 2153871 h 5938473"/>
                <a:gd name="connsiteX14" fmla="*/ 233656 w 5969143"/>
                <a:gd name="connsiteY14" fmla="*/ 2149109 h 5938473"/>
                <a:gd name="connsiteX15" fmla="*/ 400343 w 5969143"/>
                <a:gd name="connsiteY15" fmla="*/ 2134821 h 5938473"/>
                <a:gd name="connsiteX16" fmla="*/ 686093 w 5969143"/>
                <a:gd name="connsiteY16" fmla="*/ 2034809 h 5938473"/>
                <a:gd name="connsiteX17" fmla="*/ 814681 w 5969143"/>
                <a:gd name="connsiteY17" fmla="*/ 1896696 h 5938473"/>
                <a:gd name="connsiteX18" fmla="*/ 1048043 w 5969143"/>
                <a:gd name="connsiteY18" fmla="*/ 1539509 h 5938473"/>
                <a:gd name="connsiteX19" fmla="*/ 1257593 w 5969143"/>
                <a:gd name="connsiteY19" fmla="*/ 1268046 h 5938473"/>
                <a:gd name="connsiteX20" fmla="*/ 1443331 w 5969143"/>
                <a:gd name="connsiteY20" fmla="*/ 1077546 h 5938473"/>
                <a:gd name="connsiteX21" fmla="*/ 1714793 w 5969143"/>
                <a:gd name="connsiteY21" fmla="*/ 848946 h 5938473"/>
                <a:gd name="connsiteX22" fmla="*/ 2062456 w 5969143"/>
                <a:gd name="connsiteY22" fmla="*/ 563196 h 5938473"/>
                <a:gd name="connsiteX23" fmla="*/ 2405356 w 5969143"/>
                <a:gd name="connsiteY23" fmla="*/ 263159 h 5938473"/>
                <a:gd name="connsiteX24" fmla="*/ 2691106 w 5969143"/>
                <a:gd name="connsiteY24" fmla="*/ 15509 h 5938473"/>
                <a:gd name="connsiteX25" fmla="*/ 2762543 w 5969143"/>
                <a:gd name="connsiteY25" fmla="*/ 39321 h 5938473"/>
                <a:gd name="connsiteX26" fmla="*/ 2648243 w 5969143"/>
                <a:gd name="connsiteY26" fmla="*/ 148859 h 5938473"/>
                <a:gd name="connsiteX27" fmla="*/ 2519656 w 5969143"/>
                <a:gd name="connsiteY27" fmla="*/ 277446 h 5938473"/>
                <a:gd name="connsiteX28" fmla="*/ 2676818 w 5969143"/>
                <a:gd name="connsiteY28" fmla="*/ 520334 h 5938473"/>
                <a:gd name="connsiteX29" fmla="*/ 2929231 w 5969143"/>
                <a:gd name="connsiteY29" fmla="*/ 829896 h 5938473"/>
                <a:gd name="connsiteX30" fmla="*/ 3253081 w 5969143"/>
                <a:gd name="connsiteY30" fmla="*/ 1201371 h 5938473"/>
                <a:gd name="connsiteX31" fmla="*/ 3505493 w 5969143"/>
                <a:gd name="connsiteY31" fmla="*/ 991821 h 5938473"/>
                <a:gd name="connsiteX32" fmla="*/ 4057943 w 5969143"/>
                <a:gd name="connsiteY32" fmla="*/ 1382346 h 5938473"/>
                <a:gd name="connsiteX33" fmla="*/ 5043780 w 5969143"/>
                <a:gd name="connsiteY33" fmla="*/ 1182322 h 5938473"/>
                <a:gd name="connsiteX34" fmla="*/ 5858168 w 5969143"/>
                <a:gd name="connsiteY34" fmla="*/ 334596 h 5938473"/>
                <a:gd name="connsiteX35" fmla="*/ 5967706 w 5969143"/>
                <a:gd name="connsiteY35" fmla="*/ 325072 h 5938473"/>
                <a:gd name="connsiteX36" fmla="*/ 5796255 w 5969143"/>
                <a:gd name="connsiteY36" fmla="*/ 556053 h 5938473"/>
                <a:gd name="connsiteX37" fmla="*/ 5165225 w 5969143"/>
                <a:gd name="connsiteY37" fmla="*/ 1182322 h 5938473"/>
                <a:gd name="connsiteX38" fmla="*/ 3610269 w 5969143"/>
                <a:gd name="connsiteY38" fmla="*/ 2577733 h 5938473"/>
                <a:gd name="connsiteX39" fmla="*/ 3148307 w 5969143"/>
                <a:gd name="connsiteY39" fmla="*/ 2291982 h 5938473"/>
                <a:gd name="connsiteX40" fmla="*/ 3134018 w 5969143"/>
                <a:gd name="connsiteY40" fmla="*/ 1253759 h 5938473"/>
                <a:gd name="connsiteX41" fmla="*/ 2448218 w 5969143"/>
                <a:gd name="connsiteY41" fmla="*/ 429845 h 5938473"/>
                <a:gd name="connsiteX42" fmla="*/ 1905293 w 5969143"/>
                <a:gd name="connsiteY42" fmla="*/ 925145 h 5938473"/>
                <a:gd name="connsiteX43" fmla="*/ 2214856 w 5969143"/>
                <a:gd name="connsiteY43" fmla="*/ 2139583 h 5938473"/>
                <a:gd name="connsiteX44" fmla="*/ 1829094 w 5969143"/>
                <a:gd name="connsiteY44" fmla="*/ 2301509 h 5938473"/>
                <a:gd name="connsiteX45" fmla="*/ 1786232 w 5969143"/>
                <a:gd name="connsiteY45" fmla="*/ 2582495 h 5938473"/>
                <a:gd name="connsiteX46" fmla="*/ 852780 w 5969143"/>
                <a:gd name="connsiteY46" fmla="*/ 2587256 h 5938473"/>
                <a:gd name="connsiteX47" fmla="*/ 852781 w 5969143"/>
                <a:gd name="connsiteY47" fmla="*/ 2391996 h 5938473"/>
                <a:gd name="connsiteX48" fmla="*/ 1695743 w 5969143"/>
                <a:gd name="connsiteY48" fmla="*/ 2387233 h 5938473"/>
                <a:gd name="connsiteX49" fmla="*/ 1910056 w 5969143"/>
                <a:gd name="connsiteY49" fmla="*/ 2158633 h 5938473"/>
                <a:gd name="connsiteX50" fmla="*/ 2038642 w 5969143"/>
                <a:gd name="connsiteY50" fmla="*/ 2077670 h 5938473"/>
                <a:gd name="connsiteX51" fmla="*/ 2052931 w 5969143"/>
                <a:gd name="connsiteY51" fmla="*/ 1772870 h 5938473"/>
                <a:gd name="connsiteX52" fmla="*/ 1991019 w 5969143"/>
                <a:gd name="connsiteY52" fmla="*/ 1506171 h 5938473"/>
                <a:gd name="connsiteX53" fmla="*/ 1443331 w 5969143"/>
                <a:gd name="connsiteY53" fmla="*/ 1677620 h 5938473"/>
                <a:gd name="connsiteX54" fmla="*/ 995655 w 5969143"/>
                <a:gd name="connsiteY54" fmla="*/ 1968133 h 5938473"/>
                <a:gd name="connsiteX55" fmla="*/ 824207 w 5969143"/>
                <a:gd name="connsiteY55" fmla="*/ 2296745 h 5938473"/>
                <a:gd name="connsiteX56" fmla="*/ 671805 w 5969143"/>
                <a:gd name="connsiteY56" fmla="*/ 2982545 h 5938473"/>
                <a:gd name="connsiteX57" fmla="*/ 714669 w 5969143"/>
                <a:gd name="connsiteY57" fmla="*/ 3801695 h 5938473"/>
                <a:gd name="connsiteX58" fmla="*/ 776581 w 5969143"/>
                <a:gd name="connsiteY58" fmla="*/ 4192218 h 5938473"/>
                <a:gd name="connsiteX59" fmla="*/ 800393 w 5969143"/>
                <a:gd name="connsiteY59" fmla="*/ 4606555 h 5938473"/>
                <a:gd name="connsiteX60" fmla="*/ 728955 w 5969143"/>
                <a:gd name="connsiteY60" fmla="*/ 5335218 h 5938473"/>
                <a:gd name="connsiteX61" fmla="*/ 633706 w 5969143"/>
                <a:gd name="connsiteY61" fmla="*/ 5759079 h 5938473"/>
                <a:gd name="connsiteX62" fmla="*/ 995656 w 5969143"/>
                <a:gd name="connsiteY62" fmla="*/ 5801941 h 5938473"/>
                <a:gd name="connsiteX63" fmla="*/ 1005181 w 5969143"/>
                <a:gd name="connsiteY63" fmla="*/ 5930529 h 5938473"/>
                <a:gd name="connsiteX64" fmla="*/ 652756 w 5969143"/>
                <a:gd name="connsiteY64" fmla="*/ 5921003 h 5938473"/>
                <a:gd name="connsiteX0" fmla="*/ 1038518 w 5969143"/>
                <a:gd name="connsiteY0" fmla="*/ 1768109 h 5938473"/>
                <a:gd name="connsiteX1" fmla="*/ 1167106 w 5969143"/>
                <a:gd name="connsiteY1" fmla="*/ 1606184 h 5938473"/>
                <a:gd name="connsiteX2" fmla="*/ 1290931 w 5969143"/>
                <a:gd name="connsiteY2" fmla="*/ 1487121 h 5938473"/>
                <a:gd name="connsiteX3" fmla="*/ 1476668 w 5969143"/>
                <a:gd name="connsiteY3" fmla="*/ 1291859 h 5938473"/>
                <a:gd name="connsiteX4" fmla="*/ 1471906 w 5969143"/>
                <a:gd name="connsiteY4" fmla="*/ 1234709 h 5938473"/>
                <a:gd name="connsiteX5" fmla="*/ 1381418 w 5969143"/>
                <a:gd name="connsiteY5" fmla="*/ 1320434 h 5938473"/>
                <a:gd name="connsiteX6" fmla="*/ 1305218 w 5969143"/>
                <a:gd name="connsiteY6" fmla="*/ 1401396 h 5938473"/>
                <a:gd name="connsiteX7" fmla="*/ 1100431 w 5969143"/>
                <a:gd name="connsiteY7" fmla="*/ 1610946 h 5938473"/>
                <a:gd name="connsiteX8" fmla="*/ 957556 w 5969143"/>
                <a:gd name="connsiteY8" fmla="*/ 1749059 h 5938473"/>
                <a:gd name="connsiteX9" fmla="*/ 809918 w 5969143"/>
                <a:gd name="connsiteY9" fmla="*/ 1968134 h 5938473"/>
                <a:gd name="connsiteX10" fmla="*/ 609893 w 5969143"/>
                <a:gd name="connsiteY10" fmla="*/ 2153871 h 5938473"/>
                <a:gd name="connsiteX11" fmla="*/ 319381 w 5969143"/>
                <a:gd name="connsiteY11" fmla="*/ 2249121 h 5938473"/>
                <a:gd name="connsiteX12" fmla="*/ 28868 w 5969143"/>
                <a:gd name="connsiteY12" fmla="*/ 2249121 h 5938473"/>
                <a:gd name="connsiteX13" fmla="*/ 33631 w 5969143"/>
                <a:gd name="connsiteY13" fmla="*/ 2153871 h 5938473"/>
                <a:gd name="connsiteX14" fmla="*/ 233656 w 5969143"/>
                <a:gd name="connsiteY14" fmla="*/ 2149109 h 5938473"/>
                <a:gd name="connsiteX15" fmla="*/ 400343 w 5969143"/>
                <a:gd name="connsiteY15" fmla="*/ 2134821 h 5938473"/>
                <a:gd name="connsiteX16" fmla="*/ 686093 w 5969143"/>
                <a:gd name="connsiteY16" fmla="*/ 2034809 h 5938473"/>
                <a:gd name="connsiteX17" fmla="*/ 814681 w 5969143"/>
                <a:gd name="connsiteY17" fmla="*/ 1896696 h 5938473"/>
                <a:gd name="connsiteX18" fmla="*/ 1048043 w 5969143"/>
                <a:gd name="connsiteY18" fmla="*/ 1539509 h 5938473"/>
                <a:gd name="connsiteX19" fmla="*/ 1257593 w 5969143"/>
                <a:gd name="connsiteY19" fmla="*/ 1268046 h 5938473"/>
                <a:gd name="connsiteX20" fmla="*/ 1443331 w 5969143"/>
                <a:gd name="connsiteY20" fmla="*/ 1077546 h 5938473"/>
                <a:gd name="connsiteX21" fmla="*/ 1714793 w 5969143"/>
                <a:gd name="connsiteY21" fmla="*/ 848946 h 5938473"/>
                <a:gd name="connsiteX22" fmla="*/ 2062456 w 5969143"/>
                <a:gd name="connsiteY22" fmla="*/ 563196 h 5938473"/>
                <a:gd name="connsiteX23" fmla="*/ 2405356 w 5969143"/>
                <a:gd name="connsiteY23" fmla="*/ 263159 h 5938473"/>
                <a:gd name="connsiteX24" fmla="*/ 2691106 w 5969143"/>
                <a:gd name="connsiteY24" fmla="*/ 15509 h 5938473"/>
                <a:gd name="connsiteX25" fmla="*/ 2762543 w 5969143"/>
                <a:gd name="connsiteY25" fmla="*/ 39321 h 5938473"/>
                <a:gd name="connsiteX26" fmla="*/ 2648243 w 5969143"/>
                <a:gd name="connsiteY26" fmla="*/ 148859 h 5938473"/>
                <a:gd name="connsiteX27" fmla="*/ 2519656 w 5969143"/>
                <a:gd name="connsiteY27" fmla="*/ 277446 h 5938473"/>
                <a:gd name="connsiteX28" fmla="*/ 2676818 w 5969143"/>
                <a:gd name="connsiteY28" fmla="*/ 520334 h 5938473"/>
                <a:gd name="connsiteX29" fmla="*/ 2929231 w 5969143"/>
                <a:gd name="connsiteY29" fmla="*/ 829896 h 5938473"/>
                <a:gd name="connsiteX30" fmla="*/ 3253081 w 5969143"/>
                <a:gd name="connsiteY30" fmla="*/ 1201371 h 5938473"/>
                <a:gd name="connsiteX31" fmla="*/ 3505493 w 5969143"/>
                <a:gd name="connsiteY31" fmla="*/ 991821 h 5938473"/>
                <a:gd name="connsiteX32" fmla="*/ 4057943 w 5969143"/>
                <a:gd name="connsiteY32" fmla="*/ 1382346 h 5938473"/>
                <a:gd name="connsiteX33" fmla="*/ 5043780 w 5969143"/>
                <a:gd name="connsiteY33" fmla="*/ 1182322 h 5938473"/>
                <a:gd name="connsiteX34" fmla="*/ 5858168 w 5969143"/>
                <a:gd name="connsiteY34" fmla="*/ 334596 h 5938473"/>
                <a:gd name="connsiteX35" fmla="*/ 5967706 w 5969143"/>
                <a:gd name="connsiteY35" fmla="*/ 325072 h 5938473"/>
                <a:gd name="connsiteX36" fmla="*/ 5796255 w 5969143"/>
                <a:gd name="connsiteY36" fmla="*/ 556053 h 5938473"/>
                <a:gd name="connsiteX37" fmla="*/ 5165225 w 5969143"/>
                <a:gd name="connsiteY37" fmla="*/ 1182322 h 5938473"/>
                <a:gd name="connsiteX38" fmla="*/ 3610269 w 5969143"/>
                <a:gd name="connsiteY38" fmla="*/ 2577733 h 5938473"/>
                <a:gd name="connsiteX39" fmla="*/ 3148307 w 5969143"/>
                <a:gd name="connsiteY39" fmla="*/ 2291982 h 5938473"/>
                <a:gd name="connsiteX40" fmla="*/ 3134018 w 5969143"/>
                <a:gd name="connsiteY40" fmla="*/ 1253759 h 5938473"/>
                <a:gd name="connsiteX41" fmla="*/ 2448218 w 5969143"/>
                <a:gd name="connsiteY41" fmla="*/ 429845 h 5938473"/>
                <a:gd name="connsiteX42" fmla="*/ 1905293 w 5969143"/>
                <a:gd name="connsiteY42" fmla="*/ 925145 h 5938473"/>
                <a:gd name="connsiteX43" fmla="*/ 2214856 w 5969143"/>
                <a:gd name="connsiteY43" fmla="*/ 2139583 h 5938473"/>
                <a:gd name="connsiteX44" fmla="*/ 1829094 w 5969143"/>
                <a:gd name="connsiteY44" fmla="*/ 2301509 h 5938473"/>
                <a:gd name="connsiteX45" fmla="*/ 1786232 w 5969143"/>
                <a:gd name="connsiteY45" fmla="*/ 2582495 h 5938473"/>
                <a:gd name="connsiteX46" fmla="*/ 852780 w 5969143"/>
                <a:gd name="connsiteY46" fmla="*/ 2587256 h 5938473"/>
                <a:gd name="connsiteX47" fmla="*/ 852781 w 5969143"/>
                <a:gd name="connsiteY47" fmla="*/ 2391996 h 5938473"/>
                <a:gd name="connsiteX48" fmla="*/ 1695743 w 5969143"/>
                <a:gd name="connsiteY48" fmla="*/ 2387233 h 5938473"/>
                <a:gd name="connsiteX49" fmla="*/ 1910056 w 5969143"/>
                <a:gd name="connsiteY49" fmla="*/ 2158633 h 5938473"/>
                <a:gd name="connsiteX50" fmla="*/ 2038642 w 5969143"/>
                <a:gd name="connsiteY50" fmla="*/ 2077670 h 5938473"/>
                <a:gd name="connsiteX51" fmla="*/ 2052931 w 5969143"/>
                <a:gd name="connsiteY51" fmla="*/ 1772870 h 5938473"/>
                <a:gd name="connsiteX52" fmla="*/ 1991019 w 5969143"/>
                <a:gd name="connsiteY52" fmla="*/ 1506171 h 5938473"/>
                <a:gd name="connsiteX53" fmla="*/ 1443331 w 5969143"/>
                <a:gd name="connsiteY53" fmla="*/ 1677620 h 5938473"/>
                <a:gd name="connsiteX54" fmla="*/ 995655 w 5969143"/>
                <a:gd name="connsiteY54" fmla="*/ 1968133 h 5938473"/>
                <a:gd name="connsiteX55" fmla="*/ 824207 w 5969143"/>
                <a:gd name="connsiteY55" fmla="*/ 2296745 h 5938473"/>
                <a:gd name="connsiteX56" fmla="*/ 671805 w 5969143"/>
                <a:gd name="connsiteY56" fmla="*/ 2982545 h 5938473"/>
                <a:gd name="connsiteX57" fmla="*/ 714669 w 5969143"/>
                <a:gd name="connsiteY57" fmla="*/ 3801695 h 5938473"/>
                <a:gd name="connsiteX58" fmla="*/ 776581 w 5969143"/>
                <a:gd name="connsiteY58" fmla="*/ 4192218 h 5938473"/>
                <a:gd name="connsiteX59" fmla="*/ 800393 w 5969143"/>
                <a:gd name="connsiteY59" fmla="*/ 4606555 h 5938473"/>
                <a:gd name="connsiteX60" fmla="*/ 728955 w 5969143"/>
                <a:gd name="connsiteY60" fmla="*/ 5335218 h 5938473"/>
                <a:gd name="connsiteX61" fmla="*/ 633706 w 5969143"/>
                <a:gd name="connsiteY61" fmla="*/ 5759079 h 5938473"/>
                <a:gd name="connsiteX62" fmla="*/ 995656 w 5969143"/>
                <a:gd name="connsiteY62" fmla="*/ 5801941 h 5938473"/>
                <a:gd name="connsiteX63" fmla="*/ 1005181 w 5969143"/>
                <a:gd name="connsiteY63" fmla="*/ 5930529 h 5938473"/>
                <a:gd name="connsiteX64" fmla="*/ 652756 w 5969143"/>
                <a:gd name="connsiteY64" fmla="*/ 5921003 h 5938473"/>
                <a:gd name="connsiteX65" fmla="*/ 652756 w 5969143"/>
                <a:gd name="connsiteY65" fmla="*/ 5925765 h 5938473"/>
                <a:gd name="connsiteX0" fmla="*/ 1038518 w 5969143"/>
                <a:gd name="connsiteY0" fmla="*/ 1768109 h 6078165"/>
                <a:gd name="connsiteX1" fmla="*/ 1167106 w 5969143"/>
                <a:gd name="connsiteY1" fmla="*/ 1606184 h 6078165"/>
                <a:gd name="connsiteX2" fmla="*/ 1290931 w 5969143"/>
                <a:gd name="connsiteY2" fmla="*/ 1487121 h 6078165"/>
                <a:gd name="connsiteX3" fmla="*/ 1476668 w 5969143"/>
                <a:gd name="connsiteY3" fmla="*/ 1291859 h 6078165"/>
                <a:gd name="connsiteX4" fmla="*/ 1471906 w 5969143"/>
                <a:gd name="connsiteY4" fmla="*/ 1234709 h 6078165"/>
                <a:gd name="connsiteX5" fmla="*/ 1381418 w 5969143"/>
                <a:gd name="connsiteY5" fmla="*/ 1320434 h 6078165"/>
                <a:gd name="connsiteX6" fmla="*/ 1305218 w 5969143"/>
                <a:gd name="connsiteY6" fmla="*/ 1401396 h 6078165"/>
                <a:gd name="connsiteX7" fmla="*/ 1100431 w 5969143"/>
                <a:gd name="connsiteY7" fmla="*/ 1610946 h 6078165"/>
                <a:gd name="connsiteX8" fmla="*/ 957556 w 5969143"/>
                <a:gd name="connsiteY8" fmla="*/ 1749059 h 6078165"/>
                <a:gd name="connsiteX9" fmla="*/ 809918 w 5969143"/>
                <a:gd name="connsiteY9" fmla="*/ 1968134 h 6078165"/>
                <a:gd name="connsiteX10" fmla="*/ 609893 w 5969143"/>
                <a:gd name="connsiteY10" fmla="*/ 2153871 h 6078165"/>
                <a:gd name="connsiteX11" fmla="*/ 319381 w 5969143"/>
                <a:gd name="connsiteY11" fmla="*/ 2249121 h 6078165"/>
                <a:gd name="connsiteX12" fmla="*/ 28868 w 5969143"/>
                <a:gd name="connsiteY12" fmla="*/ 2249121 h 6078165"/>
                <a:gd name="connsiteX13" fmla="*/ 33631 w 5969143"/>
                <a:gd name="connsiteY13" fmla="*/ 2153871 h 6078165"/>
                <a:gd name="connsiteX14" fmla="*/ 233656 w 5969143"/>
                <a:gd name="connsiteY14" fmla="*/ 2149109 h 6078165"/>
                <a:gd name="connsiteX15" fmla="*/ 400343 w 5969143"/>
                <a:gd name="connsiteY15" fmla="*/ 2134821 h 6078165"/>
                <a:gd name="connsiteX16" fmla="*/ 686093 w 5969143"/>
                <a:gd name="connsiteY16" fmla="*/ 2034809 h 6078165"/>
                <a:gd name="connsiteX17" fmla="*/ 814681 w 5969143"/>
                <a:gd name="connsiteY17" fmla="*/ 1896696 h 6078165"/>
                <a:gd name="connsiteX18" fmla="*/ 1048043 w 5969143"/>
                <a:gd name="connsiteY18" fmla="*/ 1539509 h 6078165"/>
                <a:gd name="connsiteX19" fmla="*/ 1257593 w 5969143"/>
                <a:gd name="connsiteY19" fmla="*/ 1268046 h 6078165"/>
                <a:gd name="connsiteX20" fmla="*/ 1443331 w 5969143"/>
                <a:gd name="connsiteY20" fmla="*/ 1077546 h 6078165"/>
                <a:gd name="connsiteX21" fmla="*/ 1714793 w 5969143"/>
                <a:gd name="connsiteY21" fmla="*/ 848946 h 6078165"/>
                <a:gd name="connsiteX22" fmla="*/ 2062456 w 5969143"/>
                <a:gd name="connsiteY22" fmla="*/ 563196 h 6078165"/>
                <a:gd name="connsiteX23" fmla="*/ 2405356 w 5969143"/>
                <a:gd name="connsiteY23" fmla="*/ 263159 h 6078165"/>
                <a:gd name="connsiteX24" fmla="*/ 2691106 w 5969143"/>
                <a:gd name="connsiteY24" fmla="*/ 15509 h 6078165"/>
                <a:gd name="connsiteX25" fmla="*/ 2762543 w 5969143"/>
                <a:gd name="connsiteY25" fmla="*/ 39321 h 6078165"/>
                <a:gd name="connsiteX26" fmla="*/ 2648243 w 5969143"/>
                <a:gd name="connsiteY26" fmla="*/ 148859 h 6078165"/>
                <a:gd name="connsiteX27" fmla="*/ 2519656 w 5969143"/>
                <a:gd name="connsiteY27" fmla="*/ 277446 h 6078165"/>
                <a:gd name="connsiteX28" fmla="*/ 2676818 w 5969143"/>
                <a:gd name="connsiteY28" fmla="*/ 520334 h 6078165"/>
                <a:gd name="connsiteX29" fmla="*/ 2929231 w 5969143"/>
                <a:gd name="connsiteY29" fmla="*/ 829896 h 6078165"/>
                <a:gd name="connsiteX30" fmla="*/ 3253081 w 5969143"/>
                <a:gd name="connsiteY30" fmla="*/ 1201371 h 6078165"/>
                <a:gd name="connsiteX31" fmla="*/ 3505493 w 5969143"/>
                <a:gd name="connsiteY31" fmla="*/ 991821 h 6078165"/>
                <a:gd name="connsiteX32" fmla="*/ 4057943 w 5969143"/>
                <a:gd name="connsiteY32" fmla="*/ 1382346 h 6078165"/>
                <a:gd name="connsiteX33" fmla="*/ 5043780 w 5969143"/>
                <a:gd name="connsiteY33" fmla="*/ 1182322 h 6078165"/>
                <a:gd name="connsiteX34" fmla="*/ 5858168 w 5969143"/>
                <a:gd name="connsiteY34" fmla="*/ 334596 h 6078165"/>
                <a:gd name="connsiteX35" fmla="*/ 5967706 w 5969143"/>
                <a:gd name="connsiteY35" fmla="*/ 325072 h 6078165"/>
                <a:gd name="connsiteX36" fmla="*/ 5796255 w 5969143"/>
                <a:gd name="connsiteY36" fmla="*/ 556053 h 6078165"/>
                <a:gd name="connsiteX37" fmla="*/ 5165225 w 5969143"/>
                <a:gd name="connsiteY37" fmla="*/ 1182322 h 6078165"/>
                <a:gd name="connsiteX38" fmla="*/ 3610269 w 5969143"/>
                <a:gd name="connsiteY38" fmla="*/ 2577733 h 6078165"/>
                <a:gd name="connsiteX39" fmla="*/ 3148307 w 5969143"/>
                <a:gd name="connsiteY39" fmla="*/ 2291982 h 6078165"/>
                <a:gd name="connsiteX40" fmla="*/ 3134018 w 5969143"/>
                <a:gd name="connsiteY40" fmla="*/ 1253759 h 6078165"/>
                <a:gd name="connsiteX41" fmla="*/ 2448218 w 5969143"/>
                <a:gd name="connsiteY41" fmla="*/ 429845 h 6078165"/>
                <a:gd name="connsiteX42" fmla="*/ 1905293 w 5969143"/>
                <a:gd name="connsiteY42" fmla="*/ 925145 h 6078165"/>
                <a:gd name="connsiteX43" fmla="*/ 2214856 w 5969143"/>
                <a:gd name="connsiteY43" fmla="*/ 2139583 h 6078165"/>
                <a:gd name="connsiteX44" fmla="*/ 1829094 w 5969143"/>
                <a:gd name="connsiteY44" fmla="*/ 2301509 h 6078165"/>
                <a:gd name="connsiteX45" fmla="*/ 1786232 w 5969143"/>
                <a:gd name="connsiteY45" fmla="*/ 2582495 h 6078165"/>
                <a:gd name="connsiteX46" fmla="*/ 852780 w 5969143"/>
                <a:gd name="connsiteY46" fmla="*/ 2587256 h 6078165"/>
                <a:gd name="connsiteX47" fmla="*/ 852781 w 5969143"/>
                <a:gd name="connsiteY47" fmla="*/ 2391996 h 6078165"/>
                <a:gd name="connsiteX48" fmla="*/ 1695743 w 5969143"/>
                <a:gd name="connsiteY48" fmla="*/ 2387233 h 6078165"/>
                <a:gd name="connsiteX49" fmla="*/ 1910056 w 5969143"/>
                <a:gd name="connsiteY49" fmla="*/ 2158633 h 6078165"/>
                <a:gd name="connsiteX50" fmla="*/ 2038642 w 5969143"/>
                <a:gd name="connsiteY50" fmla="*/ 2077670 h 6078165"/>
                <a:gd name="connsiteX51" fmla="*/ 2052931 w 5969143"/>
                <a:gd name="connsiteY51" fmla="*/ 1772870 h 6078165"/>
                <a:gd name="connsiteX52" fmla="*/ 1991019 w 5969143"/>
                <a:gd name="connsiteY52" fmla="*/ 1506171 h 6078165"/>
                <a:gd name="connsiteX53" fmla="*/ 1443331 w 5969143"/>
                <a:gd name="connsiteY53" fmla="*/ 1677620 h 6078165"/>
                <a:gd name="connsiteX54" fmla="*/ 995655 w 5969143"/>
                <a:gd name="connsiteY54" fmla="*/ 1968133 h 6078165"/>
                <a:gd name="connsiteX55" fmla="*/ 824207 w 5969143"/>
                <a:gd name="connsiteY55" fmla="*/ 2296745 h 6078165"/>
                <a:gd name="connsiteX56" fmla="*/ 671805 w 5969143"/>
                <a:gd name="connsiteY56" fmla="*/ 2982545 h 6078165"/>
                <a:gd name="connsiteX57" fmla="*/ 714669 w 5969143"/>
                <a:gd name="connsiteY57" fmla="*/ 3801695 h 6078165"/>
                <a:gd name="connsiteX58" fmla="*/ 776581 w 5969143"/>
                <a:gd name="connsiteY58" fmla="*/ 4192218 h 6078165"/>
                <a:gd name="connsiteX59" fmla="*/ 800393 w 5969143"/>
                <a:gd name="connsiteY59" fmla="*/ 4606555 h 6078165"/>
                <a:gd name="connsiteX60" fmla="*/ 728955 w 5969143"/>
                <a:gd name="connsiteY60" fmla="*/ 5335218 h 6078165"/>
                <a:gd name="connsiteX61" fmla="*/ 633706 w 5969143"/>
                <a:gd name="connsiteY61" fmla="*/ 5759079 h 6078165"/>
                <a:gd name="connsiteX62" fmla="*/ 995656 w 5969143"/>
                <a:gd name="connsiteY62" fmla="*/ 5801941 h 6078165"/>
                <a:gd name="connsiteX63" fmla="*/ 1005181 w 5969143"/>
                <a:gd name="connsiteY63" fmla="*/ 5930529 h 6078165"/>
                <a:gd name="connsiteX64" fmla="*/ 652756 w 5969143"/>
                <a:gd name="connsiteY64" fmla="*/ 5921003 h 6078165"/>
                <a:gd name="connsiteX65" fmla="*/ 605131 w 5969143"/>
                <a:gd name="connsiteY65" fmla="*/ 6078165 h 6078165"/>
                <a:gd name="connsiteX0" fmla="*/ 1038518 w 5969143"/>
                <a:gd name="connsiteY0" fmla="*/ 1768109 h 6078165"/>
                <a:gd name="connsiteX1" fmla="*/ 1167106 w 5969143"/>
                <a:gd name="connsiteY1" fmla="*/ 1606184 h 6078165"/>
                <a:gd name="connsiteX2" fmla="*/ 1290931 w 5969143"/>
                <a:gd name="connsiteY2" fmla="*/ 1487121 h 6078165"/>
                <a:gd name="connsiteX3" fmla="*/ 1476668 w 5969143"/>
                <a:gd name="connsiteY3" fmla="*/ 1291859 h 6078165"/>
                <a:gd name="connsiteX4" fmla="*/ 1471906 w 5969143"/>
                <a:gd name="connsiteY4" fmla="*/ 1234709 h 6078165"/>
                <a:gd name="connsiteX5" fmla="*/ 1381418 w 5969143"/>
                <a:gd name="connsiteY5" fmla="*/ 1320434 h 6078165"/>
                <a:gd name="connsiteX6" fmla="*/ 1305218 w 5969143"/>
                <a:gd name="connsiteY6" fmla="*/ 1401396 h 6078165"/>
                <a:gd name="connsiteX7" fmla="*/ 1100431 w 5969143"/>
                <a:gd name="connsiteY7" fmla="*/ 1610946 h 6078165"/>
                <a:gd name="connsiteX8" fmla="*/ 957556 w 5969143"/>
                <a:gd name="connsiteY8" fmla="*/ 1749059 h 6078165"/>
                <a:gd name="connsiteX9" fmla="*/ 809918 w 5969143"/>
                <a:gd name="connsiteY9" fmla="*/ 1968134 h 6078165"/>
                <a:gd name="connsiteX10" fmla="*/ 609893 w 5969143"/>
                <a:gd name="connsiteY10" fmla="*/ 2153871 h 6078165"/>
                <a:gd name="connsiteX11" fmla="*/ 319381 w 5969143"/>
                <a:gd name="connsiteY11" fmla="*/ 2249121 h 6078165"/>
                <a:gd name="connsiteX12" fmla="*/ 28868 w 5969143"/>
                <a:gd name="connsiteY12" fmla="*/ 2249121 h 6078165"/>
                <a:gd name="connsiteX13" fmla="*/ 33631 w 5969143"/>
                <a:gd name="connsiteY13" fmla="*/ 2153871 h 6078165"/>
                <a:gd name="connsiteX14" fmla="*/ 233656 w 5969143"/>
                <a:gd name="connsiteY14" fmla="*/ 2149109 h 6078165"/>
                <a:gd name="connsiteX15" fmla="*/ 400343 w 5969143"/>
                <a:gd name="connsiteY15" fmla="*/ 2134821 h 6078165"/>
                <a:gd name="connsiteX16" fmla="*/ 686093 w 5969143"/>
                <a:gd name="connsiteY16" fmla="*/ 2034809 h 6078165"/>
                <a:gd name="connsiteX17" fmla="*/ 814681 w 5969143"/>
                <a:gd name="connsiteY17" fmla="*/ 1896696 h 6078165"/>
                <a:gd name="connsiteX18" fmla="*/ 1048043 w 5969143"/>
                <a:gd name="connsiteY18" fmla="*/ 1539509 h 6078165"/>
                <a:gd name="connsiteX19" fmla="*/ 1257593 w 5969143"/>
                <a:gd name="connsiteY19" fmla="*/ 1268046 h 6078165"/>
                <a:gd name="connsiteX20" fmla="*/ 1443331 w 5969143"/>
                <a:gd name="connsiteY20" fmla="*/ 1077546 h 6078165"/>
                <a:gd name="connsiteX21" fmla="*/ 1714793 w 5969143"/>
                <a:gd name="connsiteY21" fmla="*/ 848946 h 6078165"/>
                <a:gd name="connsiteX22" fmla="*/ 2062456 w 5969143"/>
                <a:gd name="connsiteY22" fmla="*/ 563196 h 6078165"/>
                <a:gd name="connsiteX23" fmla="*/ 2405356 w 5969143"/>
                <a:gd name="connsiteY23" fmla="*/ 263159 h 6078165"/>
                <a:gd name="connsiteX24" fmla="*/ 2691106 w 5969143"/>
                <a:gd name="connsiteY24" fmla="*/ 15509 h 6078165"/>
                <a:gd name="connsiteX25" fmla="*/ 2762543 w 5969143"/>
                <a:gd name="connsiteY25" fmla="*/ 39321 h 6078165"/>
                <a:gd name="connsiteX26" fmla="*/ 2648243 w 5969143"/>
                <a:gd name="connsiteY26" fmla="*/ 148859 h 6078165"/>
                <a:gd name="connsiteX27" fmla="*/ 2519656 w 5969143"/>
                <a:gd name="connsiteY27" fmla="*/ 277446 h 6078165"/>
                <a:gd name="connsiteX28" fmla="*/ 2676818 w 5969143"/>
                <a:gd name="connsiteY28" fmla="*/ 520334 h 6078165"/>
                <a:gd name="connsiteX29" fmla="*/ 2929231 w 5969143"/>
                <a:gd name="connsiteY29" fmla="*/ 829896 h 6078165"/>
                <a:gd name="connsiteX30" fmla="*/ 3253081 w 5969143"/>
                <a:gd name="connsiteY30" fmla="*/ 1201371 h 6078165"/>
                <a:gd name="connsiteX31" fmla="*/ 3505493 w 5969143"/>
                <a:gd name="connsiteY31" fmla="*/ 991821 h 6078165"/>
                <a:gd name="connsiteX32" fmla="*/ 4057943 w 5969143"/>
                <a:gd name="connsiteY32" fmla="*/ 1382346 h 6078165"/>
                <a:gd name="connsiteX33" fmla="*/ 5043780 w 5969143"/>
                <a:gd name="connsiteY33" fmla="*/ 1182322 h 6078165"/>
                <a:gd name="connsiteX34" fmla="*/ 5858168 w 5969143"/>
                <a:gd name="connsiteY34" fmla="*/ 334596 h 6078165"/>
                <a:gd name="connsiteX35" fmla="*/ 5967706 w 5969143"/>
                <a:gd name="connsiteY35" fmla="*/ 325072 h 6078165"/>
                <a:gd name="connsiteX36" fmla="*/ 5796255 w 5969143"/>
                <a:gd name="connsiteY36" fmla="*/ 556053 h 6078165"/>
                <a:gd name="connsiteX37" fmla="*/ 5165225 w 5969143"/>
                <a:gd name="connsiteY37" fmla="*/ 1182322 h 6078165"/>
                <a:gd name="connsiteX38" fmla="*/ 3610269 w 5969143"/>
                <a:gd name="connsiteY38" fmla="*/ 2577733 h 6078165"/>
                <a:gd name="connsiteX39" fmla="*/ 3148307 w 5969143"/>
                <a:gd name="connsiteY39" fmla="*/ 2291982 h 6078165"/>
                <a:gd name="connsiteX40" fmla="*/ 3134018 w 5969143"/>
                <a:gd name="connsiteY40" fmla="*/ 1253759 h 6078165"/>
                <a:gd name="connsiteX41" fmla="*/ 2448218 w 5969143"/>
                <a:gd name="connsiteY41" fmla="*/ 429845 h 6078165"/>
                <a:gd name="connsiteX42" fmla="*/ 1905293 w 5969143"/>
                <a:gd name="connsiteY42" fmla="*/ 925145 h 6078165"/>
                <a:gd name="connsiteX43" fmla="*/ 2214856 w 5969143"/>
                <a:gd name="connsiteY43" fmla="*/ 2139583 h 6078165"/>
                <a:gd name="connsiteX44" fmla="*/ 1829094 w 5969143"/>
                <a:gd name="connsiteY44" fmla="*/ 2301509 h 6078165"/>
                <a:gd name="connsiteX45" fmla="*/ 1786232 w 5969143"/>
                <a:gd name="connsiteY45" fmla="*/ 2582495 h 6078165"/>
                <a:gd name="connsiteX46" fmla="*/ 852780 w 5969143"/>
                <a:gd name="connsiteY46" fmla="*/ 2587256 h 6078165"/>
                <a:gd name="connsiteX47" fmla="*/ 852781 w 5969143"/>
                <a:gd name="connsiteY47" fmla="*/ 2391996 h 6078165"/>
                <a:gd name="connsiteX48" fmla="*/ 1695743 w 5969143"/>
                <a:gd name="connsiteY48" fmla="*/ 2387233 h 6078165"/>
                <a:gd name="connsiteX49" fmla="*/ 1910056 w 5969143"/>
                <a:gd name="connsiteY49" fmla="*/ 2158633 h 6078165"/>
                <a:gd name="connsiteX50" fmla="*/ 2038642 w 5969143"/>
                <a:gd name="connsiteY50" fmla="*/ 2077670 h 6078165"/>
                <a:gd name="connsiteX51" fmla="*/ 2052931 w 5969143"/>
                <a:gd name="connsiteY51" fmla="*/ 1772870 h 6078165"/>
                <a:gd name="connsiteX52" fmla="*/ 1991019 w 5969143"/>
                <a:gd name="connsiteY52" fmla="*/ 1506171 h 6078165"/>
                <a:gd name="connsiteX53" fmla="*/ 1443331 w 5969143"/>
                <a:gd name="connsiteY53" fmla="*/ 1677620 h 6078165"/>
                <a:gd name="connsiteX54" fmla="*/ 995655 w 5969143"/>
                <a:gd name="connsiteY54" fmla="*/ 1968133 h 6078165"/>
                <a:gd name="connsiteX55" fmla="*/ 824207 w 5969143"/>
                <a:gd name="connsiteY55" fmla="*/ 2296745 h 6078165"/>
                <a:gd name="connsiteX56" fmla="*/ 671805 w 5969143"/>
                <a:gd name="connsiteY56" fmla="*/ 2982545 h 6078165"/>
                <a:gd name="connsiteX57" fmla="*/ 714669 w 5969143"/>
                <a:gd name="connsiteY57" fmla="*/ 3801695 h 6078165"/>
                <a:gd name="connsiteX58" fmla="*/ 776581 w 5969143"/>
                <a:gd name="connsiteY58" fmla="*/ 4192218 h 6078165"/>
                <a:gd name="connsiteX59" fmla="*/ 800393 w 5969143"/>
                <a:gd name="connsiteY59" fmla="*/ 4606555 h 6078165"/>
                <a:gd name="connsiteX60" fmla="*/ 728955 w 5969143"/>
                <a:gd name="connsiteY60" fmla="*/ 5335218 h 6078165"/>
                <a:gd name="connsiteX61" fmla="*/ 633706 w 5969143"/>
                <a:gd name="connsiteY61" fmla="*/ 5759079 h 6078165"/>
                <a:gd name="connsiteX62" fmla="*/ 995656 w 5969143"/>
                <a:gd name="connsiteY62" fmla="*/ 5801941 h 6078165"/>
                <a:gd name="connsiteX63" fmla="*/ 1005181 w 5969143"/>
                <a:gd name="connsiteY63" fmla="*/ 5930529 h 6078165"/>
                <a:gd name="connsiteX64" fmla="*/ 652756 w 5969143"/>
                <a:gd name="connsiteY64" fmla="*/ 5921003 h 6078165"/>
                <a:gd name="connsiteX65" fmla="*/ 605131 w 5969143"/>
                <a:gd name="connsiteY65" fmla="*/ 6078165 h 6078165"/>
                <a:gd name="connsiteX0" fmla="*/ 1038518 w 5969143"/>
                <a:gd name="connsiteY0" fmla="*/ 1768109 h 6078165"/>
                <a:gd name="connsiteX1" fmla="*/ 1167106 w 5969143"/>
                <a:gd name="connsiteY1" fmla="*/ 1606184 h 6078165"/>
                <a:gd name="connsiteX2" fmla="*/ 1290931 w 5969143"/>
                <a:gd name="connsiteY2" fmla="*/ 1487121 h 6078165"/>
                <a:gd name="connsiteX3" fmla="*/ 1476668 w 5969143"/>
                <a:gd name="connsiteY3" fmla="*/ 1291859 h 6078165"/>
                <a:gd name="connsiteX4" fmla="*/ 1471906 w 5969143"/>
                <a:gd name="connsiteY4" fmla="*/ 1234709 h 6078165"/>
                <a:gd name="connsiteX5" fmla="*/ 1381418 w 5969143"/>
                <a:gd name="connsiteY5" fmla="*/ 1320434 h 6078165"/>
                <a:gd name="connsiteX6" fmla="*/ 1305218 w 5969143"/>
                <a:gd name="connsiteY6" fmla="*/ 1401396 h 6078165"/>
                <a:gd name="connsiteX7" fmla="*/ 1100431 w 5969143"/>
                <a:gd name="connsiteY7" fmla="*/ 1610946 h 6078165"/>
                <a:gd name="connsiteX8" fmla="*/ 957556 w 5969143"/>
                <a:gd name="connsiteY8" fmla="*/ 1749059 h 6078165"/>
                <a:gd name="connsiteX9" fmla="*/ 809918 w 5969143"/>
                <a:gd name="connsiteY9" fmla="*/ 1968134 h 6078165"/>
                <a:gd name="connsiteX10" fmla="*/ 609893 w 5969143"/>
                <a:gd name="connsiteY10" fmla="*/ 2153871 h 6078165"/>
                <a:gd name="connsiteX11" fmla="*/ 319381 w 5969143"/>
                <a:gd name="connsiteY11" fmla="*/ 2249121 h 6078165"/>
                <a:gd name="connsiteX12" fmla="*/ 28868 w 5969143"/>
                <a:gd name="connsiteY12" fmla="*/ 2249121 h 6078165"/>
                <a:gd name="connsiteX13" fmla="*/ 33631 w 5969143"/>
                <a:gd name="connsiteY13" fmla="*/ 2153871 h 6078165"/>
                <a:gd name="connsiteX14" fmla="*/ 233656 w 5969143"/>
                <a:gd name="connsiteY14" fmla="*/ 2149109 h 6078165"/>
                <a:gd name="connsiteX15" fmla="*/ 400343 w 5969143"/>
                <a:gd name="connsiteY15" fmla="*/ 2134821 h 6078165"/>
                <a:gd name="connsiteX16" fmla="*/ 686093 w 5969143"/>
                <a:gd name="connsiteY16" fmla="*/ 2034809 h 6078165"/>
                <a:gd name="connsiteX17" fmla="*/ 814681 w 5969143"/>
                <a:gd name="connsiteY17" fmla="*/ 1896696 h 6078165"/>
                <a:gd name="connsiteX18" fmla="*/ 1048043 w 5969143"/>
                <a:gd name="connsiteY18" fmla="*/ 1539509 h 6078165"/>
                <a:gd name="connsiteX19" fmla="*/ 1257593 w 5969143"/>
                <a:gd name="connsiteY19" fmla="*/ 1268046 h 6078165"/>
                <a:gd name="connsiteX20" fmla="*/ 1443331 w 5969143"/>
                <a:gd name="connsiteY20" fmla="*/ 1077546 h 6078165"/>
                <a:gd name="connsiteX21" fmla="*/ 1714793 w 5969143"/>
                <a:gd name="connsiteY21" fmla="*/ 848946 h 6078165"/>
                <a:gd name="connsiteX22" fmla="*/ 2062456 w 5969143"/>
                <a:gd name="connsiteY22" fmla="*/ 563196 h 6078165"/>
                <a:gd name="connsiteX23" fmla="*/ 2405356 w 5969143"/>
                <a:gd name="connsiteY23" fmla="*/ 263159 h 6078165"/>
                <a:gd name="connsiteX24" fmla="*/ 2691106 w 5969143"/>
                <a:gd name="connsiteY24" fmla="*/ 15509 h 6078165"/>
                <a:gd name="connsiteX25" fmla="*/ 2762543 w 5969143"/>
                <a:gd name="connsiteY25" fmla="*/ 39321 h 6078165"/>
                <a:gd name="connsiteX26" fmla="*/ 2648243 w 5969143"/>
                <a:gd name="connsiteY26" fmla="*/ 148859 h 6078165"/>
                <a:gd name="connsiteX27" fmla="*/ 2519656 w 5969143"/>
                <a:gd name="connsiteY27" fmla="*/ 277446 h 6078165"/>
                <a:gd name="connsiteX28" fmla="*/ 2676818 w 5969143"/>
                <a:gd name="connsiteY28" fmla="*/ 520334 h 6078165"/>
                <a:gd name="connsiteX29" fmla="*/ 2929231 w 5969143"/>
                <a:gd name="connsiteY29" fmla="*/ 829896 h 6078165"/>
                <a:gd name="connsiteX30" fmla="*/ 3253081 w 5969143"/>
                <a:gd name="connsiteY30" fmla="*/ 1201371 h 6078165"/>
                <a:gd name="connsiteX31" fmla="*/ 3505493 w 5969143"/>
                <a:gd name="connsiteY31" fmla="*/ 991821 h 6078165"/>
                <a:gd name="connsiteX32" fmla="*/ 4057943 w 5969143"/>
                <a:gd name="connsiteY32" fmla="*/ 1382346 h 6078165"/>
                <a:gd name="connsiteX33" fmla="*/ 5043780 w 5969143"/>
                <a:gd name="connsiteY33" fmla="*/ 1182322 h 6078165"/>
                <a:gd name="connsiteX34" fmla="*/ 5858168 w 5969143"/>
                <a:gd name="connsiteY34" fmla="*/ 334596 h 6078165"/>
                <a:gd name="connsiteX35" fmla="*/ 5967706 w 5969143"/>
                <a:gd name="connsiteY35" fmla="*/ 325072 h 6078165"/>
                <a:gd name="connsiteX36" fmla="*/ 5796255 w 5969143"/>
                <a:gd name="connsiteY36" fmla="*/ 556053 h 6078165"/>
                <a:gd name="connsiteX37" fmla="*/ 5165225 w 5969143"/>
                <a:gd name="connsiteY37" fmla="*/ 1182322 h 6078165"/>
                <a:gd name="connsiteX38" fmla="*/ 3610269 w 5969143"/>
                <a:gd name="connsiteY38" fmla="*/ 2577733 h 6078165"/>
                <a:gd name="connsiteX39" fmla="*/ 3148307 w 5969143"/>
                <a:gd name="connsiteY39" fmla="*/ 2291982 h 6078165"/>
                <a:gd name="connsiteX40" fmla="*/ 3134018 w 5969143"/>
                <a:gd name="connsiteY40" fmla="*/ 1253759 h 6078165"/>
                <a:gd name="connsiteX41" fmla="*/ 2448218 w 5969143"/>
                <a:gd name="connsiteY41" fmla="*/ 429845 h 6078165"/>
                <a:gd name="connsiteX42" fmla="*/ 1905293 w 5969143"/>
                <a:gd name="connsiteY42" fmla="*/ 925145 h 6078165"/>
                <a:gd name="connsiteX43" fmla="*/ 2214856 w 5969143"/>
                <a:gd name="connsiteY43" fmla="*/ 2139583 h 6078165"/>
                <a:gd name="connsiteX44" fmla="*/ 1829094 w 5969143"/>
                <a:gd name="connsiteY44" fmla="*/ 2301509 h 6078165"/>
                <a:gd name="connsiteX45" fmla="*/ 1786232 w 5969143"/>
                <a:gd name="connsiteY45" fmla="*/ 2582495 h 6078165"/>
                <a:gd name="connsiteX46" fmla="*/ 852780 w 5969143"/>
                <a:gd name="connsiteY46" fmla="*/ 2587256 h 6078165"/>
                <a:gd name="connsiteX47" fmla="*/ 852781 w 5969143"/>
                <a:gd name="connsiteY47" fmla="*/ 2391996 h 6078165"/>
                <a:gd name="connsiteX48" fmla="*/ 1695743 w 5969143"/>
                <a:gd name="connsiteY48" fmla="*/ 2387233 h 6078165"/>
                <a:gd name="connsiteX49" fmla="*/ 1910056 w 5969143"/>
                <a:gd name="connsiteY49" fmla="*/ 2158633 h 6078165"/>
                <a:gd name="connsiteX50" fmla="*/ 2038642 w 5969143"/>
                <a:gd name="connsiteY50" fmla="*/ 2077670 h 6078165"/>
                <a:gd name="connsiteX51" fmla="*/ 2052931 w 5969143"/>
                <a:gd name="connsiteY51" fmla="*/ 1772870 h 6078165"/>
                <a:gd name="connsiteX52" fmla="*/ 1991019 w 5969143"/>
                <a:gd name="connsiteY52" fmla="*/ 1506171 h 6078165"/>
                <a:gd name="connsiteX53" fmla="*/ 1443331 w 5969143"/>
                <a:gd name="connsiteY53" fmla="*/ 1677620 h 6078165"/>
                <a:gd name="connsiteX54" fmla="*/ 995655 w 5969143"/>
                <a:gd name="connsiteY54" fmla="*/ 1968133 h 6078165"/>
                <a:gd name="connsiteX55" fmla="*/ 824207 w 5969143"/>
                <a:gd name="connsiteY55" fmla="*/ 2296745 h 6078165"/>
                <a:gd name="connsiteX56" fmla="*/ 671805 w 5969143"/>
                <a:gd name="connsiteY56" fmla="*/ 2982545 h 6078165"/>
                <a:gd name="connsiteX57" fmla="*/ 714669 w 5969143"/>
                <a:gd name="connsiteY57" fmla="*/ 3801695 h 6078165"/>
                <a:gd name="connsiteX58" fmla="*/ 776581 w 5969143"/>
                <a:gd name="connsiteY58" fmla="*/ 4192218 h 6078165"/>
                <a:gd name="connsiteX59" fmla="*/ 800393 w 5969143"/>
                <a:gd name="connsiteY59" fmla="*/ 4606555 h 6078165"/>
                <a:gd name="connsiteX60" fmla="*/ 728955 w 5969143"/>
                <a:gd name="connsiteY60" fmla="*/ 5335218 h 6078165"/>
                <a:gd name="connsiteX61" fmla="*/ 633706 w 5969143"/>
                <a:gd name="connsiteY61" fmla="*/ 5759079 h 6078165"/>
                <a:gd name="connsiteX62" fmla="*/ 995656 w 5969143"/>
                <a:gd name="connsiteY62" fmla="*/ 5801941 h 6078165"/>
                <a:gd name="connsiteX63" fmla="*/ 1005181 w 5969143"/>
                <a:gd name="connsiteY63" fmla="*/ 5930529 h 6078165"/>
                <a:gd name="connsiteX64" fmla="*/ 628943 w 5969143"/>
                <a:gd name="connsiteY64" fmla="*/ 5921003 h 6078165"/>
                <a:gd name="connsiteX65" fmla="*/ 605131 w 5969143"/>
                <a:gd name="connsiteY65" fmla="*/ 6078165 h 6078165"/>
                <a:gd name="connsiteX0" fmla="*/ 1038518 w 5969143"/>
                <a:gd name="connsiteY0" fmla="*/ 1768109 h 6078165"/>
                <a:gd name="connsiteX1" fmla="*/ 1167106 w 5969143"/>
                <a:gd name="connsiteY1" fmla="*/ 1606184 h 6078165"/>
                <a:gd name="connsiteX2" fmla="*/ 1290931 w 5969143"/>
                <a:gd name="connsiteY2" fmla="*/ 1487121 h 6078165"/>
                <a:gd name="connsiteX3" fmla="*/ 1476668 w 5969143"/>
                <a:gd name="connsiteY3" fmla="*/ 1291859 h 6078165"/>
                <a:gd name="connsiteX4" fmla="*/ 1471906 w 5969143"/>
                <a:gd name="connsiteY4" fmla="*/ 1234709 h 6078165"/>
                <a:gd name="connsiteX5" fmla="*/ 1381418 w 5969143"/>
                <a:gd name="connsiteY5" fmla="*/ 1320434 h 6078165"/>
                <a:gd name="connsiteX6" fmla="*/ 1305218 w 5969143"/>
                <a:gd name="connsiteY6" fmla="*/ 1401396 h 6078165"/>
                <a:gd name="connsiteX7" fmla="*/ 1100431 w 5969143"/>
                <a:gd name="connsiteY7" fmla="*/ 1610946 h 6078165"/>
                <a:gd name="connsiteX8" fmla="*/ 809918 w 5969143"/>
                <a:gd name="connsiteY8" fmla="*/ 1968134 h 6078165"/>
                <a:gd name="connsiteX9" fmla="*/ 609893 w 5969143"/>
                <a:gd name="connsiteY9" fmla="*/ 2153871 h 6078165"/>
                <a:gd name="connsiteX10" fmla="*/ 319381 w 5969143"/>
                <a:gd name="connsiteY10" fmla="*/ 2249121 h 6078165"/>
                <a:gd name="connsiteX11" fmla="*/ 28868 w 5969143"/>
                <a:gd name="connsiteY11" fmla="*/ 2249121 h 6078165"/>
                <a:gd name="connsiteX12" fmla="*/ 33631 w 5969143"/>
                <a:gd name="connsiteY12" fmla="*/ 2153871 h 6078165"/>
                <a:gd name="connsiteX13" fmla="*/ 233656 w 5969143"/>
                <a:gd name="connsiteY13" fmla="*/ 2149109 h 6078165"/>
                <a:gd name="connsiteX14" fmla="*/ 400343 w 5969143"/>
                <a:gd name="connsiteY14" fmla="*/ 2134821 h 6078165"/>
                <a:gd name="connsiteX15" fmla="*/ 686093 w 5969143"/>
                <a:gd name="connsiteY15" fmla="*/ 2034809 h 6078165"/>
                <a:gd name="connsiteX16" fmla="*/ 814681 w 5969143"/>
                <a:gd name="connsiteY16" fmla="*/ 1896696 h 6078165"/>
                <a:gd name="connsiteX17" fmla="*/ 1048043 w 5969143"/>
                <a:gd name="connsiteY17" fmla="*/ 1539509 h 6078165"/>
                <a:gd name="connsiteX18" fmla="*/ 1257593 w 5969143"/>
                <a:gd name="connsiteY18" fmla="*/ 1268046 h 6078165"/>
                <a:gd name="connsiteX19" fmla="*/ 1443331 w 5969143"/>
                <a:gd name="connsiteY19" fmla="*/ 1077546 h 6078165"/>
                <a:gd name="connsiteX20" fmla="*/ 1714793 w 5969143"/>
                <a:gd name="connsiteY20" fmla="*/ 848946 h 6078165"/>
                <a:gd name="connsiteX21" fmla="*/ 2062456 w 5969143"/>
                <a:gd name="connsiteY21" fmla="*/ 563196 h 6078165"/>
                <a:gd name="connsiteX22" fmla="*/ 2405356 w 5969143"/>
                <a:gd name="connsiteY22" fmla="*/ 263159 h 6078165"/>
                <a:gd name="connsiteX23" fmla="*/ 2691106 w 5969143"/>
                <a:gd name="connsiteY23" fmla="*/ 15509 h 6078165"/>
                <a:gd name="connsiteX24" fmla="*/ 2762543 w 5969143"/>
                <a:gd name="connsiteY24" fmla="*/ 39321 h 6078165"/>
                <a:gd name="connsiteX25" fmla="*/ 2648243 w 5969143"/>
                <a:gd name="connsiteY25" fmla="*/ 148859 h 6078165"/>
                <a:gd name="connsiteX26" fmla="*/ 2519656 w 5969143"/>
                <a:gd name="connsiteY26" fmla="*/ 277446 h 6078165"/>
                <a:gd name="connsiteX27" fmla="*/ 2676818 w 5969143"/>
                <a:gd name="connsiteY27" fmla="*/ 520334 h 6078165"/>
                <a:gd name="connsiteX28" fmla="*/ 2929231 w 5969143"/>
                <a:gd name="connsiteY28" fmla="*/ 829896 h 6078165"/>
                <a:gd name="connsiteX29" fmla="*/ 3253081 w 5969143"/>
                <a:gd name="connsiteY29" fmla="*/ 1201371 h 6078165"/>
                <a:gd name="connsiteX30" fmla="*/ 3505493 w 5969143"/>
                <a:gd name="connsiteY30" fmla="*/ 991821 h 6078165"/>
                <a:gd name="connsiteX31" fmla="*/ 4057943 w 5969143"/>
                <a:gd name="connsiteY31" fmla="*/ 1382346 h 6078165"/>
                <a:gd name="connsiteX32" fmla="*/ 5043780 w 5969143"/>
                <a:gd name="connsiteY32" fmla="*/ 1182322 h 6078165"/>
                <a:gd name="connsiteX33" fmla="*/ 5858168 w 5969143"/>
                <a:gd name="connsiteY33" fmla="*/ 334596 h 6078165"/>
                <a:gd name="connsiteX34" fmla="*/ 5967706 w 5969143"/>
                <a:gd name="connsiteY34" fmla="*/ 325072 h 6078165"/>
                <a:gd name="connsiteX35" fmla="*/ 5796255 w 5969143"/>
                <a:gd name="connsiteY35" fmla="*/ 556053 h 6078165"/>
                <a:gd name="connsiteX36" fmla="*/ 5165225 w 5969143"/>
                <a:gd name="connsiteY36" fmla="*/ 1182322 h 6078165"/>
                <a:gd name="connsiteX37" fmla="*/ 3610269 w 5969143"/>
                <a:gd name="connsiteY37" fmla="*/ 2577733 h 6078165"/>
                <a:gd name="connsiteX38" fmla="*/ 3148307 w 5969143"/>
                <a:gd name="connsiteY38" fmla="*/ 2291982 h 6078165"/>
                <a:gd name="connsiteX39" fmla="*/ 3134018 w 5969143"/>
                <a:gd name="connsiteY39" fmla="*/ 1253759 h 6078165"/>
                <a:gd name="connsiteX40" fmla="*/ 2448218 w 5969143"/>
                <a:gd name="connsiteY40" fmla="*/ 429845 h 6078165"/>
                <a:gd name="connsiteX41" fmla="*/ 1905293 w 5969143"/>
                <a:gd name="connsiteY41" fmla="*/ 925145 h 6078165"/>
                <a:gd name="connsiteX42" fmla="*/ 2214856 w 5969143"/>
                <a:gd name="connsiteY42" fmla="*/ 2139583 h 6078165"/>
                <a:gd name="connsiteX43" fmla="*/ 1829094 w 5969143"/>
                <a:gd name="connsiteY43" fmla="*/ 2301509 h 6078165"/>
                <a:gd name="connsiteX44" fmla="*/ 1786232 w 5969143"/>
                <a:gd name="connsiteY44" fmla="*/ 2582495 h 6078165"/>
                <a:gd name="connsiteX45" fmla="*/ 852780 w 5969143"/>
                <a:gd name="connsiteY45" fmla="*/ 2587256 h 6078165"/>
                <a:gd name="connsiteX46" fmla="*/ 852781 w 5969143"/>
                <a:gd name="connsiteY46" fmla="*/ 2391996 h 6078165"/>
                <a:gd name="connsiteX47" fmla="*/ 1695743 w 5969143"/>
                <a:gd name="connsiteY47" fmla="*/ 2387233 h 6078165"/>
                <a:gd name="connsiteX48" fmla="*/ 1910056 w 5969143"/>
                <a:gd name="connsiteY48" fmla="*/ 2158633 h 6078165"/>
                <a:gd name="connsiteX49" fmla="*/ 2038642 w 5969143"/>
                <a:gd name="connsiteY49" fmla="*/ 2077670 h 6078165"/>
                <a:gd name="connsiteX50" fmla="*/ 2052931 w 5969143"/>
                <a:gd name="connsiteY50" fmla="*/ 1772870 h 6078165"/>
                <a:gd name="connsiteX51" fmla="*/ 1991019 w 5969143"/>
                <a:gd name="connsiteY51" fmla="*/ 1506171 h 6078165"/>
                <a:gd name="connsiteX52" fmla="*/ 1443331 w 5969143"/>
                <a:gd name="connsiteY52" fmla="*/ 1677620 h 6078165"/>
                <a:gd name="connsiteX53" fmla="*/ 995655 w 5969143"/>
                <a:gd name="connsiteY53" fmla="*/ 1968133 h 6078165"/>
                <a:gd name="connsiteX54" fmla="*/ 824207 w 5969143"/>
                <a:gd name="connsiteY54" fmla="*/ 2296745 h 6078165"/>
                <a:gd name="connsiteX55" fmla="*/ 671805 w 5969143"/>
                <a:gd name="connsiteY55" fmla="*/ 2982545 h 6078165"/>
                <a:gd name="connsiteX56" fmla="*/ 714669 w 5969143"/>
                <a:gd name="connsiteY56" fmla="*/ 3801695 h 6078165"/>
                <a:gd name="connsiteX57" fmla="*/ 776581 w 5969143"/>
                <a:gd name="connsiteY57" fmla="*/ 4192218 h 6078165"/>
                <a:gd name="connsiteX58" fmla="*/ 800393 w 5969143"/>
                <a:gd name="connsiteY58" fmla="*/ 4606555 h 6078165"/>
                <a:gd name="connsiteX59" fmla="*/ 728955 w 5969143"/>
                <a:gd name="connsiteY59" fmla="*/ 5335218 h 6078165"/>
                <a:gd name="connsiteX60" fmla="*/ 633706 w 5969143"/>
                <a:gd name="connsiteY60" fmla="*/ 5759079 h 6078165"/>
                <a:gd name="connsiteX61" fmla="*/ 995656 w 5969143"/>
                <a:gd name="connsiteY61" fmla="*/ 5801941 h 6078165"/>
                <a:gd name="connsiteX62" fmla="*/ 1005181 w 5969143"/>
                <a:gd name="connsiteY62" fmla="*/ 5930529 h 6078165"/>
                <a:gd name="connsiteX63" fmla="*/ 628943 w 5969143"/>
                <a:gd name="connsiteY63" fmla="*/ 5921003 h 6078165"/>
                <a:gd name="connsiteX64" fmla="*/ 605131 w 5969143"/>
                <a:gd name="connsiteY64" fmla="*/ 6078165 h 6078165"/>
                <a:gd name="connsiteX0" fmla="*/ 1038518 w 5969143"/>
                <a:gd name="connsiteY0" fmla="*/ 1768109 h 6078165"/>
                <a:gd name="connsiteX1" fmla="*/ 1167106 w 5969143"/>
                <a:gd name="connsiteY1" fmla="*/ 1606184 h 6078165"/>
                <a:gd name="connsiteX2" fmla="*/ 1290931 w 5969143"/>
                <a:gd name="connsiteY2" fmla="*/ 1487121 h 6078165"/>
                <a:gd name="connsiteX3" fmla="*/ 1476668 w 5969143"/>
                <a:gd name="connsiteY3" fmla="*/ 1291859 h 6078165"/>
                <a:gd name="connsiteX4" fmla="*/ 1471906 w 5969143"/>
                <a:gd name="connsiteY4" fmla="*/ 1234709 h 6078165"/>
                <a:gd name="connsiteX5" fmla="*/ 1381418 w 5969143"/>
                <a:gd name="connsiteY5" fmla="*/ 1320434 h 6078165"/>
                <a:gd name="connsiteX6" fmla="*/ 1305218 w 5969143"/>
                <a:gd name="connsiteY6" fmla="*/ 1401396 h 6078165"/>
                <a:gd name="connsiteX7" fmla="*/ 1100431 w 5969143"/>
                <a:gd name="connsiteY7" fmla="*/ 1610946 h 6078165"/>
                <a:gd name="connsiteX8" fmla="*/ 828968 w 5969143"/>
                <a:gd name="connsiteY8" fmla="*/ 1977659 h 6078165"/>
                <a:gd name="connsiteX9" fmla="*/ 609893 w 5969143"/>
                <a:gd name="connsiteY9" fmla="*/ 2153871 h 6078165"/>
                <a:gd name="connsiteX10" fmla="*/ 319381 w 5969143"/>
                <a:gd name="connsiteY10" fmla="*/ 2249121 h 6078165"/>
                <a:gd name="connsiteX11" fmla="*/ 28868 w 5969143"/>
                <a:gd name="connsiteY11" fmla="*/ 2249121 h 6078165"/>
                <a:gd name="connsiteX12" fmla="*/ 33631 w 5969143"/>
                <a:gd name="connsiteY12" fmla="*/ 2153871 h 6078165"/>
                <a:gd name="connsiteX13" fmla="*/ 233656 w 5969143"/>
                <a:gd name="connsiteY13" fmla="*/ 2149109 h 6078165"/>
                <a:gd name="connsiteX14" fmla="*/ 400343 w 5969143"/>
                <a:gd name="connsiteY14" fmla="*/ 2134821 h 6078165"/>
                <a:gd name="connsiteX15" fmla="*/ 686093 w 5969143"/>
                <a:gd name="connsiteY15" fmla="*/ 2034809 h 6078165"/>
                <a:gd name="connsiteX16" fmla="*/ 814681 w 5969143"/>
                <a:gd name="connsiteY16" fmla="*/ 1896696 h 6078165"/>
                <a:gd name="connsiteX17" fmla="*/ 1048043 w 5969143"/>
                <a:gd name="connsiteY17" fmla="*/ 1539509 h 6078165"/>
                <a:gd name="connsiteX18" fmla="*/ 1257593 w 5969143"/>
                <a:gd name="connsiteY18" fmla="*/ 1268046 h 6078165"/>
                <a:gd name="connsiteX19" fmla="*/ 1443331 w 5969143"/>
                <a:gd name="connsiteY19" fmla="*/ 1077546 h 6078165"/>
                <a:gd name="connsiteX20" fmla="*/ 1714793 w 5969143"/>
                <a:gd name="connsiteY20" fmla="*/ 848946 h 6078165"/>
                <a:gd name="connsiteX21" fmla="*/ 2062456 w 5969143"/>
                <a:gd name="connsiteY21" fmla="*/ 563196 h 6078165"/>
                <a:gd name="connsiteX22" fmla="*/ 2405356 w 5969143"/>
                <a:gd name="connsiteY22" fmla="*/ 263159 h 6078165"/>
                <a:gd name="connsiteX23" fmla="*/ 2691106 w 5969143"/>
                <a:gd name="connsiteY23" fmla="*/ 15509 h 6078165"/>
                <a:gd name="connsiteX24" fmla="*/ 2762543 w 5969143"/>
                <a:gd name="connsiteY24" fmla="*/ 39321 h 6078165"/>
                <a:gd name="connsiteX25" fmla="*/ 2648243 w 5969143"/>
                <a:gd name="connsiteY25" fmla="*/ 148859 h 6078165"/>
                <a:gd name="connsiteX26" fmla="*/ 2519656 w 5969143"/>
                <a:gd name="connsiteY26" fmla="*/ 277446 h 6078165"/>
                <a:gd name="connsiteX27" fmla="*/ 2676818 w 5969143"/>
                <a:gd name="connsiteY27" fmla="*/ 520334 h 6078165"/>
                <a:gd name="connsiteX28" fmla="*/ 2929231 w 5969143"/>
                <a:gd name="connsiteY28" fmla="*/ 829896 h 6078165"/>
                <a:gd name="connsiteX29" fmla="*/ 3253081 w 5969143"/>
                <a:gd name="connsiteY29" fmla="*/ 1201371 h 6078165"/>
                <a:gd name="connsiteX30" fmla="*/ 3505493 w 5969143"/>
                <a:gd name="connsiteY30" fmla="*/ 991821 h 6078165"/>
                <a:gd name="connsiteX31" fmla="*/ 4057943 w 5969143"/>
                <a:gd name="connsiteY31" fmla="*/ 1382346 h 6078165"/>
                <a:gd name="connsiteX32" fmla="*/ 5043780 w 5969143"/>
                <a:gd name="connsiteY32" fmla="*/ 1182322 h 6078165"/>
                <a:gd name="connsiteX33" fmla="*/ 5858168 w 5969143"/>
                <a:gd name="connsiteY33" fmla="*/ 334596 h 6078165"/>
                <a:gd name="connsiteX34" fmla="*/ 5967706 w 5969143"/>
                <a:gd name="connsiteY34" fmla="*/ 325072 h 6078165"/>
                <a:gd name="connsiteX35" fmla="*/ 5796255 w 5969143"/>
                <a:gd name="connsiteY35" fmla="*/ 556053 h 6078165"/>
                <a:gd name="connsiteX36" fmla="*/ 5165225 w 5969143"/>
                <a:gd name="connsiteY36" fmla="*/ 1182322 h 6078165"/>
                <a:gd name="connsiteX37" fmla="*/ 3610269 w 5969143"/>
                <a:gd name="connsiteY37" fmla="*/ 2577733 h 6078165"/>
                <a:gd name="connsiteX38" fmla="*/ 3148307 w 5969143"/>
                <a:gd name="connsiteY38" fmla="*/ 2291982 h 6078165"/>
                <a:gd name="connsiteX39" fmla="*/ 3134018 w 5969143"/>
                <a:gd name="connsiteY39" fmla="*/ 1253759 h 6078165"/>
                <a:gd name="connsiteX40" fmla="*/ 2448218 w 5969143"/>
                <a:gd name="connsiteY40" fmla="*/ 429845 h 6078165"/>
                <a:gd name="connsiteX41" fmla="*/ 1905293 w 5969143"/>
                <a:gd name="connsiteY41" fmla="*/ 925145 h 6078165"/>
                <a:gd name="connsiteX42" fmla="*/ 2214856 w 5969143"/>
                <a:gd name="connsiteY42" fmla="*/ 2139583 h 6078165"/>
                <a:gd name="connsiteX43" fmla="*/ 1829094 w 5969143"/>
                <a:gd name="connsiteY43" fmla="*/ 2301509 h 6078165"/>
                <a:gd name="connsiteX44" fmla="*/ 1786232 w 5969143"/>
                <a:gd name="connsiteY44" fmla="*/ 2582495 h 6078165"/>
                <a:gd name="connsiteX45" fmla="*/ 852780 w 5969143"/>
                <a:gd name="connsiteY45" fmla="*/ 2587256 h 6078165"/>
                <a:gd name="connsiteX46" fmla="*/ 852781 w 5969143"/>
                <a:gd name="connsiteY46" fmla="*/ 2391996 h 6078165"/>
                <a:gd name="connsiteX47" fmla="*/ 1695743 w 5969143"/>
                <a:gd name="connsiteY47" fmla="*/ 2387233 h 6078165"/>
                <a:gd name="connsiteX48" fmla="*/ 1910056 w 5969143"/>
                <a:gd name="connsiteY48" fmla="*/ 2158633 h 6078165"/>
                <a:gd name="connsiteX49" fmla="*/ 2038642 w 5969143"/>
                <a:gd name="connsiteY49" fmla="*/ 2077670 h 6078165"/>
                <a:gd name="connsiteX50" fmla="*/ 2052931 w 5969143"/>
                <a:gd name="connsiteY50" fmla="*/ 1772870 h 6078165"/>
                <a:gd name="connsiteX51" fmla="*/ 1991019 w 5969143"/>
                <a:gd name="connsiteY51" fmla="*/ 1506171 h 6078165"/>
                <a:gd name="connsiteX52" fmla="*/ 1443331 w 5969143"/>
                <a:gd name="connsiteY52" fmla="*/ 1677620 h 6078165"/>
                <a:gd name="connsiteX53" fmla="*/ 995655 w 5969143"/>
                <a:gd name="connsiteY53" fmla="*/ 1968133 h 6078165"/>
                <a:gd name="connsiteX54" fmla="*/ 824207 w 5969143"/>
                <a:gd name="connsiteY54" fmla="*/ 2296745 h 6078165"/>
                <a:gd name="connsiteX55" fmla="*/ 671805 w 5969143"/>
                <a:gd name="connsiteY55" fmla="*/ 2982545 h 6078165"/>
                <a:gd name="connsiteX56" fmla="*/ 714669 w 5969143"/>
                <a:gd name="connsiteY56" fmla="*/ 3801695 h 6078165"/>
                <a:gd name="connsiteX57" fmla="*/ 776581 w 5969143"/>
                <a:gd name="connsiteY57" fmla="*/ 4192218 h 6078165"/>
                <a:gd name="connsiteX58" fmla="*/ 800393 w 5969143"/>
                <a:gd name="connsiteY58" fmla="*/ 4606555 h 6078165"/>
                <a:gd name="connsiteX59" fmla="*/ 728955 w 5969143"/>
                <a:gd name="connsiteY59" fmla="*/ 5335218 h 6078165"/>
                <a:gd name="connsiteX60" fmla="*/ 633706 w 5969143"/>
                <a:gd name="connsiteY60" fmla="*/ 5759079 h 6078165"/>
                <a:gd name="connsiteX61" fmla="*/ 995656 w 5969143"/>
                <a:gd name="connsiteY61" fmla="*/ 5801941 h 6078165"/>
                <a:gd name="connsiteX62" fmla="*/ 1005181 w 5969143"/>
                <a:gd name="connsiteY62" fmla="*/ 5930529 h 6078165"/>
                <a:gd name="connsiteX63" fmla="*/ 628943 w 5969143"/>
                <a:gd name="connsiteY63" fmla="*/ 5921003 h 6078165"/>
                <a:gd name="connsiteX64" fmla="*/ 605131 w 5969143"/>
                <a:gd name="connsiteY64" fmla="*/ 6078165 h 6078165"/>
                <a:gd name="connsiteX0" fmla="*/ 1038518 w 5969143"/>
                <a:gd name="connsiteY0" fmla="*/ 1768109 h 6078165"/>
                <a:gd name="connsiteX1" fmla="*/ 1167106 w 5969143"/>
                <a:gd name="connsiteY1" fmla="*/ 1606184 h 6078165"/>
                <a:gd name="connsiteX2" fmla="*/ 1290931 w 5969143"/>
                <a:gd name="connsiteY2" fmla="*/ 1487121 h 6078165"/>
                <a:gd name="connsiteX3" fmla="*/ 1476668 w 5969143"/>
                <a:gd name="connsiteY3" fmla="*/ 1291859 h 6078165"/>
                <a:gd name="connsiteX4" fmla="*/ 1471906 w 5969143"/>
                <a:gd name="connsiteY4" fmla="*/ 1234709 h 6078165"/>
                <a:gd name="connsiteX5" fmla="*/ 1381418 w 5969143"/>
                <a:gd name="connsiteY5" fmla="*/ 1320434 h 6078165"/>
                <a:gd name="connsiteX6" fmla="*/ 1305218 w 5969143"/>
                <a:gd name="connsiteY6" fmla="*/ 1401396 h 6078165"/>
                <a:gd name="connsiteX7" fmla="*/ 1100431 w 5969143"/>
                <a:gd name="connsiteY7" fmla="*/ 1610946 h 6078165"/>
                <a:gd name="connsiteX8" fmla="*/ 836112 w 5969143"/>
                <a:gd name="connsiteY8" fmla="*/ 2008615 h 6078165"/>
                <a:gd name="connsiteX9" fmla="*/ 609893 w 5969143"/>
                <a:gd name="connsiteY9" fmla="*/ 2153871 h 6078165"/>
                <a:gd name="connsiteX10" fmla="*/ 319381 w 5969143"/>
                <a:gd name="connsiteY10" fmla="*/ 2249121 h 6078165"/>
                <a:gd name="connsiteX11" fmla="*/ 28868 w 5969143"/>
                <a:gd name="connsiteY11" fmla="*/ 2249121 h 6078165"/>
                <a:gd name="connsiteX12" fmla="*/ 33631 w 5969143"/>
                <a:gd name="connsiteY12" fmla="*/ 2153871 h 6078165"/>
                <a:gd name="connsiteX13" fmla="*/ 233656 w 5969143"/>
                <a:gd name="connsiteY13" fmla="*/ 2149109 h 6078165"/>
                <a:gd name="connsiteX14" fmla="*/ 400343 w 5969143"/>
                <a:gd name="connsiteY14" fmla="*/ 2134821 h 6078165"/>
                <a:gd name="connsiteX15" fmla="*/ 686093 w 5969143"/>
                <a:gd name="connsiteY15" fmla="*/ 2034809 h 6078165"/>
                <a:gd name="connsiteX16" fmla="*/ 814681 w 5969143"/>
                <a:gd name="connsiteY16" fmla="*/ 1896696 h 6078165"/>
                <a:gd name="connsiteX17" fmla="*/ 1048043 w 5969143"/>
                <a:gd name="connsiteY17" fmla="*/ 1539509 h 6078165"/>
                <a:gd name="connsiteX18" fmla="*/ 1257593 w 5969143"/>
                <a:gd name="connsiteY18" fmla="*/ 1268046 h 6078165"/>
                <a:gd name="connsiteX19" fmla="*/ 1443331 w 5969143"/>
                <a:gd name="connsiteY19" fmla="*/ 1077546 h 6078165"/>
                <a:gd name="connsiteX20" fmla="*/ 1714793 w 5969143"/>
                <a:gd name="connsiteY20" fmla="*/ 848946 h 6078165"/>
                <a:gd name="connsiteX21" fmla="*/ 2062456 w 5969143"/>
                <a:gd name="connsiteY21" fmla="*/ 563196 h 6078165"/>
                <a:gd name="connsiteX22" fmla="*/ 2405356 w 5969143"/>
                <a:gd name="connsiteY22" fmla="*/ 263159 h 6078165"/>
                <a:gd name="connsiteX23" fmla="*/ 2691106 w 5969143"/>
                <a:gd name="connsiteY23" fmla="*/ 15509 h 6078165"/>
                <a:gd name="connsiteX24" fmla="*/ 2762543 w 5969143"/>
                <a:gd name="connsiteY24" fmla="*/ 39321 h 6078165"/>
                <a:gd name="connsiteX25" fmla="*/ 2648243 w 5969143"/>
                <a:gd name="connsiteY25" fmla="*/ 148859 h 6078165"/>
                <a:gd name="connsiteX26" fmla="*/ 2519656 w 5969143"/>
                <a:gd name="connsiteY26" fmla="*/ 277446 h 6078165"/>
                <a:gd name="connsiteX27" fmla="*/ 2676818 w 5969143"/>
                <a:gd name="connsiteY27" fmla="*/ 520334 h 6078165"/>
                <a:gd name="connsiteX28" fmla="*/ 2929231 w 5969143"/>
                <a:gd name="connsiteY28" fmla="*/ 829896 h 6078165"/>
                <a:gd name="connsiteX29" fmla="*/ 3253081 w 5969143"/>
                <a:gd name="connsiteY29" fmla="*/ 1201371 h 6078165"/>
                <a:gd name="connsiteX30" fmla="*/ 3505493 w 5969143"/>
                <a:gd name="connsiteY30" fmla="*/ 991821 h 6078165"/>
                <a:gd name="connsiteX31" fmla="*/ 4057943 w 5969143"/>
                <a:gd name="connsiteY31" fmla="*/ 1382346 h 6078165"/>
                <a:gd name="connsiteX32" fmla="*/ 5043780 w 5969143"/>
                <a:gd name="connsiteY32" fmla="*/ 1182322 h 6078165"/>
                <a:gd name="connsiteX33" fmla="*/ 5858168 w 5969143"/>
                <a:gd name="connsiteY33" fmla="*/ 334596 h 6078165"/>
                <a:gd name="connsiteX34" fmla="*/ 5967706 w 5969143"/>
                <a:gd name="connsiteY34" fmla="*/ 325072 h 6078165"/>
                <a:gd name="connsiteX35" fmla="*/ 5796255 w 5969143"/>
                <a:gd name="connsiteY35" fmla="*/ 556053 h 6078165"/>
                <a:gd name="connsiteX36" fmla="*/ 5165225 w 5969143"/>
                <a:gd name="connsiteY36" fmla="*/ 1182322 h 6078165"/>
                <a:gd name="connsiteX37" fmla="*/ 3610269 w 5969143"/>
                <a:gd name="connsiteY37" fmla="*/ 2577733 h 6078165"/>
                <a:gd name="connsiteX38" fmla="*/ 3148307 w 5969143"/>
                <a:gd name="connsiteY38" fmla="*/ 2291982 h 6078165"/>
                <a:gd name="connsiteX39" fmla="*/ 3134018 w 5969143"/>
                <a:gd name="connsiteY39" fmla="*/ 1253759 h 6078165"/>
                <a:gd name="connsiteX40" fmla="*/ 2448218 w 5969143"/>
                <a:gd name="connsiteY40" fmla="*/ 429845 h 6078165"/>
                <a:gd name="connsiteX41" fmla="*/ 1905293 w 5969143"/>
                <a:gd name="connsiteY41" fmla="*/ 925145 h 6078165"/>
                <a:gd name="connsiteX42" fmla="*/ 2214856 w 5969143"/>
                <a:gd name="connsiteY42" fmla="*/ 2139583 h 6078165"/>
                <a:gd name="connsiteX43" fmla="*/ 1829094 w 5969143"/>
                <a:gd name="connsiteY43" fmla="*/ 2301509 h 6078165"/>
                <a:gd name="connsiteX44" fmla="*/ 1786232 w 5969143"/>
                <a:gd name="connsiteY44" fmla="*/ 2582495 h 6078165"/>
                <a:gd name="connsiteX45" fmla="*/ 852780 w 5969143"/>
                <a:gd name="connsiteY45" fmla="*/ 2587256 h 6078165"/>
                <a:gd name="connsiteX46" fmla="*/ 852781 w 5969143"/>
                <a:gd name="connsiteY46" fmla="*/ 2391996 h 6078165"/>
                <a:gd name="connsiteX47" fmla="*/ 1695743 w 5969143"/>
                <a:gd name="connsiteY47" fmla="*/ 2387233 h 6078165"/>
                <a:gd name="connsiteX48" fmla="*/ 1910056 w 5969143"/>
                <a:gd name="connsiteY48" fmla="*/ 2158633 h 6078165"/>
                <a:gd name="connsiteX49" fmla="*/ 2038642 w 5969143"/>
                <a:gd name="connsiteY49" fmla="*/ 2077670 h 6078165"/>
                <a:gd name="connsiteX50" fmla="*/ 2052931 w 5969143"/>
                <a:gd name="connsiteY50" fmla="*/ 1772870 h 6078165"/>
                <a:gd name="connsiteX51" fmla="*/ 1991019 w 5969143"/>
                <a:gd name="connsiteY51" fmla="*/ 1506171 h 6078165"/>
                <a:gd name="connsiteX52" fmla="*/ 1443331 w 5969143"/>
                <a:gd name="connsiteY52" fmla="*/ 1677620 h 6078165"/>
                <a:gd name="connsiteX53" fmla="*/ 995655 w 5969143"/>
                <a:gd name="connsiteY53" fmla="*/ 1968133 h 6078165"/>
                <a:gd name="connsiteX54" fmla="*/ 824207 w 5969143"/>
                <a:gd name="connsiteY54" fmla="*/ 2296745 h 6078165"/>
                <a:gd name="connsiteX55" fmla="*/ 671805 w 5969143"/>
                <a:gd name="connsiteY55" fmla="*/ 2982545 h 6078165"/>
                <a:gd name="connsiteX56" fmla="*/ 714669 w 5969143"/>
                <a:gd name="connsiteY56" fmla="*/ 3801695 h 6078165"/>
                <a:gd name="connsiteX57" fmla="*/ 776581 w 5969143"/>
                <a:gd name="connsiteY57" fmla="*/ 4192218 h 6078165"/>
                <a:gd name="connsiteX58" fmla="*/ 800393 w 5969143"/>
                <a:gd name="connsiteY58" fmla="*/ 4606555 h 6078165"/>
                <a:gd name="connsiteX59" fmla="*/ 728955 w 5969143"/>
                <a:gd name="connsiteY59" fmla="*/ 5335218 h 6078165"/>
                <a:gd name="connsiteX60" fmla="*/ 633706 w 5969143"/>
                <a:gd name="connsiteY60" fmla="*/ 5759079 h 6078165"/>
                <a:gd name="connsiteX61" fmla="*/ 995656 w 5969143"/>
                <a:gd name="connsiteY61" fmla="*/ 5801941 h 6078165"/>
                <a:gd name="connsiteX62" fmla="*/ 1005181 w 5969143"/>
                <a:gd name="connsiteY62" fmla="*/ 5930529 h 6078165"/>
                <a:gd name="connsiteX63" fmla="*/ 628943 w 5969143"/>
                <a:gd name="connsiteY63" fmla="*/ 5921003 h 6078165"/>
                <a:gd name="connsiteX64" fmla="*/ 605131 w 5969143"/>
                <a:gd name="connsiteY64" fmla="*/ 6078165 h 6078165"/>
                <a:gd name="connsiteX0" fmla="*/ 1038518 w 5969143"/>
                <a:gd name="connsiteY0" fmla="*/ 1768109 h 6078165"/>
                <a:gd name="connsiteX1" fmla="*/ 1167106 w 5969143"/>
                <a:gd name="connsiteY1" fmla="*/ 1606184 h 6078165"/>
                <a:gd name="connsiteX2" fmla="*/ 1290931 w 5969143"/>
                <a:gd name="connsiteY2" fmla="*/ 1487121 h 6078165"/>
                <a:gd name="connsiteX3" fmla="*/ 1476668 w 5969143"/>
                <a:gd name="connsiteY3" fmla="*/ 1291859 h 6078165"/>
                <a:gd name="connsiteX4" fmla="*/ 1471906 w 5969143"/>
                <a:gd name="connsiteY4" fmla="*/ 1234709 h 6078165"/>
                <a:gd name="connsiteX5" fmla="*/ 1381418 w 5969143"/>
                <a:gd name="connsiteY5" fmla="*/ 1320434 h 6078165"/>
                <a:gd name="connsiteX6" fmla="*/ 1305218 w 5969143"/>
                <a:gd name="connsiteY6" fmla="*/ 1401396 h 6078165"/>
                <a:gd name="connsiteX7" fmla="*/ 1100431 w 5969143"/>
                <a:gd name="connsiteY7" fmla="*/ 1610946 h 6078165"/>
                <a:gd name="connsiteX8" fmla="*/ 836112 w 5969143"/>
                <a:gd name="connsiteY8" fmla="*/ 2008615 h 6078165"/>
                <a:gd name="connsiteX9" fmla="*/ 609893 w 5969143"/>
                <a:gd name="connsiteY9" fmla="*/ 2153871 h 6078165"/>
                <a:gd name="connsiteX10" fmla="*/ 319381 w 5969143"/>
                <a:gd name="connsiteY10" fmla="*/ 2249121 h 6078165"/>
                <a:gd name="connsiteX11" fmla="*/ 28868 w 5969143"/>
                <a:gd name="connsiteY11" fmla="*/ 2249121 h 6078165"/>
                <a:gd name="connsiteX12" fmla="*/ 33631 w 5969143"/>
                <a:gd name="connsiteY12" fmla="*/ 2153871 h 6078165"/>
                <a:gd name="connsiteX13" fmla="*/ 233656 w 5969143"/>
                <a:gd name="connsiteY13" fmla="*/ 2149109 h 6078165"/>
                <a:gd name="connsiteX14" fmla="*/ 400343 w 5969143"/>
                <a:gd name="connsiteY14" fmla="*/ 2134821 h 6078165"/>
                <a:gd name="connsiteX15" fmla="*/ 686093 w 5969143"/>
                <a:gd name="connsiteY15" fmla="*/ 2034809 h 6078165"/>
                <a:gd name="connsiteX16" fmla="*/ 814681 w 5969143"/>
                <a:gd name="connsiteY16" fmla="*/ 1896696 h 6078165"/>
                <a:gd name="connsiteX17" fmla="*/ 1048043 w 5969143"/>
                <a:gd name="connsiteY17" fmla="*/ 1539509 h 6078165"/>
                <a:gd name="connsiteX18" fmla="*/ 1257593 w 5969143"/>
                <a:gd name="connsiteY18" fmla="*/ 1268046 h 6078165"/>
                <a:gd name="connsiteX19" fmla="*/ 1443331 w 5969143"/>
                <a:gd name="connsiteY19" fmla="*/ 1077546 h 6078165"/>
                <a:gd name="connsiteX20" fmla="*/ 1714793 w 5969143"/>
                <a:gd name="connsiteY20" fmla="*/ 848946 h 6078165"/>
                <a:gd name="connsiteX21" fmla="*/ 2062456 w 5969143"/>
                <a:gd name="connsiteY21" fmla="*/ 563196 h 6078165"/>
                <a:gd name="connsiteX22" fmla="*/ 2405356 w 5969143"/>
                <a:gd name="connsiteY22" fmla="*/ 263159 h 6078165"/>
                <a:gd name="connsiteX23" fmla="*/ 2691106 w 5969143"/>
                <a:gd name="connsiteY23" fmla="*/ 15509 h 6078165"/>
                <a:gd name="connsiteX24" fmla="*/ 2762543 w 5969143"/>
                <a:gd name="connsiteY24" fmla="*/ 39321 h 6078165"/>
                <a:gd name="connsiteX25" fmla="*/ 2648243 w 5969143"/>
                <a:gd name="connsiteY25" fmla="*/ 148859 h 6078165"/>
                <a:gd name="connsiteX26" fmla="*/ 2519656 w 5969143"/>
                <a:gd name="connsiteY26" fmla="*/ 277446 h 6078165"/>
                <a:gd name="connsiteX27" fmla="*/ 2676818 w 5969143"/>
                <a:gd name="connsiteY27" fmla="*/ 520334 h 6078165"/>
                <a:gd name="connsiteX28" fmla="*/ 2929231 w 5969143"/>
                <a:gd name="connsiteY28" fmla="*/ 829896 h 6078165"/>
                <a:gd name="connsiteX29" fmla="*/ 3253081 w 5969143"/>
                <a:gd name="connsiteY29" fmla="*/ 1201371 h 6078165"/>
                <a:gd name="connsiteX30" fmla="*/ 3505493 w 5969143"/>
                <a:gd name="connsiteY30" fmla="*/ 991821 h 6078165"/>
                <a:gd name="connsiteX31" fmla="*/ 4057943 w 5969143"/>
                <a:gd name="connsiteY31" fmla="*/ 1382346 h 6078165"/>
                <a:gd name="connsiteX32" fmla="*/ 5043780 w 5969143"/>
                <a:gd name="connsiteY32" fmla="*/ 1182322 h 6078165"/>
                <a:gd name="connsiteX33" fmla="*/ 5858168 w 5969143"/>
                <a:gd name="connsiteY33" fmla="*/ 334596 h 6078165"/>
                <a:gd name="connsiteX34" fmla="*/ 5967706 w 5969143"/>
                <a:gd name="connsiteY34" fmla="*/ 325072 h 6078165"/>
                <a:gd name="connsiteX35" fmla="*/ 5796255 w 5969143"/>
                <a:gd name="connsiteY35" fmla="*/ 556053 h 6078165"/>
                <a:gd name="connsiteX36" fmla="*/ 5165225 w 5969143"/>
                <a:gd name="connsiteY36" fmla="*/ 1182322 h 6078165"/>
                <a:gd name="connsiteX37" fmla="*/ 3610269 w 5969143"/>
                <a:gd name="connsiteY37" fmla="*/ 2577733 h 6078165"/>
                <a:gd name="connsiteX38" fmla="*/ 3148307 w 5969143"/>
                <a:gd name="connsiteY38" fmla="*/ 2291982 h 6078165"/>
                <a:gd name="connsiteX39" fmla="*/ 3134018 w 5969143"/>
                <a:gd name="connsiteY39" fmla="*/ 1253759 h 6078165"/>
                <a:gd name="connsiteX40" fmla="*/ 2448218 w 5969143"/>
                <a:gd name="connsiteY40" fmla="*/ 429845 h 6078165"/>
                <a:gd name="connsiteX41" fmla="*/ 1905293 w 5969143"/>
                <a:gd name="connsiteY41" fmla="*/ 925145 h 6078165"/>
                <a:gd name="connsiteX42" fmla="*/ 2214856 w 5969143"/>
                <a:gd name="connsiteY42" fmla="*/ 2139583 h 6078165"/>
                <a:gd name="connsiteX43" fmla="*/ 1829094 w 5969143"/>
                <a:gd name="connsiteY43" fmla="*/ 2301509 h 6078165"/>
                <a:gd name="connsiteX44" fmla="*/ 1786232 w 5969143"/>
                <a:gd name="connsiteY44" fmla="*/ 2582495 h 6078165"/>
                <a:gd name="connsiteX45" fmla="*/ 852780 w 5969143"/>
                <a:gd name="connsiteY45" fmla="*/ 2587256 h 6078165"/>
                <a:gd name="connsiteX46" fmla="*/ 852781 w 5969143"/>
                <a:gd name="connsiteY46" fmla="*/ 2391996 h 6078165"/>
                <a:gd name="connsiteX47" fmla="*/ 1695743 w 5969143"/>
                <a:gd name="connsiteY47" fmla="*/ 2387233 h 6078165"/>
                <a:gd name="connsiteX48" fmla="*/ 1910056 w 5969143"/>
                <a:gd name="connsiteY48" fmla="*/ 2158633 h 6078165"/>
                <a:gd name="connsiteX49" fmla="*/ 2038642 w 5969143"/>
                <a:gd name="connsiteY49" fmla="*/ 2077670 h 6078165"/>
                <a:gd name="connsiteX50" fmla="*/ 2052931 w 5969143"/>
                <a:gd name="connsiteY50" fmla="*/ 1772870 h 6078165"/>
                <a:gd name="connsiteX51" fmla="*/ 1991019 w 5969143"/>
                <a:gd name="connsiteY51" fmla="*/ 1506171 h 6078165"/>
                <a:gd name="connsiteX52" fmla="*/ 1443331 w 5969143"/>
                <a:gd name="connsiteY52" fmla="*/ 1677620 h 6078165"/>
                <a:gd name="connsiteX53" fmla="*/ 995655 w 5969143"/>
                <a:gd name="connsiteY53" fmla="*/ 1968133 h 6078165"/>
                <a:gd name="connsiteX54" fmla="*/ 824207 w 5969143"/>
                <a:gd name="connsiteY54" fmla="*/ 2296745 h 6078165"/>
                <a:gd name="connsiteX55" fmla="*/ 671805 w 5969143"/>
                <a:gd name="connsiteY55" fmla="*/ 2982545 h 6078165"/>
                <a:gd name="connsiteX56" fmla="*/ 714669 w 5969143"/>
                <a:gd name="connsiteY56" fmla="*/ 3801695 h 6078165"/>
                <a:gd name="connsiteX57" fmla="*/ 776581 w 5969143"/>
                <a:gd name="connsiteY57" fmla="*/ 4192218 h 6078165"/>
                <a:gd name="connsiteX58" fmla="*/ 800393 w 5969143"/>
                <a:gd name="connsiteY58" fmla="*/ 4606555 h 6078165"/>
                <a:gd name="connsiteX59" fmla="*/ 728955 w 5969143"/>
                <a:gd name="connsiteY59" fmla="*/ 5335218 h 6078165"/>
                <a:gd name="connsiteX60" fmla="*/ 633706 w 5969143"/>
                <a:gd name="connsiteY60" fmla="*/ 5759079 h 6078165"/>
                <a:gd name="connsiteX61" fmla="*/ 995656 w 5969143"/>
                <a:gd name="connsiteY61" fmla="*/ 5801941 h 6078165"/>
                <a:gd name="connsiteX62" fmla="*/ 1005181 w 5969143"/>
                <a:gd name="connsiteY62" fmla="*/ 5930529 h 6078165"/>
                <a:gd name="connsiteX63" fmla="*/ 628943 w 5969143"/>
                <a:gd name="connsiteY63" fmla="*/ 5921003 h 6078165"/>
                <a:gd name="connsiteX64" fmla="*/ 605131 w 5969143"/>
                <a:gd name="connsiteY64" fmla="*/ 6078165 h 6078165"/>
                <a:gd name="connsiteX0" fmla="*/ 1038518 w 5969143"/>
                <a:gd name="connsiteY0" fmla="*/ 1768109 h 6078165"/>
                <a:gd name="connsiteX1" fmla="*/ 1167106 w 5969143"/>
                <a:gd name="connsiteY1" fmla="*/ 1606184 h 6078165"/>
                <a:gd name="connsiteX2" fmla="*/ 1290931 w 5969143"/>
                <a:gd name="connsiteY2" fmla="*/ 1487121 h 6078165"/>
                <a:gd name="connsiteX3" fmla="*/ 1476668 w 5969143"/>
                <a:gd name="connsiteY3" fmla="*/ 1291859 h 6078165"/>
                <a:gd name="connsiteX4" fmla="*/ 1471906 w 5969143"/>
                <a:gd name="connsiteY4" fmla="*/ 1234709 h 6078165"/>
                <a:gd name="connsiteX5" fmla="*/ 1381418 w 5969143"/>
                <a:gd name="connsiteY5" fmla="*/ 1320434 h 6078165"/>
                <a:gd name="connsiteX6" fmla="*/ 1305218 w 5969143"/>
                <a:gd name="connsiteY6" fmla="*/ 1401396 h 6078165"/>
                <a:gd name="connsiteX7" fmla="*/ 1100431 w 5969143"/>
                <a:gd name="connsiteY7" fmla="*/ 1610946 h 6078165"/>
                <a:gd name="connsiteX8" fmla="*/ 831350 w 5969143"/>
                <a:gd name="connsiteY8" fmla="*/ 2003852 h 6078165"/>
                <a:gd name="connsiteX9" fmla="*/ 609893 w 5969143"/>
                <a:gd name="connsiteY9" fmla="*/ 2153871 h 6078165"/>
                <a:gd name="connsiteX10" fmla="*/ 319381 w 5969143"/>
                <a:gd name="connsiteY10" fmla="*/ 2249121 h 6078165"/>
                <a:gd name="connsiteX11" fmla="*/ 28868 w 5969143"/>
                <a:gd name="connsiteY11" fmla="*/ 2249121 h 6078165"/>
                <a:gd name="connsiteX12" fmla="*/ 33631 w 5969143"/>
                <a:gd name="connsiteY12" fmla="*/ 2153871 h 6078165"/>
                <a:gd name="connsiteX13" fmla="*/ 233656 w 5969143"/>
                <a:gd name="connsiteY13" fmla="*/ 2149109 h 6078165"/>
                <a:gd name="connsiteX14" fmla="*/ 400343 w 5969143"/>
                <a:gd name="connsiteY14" fmla="*/ 2134821 h 6078165"/>
                <a:gd name="connsiteX15" fmla="*/ 686093 w 5969143"/>
                <a:gd name="connsiteY15" fmla="*/ 2034809 h 6078165"/>
                <a:gd name="connsiteX16" fmla="*/ 814681 w 5969143"/>
                <a:gd name="connsiteY16" fmla="*/ 1896696 h 6078165"/>
                <a:gd name="connsiteX17" fmla="*/ 1048043 w 5969143"/>
                <a:gd name="connsiteY17" fmla="*/ 1539509 h 6078165"/>
                <a:gd name="connsiteX18" fmla="*/ 1257593 w 5969143"/>
                <a:gd name="connsiteY18" fmla="*/ 1268046 h 6078165"/>
                <a:gd name="connsiteX19" fmla="*/ 1443331 w 5969143"/>
                <a:gd name="connsiteY19" fmla="*/ 1077546 h 6078165"/>
                <a:gd name="connsiteX20" fmla="*/ 1714793 w 5969143"/>
                <a:gd name="connsiteY20" fmla="*/ 848946 h 6078165"/>
                <a:gd name="connsiteX21" fmla="*/ 2062456 w 5969143"/>
                <a:gd name="connsiteY21" fmla="*/ 563196 h 6078165"/>
                <a:gd name="connsiteX22" fmla="*/ 2405356 w 5969143"/>
                <a:gd name="connsiteY22" fmla="*/ 263159 h 6078165"/>
                <a:gd name="connsiteX23" fmla="*/ 2691106 w 5969143"/>
                <a:gd name="connsiteY23" fmla="*/ 15509 h 6078165"/>
                <a:gd name="connsiteX24" fmla="*/ 2762543 w 5969143"/>
                <a:gd name="connsiteY24" fmla="*/ 39321 h 6078165"/>
                <a:gd name="connsiteX25" fmla="*/ 2648243 w 5969143"/>
                <a:gd name="connsiteY25" fmla="*/ 148859 h 6078165"/>
                <a:gd name="connsiteX26" fmla="*/ 2519656 w 5969143"/>
                <a:gd name="connsiteY26" fmla="*/ 277446 h 6078165"/>
                <a:gd name="connsiteX27" fmla="*/ 2676818 w 5969143"/>
                <a:gd name="connsiteY27" fmla="*/ 520334 h 6078165"/>
                <a:gd name="connsiteX28" fmla="*/ 2929231 w 5969143"/>
                <a:gd name="connsiteY28" fmla="*/ 829896 h 6078165"/>
                <a:gd name="connsiteX29" fmla="*/ 3253081 w 5969143"/>
                <a:gd name="connsiteY29" fmla="*/ 1201371 h 6078165"/>
                <a:gd name="connsiteX30" fmla="*/ 3505493 w 5969143"/>
                <a:gd name="connsiteY30" fmla="*/ 991821 h 6078165"/>
                <a:gd name="connsiteX31" fmla="*/ 4057943 w 5969143"/>
                <a:gd name="connsiteY31" fmla="*/ 1382346 h 6078165"/>
                <a:gd name="connsiteX32" fmla="*/ 5043780 w 5969143"/>
                <a:gd name="connsiteY32" fmla="*/ 1182322 h 6078165"/>
                <a:gd name="connsiteX33" fmla="*/ 5858168 w 5969143"/>
                <a:gd name="connsiteY33" fmla="*/ 334596 h 6078165"/>
                <a:gd name="connsiteX34" fmla="*/ 5967706 w 5969143"/>
                <a:gd name="connsiteY34" fmla="*/ 325072 h 6078165"/>
                <a:gd name="connsiteX35" fmla="*/ 5796255 w 5969143"/>
                <a:gd name="connsiteY35" fmla="*/ 556053 h 6078165"/>
                <a:gd name="connsiteX36" fmla="*/ 5165225 w 5969143"/>
                <a:gd name="connsiteY36" fmla="*/ 1182322 h 6078165"/>
                <a:gd name="connsiteX37" fmla="*/ 3610269 w 5969143"/>
                <a:gd name="connsiteY37" fmla="*/ 2577733 h 6078165"/>
                <a:gd name="connsiteX38" fmla="*/ 3148307 w 5969143"/>
                <a:gd name="connsiteY38" fmla="*/ 2291982 h 6078165"/>
                <a:gd name="connsiteX39" fmla="*/ 3134018 w 5969143"/>
                <a:gd name="connsiteY39" fmla="*/ 1253759 h 6078165"/>
                <a:gd name="connsiteX40" fmla="*/ 2448218 w 5969143"/>
                <a:gd name="connsiteY40" fmla="*/ 429845 h 6078165"/>
                <a:gd name="connsiteX41" fmla="*/ 1905293 w 5969143"/>
                <a:gd name="connsiteY41" fmla="*/ 925145 h 6078165"/>
                <a:gd name="connsiteX42" fmla="*/ 2214856 w 5969143"/>
                <a:gd name="connsiteY42" fmla="*/ 2139583 h 6078165"/>
                <a:gd name="connsiteX43" fmla="*/ 1829094 w 5969143"/>
                <a:gd name="connsiteY43" fmla="*/ 2301509 h 6078165"/>
                <a:gd name="connsiteX44" fmla="*/ 1786232 w 5969143"/>
                <a:gd name="connsiteY44" fmla="*/ 2582495 h 6078165"/>
                <a:gd name="connsiteX45" fmla="*/ 852780 w 5969143"/>
                <a:gd name="connsiteY45" fmla="*/ 2587256 h 6078165"/>
                <a:gd name="connsiteX46" fmla="*/ 852781 w 5969143"/>
                <a:gd name="connsiteY46" fmla="*/ 2391996 h 6078165"/>
                <a:gd name="connsiteX47" fmla="*/ 1695743 w 5969143"/>
                <a:gd name="connsiteY47" fmla="*/ 2387233 h 6078165"/>
                <a:gd name="connsiteX48" fmla="*/ 1910056 w 5969143"/>
                <a:gd name="connsiteY48" fmla="*/ 2158633 h 6078165"/>
                <a:gd name="connsiteX49" fmla="*/ 2038642 w 5969143"/>
                <a:gd name="connsiteY49" fmla="*/ 2077670 h 6078165"/>
                <a:gd name="connsiteX50" fmla="*/ 2052931 w 5969143"/>
                <a:gd name="connsiteY50" fmla="*/ 1772870 h 6078165"/>
                <a:gd name="connsiteX51" fmla="*/ 1991019 w 5969143"/>
                <a:gd name="connsiteY51" fmla="*/ 1506171 h 6078165"/>
                <a:gd name="connsiteX52" fmla="*/ 1443331 w 5969143"/>
                <a:gd name="connsiteY52" fmla="*/ 1677620 h 6078165"/>
                <a:gd name="connsiteX53" fmla="*/ 995655 w 5969143"/>
                <a:gd name="connsiteY53" fmla="*/ 1968133 h 6078165"/>
                <a:gd name="connsiteX54" fmla="*/ 824207 w 5969143"/>
                <a:gd name="connsiteY54" fmla="*/ 2296745 h 6078165"/>
                <a:gd name="connsiteX55" fmla="*/ 671805 w 5969143"/>
                <a:gd name="connsiteY55" fmla="*/ 2982545 h 6078165"/>
                <a:gd name="connsiteX56" fmla="*/ 714669 w 5969143"/>
                <a:gd name="connsiteY56" fmla="*/ 3801695 h 6078165"/>
                <a:gd name="connsiteX57" fmla="*/ 776581 w 5969143"/>
                <a:gd name="connsiteY57" fmla="*/ 4192218 h 6078165"/>
                <a:gd name="connsiteX58" fmla="*/ 800393 w 5969143"/>
                <a:gd name="connsiteY58" fmla="*/ 4606555 h 6078165"/>
                <a:gd name="connsiteX59" fmla="*/ 728955 w 5969143"/>
                <a:gd name="connsiteY59" fmla="*/ 5335218 h 6078165"/>
                <a:gd name="connsiteX60" fmla="*/ 633706 w 5969143"/>
                <a:gd name="connsiteY60" fmla="*/ 5759079 h 6078165"/>
                <a:gd name="connsiteX61" fmla="*/ 995656 w 5969143"/>
                <a:gd name="connsiteY61" fmla="*/ 5801941 h 6078165"/>
                <a:gd name="connsiteX62" fmla="*/ 1005181 w 5969143"/>
                <a:gd name="connsiteY62" fmla="*/ 5930529 h 6078165"/>
                <a:gd name="connsiteX63" fmla="*/ 628943 w 5969143"/>
                <a:gd name="connsiteY63" fmla="*/ 5921003 h 6078165"/>
                <a:gd name="connsiteX64" fmla="*/ 605131 w 5969143"/>
                <a:gd name="connsiteY64" fmla="*/ 6078165 h 6078165"/>
                <a:gd name="connsiteX0" fmla="*/ 1038518 w 5969143"/>
                <a:gd name="connsiteY0" fmla="*/ 1768109 h 6078165"/>
                <a:gd name="connsiteX1" fmla="*/ 1167106 w 5969143"/>
                <a:gd name="connsiteY1" fmla="*/ 1606184 h 6078165"/>
                <a:gd name="connsiteX2" fmla="*/ 1290931 w 5969143"/>
                <a:gd name="connsiteY2" fmla="*/ 1487121 h 6078165"/>
                <a:gd name="connsiteX3" fmla="*/ 1476668 w 5969143"/>
                <a:gd name="connsiteY3" fmla="*/ 1291859 h 6078165"/>
                <a:gd name="connsiteX4" fmla="*/ 1471906 w 5969143"/>
                <a:gd name="connsiteY4" fmla="*/ 1234709 h 6078165"/>
                <a:gd name="connsiteX5" fmla="*/ 1381418 w 5969143"/>
                <a:gd name="connsiteY5" fmla="*/ 1320434 h 6078165"/>
                <a:gd name="connsiteX6" fmla="*/ 1305218 w 5969143"/>
                <a:gd name="connsiteY6" fmla="*/ 1401396 h 6078165"/>
                <a:gd name="connsiteX7" fmla="*/ 1100431 w 5969143"/>
                <a:gd name="connsiteY7" fmla="*/ 1610946 h 6078165"/>
                <a:gd name="connsiteX8" fmla="*/ 831350 w 5969143"/>
                <a:gd name="connsiteY8" fmla="*/ 2003852 h 6078165"/>
                <a:gd name="connsiteX9" fmla="*/ 609893 w 5969143"/>
                <a:gd name="connsiteY9" fmla="*/ 2153871 h 6078165"/>
                <a:gd name="connsiteX10" fmla="*/ 319381 w 5969143"/>
                <a:gd name="connsiteY10" fmla="*/ 2249121 h 6078165"/>
                <a:gd name="connsiteX11" fmla="*/ 28868 w 5969143"/>
                <a:gd name="connsiteY11" fmla="*/ 2249121 h 6078165"/>
                <a:gd name="connsiteX12" fmla="*/ 33631 w 5969143"/>
                <a:gd name="connsiteY12" fmla="*/ 2153871 h 6078165"/>
                <a:gd name="connsiteX13" fmla="*/ 233656 w 5969143"/>
                <a:gd name="connsiteY13" fmla="*/ 2149109 h 6078165"/>
                <a:gd name="connsiteX14" fmla="*/ 400343 w 5969143"/>
                <a:gd name="connsiteY14" fmla="*/ 2134821 h 6078165"/>
                <a:gd name="connsiteX15" fmla="*/ 686093 w 5969143"/>
                <a:gd name="connsiteY15" fmla="*/ 2034809 h 6078165"/>
                <a:gd name="connsiteX16" fmla="*/ 814681 w 5969143"/>
                <a:gd name="connsiteY16" fmla="*/ 1896696 h 6078165"/>
                <a:gd name="connsiteX17" fmla="*/ 1048043 w 5969143"/>
                <a:gd name="connsiteY17" fmla="*/ 1539509 h 6078165"/>
                <a:gd name="connsiteX18" fmla="*/ 1257593 w 5969143"/>
                <a:gd name="connsiteY18" fmla="*/ 1268046 h 6078165"/>
                <a:gd name="connsiteX19" fmla="*/ 1443331 w 5969143"/>
                <a:gd name="connsiteY19" fmla="*/ 1077546 h 6078165"/>
                <a:gd name="connsiteX20" fmla="*/ 1714793 w 5969143"/>
                <a:gd name="connsiteY20" fmla="*/ 848946 h 6078165"/>
                <a:gd name="connsiteX21" fmla="*/ 2062456 w 5969143"/>
                <a:gd name="connsiteY21" fmla="*/ 563196 h 6078165"/>
                <a:gd name="connsiteX22" fmla="*/ 2405356 w 5969143"/>
                <a:gd name="connsiteY22" fmla="*/ 263159 h 6078165"/>
                <a:gd name="connsiteX23" fmla="*/ 2691106 w 5969143"/>
                <a:gd name="connsiteY23" fmla="*/ 15509 h 6078165"/>
                <a:gd name="connsiteX24" fmla="*/ 2762543 w 5969143"/>
                <a:gd name="connsiteY24" fmla="*/ 39321 h 6078165"/>
                <a:gd name="connsiteX25" fmla="*/ 2648243 w 5969143"/>
                <a:gd name="connsiteY25" fmla="*/ 148859 h 6078165"/>
                <a:gd name="connsiteX26" fmla="*/ 2519656 w 5969143"/>
                <a:gd name="connsiteY26" fmla="*/ 277446 h 6078165"/>
                <a:gd name="connsiteX27" fmla="*/ 2676818 w 5969143"/>
                <a:gd name="connsiteY27" fmla="*/ 520334 h 6078165"/>
                <a:gd name="connsiteX28" fmla="*/ 2929231 w 5969143"/>
                <a:gd name="connsiteY28" fmla="*/ 829896 h 6078165"/>
                <a:gd name="connsiteX29" fmla="*/ 3253081 w 5969143"/>
                <a:gd name="connsiteY29" fmla="*/ 1201371 h 6078165"/>
                <a:gd name="connsiteX30" fmla="*/ 3505493 w 5969143"/>
                <a:gd name="connsiteY30" fmla="*/ 991821 h 6078165"/>
                <a:gd name="connsiteX31" fmla="*/ 4057943 w 5969143"/>
                <a:gd name="connsiteY31" fmla="*/ 1382346 h 6078165"/>
                <a:gd name="connsiteX32" fmla="*/ 5043780 w 5969143"/>
                <a:gd name="connsiteY32" fmla="*/ 1182322 h 6078165"/>
                <a:gd name="connsiteX33" fmla="*/ 5858168 w 5969143"/>
                <a:gd name="connsiteY33" fmla="*/ 334596 h 6078165"/>
                <a:gd name="connsiteX34" fmla="*/ 5967706 w 5969143"/>
                <a:gd name="connsiteY34" fmla="*/ 325072 h 6078165"/>
                <a:gd name="connsiteX35" fmla="*/ 5796255 w 5969143"/>
                <a:gd name="connsiteY35" fmla="*/ 556053 h 6078165"/>
                <a:gd name="connsiteX36" fmla="*/ 5165225 w 5969143"/>
                <a:gd name="connsiteY36" fmla="*/ 1182322 h 6078165"/>
                <a:gd name="connsiteX37" fmla="*/ 3610269 w 5969143"/>
                <a:gd name="connsiteY37" fmla="*/ 2577733 h 6078165"/>
                <a:gd name="connsiteX38" fmla="*/ 3148307 w 5969143"/>
                <a:gd name="connsiteY38" fmla="*/ 2291982 h 6078165"/>
                <a:gd name="connsiteX39" fmla="*/ 3134018 w 5969143"/>
                <a:gd name="connsiteY39" fmla="*/ 1253759 h 6078165"/>
                <a:gd name="connsiteX40" fmla="*/ 2448218 w 5969143"/>
                <a:gd name="connsiteY40" fmla="*/ 429845 h 6078165"/>
                <a:gd name="connsiteX41" fmla="*/ 1905293 w 5969143"/>
                <a:gd name="connsiteY41" fmla="*/ 925145 h 6078165"/>
                <a:gd name="connsiteX42" fmla="*/ 2214856 w 5969143"/>
                <a:gd name="connsiteY42" fmla="*/ 2139583 h 6078165"/>
                <a:gd name="connsiteX43" fmla="*/ 1829094 w 5969143"/>
                <a:gd name="connsiteY43" fmla="*/ 2301509 h 6078165"/>
                <a:gd name="connsiteX44" fmla="*/ 1786232 w 5969143"/>
                <a:gd name="connsiteY44" fmla="*/ 2582495 h 6078165"/>
                <a:gd name="connsiteX45" fmla="*/ 852780 w 5969143"/>
                <a:gd name="connsiteY45" fmla="*/ 2587256 h 6078165"/>
                <a:gd name="connsiteX46" fmla="*/ 852781 w 5969143"/>
                <a:gd name="connsiteY46" fmla="*/ 2391996 h 6078165"/>
                <a:gd name="connsiteX47" fmla="*/ 1695743 w 5969143"/>
                <a:gd name="connsiteY47" fmla="*/ 2387233 h 6078165"/>
                <a:gd name="connsiteX48" fmla="*/ 1910056 w 5969143"/>
                <a:gd name="connsiteY48" fmla="*/ 2158633 h 6078165"/>
                <a:gd name="connsiteX49" fmla="*/ 2038642 w 5969143"/>
                <a:gd name="connsiteY49" fmla="*/ 2077670 h 6078165"/>
                <a:gd name="connsiteX50" fmla="*/ 2052931 w 5969143"/>
                <a:gd name="connsiteY50" fmla="*/ 1772870 h 6078165"/>
                <a:gd name="connsiteX51" fmla="*/ 1991019 w 5969143"/>
                <a:gd name="connsiteY51" fmla="*/ 1506171 h 6078165"/>
                <a:gd name="connsiteX52" fmla="*/ 1443331 w 5969143"/>
                <a:gd name="connsiteY52" fmla="*/ 1677620 h 6078165"/>
                <a:gd name="connsiteX53" fmla="*/ 995655 w 5969143"/>
                <a:gd name="connsiteY53" fmla="*/ 1968133 h 6078165"/>
                <a:gd name="connsiteX54" fmla="*/ 824207 w 5969143"/>
                <a:gd name="connsiteY54" fmla="*/ 2296745 h 6078165"/>
                <a:gd name="connsiteX55" fmla="*/ 671805 w 5969143"/>
                <a:gd name="connsiteY55" fmla="*/ 2982545 h 6078165"/>
                <a:gd name="connsiteX56" fmla="*/ 714669 w 5969143"/>
                <a:gd name="connsiteY56" fmla="*/ 3801695 h 6078165"/>
                <a:gd name="connsiteX57" fmla="*/ 776581 w 5969143"/>
                <a:gd name="connsiteY57" fmla="*/ 4192218 h 6078165"/>
                <a:gd name="connsiteX58" fmla="*/ 800393 w 5969143"/>
                <a:gd name="connsiteY58" fmla="*/ 4606555 h 6078165"/>
                <a:gd name="connsiteX59" fmla="*/ 728955 w 5969143"/>
                <a:gd name="connsiteY59" fmla="*/ 5335218 h 6078165"/>
                <a:gd name="connsiteX60" fmla="*/ 633706 w 5969143"/>
                <a:gd name="connsiteY60" fmla="*/ 5759079 h 6078165"/>
                <a:gd name="connsiteX61" fmla="*/ 995656 w 5969143"/>
                <a:gd name="connsiteY61" fmla="*/ 5801941 h 6078165"/>
                <a:gd name="connsiteX62" fmla="*/ 1005181 w 5969143"/>
                <a:gd name="connsiteY62" fmla="*/ 5930529 h 6078165"/>
                <a:gd name="connsiteX63" fmla="*/ 628943 w 5969143"/>
                <a:gd name="connsiteY63" fmla="*/ 5921003 h 6078165"/>
                <a:gd name="connsiteX64" fmla="*/ 605131 w 5969143"/>
                <a:gd name="connsiteY64" fmla="*/ 6078165 h 6078165"/>
                <a:gd name="connsiteX0" fmla="*/ 1038518 w 5969143"/>
                <a:gd name="connsiteY0" fmla="*/ 1768109 h 6078165"/>
                <a:gd name="connsiteX1" fmla="*/ 1167106 w 5969143"/>
                <a:gd name="connsiteY1" fmla="*/ 1606184 h 6078165"/>
                <a:gd name="connsiteX2" fmla="*/ 1290931 w 5969143"/>
                <a:gd name="connsiteY2" fmla="*/ 1487121 h 6078165"/>
                <a:gd name="connsiteX3" fmla="*/ 1476668 w 5969143"/>
                <a:gd name="connsiteY3" fmla="*/ 1291859 h 6078165"/>
                <a:gd name="connsiteX4" fmla="*/ 1471906 w 5969143"/>
                <a:gd name="connsiteY4" fmla="*/ 1234709 h 6078165"/>
                <a:gd name="connsiteX5" fmla="*/ 1381418 w 5969143"/>
                <a:gd name="connsiteY5" fmla="*/ 1320434 h 6078165"/>
                <a:gd name="connsiteX6" fmla="*/ 1305218 w 5969143"/>
                <a:gd name="connsiteY6" fmla="*/ 1401396 h 6078165"/>
                <a:gd name="connsiteX7" fmla="*/ 1100431 w 5969143"/>
                <a:gd name="connsiteY7" fmla="*/ 1610946 h 6078165"/>
                <a:gd name="connsiteX8" fmla="*/ 831350 w 5969143"/>
                <a:gd name="connsiteY8" fmla="*/ 2003852 h 6078165"/>
                <a:gd name="connsiteX9" fmla="*/ 605130 w 5969143"/>
                <a:gd name="connsiteY9" fmla="*/ 2161015 h 6078165"/>
                <a:gd name="connsiteX10" fmla="*/ 319381 w 5969143"/>
                <a:gd name="connsiteY10" fmla="*/ 2249121 h 6078165"/>
                <a:gd name="connsiteX11" fmla="*/ 28868 w 5969143"/>
                <a:gd name="connsiteY11" fmla="*/ 2249121 h 6078165"/>
                <a:gd name="connsiteX12" fmla="*/ 33631 w 5969143"/>
                <a:gd name="connsiteY12" fmla="*/ 2153871 h 6078165"/>
                <a:gd name="connsiteX13" fmla="*/ 233656 w 5969143"/>
                <a:gd name="connsiteY13" fmla="*/ 2149109 h 6078165"/>
                <a:gd name="connsiteX14" fmla="*/ 400343 w 5969143"/>
                <a:gd name="connsiteY14" fmla="*/ 2134821 h 6078165"/>
                <a:gd name="connsiteX15" fmla="*/ 686093 w 5969143"/>
                <a:gd name="connsiteY15" fmla="*/ 2034809 h 6078165"/>
                <a:gd name="connsiteX16" fmla="*/ 814681 w 5969143"/>
                <a:gd name="connsiteY16" fmla="*/ 1896696 h 6078165"/>
                <a:gd name="connsiteX17" fmla="*/ 1048043 w 5969143"/>
                <a:gd name="connsiteY17" fmla="*/ 1539509 h 6078165"/>
                <a:gd name="connsiteX18" fmla="*/ 1257593 w 5969143"/>
                <a:gd name="connsiteY18" fmla="*/ 1268046 h 6078165"/>
                <a:gd name="connsiteX19" fmla="*/ 1443331 w 5969143"/>
                <a:gd name="connsiteY19" fmla="*/ 1077546 h 6078165"/>
                <a:gd name="connsiteX20" fmla="*/ 1714793 w 5969143"/>
                <a:gd name="connsiteY20" fmla="*/ 848946 h 6078165"/>
                <a:gd name="connsiteX21" fmla="*/ 2062456 w 5969143"/>
                <a:gd name="connsiteY21" fmla="*/ 563196 h 6078165"/>
                <a:gd name="connsiteX22" fmla="*/ 2405356 w 5969143"/>
                <a:gd name="connsiteY22" fmla="*/ 263159 h 6078165"/>
                <a:gd name="connsiteX23" fmla="*/ 2691106 w 5969143"/>
                <a:gd name="connsiteY23" fmla="*/ 15509 h 6078165"/>
                <a:gd name="connsiteX24" fmla="*/ 2762543 w 5969143"/>
                <a:gd name="connsiteY24" fmla="*/ 39321 h 6078165"/>
                <a:gd name="connsiteX25" fmla="*/ 2648243 w 5969143"/>
                <a:gd name="connsiteY25" fmla="*/ 148859 h 6078165"/>
                <a:gd name="connsiteX26" fmla="*/ 2519656 w 5969143"/>
                <a:gd name="connsiteY26" fmla="*/ 277446 h 6078165"/>
                <a:gd name="connsiteX27" fmla="*/ 2676818 w 5969143"/>
                <a:gd name="connsiteY27" fmla="*/ 520334 h 6078165"/>
                <a:gd name="connsiteX28" fmla="*/ 2929231 w 5969143"/>
                <a:gd name="connsiteY28" fmla="*/ 829896 h 6078165"/>
                <a:gd name="connsiteX29" fmla="*/ 3253081 w 5969143"/>
                <a:gd name="connsiteY29" fmla="*/ 1201371 h 6078165"/>
                <a:gd name="connsiteX30" fmla="*/ 3505493 w 5969143"/>
                <a:gd name="connsiteY30" fmla="*/ 991821 h 6078165"/>
                <a:gd name="connsiteX31" fmla="*/ 4057943 w 5969143"/>
                <a:gd name="connsiteY31" fmla="*/ 1382346 h 6078165"/>
                <a:gd name="connsiteX32" fmla="*/ 5043780 w 5969143"/>
                <a:gd name="connsiteY32" fmla="*/ 1182322 h 6078165"/>
                <a:gd name="connsiteX33" fmla="*/ 5858168 w 5969143"/>
                <a:gd name="connsiteY33" fmla="*/ 334596 h 6078165"/>
                <a:gd name="connsiteX34" fmla="*/ 5967706 w 5969143"/>
                <a:gd name="connsiteY34" fmla="*/ 325072 h 6078165"/>
                <a:gd name="connsiteX35" fmla="*/ 5796255 w 5969143"/>
                <a:gd name="connsiteY35" fmla="*/ 556053 h 6078165"/>
                <a:gd name="connsiteX36" fmla="*/ 5165225 w 5969143"/>
                <a:gd name="connsiteY36" fmla="*/ 1182322 h 6078165"/>
                <a:gd name="connsiteX37" fmla="*/ 3610269 w 5969143"/>
                <a:gd name="connsiteY37" fmla="*/ 2577733 h 6078165"/>
                <a:gd name="connsiteX38" fmla="*/ 3148307 w 5969143"/>
                <a:gd name="connsiteY38" fmla="*/ 2291982 h 6078165"/>
                <a:gd name="connsiteX39" fmla="*/ 3134018 w 5969143"/>
                <a:gd name="connsiteY39" fmla="*/ 1253759 h 6078165"/>
                <a:gd name="connsiteX40" fmla="*/ 2448218 w 5969143"/>
                <a:gd name="connsiteY40" fmla="*/ 429845 h 6078165"/>
                <a:gd name="connsiteX41" fmla="*/ 1905293 w 5969143"/>
                <a:gd name="connsiteY41" fmla="*/ 925145 h 6078165"/>
                <a:gd name="connsiteX42" fmla="*/ 2214856 w 5969143"/>
                <a:gd name="connsiteY42" fmla="*/ 2139583 h 6078165"/>
                <a:gd name="connsiteX43" fmla="*/ 1829094 w 5969143"/>
                <a:gd name="connsiteY43" fmla="*/ 2301509 h 6078165"/>
                <a:gd name="connsiteX44" fmla="*/ 1786232 w 5969143"/>
                <a:gd name="connsiteY44" fmla="*/ 2582495 h 6078165"/>
                <a:gd name="connsiteX45" fmla="*/ 852780 w 5969143"/>
                <a:gd name="connsiteY45" fmla="*/ 2587256 h 6078165"/>
                <a:gd name="connsiteX46" fmla="*/ 852781 w 5969143"/>
                <a:gd name="connsiteY46" fmla="*/ 2391996 h 6078165"/>
                <a:gd name="connsiteX47" fmla="*/ 1695743 w 5969143"/>
                <a:gd name="connsiteY47" fmla="*/ 2387233 h 6078165"/>
                <a:gd name="connsiteX48" fmla="*/ 1910056 w 5969143"/>
                <a:gd name="connsiteY48" fmla="*/ 2158633 h 6078165"/>
                <a:gd name="connsiteX49" fmla="*/ 2038642 w 5969143"/>
                <a:gd name="connsiteY49" fmla="*/ 2077670 h 6078165"/>
                <a:gd name="connsiteX50" fmla="*/ 2052931 w 5969143"/>
                <a:gd name="connsiteY50" fmla="*/ 1772870 h 6078165"/>
                <a:gd name="connsiteX51" fmla="*/ 1991019 w 5969143"/>
                <a:gd name="connsiteY51" fmla="*/ 1506171 h 6078165"/>
                <a:gd name="connsiteX52" fmla="*/ 1443331 w 5969143"/>
                <a:gd name="connsiteY52" fmla="*/ 1677620 h 6078165"/>
                <a:gd name="connsiteX53" fmla="*/ 995655 w 5969143"/>
                <a:gd name="connsiteY53" fmla="*/ 1968133 h 6078165"/>
                <a:gd name="connsiteX54" fmla="*/ 824207 w 5969143"/>
                <a:gd name="connsiteY54" fmla="*/ 2296745 h 6078165"/>
                <a:gd name="connsiteX55" fmla="*/ 671805 w 5969143"/>
                <a:gd name="connsiteY55" fmla="*/ 2982545 h 6078165"/>
                <a:gd name="connsiteX56" fmla="*/ 714669 w 5969143"/>
                <a:gd name="connsiteY56" fmla="*/ 3801695 h 6078165"/>
                <a:gd name="connsiteX57" fmla="*/ 776581 w 5969143"/>
                <a:gd name="connsiteY57" fmla="*/ 4192218 h 6078165"/>
                <a:gd name="connsiteX58" fmla="*/ 800393 w 5969143"/>
                <a:gd name="connsiteY58" fmla="*/ 4606555 h 6078165"/>
                <a:gd name="connsiteX59" fmla="*/ 728955 w 5969143"/>
                <a:gd name="connsiteY59" fmla="*/ 5335218 h 6078165"/>
                <a:gd name="connsiteX60" fmla="*/ 633706 w 5969143"/>
                <a:gd name="connsiteY60" fmla="*/ 5759079 h 6078165"/>
                <a:gd name="connsiteX61" fmla="*/ 995656 w 5969143"/>
                <a:gd name="connsiteY61" fmla="*/ 5801941 h 6078165"/>
                <a:gd name="connsiteX62" fmla="*/ 1005181 w 5969143"/>
                <a:gd name="connsiteY62" fmla="*/ 5930529 h 6078165"/>
                <a:gd name="connsiteX63" fmla="*/ 628943 w 5969143"/>
                <a:gd name="connsiteY63" fmla="*/ 5921003 h 6078165"/>
                <a:gd name="connsiteX64" fmla="*/ 605131 w 5969143"/>
                <a:gd name="connsiteY64" fmla="*/ 6078165 h 6078165"/>
                <a:gd name="connsiteX0" fmla="*/ 1038518 w 5969143"/>
                <a:gd name="connsiteY0" fmla="*/ 1768109 h 6078165"/>
                <a:gd name="connsiteX1" fmla="*/ 1167106 w 5969143"/>
                <a:gd name="connsiteY1" fmla="*/ 1606184 h 6078165"/>
                <a:gd name="connsiteX2" fmla="*/ 1290931 w 5969143"/>
                <a:gd name="connsiteY2" fmla="*/ 1487121 h 6078165"/>
                <a:gd name="connsiteX3" fmla="*/ 1476668 w 5969143"/>
                <a:gd name="connsiteY3" fmla="*/ 1291859 h 6078165"/>
                <a:gd name="connsiteX4" fmla="*/ 1493337 w 5969143"/>
                <a:gd name="connsiteY4" fmla="*/ 1237091 h 6078165"/>
                <a:gd name="connsiteX5" fmla="*/ 1381418 w 5969143"/>
                <a:gd name="connsiteY5" fmla="*/ 1320434 h 6078165"/>
                <a:gd name="connsiteX6" fmla="*/ 1305218 w 5969143"/>
                <a:gd name="connsiteY6" fmla="*/ 1401396 h 6078165"/>
                <a:gd name="connsiteX7" fmla="*/ 1100431 w 5969143"/>
                <a:gd name="connsiteY7" fmla="*/ 1610946 h 6078165"/>
                <a:gd name="connsiteX8" fmla="*/ 831350 w 5969143"/>
                <a:gd name="connsiteY8" fmla="*/ 2003852 h 6078165"/>
                <a:gd name="connsiteX9" fmla="*/ 605130 w 5969143"/>
                <a:gd name="connsiteY9" fmla="*/ 2161015 h 6078165"/>
                <a:gd name="connsiteX10" fmla="*/ 319381 w 5969143"/>
                <a:gd name="connsiteY10" fmla="*/ 2249121 h 6078165"/>
                <a:gd name="connsiteX11" fmla="*/ 28868 w 5969143"/>
                <a:gd name="connsiteY11" fmla="*/ 2249121 h 6078165"/>
                <a:gd name="connsiteX12" fmla="*/ 33631 w 5969143"/>
                <a:gd name="connsiteY12" fmla="*/ 2153871 h 6078165"/>
                <a:gd name="connsiteX13" fmla="*/ 233656 w 5969143"/>
                <a:gd name="connsiteY13" fmla="*/ 2149109 h 6078165"/>
                <a:gd name="connsiteX14" fmla="*/ 400343 w 5969143"/>
                <a:gd name="connsiteY14" fmla="*/ 2134821 h 6078165"/>
                <a:gd name="connsiteX15" fmla="*/ 686093 w 5969143"/>
                <a:gd name="connsiteY15" fmla="*/ 2034809 h 6078165"/>
                <a:gd name="connsiteX16" fmla="*/ 814681 w 5969143"/>
                <a:gd name="connsiteY16" fmla="*/ 1896696 h 6078165"/>
                <a:gd name="connsiteX17" fmla="*/ 1048043 w 5969143"/>
                <a:gd name="connsiteY17" fmla="*/ 1539509 h 6078165"/>
                <a:gd name="connsiteX18" fmla="*/ 1257593 w 5969143"/>
                <a:gd name="connsiteY18" fmla="*/ 1268046 h 6078165"/>
                <a:gd name="connsiteX19" fmla="*/ 1443331 w 5969143"/>
                <a:gd name="connsiteY19" fmla="*/ 1077546 h 6078165"/>
                <a:gd name="connsiteX20" fmla="*/ 1714793 w 5969143"/>
                <a:gd name="connsiteY20" fmla="*/ 848946 h 6078165"/>
                <a:gd name="connsiteX21" fmla="*/ 2062456 w 5969143"/>
                <a:gd name="connsiteY21" fmla="*/ 563196 h 6078165"/>
                <a:gd name="connsiteX22" fmla="*/ 2405356 w 5969143"/>
                <a:gd name="connsiteY22" fmla="*/ 263159 h 6078165"/>
                <a:gd name="connsiteX23" fmla="*/ 2691106 w 5969143"/>
                <a:gd name="connsiteY23" fmla="*/ 15509 h 6078165"/>
                <a:gd name="connsiteX24" fmla="*/ 2762543 w 5969143"/>
                <a:gd name="connsiteY24" fmla="*/ 39321 h 6078165"/>
                <a:gd name="connsiteX25" fmla="*/ 2648243 w 5969143"/>
                <a:gd name="connsiteY25" fmla="*/ 148859 h 6078165"/>
                <a:gd name="connsiteX26" fmla="*/ 2519656 w 5969143"/>
                <a:gd name="connsiteY26" fmla="*/ 277446 h 6078165"/>
                <a:gd name="connsiteX27" fmla="*/ 2676818 w 5969143"/>
                <a:gd name="connsiteY27" fmla="*/ 520334 h 6078165"/>
                <a:gd name="connsiteX28" fmla="*/ 2929231 w 5969143"/>
                <a:gd name="connsiteY28" fmla="*/ 829896 h 6078165"/>
                <a:gd name="connsiteX29" fmla="*/ 3253081 w 5969143"/>
                <a:gd name="connsiteY29" fmla="*/ 1201371 h 6078165"/>
                <a:gd name="connsiteX30" fmla="*/ 3505493 w 5969143"/>
                <a:gd name="connsiteY30" fmla="*/ 991821 h 6078165"/>
                <a:gd name="connsiteX31" fmla="*/ 4057943 w 5969143"/>
                <a:gd name="connsiteY31" fmla="*/ 1382346 h 6078165"/>
                <a:gd name="connsiteX32" fmla="*/ 5043780 w 5969143"/>
                <a:gd name="connsiteY32" fmla="*/ 1182322 h 6078165"/>
                <a:gd name="connsiteX33" fmla="*/ 5858168 w 5969143"/>
                <a:gd name="connsiteY33" fmla="*/ 334596 h 6078165"/>
                <a:gd name="connsiteX34" fmla="*/ 5967706 w 5969143"/>
                <a:gd name="connsiteY34" fmla="*/ 325072 h 6078165"/>
                <a:gd name="connsiteX35" fmla="*/ 5796255 w 5969143"/>
                <a:gd name="connsiteY35" fmla="*/ 556053 h 6078165"/>
                <a:gd name="connsiteX36" fmla="*/ 5165225 w 5969143"/>
                <a:gd name="connsiteY36" fmla="*/ 1182322 h 6078165"/>
                <a:gd name="connsiteX37" fmla="*/ 3610269 w 5969143"/>
                <a:gd name="connsiteY37" fmla="*/ 2577733 h 6078165"/>
                <a:gd name="connsiteX38" fmla="*/ 3148307 w 5969143"/>
                <a:gd name="connsiteY38" fmla="*/ 2291982 h 6078165"/>
                <a:gd name="connsiteX39" fmla="*/ 3134018 w 5969143"/>
                <a:gd name="connsiteY39" fmla="*/ 1253759 h 6078165"/>
                <a:gd name="connsiteX40" fmla="*/ 2448218 w 5969143"/>
                <a:gd name="connsiteY40" fmla="*/ 429845 h 6078165"/>
                <a:gd name="connsiteX41" fmla="*/ 1905293 w 5969143"/>
                <a:gd name="connsiteY41" fmla="*/ 925145 h 6078165"/>
                <a:gd name="connsiteX42" fmla="*/ 2214856 w 5969143"/>
                <a:gd name="connsiteY42" fmla="*/ 2139583 h 6078165"/>
                <a:gd name="connsiteX43" fmla="*/ 1829094 w 5969143"/>
                <a:gd name="connsiteY43" fmla="*/ 2301509 h 6078165"/>
                <a:gd name="connsiteX44" fmla="*/ 1786232 w 5969143"/>
                <a:gd name="connsiteY44" fmla="*/ 2582495 h 6078165"/>
                <a:gd name="connsiteX45" fmla="*/ 852780 w 5969143"/>
                <a:gd name="connsiteY45" fmla="*/ 2587256 h 6078165"/>
                <a:gd name="connsiteX46" fmla="*/ 852781 w 5969143"/>
                <a:gd name="connsiteY46" fmla="*/ 2391996 h 6078165"/>
                <a:gd name="connsiteX47" fmla="*/ 1695743 w 5969143"/>
                <a:gd name="connsiteY47" fmla="*/ 2387233 h 6078165"/>
                <a:gd name="connsiteX48" fmla="*/ 1910056 w 5969143"/>
                <a:gd name="connsiteY48" fmla="*/ 2158633 h 6078165"/>
                <a:gd name="connsiteX49" fmla="*/ 2038642 w 5969143"/>
                <a:gd name="connsiteY49" fmla="*/ 2077670 h 6078165"/>
                <a:gd name="connsiteX50" fmla="*/ 2052931 w 5969143"/>
                <a:gd name="connsiteY50" fmla="*/ 1772870 h 6078165"/>
                <a:gd name="connsiteX51" fmla="*/ 1991019 w 5969143"/>
                <a:gd name="connsiteY51" fmla="*/ 1506171 h 6078165"/>
                <a:gd name="connsiteX52" fmla="*/ 1443331 w 5969143"/>
                <a:gd name="connsiteY52" fmla="*/ 1677620 h 6078165"/>
                <a:gd name="connsiteX53" fmla="*/ 995655 w 5969143"/>
                <a:gd name="connsiteY53" fmla="*/ 1968133 h 6078165"/>
                <a:gd name="connsiteX54" fmla="*/ 824207 w 5969143"/>
                <a:gd name="connsiteY54" fmla="*/ 2296745 h 6078165"/>
                <a:gd name="connsiteX55" fmla="*/ 671805 w 5969143"/>
                <a:gd name="connsiteY55" fmla="*/ 2982545 h 6078165"/>
                <a:gd name="connsiteX56" fmla="*/ 714669 w 5969143"/>
                <a:gd name="connsiteY56" fmla="*/ 3801695 h 6078165"/>
                <a:gd name="connsiteX57" fmla="*/ 776581 w 5969143"/>
                <a:gd name="connsiteY57" fmla="*/ 4192218 h 6078165"/>
                <a:gd name="connsiteX58" fmla="*/ 800393 w 5969143"/>
                <a:gd name="connsiteY58" fmla="*/ 4606555 h 6078165"/>
                <a:gd name="connsiteX59" fmla="*/ 728955 w 5969143"/>
                <a:gd name="connsiteY59" fmla="*/ 5335218 h 6078165"/>
                <a:gd name="connsiteX60" fmla="*/ 633706 w 5969143"/>
                <a:gd name="connsiteY60" fmla="*/ 5759079 h 6078165"/>
                <a:gd name="connsiteX61" fmla="*/ 995656 w 5969143"/>
                <a:gd name="connsiteY61" fmla="*/ 5801941 h 6078165"/>
                <a:gd name="connsiteX62" fmla="*/ 1005181 w 5969143"/>
                <a:gd name="connsiteY62" fmla="*/ 5930529 h 6078165"/>
                <a:gd name="connsiteX63" fmla="*/ 628943 w 5969143"/>
                <a:gd name="connsiteY63" fmla="*/ 5921003 h 6078165"/>
                <a:gd name="connsiteX64" fmla="*/ 605131 w 5969143"/>
                <a:gd name="connsiteY64" fmla="*/ 6078165 h 6078165"/>
                <a:gd name="connsiteX0" fmla="*/ 1038518 w 5969143"/>
                <a:gd name="connsiteY0" fmla="*/ 1768109 h 6078165"/>
                <a:gd name="connsiteX1" fmla="*/ 1167106 w 5969143"/>
                <a:gd name="connsiteY1" fmla="*/ 1606184 h 6078165"/>
                <a:gd name="connsiteX2" fmla="*/ 1290931 w 5969143"/>
                <a:gd name="connsiteY2" fmla="*/ 1487121 h 6078165"/>
                <a:gd name="connsiteX3" fmla="*/ 1476668 w 5969143"/>
                <a:gd name="connsiteY3" fmla="*/ 1291859 h 6078165"/>
                <a:gd name="connsiteX4" fmla="*/ 1493337 w 5969143"/>
                <a:gd name="connsiteY4" fmla="*/ 1237091 h 6078165"/>
                <a:gd name="connsiteX5" fmla="*/ 1381418 w 5969143"/>
                <a:gd name="connsiteY5" fmla="*/ 1320434 h 6078165"/>
                <a:gd name="connsiteX6" fmla="*/ 1305218 w 5969143"/>
                <a:gd name="connsiteY6" fmla="*/ 1401396 h 6078165"/>
                <a:gd name="connsiteX7" fmla="*/ 1100431 w 5969143"/>
                <a:gd name="connsiteY7" fmla="*/ 1610946 h 6078165"/>
                <a:gd name="connsiteX8" fmla="*/ 831350 w 5969143"/>
                <a:gd name="connsiteY8" fmla="*/ 2003852 h 6078165"/>
                <a:gd name="connsiteX9" fmla="*/ 605130 w 5969143"/>
                <a:gd name="connsiteY9" fmla="*/ 2161015 h 6078165"/>
                <a:gd name="connsiteX10" fmla="*/ 319381 w 5969143"/>
                <a:gd name="connsiteY10" fmla="*/ 2249121 h 6078165"/>
                <a:gd name="connsiteX11" fmla="*/ 28868 w 5969143"/>
                <a:gd name="connsiteY11" fmla="*/ 2249121 h 6078165"/>
                <a:gd name="connsiteX12" fmla="*/ 33631 w 5969143"/>
                <a:gd name="connsiteY12" fmla="*/ 2153871 h 6078165"/>
                <a:gd name="connsiteX13" fmla="*/ 233656 w 5969143"/>
                <a:gd name="connsiteY13" fmla="*/ 2149109 h 6078165"/>
                <a:gd name="connsiteX14" fmla="*/ 400343 w 5969143"/>
                <a:gd name="connsiteY14" fmla="*/ 2134821 h 6078165"/>
                <a:gd name="connsiteX15" fmla="*/ 686093 w 5969143"/>
                <a:gd name="connsiteY15" fmla="*/ 2034809 h 6078165"/>
                <a:gd name="connsiteX16" fmla="*/ 814681 w 5969143"/>
                <a:gd name="connsiteY16" fmla="*/ 1896696 h 6078165"/>
                <a:gd name="connsiteX17" fmla="*/ 1048043 w 5969143"/>
                <a:gd name="connsiteY17" fmla="*/ 1539509 h 6078165"/>
                <a:gd name="connsiteX18" fmla="*/ 1257593 w 5969143"/>
                <a:gd name="connsiteY18" fmla="*/ 1268046 h 6078165"/>
                <a:gd name="connsiteX19" fmla="*/ 1443331 w 5969143"/>
                <a:gd name="connsiteY19" fmla="*/ 1077546 h 6078165"/>
                <a:gd name="connsiteX20" fmla="*/ 1714793 w 5969143"/>
                <a:gd name="connsiteY20" fmla="*/ 848946 h 6078165"/>
                <a:gd name="connsiteX21" fmla="*/ 2062456 w 5969143"/>
                <a:gd name="connsiteY21" fmla="*/ 563196 h 6078165"/>
                <a:gd name="connsiteX22" fmla="*/ 2405356 w 5969143"/>
                <a:gd name="connsiteY22" fmla="*/ 263159 h 6078165"/>
                <a:gd name="connsiteX23" fmla="*/ 2691106 w 5969143"/>
                <a:gd name="connsiteY23" fmla="*/ 15509 h 6078165"/>
                <a:gd name="connsiteX24" fmla="*/ 2762543 w 5969143"/>
                <a:gd name="connsiteY24" fmla="*/ 39321 h 6078165"/>
                <a:gd name="connsiteX25" fmla="*/ 2648243 w 5969143"/>
                <a:gd name="connsiteY25" fmla="*/ 148859 h 6078165"/>
                <a:gd name="connsiteX26" fmla="*/ 2519656 w 5969143"/>
                <a:gd name="connsiteY26" fmla="*/ 277446 h 6078165"/>
                <a:gd name="connsiteX27" fmla="*/ 2676818 w 5969143"/>
                <a:gd name="connsiteY27" fmla="*/ 520334 h 6078165"/>
                <a:gd name="connsiteX28" fmla="*/ 2929231 w 5969143"/>
                <a:gd name="connsiteY28" fmla="*/ 829896 h 6078165"/>
                <a:gd name="connsiteX29" fmla="*/ 3253081 w 5969143"/>
                <a:gd name="connsiteY29" fmla="*/ 1201371 h 6078165"/>
                <a:gd name="connsiteX30" fmla="*/ 3505493 w 5969143"/>
                <a:gd name="connsiteY30" fmla="*/ 991821 h 6078165"/>
                <a:gd name="connsiteX31" fmla="*/ 4057943 w 5969143"/>
                <a:gd name="connsiteY31" fmla="*/ 1382346 h 6078165"/>
                <a:gd name="connsiteX32" fmla="*/ 5043780 w 5969143"/>
                <a:gd name="connsiteY32" fmla="*/ 1182322 h 6078165"/>
                <a:gd name="connsiteX33" fmla="*/ 5858168 w 5969143"/>
                <a:gd name="connsiteY33" fmla="*/ 334596 h 6078165"/>
                <a:gd name="connsiteX34" fmla="*/ 5967706 w 5969143"/>
                <a:gd name="connsiteY34" fmla="*/ 325072 h 6078165"/>
                <a:gd name="connsiteX35" fmla="*/ 5796255 w 5969143"/>
                <a:gd name="connsiteY35" fmla="*/ 556053 h 6078165"/>
                <a:gd name="connsiteX36" fmla="*/ 5165225 w 5969143"/>
                <a:gd name="connsiteY36" fmla="*/ 1182322 h 6078165"/>
                <a:gd name="connsiteX37" fmla="*/ 3610269 w 5969143"/>
                <a:gd name="connsiteY37" fmla="*/ 2577733 h 6078165"/>
                <a:gd name="connsiteX38" fmla="*/ 3148307 w 5969143"/>
                <a:gd name="connsiteY38" fmla="*/ 2291982 h 6078165"/>
                <a:gd name="connsiteX39" fmla="*/ 3134018 w 5969143"/>
                <a:gd name="connsiteY39" fmla="*/ 1253759 h 6078165"/>
                <a:gd name="connsiteX40" fmla="*/ 2448218 w 5969143"/>
                <a:gd name="connsiteY40" fmla="*/ 429845 h 6078165"/>
                <a:gd name="connsiteX41" fmla="*/ 1905293 w 5969143"/>
                <a:gd name="connsiteY41" fmla="*/ 925145 h 6078165"/>
                <a:gd name="connsiteX42" fmla="*/ 2214856 w 5969143"/>
                <a:gd name="connsiteY42" fmla="*/ 2139583 h 6078165"/>
                <a:gd name="connsiteX43" fmla="*/ 1829094 w 5969143"/>
                <a:gd name="connsiteY43" fmla="*/ 2301509 h 6078165"/>
                <a:gd name="connsiteX44" fmla="*/ 1786232 w 5969143"/>
                <a:gd name="connsiteY44" fmla="*/ 2582495 h 6078165"/>
                <a:gd name="connsiteX45" fmla="*/ 852780 w 5969143"/>
                <a:gd name="connsiteY45" fmla="*/ 2587256 h 6078165"/>
                <a:gd name="connsiteX46" fmla="*/ 852781 w 5969143"/>
                <a:gd name="connsiteY46" fmla="*/ 2391996 h 6078165"/>
                <a:gd name="connsiteX47" fmla="*/ 1695743 w 5969143"/>
                <a:gd name="connsiteY47" fmla="*/ 2387233 h 6078165"/>
                <a:gd name="connsiteX48" fmla="*/ 1910056 w 5969143"/>
                <a:gd name="connsiteY48" fmla="*/ 2158633 h 6078165"/>
                <a:gd name="connsiteX49" fmla="*/ 2038642 w 5969143"/>
                <a:gd name="connsiteY49" fmla="*/ 2077670 h 6078165"/>
                <a:gd name="connsiteX50" fmla="*/ 2052931 w 5969143"/>
                <a:gd name="connsiteY50" fmla="*/ 1772870 h 6078165"/>
                <a:gd name="connsiteX51" fmla="*/ 1991019 w 5969143"/>
                <a:gd name="connsiteY51" fmla="*/ 1506171 h 6078165"/>
                <a:gd name="connsiteX52" fmla="*/ 1443331 w 5969143"/>
                <a:gd name="connsiteY52" fmla="*/ 1677620 h 6078165"/>
                <a:gd name="connsiteX53" fmla="*/ 995655 w 5969143"/>
                <a:gd name="connsiteY53" fmla="*/ 1968133 h 6078165"/>
                <a:gd name="connsiteX54" fmla="*/ 824207 w 5969143"/>
                <a:gd name="connsiteY54" fmla="*/ 2296745 h 6078165"/>
                <a:gd name="connsiteX55" fmla="*/ 671805 w 5969143"/>
                <a:gd name="connsiteY55" fmla="*/ 2982545 h 6078165"/>
                <a:gd name="connsiteX56" fmla="*/ 714669 w 5969143"/>
                <a:gd name="connsiteY56" fmla="*/ 3801695 h 6078165"/>
                <a:gd name="connsiteX57" fmla="*/ 776581 w 5969143"/>
                <a:gd name="connsiteY57" fmla="*/ 4192218 h 6078165"/>
                <a:gd name="connsiteX58" fmla="*/ 800393 w 5969143"/>
                <a:gd name="connsiteY58" fmla="*/ 4606555 h 6078165"/>
                <a:gd name="connsiteX59" fmla="*/ 728955 w 5969143"/>
                <a:gd name="connsiteY59" fmla="*/ 5335218 h 6078165"/>
                <a:gd name="connsiteX60" fmla="*/ 633706 w 5969143"/>
                <a:gd name="connsiteY60" fmla="*/ 5759079 h 6078165"/>
                <a:gd name="connsiteX61" fmla="*/ 995656 w 5969143"/>
                <a:gd name="connsiteY61" fmla="*/ 5801941 h 6078165"/>
                <a:gd name="connsiteX62" fmla="*/ 1005181 w 5969143"/>
                <a:gd name="connsiteY62" fmla="*/ 5930529 h 6078165"/>
                <a:gd name="connsiteX63" fmla="*/ 628943 w 5969143"/>
                <a:gd name="connsiteY63" fmla="*/ 5921003 h 6078165"/>
                <a:gd name="connsiteX64" fmla="*/ 605131 w 5969143"/>
                <a:gd name="connsiteY64" fmla="*/ 6078165 h 6078165"/>
                <a:gd name="connsiteX0" fmla="*/ 1038518 w 5969143"/>
                <a:gd name="connsiteY0" fmla="*/ 1768109 h 6078165"/>
                <a:gd name="connsiteX1" fmla="*/ 1167106 w 5969143"/>
                <a:gd name="connsiteY1" fmla="*/ 1606184 h 6078165"/>
                <a:gd name="connsiteX2" fmla="*/ 1290931 w 5969143"/>
                <a:gd name="connsiteY2" fmla="*/ 1487121 h 6078165"/>
                <a:gd name="connsiteX3" fmla="*/ 1493337 w 5969143"/>
                <a:gd name="connsiteY3" fmla="*/ 1237091 h 6078165"/>
                <a:gd name="connsiteX4" fmla="*/ 1381418 w 5969143"/>
                <a:gd name="connsiteY4" fmla="*/ 1320434 h 6078165"/>
                <a:gd name="connsiteX5" fmla="*/ 1305218 w 5969143"/>
                <a:gd name="connsiteY5" fmla="*/ 1401396 h 6078165"/>
                <a:gd name="connsiteX6" fmla="*/ 1100431 w 5969143"/>
                <a:gd name="connsiteY6" fmla="*/ 1610946 h 6078165"/>
                <a:gd name="connsiteX7" fmla="*/ 831350 w 5969143"/>
                <a:gd name="connsiteY7" fmla="*/ 2003852 h 6078165"/>
                <a:gd name="connsiteX8" fmla="*/ 605130 w 5969143"/>
                <a:gd name="connsiteY8" fmla="*/ 2161015 h 6078165"/>
                <a:gd name="connsiteX9" fmla="*/ 319381 w 5969143"/>
                <a:gd name="connsiteY9" fmla="*/ 2249121 h 6078165"/>
                <a:gd name="connsiteX10" fmla="*/ 28868 w 5969143"/>
                <a:gd name="connsiteY10" fmla="*/ 2249121 h 6078165"/>
                <a:gd name="connsiteX11" fmla="*/ 33631 w 5969143"/>
                <a:gd name="connsiteY11" fmla="*/ 2153871 h 6078165"/>
                <a:gd name="connsiteX12" fmla="*/ 233656 w 5969143"/>
                <a:gd name="connsiteY12" fmla="*/ 2149109 h 6078165"/>
                <a:gd name="connsiteX13" fmla="*/ 400343 w 5969143"/>
                <a:gd name="connsiteY13" fmla="*/ 2134821 h 6078165"/>
                <a:gd name="connsiteX14" fmla="*/ 686093 w 5969143"/>
                <a:gd name="connsiteY14" fmla="*/ 2034809 h 6078165"/>
                <a:gd name="connsiteX15" fmla="*/ 814681 w 5969143"/>
                <a:gd name="connsiteY15" fmla="*/ 1896696 h 6078165"/>
                <a:gd name="connsiteX16" fmla="*/ 1048043 w 5969143"/>
                <a:gd name="connsiteY16" fmla="*/ 1539509 h 6078165"/>
                <a:gd name="connsiteX17" fmla="*/ 1257593 w 5969143"/>
                <a:gd name="connsiteY17" fmla="*/ 1268046 h 6078165"/>
                <a:gd name="connsiteX18" fmla="*/ 1443331 w 5969143"/>
                <a:gd name="connsiteY18" fmla="*/ 1077546 h 6078165"/>
                <a:gd name="connsiteX19" fmla="*/ 1714793 w 5969143"/>
                <a:gd name="connsiteY19" fmla="*/ 848946 h 6078165"/>
                <a:gd name="connsiteX20" fmla="*/ 2062456 w 5969143"/>
                <a:gd name="connsiteY20" fmla="*/ 563196 h 6078165"/>
                <a:gd name="connsiteX21" fmla="*/ 2405356 w 5969143"/>
                <a:gd name="connsiteY21" fmla="*/ 263159 h 6078165"/>
                <a:gd name="connsiteX22" fmla="*/ 2691106 w 5969143"/>
                <a:gd name="connsiteY22" fmla="*/ 15509 h 6078165"/>
                <a:gd name="connsiteX23" fmla="*/ 2762543 w 5969143"/>
                <a:gd name="connsiteY23" fmla="*/ 39321 h 6078165"/>
                <a:gd name="connsiteX24" fmla="*/ 2648243 w 5969143"/>
                <a:gd name="connsiteY24" fmla="*/ 148859 h 6078165"/>
                <a:gd name="connsiteX25" fmla="*/ 2519656 w 5969143"/>
                <a:gd name="connsiteY25" fmla="*/ 277446 h 6078165"/>
                <a:gd name="connsiteX26" fmla="*/ 2676818 w 5969143"/>
                <a:gd name="connsiteY26" fmla="*/ 520334 h 6078165"/>
                <a:gd name="connsiteX27" fmla="*/ 2929231 w 5969143"/>
                <a:gd name="connsiteY27" fmla="*/ 829896 h 6078165"/>
                <a:gd name="connsiteX28" fmla="*/ 3253081 w 5969143"/>
                <a:gd name="connsiteY28" fmla="*/ 1201371 h 6078165"/>
                <a:gd name="connsiteX29" fmla="*/ 3505493 w 5969143"/>
                <a:gd name="connsiteY29" fmla="*/ 991821 h 6078165"/>
                <a:gd name="connsiteX30" fmla="*/ 4057943 w 5969143"/>
                <a:gd name="connsiteY30" fmla="*/ 1382346 h 6078165"/>
                <a:gd name="connsiteX31" fmla="*/ 5043780 w 5969143"/>
                <a:gd name="connsiteY31" fmla="*/ 1182322 h 6078165"/>
                <a:gd name="connsiteX32" fmla="*/ 5858168 w 5969143"/>
                <a:gd name="connsiteY32" fmla="*/ 334596 h 6078165"/>
                <a:gd name="connsiteX33" fmla="*/ 5967706 w 5969143"/>
                <a:gd name="connsiteY33" fmla="*/ 325072 h 6078165"/>
                <a:gd name="connsiteX34" fmla="*/ 5796255 w 5969143"/>
                <a:gd name="connsiteY34" fmla="*/ 556053 h 6078165"/>
                <a:gd name="connsiteX35" fmla="*/ 5165225 w 5969143"/>
                <a:gd name="connsiteY35" fmla="*/ 1182322 h 6078165"/>
                <a:gd name="connsiteX36" fmla="*/ 3610269 w 5969143"/>
                <a:gd name="connsiteY36" fmla="*/ 2577733 h 6078165"/>
                <a:gd name="connsiteX37" fmla="*/ 3148307 w 5969143"/>
                <a:gd name="connsiteY37" fmla="*/ 2291982 h 6078165"/>
                <a:gd name="connsiteX38" fmla="*/ 3134018 w 5969143"/>
                <a:gd name="connsiteY38" fmla="*/ 1253759 h 6078165"/>
                <a:gd name="connsiteX39" fmla="*/ 2448218 w 5969143"/>
                <a:gd name="connsiteY39" fmla="*/ 429845 h 6078165"/>
                <a:gd name="connsiteX40" fmla="*/ 1905293 w 5969143"/>
                <a:gd name="connsiteY40" fmla="*/ 925145 h 6078165"/>
                <a:gd name="connsiteX41" fmla="*/ 2214856 w 5969143"/>
                <a:gd name="connsiteY41" fmla="*/ 2139583 h 6078165"/>
                <a:gd name="connsiteX42" fmla="*/ 1829094 w 5969143"/>
                <a:gd name="connsiteY42" fmla="*/ 2301509 h 6078165"/>
                <a:gd name="connsiteX43" fmla="*/ 1786232 w 5969143"/>
                <a:gd name="connsiteY43" fmla="*/ 2582495 h 6078165"/>
                <a:gd name="connsiteX44" fmla="*/ 852780 w 5969143"/>
                <a:gd name="connsiteY44" fmla="*/ 2587256 h 6078165"/>
                <a:gd name="connsiteX45" fmla="*/ 852781 w 5969143"/>
                <a:gd name="connsiteY45" fmla="*/ 2391996 h 6078165"/>
                <a:gd name="connsiteX46" fmla="*/ 1695743 w 5969143"/>
                <a:gd name="connsiteY46" fmla="*/ 2387233 h 6078165"/>
                <a:gd name="connsiteX47" fmla="*/ 1910056 w 5969143"/>
                <a:gd name="connsiteY47" fmla="*/ 2158633 h 6078165"/>
                <a:gd name="connsiteX48" fmla="*/ 2038642 w 5969143"/>
                <a:gd name="connsiteY48" fmla="*/ 2077670 h 6078165"/>
                <a:gd name="connsiteX49" fmla="*/ 2052931 w 5969143"/>
                <a:gd name="connsiteY49" fmla="*/ 1772870 h 6078165"/>
                <a:gd name="connsiteX50" fmla="*/ 1991019 w 5969143"/>
                <a:gd name="connsiteY50" fmla="*/ 1506171 h 6078165"/>
                <a:gd name="connsiteX51" fmla="*/ 1443331 w 5969143"/>
                <a:gd name="connsiteY51" fmla="*/ 1677620 h 6078165"/>
                <a:gd name="connsiteX52" fmla="*/ 995655 w 5969143"/>
                <a:gd name="connsiteY52" fmla="*/ 1968133 h 6078165"/>
                <a:gd name="connsiteX53" fmla="*/ 824207 w 5969143"/>
                <a:gd name="connsiteY53" fmla="*/ 2296745 h 6078165"/>
                <a:gd name="connsiteX54" fmla="*/ 671805 w 5969143"/>
                <a:gd name="connsiteY54" fmla="*/ 2982545 h 6078165"/>
                <a:gd name="connsiteX55" fmla="*/ 714669 w 5969143"/>
                <a:gd name="connsiteY55" fmla="*/ 3801695 h 6078165"/>
                <a:gd name="connsiteX56" fmla="*/ 776581 w 5969143"/>
                <a:gd name="connsiteY56" fmla="*/ 4192218 h 6078165"/>
                <a:gd name="connsiteX57" fmla="*/ 800393 w 5969143"/>
                <a:gd name="connsiteY57" fmla="*/ 4606555 h 6078165"/>
                <a:gd name="connsiteX58" fmla="*/ 728955 w 5969143"/>
                <a:gd name="connsiteY58" fmla="*/ 5335218 h 6078165"/>
                <a:gd name="connsiteX59" fmla="*/ 633706 w 5969143"/>
                <a:gd name="connsiteY59" fmla="*/ 5759079 h 6078165"/>
                <a:gd name="connsiteX60" fmla="*/ 995656 w 5969143"/>
                <a:gd name="connsiteY60" fmla="*/ 5801941 h 6078165"/>
                <a:gd name="connsiteX61" fmla="*/ 1005181 w 5969143"/>
                <a:gd name="connsiteY61" fmla="*/ 5930529 h 6078165"/>
                <a:gd name="connsiteX62" fmla="*/ 628943 w 5969143"/>
                <a:gd name="connsiteY62" fmla="*/ 5921003 h 6078165"/>
                <a:gd name="connsiteX63" fmla="*/ 605131 w 5969143"/>
                <a:gd name="connsiteY63" fmla="*/ 6078165 h 6078165"/>
                <a:gd name="connsiteX0" fmla="*/ 1038518 w 5969143"/>
                <a:gd name="connsiteY0" fmla="*/ 1768109 h 6078165"/>
                <a:gd name="connsiteX1" fmla="*/ 1167106 w 5969143"/>
                <a:gd name="connsiteY1" fmla="*/ 1606184 h 6078165"/>
                <a:gd name="connsiteX2" fmla="*/ 1290931 w 5969143"/>
                <a:gd name="connsiteY2" fmla="*/ 1487121 h 6078165"/>
                <a:gd name="connsiteX3" fmla="*/ 1493337 w 5969143"/>
                <a:gd name="connsiteY3" fmla="*/ 1237091 h 6078165"/>
                <a:gd name="connsiteX4" fmla="*/ 1381418 w 5969143"/>
                <a:gd name="connsiteY4" fmla="*/ 1320434 h 6078165"/>
                <a:gd name="connsiteX5" fmla="*/ 1305218 w 5969143"/>
                <a:gd name="connsiteY5" fmla="*/ 1401396 h 6078165"/>
                <a:gd name="connsiteX6" fmla="*/ 1100431 w 5969143"/>
                <a:gd name="connsiteY6" fmla="*/ 1610946 h 6078165"/>
                <a:gd name="connsiteX7" fmla="*/ 831350 w 5969143"/>
                <a:gd name="connsiteY7" fmla="*/ 2003852 h 6078165"/>
                <a:gd name="connsiteX8" fmla="*/ 605130 w 5969143"/>
                <a:gd name="connsiteY8" fmla="*/ 2161015 h 6078165"/>
                <a:gd name="connsiteX9" fmla="*/ 319381 w 5969143"/>
                <a:gd name="connsiteY9" fmla="*/ 2249121 h 6078165"/>
                <a:gd name="connsiteX10" fmla="*/ 28868 w 5969143"/>
                <a:gd name="connsiteY10" fmla="*/ 2249121 h 6078165"/>
                <a:gd name="connsiteX11" fmla="*/ 33631 w 5969143"/>
                <a:gd name="connsiteY11" fmla="*/ 2153871 h 6078165"/>
                <a:gd name="connsiteX12" fmla="*/ 233656 w 5969143"/>
                <a:gd name="connsiteY12" fmla="*/ 2149109 h 6078165"/>
                <a:gd name="connsiteX13" fmla="*/ 400343 w 5969143"/>
                <a:gd name="connsiteY13" fmla="*/ 2134821 h 6078165"/>
                <a:gd name="connsiteX14" fmla="*/ 686093 w 5969143"/>
                <a:gd name="connsiteY14" fmla="*/ 2034809 h 6078165"/>
                <a:gd name="connsiteX15" fmla="*/ 814681 w 5969143"/>
                <a:gd name="connsiteY15" fmla="*/ 1896696 h 6078165"/>
                <a:gd name="connsiteX16" fmla="*/ 1048043 w 5969143"/>
                <a:gd name="connsiteY16" fmla="*/ 1539509 h 6078165"/>
                <a:gd name="connsiteX17" fmla="*/ 1257593 w 5969143"/>
                <a:gd name="connsiteY17" fmla="*/ 1268046 h 6078165"/>
                <a:gd name="connsiteX18" fmla="*/ 1443331 w 5969143"/>
                <a:gd name="connsiteY18" fmla="*/ 1077546 h 6078165"/>
                <a:gd name="connsiteX19" fmla="*/ 1714793 w 5969143"/>
                <a:gd name="connsiteY19" fmla="*/ 848946 h 6078165"/>
                <a:gd name="connsiteX20" fmla="*/ 2062456 w 5969143"/>
                <a:gd name="connsiteY20" fmla="*/ 563196 h 6078165"/>
                <a:gd name="connsiteX21" fmla="*/ 2405356 w 5969143"/>
                <a:gd name="connsiteY21" fmla="*/ 263159 h 6078165"/>
                <a:gd name="connsiteX22" fmla="*/ 2691106 w 5969143"/>
                <a:gd name="connsiteY22" fmla="*/ 15509 h 6078165"/>
                <a:gd name="connsiteX23" fmla="*/ 2762543 w 5969143"/>
                <a:gd name="connsiteY23" fmla="*/ 39321 h 6078165"/>
                <a:gd name="connsiteX24" fmla="*/ 2648243 w 5969143"/>
                <a:gd name="connsiteY24" fmla="*/ 148859 h 6078165"/>
                <a:gd name="connsiteX25" fmla="*/ 2519656 w 5969143"/>
                <a:gd name="connsiteY25" fmla="*/ 277446 h 6078165"/>
                <a:gd name="connsiteX26" fmla="*/ 2676818 w 5969143"/>
                <a:gd name="connsiteY26" fmla="*/ 520334 h 6078165"/>
                <a:gd name="connsiteX27" fmla="*/ 2929231 w 5969143"/>
                <a:gd name="connsiteY27" fmla="*/ 829896 h 6078165"/>
                <a:gd name="connsiteX28" fmla="*/ 3253081 w 5969143"/>
                <a:gd name="connsiteY28" fmla="*/ 1201371 h 6078165"/>
                <a:gd name="connsiteX29" fmla="*/ 3505493 w 5969143"/>
                <a:gd name="connsiteY29" fmla="*/ 991821 h 6078165"/>
                <a:gd name="connsiteX30" fmla="*/ 4057943 w 5969143"/>
                <a:gd name="connsiteY30" fmla="*/ 1382346 h 6078165"/>
                <a:gd name="connsiteX31" fmla="*/ 5043780 w 5969143"/>
                <a:gd name="connsiteY31" fmla="*/ 1182322 h 6078165"/>
                <a:gd name="connsiteX32" fmla="*/ 5858168 w 5969143"/>
                <a:gd name="connsiteY32" fmla="*/ 334596 h 6078165"/>
                <a:gd name="connsiteX33" fmla="*/ 5967706 w 5969143"/>
                <a:gd name="connsiteY33" fmla="*/ 325072 h 6078165"/>
                <a:gd name="connsiteX34" fmla="*/ 5796255 w 5969143"/>
                <a:gd name="connsiteY34" fmla="*/ 556053 h 6078165"/>
                <a:gd name="connsiteX35" fmla="*/ 5165225 w 5969143"/>
                <a:gd name="connsiteY35" fmla="*/ 1182322 h 6078165"/>
                <a:gd name="connsiteX36" fmla="*/ 3610269 w 5969143"/>
                <a:gd name="connsiteY36" fmla="*/ 2577733 h 6078165"/>
                <a:gd name="connsiteX37" fmla="*/ 3148307 w 5969143"/>
                <a:gd name="connsiteY37" fmla="*/ 2291982 h 6078165"/>
                <a:gd name="connsiteX38" fmla="*/ 3134018 w 5969143"/>
                <a:gd name="connsiteY38" fmla="*/ 1253759 h 6078165"/>
                <a:gd name="connsiteX39" fmla="*/ 2448218 w 5969143"/>
                <a:gd name="connsiteY39" fmla="*/ 429845 h 6078165"/>
                <a:gd name="connsiteX40" fmla="*/ 1905293 w 5969143"/>
                <a:gd name="connsiteY40" fmla="*/ 925145 h 6078165"/>
                <a:gd name="connsiteX41" fmla="*/ 2214856 w 5969143"/>
                <a:gd name="connsiteY41" fmla="*/ 2139583 h 6078165"/>
                <a:gd name="connsiteX42" fmla="*/ 1829094 w 5969143"/>
                <a:gd name="connsiteY42" fmla="*/ 2301509 h 6078165"/>
                <a:gd name="connsiteX43" fmla="*/ 1786232 w 5969143"/>
                <a:gd name="connsiteY43" fmla="*/ 2582495 h 6078165"/>
                <a:gd name="connsiteX44" fmla="*/ 852780 w 5969143"/>
                <a:gd name="connsiteY44" fmla="*/ 2587256 h 6078165"/>
                <a:gd name="connsiteX45" fmla="*/ 852781 w 5969143"/>
                <a:gd name="connsiteY45" fmla="*/ 2391996 h 6078165"/>
                <a:gd name="connsiteX46" fmla="*/ 1695743 w 5969143"/>
                <a:gd name="connsiteY46" fmla="*/ 2387233 h 6078165"/>
                <a:gd name="connsiteX47" fmla="*/ 1910056 w 5969143"/>
                <a:gd name="connsiteY47" fmla="*/ 2158633 h 6078165"/>
                <a:gd name="connsiteX48" fmla="*/ 2038642 w 5969143"/>
                <a:gd name="connsiteY48" fmla="*/ 2077670 h 6078165"/>
                <a:gd name="connsiteX49" fmla="*/ 2052931 w 5969143"/>
                <a:gd name="connsiteY49" fmla="*/ 1772870 h 6078165"/>
                <a:gd name="connsiteX50" fmla="*/ 1991019 w 5969143"/>
                <a:gd name="connsiteY50" fmla="*/ 1506171 h 6078165"/>
                <a:gd name="connsiteX51" fmla="*/ 1443331 w 5969143"/>
                <a:gd name="connsiteY51" fmla="*/ 1677620 h 6078165"/>
                <a:gd name="connsiteX52" fmla="*/ 995655 w 5969143"/>
                <a:gd name="connsiteY52" fmla="*/ 1968133 h 6078165"/>
                <a:gd name="connsiteX53" fmla="*/ 824207 w 5969143"/>
                <a:gd name="connsiteY53" fmla="*/ 2296745 h 6078165"/>
                <a:gd name="connsiteX54" fmla="*/ 671805 w 5969143"/>
                <a:gd name="connsiteY54" fmla="*/ 2982545 h 6078165"/>
                <a:gd name="connsiteX55" fmla="*/ 714669 w 5969143"/>
                <a:gd name="connsiteY55" fmla="*/ 3801695 h 6078165"/>
                <a:gd name="connsiteX56" fmla="*/ 776581 w 5969143"/>
                <a:gd name="connsiteY56" fmla="*/ 4192218 h 6078165"/>
                <a:gd name="connsiteX57" fmla="*/ 800393 w 5969143"/>
                <a:gd name="connsiteY57" fmla="*/ 4606555 h 6078165"/>
                <a:gd name="connsiteX58" fmla="*/ 728955 w 5969143"/>
                <a:gd name="connsiteY58" fmla="*/ 5335218 h 6078165"/>
                <a:gd name="connsiteX59" fmla="*/ 633706 w 5969143"/>
                <a:gd name="connsiteY59" fmla="*/ 5759079 h 6078165"/>
                <a:gd name="connsiteX60" fmla="*/ 995656 w 5969143"/>
                <a:gd name="connsiteY60" fmla="*/ 5801941 h 6078165"/>
                <a:gd name="connsiteX61" fmla="*/ 1005181 w 5969143"/>
                <a:gd name="connsiteY61" fmla="*/ 5930529 h 6078165"/>
                <a:gd name="connsiteX62" fmla="*/ 628943 w 5969143"/>
                <a:gd name="connsiteY62" fmla="*/ 5921003 h 6078165"/>
                <a:gd name="connsiteX63" fmla="*/ 605131 w 5969143"/>
                <a:gd name="connsiteY63" fmla="*/ 6078165 h 6078165"/>
                <a:gd name="connsiteX0" fmla="*/ 1038518 w 5969143"/>
                <a:gd name="connsiteY0" fmla="*/ 1768109 h 6078165"/>
                <a:gd name="connsiteX1" fmla="*/ 1167106 w 5969143"/>
                <a:gd name="connsiteY1" fmla="*/ 1606184 h 6078165"/>
                <a:gd name="connsiteX2" fmla="*/ 1290931 w 5969143"/>
                <a:gd name="connsiteY2" fmla="*/ 1487121 h 6078165"/>
                <a:gd name="connsiteX3" fmla="*/ 1493337 w 5969143"/>
                <a:gd name="connsiteY3" fmla="*/ 1237091 h 6078165"/>
                <a:gd name="connsiteX4" fmla="*/ 1381418 w 5969143"/>
                <a:gd name="connsiteY4" fmla="*/ 1320434 h 6078165"/>
                <a:gd name="connsiteX5" fmla="*/ 1305218 w 5969143"/>
                <a:gd name="connsiteY5" fmla="*/ 1401396 h 6078165"/>
                <a:gd name="connsiteX6" fmla="*/ 1100431 w 5969143"/>
                <a:gd name="connsiteY6" fmla="*/ 1610946 h 6078165"/>
                <a:gd name="connsiteX7" fmla="*/ 831350 w 5969143"/>
                <a:gd name="connsiteY7" fmla="*/ 2003852 h 6078165"/>
                <a:gd name="connsiteX8" fmla="*/ 605130 w 5969143"/>
                <a:gd name="connsiteY8" fmla="*/ 2161015 h 6078165"/>
                <a:gd name="connsiteX9" fmla="*/ 319381 w 5969143"/>
                <a:gd name="connsiteY9" fmla="*/ 2249121 h 6078165"/>
                <a:gd name="connsiteX10" fmla="*/ 28868 w 5969143"/>
                <a:gd name="connsiteY10" fmla="*/ 2249121 h 6078165"/>
                <a:gd name="connsiteX11" fmla="*/ 33631 w 5969143"/>
                <a:gd name="connsiteY11" fmla="*/ 2153871 h 6078165"/>
                <a:gd name="connsiteX12" fmla="*/ 233656 w 5969143"/>
                <a:gd name="connsiteY12" fmla="*/ 2149109 h 6078165"/>
                <a:gd name="connsiteX13" fmla="*/ 400343 w 5969143"/>
                <a:gd name="connsiteY13" fmla="*/ 2134821 h 6078165"/>
                <a:gd name="connsiteX14" fmla="*/ 686093 w 5969143"/>
                <a:gd name="connsiteY14" fmla="*/ 2034809 h 6078165"/>
                <a:gd name="connsiteX15" fmla="*/ 814681 w 5969143"/>
                <a:gd name="connsiteY15" fmla="*/ 1896696 h 6078165"/>
                <a:gd name="connsiteX16" fmla="*/ 1048043 w 5969143"/>
                <a:gd name="connsiteY16" fmla="*/ 1539509 h 6078165"/>
                <a:gd name="connsiteX17" fmla="*/ 1257593 w 5969143"/>
                <a:gd name="connsiteY17" fmla="*/ 1268046 h 6078165"/>
                <a:gd name="connsiteX18" fmla="*/ 1443331 w 5969143"/>
                <a:gd name="connsiteY18" fmla="*/ 1077546 h 6078165"/>
                <a:gd name="connsiteX19" fmla="*/ 1714793 w 5969143"/>
                <a:gd name="connsiteY19" fmla="*/ 848946 h 6078165"/>
                <a:gd name="connsiteX20" fmla="*/ 2062456 w 5969143"/>
                <a:gd name="connsiteY20" fmla="*/ 563196 h 6078165"/>
                <a:gd name="connsiteX21" fmla="*/ 2405356 w 5969143"/>
                <a:gd name="connsiteY21" fmla="*/ 263159 h 6078165"/>
                <a:gd name="connsiteX22" fmla="*/ 2691106 w 5969143"/>
                <a:gd name="connsiteY22" fmla="*/ 15509 h 6078165"/>
                <a:gd name="connsiteX23" fmla="*/ 2762543 w 5969143"/>
                <a:gd name="connsiteY23" fmla="*/ 39321 h 6078165"/>
                <a:gd name="connsiteX24" fmla="*/ 2648243 w 5969143"/>
                <a:gd name="connsiteY24" fmla="*/ 148859 h 6078165"/>
                <a:gd name="connsiteX25" fmla="*/ 2519656 w 5969143"/>
                <a:gd name="connsiteY25" fmla="*/ 277446 h 6078165"/>
                <a:gd name="connsiteX26" fmla="*/ 2676818 w 5969143"/>
                <a:gd name="connsiteY26" fmla="*/ 520334 h 6078165"/>
                <a:gd name="connsiteX27" fmla="*/ 2929231 w 5969143"/>
                <a:gd name="connsiteY27" fmla="*/ 829896 h 6078165"/>
                <a:gd name="connsiteX28" fmla="*/ 3253081 w 5969143"/>
                <a:gd name="connsiteY28" fmla="*/ 1201371 h 6078165"/>
                <a:gd name="connsiteX29" fmla="*/ 3505493 w 5969143"/>
                <a:gd name="connsiteY29" fmla="*/ 991821 h 6078165"/>
                <a:gd name="connsiteX30" fmla="*/ 4057943 w 5969143"/>
                <a:gd name="connsiteY30" fmla="*/ 1382346 h 6078165"/>
                <a:gd name="connsiteX31" fmla="*/ 5043780 w 5969143"/>
                <a:gd name="connsiteY31" fmla="*/ 1182322 h 6078165"/>
                <a:gd name="connsiteX32" fmla="*/ 5858168 w 5969143"/>
                <a:gd name="connsiteY32" fmla="*/ 334596 h 6078165"/>
                <a:gd name="connsiteX33" fmla="*/ 5967706 w 5969143"/>
                <a:gd name="connsiteY33" fmla="*/ 325072 h 6078165"/>
                <a:gd name="connsiteX34" fmla="*/ 5796255 w 5969143"/>
                <a:gd name="connsiteY34" fmla="*/ 556053 h 6078165"/>
                <a:gd name="connsiteX35" fmla="*/ 5165225 w 5969143"/>
                <a:gd name="connsiteY35" fmla="*/ 1182322 h 6078165"/>
                <a:gd name="connsiteX36" fmla="*/ 3610269 w 5969143"/>
                <a:gd name="connsiteY36" fmla="*/ 2577733 h 6078165"/>
                <a:gd name="connsiteX37" fmla="*/ 3148307 w 5969143"/>
                <a:gd name="connsiteY37" fmla="*/ 2291982 h 6078165"/>
                <a:gd name="connsiteX38" fmla="*/ 3134018 w 5969143"/>
                <a:gd name="connsiteY38" fmla="*/ 1253759 h 6078165"/>
                <a:gd name="connsiteX39" fmla="*/ 2448218 w 5969143"/>
                <a:gd name="connsiteY39" fmla="*/ 429845 h 6078165"/>
                <a:gd name="connsiteX40" fmla="*/ 1905293 w 5969143"/>
                <a:gd name="connsiteY40" fmla="*/ 925145 h 6078165"/>
                <a:gd name="connsiteX41" fmla="*/ 2214856 w 5969143"/>
                <a:gd name="connsiteY41" fmla="*/ 2139583 h 6078165"/>
                <a:gd name="connsiteX42" fmla="*/ 1829094 w 5969143"/>
                <a:gd name="connsiteY42" fmla="*/ 2301509 h 6078165"/>
                <a:gd name="connsiteX43" fmla="*/ 1786232 w 5969143"/>
                <a:gd name="connsiteY43" fmla="*/ 2582495 h 6078165"/>
                <a:gd name="connsiteX44" fmla="*/ 852780 w 5969143"/>
                <a:gd name="connsiteY44" fmla="*/ 2587256 h 6078165"/>
                <a:gd name="connsiteX45" fmla="*/ 852781 w 5969143"/>
                <a:gd name="connsiteY45" fmla="*/ 2391996 h 6078165"/>
                <a:gd name="connsiteX46" fmla="*/ 1695743 w 5969143"/>
                <a:gd name="connsiteY46" fmla="*/ 2387233 h 6078165"/>
                <a:gd name="connsiteX47" fmla="*/ 1910056 w 5969143"/>
                <a:gd name="connsiteY47" fmla="*/ 2158633 h 6078165"/>
                <a:gd name="connsiteX48" fmla="*/ 2038642 w 5969143"/>
                <a:gd name="connsiteY48" fmla="*/ 2077670 h 6078165"/>
                <a:gd name="connsiteX49" fmla="*/ 2052931 w 5969143"/>
                <a:gd name="connsiteY49" fmla="*/ 1772870 h 6078165"/>
                <a:gd name="connsiteX50" fmla="*/ 1991019 w 5969143"/>
                <a:gd name="connsiteY50" fmla="*/ 1506171 h 6078165"/>
                <a:gd name="connsiteX51" fmla="*/ 1443331 w 5969143"/>
                <a:gd name="connsiteY51" fmla="*/ 1677620 h 6078165"/>
                <a:gd name="connsiteX52" fmla="*/ 995655 w 5969143"/>
                <a:gd name="connsiteY52" fmla="*/ 1968133 h 6078165"/>
                <a:gd name="connsiteX53" fmla="*/ 824207 w 5969143"/>
                <a:gd name="connsiteY53" fmla="*/ 2296745 h 6078165"/>
                <a:gd name="connsiteX54" fmla="*/ 671805 w 5969143"/>
                <a:gd name="connsiteY54" fmla="*/ 2982545 h 6078165"/>
                <a:gd name="connsiteX55" fmla="*/ 714669 w 5969143"/>
                <a:gd name="connsiteY55" fmla="*/ 3801695 h 6078165"/>
                <a:gd name="connsiteX56" fmla="*/ 776581 w 5969143"/>
                <a:gd name="connsiteY56" fmla="*/ 4192218 h 6078165"/>
                <a:gd name="connsiteX57" fmla="*/ 800393 w 5969143"/>
                <a:gd name="connsiteY57" fmla="*/ 4606555 h 6078165"/>
                <a:gd name="connsiteX58" fmla="*/ 728955 w 5969143"/>
                <a:gd name="connsiteY58" fmla="*/ 5335218 h 6078165"/>
                <a:gd name="connsiteX59" fmla="*/ 633706 w 5969143"/>
                <a:gd name="connsiteY59" fmla="*/ 5759079 h 6078165"/>
                <a:gd name="connsiteX60" fmla="*/ 995656 w 5969143"/>
                <a:gd name="connsiteY60" fmla="*/ 5801941 h 6078165"/>
                <a:gd name="connsiteX61" fmla="*/ 1005181 w 5969143"/>
                <a:gd name="connsiteY61" fmla="*/ 5930529 h 6078165"/>
                <a:gd name="connsiteX62" fmla="*/ 628943 w 5969143"/>
                <a:gd name="connsiteY62" fmla="*/ 5921003 h 6078165"/>
                <a:gd name="connsiteX63" fmla="*/ 605131 w 5969143"/>
                <a:gd name="connsiteY63" fmla="*/ 6078165 h 6078165"/>
                <a:gd name="connsiteX0" fmla="*/ 1038518 w 5969143"/>
                <a:gd name="connsiteY0" fmla="*/ 1768109 h 6078165"/>
                <a:gd name="connsiteX1" fmla="*/ 1167106 w 5969143"/>
                <a:gd name="connsiteY1" fmla="*/ 1606184 h 6078165"/>
                <a:gd name="connsiteX2" fmla="*/ 1290931 w 5969143"/>
                <a:gd name="connsiteY2" fmla="*/ 1487121 h 6078165"/>
                <a:gd name="connsiteX3" fmla="*/ 1493337 w 5969143"/>
                <a:gd name="connsiteY3" fmla="*/ 1237091 h 6078165"/>
                <a:gd name="connsiteX4" fmla="*/ 1381418 w 5969143"/>
                <a:gd name="connsiteY4" fmla="*/ 1320434 h 6078165"/>
                <a:gd name="connsiteX5" fmla="*/ 1100431 w 5969143"/>
                <a:gd name="connsiteY5" fmla="*/ 1610946 h 6078165"/>
                <a:gd name="connsiteX6" fmla="*/ 831350 w 5969143"/>
                <a:gd name="connsiteY6" fmla="*/ 2003852 h 6078165"/>
                <a:gd name="connsiteX7" fmla="*/ 605130 w 5969143"/>
                <a:gd name="connsiteY7" fmla="*/ 2161015 h 6078165"/>
                <a:gd name="connsiteX8" fmla="*/ 319381 w 5969143"/>
                <a:gd name="connsiteY8" fmla="*/ 2249121 h 6078165"/>
                <a:gd name="connsiteX9" fmla="*/ 28868 w 5969143"/>
                <a:gd name="connsiteY9" fmla="*/ 2249121 h 6078165"/>
                <a:gd name="connsiteX10" fmla="*/ 33631 w 5969143"/>
                <a:gd name="connsiteY10" fmla="*/ 2153871 h 6078165"/>
                <a:gd name="connsiteX11" fmla="*/ 233656 w 5969143"/>
                <a:gd name="connsiteY11" fmla="*/ 2149109 h 6078165"/>
                <a:gd name="connsiteX12" fmla="*/ 400343 w 5969143"/>
                <a:gd name="connsiteY12" fmla="*/ 2134821 h 6078165"/>
                <a:gd name="connsiteX13" fmla="*/ 686093 w 5969143"/>
                <a:gd name="connsiteY13" fmla="*/ 2034809 h 6078165"/>
                <a:gd name="connsiteX14" fmla="*/ 814681 w 5969143"/>
                <a:gd name="connsiteY14" fmla="*/ 1896696 h 6078165"/>
                <a:gd name="connsiteX15" fmla="*/ 1048043 w 5969143"/>
                <a:gd name="connsiteY15" fmla="*/ 1539509 h 6078165"/>
                <a:gd name="connsiteX16" fmla="*/ 1257593 w 5969143"/>
                <a:gd name="connsiteY16" fmla="*/ 1268046 h 6078165"/>
                <a:gd name="connsiteX17" fmla="*/ 1443331 w 5969143"/>
                <a:gd name="connsiteY17" fmla="*/ 1077546 h 6078165"/>
                <a:gd name="connsiteX18" fmla="*/ 1714793 w 5969143"/>
                <a:gd name="connsiteY18" fmla="*/ 848946 h 6078165"/>
                <a:gd name="connsiteX19" fmla="*/ 2062456 w 5969143"/>
                <a:gd name="connsiteY19" fmla="*/ 563196 h 6078165"/>
                <a:gd name="connsiteX20" fmla="*/ 2405356 w 5969143"/>
                <a:gd name="connsiteY20" fmla="*/ 263159 h 6078165"/>
                <a:gd name="connsiteX21" fmla="*/ 2691106 w 5969143"/>
                <a:gd name="connsiteY21" fmla="*/ 15509 h 6078165"/>
                <a:gd name="connsiteX22" fmla="*/ 2762543 w 5969143"/>
                <a:gd name="connsiteY22" fmla="*/ 39321 h 6078165"/>
                <a:gd name="connsiteX23" fmla="*/ 2648243 w 5969143"/>
                <a:gd name="connsiteY23" fmla="*/ 148859 h 6078165"/>
                <a:gd name="connsiteX24" fmla="*/ 2519656 w 5969143"/>
                <a:gd name="connsiteY24" fmla="*/ 277446 h 6078165"/>
                <a:gd name="connsiteX25" fmla="*/ 2676818 w 5969143"/>
                <a:gd name="connsiteY25" fmla="*/ 520334 h 6078165"/>
                <a:gd name="connsiteX26" fmla="*/ 2929231 w 5969143"/>
                <a:gd name="connsiteY26" fmla="*/ 829896 h 6078165"/>
                <a:gd name="connsiteX27" fmla="*/ 3253081 w 5969143"/>
                <a:gd name="connsiteY27" fmla="*/ 1201371 h 6078165"/>
                <a:gd name="connsiteX28" fmla="*/ 3505493 w 5969143"/>
                <a:gd name="connsiteY28" fmla="*/ 991821 h 6078165"/>
                <a:gd name="connsiteX29" fmla="*/ 4057943 w 5969143"/>
                <a:gd name="connsiteY29" fmla="*/ 1382346 h 6078165"/>
                <a:gd name="connsiteX30" fmla="*/ 5043780 w 5969143"/>
                <a:gd name="connsiteY30" fmla="*/ 1182322 h 6078165"/>
                <a:gd name="connsiteX31" fmla="*/ 5858168 w 5969143"/>
                <a:gd name="connsiteY31" fmla="*/ 334596 h 6078165"/>
                <a:gd name="connsiteX32" fmla="*/ 5967706 w 5969143"/>
                <a:gd name="connsiteY32" fmla="*/ 325072 h 6078165"/>
                <a:gd name="connsiteX33" fmla="*/ 5796255 w 5969143"/>
                <a:gd name="connsiteY33" fmla="*/ 556053 h 6078165"/>
                <a:gd name="connsiteX34" fmla="*/ 5165225 w 5969143"/>
                <a:gd name="connsiteY34" fmla="*/ 1182322 h 6078165"/>
                <a:gd name="connsiteX35" fmla="*/ 3610269 w 5969143"/>
                <a:gd name="connsiteY35" fmla="*/ 2577733 h 6078165"/>
                <a:gd name="connsiteX36" fmla="*/ 3148307 w 5969143"/>
                <a:gd name="connsiteY36" fmla="*/ 2291982 h 6078165"/>
                <a:gd name="connsiteX37" fmla="*/ 3134018 w 5969143"/>
                <a:gd name="connsiteY37" fmla="*/ 1253759 h 6078165"/>
                <a:gd name="connsiteX38" fmla="*/ 2448218 w 5969143"/>
                <a:gd name="connsiteY38" fmla="*/ 429845 h 6078165"/>
                <a:gd name="connsiteX39" fmla="*/ 1905293 w 5969143"/>
                <a:gd name="connsiteY39" fmla="*/ 925145 h 6078165"/>
                <a:gd name="connsiteX40" fmla="*/ 2214856 w 5969143"/>
                <a:gd name="connsiteY40" fmla="*/ 2139583 h 6078165"/>
                <a:gd name="connsiteX41" fmla="*/ 1829094 w 5969143"/>
                <a:gd name="connsiteY41" fmla="*/ 2301509 h 6078165"/>
                <a:gd name="connsiteX42" fmla="*/ 1786232 w 5969143"/>
                <a:gd name="connsiteY42" fmla="*/ 2582495 h 6078165"/>
                <a:gd name="connsiteX43" fmla="*/ 852780 w 5969143"/>
                <a:gd name="connsiteY43" fmla="*/ 2587256 h 6078165"/>
                <a:gd name="connsiteX44" fmla="*/ 852781 w 5969143"/>
                <a:gd name="connsiteY44" fmla="*/ 2391996 h 6078165"/>
                <a:gd name="connsiteX45" fmla="*/ 1695743 w 5969143"/>
                <a:gd name="connsiteY45" fmla="*/ 2387233 h 6078165"/>
                <a:gd name="connsiteX46" fmla="*/ 1910056 w 5969143"/>
                <a:gd name="connsiteY46" fmla="*/ 2158633 h 6078165"/>
                <a:gd name="connsiteX47" fmla="*/ 2038642 w 5969143"/>
                <a:gd name="connsiteY47" fmla="*/ 2077670 h 6078165"/>
                <a:gd name="connsiteX48" fmla="*/ 2052931 w 5969143"/>
                <a:gd name="connsiteY48" fmla="*/ 1772870 h 6078165"/>
                <a:gd name="connsiteX49" fmla="*/ 1991019 w 5969143"/>
                <a:gd name="connsiteY49" fmla="*/ 1506171 h 6078165"/>
                <a:gd name="connsiteX50" fmla="*/ 1443331 w 5969143"/>
                <a:gd name="connsiteY50" fmla="*/ 1677620 h 6078165"/>
                <a:gd name="connsiteX51" fmla="*/ 995655 w 5969143"/>
                <a:gd name="connsiteY51" fmla="*/ 1968133 h 6078165"/>
                <a:gd name="connsiteX52" fmla="*/ 824207 w 5969143"/>
                <a:gd name="connsiteY52" fmla="*/ 2296745 h 6078165"/>
                <a:gd name="connsiteX53" fmla="*/ 671805 w 5969143"/>
                <a:gd name="connsiteY53" fmla="*/ 2982545 h 6078165"/>
                <a:gd name="connsiteX54" fmla="*/ 714669 w 5969143"/>
                <a:gd name="connsiteY54" fmla="*/ 3801695 h 6078165"/>
                <a:gd name="connsiteX55" fmla="*/ 776581 w 5969143"/>
                <a:gd name="connsiteY55" fmla="*/ 4192218 h 6078165"/>
                <a:gd name="connsiteX56" fmla="*/ 800393 w 5969143"/>
                <a:gd name="connsiteY56" fmla="*/ 4606555 h 6078165"/>
                <a:gd name="connsiteX57" fmla="*/ 728955 w 5969143"/>
                <a:gd name="connsiteY57" fmla="*/ 5335218 h 6078165"/>
                <a:gd name="connsiteX58" fmla="*/ 633706 w 5969143"/>
                <a:gd name="connsiteY58" fmla="*/ 5759079 h 6078165"/>
                <a:gd name="connsiteX59" fmla="*/ 995656 w 5969143"/>
                <a:gd name="connsiteY59" fmla="*/ 5801941 h 6078165"/>
                <a:gd name="connsiteX60" fmla="*/ 1005181 w 5969143"/>
                <a:gd name="connsiteY60" fmla="*/ 5930529 h 6078165"/>
                <a:gd name="connsiteX61" fmla="*/ 628943 w 5969143"/>
                <a:gd name="connsiteY61" fmla="*/ 5921003 h 6078165"/>
                <a:gd name="connsiteX62" fmla="*/ 605131 w 5969143"/>
                <a:gd name="connsiteY62" fmla="*/ 6078165 h 6078165"/>
                <a:gd name="connsiteX0" fmla="*/ 1038518 w 5969143"/>
                <a:gd name="connsiteY0" fmla="*/ 1768109 h 6078165"/>
                <a:gd name="connsiteX1" fmla="*/ 1167106 w 5969143"/>
                <a:gd name="connsiteY1" fmla="*/ 1606184 h 6078165"/>
                <a:gd name="connsiteX2" fmla="*/ 1290931 w 5969143"/>
                <a:gd name="connsiteY2" fmla="*/ 1487121 h 6078165"/>
                <a:gd name="connsiteX3" fmla="*/ 1493337 w 5969143"/>
                <a:gd name="connsiteY3" fmla="*/ 1237091 h 6078165"/>
                <a:gd name="connsiteX4" fmla="*/ 1381418 w 5969143"/>
                <a:gd name="connsiteY4" fmla="*/ 1320434 h 6078165"/>
                <a:gd name="connsiteX5" fmla="*/ 1100431 w 5969143"/>
                <a:gd name="connsiteY5" fmla="*/ 1610946 h 6078165"/>
                <a:gd name="connsiteX6" fmla="*/ 831350 w 5969143"/>
                <a:gd name="connsiteY6" fmla="*/ 2003852 h 6078165"/>
                <a:gd name="connsiteX7" fmla="*/ 605130 w 5969143"/>
                <a:gd name="connsiteY7" fmla="*/ 2161015 h 6078165"/>
                <a:gd name="connsiteX8" fmla="*/ 319381 w 5969143"/>
                <a:gd name="connsiteY8" fmla="*/ 2249121 h 6078165"/>
                <a:gd name="connsiteX9" fmla="*/ 28868 w 5969143"/>
                <a:gd name="connsiteY9" fmla="*/ 2249121 h 6078165"/>
                <a:gd name="connsiteX10" fmla="*/ 33631 w 5969143"/>
                <a:gd name="connsiteY10" fmla="*/ 2153871 h 6078165"/>
                <a:gd name="connsiteX11" fmla="*/ 233656 w 5969143"/>
                <a:gd name="connsiteY11" fmla="*/ 2149109 h 6078165"/>
                <a:gd name="connsiteX12" fmla="*/ 400343 w 5969143"/>
                <a:gd name="connsiteY12" fmla="*/ 2134821 h 6078165"/>
                <a:gd name="connsiteX13" fmla="*/ 686093 w 5969143"/>
                <a:gd name="connsiteY13" fmla="*/ 2034809 h 6078165"/>
                <a:gd name="connsiteX14" fmla="*/ 814681 w 5969143"/>
                <a:gd name="connsiteY14" fmla="*/ 1896696 h 6078165"/>
                <a:gd name="connsiteX15" fmla="*/ 1048043 w 5969143"/>
                <a:gd name="connsiteY15" fmla="*/ 1539509 h 6078165"/>
                <a:gd name="connsiteX16" fmla="*/ 1257593 w 5969143"/>
                <a:gd name="connsiteY16" fmla="*/ 1268046 h 6078165"/>
                <a:gd name="connsiteX17" fmla="*/ 1443331 w 5969143"/>
                <a:gd name="connsiteY17" fmla="*/ 1077546 h 6078165"/>
                <a:gd name="connsiteX18" fmla="*/ 1714793 w 5969143"/>
                <a:gd name="connsiteY18" fmla="*/ 848946 h 6078165"/>
                <a:gd name="connsiteX19" fmla="*/ 2062456 w 5969143"/>
                <a:gd name="connsiteY19" fmla="*/ 563196 h 6078165"/>
                <a:gd name="connsiteX20" fmla="*/ 2405356 w 5969143"/>
                <a:gd name="connsiteY20" fmla="*/ 263159 h 6078165"/>
                <a:gd name="connsiteX21" fmla="*/ 2691106 w 5969143"/>
                <a:gd name="connsiteY21" fmla="*/ 15509 h 6078165"/>
                <a:gd name="connsiteX22" fmla="*/ 2762543 w 5969143"/>
                <a:gd name="connsiteY22" fmla="*/ 39321 h 6078165"/>
                <a:gd name="connsiteX23" fmla="*/ 2648243 w 5969143"/>
                <a:gd name="connsiteY23" fmla="*/ 148859 h 6078165"/>
                <a:gd name="connsiteX24" fmla="*/ 2519656 w 5969143"/>
                <a:gd name="connsiteY24" fmla="*/ 277446 h 6078165"/>
                <a:gd name="connsiteX25" fmla="*/ 2676818 w 5969143"/>
                <a:gd name="connsiteY25" fmla="*/ 520334 h 6078165"/>
                <a:gd name="connsiteX26" fmla="*/ 2929231 w 5969143"/>
                <a:gd name="connsiteY26" fmla="*/ 829896 h 6078165"/>
                <a:gd name="connsiteX27" fmla="*/ 3253081 w 5969143"/>
                <a:gd name="connsiteY27" fmla="*/ 1201371 h 6078165"/>
                <a:gd name="connsiteX28" fmla="*/ 3505493 w 5969143"/>
                <a:gd name="connsiteY28" fmla="*/ 991821 h 6078165"/>
                <a:gd name="connsiteX29" fmla="*/ 4057943 w 5969143"/>
                <a:gd name="connsiteY29" fmla="*/ 1382346 h 6078165"/>
                <a:gd name="connsiteX30" fmla="*/ 5043780 w 5969143"/>
                <a:gd name="connsiteY30" fmla="*/ 1182322 h 6078165"/>
                <a:gd name="connsiteX31" fmla="*/ 5858168 w 5969143"/>
                <a:gd name="connsiteY31" fmla="*/ 334596 h 6078165"/>
                <a:gd name="connsiteX32" fmla="*/ 5967706 w 5969143"/>
                <a:gd name="connsiteY32" fmla="*/ 325072 h 6078165"/>
                <a:gd name="connsiteX33" fmla="*/ 5796255 w 5969143"/>
                <a:gd name="connsiteY33" fmla="*/ 556053 h 6078165"/>
                <a:gd name="connsiteX34" fmla="*/ 5165225 w 5969143"/>
                <a:gd name="connsiteY34" fmla="*/ 1182322 h 6078165"/>
                <a:gd name="connsiteX35" fmla="*/ 3610269 w 5969143"/>
                <a:gd name="connsiteY35" fmla="*/ 2577733 h 6078165"/>
                <a:gd name="connsiteX36" fmla="*/ 3148307 w 5969143"/>
                <a:gd name="connsiteY36" fmla="*/ 2291982 h 6078165"/>
                <a:gd name="connsiteX37" fmla="*/ 3134018 w 5969143"/>
                <a:gd name="connsiteY37" fmla="*/ 1253759 h 6078165"/>
                <a:gd name="connsiteX38" fmla="*/ 2448218 w 5969143"/>
                <a:gd name="connsiteY38" fmla="*/ 429845 h 6078165"/>
                <a:gd name="connsiteX39" fmla="*/ 1905293 w 5969143"/>
                <a:gd name="connsiteY39" fmla="*/ 925145 h 6078165"/>
                <a:gd name="connsiteX40" fmla="*/ 2214856 w 5969143"/>
                <a:gd name="connsiteY40" fmla="*/ 2139583 h 6078165"/>
                <a:gd name="connsiteX41" fmla="*/ 1829094 w 5969143"/>
                <a:gd name="connsiteY41" fmla="*/ 2301509 h 6078165"/>
                <a:gd name="connsiteX42" fmla="*/ 1786232 w 5969143"/>
                <a:gd name="connsiteY42" fmla="*/ 2582495 h 6078165"/>
                <a:gd name="connsiteX43" fmla="*/ 852780 w 5969143"/>
                <a:gd name="connsiteY43" fmla="*/ 2587256 h 6078165"/>
                <a:gd name="connsiteX44" fmla="*/ 852781 w 5969143"/>
                <a:gd name="connsiteY44" fmla="*/ 2391996 h 6078165"/>
                <a:gd name="connsiteX45" fmla="*/ 1695743 w 5969143"/>
                <a:gd name="connsiteY45" fmla="*/ 2387233 h 6078165"/>
                <a:gd name="connsiteX46" fmla="*/ 1910056 w 5969143"/>
                <a:gd name="connsiteY46" fmla="*/ 2158633 h 6078165"/>
                <a:gd name="connsiteX47" fmla="*/ 2038642 w 5969143"/>
                <a:gd name="connsiteY47" fmla="*/ 2077670 h 6078165"/>
                <a:gd name="connsiteX48" fmla="*/ 2052931 w 5969143"/>
                <a:gd name="connsiteY48" fmla="*/ 1772870 h 6078165"/>
                <a:gd name="connsiteX49" fmla="*/ 1991019 w 5969143"/>
                <a:gd name="connsiteY49" fmla="*/ 1506171 h 6078165"/>
                <a:gd name="connsiteX50" fmla="*/ 1443331 w 5969143"/>
                <a:gd name="connsiteY50" fmla="*/ 1677620 h 6078165"/>
                <a:gd name="connsiteX51" fmla="*/ 995655 w 5969143"/>
                <a:gd name="connsiteY51" fmla="*/ 1968133 h 6078165"/>
                <a:gd name="connsiteX52" fmla="*/ 824207 w 5969143"/>
                <a:gd name="connsiteY52" fmla="*/ 2296745 h 6078165"/>
                <a:gd name="connsiteX53" fmla="*/ 671805 w 5969143"/>
                <a:gd name="connsiteY53" fmla="*/ 2982545 h 6078165"/>
                <a:gd name="connsiteX54" fmla="*/ 714669 w 5969143"/>
                <a:gd name="connsiteY54" fmla="*/ 3801695 h 6078165"/>
                <a:gd name="connsiteX55" fmla="*/ 776581 w 5969143"/>
                <a:gd name="connsiteY55" fmla="*/ 4192218 h 6078165"/>
                <a:gd name="connsiteX56" fmla="*/ 800393 w 5969143"/>
                <a:gd name="connsiteY56" fmla="*/ 4606555 h 6078165"/>
                <a:gd name="connsiteX57" fmla="*/ 728955 w 5969143"/>
                <a:gd name="connsiteY57" fmla="*/ 5335218 h 6078165"/>
                <a:gd name="connsiteX58" fmla="*/ 633706 w 5969143"/>
                <a:gd name="connsiteY58" fmla="*/ 5759079 h 6078165"/>
                <a:gd name="connsiteX59" fmla="*/ 995656 w 5969143"/>
                <a:gd name="connsiteY59" fmla="*/ 5801941 h 6078165"/>
                <a:gd name="connsiteX60" fmla="*/ 1005181 w 5969143"/>
                <a:gd name="connsiteY60" fmla="*/ 5930529 h 6078165"/>
                <a:gd name="connsiteX61" fmla="*/ 628943 w 5969143"/>
                <a:gd name="connsiteY61" fmla="*/ 5921003 h 6078165"/>
                <a:gd name="connsiteX62" fmla="*/ 605131 w 5969143"/>
                <a:gd name="connsiteY62" fmla="*/ 6078165 h 6078165"/>
                <a:gd name="connsiteX0" fmla="*/ 1045662 w 5969143"/>
                <a:gd name="connsiteY0" fmla="*/ 1770490 h 6078165"/>
                <a:gd name="connsiteX1" fmla="*/ 1167106 w 5969143"/>
                <a:gd name="connsiteY1" fmla="*/ 1606184 h 6078165"/>
                <a:gd name="connsiteX2" fmla="*/ 1290931 w 5969143"/>
                <a:gd name="connsiteY2" fmla="*/ 1487121 h 6078165"/>
                <a:gd name="connsiteX3" fmla="*/ 1493337 w 5969143"/>
                <a:gd name="connsiteY3" fmla="*/ 1237091 h 6078165"/>
                <a:gd name="connsiteX4" fmla="*/ 1381418 w 5969143"/>
                <a:gd name="connsiteY4" fmla="*/ 1320434 h 6078165"/>
                <a:gd name="connsiteX5" fmla="*/ 1100431 w 5969143"/>
                <a:gd name="connsiteY5" fmla="*/ 1610946 h 6078165"/>
                <a:gd name="connsiteX6" fmla="*/ 831350 w 5969143"/>
                <a:gd name="connsiteY6" fmla="*/ 2003852 h 6078165"/>
                <a:gd name="connsiteX7" fmla="*/ 605130 w 5969143"/>
                <a:gd name="connsiteY7" fmla="*/ 2161015 h 6078165"/>
                <a:gd name="connsiteX8" fmla="*/ 319381 w 5969143"/>
                <a:gd name="connsiteY8" fmla="*/ 2249121 h 6078165"/>
                <a:gd name="connsiteX9" fmla="*/ 28868 w 5969143"/>
                <a:gd name="connsiteY9" fmla="*/ 2249121 h 6078165"/>
                <a:gd name="connsiteX10" fmla="*/ 33631 w 5969143"/>
                <a:gd name="connsiteY10" fmla="*/ 2153871 h 6078165"/>
                <a:gd name="connsiteX11" fmla="*/ 233656 w 5969143"/>
                <a:gd name="connsiteY11" fmla="*/ 2149109 h 6078165"/>
                <a:gd name="connsiteX12" fmla="*/ 400343 w 5969143"/>
                <a:gd name="connsiteY12" fmla="*/ 2134821 h 6078165"/>
                <a:gd name="connsiteX13" fmla="*/ 686093 w 5969143"/>
                <a:gd name="connsiteY13" fmla="*/ 2034809 h 6078165"/>
                <a:gd name="connsiteX14" fmla="*/ 814681 w 5969143"/>
                <a:gd name="connsiteY14" fmla="*/ 1896696 h 6078165"/>
                <a:gd name="connsiteX15" fmla="*/ 1048043 w 5969143"/>
                <a:gd name="connsiteY15" fmla="*/ 1539509 h 6078165"/>
                <a:gd name="connsiteX16" fmla="*/ 1257593 w 5969143"/>
                <a:gd name="connsiteY16" fmla="*/ 1268046 h 6078165"/>
                <a:gd name="connsiteX17" fmla="*/ 1443331 w 5969143"/>
                <a:gd name="connsiteY17" fmla="*/ 1077546 h 6078165"/>
                <a:gd name="connsiteX18" fmla="*/ 1714793 w 5969143"/>
                <a:gd name="connsiteY18" fmla="*/ 848946 h 6078165"/>
                <a:gd name="connsiteX19" fmla="*/ 2062456 w 5969143"/>
                <a:gd name="connsiteY19" fmla="*/ 563196 h 6078165"/>
                <a:gd name="connsiteX20" fmla="*/ 2405356 w 5969143"/>
                <a:gd name="connsiteY20" fmla="*/ 263159 h 6078165"/>
                <a:gd name="connsiteX21" fmla="*/ 2691106 w 5969143"/>
                <a:gd name="connsiteY21" fmla="*/ 15509 h 6078165"/>
                <a:gd name="connsiteX22" fmla="*/ 2762543 w 5969143"/>
                <a:gd name="connsiteY22" fmla="*/ 39321 h 6078165"/>
                <a:gd name="connsiteX23" fmla="*/ 2648243 w 5969143"/>
                <a:gd name="connsiteY23" fmla="*/ 148859 h 6078165"/>
                <a:gd name="connsiteX24" fmla="*/ 2519656 w 5969143"/>
                <a:gd name="connsiteY24" fmla="*/ 277446 h 6078165"/>
                <a:gd name="connsiteX25" fmla="*/ 2676818 w 5969143"/>
                <a:gd name="connsiteY25" fmla="*/ 520334 h 6078165"/>
                <a:gd name="connsiteX26" fmla="*/ 2929231 w 5969143"/>
                <a:gd name="connsiteY26" fmla="*/ 829896 h 6078165"/>
                <a:gd name="connsiteX27" fmla="*/ 3253081 w 5969143"/>
                <a:gd name="connsiteY27" fmla="*/ 1201371 h 6078165"/>
                <a:gd name="connsiteX28" fmla="*/ 3505493 w 5969143"/>
                <a:gd name="connsiteY28" fmla="*/ 991821 h 6078165"/>
                <a:gd name="connsiteX29" fmla="*/ 4057943 w 5969143"/>
                <a:gd name="connsiteY29" fmla="*/ 1382346 h 6078165"/>
                <a:gd name="connsiteX30" fmla="*/ 5043780 w 5969143"/>
                <a:gd name="connsiteY30" fmla="*/ 1182322 h 6078165"/>
                <a:gd name="connsiteX31" fmla="*/ 5858168 w 5969143"/>
                <a:gd name="connsiteY31" fmla="*/ 334596 h 6078165"/>
                <a:gd name="connsiteX32" fmla="*/ 5967706 w 5969143"/>
                <a:gd name="connsiteY32" fmla="*/ 325072 h 6078165"/>
                <a:gd name="connsiteX33" fmla="*/ 5796255 w 5969143"/>
                <a:gd name="connsiteY33" fmla="*/ 556053 h 6078165"/>
                <a:gd name="connsiteX34" fmla="*/ 5165225 w 5969143"/>
                <a:gd name="connsiteY34" fmla="*/ 1182322 h 6078165"/>
                <a:gd name="connsiteX35" fmla="*/ 3610269 w 5969143"/>
                <a:gd name="connsiteY35" fmla="*/ 2577733 h 6078165"/>
                <a:gd name="connsiteX36" fmla="*/ 3148307 w 5969143"/>
                <a:gd name="connsiteY36" fmla="*/ 2291982 h 6078165"/>
                <a:gd name="connsiteX37" fmla="*/ 3134018 w 5969143"/>
                <a:gd name="connsiteY37" fmla="*/ 1253759 h 6078165"/>
                <a:gd name="connsiteX38" fmla="*/ 2448218 w 5969143"/>
                <a:gd name="connsiteY38" fmla="*/ 429845 h 6078165"/>
                <a:gd name="connsiteX39" fmla="*/ 1905293 w 5969143"/>
                <a:gd name="connsiteY39" fmla="*/ 925145 h 6078165"/>
                <a:gd name="connsiteX40" fmla="*/ 2214856 w 5969143"/>
                <a:gd name="connsiteY40" fmla="*/ 2139583 h 6078165"/>
                <a:gd name="connsiteX41" fmla="*/ 1829094 w 5969143"/>
                <a:gd name="connsiteY41" fmla="*/ 2301509 h 6078165"/>
                <a:gd name="connsiteX42" fmla="*/ 1786232 w 5969143"/>
                <a:gd name="connsiteY42" fmla="*/ 2582495 h 6078165"/>
                <a:gd name="connsiteX43" fmla="*/ 852780 w 5969143"/>
                <a:gd name="connsiteY43" fmla="*/ 2587256 h 6078165"/>
                <a:gd name="connsiteX44" fmla="*/ 852781 w 5969143"/>
                <a:gd name="connsiteY44" fmla="*/ 2391996 h 6078165"/>
                <a:gd name="connsiteX45" fmla="*/ 1695743 w 5969143"/>
                <a:gd name="connsiteY45" fmla="*/ 2387233 h 6078165"/>
                <a:gd name="connsiteX46" fmla="*/ 1910056 w 5969143"/>
                <a:gd name="connsiteY46" fmla="*/ 2158633 h 6078165"/>
                <a:gd name="connsiteX47" fmla="*/ 2038642 w 5969143"/>
                <a:gd name="connsiteY47" fmla="*/ 2077670 h 6078165"/>
                <a:gd name="connsiteX48" fmla="*/ 2052931 w 5969143"/>
                <a:gd name="connsiteY48" fmla="*/ 1772870 h 6078165"/>
                <a:gd name="connsiteX49" fmla="*/ 1991019 w 5969143"/>
                <a:gd name="connsiteY49" fmla="*/ 1506171 h 6078165"/>
                <a:gd name="connsiteX50" fmla="*/ 1443331 w 5969143"/>
                <a:gd name="connsiteY50" fmla="*/ 1677620 h 6078165"/>
                <a:gd name="connsiteX51" fmla="*/ 995655 w 5969143"/>
                <a:gd name="connsiteY51" fmla="*/ 1968133 h 6078165"/>
                <a:gd name="connsiteX52" fmla="*/ 824207 w 5969143"/>
                <a:gd name="connsiteY52" fmla="*/ 2296745 h 6078165"/>
                <a:gd name="connsiteX53" fmla="*/ 671805 w 5969143"/>
                <a:gd name="connsiteY53" fmla="*/ 2982545 h 6078165"/>
                <a:gd name="connsiteX54" fmla="*/ 714669 w 5969143"/>
                <a:gd name="connsiteY54" fmla="*/ 3801695 h 6078165"/>
                <a:gd name="connsiteX55" fmla="*/ 776581 w 5969143"/>
                <a:gd name="connsiteY55" fmla="*/ 4192218 h 6078165"/>
                <a:gd name="connsiteX56" fmla="*/ 800393 w 5969143"/>
                <a:gd name="connsiteY56" fmla="*/ 4606555 h 6078165"/>
                <a:gd name="connsiteX57" fmla="*/ 728955 w 5969143"/>
                <a:gd name="connsiteY57" fmla="*/ 5335218 h 6078165"/>
                <a:gd name="connsiteX58" fmla="*/ 633706 w 5969143"/>
                <a:gd name="connsiteY58" fmla="*/ 5759079 h 6078165"/>
                <a:gd name="connsiteX59" fmla="*/ 995656 w 5969143"/>
                <a:gd name="connsiteY59" fmla="*/ 5801941 h 6078165"/>
                <a:gd name="connsiteX60" fmla="*/ 1005181 w 5969143"/>
                <a:gd name="connsiteY60" fmla="*/ 5930529 h 6078165"/>
                <a:gd name="connsiteX61" fmla="*/ 628943 w 5969143"/>
                <a:gd name="connsiteY61" fmla="*/ 5921003 h 6078165"/>
                <a:gd name="connsiteX62" fmla="*/ 605131 w 5969143"/>
                <a:gd name="connsiteY62" fmla="*/ 6078165 h 6078165"/>
                <a:gd name="connsiteX0" fmla="*/ 1069475 w 5969143"/>
                <a:gd name="connsiteY0" fmla="*/ 1741915 h 6078165"/>
                <a:gd name="connsiteX1" fmla="*/ 1167106 w 5969143"/>
                <a:gd name="connsiteY1" fmla="*/ 1606184 h 6078165"/>
                <a:gd name="connsiteX2" fmla="*/ 1290931 w 5969143"/>
                <a:gd name="connsiteY2" fmla="*/ 1487121 h 6078165"/>
                <a:gd name="connsiteX3" fmla="*/ 1493337 w 5969143"/>
                <a:gd name="connsiteY3" fmla="*/ 1237091 h 6078165"/>
                <a:gd name="connsiteX4" fmla="*/ 1381418 w 5969143"/>
                <a:gd name="connsiteY4" fmla="*/ 1320434 h 6078165"/>
                <a:gd name="connsiteX5" fmla="*/ 1100431 w 5969143"/>
                <a:gd name="connsiteY5" fmla="*/ 1610946 h 6078165"/>
                <a:gd name="connsiteX6" fmla="*/ 831350 w 5969143"/>
                <a:gd name="connsiteY6" fmla="*/ 2003852 h 6078165"/>
                <a:gd name="connsiteX7" fmla="*/ 605130 w 5969143"/>
                <a:gd name="connsiteY7" fmla="*/ 2161015 h 6078165"/>
                <a:gd name="connsiteX8" fmla="*/ 319381 w 5969143"/>
                <a:gd name="connsiteY8" fmla="*/ 2249121 h 6078165"/>
                <a:gd name="connsiteX9" fmla="*/ 28868 w 5969143"/>
                <a:gd name="connsiteY9" fmla="*/ 2249121 h 6078165"/>
                <a:gd name="connsiteX10" fmla="*/ 33631 w 5969143"/>
                <a:gd name="connsiteY10" fmla="*/ 2153871 h 6078165"/>
                <a:gd name="connsiteX11" fmla="*/ 233656 w 5969143"/>
                <a:gd name="connsiteY11" fmla="*/ 2149109 h 6078165"/>
                <a:gd name="connsiteX12" fmla="*/ 400343 w 5969143"/>
                <a:gd name="connsiteY12" fmla="*/ 2134821 h 6078165"/>
                <a:gd name="connsiteX13" fmla="*/ 686093 w 5969143"/>
                <a:gd name="connsiteY13" fmla="*/ 2034809 h 6078165"/>
                <a:gd name="connsiteX14" fmla="*/ 814681 w 5969143"/>
                <a:gd name="connsiteY14" fmla="*/ 1896696 h 6078165"/>
                <a:gd name="connsiteX15" fmla="*/ 1048043 w 5969143"/>
                <a:gd name="connsiteY15" fmla="*/ 1539509 h 6078165"/>
                <a:gd name="connsiteX16" fmla="*/ 1257593 w 5969143"/>
                <a:gd name="connsiteY16" fmla="*/ 1268046 h 6078165"/>
                <a:gd name="connsiteX17" fmla="*/ 1443331 w 5969143"/>
                <a:gd name="connsiteY17" fmla="*/ 1077546 h 6078165"/>
                <a:gd name="connsiteX18" fmla="*/ 1714793 w 5969143"/>
                <a:gd name="connsiteY18" fmla="*/ 848946 h 6078165"/>
                <a:gd name="connsiteX19" fmla="*/ 2062456 w 5969143"/>
                <a:gd name="connsiteY19" fmla="*/ 563196 h 6078165"/>
                <a:gd name="connsiteX20" fmla="*/ 2405356 w 5969143"/>
                <a:gd name="connsiteY20" fmla="*/ 263159 h 6078165"/>
                <a:gd name="connsiteX21" fmla="*/ 2691106 w 5969143"/>
                <a:gd name="connsiteY21" fmla="*/ 15509 h 6078165"/>
                <a:gd name="connsiteX22" fmla="*/ 2762543 w 5969143"/>
                <a:gd name="connsiteY22" fmla="*/ 39321 h 6078165"/>
                <a:gd name="connsiteX23" fmla="*/ 2648243 w 5969143"/>
                <a:gd name="connsiteY23" fmla="*/ 148859 h 6078165"/>
                <a:gd name="connsiteX24" fmla="*/ 2519656 w 5969143"/>
                <a:gd name="connsiteY24" fmla="*/ 277446 h 6078165"/>
                <a:gd name="connsiteX25" fmla="*/ 2676818 w 5969143"/>
                <a:gd name="connsiteY25" fmla="*/ 520334 h 6078165"/>
                <a:gd name="connsiteX26" fmla="*/ 2929231 w 5969143"/>
                <a:gd name="connsiteY26" fmla="*/ 829896 h 6078165"/>
                <a:gd name="connsiteX27" fmla="*/ 3253081 w 5969143"/>
                <a:gd name="connsiteY27" fmla="*/ 1201371 h 6078165"/>
                <a:gd name="connsiteX28" fmla="*/ 3505493 w 5969143"/>
                <a:gd name="connsiteY28" fmla="*/ 991821 h 6078165"/>
                <a:gd name="connsiteX29" fmla="*/ 4057943 w 5969143"/>
                <a:gd name="connsiteY29" fmla="*/ 1382346 h 6078165"/>
                <a:gd name="connsiteX30" fmla="*/ 5043780 w 5969143"/>
                <a:gd name="connsiteY30" fmla="*/ 1182322 h 6078165"/>
                <a:gd name="connsiteX31" fmla="*/ 5858168 w 5969143"/>
                <a:gd name="connsiteY31" fmla="*/ 334596 h 6078165"/>
                <a:gd name="connsiteX32" fmla="*/ 5967706 w 5969143"/>
                <a:gd name="connsiteY32" fmla="*/ 325072 h 6078165"/>
                <a:gd name="connsiteX33" fmla="*/ 5796255 w 5969143"/>
                <a:gd name="connsiteY33" fmla="*/ 556053 h 6078165"/>
                <a:gd name="connsiteX34" fmla="*/ 5165225 w 5969143"/>
                <a:gd name="connsiteY34" fmla="*/ 1182322 h 6078165"/>
                <a:gd name="connsiteX35" fmla="*/ 3610269 w 5969143"/>
                <a:gd name="connsiteY35" fmla="*/ 2577733 h 6078165"/>
                <a:gd name="connsiteX36" fmla="*/ 3148307 w 5969143"/>
                <a:gd name="connsiteY36" fmla="*/ 2291982 h 6078165"/>
                <a:gd name="connsiteX37" fmla="*/ 3134018 w 5969143"/>
                <a:gd name="connsiteY37" fmla="*/ 1253759 h 6078165"/>
                <a:gd name="connsiteX38" fmla="*/ 2448218 w 5969143"/>
                <a:gd name="connsiteY38" fmla="*/ 429845 h 6078165"/>
                <a:gd name="connsiteX39" fmla="*/ 1905293 w 5969143"/>
                <a:gd name="connsiteY39" fmla="*/ 925145 h 6078165"/>
                <a:gd name="connsiteX40" fmla="*/ 2214856 w 5969143"/>
                <a:gd name="connsiteY40" fmla="*/ 2139583 h 6078165"/>
                <a:gd name="connsiteX41" fmla="*/ 1829094 w 5969143"/>
                <a:gd name="connsiteY41" fmla="*/ 2301509 h 6078165"/>
                <a:gd name="connsiteX42" fmla="*/ 1786232 w 5969143"/>
                <a:gd name="connsiteY42" fmla="*/ 2582495 h 6078165"/>
                <a:gd name="connsiteX43" fmla="*/ 852780 w 5969143"/>
                <a:gd name="connsiteY43" fmla="*/ 2587256 h 6078165"/>
                <a:gd name="connsiteX44" fmla="*/ 852781 w 5969143"/>
                <a:gd name="connsiteY44" fmla="*/ 2391996 h 6078165"/>
                <a:gd name="connsiteX45" fmla="*/ 1695743 w 5969143"/>
                <a:gd name="connsiteY45" fmla="*/ 2387233 h 6078165"/>
                <a:gd name="connsiteX46" fmla="*/ 1910056 w 5969143"/>
                <a:gd name="connsiteY46" fmla="*/ 2158633 h 6078165"/>
                <a:gd name="connsiteX47" fmla="*/ 2038642 w 5969143"/>
                <a:gd name="connsiteY47" fmla="*/ 2077670 h 6078165"/>
                <a:gd name="connsiteX48" fmla="*/ 2052931 w 5969143"/>
                <a:gd name="connsiteY48" fmla="*/ 1772870 h 6078165"/>
                <a:gd name="connsiteX49" fmla="*/ 1991019 w 5969143"/>
                <a:gd name="connsiteY49" fmla="*/ 1506171 h 6078165"/>
                <a:gd name="connsiteX50" fmla="*/ 1443331 w 5969143"/>
                <a:gd name="connsiteY50" fmla="*/ 1677620 h 6078165"/>
                <a:gd name="connsiteX51" fmla="*/ 995655 w 5969143"/>
                <a:gd name="connsiteY51" fmla="*/ 1968133 h 6078165"/>
                <a:gd name="connsiteX52" fmla="*/ 824207 w 5969143"/>
                <a:gd name="connsiteY52" fmla="*/ 2296745 h 6078165"/>
                <a:gd name="connsiteX53" fmla="*/ 671805 w 5969143"/>
                <a:gd name="connsiteY53" fmla="*/ 2982545 h 6078165"/>
                <a:gd name="connsiteX54" fmla="*/ 714669 w 5969143"/>
                <a:gd name="connsiteY54" fmla="*/ 3801695 h 6078165"/>
                <a:gd name="connsiteX55" fmla="*/ 776581 w 5969143"/>
                <a:gd name="connsiteY55" fmla="*/ 4192218 h 6078165"/>
                <a:gd name="connsiteX56" fmla="*/ 800393 w 5969143"/>
                <a:gd name="connsiteY56" fmla="*/ 4606555 h 6078165"/>
                <a:gd name="connsiteX57" fmla="*/ 728955 w 5969143"/>
                <a:gd name="connsiteY57" fmla="*/ 5335218 h 6078165"/>
                <a:gd name="connsiteX58" fmla="*/ 633706 w 5969143"/>
                <a:gd name="connsiteY58" fmla="*/ 5759079 h 6078165"/>
                <a:gd name="connsiteX59" fmla="*/ 995656 w 5969143"/>
                <a:gd name="connsiteY59" fmla="*/ 5801941 h 6078165"/>
                <a:gd name="connsiteX60" fmla="*/ 1005181 w 5969143"/>
                <a:gd name="connsiteY60" fmla="*/ 5930529 h 6078165"/>
                <a:gd name="connsiteX61" fmla="*/ 628943 w 5969143"/>
                <a:gd name="connsiteY61" fmla="*/ 5921003 h 6078165"/>
                <a:gd name="connsiteX62" fmla="*/ 605131 w 5969143"/>
                <a:gd name="connsiteY62" fmla="*/ 6078165 h 6078165"/>
                <a:gd name="connsiteX0" fmla="*/ 1040900 w 5969143"/>
                <a:gd name="connsiteY0" fmla="*/ 1749058 h 6078165"/>
                <a:gd name="connsiteX1" fmla="*/ 1167106 w 5969143"/>
                <a:gd name="connsiteY1" fmla="*/ 1606184 h 6078165"/>
                <a:gd name="connsiteX2" fmla="*/ 1290931 w 5969143"/>
                <a:gd name="connsiteY2" fmla="*/ 1487121 h 6078165"/>
                <a:gd name="connsiteX3" fmla="*/ 1493337 w 5969143"/>
                <a:gd name="connsiteY3" fmla="*/ 1237091 h 6078165"/>
                <a:gd name="connsiteX4" fmla="*/ 1381418 w 5969143"/>
                <a:gd name="connsiteY4" fmla="*/ 1320434 h 6078165"/>
                <a:gd name="connsiteX5" fmla="*/ 1100431 w 5969143"/>
                <a:gd name="connsiteY5" fmla="*/ 1610946 h 6078165"/>
                <a:gd name="connsiteX6" fmla="*/ 831350 w 5969143"/>
                <a:gd name="connsiteY6" fmla="*/ 2003852 h 6078165"/>
                <a:gd name="connsiteX7" fmla="*/ 605130 w 5969143"/>
                <a:gd name="connsiteY7" fmla="*/ 2161015 h 6078165"/>
                <a:gd name="connsiteX8" fmla="*/ 319381 w 5969143"/>
                <a:gd name="connsiteY8" fmla="*/ 2249121 h 6078165"/>
                <a:gd name="connsiteX9" fmla="*/ 28868 w 5969143"/>
                <a:gd name="connsiteY9" fmla="*/ 2249121 h 6078165"/>
                <a:gd name="connsiteX10" fmla="*/ 33631 w 5969143"/>
                <a:gd name="connsiteY10" fmla="*/ 2153871 h 6078165"/>
                <a:gd name="connsiteX11" fmla="*/ 233656 w 5969143"/>
                <a:gd name="connsiteY11" fmla="*/ 2149109 h 6078165"/>
                <a:gd name="connsiteX12" fmla="*/ 400343 w 5969143"/>
                <a:gd name="connsiteY12" fmla="*/ 2134821 h 6078165"/>
                <a:gd name="connsiteX13" fmla="*/ 686093 w 5969143"/>
                <a:gd name="connsiteY13" fmla="*/ 2034809 h 6078165"/>
                <a:gd name="connsiteX14" fmla="*/ 814681 w 5969143"/>
                <a:gd name="connsiteY14" fmla="*/ 1896696 h 6078165"/>
                <a:gd name="connsiteX15" fmla="*/ 1048043 w 5969143"/>
                <a:gd name="connsiteY15" fmla="*/ 1539509 h 6078165"/>
                <a:gd name="connsiteX16" fmla="*/ 1257593 w 5969143"/>
                <a:gd name="connsiteY16" fmla="*/ 1268046 h 6078165"/>
                <a:gd name="connsiteX17" fmla="*/ 1443331 w 5969143"/>
                <a:gd name="connsiteY17" fmla="*/ 1077546 h 6078165"/>
                <a:gd name="connsiteX18" fmla="*/ 1714793 w 5969143"/>
                <a:gd name="connsiteY18" fmla="*/ 848946 h 6078165"/>
                <a:gd name="connsiteX19" fmla="*/ 2062456 w 5969143"/>
                <a:gd name="connsiteY19" fmla="*/ 563196 h 6078165"/>
                <a:gd name="connsiteX20" fmla="*/ 2405356 w 5969143"/>
                <a:gd name="connsiteY20" fmla="*/ 263159 h 6078165"/>
                <a:gd name="connsiteX21" fmla="*/ 2691106 w 5969143"/>
                <a:gd name="connsiteY21" fmla="*/ 15509 h 6078165"/>
                <a:gd name="connsiteX22" fmla="*/ 2762543 w 5969143"/>
                <a:gd name="connsiteY22" fmla="*/ 39321 h 6078165"/>
                <a:gd name="connsiteX23" fmla="*/ 2648243 w 5969143"/>
                <a:gd name="connsiteY23" fmla="*/ 148859 h 6078165"/>
                <a:gd name="connsiteX24" fmla="*/ 2519656 w 5969143"/>
                <a:gd name="connsiteY24" fmla="*/ 277446 h 6078165"/>
                <a:gd name="connsiteX25" fmla="*/ 2676818 w 5969143"/>
                <a:gd name="connsiteY25" fmla="*/ 520334 h 6078165"/>
                <a:gd name="connsiteX26" fmla="*/ 2929231 w 5969143"/>
                <a:gd name="connsiteY26" fmla="*/ 829896 h 6078165"/>
                <a:gd name="connsiteX27" fmla="*/ 3253081 w 5969143"/>
                <a:gd name="connsiteY27" fmla="*/ 1201371 h 6078165"/>
                <a:gd name="connsiteX28" fmla="*/ 3505493 w 5969143"/>
                <a:gd name="connsiteY28" fmla="*/ 991821 h 6078165"/>
                <a:gd name="connsiteX29" fmla="*/ 4057943 w 5969143"/>
                <a:gd name="connsiteY29" fmla="*/ 1382346 h 6078165"/>
                <a:gd name="connsiteX30" fmla="*/ 5043780 w 5969143"/>
                <a:gd name="connsiteY30" fmla="*/ 1182322 h 6078165"/>
                <a:gd name="connsiteX31" fmla="*/ 5858168 w 5969143"/>
                <a:gd name="connsiteY31" fmla="*/ 334596 h 6078165"/>
                <a:gd name="connsiteX32" fmla="*/ 5967706 w 5969143"/>
                <a:gd name="connsiteY32" fmla="*/ 325072 h 6078165"/>
                <a:gd name="connsiteX33" fmla="*/ 5796255 w 5969143"/>
                <a:gd name="connsiteY33" fmla="*/ 556053 h 6078165"/>
                <a:gd name="connsiteX34" fmla="*/ 5165225 w 5969143"/>
                <a:gd name="connsiteY34" fmla="*/ 1182322 h 6078165"/>
                <a:gd name="connsiteX35" fmla="*/ 3610269 w 5969143"/>
                <a:gd name="connsiteY35" fmla="*/ 2577733 h 6078165"/>
                <a:gd name="connsiteX36" fmla="*/ 3148307 w 5969143"/>
                <a:gd name="connsiteY36" fmla="*/ 2291982 h 6078165"/>
                <a:gd name="connsiteX37" fmla="*/ 3134018 w 5969143"/>
                <a:gd name="connsiteY37" fmla="*/ 1253759 h 6078165"/>
                <a:gd name="connsiteX38" fmla="*/ 2448218 w 5969143"/>
                <a:gd name="connsiteY38" fmla="*/ 429845 h 6078165"/>
                <a:gd name="connsiteX39" fmla="*/ 1905293 w 5969143"/>
                <a:gd name="connsiteY39" fmla="*/ 925145 h 6078165"/>
                <a:gd name="connsiteX40" fmla="*/ 2214856 w 5969143"/>
                <a:gd name="connsiteY40" fmla="*/ 2139583 h 6078165"/>
                <a:gd name="connsiteX41" fmla="*/ 1829094 w 5969143"/>
                <a:gd name="connsiteY41" fmla="*/ 2301509 h 6078165"/>
                <a:gd name="connsiteX42" fmla="*/ 1786232 w 5969143"/>
                <a:gd name="connsiteY42" fmla="*/ 2582495 h 6078165"/>
                <a:gd name="connsiteX43" fmla="*/ 852780 w 5969143"/>
                <a:gd name="connsiteY43" fmla="*/ 2587256 h 6078165"/>
                <a:gd name="connsiteX44" fmla="*/ 852781 w 5969143"/>
                <a:gd name="connsiteY44" fmla="*/ 2391996 h 6078165"/>
                <a:gd name="connsiteX45" fmla="*/ 1695743 w 5969143"/>
                <a:gd name="connsiteY45" fmla="*/ 2387233 h 6078165"/>
                <a:gd name="connsiteX46" fmla="*/ 1910056 w 5969143"/>
                <a:gd name="connsiteY46" fmla="*/ 2158633 h 6078165"/>
                <a:gd name="connsiteX47" fmla="*/ 2038642 w 5969143"/>
                <a:gd name="connsiteY47" fmla="*/ 2077670 h 6078165"/>
                <a:gd name="connsiteX48" fmla="*/ 2052931 w 5969143"/>
                <a:gd name="connsiteY48" fmla="*/ 1772870 h 6078165"/>
                <a:gd name="connsiteX49" fmla="*/ 1991019 w 5969143"/>
                <a:gd name="connsiteY49" fmla="*/ 1506171 h 6078165"/>
                <a:gd name="connsiteX50" fmla="*/ 1443331 w 5969143"/>
                <a:gd name="connsiteY50" fmla="*/ 1677620 h 6078165"/>
                <a:gd name="connsiteX51" fmla="*/ 995655 w 5969143"/>
                <a:gd name="connsiteY51" fmla="*/ 1968133 h 6078165"/>
                <a:gd name="connsiteX52" fmla="*/ 824207 w 5969143"/>
                <a:gd name="connsiteY52" fmla="*/ 2296745 h 6078165"/>
                <a:gd name="connsiteX53" fmla="*/ 671805 w 5969143"/>
                <a:gd name="connsiteY53" fmla="*/ 2982545 h 6078165"/>
                <a:gd name="connsiteX54" fmla="*/ 714669 w 5969143"/>
                <a:gd name="connsiteY54" fmla="*/ 3801695 h 6078165"/>
                <a:gd name="connsiteX55" fmla="*/ 776581 w 5969143"/>
                <a:gd name="connsiteY55" fmla="*/ 4192218 h 6078165"/>
                <a:gd name="connsiteX56" fmla="*/ 800393 w 5969143"/>
                <a:gd name="connsiteY56" fmla="*/ 4606555 h 6078165"/>
                <a:gd name="connsiteX57" fmla="*/ 728955 w 5969143"/>
                <a:gd name="connsiteY57" fmla="*/ 5335218 h 6078165"/>
                <a:gd name="connsiteX58" fmla="*/ 633706 w 5969143"/>
                <a:gd name="connsiteY58" fmla="*/ 5759079 h 6078165"/>
                <a:gd name="connsiteX59" fmla="*/ 995656 w 5969143"/>
                <a:gd name="connsiteY59" fmla="*/ 5801941 h 6078165"/>
                <a:gd name="connsiteX60" fmla="*/ 1005181 w 5969143"/>
                <a:gd name="connsiteY60" fmla="*/ 5930529 h 6078165"/>
                <a:gd name="connsiteX61" fmla="*/ 628943 w 5969143"/>
                <a:gd name="connsiteY61" fmla="*/ 5921003 h 6078165"/>
                <a:gd name="connsiteX62" fmla="*/ 605131 w 5969143"/>
                <a:gd name="connsiteY62" fmla="*/ 6078165 h 6078165"/>
                <a:gd name="connsiteX0" fmla="*/ 1043281 w 5969143"/>
                <a:gd name="connsiteY0" fmla="*/ 1760965 h 6078165"/>
                <a:gd name="connsiteX1" fmla="*/ 1167106 w 5969143"/>
                <a:gd name="connsiteY1" fmla="*/ 1606184 h 6078165"/>
                <a:gd name="connsiteX2" fmla="*/ 1290931 w 5969143"/>
                <a:gd name="connsiteY2" fmla="*/ 1487121 h 6078165"/>
                <a:gd name="connsiteX3" fmla="*/ 1493337 w 5969143"/>
                <a:gd name="connsiteY3" fmla="*/ 1237091 h 6078165"/>
                <a:gd name="connsiteX4" fmla="*/ 1381418 w 5969143"/>
                <a:gd name="connsiteY4" fmla="*/ 1320434 h 6078165"/>
                <a:gd name="connsiteX5" fmla="*/ 1100431 w 5969143"/>
                <a:gd name="connsiteY5" fmla="*/ 1610946 h 6078165"/>
                <a:gd name="connsiteX6" fmla="*/ 831350 w 5969143"/>
                <a:gd name="connsiteY6" fmla="*/ 2003852 h 6078165"/>
                <a:gd name="connsiteX7" fmla="*/ 605130 w 5969143"/>
                <a:gd name="connsiteY7" fmla="*/ 2161015 h 6078165"/>
                <a:gd name="connsiteX8" fmla="*/ 319381 w 5969143"/>
                <a:gd name="connsiteY8" fmla="*/ 2249121 h 6078165"/>
                <a:gd name="connsiteX9" fmla="*/ 28868 w 5969143"/>
                <a:gd name="connsiteY9" fmla="*/ 2249121 h 6078165"/>
                <a:gd name="connsiteX10" fmla="*/ 33631 w 5969143"/>
                <a:gd name="connsiteY10" fmla="*/ 2153871 h 6078165"/>
                <a:gd name="connsiteX11" fmla="*/ 233656 w 5969143"/>
                <a:gd name="connsiteY11" fmla="*/ 2149109 h 6078165"/>
                <a:gd name="connsiteX12" fmla="*/ 400343 w 5969143"/>
                <a:gd name="connsiteY12" fmla="*/ 2134821 h 6078165"/>
                <a:gd name="connsiteX13" fmla="*/ 686093 w 5969143"/>
                <a:gd name="connsiteY13" fmla="*/ 2034809 h 6078165"/>
                <a:gd name="connsiteX14" fmla="*/ 814681 w 5969143"/>
                <a:gd name="connsiteY14" fmla="*/ 1896696 h 6078165"/>
                <a:gd name="connsiteX15" fmla="*/ 1048043 w 5969143"/>
                <a:gd name="connsiteY15" fmla="*/ 1539509 h 6078165"/>
                <a:gd name="connsiteX16" fmla="*/ 1257593 w 5969143"/>
                <a:gd name="connsiteY16" fmla="*/ 1268046 h 6078165"/>
                <a:gd name="connsiteX17" fmla="*/ 1443331 w 5969143"/>
                <a:gd name="connsiteY17" fmla="*/ 1077546 h 6078165"/>
                <a:gd name="connsiteX18" fmla="*/ 1714793 w 5969143"/>
                <a:gd name="connsiteY18" fmla="*/ 848946 h 6078165"/>
                <a:gd name="connsiteX19" fmla="*/ 2062456 w 5969143"/>
                <a:gd name="connsiteY19" fmla="*/ 563196 h 6078165"/>
                <a:gd name="connsiteX20" fmla="*/ 2405356 w 5969143"/>
                <a:gd name="connsiteY20" fmla="*/ 263159 h 6078165"/>
                <a:gd name="connsiteX21" fmla="*/ 2691106 w 5969143"/>
                <a:gd name="connsiteY21" fmla="*/ 15509 h 6078165"/>
                <a:gd name="connsiteX22" fmla="*/ 2762543 w 5969143"/>
                <a:gd name="connsiteY22" fmla="*/ 39321 h 6078165"/>
                <a:gd name="connsiteX23" fmla="*/ 2648243 w 5969143"/>
                <a:gd name="connsiteY23" fmla="*/ 148859 h 6078165"/>
                <a:gd name="connsiteX24" fmla="*/ 2519656 w 5969143"/>
                <a:gd name="connsiteY24" fmla="*/ 277446 h 6078165"/>
                <a:gd name="connsiteX25" fmla="*/ 2676818 w 5969143"/>
                <a:gd name="connsiteY25" fmla="*/ 520334 h 6078165"/>
                <a:gd name="connsiteX26" fmla="*/ 2929231 w 5969143"/>
                <a:gd name="connsiteY26" fmla="*/ 829896 h 6078165"/>
                <a:gd name="connsiteX27" fmla="*/ 3253081 w 5969143"/>
                <a:gd name="connsiteY27" fmla="*/ 1201371 h 6078165"/>
                <a:gd name="connsiteX28" fmla="*/ 3505493 w 5969143"/>
                <a:gd name="connsiteY28" fmla="*/ 991821 h 6078165"/>
                <a:gd name="connsiteX29" fmla="*/ 4057943 w 5969143"/>
                <a:gd name="connsiteY29" fmla="*/ 1382346 h 6078165"/>
                <a:gd name="connsiteX30" fmla="*/ 5043780 w 5969143"/>
                <a:gd name="connsiteY30" fmla="*/ 1182322 h 6078165"/>
                <a:gd name="connsiteX31" fmla="*/ 5858168 w 5969143"/>
                <a:gd name="connsiteY31" fmla="*/ 334596 h 6078165"/>
                <a:gd name="connsiteX32" fmla="*/ 5967706 w 5969143"/>
                <a:gd name="connsiteY32" fmla="*/ 325072 h 6078165"/>
                <a:gd name="connsiteX33" fmla="*/ 5796255 w 5969143"/>
                <a:gd name="connsiteY33" fmla="*/ 556053 h 6078165"/>
                <a:gd name="connsiteX34" fmla="*/ 5165225 w 5969143"/>
                <a:gd name="connsiteY34" fmla="*/ 1182322 h 6078165"/>
                <a:gd name="connsiteX35" fmla="*/ 3610269 w 5969143"/>
                <a:gd name="connsiteY35" fmla="*/ 2577733 h 6078165"/>
                <a:gd name="connsiteX36" fmla="*/ 3148307 w 5969143"/>
                <a:gd name="connsiteY36" fmla="*/ 2291982 h 6078165"/>
                <a:gd name="connsiteX37" fmla="*/ 3134018 w 5969143"/>
                <a:gd name="connsiteY37" fmla="*/ 1253759 h 6078165"/>
                <a:gd name="connsiteX38" fmla="*/ 2448218 w 5969143"/>
                <a:gd name="connsiteY38" fmla="*/ 429845 h 6078165"/>
                <a:gd name="connsiteX39" fmla="*/ 1905293 w 5969143"/>
                <a:gd name="connsiteY39" fmla="*/ 925145 h 6078165"/>
                <a:gd name="connsiteX40" fmla="*/ 2214856 w 5969143"/>
                <a:gd name="connsiteY40" fmla="*/ 2139583 h 6078165"/>
                <a:gd name="connsiteX41" fmla="*/ 1829094 w 5969143"/>
                <a:gd name="connsiteY41" fmla="*/ 2301509 h 6078165"/>
                <a:gd name="connsiteX42" fmla="*/ 1786232 w 5969143"/>
                <a:gd name="connsiteY42" fmla="*/ 2582495 h 6078165"/>
                <a:gd name="connsiteX43" fmla="*/ 852780 w 5969143"/>
                <a:gd name="connsiteY43" fmla="*/ 2587256 h 6078165"/>
                <a:gd name="connsiteX44" fmla="*/ 852781 w 5969143"/>
                <a:gd name="connsiteY44" fmla="*/ 2391996 h 6078165"/>
                <a:gd name="connsiteX45" fmla="*/ 1695743 w 5969143"/>
                <a:gd name="connsiteY45" fmla="*/ 2387233 h 6078165"/>
                <a:gd name="connsiteX46" fmla="*/ 1910056 w 5969143"/>
                <a:gd name="connsiteY46" fmla="*/ 2158633 h 6078165"/>
                <a:gd name="connsiteX47" fmla="*/ 2038642 w 5969143"/>
                <a:gd name="connsiteY47" fmla="*/ 2077670 h 6078165"/>
                <a:gd name="connsiteX48" fmla="*/ 2052931 w 5969143"/>
                <a:gd name="connsiteY48" fmla="*/ 1772870 h 6078165"/>
                <a:gd name="connsiteX49" fmla="*/ 1991019 w 5969143"/>
                <a:gd name="connsiteY49" fmla="*/ 1506171 h 6078165"/>
                <a:gd name="connsiteX50" fmla="*/ 1443331 w 5969143"/>
                <a:gd name="connsiteY50" fmla="*/ 1677620 h 6078165"/>
                <a:gd name="connsiteX51" fmla="*/ 995655 w 5969143"/>
                <a:gd name="connsiteY51" fmla="*/ 1968133 h 6078165"/>
                <a:gd name="connsiteX52" fmla="*/ 824207 w 5969143"/>
                <a:gd name="connsiteY52" fmla="*/ 2296745 h 6078165"/>
                <a:gd name="connsiteX53" fmla="*/ 671805 w 5969143"/>
                <a:gd name="connsiteY53" fmla="*/ 2982545 h 6078165"/>
                <a:gd name="connsiteX54" fmla="*/ 714669 w 5969143"/>
                <a:gd name="connsiteY54" fmla="*/ 3801695 h 6078165"/>
                <a:gd name="connsiteX55" fmla="*/ 776581 w 5969143"/>
                <a:gd name="connsiteY55" fmla="*/ 4192218 h 6078165"/>
                <a:gd name="connsiteX56" fmla="*/ 800393 w 5969143"/>
                <a:gd name="connsiteY56" fmla="*/ 4606555 h 6078165"/>
                <a:gd name="connsiteX57" fmla="*/ 728955 w 5969143"/>
                <a:gd name="connsiteY57" fmla="*/ 5335218 h 6078165"/>
                <a:gd name="connsiteX58" fmla="*/ 633706 w 5969143"/>
                <a:gd name="connsiteY58" fmla="*/ 5759079 h 6078165"/>
                <a:gd name="connsiteX59" fmla="*/ 995656 w 5969143"/>
                <a:gd name="connsiteY59" fmla="*/ 5801941 h 6078165"/>
                <a:gd name="connsiteX60" fmla="*/ 1005181 w 5969143"/>
                <a:gd name="connsiteY60" fmla="*/ 5930529 h 6078165"/>
                <a:gd name="connsiteX61" fmla="*/ 628943 w 5969143"/>
                <a:gd name="connsiteY61" fmla="*/ 5921003 h 6078165"/>
                <a:gd name="connsiteX62" fmla="*/ 605131 w 5969143"/>
                <a:gd name="connsiteY62" fmla="*/ 6078165 h 6078165"/>
                <a:gd name="connsiteX0" fmla="*/ 1043281 w 5969143"/>
                <a:gd name="connsiteY0" fmla="*/ 1760965 h 6078165"/>
                <a:gd name="connsiteX1" fmla="*/ 1290931 w 5969143"/>
                <a:gd name="connsiteY1" fmla="*/ 1487121 h 6078165"/>
                <a:gd name="connsiteX2" fmla="*/ 1493337 w 5969143"/>
                <a:gd name="connsiteY2" fmla="*/ 1237091 h 6078165"/>
                <a:gd name="connsiteX3" fmla="*/ 1381418 w 5969143"/>
                <a:gd name="connsiteY3" fmla="*/ 1320434 h 6078165"/>
                <a:gd name="connsiteX4" fmla="*/ 1100431 w 5969143"/>
                <a:gd name="connsiteY4" fmla="*/ 1610946 h 6078165"/>
                <a:gd name="connsiteX5" fmla="*/ 831350 w 5969143"/>
                <a:gd name="connsiteY5" fmla="*/ 2003852 h 6078165"/>
                <a:gd name="connsiteX6" fmla="*/ 605130 w 5969143"/>
                <a:gd name="connsiteY6" fmla="*/ 2161015 h 6078165"/>
                <a:gd name="connsiteX7" fmla="*/ 319381 w 5969143"/>
                <a:gd name="connsiteY7" fmla="*/ 2249121 h 6078165"/>
                <a:gd name="connsiteX8" fmla="*/ 28868 w 5969143"/>
                <a:gd name="connsiteY8" fmla="*/ 2249121 h 6078165"/>
                <a:gd name="connsiteX9" fmla="*/ 33631 w 5969143"/>
                <a:gd name="connsiteY9" fmla="*/ 2153871 h 6078165"/>
                <a:gd name="connsiteX10" fmla="*/ 233656 w 5969143"/>
                <a:gd name="connsiteY10" fmla="*/ 2149109 h 6078165"/>
                <a:gd name="connsiteX11" fmla="*/ 400343 w 5969143"/>
                <a:gd name="connsiteY11" fmla="*/ 2134821 h 6078165"/>
                <a:gd name="connsiteX12" fmla="*/ 686093 w 5969143"/>
                <a:gd name="connsiteY12" fmla="*/ 2034809 h 6078165"/>
                <a:gd name="connsiteX13" fmla="*/ 814681 w 5969143"/>
                <a:gd name="connsiteY13" fmla="*/ 1896696 h 6078165"/>
                <a:gd name="connsiteX14" fmla="*/ 1048043 w 5969143"/>
                <a:gd name="connsiteY14" fmla="*/ 1539509 h 6078165"/>
                <a:gd name="connsiteX15" fmla="*/ 1257593 w 5969143"/>
                <a:gd name="connsiteY15" fmla="*/ 1268046 h 6078165"/>
                <a:gd name="connsiteX16" fmla="*/ 1443331 w 5969143"/>
                <a:gd name="connsiteY16" fmla="*/ 1077546 h 6078165"/>
                <a:gd name="connsiteX17" fmla="*/ 1714793 w 5969143"/>
                <a:gd name="connsiteY17" fmla="*/ 848946 h 6078165"/>
                <a:gd name="connsiteX18" fmla="*/ 2062456 w 5969143"/>
                <a:gd name="connsiteY18" fmla="*/ 563196 h 6078165"/>
                <a:gd name="connsiteX19" fmla="*/ 2405356 w 5969143"/>
                <a:gd name="connsiteY19" fmla="*/ 263159 h 6078165"/>
                <a:gd name="connsiteX20" fmla="*/ 2691106 w 5969143"/>
                <a:gd name="connsiteY20" fmla="*/ 15509 h 6078165"/>
                <a:gd name="connsiteX21" fmla="*/ 2762543 w 5969143"/>
                <a:gd name="connsiteY21" fmla="*/ 39321 h 6078165"/>
                <a:gd name="connsiteX22" fmla="*/ 2648243 w 5969143"/>
                <a:gd name="connsiteY22" fmla="*/ 148859 h 6078165"/>
                <a:gd name="connsiteX23" fmla="*/ 2519656 w 5969143"/>
                <a:gd name="connsiteY23" fmla="*/ 277446 h 6078165"/>
                <a:gd name="connsiteX24" fmla="*/ 2676818 w 5969143"/>
                <a:gd name="connsiteY24" fmla="*/ 520334 h 6078165"/>
                <a:gd name="connsiteX25" fmla="*/ 2929231 w 5969143"/>
                <a:gd name="connsiteY25" fmla="*/ 829896 h 6078165"/>
                <a:gd name="connsiteX26" fmla="*/ 3253081 w 5969143"/>
                <a:gd name="connsiteY26" fmla="*/ 1201371 h 6078165"/>
                <a:gd name="connsiteX27" fmla="*/ 3505493 w 5969143"/>
                <a:gd name="connsiteY27" fmla="*/ 991821 h 6078165"/>
                <a:gd name="connsiteX28" fmla="*/ 4057943 w 5969143"/>
                <a:gd name="connsiteY28" fmla="*/ 1382346 h 6078165"/>
                <a:gd name="connsiteX29" fmla="*/ 5043780 w 5969143"/>
                <a:gd name="connsiteY29" fmla="*/ 1182322 h 6078165"/>
                <a:gd name="connsiteX30" fmla="*/ 5858168 w 5969143"/>
                <a:gd name="connsiteY30" fmla="*/ 334596 h 6078165"/>
                <a:gd name="connsiteX31" fmla="*/ 5967706 w 5969143"/>
                <a:gd name="connsiteY31" fmla="*/ 325072 h 6078165"/>
                <a:gd name="connsiteX32" fmla="*/ 5796255 w 5969143"/>
                <a:gd name="connsiteY32" fmla="*/ 556053 h 6078165"/>
                <a:gd name="connsiteX33" fmla="*/ 5165225 w 5969143"/>
                <a:gd name="connsiteY33" fmla="*/ 1182322 h 6078165"/>
                <a:gd name="connsiteX34" fmla="*/ 3610269 w 5969143"/>
                <a:gd name="connsiteY34" fmla="*/ 2577733 h 6078165"/>
                <a:gd name="connsiteX35" fmla="*/ 3148307 w 5969143"/>
                <a:gd name="connsiteY35" fmla="*/ 2291982 h 6078165"/>
                <a:gd name="connsiteX36" fmla="*/ 3134018 w 5969143"/>
                <a:gd name="connsiteY36" fmla="*/ 1253759 h 6078165"/>
                <a:gd name="connsiteX37" fmla="*/ 2448218 w 5969143"/>
                <a:gd name="connsiteY37" fmla="*/ 429845 h 6078165"/>
                <a:gd name="connsiteX38" fmla="*/ 1905293 w 5969143"/>
                <a:gd name="connsiteY38" fmla="*/ 925145 h 6078165"/>
                <a:gd name="connsiteX39" fmla="*/ 2214856 w 5969143"/>
                <a:gd name="connsiteY39" fmla="*/ 2139583 h 6078165"/>
                <a:gd name="connsiteX40" fmla="*/ 1829094 w 5969143"/>
                <a:gd name="connsiteY40" fmla="*/ 2301509 h 6078165"/>
                <a:gd name="connsiteX41" fmla="*/ 1786232 w 5969143"/>
                <a:gd name="connsiteY41" fmla="*/ 2582495 h 6078165"/>
                <a:gd name="connsiteX42" fmla="*/ 852780 w 5969143"/>
                <a:gd name="connsiteY42" fmla="*/ 2587256 h 6078165"/>
                <a:gd name="connsiteX43" fmla="*/ 852781 w 5969143"/>
                <a:gd name="connsiteY43" fmla="*/ 2391996 h 6078165"/>
                <a:gd name="connsiteX44" fmla="*/ 1695743 w 5969143"/>
                <a:gd name="connsiteY44" fmla="*/ 2387233 h 6078165"/>
                <a:gd name="connsiteX45" fmla="*/ 1910056 w 5969143"/>
                <a:gd name="connsiteY45" fmla="*/ 2158633 h 6078165"/>
                <a:gd name="connsiteX46" fmla="*/ 2038642 w 5969143"/>
                <a:gd name="connsiteY46" fmla="*/ 2077670 h 6078165"/>
                <a:gd name="connsiteX47" fmla="*/ 2052931 w 5969143"/>
                <a:gd name="connsiteY47" fmla="*/ 1772870 h 6078165"/>
                <a:gd name="connsiteX48" fmla="*/ 1991019 w 5969143"/>
                <a:gd name="connsiteY48" fmla="*/ 1506171 h 6078165"/>
                <a:gd name="connsiteX49" fmla="*/ 1443331 w 5969143"/>
                <a:gd name="connsiteY49" fmla="*/ 1677620 h 6078165"/>
                <a:gd name="connsiteX50" fmla="*/ 995655 w 5969143"/>
                <a:gd name="connsiteY50" fmla="*/ 1968133 h 6078165"/>
                <a:gd name="connsiteX51" fmla="*/ 824207 w 5969143"/>
                <a:gd name="connsiteY51" fmla="*/ 2296745 h 6078165"/>
                <a:gd name="connsiteX52" fmla="*/ 671805 w 5969143"/>
                <a:gd name="connsiteY52" fmla="*/ 2982545 h 6078165"/>
                <a:gd name="connsiteX53" fmla="*/ 714669 w 5969143"/>
                <a:gd name="connsiteY53" fmla="*/ 3801695 h 6078165"/>
                <a:gd name="connsiteX54" fmla="*/ 776581 w 5969143"/>
                <a:gd name="connsiteY54" fmla="*/ 4192218 h 6078165"/>
                <a:gd name="connsiteX55" fmla="*/ 800393 w 5969143"/>
                <a:gd name="connsiteY55" fmla="*/ 4606555 h 6078165"/>
                <a:gd name="connsiteX56" fmla="*/ 728955 w 5969143"/>
                <a:gd name="connsiteY56" fmla="*/ 5335218 h 6078165"/>
                <a:gd name="connsiteX57" fmla="*/ 633706 w 5969143"/>
                <a:gd name="connsiteY57" fmla="*/ 5759079 h 6078165"/>
                <a:gd name="connsiteX58" fmla="*/ 995656 w 5969143"/>
                <a:gd name="connsiteY58" fmla="*/ 5801941 h 6078165"/>
                <a:gd name="connsiteX59" fmla="*/ 1005181 w 5969143"/>
                <a:gd name="connsiteY59" fmla="*/ 5930529 h 6078165"/>
                <a:gd name="connsiteX60" fmla="*/ 628943 w 5969143"/>
                <a:gd name="connsiteY60" fmla="*/ 5921003 h 6078165"/>
                <a:gd name="connsiteX61" fmla="*/ 605131 w 5969143"/>
                <a:gd name="connsiteY61" fmla="*/ 6078165 h 6078165"/>
                <a:gd name="connsiteX0" fmla="*/ 1037124 w 5962986"/>
                <a:gd name="connsiteY0" fmla="*/ 1760965 h 6078165"/>
                <a:gd name="connsiteX1" fmla="*/ 1284774 w 5962986"/>
                <a:gd name="connsiteY1" fmla="*/ 1487121 h 6078165"/>
                <a:gd name="connsiteX2" fmla="*/ 1487180 w 5962986"/>
                <a:gd name="connsiteY2" fmla="*/ 1237091 h 6078165"/>
                <a:gd name="connsiteX3" fmla="*/ 1375261 w 5962986"/>
                <a:gd name="connsiteY3" fmla="*/ 1320434 h 6078165"/>
                <a:gd name="connsiteX4" fmla="*/ 1094274 w 5962986"/>
                <a:gd name="connsiteY4" fmla="*/ 1610946 h 6078165"/>
                <a:gd name="connsiteX5" fmla="*/ 825193 w 5962986"/>
                <a:gd name="connsiteY5" fmla="*/ 2003852 h 6078165"/>
                <a:gd name="connsiteX6" fmla="*/ 598973 w 5962986"/>
                <a:gd name="connsiteY6" fmla="*/ 2161015 h 6078165"/>
                <a:gd name="connsiteX7" fmla="*/ 222736 w 5962986"/>
                <a:gd name="connsiteY7" fmla="*/ 2244358 h 6078165"/>
                <a:gd name="connsiteX8" fmla="*/ 22711 w 5962986"/>
                <a:gd name="connsiteY8" fmla="*/ 2249121 h 6078165"/>
                <a:gd name="connsiteX9" fmla="*/ 27474 w 5962986"/>
                <a:gd name="connsiteY9" fmla="*/ 2153871 h 6078165"/>
                <a:gd name="connsiteX10" fmla="*/ 227499 w 5962986"/>
                <a:gd name="connsiteY10" fmla="*/ 2149109 h 6078165"/>
                <a:gd name="connsiteX11" fmla="*/ 394186 w 5962986"/>
                <a:gd name="connsiteY11" fmla="*/ 2134821 h 6078165"/>
                <a:gd name="connsiteX12" fmla="*/ 679936 w 5962986"/>
                <a:gd name="connsiteY12" fmla="*/ 2034809 h 6078165"/>
                <a:gd name="connsiteX13" fmla="*/ 808524 w 5962986"/>
                <a:gd name="connsiteY13" fmla="*/ 1896696 h 6078165"/>
                <a:gd name="connsiteX14" fmla="*/ 1041886 w 5962986"/>
                <a:gd name="connsiteY14" fmla="*/ 1539509 h 6078165"/>
                <a:gd name="connsiteX15" fmla="*/ 1251436 w 5962986"/>
                <a:gd name="connsiteY15" fmla="*/ 1268046 h 6078165"/>
                <a:gd name="connsiteX16" fmla="*/ 1437174 w 5962986"/>
                <a:gd name="connsiteY16" fmla="*/ 1077546 h 6078165"/>
                <a:gd name="connsiteX17" fmla="*/ 1708636 w 5962986"/>
                <a:gd name="connsiteY17" fmla="*/ 848946 h 6078165"/>
                <a:gd name="connsiteX18" fmla="*/ 2056299 w 5962986"/>
                <a:gd name="connsiteY18" fmla="*/ 563196 h 6078165"/>
                <a:gd name="connsiteX19" fmla="*/ 2399199 w 5962986"/>
                <a:gd name="connsiteY19" fmla="*/ 263159 h 6078165"/>
                <a:gd name="connsiteX20" fmla="*/ 2684949 w 5962986"/>
                <a:gd name="connsiteY20" fmla="*/ 15509 h 6078165"/>
                <a:gd name="connsiteX21" fmla="*/ 2756386 w 5962986"/>
                <a:gd name="connsiteY21" fmla="*/ 39321 h 6078165"/>
                <a:gd name="connsiteX22" fmla="*/ 2642086 w 5962986"/>
                <a:gd name="connsiteY22" fmla="*/ 148859 h 6078165"/>
                <a:gd name="connsiteX23" fmla="*/ 2513499 w 5962986"/>
                <a:gd name="connsiteY23" fmla="*/ 277446 h 6078165"/>
                <a:gd name="connsiteX24" fmla="*/ 2670661 w 5962986"/>
                <a:gd name="connsiteY24" fmla="*/ 520334 h 6078165"/>
                <a:gd name="connsiteX25" fmla="*/ 2923074 w 5962986"/>
                <a:gd name="connsiteY25" fmla="*/ 829896 h 6078165"/>
                <a:gd name="connsiteX26" fmla="*/ 3246924 w 5962986"/>
                <a:gd name="connsiteY26" fmla="*/ 1201371 h 6078165"/>
                <a:gd name="connsiteX27" fmla="*/ 3499336 w 5962986"/>
                <a:gd name="connsiteY27" fmla="*/ 991821 h 6078165"/>
                <a:gd name="connsiteX28" fmla="*/ 4051786 w 5962986"/>
                <a:gd name="connsiteY28" fmla="*/ 1382346 h 6078165"/>
                <a:gd name="connsiteX29" fmla="*/ 5037623 w 5962986"/>
                <a:gd name="connsiteY29" fmla="*/ 1182322 h 6078165"/>
                <a:gd name="connsiteX30" fmla="*/ 5852011 w 5962986"/>
                <a:gd name="connsiteY30" fmla="*/ 334596 h 6078165"/>
                <a:gd name="connsiteX31" fmla="*/ 5961549 w 5962986"/>
                <a:gd name="connsiteY31" fmla="*/ 325072 h 6078165"/>
                <a:gd name="connsiteX32" fmla="*/ 5790098 w 5962986"/>
                <a:gd name="connsiteY32" fmla="*/ 556053 h 6078165"/>
                <a:gd name="connsiteX33" fmla="*/ 5159068 w 5962986"/>
                <a:gd name="connsiteY33" fmla="*/ 1182322 h 6078165"/>
                <a:gd name="connsiteX34" fmla="*/ 3604112 w 5962986"/>
                <a:gd name="connsiteY34" fmla="*/ 2577733 h 6078165"/>
                <a:gd name="connsiteX35" fmla="*/ 3142150 w 5962986"/>
                <a:gd name="connsiteY35" fmla="*/ 2291982 h 6078165"/>
                <a:gd name="connsiteX36" fmla="*/ 3127861 w 5962986"/>
                <a:gd name="connsiteY36" fmla="*/ 1253759 h 6078165"/>
                <a:gd name="connsiteX37" fmla="*/ 2442061 w 5962986"/>
                <a:gd name="connsiteY37" fmla="*/ 429845 h 6078165"/>
                <a:gd name="connsiteX38" fmla="*/ 1899136 w 5962986"/>
                <a:gd name="connsiteY38" fmla="*/ 925145 h 6078165"/>
                <a:gd name="connsiteX39" fmla="*/ 2208699 w 5962986"/>
                <a:gd name="connsiteY39" fmla="*/ 2139583 h 6078165"/>
                <a:gd name="connsiteX40" fmla="*/ 1822937 w 5962986"/>
                <a:gd name="connsiteY40" fmla="*/ 2301509 h 6078165"/>
                <a:gd name="connsiteX41" fmla="*/ 1780075 w 5962986"/>
                <a:gd name="connsiteY41" fmla="*/ 2582495 h 6078165"/>
                <a:gd name="connsiteX42" fmla="*/ 846623 w 5962986"/>
                <a:gd name="connsiteY42" fmla="*/ 2587256 h 6078165"/>
                <a:gd name="connsiteX43" fmla="*/ 846624 w 5962986"/>
                <a:gd name="connsiteY43" fmla="*/ 2391996 h 6078165"/>
                <a:gd name="connsiteX44" fmla="*/ 1689586 w 5962986"/>
                <a:gd name="connsiteY44" fmla="*/ 2387233 h 6078165"/>
                <a:gd name="connsiteX45" fmla="*/ 1903899 w 5962986"/>
                <a:gd name="connsiteY45" fmla="*/ 2158633 h 6078165"/>
                <a:gd name="connsiteX46" fmla="*/ 2032485 w 5962986"/>
                <a:gd name="connsiteY46" fmla="*/ 2077670 h 6078165"/>
                <a:gd name="connsiteX47" fmla="*/ 2046774 w 5962986"/>
                <a:gd name="connsiteY47" fmla="*/ 1772870 h 6078165"/>
                <a:gd name="connsiteX48" fmla="*/ 1984862 w 5962986"/>
                <a:gd name="connsiteY48" fmla="*/ 1506171 h 6078165"/>
                <a:gd name="connsiteX49" fmla="*/ 1437174 w 5962986"/>
                <a:gd name="connsiteY49" fmla="*/ 1677620 h 6078165"/>
                <a:gd name="connsiteX50" fmla="*/ 989498 w 5962986"/>
                <a:gd name="connsiteY50" fmla="*/ 1968133 h 6078165"/>
                <a:gd name="connsiteX51" fmla="*/ 818050 w 5962986"/>
                <a:gd name="connsiteY51" fmla="*/ 2296745 h 6078165"/>
                <a:gd name="connsiteX52" fmla="*/ 665648 w 5962986"/>
                <a:gd name="connsiteY52" fmla="*/ 2982545 h 6078165"/>
                <a:gd name="connsiteX53" fmla="*/ 708512 w 5962986"/>
                <a:gd name="connsiteY53" fmla="*/ 3801695 h 6078165"/>
                <a:gd name="connsiteX54" fmla="*/ 770424 w 5962986"/>
                <a:gd name="connsiteY54" fmla="*/ 4192218 h 6078165"/>
                <a:gd name="connsiteX55" fmla="*/ 794236 w 5962986"/>
                <a:gd name="connsiteY55" fmla="*/ 4606555 h 6078165"/>
                <a:gd name="connsiteX56" fmla="*/ 722798 w 5962986"/>
                <a:gd name="connsiteY56" fmla="*/ 5335218 h 6078165"/>
                <a:gd name="connsiteX57" fmla="*/ 627549 w 5962986"/>
                <a:gd name="connsiteY57" fmla="*/ 5759079 h 6078165"/>
                <a:gd name="connsiteX58" fmla="*/ 989499 w 5962986"/>
                <a:gd name="connsiteY58" fmla="*/ 5801941 h 6078165"/>
                <a:gd name="connsiteX59" fmla="*/ 999024 w 5962986"/>
                <a:gd name="connsiteY59" fmla="*/ 5930529 h 6078165"/>
                <a:gd name="connsiteX60" fmla="*/ 622786 w 5962986"/>
                <a:gd name="connsiteY60" fmla="*/ 5921003 h 6078165"/>
                <a:gd name="connsiteX61" fmla="*/ 598974 w 5962986"/>
                <a:gd name="connsiteY61" fmla="*/ 6078165 h 6078165"/>
                <a:gd name="connsiteX0" fmla="*/ 1037124 w 5962986"/>
                <a:gd name="connsiteY0" fmla="*/ 1760965 h 6078165"/>
                <a:gd name="connsiteX1" fmla="*/ 1284774 w 5962986"/>
                <a:gd name="connsiteY1" fmla="*/ 1487121 h 6078165"/>
                <a:gd name="connsiteX2" fmla="*/ 1487180 w 5962986"/>
                <a:gd name="connsiteY2" fmla="*/ 1237091 h 6078165"/>
                <a:gd name="connsiteX3" fmla="*/ 1375261 w 5962986"/>
                <a:gd name="connsiteY3" fmla="*/ 1320434 h 6078165"/>
                <a:gd name="connsiteX4" fmla="*/ 1094274 w 5962986"/>
                <a:gd name="connsiteY4" fmla="*/ 1610946 h 6078165"/>
                <a:gd name="connsiteX5" fmla="*/ 825193 w 5962986"/>
                <a:gd name="connsiteY5" fmla="*/ 2003852 h 6078165"/>
                <a:gd name="connsiteX6" fmla="*/ 598973 w 5962986"/>
                <a:gd name="connsiteY6" fmla="*/ 2161015 h 6078165"/>
                <a:gd name="connsiteX7" fmla="*/ 222736 w 5962986"/>
                <a:gd name="connsiteY7" fmla="*/ 2244358 h 6078165"/>
                <a:gd name="connsiteX8" fmla="*/ 22711 w 5962986"/>
                <a:gd name="connsiteY8" fmla="*/ 2249121 h 6078165"/>
                <a:gd name="connsiteX9" fmla="*/ 27474 w 5962986"/>
                <a:gd name="connsiteY9" fmla="*/ 2153871 h 6078165"/>
                <a:gd name="connsiteX10" fmla="*/ 227499 w 5962986"/>
                <a:gd name="connsiteY10" fmla="*/ 2149109 h 6078165"/>
                <a:gd name="connsiteX11" fmla="*/ 394186 w 5962986"/>
                <a:gd name="connsiteY11" fmla="*/ 2134821 h 6078165"/>
                <a:gd name="connsiteX12" fmla="*/ 679936 w 5962986"/>
                <a:gd name="connsiteY12" fmla="*/ 2034809 h 6078165"/>
                <a:gd name="connsiteX13" fmla="*/ 808524 w 5962986"/>
                <a:gd name="connsiteY13" fmla="*/ 1896696 h 6078165"/>
                <a:gd name="connsiteX14" fmla="*/ 1041886 w 5962986"/>
                <a:gd name="connsiteY14" fmla="*/ 1539509 h 6078165"/>
                <a:gd name="connsiteX15" fmla="*/ 1251436 w 5962986"/>
                <a:gd name="connsiteY15" fmla="*/ 1268046 h 6078165"/>
                <a:gd name="connsiteX16" fmla="*/ 1437174 w 5962986"/>
                <a:gd name="connsiteY16" fmla="*/ 1077546 h 6078165"/>
                <a:gd name="connsiteX17" fmla="*/ 1708636 w 5962986"/>
                <a:gd name="connsiteY17" fmla="*/ 848946 h 6078165"/>
                <a:gd name="connsiteX18" fmla="*/ 2056299 w 5962986"/>
                <a:gd name="connsiteY18" fmla="*/ 563196 h 6078165"/>
                <a:gd name="connsiteX19" fmla="*/ 2399199 w 5962986"/>
                <a:gd name="connsiteY19" fmla="*/ 263159 h 6078165"/>
                <a:gd name="connsiteX20" fmla="*/ 2684949 w 5962986"/>
                <a:gd name="connsiteY20" fmla="*/ 15509 h 6078165"/>
                <a:gd name="connsiteX21" fmla="*/ 2756386 w 5962986"/>
                <a:gd name="connsiteY21" fmla="*/ 39321 h 6078165"/>
                <a:gd name="connsiteX22" fmla="*/ 2642086 w 5962986"/>
                <a:gd name="connsiteY22" fmla="*/ 148859 h 6078165"/>
                <a:gd name="connsiteX23" fmla="*/ 2513499 w 5962986"/>
                <a:gd name="connsiteY23" fmla="*/ 277446 h 6078165"/>
                <a:gd name="connsiteX24" fmla="*/ 2670661 w 5962986"/>
                <a:gd name="connsiteY24" fmla="*/ 520334 h 6078165"/>
                <a:gd name="connsiteX25" fmla="*/ 2923074 w 5962986"/>
                <a:gd name="connsiteY25" fmla="*/ 829896 h 6078165"/>
                <a:gd name="connsiteX26" fmla="*/ 3246924 w 5962986"/>
                <a:gd name="connsiteY26" fmla="*/ 1201371 h 6078165"/>
                <a:gd name="connsiteX27" fmla="*/ 3499336 w 5962986"/>
                <a:gd name="connsiteY27" fmla="*/ 991821 h 6078165"/>
                <a:gd name="connsiteX28" fmla="*/ 4051786 w 5962986"/>
                <a:gd name="connsiteY28" fmla="*/ 1382346 h 6078165"/>
                <a:gd name="connsiteX29" fmla="*/ 5037623 w 5962986"/>
                <a:gd name="connsiteY29" fmla="*/ 1182322 h 6078165"/>
                <a:gd name="connsiteX30" fmla="*/ 5852011 w 5962986"/>
                <a:gd name="connsiteY30" fmla="*/ 334596 h 6078165"/>
                <a:gd name="connsiteX31" fmla="*/ 5961549 w 5962986"/>
                <a:gd name="connsiteY31" fmla="*/ 325072 h 6078165"/>
                <a:gd name="connsiteX32" fmla="*/ 5790098 w 5962986"/>
                <a:gd name="connsiteY32" fmla="*/ 556053 h 6078165"/>
                <a:gd name="connsiteX33" fmla="*/ 5159068 w 5962986"/>
                <a:gd name="connsiteY33" fmla="*/ 1182322 h 6078165"/>
                <a:gd name="connsiteX34" fmla="*/ 3604112 w 5962986"/>
                <a:gd name="connsiteY34" fmla="*/ 2577733 h 6078165"/>
                <a:gd name="connsiteX35" fmla="*/ 3142150 w 5962986"/>
                <a:gd name="connsiteY35" fmla="*/ 2291982 h 6078165"/>
                <a:gd name="connsiteX36" fmla="*/ 3127861 w 5962986"/>
                <a:gd name="connsiteY36" fmla="*/ 1253759 h 6078165"/>
                <a:gd name="connsiteX37" fmla="*/ 2442061 w 5962986"/>
                <a:gd name="connsiteY37" fmla="*/ 429845 h 6078165"/>
                <a:gd name="connsiteX38" fmla="*/ 1899136 w 5962986"/>
                <a:gd name="connsiteY38" fmla="*/ 925145 h 6078165"/>
                <a:gd name="connsiteX39" fmla="*/ 2208699 w 5962986"/>
                <a:gd name="connsiteY39" fmla="*/ 2139583 h 6078165"/>
                <a:gd name="connsiteX40" fmla="*/ 1822937 w 5962986"/>
                <a:gd name="connsiteY40" fmla="*/ 2301509 h 6078165"/>
                <a:gd name="connsiteX41" fmla="*/ 1780075 w 5962986"/>
                <a:gd name="connsiteY41" fmla="*/ 2582495 h 6078165"/>
                <a:gd name="connsiteX42" fmla="*/ 846623 w 5962986"/>
                <a:gd name="connsiteY42" fmla="*/ 2587256 h 6078165"/>
                <a:gd name="connsiteX43" fmla="*/ 846624 w 5962986"/>
                <a:gd name="connsiteY43" fmla="*/ 2391996 h 6078165"/>
                <a:gd name="connsiteX44" fmla="*/ 1689586 w 5962986"/>
                <a:gd name="connsiteY44" fmla="*/ 2387233 h 6078165"/>
                <a:gd name="connsiteX45" fmla="*/ 1903899 w 5962986"/>
                <a:gd name="connsiteY45" fmla="*/ 2158633 h 6078165"/>
                <a:gd name="connsiteX46" fmla="*/ 2032485 w 5962986"/>
                <a:gd name="connsiteY46" fmla="*/ 2077670 h 6078165"/>
                <a:gd name="connsiteX47" fmla="*/ 2046774 w 5962986"/>
                <a:gd name="connsiteY47" fmla="*/ 1772870 h 6078165"/>
                <a:gd name="connsiteX48" fmla="*/ 1984862 w 5962986"/>
                <a:gd name="connsiteY48" fmla="*/ 1506171 h 6078165"/>
                <a:gd name="connsiteX49" fmla="*/ 1437174 w 5962986"/>
                <a:gd name="connsiteY49" fmla="*/ 1677620 h 6078165"/>
                <a:gd name="connsiteX50" fmla="*/ 989498 w 5962986"/>
                <a:gd name="connsiteY50" fmla="*/ 1968133 h 6078165"/>
                <a:gd name="connsiteX51" fmla="*/ 818050 w 5962986"/>
                <a:gd name="connsiteY51" fmla="*/ 2296745 h 6078165"/>
                <a:gd name="connsiteX52" fmla="*/ 665648 w 5962986"/>
                <a:gd name="connsiteY52" fmla="*/ 2982545 h 6078165"/>
                <a:gd name="connsiteX53" fmla="*/ 708512 w 5962986"/>
                <a:gd name="connsiteY53" fmla="*/ 3801695 h 6078165"/>
                <a:gd name="connsiteX54" fmla="*/ 770424 w 5962986"/>
                <a:gd name="connsiteY54" fmla="*/ 4192218 h 6078165"/>
                <a:gd name="connsiteX55" fmla="*/ 794236 w 5962986"/>
                <a:gd name="connsiteY55" fmla="*/ 4606555 h 6078165"/>
                <a:gd name="connsiteX56" fmla="*/ 722798 w 5962986"/>
                <a:gd name="connsiteY56" fmla="*/ 5335218 h 6078165"/>
                <a:gd name="connsiteX57" fmla="*/ 627549 w 5962986"/>
                <a:gd name="connsiteY57" fmla="*/ 5759079 h 6078165"/>
                <a:gd name="connsiteX58" fmla="*/ 989499 w 5962986"/>
                <a:gd name="connsiteY58" fmla="*/ 5801941 h 6078165"/>
                <a:gd name="connsiteX59" fmla="*/ 999024 w 5962986"/>
                <a:gd name="connsiteY59" fmla="*/ 5930529 h 6078165"/>
                <a:gd name="connsiteX60" fmla="*/ 622786 w 5962986"/>
                <a:gd name="connsiteY60" fmla="*/ 5921003 h 6078165"/>
                <a:gd name="connsiteX61" fmla="*/ 598974 w 5962986"/>
                <a:gd name="connsiteY61" fmla="*/ 6078165 h 6078165"/>
                <a:gd name="connsiteX0" fmla="*/ 1037124 w 5962986"/>
                <a:gd name="connsiteY0" fmla="*/ 1760965 h 6078165"/>
                <a:gd name="connsiteX1" fmla="*/ 1284774 w 5962986"/>
                <a:gd name="connsiteY1" fmla="*/ 1487121 h 6078165"/>
                <a:gd name="connsiteX2" fmla="*/ 1487180 w 5962986"/>
                <a:gd name="connsiteY2" fmla="*/ 1237091 h 6078165"/>
                <a:gd name="connsiteX3" fmla="*/ 1375261 w 5962986"/>
                <a:gd name="connsiteY3" fmla="*/ 1320434 h 6078165"/>
                <a:gd name="connsiteX4" fmla="*/ 1094274 w 5962986"/>
                <a:gd name="connsiteY4" fmla="*/ 1610946 h 6078165"/>
                <a:gd name="connsiteX5" fmla="*/ 825193 w 5962986"/>
                <a:gd name="connsiteY5" fmla="*/ 2003852 h 6078165"/>
                <a:gd name="connsiteX6" fmla="*/ 598973 w 5962986"/>
                <a:gd name="connsiteY6" fmla="*/ 2161015 h 6078165"/>
                <a:gd name="connsiteX7" fmla="*/ 222736 w 5962986"/>
                <a:gd name="connsiteY7" fmla="*/ 2244358 h 6078165"/>
                <a:gd name="connsiteX8" fmla="*/ 22711 w 5962986"/>
                <a:gd name="connsiteY8" fmla="*/ 2249121 h 6078165"/>
                <a:gd name="connsiteX9" fmla="*/ 27474 w 5962986"/>
                <a:gd name="connsiteY9" fmla="*/ 2153871 h 6078165"/>
                <a:gd name="connsiteX10" fmla="*/ 227499 w 5962986"/>
                <a:gd name="connsiteY10" fmla="*/ 2149109 h 6078165"/>
                <a:gd name="connsiteX11" fmla="*/ 394186 w 5962986"/>
                <a:gd name="connsiteY11" fmla="*/ 2134821 h 6078165"/>
                <a:gd name="connsiteX12" fmla="*/ 679936 w 5962986"/>
                <a:gd name="connsiteY12" fmla="*/ 2034809 h 6078165"/>
                <a:gd name="connsiteX13" fmla="*/ 808524 w 5962986"/>
                <a:gd name="connsiteY13" fmla="*/ 1896696 h 6078165"/>
                <a:gd name="connsiteX14" fmla="*/ 1041886 w 5962986"/>
                <a:gd name="connsiteY14" fmla="*/ 1539509 h 6078165"/>
                <a:gd name="connsiteX15" fmla="*/ 1251436 w 5962986"/>
                <a:gd name="connsiteY15" fmla="*/ 1268046 h 6078165"/>
                <a:gd name="connsiteX16" fmla="*/ 1437174 w 5962986"/>
                <a:gd name="connsiteY16" fmla="*/ 1077546 h 6078165"/>
                <a:gd name="connsiteX17" fmla="*/ 1708636 w 5962986"/>
                <a:gd name="connsiteY17" fmla="*/ 848946 h 6078165"/>
                <a:gd name="connsiteX18" fmla="*/ 2056299 w 5962986"/>
                <a:gd name="connsiteY18" fmla="*/ 563196 h 6078165"/>
                <a:gd name="connsiteX19" fmla="*/ 2399199 w 5962986"/>
                <a:gd name="connsiteY19" fmla="*/ 263159 h 6078165"/>
                <a:gd name="connsiteX20" fmla="*/ 2684949 w 5962986"/>
                <a:gd name="connsiteY20" fmla="*/ 15509 h 6078165"/>
                <a:gd name="connsiteX21" fmla="*/ 2756386 w 5962986"/>
                <a:gd name="connsiteY21" fmla="*/ 39321 h 6078165"/>
                <a:gd name="connsiteX22" fmla="*/ 2642086 w 5962986"/>
                <a:gd name="connsiteY22" fmla="*/ 148859 h 6078165"/>
                <a:gd name="connsiteX23" fmla="*/ 2513499 w 5962986"/>
                <a:gd name="connsiteY23" fmla="*/ 277446 h 6078165"/>
                <a:gd name="connsiteX24" fmla="*/ 2670661 w 5962986"/>
                <a:gd name="connsiteY24" fmla="*/ 520334 h 6078165"/>
                <a:gd name="connsiteX25" fmla="*/ 2923074 w 5962986"/>
                <a:gd name="connsiteY25" fmla="*/ 829896 h 6078165"/>
                <a:gd name="connsiteX26" fmla="*/ 3246924 w 5962986"/>
                <a:gd name="connsiteY26" fmla="*/ 1201371 h 6078165"/>
                <a:gd name="connsiteX27" fmla="*/ 3499336 w 5962986"/>
                <a:gd name="connsiteY27" fmla="*/ 991821 h 6078165"/>
                <a:gd name="connsiteX28" fmla="*/ 4051786 w 5962986"/>
                <a:gd name="connsiteY28" fmla="*/ 1382346 h 6078165"/>
                <a:gd name="connsiteX29" fmla="*/ 5037623 w 5962986"/>
                <a:gd name="connsiteY29" fmla="*/ 1182322 h 6078165"/>
                <a:gd name="connsiteX30" fmla="*/ 5852011 w 5962986"/>
                <a:gd name="connsiteY30" fmla="*/ 334596 h 6078165"/>
                <a:gd name="connsiteX31" fmla="*/ 5961549 w 5962986"/>
                <a:gd name="connsiteY31" fmla="*/ 325072 h 6078165"/>
                <a:gd name="connsiteX32" fmla="*/ 5790098 w 5962986"/>
                <a:gd name="connsiteY32" fmla="*/ 556053 h 6078165"/>
                <a:gd name="connsiteX33" fmla="*/ 5159068 w 5962986"/>
                <a:gd name="connsiteY33" fmla="*/ 1182322 h 6078165"/>
                <a:gd name="connsiteX34" fmla="*/ 3604112 w 5962986"/>
                <a:gd name="connsiteY34" fmla="*/ 2577733 h 6078165"/>
                <a:gd name="connsiteX35" fmla="*/ 3142150 w 5962986"/>
                <a:gd name="connsiteY35" fmla="*/ 2291982 h 6078165"/>
                <a:gd name="connsiteX36" fmla="*/ 3127861 w 5962986"/>
                <a:gd name="connsiteY36" fmla="*/ 1253759 h 6078165"/>
                <a:gd name="connsiteX37" fmla="*/ 2442061 w 5962986"/>
                <a:gd name="connsiteY37" fmla="*/ 429845 h 6078165"/>
                <a:gd name="connsiteX38" fmla="*/ 1899136 w 5962986"/>
                <a:gd name="connsiteY38" fmla="*/ 925145 h 6078165"/>
                <a:gd name="connsiteX39" fmla="*/ 2208699 w 5962986"/>
                <a:gd name="connsiteY39" fmla="*/ 2139583 h 6078165"/>
                <a:gd name="connsiteX40" fmla="*/ 1822937 w 5962986"/>
                <a:gd name="connsiteY40" fmla="*/ 2301509 h 6078165"/>
                <a:gd name="connsiteX41" fmla="*/ 1780075 w 5962986"/>
                <a:gd name="connsiteY41" fmla="*/ 2582495 h 6078165"/>
                <a:gd name="connsiteX42" fmla="*/ 846623 w 5962986"/>
                <a:gd name="connsiteY42" fmla="*/ 2587256 h 6078165"/>
                <a:gd name="connsiteX43" fmla="*/ 846624 w 5962986"/>
                <a:gd name="connsiteY43" fmla="*/ 2391996 h 6078165"/>
                <a:gd name="connsiteX44" fmla="*/ 1689586 w 5962986"/>
                <a:gd name="connsiteY44" fmla="*/ 2387233 h 6078165"/>
                <a:gd name="connsiteX45" fmla="*/ 1903899 w 5962986"/>
                <a:gd name="connsiteY45" fmla="*/ 2158633 h 6078165"/>
                <a:gd name="connsiteX46" fmla="*/ 2032485 w 5962986"/>
                <a:gd name="connsiteY46" fmla="*/ 2077670 h 6078165"/>
                <a:gd name="connsiteX47" fmla="*/ 2046774 w 5962986"/>
                <a:gd name="connsiteY47" fmla="*/ 1772870 h 6078165"/>
                <a:gd name="connsiteX48" fmla="*/ 1984862 w 5962986"/>
                <a:gd name="connsiteY48" fmla="*/ 1506171 h 6078165"/>
                <a:gd name="connsiteX49" fmla="*/ 1437174 w 5962986"/>
                <a:gd name="connsiteY49" fmla="*/ 1677620 h 6078165"/>
                <a:gd name="connsiteX50" fmla="*/ 989498 w 5962986"/>
                <a:gd name="connsiteY50" fmla="*/ 1968133 h 6078165"/>
                <a:gd name="connsiteX51" fmla="*/ 818050 w 5962986"/>
                <a:gd name="connsiteY51" fmla="*/ 2296745 h 6078165"/>
                <a:gd name="connsiteX52" fmla="*/ 665648 w 5962986"/>
                <a:gd name="connsiteY52" fmla="*/ 2982545 h 6078165"/>
                <a:gd name="connsiteX53" fmla="*/ 708512 w 5962986"/>
                <a:gd name="connsiteY53" fmla="*/ 3801695 h 6078165"/>
                <a:gd name="connsiteX54" fmla="*/ 770424 w 5962986"/>
                <a:gd name="connsiteY54" fmla="*/ 4192218 h 6078165"/>
                <a:gd name="connsiteX55" fmla="*/ 794236 w 5962986"/>
                <a:gd name="connsiteY55" fmla="*/ 4606555 h 6078165"/>
                <a:gd name="connsiteX56" fmla="*/ 722798 w 5962986"/>
                <a:gd name="connsiteY56" fmla="*/ 5335218 h 6078165"/>
                <a:gd name="connsiteX57" fmla="*/ 627549 w 5962986"/>
                <a:gd name="connsiteY57" fmla="*/ 5759079 h 6078165"/>
                <a:gd name="connsiteX58" fmla="*/ 989499 w 5962986"/>
                <a:gd name="connsiteY58" fmla="*/ 5801941 h 6078165"/>
                <a:gd name="connsiteX59" fmla="*/ 999024 w 5962986"/>
                <a:gd name="connsiteY59" fmla="*/ 5930529 h 6078165"/>
                <a:gd name="connsiteX60" fmla="*/ 622786 w 5962986"/>
                <a:gd name="connsiteY60" fmla="*/ 5921003 h 6078165"/>
                <a:gd name="connsiteX61" fmla="*/ 598974 w 5962986"/>
                <a:gd name="connsiteY61" fmla="*/ 6078165 h 6078165"/>
                <a:gd name="connsiteX0" fmla="*/ 1037124 w 5962986"/>
                <a:gd name="connsiteY0" fmla="*/ 1760965 h 6078165"/>
                <a:gd name="connsiteX1" fmla="*/ 1284774 w 5962986"/>
                <a:gd name="connsiteY1" fmla="*/ 1487121 h 6078165"/>
                <a:gd name="connsiteX2" fmla="*/ 1487180 w 5962986"/>
                <a:gd name="connsiteY2" fmla="*/ 1237091 h 6078165"/>
                <a:gd name="connsiteX3" fmla="*/ 1375261 w 5962986"/>
                <a:gd name="connsiteY3" fmla="*/ 1320434 h 6078165"/>
                <a:gd name="connsiteX4" fmla="*/ 1094274 w 5962986"/>
                <a:gd name="connsiteY4" fmla="*/ 1610946 h 6078165"/>
                <a:gd name="connsiteX5" fmla="*/ 825193 w 5962986"/>
                <a:gd name="connsiteY5" fmla="*/ 2003852 h 6078165"/>
                <a:gd name="connsiteX6" fmla="*/ 598973 w 5962986"/>
                <a:gd name="connsiteY6" fmla="*/ 2161015 h 6078165"/>
                <a:gd name="connsiteX7" fmla="*/ 222736 w 5962986"/>
                <a:gd name="connsiteY7" fmla="*/ 2244358 h 6078165"/>
                <a:gd name="connsiteX8" fmla="*/ 22711 w 5962986"/>
                <a:gd name="connsiteY8" fmla="*/ 2249121 h 6078165"/>
                <a:gd name="connsiteX9" fmla="*/ 27474 w 5962986"/>
                <a:gd name="connsiteY9" fmla="*/ 2153871 h 6078165"/>
                <a:gd name="connsiteX10" fmla="*/ 227499 w 5962986"/>
                <a:gd name="connsiteY10" fmla="*/ 2149109 h 6078165"/>
                <a:gd name="connsiteX11" fmla="*/ 394186 w 5962986"/>
                <a:gd name="connsiteY11" fmla="*/ 2134821 h 6078165"/>
                <a:gd name="connsiteX12" fmla="*/ 679936 w 5962986"/>
                <a:gd name="connsiteY12" fmla="*/ 2034809 h 6078165"/>
                <a:gd name="connsiteX13" fmla="*/ 808524 w 5962986"/>
                <a:gd name="connsiteY13" fmla="*/ 1896696 h 6078165"/>
                <a:gd name="connsiteX14" fmla="*/ 1041886 w 5962986"/>
                <a:gd name="connsiteY14" fmla="*/ 1539509 h 6078165"/>
                <a:gd name="connsiteX15" fmla="*/ 1251436 w 5962986"/>
                <a:gd name="connsiteY15" fmla="*/ 1268046 h 6078165"/>
                <a:gd name="connsiteX16" fmla="*/ 1437174 w 5962986"/>
                <a:gd name="connsiteY16" fmla="*/ 1077546 h 6078165"/>
                <a:gd name="connsiteX17" fmla="*/ 1708636 w 5962986"/>
                <a:gd name="connsiteY17" fmla="*/ 848946 h 6078165"/>
                <a:gd name="connsiteX18" fmla="*/ 2056299 w 5962986"/>
                <a:gd name="connsiteY18" fmla="*/ 563196 h 6078165"/>
                <a:gd name="connsiteX19" fmla="*/ 2399199 w 5962986"/>
                <a:gd name="connsiteY19" fmla="*/ 263159 h 6078165"/>
                <a:gd name="connsiteX20" fmla="*/ 2684949 w 5962986"/>
                <a:gd name="connsiteY20" fmla="*/ 15509 h 6078165"/>
                <a:gd name="connsiteX21" fmla="*/ 2756386 w 5962986"/>
                <a:gd name="connsiteY21" fmla="*/ 39321 h 6078165"/>
                <a:gd name="connsiteX22" fmla="*/ 2642086 w 5962986"/>
                <a:gd name="connsiteY22" fmla="*/ 148859 h 6078165"/>
                <a:gd name="connsiteX23" fmla="*/ 2513499 w 5962986"/>
                <a:gd name="connsiteY23" fmla="*/ 277446 h 6078165"/>
                <a:gd name="connsiteX24" fmla="*/ 2670661 w 5962986"/>
                <a:gd name="connsiteY24" fmla="*/ 520334 h 6078165"/>
                <a:gd name="connsiteX25" fmla="*/ 2923074 w 5962986"/>
                <a:gd name="connsiteY25" fmla="*/ 829896 h 6078165"/>
                <a:gd name="connsiteX26" fmla="*/ 3246924 w 5962986"/>
                <a:gd name="connsiteY26" fmla="*/ 1201371 h 6078165"/>
                <a:gd name="connsiteX27" fmla="*/ 3499336 w 5962986"/>
                <a:gd name="connsiteY27" fmla="*/ 991821 h 6078165"/>
                <a:gd name="connsiteX28" fmla="*/ 4051786 w 5962986"/>
                <a:gd name="connsiteY28" fmla="*/ 1382346 h 6078165"/>
                <a:gd name="connsiteX29" fmla="*/ 5037623 w 5962986"/>
                <a:gd name="connsiteY29" fmla="*/ 1182322 h 6078165"/>
                <a:gd name="connsiteX30" fmla="*/ 5852011 w 5962986"/>
                <a:gd name="connsiteY30" fmla="*/ 334596 h 6078165"/>
                <a:gd name="connsiteX31" fmla="*/ 5961549 w 5962986"/>
                <a:gd name="connsiteY31" fmla="*/ 325072 h 6078165"/>
                <a:gd name="connsiteX32" fmla="*/ 5790098 w 5962986"/>
                <a:gd name="connsiteY32" fmla="*/ 556053 h 6078165"/>
                <a:gd name="connsiteX33" fmla="*/ 5159068 w 5962986"/>
                <a:gd name="connsiteY33" fmla="*/ 1182322 h 6078165"/>
                <a:gd name="connsiteX34" fmla="*/ 3604112 w 5962986"/>
                <a:gd name="connsiteY34" fmla="*/ 2577733 h 6078165"/>
                <a:gd name="connsiteX35" fmla="*/ 3142150 w 5962986"/>
                <a:gd name="connsiteY35" fmla="*/ 2291982 h 6078165"/>
                <a:gd name="connsiteX36" fmla="*/ 3127861 w 5962986"/>
                <a:gd name="connsiteY36" fmla="*/ 1253759 h 6078165"/>
                <a:gd name="connsiteX37" fmla="*/ 2442061 w 5962986"/>
                <a:gd name="connsiteY37" fmla="*/ 429845 h 6078165"/>
                <a:gd name="connsiteX38" fmla="*/ 1899136 w 5962986"/>
                <a:gd name="connsiteY38" fmla="*/ 925145 h 6078165"/>
                <a:gd name="connsiteX39" fmla="*/ 2208699 w 5962986"/>
                <a:gd name="connsiteY39" fmla="*/ 2139583 h 6078165"/>
                <a:gd name="connsiteX40" fmla="*/ 1822937 w 5962986"/>
                <a:gd name="connsiteY40" fmla="*/ 2301509 h 6078165"/>
                <a:gd name="connsiteX41" fmla="*/ 1780075 w 5962986"/>
                <a:gd name="connsiteY41" fmla="*/ 2582495 h 6078165"/>
                <a:gd name="connsiteX42" fmla="*/ 846623 w 5962986"/>
                <a:gd name="connsiteY42" fmla="*/ 2587256 h 6078165"/>
                <a:gd name="connsiteX43" fmla="*/ 846624 w 5962986"/>
                <a:gd name="connsiteY43" fmla="*/ 2391996 h 6078165"/>
                <a:gd name="connsiteX44" fmla="*/ 1689586 w 5962986"/>
                <a:gd name="connsiteY44" fmla="*/ 2387233 h 6078165"/>
                <a:gd name="connsiteX45" fmla="*/ 1903899 w 5962986"/>
                <a:gd name="connsiteY45" fmla="*/ 2158633 h 6078165"/>
                <a:gd name="connsiteX46" fmla="*/ 2032485 w 5962986"/>
                <a:gd name="connsiteY46" fmla="*/ 2077670 h 6078165"/>
                <a:gd name="connsiteX47" fmla="*/ 2046774 w 5962986"/>
                <a:gd name="connsiteY47" fmla="*/ 1772870 h 6078165"/>
                <a:gd name="connsiteX48" fmla="*/ 1984862 w 5962986"/>
                <a:gd name="connsiteY48" fmla="*/ 1506171 h 6078165"/>
                <a:gd name="connsiteX49" fmla="*/ 1437174 w 5962986"/>
                <a:gd name="connsiteY49" fmla="*/ 1677620 h 6078165"/>
                <a:gd name="connsiteX50" fmla="*/ 989498 w 5962986"/>
                <a:gd name="connsiteY50" fmla="*/ 1968133 h 6078165"/>
                <a:gd name="connsiteX51" fmla="*/ 818050 w 5962986"/>
                <a:gd name="connsiteY51" fmla="*/ 2296745 h 6078165"/>
                <a:gd name="connsiteX52" fmla="*/ 665648 w 5962986"/>
                <a:gd name="connsiteY52" fmla="*/ 2982545 h 6078165"/>
                <a:gd name="connsiteX53" fmla="*/ 708512 w 5962986"/>
                <a:gd name="connsiteY53" fmla="*/ 3801695 h 6078165"/>
                <a:gd name="connsiteX54" fmla="*/ 770424 w 5962986"/>
                <a:gd name="connsiteY54" fmla="*/ 4192218 h 6078165"/>
                <a:gd name="connsiteX55" fmla="*/ 794236 w 5962986"/>
                <a:gd name="connsiteY55" fmla="*/ 4606555 h 6078165"/>
                <a:gd name="connsiteX56" fmla="*/ 722798 w 5962986"/>
                <a:gd name="connsiteY56" fmla="*/ 5335218 h 6078165"/>
                <a:gd name="connsiteX57" fmla="*/ 627549 w 5962986"/>
                <a:gd name="connsiteY57" fmla="*/ 5759079 h 6078165"/>
                <a:gd name="connsiteX58" fmla="*/ 989499 w 5962986"/>
                <a:gd name="connsiteY58" fmla="*/ 5801941 h 6078165"/>
                <a:gd name="connsiteX59" fmla="*/ 999024 w 5962986"/>
                <a:gd name="connsiteY59" fmla="*/ 5930529 h 6078165"/>
                <a:gd name="connsiteX60" fmla="*/ 622786 w 5962986"/>
                <a:gd name="connsiteY60" fmla="*/ 5921003 h 6078165"/>
                <a:gd name="connsiteX61" fmla="*/ 598974 w 5962986"/>
                <a:gd name="connsiteY61" fmla="*/ 6078165 h 6078165"/>
                <a:gd name="connsiteX0" fmla="*/ 1038071 w 5963933"/>
                <a:gd name="connsiteY0" fmla="*/ 1760965 h 6078165"/>
                <a:gd name="connsiteX1" fmla="*/ 1285721 w 5963933"/>
                <a:gd name="connsiteY1" fmla="*/ 1487121 h 6078165"/>
                <a:gd name="connsiteX2" fmla="*/ 1488127 w 5963933"/>
                <a:gd name="connsiteY2" fmla="*/ 1237091 h 6078165"/>
                <a:gd name="connsiteX3" fmla="*/ 1376208 w 5963933"/>
                <a:gd name="connsiteY3" fmla="*/ 1320434 h 6078165"/>
                <a:gd name="connsiteX4" fmla="*/ 1095221 w 5963933"/>
                <a:gd name="connsiteY4" fmla="*/ 1610946 h 6078165"/>
                <a:gd name="connsiteX5" fmla="*/ 826140 w 5963933"/>
                <a:gd name="connsiteY5" fmla="*/ 2003852 h 6078165"/>
                <a:gd name="connsiteX6" fmla="*/ 599920 w 5963933"/>
                <a:gd name="connsiteY6" fmla="*/ 2161015 h 6078165"/>
                <a:gd name="connsiteX7" fmla="*/ 223683 w 5963933"/>
                <a:gd name="connsiteY7" fmla="*/ 2244358 h 6078165"/>
                <a:gd name="connsiteX8" fmla="*/ 23658 w 5963933"/>
                <a:gd name="connsiteY8" fmla="*/ 2249121 h 6078165"/>
                <a:gd name="connsiteX9" fmla="*/ 28421 w 5963933"/>
                <a:gd name="connsiteY9" fmla="*/ 2153871 h 6078165"/>
                <a:gd name="connsiteX10" fmla="*/ 228446 w 5963933"/>
                <a:gd name="connsiteY10" fmla="*/ 2149109 h 6078165"/>
                <a:gd name="connsiteX11" fmla="*/ 395133 w 5963933"/>
                <a:gd name="connsiteY11" fmla="*/ 2134821 h 6078165"/>
                <a:gd name="connsiteX12" fmla="*/ 680883 w 5963933"/>
                <a:gd name="connsiteY12" fmla="*/ 2034809 h 6078165"/>
                <a:gd name="connsiteX13" fmla="*/ 809471 w 5963933"/>
                <a:gd name="connsiteY13" fmla="*/ 1896696 h 6078165"/>
                <a:gd name="connsiteX14" fmla="*/ 1042833 w 5963933"/>
                <a:gd name="connsiteY14" fmla="*/ 1539509 h 6078165"/>
                <a:gd name="connsiteX15" fmla="*/ 1252383 w 5963933"/>
                <a:gd name="connsiteY15" fmla="*/ 1268046 h 6078165"/>
                <a:gd name="connsiteX16" fmla="*/ 1438121 w 5963933"/>
                <a:gd name="connsiteY16" fmla="*/ 1077546 h 6078165"/>
                <a:gd name="connsiteX17" fmla="*/ 1709583 w 5963933"/>
                <a:gd name="connsiteY17" fmla="*/ 848946 h 6078165"/>
                <a:gd name="connsiteX18" fmla="*/ 2057246 w 5963933"/>
                <a:gd name="connsiteY18" fmla="*/ 563196 h 6078165"/>
                <a:gd name="connsiteX19" fmla="*/ 2400146 w 5963933"/>
                <a:gd name="connsiteY19" fmla="*/ 263159 h 6078165"/>
                <a:gd name="connsiteX20" fmla="*/ 2685896 w 5963933"/>
                <a:gd name="connsiteY20" fmla="*/ 15509 h 6078165"/>
                <a:gd name="connsiteX21" fmla="*/ 2757333 w 5963933"/>
                <a:gd name="connsiteY21" fmla="*/ 39321 h 6078165"/>
                <a:gd name="connsiteX22" fmla="*/ 2643033 w 5963933"/>
                <a:gd name="connsiteY22" fmla="*/ 148859 h 6078165"/>
                <a:gd name="connsiteX23" fmla="*/ 2514446 w 5963933"/>
                <a:gd name="connsiteY23" fmla="*/ 277446 h 6078165"/>
                <a:gd name="connsiteX24" fmla="*/ 2671608 w 5963933"/>
                <a:gd name="connsiteY24" fmla="*/ 520334 h 6078165"/>
                <a:gd name="connsiteX25" fmla="*/ 2924021 w 5963933"/>
                <a:gd name="connsiteY25" fmla="*/ 829896 h 6078165"/>
                <a:gd name="connsiteX26" fmla="*/ 3247871 w 5963933"/>
                <a:gd name="connsiteY26" fmla="*/ 1201371 h 6078165"/>
                <a:gd name="connsiteX27" fmla="*/ 3500283 w 5963933"/>
                <a:gd name="connsiteY27" fmla="*/ 991821 h 6078165"/>
                <a:gd name="connsiteX28" fmla="*/ 4052733 w 5963933"/>
                <a:gd name="connsiteY28" fmla="*/ 1382346 h 6078165"/>
                <a:gd name="connsiteX29" fmla="*/ 5038570 w 5963933"/>
                <a:gd name="connsiteY29" fmla="*/ 1182322 h 6078165"/>
                <a:gd name="connsiteX30" fmla="*/ 5852958 w 5963933"/>
                <a:gd name="connsiteY30" fmla="*/ 334596 h 6078165"/>
                <a:gd name="connsiteX31" fmla="*/ 5962496 w 5963933"/>
                <a:gd name="connsiteY31" fmla="*/ 325072 h 6078165"/>
                <a:gd name="connsiteX32" fmla="*/ 5791045 w 5963933"/>
                <a:gd name="connsiteY32" fmla="*/ 556053 h 6078165"/>
                <a:gd name="connsiteX33" fmla="*/ 5160015 w 5963933"/>
                <a:gd name="connsiteY33" fmla="*/ 1182322 h 6078165"/>
                <a:gd name="connsiteX34" fmla="*/ 3605059 w 5963933"/>
                <a:gd name="connsiteY34" fmla="*/ 2577733 h 6078165"/>
                <a:gd name="connsiteX35" fmla="*/ 3143097 w 5963933"/>
                <a:gd name="connsiteY35" fmla="*/ 2291982 h 6078165"/>
                <a:gd name="connsiteX36" fmla="*/ 3128808 w 5963933"/>
                <a:gd name="connsiteY36" fmla="*/ 1253759 h 6078165"/>
                <a:gd name="connsiteX37" fmla="*/ 2443008 w 5963933"/>
                <a:gd name="connsiteY37" fmla="*/ 429845 h 6078165"/>
                <a:gd name="connsiteX38" fmla="*/ 1900083 w 5963933"/>
                <a:gd name="connsiteY38" fmla="*/ 925145 h 6078165"/>
                <a:gd name="connsiteX39" fmla="*/ 2209646 w 5963933"/>
                <a:gd name="connsiteY39" fmla="*/ 2139583 h 6078165"/>
                <a:gd name="connsiteX40" fmla="*/ 1823884 w 5963933"/>
                <a:gd name="connsiteY40" fmla="*/ 2301509 h 6078165"/>
                <a:gd name="connsiteX41" fmla="*/ 1781022 w 5963933"/>
                <a:gd name="connsiteY41" fmla="*/ 2582495 h 6078165"/>
                <a:gd name="connsiteX42" fmla="*/ 847570 w 5963933"/>
                <a:gd name="connsiteY42" fmla="*/ 2587256 h 6078165"/>
                <a:gd name="connsiteX43" fmla="*/ 847571 w 5963933"/>
                <a:gd name="connsiteY43" fmla="*/ 2391996 h 6078165"/>
                <a:gd name="connsiteX44" fmla="*/ 1690533 w 5963933"/>
                <a:gd name="connsiteY44" fmla="*/ 2387233 h 6078165"/>
                <a:gd name="connsiteX45" fmla="*/ 1904846 w 5963933"/>
                <a:gd name="connsiteY45" fmla="*/ 2158633 h 6078165"/>
                <a:gd name="connsiteX46" fmla="*/ 2033432 w 5963933"/>
                <a:gd name="connsiteY46" fmla="*/ 2077670 h 6078165"/>
                <a:gd name="connsiteX47" fmla="*/ 2047721 w 5963933"/>
                <a:gd name="connsiteY47" fmla="*/ 1772870 h 6078165"/>
                <a:gd name="connsiteX48" fmla="*/ 1985809 w 5963933"/>
                <a:gd name="connsiteY48" fmla="*/ 1506171 h 6078165"/>
                <a:gd name="connsiteX49" fmla="*/ 1438121 w 5963933"/>
                <a:gd name="connsiteY49" fmla="*/ 1677620 h 6078165"/>
                <a:gd name="connsiteX50" fmla="*/ 990445 w 5963933"/>
                <a:gd name="connsiteY50" fmla="*/ 1968133 h 6078165"/>
                <a:gd name="connsiteX51" fmla="*/ 818997 w 5963933"/>
                <a:gd name="connsiteY51" fmla="*/ 2296745 h 6078165"/>
                <a:gd name="connsiteX52" fmla="*/ 666595 w 5963933"/>
                <a:gd name="connsiteY52" fmla="*/ 2982545 h 6078165"/>
                <a:gd name="connsiteX53" fmla="*/ 709459 w 5963933"/>
                <a:gd name="connsiteY53" fmla="*/ 3801695 h 6078165"/>
                <a:gd name="connsiteX54" fmla="*/ 771371 w 5963933"/>
                <a:gd name="connsiteY54" fmla="*/ 4192218 h 6078165"/>
                <a:gd name="connsiteX55" fmla="*/ 795183 w 5963933"/>
                <a:gd name="connsiteY55" fmla="*/ 4606555 h 6078165"/>
                <a:gd name="connsiteX56" fmla="*/ 723745 w 5963933"/>
                <a:gd name="connsiteY56" fmla="*/ 5335218 h 6078165"/>
                <a:gd name="connsiteX57" fmla="*/ 628496 w 5963933"/>
                <a:gd name="connsiteY57" fmla="*/ 5759079 h 6078165"/>
                <a:gd name="connsiteX58" fmla="*/ 990446 w 5963933"/>
                <a:gd name="connsiteY58" fmla="*/ 5801941 h 6078165"/>
                <a:gd name="connsiteX59" fmla="*/ 999971 w 5963933"/>
                <a:gd name="connsiteY59" fmla="*/ 5930529 h 6078165"/>
                <a:gd name="connsiteX60" fmla="*/ 623733 w 5963933"/>
                <a:gd name="connsiteY60" fmla="*/ 5921003 h 6078165"/>
                <a:gd name="connsiteX61" fmla="*/ 599921 w 5963933"/>
                <a:gd name="connsiteY61" fmla="*/ 6078165 h 6078165"/>
                <a:gd name="connsiteX0" fmla="*/ 1038071 w 5963933"/>
                <a:gd name="connsiteY0" fmla="*/ 1760965 h 6078165"/>
                <a:gd name="connsiteX1" fmla="*/ 1285721 w 5963933"/>
                <a:gd name="connsiteY1" fmla="*/ 1487121 h 6078165"/>
                <a:gd name="connsiteX2" fmla="*/ 1488127 w 5963933"/>
                <a:gd name="connsiteY2" fmla="*/ 1237091 h 6078165"/>
                <a:gd name="connsiteX3" fmla="*/ 1376208 w 5963933"/>
                <a:gd name="connsiteY3" fmla="*/ 1320434 h 6078165"/>
                <a:gd name="connsiteX4" fmla="*/ 1095221 w 5963933"/>
                <a:gd name="connsiteY4" fmla="*/ 1610946 h 6078165"/>
                <a:gd name="connsiteX5" fmla="*/ 826140 w 5963933"/>
                <a:gd name="connsiteY5" fmla="*/ 2003852 h 6078165"/>
                <a:gd name="connsiteX6" fmla="*/ 599920 w 5963933"/>
                <a:gd name="connsiteY6" fmla="*/ 2161015 h 6078165"/>
                <a:gd name="connsiteX7" fmla="*/ 223683 w 5963933"/>
                <a:gd name="connsiteY7" fmla="*/ 2244358 h 6078165"/>
                <a:gd name="connsiteX8" fmla="*/ 23658 w 5963933"/>
                <a:gd name="connsiteY8" fmla="*/ 2249121 h 6078165"/>
                <a:gd name="connsiteX9" fmla="*/ 28421 w 5963933"/>
                <a:gd name="connsiteY9" fmla="*/ 2153871 h 6078165"/>
                <a:gd name="connsiteX10" fmla="*/ 228446 w 5963933"/>
                <a:gd name="connsiteY10" fmla="*/ 2149109 h 6078165"/>
                <a:gd name="connsiteX11" fmla="*/ 395133 w 5963933"/>
                <a:gd name="connsiteY11" fmla="*/ 2134821 h 6078165"/>
                <a:gd name="connsiteX12" fmla="*/ 680883 w 5963933"/>
                <a:gd name="connsiteY12" fmla="*/ 2034809 h 6078165"/>
                <a:gd name="connsiteX13" fmla="*/ 809471 w 5963933"/>
                <a:gd name="connsiteY13" fmla="*/ 1896696 h 6078165"/>
                <a:gd name="connsiteX14" fmla="*/ 1042833 w 5963933"/>
                <a:gd name="connsiteY14" fmla="*/ 1539509 h 6078165"/>
                <a:gd name="connsiteX15" fmla="*/ 1252383 w 5963933"/>
                <a:gd name="connsiteY15" fmla="*/ 1268046 h 6078165"/>
                <a:gd name="connsiteX16" fmla="*/ 1438121 w 5963933"/>
                <a:gd name="connsiteY16" fmla="*/ 1077546 h 6078165"/>
                <a:gd name="connsiteX17" fmla="*/ 1709583 w 5963933"/>
                <a:gd name="connsiteY17" fmla="*/ 848946 h 6078165"/>
                <a:gd name="connsiteX18" fmla="*/ 2057246 w 5963933"/>
                <a:gd name="connsiteY18" fmla="*/ 563196 h 6078165"/>
                <a:gd name="connsiteX19" fmla="*/ 2400146 w 5963933"/>
                <a:gd name="connsiteY19" fmla="*/ 263159 h 6078165"/>
                <a:gd name="connsiteX20" fmla="*/ 2685896 w 5963933"/>
                <a:gd name="connsiteY20" fmla="*/ 15509 h 6078165"/>
                <a:gd name="connsiteX21" fmla="*/ 2757333 w 5963933"/>
                <a:gd name="connsiteY21" fmla="*/ 39321 h 6078165"/>
                <a:gd name="connsiteX22" fmla="*/ 2643033 w 5963933"/>
                <a:gd name="connsiteY22" fmla="*/ 148859 h 6078165"/>
                <a:gd name="connsiteX23" fmla="*/ 2514446 w 5963933"/>
                <a:gd name="connsiteY23" fmla="*/ 277446 h 6078165"/>
                <a:gd name="connsiteX24" fmla="*/ 2671608 w 5963933"/>
                <a:gd name="connsiteY24" fmla="*/ 520334 h 6078165"/>
                <a:gd name="connsiteX25" fmla="*/ 2924021 w 5963933"/>
                <a:gd name="connsiteY25" fmla="*/ 829896 h 6078165"/>
                <a:gd name="connsiteX26" fmla="*/ 3247871 w 5963933"/>
                <a:gd name="connsiteY26" fmla="*/ 1201371 h 6078165"/>
                <a:gd name="connsiteX27" fmla="*/ 3500283 w 5963933"/>
                <a:gd name="connsiteY27" fmla="*/ 991821 h 6078165"/>
                <a:gd name="connsiteX28" fmla="*/ 4052733 w 5963933"/>
                <a:gd name="connsiteY28" fmla="*/ 1382346 h 6078165"/>
                <a:gd name="connsiteX29" fmla="*/ 5038570 w 5963933"/>
                <a:gd name="connsiteY29" fmla="*/ 1182322 h 6078165"/>
                <a:gd name="connsiteX30" fmla="*/ 5852958 w 5963933"/>
                <a:gd name="connsiteY30" fmla="*/ 334596 h 6078165"/>
                <a:gd name="connsiteX31" fmla="*/ 5962496 w 5963933"/>
                <a:gd name="connsiteY31" fmla="*/ 325072 h 6078165"/>
                <a:gd name="connsiteX32" fmla="*/ 5791045 w 5963933"/>
                <a:gd name="connsiteY32" fmla="*/ 556053 h 6078165"/>
                <a:gd name="connsiteX33" fmla="*/ 5160015 w 5963933"/>
                <a:gd name="connsiteY33" fmla="*/ 1182322 h 6078165"/>
                <a:gd name="connsiteX34" fmla="*/ 3605059 w 5963933"/>
                <a:gd name="connsiteY34" fmla="*/ 2577733 h 6078165"/>
                <a:gd name="connsiteX35" fmla="*/ 3143097 w 5963933"/>
                <a:gd name="connsiteY35" fmla="*/ 2291982 h 6078165"/>
                <a:gd name="connsiteX36" fmla="*/ 3128808 w 5963933"/>
                <a:gd name="connsiteY36" fmla="*/ 1253759 h 6078165"/>
                <a:gd name="connsiteX37" fmla="*/ 2443008 w 5963933"/>
                <a:gd name="connsiteY37" fmla="*/ 429845 h 6078165"/>
                <a:gd name="connsiteX38" fmla="*/ 1900083 w 5963933"/>
                <a:gd name="connsiteY38" fmla="*/ 925145 h 6078165"/>
                <a:gd name="connsiteX39" fmla="*/ 2209646 w 5963933"/>
                <a:gd name="connsiteY39" fmla="*/ 2139583 h 6078165"/>
                <a:gd name="connsiteX40" fmla="*/ 1823884 w 5963933"/>
                <a:gd name="connsiteY40" fmla="*/ 2301509 h 6078165"/>
                <a:gd name="connsiteX41" fmla="*/ 1781022 w 5963933"/>
                <a:gd name="connsiteY41" fmla="*/ 2582495 h 6078165"/>
                <a:gd name="connsiteX42" fmla="*/ 847570 w 5963933"/>
                <a:gd name="connsiteY42" fmla="*/ 2587256 h 6078165"/>
                <a:gd name="connsiteX43" fmla="*/ 847571 w 5963933"/>
                <a:gd name="connsiteY43" fmla="*/ 2391996 h 6078165"/>
                <a:gd name="connsiteX44" fmla="*/ 1690533 w 5963933"/>
                <a:gd name="connsiteY44" fmla="*/ 2387233 h 6078165"/>
                <a:gd name="connsiteX45" fmla="*/ 1904846 w 5963933"/>
                <a:gd name="connsiteY45" fmla="*/ 2158633 h 6078165"/>
                <a:gd name="connsiteX46" fmla="*/ 2033432 w 5963933"/>
                <a:gd name="connsiteY46" fmla="*/ 2077670 h 6078165"/>
                <a:gd name="connsiteX47" fmla="*/ 2047721 w 5963933"/>
                <a:gd name="connsiteY47" fmla="*/ 1772870 h 6078165"/>
                <a:gd name="connsiteX48" fmla="*/ 1985809 w 5963933"/>
                <a:gd name="connsiteY48" fmla="*/ 1506171 h 6078165"/>
                <a:gd name="connsiteX49" fmla="*/ 1438121 w 5963933"/>
                <a:gd name="connsiteY49" fmla="*/ 1677620 h 6078165"/>
                <a:gd name="connsiteX50" fmla="*/ 990445 w 5963933"/>
                <a:gd name="connsiteY50" fmla="*/ 1968133 h 6078165"/>
                <a:gd name="connsiteX51" fmla="*/ 818997 w 5963933"/>
                <a:gd name="connsiteY51" fmla="*/ 2296745 h 6078165"/>
                <a:gd name="connsiteX52" fmla="*/ 666595 w 5963933"/>
                <a:gd name="connsiteY52" fmla="*/ 2982545 h 6078165"/>
                <a:gd name="connsiteX53" fmla="*/ 709459 w 5963933"/>
                <a:gd name="connsiteY53" fmla="*/ 3801695 h 6078165"/>
                <a:gd name="connsiteX54" fmla="*/ 771371 w 5963933"/>
                <a:gd name="connsiteY54" fmla="*/ 4192218 h 6078165"/>
                <a:gd name="connsiteX55" fmla="*/ 795183 w 5963933"/>
                <a:gd name="connsiteY55" fmla="*/ 4606555 h 6078165"/>
                <a:gd name="connsiteX56" fmla="*/ 723745 w 5963933"/>
                <a:gd name="connsiteY56" fmla="*/ 5335218 h 6078165"/>
                <a:gd name="connsiteX57" fmla="*/ 628496 w 5963933"/>
                <a:gd name="connsiteY57" fmla="*/ 5759079 h 6078165"/>
                <a:gd name="connsiteX58" fmla="*/ 990446 w 5963933"/>
                <a:gd name="connsiteY58" fmla="*/ 5801941 h 6078165"/>
                <a:gd name="connsiteX59" fmla="*/ 999971 w 5963933"/>
                <a:gd name="connsiteY59" fmla="*/ 5930529 h 6078165"/>
                <a:gd name="connsiteX60" fmla="*/ 623733 w 5963933"/>
                <a:gd name="connsiteY60" fmla="*/ 5921003 h 6078165"/>
                <a:gd name="connsiteX61" fmla="*/ 599921 w 5963933"/>
                <a:gd name="connsiteY61" fmla="*/ 6078165 h 6078165"/>
                <a:gd name="connsiteX0" fmla="*/ 1038071 w 5963933"/>
                <a:gd name="connsiteY0" fmla="*/ 1760965 h 6078165"/>
                <a:gd name="connsiteX1" fmla="*/ 1285721 w 5963933"/>
                <a:gd name="connsiteY1" fmla="*/ 1487121 h 6078165"/>
                <a:gd name="connsiteX2" fmla="*/ 1488127 w 5963933"/>
                <a:gd name="connsiteY2" fmla="*/ 1237091 h 6078165"/>
                <a:gd name="connsiteX3" fmla="*/ 1376208 w 5963933"/>
                <a:gd name="connsiteY3" fmla="*/ 1320434 h 6078165"/>
                <a:gd name="connsiteX4" fmla="*/ 1095221 w 5963933"/>
                <a:gd name="connsiteY4" fmla="*/ 1610946 h 6078165"/>
                <a:gd name="connsiteX5" fmla="*/ 826140 w 5963933"/>
                <a:gd name="connsiteY5" fmla="*/ 2003852 h 6078165"/>
                <a:gd name="connsiteX6" fmla="*/ 599920 w 5963933"/>
                <a:gd name="connsiteY6" fmla="*/ 2161015 h 6078165"/>
                <a:gd name="connsiteX7" fmla="*/ 223683 w 5963933"/>
                <a:gd name="connsiteY7" fmla="*/ 2244358 h 6078165"/>
                <a:gd name="connsiteX8" fmla="*/ 23658 w 5963933"/>
                <a:gd name="connsiteY8" fmla="*/ 2249121 h 6078165"/>
                <a:gd name="connsiteX9" fmla="*/ 28421 w 5963933"/>
                <a:gd name="connsiteY9" fmla="*/ 2153871 h 6078165"/>
                <a:gd name="connsiteX10" fmla="*/ 228446 w 5963933"/>
                <a:gd name="connsiteY10" fmla="*/ 2149109 h 6078165"/>
                <a:gd name="connsiteX11" fmla="*/ 395133 w 5963933"/>
                <a:gd name="connsiteY11" fmla="*/ 2134821 h 6078165"/>
                <a:gd name="connsiteX12" fmla="*/ 680883 w 5963933"/>
                <a:gd name="connsiteY12" fmla="*/ 2034809 h 6078165"/>
                <a:gd name="connsiteX13" fmla="*/ 809471 w 5963933"/>
                <a:gd name="connsiteY13" fmla="*/ 1896696 h 6078165"/>
                <a:gd name="connsiteX14" fmla="*/ 1042833 w 5963933"/>
                <a:gd name="connsiteY14" fmla="*/ 1539509 h 6078165"/>
                <a:gd name="connsiteX15" fmla="*/ 1252383 w 5963933"/>
                <a:gd name="connsiteY15" fmla="*/ 1268046 h 6078165"/>
                <a:gd name="connsiteX16" fmla="*/ 1438121 w 5963933"/>
                <a:gd name="connsiteY16" fmla="*/ 1077546 h 6078165"/>
                <a:gd name="connsiteX17" fmla="*/ 1709583 w 5963933"/>
                <a:gd name="connsiteY17" fmla="*/ 848946 h 6078165"/>
                <a:gd name="connsiteX18" fmla="*/ 2057246 w 5963933"/>
                <a:gd name="connsiteY18" fmla="*/ 563196 h 6078165"/>
                <a:gd name="connsiteX19" fmla="*/ 2400146 w 5963933"/>
                <a:gd name="connsiteY19" fmla="*/ 263159 h 6078165"/>
                <a:gd name="connsiteX20" fmla="*/ 2685896 w 5963933"/>
                <a:gd name="connsiteY20" fmla="*/ 15509 h 6078165"/>
                <a:gd name="connsiteX21" fmla="*/ 2757333 w 5963933"/>
                <a:gd name="connsiteY21" fmla="*/ 39321 h 6078165"/>
                <a:gd name="connsiteX22" fmla="*/ 2643033 w 5963933"/>
                <a:gd name="connsiteY22" fmla="*/ 148859 h 6078165"/>
                <a:gd name="connsiteX23" fmla="*/ 2514446 w 5963933"/>
                <a:gd name="connsiteY23" fmla="*/ 277446 h 6078165"/>
                <a:gd name="connsiteX24" fmla="*/ 2671608 w 5963933"/>
                <a:gd name="connsiteY24" fmla="*/ 520334 h 6078165"/>
                <a:gd name="connsiteX25" fmla="*/ 2924021 w 5963933"/>
                <a:gd name="connsiteY25" fmla="*/ 829896 h 6078165"/>
                <a:gd name="connsiteX26" fmla="*/ 3247871 w 5963933"/>
                <a:gd name="connsiteY26" fmla="*/ 1201371 h 6078165"/>
                <a:gd name="connsiteX27" fmla="*/ 3500283 w 5963933"/>
                <a:gd name="connsiteY27" fmla="*/ 991821 h 6078165"/>
                <a:gd name="connsiteX28" fmla="*/ 4052733 w 5963933"/>
                <a:gd name="connsiteY28" fmla="*/ 1382346 h 6078165"/>
                <a:gd name="connsiteX29" fmla="*/ 5038570 w 5963933"/>
                <a:gd name="connsiteY29" fmla="*/ 1182322 h 6078165"/>
                <a:gd name="connsiteX30" fmla="*/ 5852958 w 5963933"/>
                <a:gd name="connsiteY30" fmla="*/ 334596 h 6078165"/>
                <a:gd name="connsiteX31" fmla="*/ 5962496 w 5963933"/>
                <a:gd name="connsiteY31" fmla="*/ 325072 h 6078165"/>
                <a:gd name="connsiteX32" fmla="*/ 5791045 w 5963933"/>
                <a:gd name="connsiteY32" fmla="*/ 556053 h 6078165"/>
                <a:gd name="connsiteX33" fmla="*/ 5160015 w 5963933"/>
                <a:gd name="connsiteY33" fmla="*/ 1182322 h 6078165"/>
                <a:gd name="connsiteX34" fmla="*/ 3605059 w 5963933"/>
                <a:gd name="connsiteY34" fmla="*/ 2577733 h 6078165"/>
                <a:gd name="connsiteX35" fmla="*/ 3143097 w 5963933"/>
                <a:gd name="connsiteY35" fmla="*/ 2291982 h 6078165"/>
                <a:gd name="connsiteX36" fmla="*/ 3128808 w 5963933"/>
                <a:gd name="connsiteY36" fmla="*/ 1253759 h 6078165"/>
                <a:gd name="connsiteX37" fmla="*/ 2443008 w 5963933"/>
                <a:gd name="connsiteY37" fmla="*/ 429845 h 6078165"/>
                <a:gd name="connsiteX38" fmla="*/ 1900083 w 5963933"/>
                <a:gd name="connsiteY38" fmla="*/ 925145 h 6078165"/>
                <a:gd name="connsiteX39" fmla="*/ 2209646 w 5963933"/>
                <a:gd name="connsiteY39" fmla="*/ 2139583 h 6078165"/>
                <a:gd name="connsiteX40" fmla="*/ 1823884 w 5963933"/>
                <a:gd name="connsiteY40" fmla="*/ 2301509 h 6078165"/>
                <a:gd name="connsiteX41" fmla="*/ 1781022 w 5963933"/>
                <a:gd name="connsiteY41" fmla="*/ 2582495 h 6078165"/>
                <a:gd name="connsiteX42" fmla="*/ 847570 w 5963933"/>
                <a:gd name="connsiteY42" fmla="*/ 2587256 h 6078165"/>
                <a:gd name="connsiteX43" fmla="*/ 847571 w 5963933"/>
                <a:gd name="connsiteY43" fmla="*/ 2391996 h 6078165"/>
                <a:gd name="connsiteX44" fmla="*/ 1690533 w 5963933"/>
                <a:gd name="connsiteY44" fmla="*/ 2387233 h 6078165"/>
                <a:gd name="connsiteX45" fmla="*/ 1904846 w 5963933"/>
                <a:gd name="connsiteY45" fmla="*/ 2158633 h 6078165"/>
                <a:gd name="connsiteX46" fmla="*/ 2033432 w 5963933"/>
                <a:gd name="connsiteY46" fmla="*/ 2077670 h 6078165"/>
                <a:gd name="connsiteX47" fmla="*/ 2047721 w 5963933"/>
                <a:gd name="connsiteY47" fmla="*/ 1772870 h 6078165"/>
                <a:gd name="connsiteX48" fmla="*/ 1985809 w 5963933"/>
                <a:gd name="connsiteY48" fmla="*/ 1506171 h 6078165"/>
                <a:gd name="connsiteX49" fmla="*/ 1438121 w 5963933"/>
                <a:gd name="connsiteY49" fmla="*/ 1677620 h 6078165"/>
                <a:gd name="connsiteX50" fmla="*/ 990445 w 5963933"/>
                <a:gd name="connsiteY50" fmla="*/ 1968133 h 6078165"/>
                <a:gd name="connsiteX51" fmla="*/ 818997 w 5963933"/>
                <a:gd name="connsiteY51" fmla="*/ 2296745 h 6078165"/>
                <a:gd name="connsiteX52" fmla="*/ 666595 w 5963933"/>
                <a:gd name="connsiteY52" fmla="*/ 2982545 h 6078165"/>
                <a:gd name="connsiteX53" fmla="*/ 709459 w 5963933"/>
                <a:gd name="connsiteY53" fmla="*/ 3801695 h 6078165"/>
                <a:gd name="connsiteX54" fmla="*/ 771371 w 5963933"/>
                <a:gd name="connsiteY54" fmla="*/ 4192218 h 6078165"/>
                <a:gd name="connsiteX55" fmla="*/ 795183 w 5963933"/>
                <a:gd name="connsiteY55" fmla="*/ 4606555 h 6078165"/>
                <a:gd name="connsiteX56" fmla="*/ 723745 w 5963933"/>
                <a:gd name="connsiteY56" fmla="*/ 5335218 h 6078165"/>
                <a:gd name="connsiteX57" fmla="*/ 628496 w 5963933"/>
                <a:gd name="connsiteY57" fmla="*/ 5759079 h 6078165"/>
                <a:gd name="connsiteX58" fmla="*/ 990446 w 5963933"/>
                <a:gd name="connsiteY58" fmla="*/ 5801941 h 6078165"/>
                <a:gd name="connsiteX59" fmla="*/ 999971 w 5963933"/>
                <a:gd name="connsiteY59" fmla="*/ 5930529 h 6078165"/>
                <a:gd name="connsiteX60" fmla="*/ 623733 w 5963933"/>
                <a:gd name="connsiteY60" fmla="*/ 5921003 h 6078165"/>
                <a:gd name="connsiteX61" fmla="*/ 599921 w 5963933"/>
                <a:gd name="connsiteY61" fmla="*/ 6078165 h 6078165"/>
                <a:gd name="connsiteX0" fmla="*/ 1071408 w 5963933"/>
                <a:gd name="connsiteY0" fmla="*/ 1770490 h 6078165"/>
                <a:gd name="connsiteX1" fmla="*/ 1285721 w 5963933"/>
                <a:gd name="connsiteY1" fmla="*/ 1487121 h 6078165"/>
                <a:gd name="connsiteX2" fmla="*/ 1488127 w 5963933"/>
                <a:gd name="connsiteY2" fmla="*/ 1237091 h 6078165"/>
                <a:gd name="connsiteX3" fmla="*/ 1376208 w 5963933"/>
                <a:gd name="connsiteY3" fmla="*/ 1320434 h 6078165"/>
                <a:gd name="connsiteX4" fmla="*/ 1095221 w 5963933"/>
                <a:gd name="connsiteY4" fmla="*/ 1610946 h 6078165"/>
                <a:gd name="connsiteX5" fmla="*/ 826140 w 5963933"/>
                <a:gd name="connsiteY5" fmla="*/ 2003852 h 6078165"/>
                <a:gd name="connsiteX6" fmla="*/ 599920 w 5963933"/>
                <a:gd name="connsiteY6" fmla="*/ 2161015 h 6078165"/>
                <a:gd name="connsiteX7" fmla="*/ 223683 w 5963933"/>
                <a:gd name="connsiteY7" fmla="*/ 2244358 h 6078165"/>
                <a:gd name="connsiteX8" fmla="*/ 23658 w 5963933"/>
                <a:gd name="connsiteY8" fmla="*/ 2249121 h 6078165"/>
                <a:gd name="connsiteX9" fmla="*/ 28421 w 5963933"/>
                <a:gd name="connsiteY9" fmla="*/ 2153871 h 6078165"/>
                <a:gd name="connsiteX10" fmla="*/ 228446 w 5963933"/>
                <a:gd name="connsiteY10" fmla="*/ 2149109 h 6078165"/>
                <a:gd name="connsiteX11" fmla="*/ 395133 w 5963933"/>
                <a:gd name="connsiteY11" fmla="*/ 2134821 h 6078165"/>
                <a:gd name="connsiteX12" fmla="*/ 680883 w 5963933"/>
                <a:gd name="connsiteY12" fmla="*/ 2034809 h 6078165"/>
                <a:gd name="connsiteX13" fmla="*/ 809471 w 5963933"/>
                <a:gd name="connsiteY13" fmla="*/ 1896696 h 6078165"/>
                <a:gd name="connsiteX14" fmla="*/ 1042833 w 5963933"/>
                <a:gd name="connsiteY14" fmla="*/ 1539509 h 6078165"/>
                <a:gd name="connsiteX15" fmla="*/ 1252383 w 5963933"/>
                <a:gd name="connsiteY15" fmla="*/ 1268046 h 6078165"/>
                <a:gd name="connsiteX16" fmla="*/ 1438121 w 5963933"/>
                <a:gd name="connsiteY16" fmla="*/ 1077546 h 6078165"/>
                <a:gd name="connsiteX17" fmla="*/ 1709583 w 5963933"/>
                <a:gd name="connsiteY17" fmla="*/ 848946 h 6078165"/>
                <a:gd name="connsiteX18" fmla="*/ 2057246 w 5963933"/>
                <a:gd name="connsiteY18" fmla="*/ 563196 h 6078165"/>
                <a:gd name="connsiteX19" fmla="*/ 2400146 w 5963933"/>
                <a:gd name="connsiteY19" fmla="*/ 263159 h 6078165"/>
                <a:gd name="connsiteX20" fmla="*/ 2685896 w 5963933"/>
                <a:gd name="connsiteY20" fmla="*/ 15509 h 6078165"/>
                <a:gd name="connsiteX21" fmla="*/ 2757333 w 5963933"/>
                <a:gd name="connsiteY21" fmla="*/ 39321 h 6078165"/>
                <a:gd name="connsiteX22" fmla="*/ 2643033 w 5963933"/>
                <a:gd name="connsiteY22" fmla="*/ 148859 h 6078165"/>
                <a:gd name="connsiteX23" fmla="*/ 2514446 w 5963933"/>
                <a:gd name="connsiteY23" fmla="*/ 277446 h 6078165"/>
                <a:gd name="connsiteX24" fmla="*/ 2671608 w 5963933"/>
                <a:gd name="connsiteY24" fmla="*/ 520334 h 6078165"/>
                <a:gd name="connsiteX25" fmla="*/ 2924021 w 5963933"/>
                <a:gd name="connsiteY25" fmla="*/ 829896 h 6078165"/>
                <a:gd name="connsiteX26" fmla="*/ 3247871 w 5963933"/>
                <a:gd name="connsiteY26" fmla="*/ 1201371 h 6078165"/>
                <a:gd name="connsiteX27" fmla="*/ 3500283 w 5963933"/>
                <a:gd name="connsiteY27" fmla="*/ 991821 h 6078165"/>
                <a:gd name="connsiteX28" fmla="*/ 4052733 w 5963933"/>
                <a:gd name="connsiteY28" fmla="*/ 1382346 h 6078165"/>
                <a:gd name="connsiteX29" fmla="*/ 5038570 w 5963933"/>
                <a:gd name="connsiteY29" fmla="*/ 1182322 h 6078165"/>
                <a:gd name="connsiteX30" fmla="*/ 5852958 w 5963933"/>
                <a:gd name="connsiteY30" fmla="*/ 334596 h 6078165"/>
                <a:gd name="connsiteX31" fmla="*/ 5962496 w 5963933"/>
                <a:gd name="connsiteY31" fmla="*/ 325072 h 6078165"/>
                <a:gd name="connsiteX32" fmla="*/ 5791045 w 5963933"/>
                <a:gd name="connsiteY32" fmla="*/ 556053 h 6078165"/>
                <a:gd name="connsiteX33" fmla="*/ 5160015 w 5963933"/>
                <a:gd name="connsiteY33" fmla="*/ 1182322 h 6078165"/>
                <a:gd name="connsiteX34" fmla="*/ 3605059 w 5963933"/>
                <a:gd name="connsiteY34" fmla="*/ 2577733 h 6078165"/>
                <a:gd name="connsiteX35" fmla="*/ 3143097 w 5963933"/>
                <a:gd name="connsiteY35" fmla="*/ 2291982 h 6078165"/>
                <a:gd name="connsiteX36" fmla="*/ 3128808 w 5963933"/>
                <a:gd name="connsiteY36" fmla="*/ 1253759 h 6078165"/>
                <a:gd name="connsiteX37" fmla="*/ 2443008 w 5963933"/>
                <a:gd name="connsiteY37" fmla="*/ 429845 h 6078165"/>
                <a:gd name="connsiteX38" fmla="*/ 1900083 w 5963933"/>
                <a:gd name="connsiteY38" fmla="*/ 925145 h 6078165"/>
                <a:gd name="connsiteX39" fmla="*/ 2209646 w 5963933"/>
                <a:gd name="connsiteY39" fmla="*/ 2139583 h 6078165"/>
                <a:gd name="connsiteX40" fmla="*/ 1823884 w 5963933"/>
                <a:gd name="connsiteY40" fmla="*/ 2301509 h 6078165"/>
                <a:gd name="connsiteX41" fmla="*/ 1781022 w 5963933"/>
                <a:gd name="connsiteY41" fmla="*/ 2582495 h 6078165"/>
                <a:gd name="connsiteX42" fmla="*/ 847570 w 5963933"/>
                <a:gd name="connsiteY42" fmla="*/ 2587256 h 6078165"/>
                <a:gd name="connsiteX43" fmla="*/ 847571 w 5963933"/>
                <a:gd name="connsiteY43" fmla="*/ 2391996 h 6078165"/>
                <a:gd name="connsiteX44" fmla="*/ 1690533 w 5963933"/>
                <a:gd name="connsiteY44" fmla="*/ 2387233 h 6078165"/>
                <a:gd name="connsiteX45" fmla="*/ 1904846 w 5963933"/>
                <a:gd name="connsiteY45" fmla="*/ 2158633 h 6078165"/>
                <a:gd name="connsiteX46" fmla="*/ 2033432 w 5963933"/>
                <a:gd name="connsiteY46" fmla="*/ 2077670 h 6078165"/>
                <a:gd name="connsiteX47" fmla="*/ 2047721 w 5963933"/>
                <a:gd name="connsiteY47" fmla="*/ 1772870 h 6078165"/>
                <a:gd name="connsiteX48" fmla="*/ 1985809 w 5963933"/>
                <a:gd name="connsiteY48" fmla="*/ 1506171 h 6078165"/>
                <a:gd name="connsiteX49" fmla="*/ 1438121 w 5963933"/>
                <a:gd name="connsiteY49" fmla="*/ 1677620 h 6078165"/>
                <a:gd name="connsiteX50" fmla="*/ 990445 w 5963933"/>
                <a:gd name="connsiteY50" fmla="*/ 1968133 h 6078165"/>
                <a:gd name="connsiteX51" fmla="*/ 818997 w 5963933"/>
                <a:gd name="connsiteY51" fmla="*/ 2296745 h 6078165"/>
                <a:gd name="connsiteX52" fmla="*/ 666595 w 5963933"/>
                <a:gd name="connsiteY52" fmla="*/ 2982545 h 6078165"/>
                <a:gd name="connsiteX53" fmla="*/ 709459 w 5963933"/>
                <a:gd name="connsiteY53" fmla="*/ 3801695 h 6078165"/>
                <a:gd name="connsiteX54" fmla="*/ 771371 w 5963933"/>
                <a:gd name="connsiteY54" fmla="*/ 4192218 h 6078165"/>
                <a:gd name="connsiteX55" fmla="*/ 795183 w 5963933"/>
                <a:gd name="connsiteY55" fmla="*/ 4606555 h 6078165"/>
                <a:gd name="connsiteX56" fmla="*/ 723745 w 5963933"/>
                <a:gd name="connsiteY56" fmla="*/ 5335218 h 6078165"/>
                <a:gd name="connsiteX57" fmla="*/ 628496 w 5963933"/>
                <a:gd name="connsiteY57" fmla="*/ 5759079 h 6078165"/>
                <a:gd name="connsiteX58" fmla="*/ 990446 w 5963933"/>
                <a:gd name="connsiteY58" fmla="*/ 5801941 h 6078165"/>
                <a:gd name="connsiteX59" fmla="*/ 999971 w 5963933"/>
                <a:gd name="connsiteY59" fmla="*/ 5930529 h 6078165"/>
                <a:gd name="connsiteX60" fmla="*/ 623733 w 5963933"/>
                <a:gd name="connsiteY60" fmla="*/ 5921003 h 6078165"/>
                <a:gd name="connsiteX61" fmla="*/ 599921 w 5963933"/>
                <a:gd name="connsiteY61" fmla="*/ 6078165 h 6078165"/>
                <a:gd name="connsiteX0" fmla="*/ 1061883 w 5963933"/>
                <a:gd name="connsiteY0" fmla="*/ 1763347 h 6078165"/>
                <a:gd name="connsiteX1" fmla="*/ 1285721 w 5963933"/>
                <a:gd name="connsiteY1" fmla="*/ 1487121 h 6078165"/>
                <a:gd name="connsiteX2" fmla="*/ 1488127 w 5963933"/>
                <a:gd name="connsiteY2" fmla="*/ 1237091 h 6078165"/>
                <a:gd name="connsiteX3" fmla="*/ 1376208 w 5963933"/>
                <a:gd name="connsiteY3" fmla="*/ 1320434 h 6078165"/>
                <a:gd name="connsiteX4" fmla="*/ 1095221 w 5963933"/>
                <a:gd name="connsiteY4" fmla="*/ 1610946 h 6078165"/>
                <a:gd name="connsiteX5" fmla="*/ 826140 w 5963933"/>
                <a:gd name="connsiteY5" fmla="*/ 2003852 h 6078165"/>
                <a:gd name="connsiteX6" fmla="*/ 599920 w 5963933"/>
                <a:gd name="connsiteY6" fmla="*/ 2161015 h 6078165"/>
                <a:gd name="connsiteX7" fmla="*/ 223683 w 5963933"/>
                <a:gd name="connsiteY7" fmla="*/ 2244358 h 6078165"/>
                <a:gd name="connsiteX8" fmla="*/ 23658 w 5963933"/>
                <a:gd name="connsiteY8" fmla="*/ 2249121 h 6078165"/>
                <a:gd name="connsiteX9" fmla="*/ 28421 w 5963933"/>
                <a:gd name="connsiteY9" fmla="*/ 2153871 h 6078165"/>
                <a:gd name="connsiteX10" fmla="*/ 228446 w 5963933"/>
                <a:gd name="connsiteY10" fmla="*/ 2149109 h 6078165"/>
                <a:gd name="connsiteX11" fmla="*/ 395133 w 5963933"/>
                <a:gd name="connsiteY11" fmla="*/ 2134821 h 6078165"/>
                <a:gd name="connsiteX12" fmla="*/ 680883 w 5963933"/>
                <a:gd name="connsiteY12" fmla="*/ 2034809 h 6078165"/>
                <a:gd name="connsiteX13" fmla="*/ 809471 w 5963933"/>
                <a:gd name="connsiteY13" fmla="*/ 1896696 h 6078165"/>
                <a:gd name="connsiteX14" fmla="*/ 1042833 w 5963933"/>
                <a:gd name="connsiteY14" fmla="*/ 1539509 h 6078165"/>
                <a:gd name="connsiteX15" fmla="*/ 1252383 w 5963933"/>
                <a:gd name="connsiteY15" fmla="*/ 1268046 h 6078165"/>
                <a:gd name="connsiteX16" fmla="*/ 1438121 w 5963933"/>
                <a:gd name="connsiteY16" fmla="*/ 1077546 h 6078165"/>
                <a:gd name="connsiteX17" fmla="*/ 1709583 w 5963933"/>
                <a:gd name="connsiteY17" fmla="*/ 848946 h 6078165"/>
                <a:gd name="connsiteX18" fmla="*/ 2057246 w 5963933"/>
                <a:gd name="connsiteY18" fmla="*/ 563196 h 6078165"/>
                <a:gd name="connsiteX19" fmla="*/ 2400146 w 5963933"/>
                <a:gd name="connsiteY19" fmla="*/ 263159 h 6078165"/>
                <a:gd name="connsiteX20" fmla="*/ 2685896 w 5963933"/>
                <a:gd name="connsiteY20" fmla="*/ 15509 h 6078165"/>
                <a:gd name="connsiteX21" fmla="*/ 2757333 w 5963933"/>
                <a:gd name="connsiteY21" fmla="*/ 39321 h 6078165"/>
                <a:gd name="connsiteX22" fmla="*/ 2643033 w 5963933"/>
                <a:gd name="connsiteY22" fmla="*/ 148859 h 6078165"/>
                <a:gd name="connsiteX23" fmla="*/ 2514446 w 5963933"/>
                <a:gd name="connsiteY23" fmla="*/ 277446 h 6078165"/>
                <a:gd name="connsiteX24" fmla="*/ 2671608 w 5963933"/>
                <a:gd name="connsiteY24" fmla="*/ 520334 h 6078165"/>
                <a:gd name="connsiteX25" fmla="*/ 2924021 w 5963933"/>
                <a:gd name="connsiteY25" fmla="*/ 829896 h 6078165"/>
                <a:gd name="connsiteX26" fmla="*/ 3247871 w 5963933"/>
                <a:gd name="connsiteY26" fmla="*/ 1201371 h 6078165"/>
                <a:gd name="connsiteX27" fmla="*/ 3500283 w 5963933"/>
                <a:gd name="connsiteY27" fmla="*/ 991821 h 6078165"/>
                <a:gd name="connsiteX28" fmla="*/ 4052733 w 5963933"/>
                <a:gd name="connsiteY28" fmla="*/ 1382346 h 6078165"/>
                <a:gd name="connsiteX29" fmla="*/ 5038570 w 5963933"/>
                <a:gd name="connsiteY29" fmla="*/ 1182322 h 6078165"/>
                <a:gd name="connsiteX30" fmla="*/ 5852958 w 5963933"/>
                <a:gd name="connsiteY30" fmla="*/ 334596 h 6078165"/>
                <a:gd name="connsiteX31" fmla="*/ 5962496 w 5963933"/>
                <a:gd name="connsiteY31" fmla="*/ 325072 h 6078165"/>
                <a:gd name="connsiteX32" fmla="*/ 5791045 w 5963933"/>
                <a:gd name="connsiteY32" fmla="*/ 556053 h 6078165"/>
                <a:gd name="connsiteX33" fmla="*/ 5160015 w 5963933"/>
                <a:gd name="connsiteY33" fmla="*/ 1182322 h 6078165"/>
                <a:gd name="connsiteX34" fmla="*/ 3605059 w 5963933"/>
                <a:gd name="connsiteY34" fmla="*/ 2577733 h 6078165"/>
                <a:gd name="connsiteX35" fmla="*/ 3143097 w 5963933"/>
                <a:gd name="connsiteY35" fmla="*/ 2291982 h 6078165"/>
                <a:gd name="connsiteX36" fmla="*/ 3128808 w 5963933"/>
                <a:gd name="connsiteY36" fmla="*/ 1253759 h 6078165"/>
                <a:gd name="connsiteX37" fmla="*/ 2443008 w 5963933"/>
                <a:gd name="connsiteY37" fmla="*/ 429845 h 6078165"/>
                <a:gd name="connsiteX38" fmla="*/ 1900083 w 5963933"/>
                <a:gd name="connsiteY38" fmla="*/ 925145 h 6078165"/>
                <a:gd name="connsiteX39" fmla="*/ 2209646 w 5963933"/>
                <a:gd name="connsiteY39" fmla="*/ 2139583 h 6078165"/>
                <a:gd name="connsiteX40" fmla="*/ 1823884 w 5963933"/>
                <a:gd name="connsiteY40" fmla="*/ 2301509 h 6078165"/>
                <a:gd name="connsiteX41" fmla="*/ 1781022 w 5963933"/>
                <a:gd name="connsiteY41" fmla="*/ 2582495 h 6078165"/>
                <a:gd name="connsiteX42" fmla="*/ 847570 w 5963933"/>
                <a:gd name="connsiteY42" fmla="*/ 2587256 h 6078165"/>
                <a:gd name="connsiteX43" fmla="*/ 847571 w 5963933"/>
                <a:gd name="connsiteY43" fmla="*/ 2391996 h 6078165"/>
                <a:gd name="connsiteX44" fmla="*/ 1690533 w 5963933"/>
                <a:gd name="connsiteY44" fmla="*/ 2387233 h 6078165"/>
                <a:gd name="connsiteX45" fmla="*/ 1904846 w 5963933"/>
                <a:gd name="connsiteY45" fmla="*/ 2158633 h 6078165"/>
                <a:gd name="connsiteX46" fmla="*/ 2033432 w 5963933"/>
                <a:gd name="connsiteY46" fmla="*/ 2077670 h 6078165"/>
                <a:gd name="connsiteX47" fmla="*/ 2047721 w 5963933"/>
                <a:gd name="connsiteY47" fmla="*/ 1772870 h 6078165"/>
                <a:gd name="connsiteX48" fmla="*/ 1985809 w 5963933"/>
                <a:gd name="connsiteY48" fmla="*/ 1506171 h 6078165"/>
                <a:gd name="connsiteX49" fmla="*/ 1438121 w 5963933"/>
                <a:gd name="connsiteY49" fmla="*/ 1677620 h 6078165"/>
                <a:gd name="connsiteX50" fmla="*/ 990445 w 5963933"/>
                <a:gd name="connsiteY50" fmla="*/ 1968133 h 6078165"/>
                <a:gd name="connsiteX51" fmla="*/ 818997 w 5963933"/>
                <a:gd name="connsiteY51" fmla="*/ 2296745 h 6078165"/>
                <a:gd name="connsiteX52" fmla="*/ 666595 w 5963933"/>
                <a:gd name="connsiteY52" fmla="*/ 2982545 h 6078165"/>
                <a:gd name="connsiteX53" fmla="*/ 709459 w 5963933"/>
                <a:gd name="connsiteY53" fmla="*/ 3801695 h 6078165"/>
                <a:gd name="connsiteX54" fmla="*/ 771371 w 5963933"/>
                <a:gd name="connsiteY54" fmla="*/ 4192218 h 6078165"/>
                <a:gd name="connsiteX55" fmla="*/ 795183 w 5963933"/>
                <a:gd name="connsiteY55" fmla="*/ 4606555 h 6078165"/>
                <a:gd name="connsiteX56" fmla="*/ 723745 w 5963933"/>
                <a:gd name="connsiteY56" fmla="*/ 5335218 h 6078165"/>
                <a:gd name="connsiteX57" fmla="*/ 628496 w 5963933"/>
                <a:gd name="connsiteY57" fmla="*/ 5759079 h 6078165"/>
                <a:gd name="connsiteX58" fmla="*/ 990446 w 5963933"/>
                <a:gd name="connsiteY58" fmla="*/ 5801941 h 6078165"/>
                <a:gd name="connsiteX59" fmla="*/ 999971 w 5963933"/>
                <a:gd name="connsiteY59" fmla="*/ 5930529 h 6078165"/>
                <a:gd name="connsiteX60" fmla="*/ 623733 w 5963933"/>
                <a:gd name="connsiteY60" fmla="*/ 5921003 h 6078165"/>
                <a:gd name="connsiteX61" fmla="*/ 599921 w 5963933"/>
                <a:gd name="connsiteY61" fmla="*/ 6078165 h 6078165"/>
                <a:gd name="connsiteX0" fmla="*/ 1061883 w 5963933"/>
                <a:gd name="connsiteY0" fmla="*/ 1763347 h 6078165"/>
                <a:gd name="connsiteX1" fmla="*/ 1285721 w 5963933"/>
                <a:gd name="connsiteY1" fmla="*/ 1487121 h 6078165"/>
                <a:gd name="connsiteX2" fmla="*/ 1488127 w 5963933"/>
                <a:gd name="connsiteY2" fmla="*/ 1237091 h 6078165"/>
                <a:gd name="connsiteX3" fmla="*/ 1341283 w 5963933"/>
                <a:gd name="connsiteY3" fmla="*/ 1301384 h 6078165"/>
                <a:gd name="connsiteX4" fmla="*/ 1095221 w 5963933"/>
                <a:gd name="connsiteY4" fmla="*/ 1610946 h 6078165"/>
                <a:gd name="connsiteX5" fmla="*/ 826140 w 5963933"/>
                <a:gd name="connsiteY5" fmla="*/ 2003852 h 6078165"/>
                <a:gd name="connsiteX6" fmla="*/ 599920 w 5963933"/>
                <a:gd name="connsiteY6" fmla="*/ 2161015 h 6078165"/>
                <a:gd name="connsiteX7" fmla="*/ 223683 w 5963933"/>
                <a:gd name="connsiteY7" fmla="*/ 2244358 h 6078165"/>
                <a:gd name="connsiteX8" fmla="*/ 23658 w 5963933"/>
                <a:gd name="connsiteY8" fmla="*/ 2249121 h 6078165"/>
                <a:gd name="connsiteX9" fmla="*/ 28421 w 5963933"/>
                <a:gd name="connsiteY9" fmla="*/ 2153871 h 6078165"/>
                <a:gd name="connsiteX10" fmla="*/ 228446 w 5963933"/>
                <a:gd name="connsiteY10" fmla="*/ 2149109 h 6078165"/>
                <a:gd name="connsiteX11" fmla="*/ 395133 w 5963933"/>
                <a:gd name="connsiteY11" fmla="*/ 2134821 h 6078165"/>
                <a:gd name="connsiteX12" fmla="*/ 680883 w 5963933"/>
                <a:gd name="connsiteY12" fmla="*/ 2034809 h 6078165"/>
                <a:gd name="connsiteX13" fmla="*/ 809471 w 5963933"/>
                <a:gd name="connsiteY13" fmla="*/ 1896696 h 6078165"/>
                <a:gd name="connsiteX14" fmla="*/ 1042833 w 5963933"/>
                <a:gd name="connsiteY14" fmla="*/ 1539509 h 6078165"/>
                <a:gd name="connsiteX15" fmla="*/ 1252383 w 5963933"/>
                <a:gd name="connsiteY15" fmla="*/ 1268046 h 6078165"/>
                <a:gd name="connsiteX16" fmla="*/ 1438121 w 5963933"/>
                <a:gd name="connsiteY16" fmla="*/ 1077546 h 6078165"/>
                <a:gd name="connsiteX17" fmla="*/ 1709583 w 5963933"/>
                <a:gd name="connsiteY17" fmla="*/ 848946 h 6078165"/>
                <a:gd name="connsiteX18" fmla="*/ 2057246 w 5963933"/>
                <a:gd name="connsiteY18" fmla="*/ 563196 h 6078165"/>
                <a:gd name="connsiteX19" fmla="*/ 2400146 w 5963933"/>
                <a:gd name="connsiteY19" fmla="*/ 263159 h 6078165"/>
                <a:gd name="connsiteX20" fmla="*/ 2685896 w 5963933"/>
                <a:gd name="connsiteY20" fmla="*/ 15509 h 6078165"/>
                <a:gd name="connsiteX21" fmla="*/ 2757333 w 5963933"/>
                <a:gd name="connsiteY21" fmla="*/ 39321 h 6078165"/>
                <a:gd name="connsiteX22" fmla="*/ 2643033 w 5963933"/>
                <a:gd name="connsiteY22" fmla="*/ 148859 h 6078165"/>
                <a:gd name="connsiteX23" fmla="*/ 2514446 w 5963933"/>
                <a:gd name="connsiteY23" fmla="*/ 277446 h 6078165"/>
                <a:gd name="connsiteX24" fmla="*/ 2671608 w 5963933"/>
                <a:gd name="connsiteY24" fmla="*/ 520334 h 6078165"/>
                <a:gd name="connsiteX25" fmla="*/ 2924021 w 5963933"/>
                <a:gd name="connsiteY25" fmla="*/ 829896 h 6078165"/>
                <a:gd name="connsiteX26" fmla="*/ 3247871 w 5963933"/>
                <a:gd name="connsiteY26" fmla="*/ 1201371 h 6078165"/>
                <a:gd name="connsiteX27" fmla="*/ 3500283 w 5963933"/>
                <a:gd name="connsiteY27" fmla="*/ 991821 h 6078165"/>
                <a:gd name="connsiteX28" fmla="*/ 4052733 w 5963933"/>
                <a:gd name="connsiteY28" fmla="*/ 1382346 h 6078165"/>
                <a:gd name="connsiteX29" fmla="*/ 5038570 w 5963933"/>
                <a:gd name="connsiteY29" fmla="*/ 1182322 h 6078165"/>
                <a:gd name="connsiteX30" fmla="*/ 5852958 w 5963933"/>
                <a:gd name="connsiteY30" fmla="*/ 334596 h 6078165"/>
                <a:gd name="connsiteX31" fmla="*/ 5962496 w 5963933"/>
                <a:gd name="connsiteY31" fmla="*/ 325072 h 6078165"/>
                <a:gd name="connsiteX32" fmla="*/ 5791045 w 5963933"/>
                <a:gd name="connsiteY32" fmla="*/ 556053 h 6078165"/>
                <a:gd name="connsiteX33" fmla="*/ 5160015 w 5963933"/>
                <a:gd name="connsiteY33" fmla="*/ 1182322 h 6078165"/>
                <a:gd name="connsiteX34" fmla="*/ 3605059 w 5963933"/>
                <a:gd name="connsiteY34" fmla="*/ 2577733 h 6078165"/>
                <a:gd name="connsiteX35" fmla="*/ 3143097 w 5963933"/>
                <a:gd name="connsiteY35" fmla="*/ 2291982 h 6078165"/>
                <a:gd name="connsiteX36" fmla="*/ 3128808 w 5963933"/>
                <a:gd name="connsiteY36" fmla="*/ 1253759 h 6078165"/>
                <a:gd name="connsiteX37" fmla="*/ 2443008 w 5963933"/>
                <a:gd name="connsiteY37" fmla="*/ 429845 h 6078165"/>
                <a:gd name="connsiteX38" fmla="*/ 1900083 w 5963933"/>
                <a:gd name="connsiteY38" fmla="*/ 925145 h 6078165"/>
                <a:gd name="connsiteX39" fmla="*/ 2209646 w 5963933"/>
                <a:gd name="connsiteY39" fmla="*/ 2139583 h 6078165"/>
                <a:gd name="connsiteX40" fmla="*/ 1823884 w 5963933"/>
                <a:gd name="connsiteY40" fmla="*/ 2301509 h 6078165"/>
                <a:gd name="connsiteX41" fmla="*/ 1781022 w 5963933"/>
                <a:gd name="connsiteY41" fmla="*/ 2582495 h 6078165"/>
                <a:gd name="connsiteX42" fmla="*/ 847570 w 5963933"/>
                <a:gd name="connsiteY42" fmla="*/ 2587256 h 6078165"/>
                <a:gd name="connsiteX43" fmla="*/ 847571 w 5963933"/>
                <a:gd name="connsiteY43" fmla="*/ 2391996 h 6078165"/>
                <a:gd name="connsiteX44" fmla="*/ 1690533 w 5963933"/>
                <a:gd name="connsiteY44" fmla="*/ 2387233 h 6078165"/>
                <a:gd name="connsiteX45" fmla="*/ 1904846 w 5963933"/>
                <a:gd name="connsiteY45" fmla="*/ 2158633 h 6078165"/>
                <a:gd name="connsiteX46" fmla="*/ 2033432 w 5963933"/>
                <a:gd name="connsiteY46" fmla="*/ 2077670 h 6078165"/>
                <a:gd name="connsiteX47" fmla="*/ 2047721 w 5963933"/>
                <a:gd name="connsiteY47" fmla="*/ 1772870 h 6078165"/>
                <a:gd name="connsiteX48" fmla="*/ 1985809 w 5963933"/>
                <a:gd name="connsiteY48" fmla="*/ 1506171 h 6078165"/>
                <a:gd name="connsiteX49" fmla="*/ 1438121 w 5963933"/>
                <a:gd name="connsiteY49" fmla="*/ 1677620 h 6078165"/>
                <a:gd name="connsiteX50" fmla="*/ 990445 w 5963933"/>
                <a:gd name="connsiteY50" fmla="*/ 1968133 h 6078165"/>
                <a:gd name="connsiteX51" fmla="*/ 818997 w 5963933"/>
                <a:gd name="connsiteY51" fmla="*/ 2296745 h 6078165"/>
                <a:gd name="connsiteX52" fmla="*/ 666595 w 5963933"/>
                <a:gd name="connsiteY52" fmla="*/ 2982545 h 6078165"/>
                <a:gd name="connsiteX53" fmla="*/ 709459 w 5963933"/>
                <a:gd name="connsiteY53" fmla="*/ 3801695 h 6078165"/>
                <a:gd name="connsiteX54" fmla="*/ 771371 w 5963933"/>
                <a:gd name="connsiteY54" fmla="*/ 4192218 h 6078165"/>
                <a:gd name="connsiteX55" fmla="*/ 795183 w 5963933"/>
                <a:gd name="connsiteY55" fmla="*/ 4606555 h 6078165"/>
                <a:gd name="connsiteX56" fmla="*/ 723745 w 5963933"/>
                <a:gd name="connsiteY56" fmla="*/ 5335218 h 6078165"/>
                <a:gd name="connsiteX57" fmla="*/ 628496 w 5963933"/>
                <a:gd name="connsiteY57" fmla="*/ 5759079 h 6078165"/>
                <a:gd name="connsiteX58" fmla="*/ 990446 w 5963933"/>
                <a:gd name="connsiteY58" fmla="*/ 5801941 h 6078165"/>
                <a:gd name="connsiteX59" fmla="*/ 999971 w 5963933"/>
                <a:gd name="connsiteY59" fmla="*/ 5930529 h 6078165"/>
                <a:gd name="connsiteX60" fmla="*/ 623733 w 5963933"/>
                <a:gd name="connsiteY60" fmla="*/ 5921003 h 6078165"/>
                <a:gd name="connsiteX61" fmla="*/ 599921 w 5963933"/>
                <a:gd name="connsiteY61" fmla="*/ 6078165 h 6078165"/>
                <a:gd name="connsiteX0" fmla="*/ 1061883 w 5963933"/>
                <a:gd name="connsiteY0" fmla="*/ 1763347 h 6078165"/>
                <a:gd name="connsiteX1" fmla="*/ 1285721 w 5963933"/>
                <a:gd name="connsiteY1" fmla="*/ 1487121 h 6078165"/>
                <a:gd name="connsiteX2" fmla="*/ 1488127 w 5963933"/>
                <a:gd name="connsiteY2" fmla="*/ 1237091 h 6078165"/>
                <a:gd name="connsiteX3" fmla="*/ 1341283 w 5963933"/>
                <a:gd name="connsiteY3" fmla="*/ 1301384 h 6078165"/>
                <a:gd name="connsiteX4" fmla="*/ 1095221 w 5963933"/>
                <a:gd name="connsiteY4" fmla="*/ 1610946 h 6078165"/>
                <a:gd name="connsiteX5" fmla="*/ 826140 w 5963933"/>
                <a:gd name="connsiteY5" fmla="*/ 2003852 h 6078165"/>
                <a:gd name="connsiteX6" fmla="*/ 599920 w 5963933"/>
                <a:gd name="connsiteY6" fmla="*/ 2161015 h 6078165"/>
                <a:gd name="connsiteX7" fmla="*/ 223683 w 5963933"/>
                <a:gd name="connsiteY7" fmla="*/ 2244358 h 6078165"/>
                <a:gd name="connsiteX8" fmla="*/ 23658 w 5963933"/>
                <a:gd name="connsiteY8" fmla="*/ 2249121 h 6078165"/>
                <a:gd name="connsiteX9" fmla="*/ 28421 w 5963933"/>
                <a:gd name="connsiteY9" fmla="*/ 2153871 h 6078165"/>
                <a:gd name="connsiteX10" fmla="*/ 228446 w 5963933"/>
                <a:gd name="connsiteY10" fmla="*/ 2149109 h 6078165"/>
                <a:gd name="connsiteX11" fmla="*/ 395133 w 5963933"/>
                <a:gd name="connsiteY11" fmla="*/ 2134821 h 6078165"/>
                <a:gd name="connsiteX12" fmla="*/ 680883 w 5963933"/>
                <a:gd name="connsiteY12" fmla="*/ 2034809 h 6078165"/>
                <a:gd name="connsiteX13" fmla="*/ 809471 w 5963933"/>
                <a:gd name="connsiteY13" fmla="*/ 1896696 h 6078165"/>
                <a:gd name="connsiteX14" fmla="*/ 1042833 w 5963933"/>
                <a:gd name="connsiteY14" fmla="*/ 1539509 h 6078165"/>
                <a:gd name="connsiteX15" fmla="*/ 1252383 w 5963933"/>
                <a:gd name="connsiteY15" fmla="*/ 1268046 h 6078165"/>
                <a:gd name="connsiteX16" fmla="*/ 1438121 w 5963933"/>
                <a:gd name="connsiteY16" fmla="*/ 1077546 h 6078165"/>
                <a:gd name="connsiteX17" fmla="*/ 1709583 w 5963933"/>
                <a:gd name="connsiteY17" fmla="*/ 848946 h 6078165"/>
                <a:gd name="connsiteX18" fmla="*/ 2057246 w 5963933"/>
                <a:gd name="connsiteY18" fmla="*/ 563196 h 6078165"/>
                <a:gd name="connsiteX19" fmla="*/ 2400146 w 5963933"/>
                <a:gd name="connsiteY19" fmla="*/ 263159 h 6078165"/>
                <a:gd name="connsiteX20" fmla="*/ 2685896 w 5963933"/>
                <a:gd name="connsiteY20" fmla="*/ 15509 h 6078165"/>
                <a:gd name="connsiteX21" fmla="*/ 2757333 w 5963933"/>
                <a:gd name="connsiteY21" fmla="*/ 39321 h 6078165"/>
                <a:gd name="connsiteX22" fmla="*/ 2643033 w 5963933"/>
                <a:gd name="connsiteY22" fmla="*/ 148859 h 6078165"/>
                <a:gd name="connsiteX23" fmla="*/ 2514446 w 5963933"/>
                <a:gd name="connsiteY23" fmla="*/ 277446 h 6078165"/>
                <a:gd name="connsiteX24" fmla="*/ 2671608 w 5963933"/>
                <a:gd name="connsiteY24" fmla="*/ 520334 h 6078165"/>
                <a:gd name="connsiteX25" fmla="*/ 2924021 w 5963933"/>
                <a:gd name="connsiteY25" fmla="*/ 829896 h 6078165"/>
                <a:gd name="connsiteX26" fmla="*/ 3247871 w 5963933"/>
                <a:gd name="connsiteY26" fmla="*/ 1201371 h 6078165"/>
                <a:gd name="connsiteX27" fmla="*/ 3500283 w 5963933"/>
                <a:gd name="connsiteY27" fmla="*/ 991821 h 6078165"/>
                <a:gd name="connsiteX28" fmla="*/ 4052733 w 5963933"/>
                <a:gd name="connsiteY28" fmla="*/ 1382346 h 6078165"/>
                <a:gd name="connsiteX29" fmla="*/ 5038570 w 5963933"/>
                <a:gd name="connsiteY29" fmla="*/ 1182322 h 6078165"/>
                <a:gd name="connsiteX30" fmla="*/ 5852958 w 5963933"/>
                <a:gd name="connsiteY30" fmla="*/ 334596 h 6078165"/>
                <a:gd name="connsiteX31" fmla="*/ 5962496 w 5963933"/>
                <a:gd name="connsiteY31" fmla="*/ 325072 h 6078165"/>
                <a:gd name="connsiteX32" fmla="*/ 5791045 w 5963933"/>
                <a:gd name="connsiteY32" fmla="*/ 556053 h 6078165"/>
                <a:gd name="connsiteX33" fmla="*/ 5160015 w 5963933"/>
                <a:gd name="connsiteY33" fmla="*/ 1182322 h 6078165"/>
                <a:gd name="connsiteX34" fmla="*/ 3605059 w 5963933"/>
                <a:gd name="connsiteY34" fmla="*/ 2577733 h 6078165"/>
                <a:gd name="connsiteX35" fmla="*/ 3143097 w 5963933"/>
                <a:gd name="connsiteY35" fmla="*/ 2291982 h 6078165"/>
                <a:gd name="connsiteX36" fmla="*/ 3128808 w 5963933"/>
                <a:gd name="connsiteY36" fmla="*/ 1253759 h 6078165"/>
                <a:gd name="connsiteX37" fmla="*/ 2443008 w 5963933"/>
                <a:gd name="connsiteY37" fmla="*/ 429845 h 6078165"/>
                <a:gd name="connsiteX38" fmla="*/ 1900083 w 5963933"/>
                <a:gd name="connsiteY38" fmla="*/ 925145 h 6078165"/>
                <a:gd name="connsiteX39" fmla="*/ 2209646 w 5963933"/>
                <a:gd name="connsiteY39" fmla="*/ 2139583 h 6078165"/>
                <a:gd name="connsiteX40" fmla="*/ 1823884 w 5963933"/>
                <a:gd name="connsiteY40" fmla="*/ 2301509 h 6078165"/>
                <a:gd name="connsiteX41" fmla="*/ 1781022 w 5963933"/>
                <a:gd name="connsiteY41" fmla="*/ 2582495 h 6078165"/>
                <a:gd name="connsiteX42" fmla="*/ 847570 w 5963933"/>
                <a:gd name="connsiteY42" fmla="*/ 2587256 h 6078165"/>
                <a:gd name="connsiteX43" fmla="*/ 847571 w 5963933"/>
                <a:gd name="connsiteY43" fmla="*/ 2391996 h 6078165"/>
                <a:gd name="connsiteX44" fmla="*/ 1690533 w 5963933"/>
                <a:gd name="connsiteY44" fmla="*/ 2387233 h 6078165"/>
                <a:gd name="connsiteX45" fmla="*/ 1904846 w 5963933"/>
                <a:gd name="connsiteY45" fmla="*/ 2158633 h 6078165"/>
                <a:gd name="connsiteX46" fmla="*/ 2033432 w 5963933"/>
                <a:gd name="connsiteY46" fmla="*/ 2077670 h 6078165"/>
                <a:gd name="connsiteX47" fmla="*/ 2047721 w 5963933"/>
                <a:gd name="connsiteY47" fmla="*/ 1772870 h 6078165"/>
                <a:gd name="connsiteX48" fmla="*/ 1985809 w 5963933"/>
                <a:gd name="connsiteY48" fmla="*/ 1506171 h 6078165"/>
                <a:gd name="connsiteX49" fmla="*/ 1438121 w 5963933"/>
                <a:gd name="connsiteY49" fmla="*/ 1677620 h 6078165"/>
                <a:gd name="connsiteX50" fmla="*/ 990445 w 5963933"/>
                <a:gd name="connsiteY50" fmla="*/ 1968133 h 6078165"/>
                <a:gd name="connsiteX51" fmla="*/ 818997 w 5963933"/>
                <a:gd name="connsiteY51" fmla="*/ 2296745 h 6078165"/>
                <a:gd name="connsiteX52" fmla="*/ 666595 w 5963933"/>
                <a:gd name="connsiteY52" fmla="*/ 2982545 h 6078165"/>
                <a:gd name="connsiteX53" fmla="*/ 709459 w 5963933"/>
                <a:gd name="connsiteY53" fmla="*/ 3801695 h 6078165"/>
                <a:gd name="connsiteX54" fmla="*/ 771371 w 5963933"/>
                <a:gd name="connsiteY54" fmla="*/ 4192218 h 6078165"/>
                <a:gd name="connsiteX55" fmla="*/ 795183 w 5963933"/>
                <a:gd name="connsiteY55" fmla="*/ 4606555 h 6078165"/>
                <a:gd name="connsiteX56" fmla="*/ 723745 w 5963933"/>
                <a:gd name="connsiteY56" fmla="*/ 5335218 h 6078165"/>
                <a:gd name="connsiteX57" fmla="*/ 628496 w 5963933"/>
                <a:gd name="connsiteY57" fmla="*/ 5759079 h 6078165"/>
                <a:gd name="connsiteX58" fmla="*/ 990446 w 5963933"/>
                <a:gd name="connsiteY58" fmla="*/ 5801941 h 6078165"/>
                <a:gd name="connsiteX59" fmla="*/ 999971 w 5963933"/>
                <a:gd name="connsiteY59" fmla="*/ 5930529 h 6078165"/>
                <a:gd name="connsiteX60" fmla="*/ 623733 w 5963933"/>
                <a:gd name="connsiteY60" fmla="*/ 5921003 h 6078165"/>
                <a:gd name="connsiteX61" fmla="*/ 599921 w 5963933"/>
                <a:gd name="connsiteY61" fmla="*/ 6078165 h 6078165"/>
                <a:gd name="connsiteX0" fmla="*/ 1061883 w 5963933"/>
                <a:gd name="connsiteY0" fmla="*/ 1763347 h 6078165"/>
                <a:gd name="connsiteX1" fmla="*/ 1285721 w 5963933"/>
                <a:gd name="connsiteY1" fmla="*/ 1487121 h 6078165"/>
                <a:gd name="connsiteX2" fmla="*/ 1488127 w 5963933"/>
                <a:gd name="connsiteY2" fmla="*/ 1237091 h 6078165"/>
                <a:gd name="connsiteX3" fmla="*/ 1341283 w 5963933"/>
                <a:gd name="connsiteY3" fmla="*/ 1301384 h 6078165"/>
                <a:gd name="connsiteX4" fmla="*/ 1088871 w 5963933"/>
                <a:gd name="connsiteY4" fmla="*/ 1604596 h 6078165"/>
                <a:gd name="connsiteX5" fmla="*/ 826140 w 5963933"/>
                <a:gd name="connsiteY5" fmla="*/ 2003852 h 6078165"/>
                <a:gd name="connsiteX6" fmla="*/ 599920 w 5963933"/>
                <a:gd name="connsiteY6" fmla="*/ 2161015 h 6078165"/>
                <a:gd name="connsiteX7" fmla="*/ 223683 w 5963933"/>
                <a:gd name="connsiteY7" fmla="*/ 2244358 h 6078165"/>
                <a:gd name="connsiteX8" fmla="*/ 23658 w 5963933"/>
                <a:gd name="connsiteY8" fmla="*/ 2249121 h 6078165"/>
                <a:gd name="connsiteX9" fmla="*/ 28421 w 5963933"/>
                <a:gd name="connsiteY9" fmla="*/ 2153871 h 6078165"/>
                <a:gd name="connsiteX10" fmla="*/ 228446 w 5963933"/>
                <a:gd name="connsiteY10" fmla="*/ 2149109 h 6078165"/>
                <a:gd name="connsiteX11" fmla="*/ 395133 w 5963933"/>
                <a:gd name="connsiteY11" fmla="*/ 2134821 h 6078165"/>
                <a:gd name="connsiteX12" fmla="*/ 680883 w 5963933"/>
                <a:gd name="connsiteY12" fmla="*/ 2034809 h 6078165"/>
                <a:gd name="connsiteX13" fmla="*/ 809471 w 5963933"/>
                <a:gd name="connsiteY13" fmla="*/ 1896696 h 6078165"/>
                <a:gd name="connsiteX14" fmla="*/ 1042833 w 5963933"/>
                <a:gd name="connsiteY14" fmla="*/ 1539509 h 6078165"/>
                <a:gd name="connsiteX15" fmla="*/ 1252383 w 5963933"/>
                <a:gd name="connsiteY15" fmla="*/ 1268046 h 6078165"/>
                <a:gd name="connsiteX16" fmla="*/ 1438121 w 5963933"/>
                <a:gd name="connsiteY16" fmla="*/ 1077546 h 6078165"/>
                <a:gd name="connsiteX17" fmla="*/ 1709583 w 5963933"/>
                <a:gd name="connsiteY17" fmla="*/ 848946 h 6078165"/>
                <a:gd name="connsiteX18" fmla="*/ 2057246 w 5963933"/>
                <a:gd name="connsiteY18" fmla="*/ 563196 h 6078165"/>
                <a:gd name="connsiteX19" fmla="*/ 2400146 w 5963933"/>
                <a:gd name="connsiteY19" fmla="*/ 263159 h 6078165"/>
                <a:gd name="connsiteX20" fmla="*/ 2685896 w 5963933"/>
                <a:gd name="connsiteY20" fmla="*/ 15509 h 6078165"/>
                <a:gd name="connsiteX21" fmla="*/ 2757333 w 5963933"/>
                <a:gd name="connsiteY21" fmla="*/ 39321 h 6078165"/>
                <a:gd name="connsiteX22" fmla="*/ 2643033 w 5963933"/>
                <a:gd name="connsiteY22" fmla="*/ 148859 h 6078165"/>
                <a:gd name="connsiteX23" fmla="*/ 2514446 w 5963933"/>
                <a:gd name="connsiteY23" fmla="*/ 277446 h 6078165"/>
                <a:gd name="connsiteX24" fmla="*/ 2671608 w 5963933"/>
                <a:gd name="connsiteY24" fmla="*/ 520334 h 6078165"/>
                <a:gd name="connsiteX25" fmla="*/ 2924021 w 5963933"/>
                <a:gd name="connsiteY25" fmla="*/ 829896 h 6078165"/>
                <a:gd name="connsiteX26" fmla="*/ 3247871 w 5963933"/>
                <a:gd name="connsiteY26" fmla="*/ 1201371 h 6078165"/>
                <a:gd name="connsiteX27" fmla="*/ 3500283 w 5963933"/>
                <a:gd name="connsiteY27" fmla="*/ 991821 h 6078165"/>
                <a:gd name="connsiteX28" fmla="*/ 4052733 w 5963933"/>
                <a:gd name="connsiteY28" fmla="*/ 1382346 h 6078165"/>
                <a:gd name="connsiteX29" fmla="*/ 5038570 w 5963933"/>
                <a:gd name="connsiteY29" fmla="*/ 1182322 h 6078165"/>
                <a:gd name="connsiteX30" fmla="*/ 5852958 w 5963933"/>
                <a:gd name="connsiteY30" fmla="*/ 334596 h 6078165"/>
                <a:gd name="connsiteX31" fmla="*/ 5962496 w 5963933"/>
                <a:gd name="connsiteY31" fmla="*/ 325072 h 6078165"/>
                <a:gd name="connsiteX32" fmla="*/ 5791045 w 5963933"/>
                <a:gd name="connsiteY32" fmla="*/ 556053 h 6078165"/>
                <a:gd name="connsiteX33" fmla="*/ 5160015 w 5963933"/>
                <a:gd name="connsiteY33" fmla="*/ 1182322 h 6078165"/>
                <a:gd name="connsiteX34" fmla="*/ 3605059 w 5963933"/>
                <a:gd name="connsiteY34" fmla="*/ 2577733 h 6078165"/>
                <a:gd name="connsiteX35" fmla="*/ 3143097 w 5963933"/>
                <a:gd name="connsiteY35" fmla="*/ 2291982 h 6078165"/>
                <a:gd name="connsiteX36" fmla="*/ 3128808 w 5963933"/>
                <a:gd name="connsiteY36" fmla="*/ 1253759 h 6078165"/>
                <a:gd name="connsiteX37" fmla="*/ 2443008 w 5963933"/>
                <a:gd name="connsiteY37" fmla="*/ 429845 h 6078165"/>
                <a:gd name="connsiteX38" fmla="*/ 1900083 w 5963933"/>
                <a:gd name="connsiteY38" fmla="*/ 925145 h 6078165"/>
                <a:gd name="connsiteX39" fmla="*/ 2209646 w 5963933"/>
                <a:gd name="connsiteY39" fmla="*/ 2139583 h 6078165"/>
                <a:gd name="connsiteX40" fmla="*/ 1823884 w 5963933"/>
                <a:gd name="connsiteY40" fmla="*/ 2301509 h 6078165"/>
                <a:gd name="connsiteX41" fmla="*/ 1781022 w 5963933"/>
                <a:gd name="connsiteY41" fmla="*/ 2582495 h 6078165"/>
                <a:gd name="connsiteX42" fmla="*/ 847570 w 5963933"/>
                <a:gd name="connsiteY42" fmla="*/ 2587256 h 6078165"/>
                <a:gd name="connsiteX43" fmla="*/ 847571 w 5963933"/>
                <a:gd name="connsiteY43" fmla="*/ 2391996 h 6078165"/>
                <a:gd name="connsiteX44" fmla="*/ 1690533 w 5963933"/>
                <a:gd name="connsiteY44" fmla="*/ 2387233 h 6078165"/>
                <a:gd name="connsiteX45" fmla="*/ 1904846 w 5963933"/>
                <a:gd name="connsiteY45" fmla="*/ 2158633 h 6078165"/>
                <a:gd name="connsiteX46" fmla="*/ 2033432 w 5963933"/>
                <a:gd name="connsiteY46" fmla="*/ 2077670 h 6078165"/>
                <a:gd name="connsiteX47" fmla="*/ 2047721 w 5963933"/>
                <a:gd name="connsiteY47" fmla="*/ 1772870 h 6078165"/>
                <a:gd name="connsiteX48" fmla="*/ 1985809 w 5963933"/>
                <a:gd name="connsiteY48" fmla="*/ 1506171 h 6078165"/>
                <a:gd name="connsiteX49" fmla="*/ 1438121 w 5963933"/>
                <a:gd name="connsiteY49" fmla="*/ 1677620 h 6078165"/>
                <a:gd name="connsiteX50" fmla="*/ 990445 w 5963933"/>
                <a:gd name="connsiteY50" fmla="*/ 1968133 h 6078165"/>
                <a:gd name="connsiteX51" fmla="*/ 818997 w 5963933"/>
                <a:gd name="connsiteY51" fmla="*/ 2296745 h 6078165"/>
                <a:gd name="connsiteX52" fmla="*/ 666595 w 5963933"/>
                <a:gd name="connsiteY52" fmla="*/ 2982545 h 6078165"/>
                <a:gd name="connsiteX53" fmla="*/ 709459 w 5963933"/>
                <a:gd name="connsiteY53" fmla="*/ 3801695 h 6078165"/>
                <a:gd name="connsiteX54" fmla="*/ 771371 w 5963933"/>
                <a:gd name="connsiteY54" fmla="*/ 4192218 h 6078165"/>
                <a:gd name="connsiteX55" fmla="*/ 795183 w 5963933"/>
                <a:gd name="connsiteY55" fmla="*/ 4606555 h 6078165"/>
                <a:gd name="connsiteX56" fmla="*/ 723745 w 5963933"/>
                <a:gd name="connsiteY56" fmla="*/ 5335218 h 6078165"/>
                <a:gd name="connsiteX57" fmla="*/ 628496 w 5963933"/>
                <a:gd name="connsiteY57" fmla="*/ 5759079 h 6078165"/>
                <a:gd name="connsiteX58" fmla="*/ 990446 w 5963933"/>
                <a:gd name="connsiteY58" fmla="*/ 5801941 h 6078165"/>
                <a:gd name="connsiteX59" fmla="*/ 999971 w 5963933"/>
                <a:gd name="connsiteY59" fmla="*/ 5930529 h 6078165"/>
                <a:gd name="connsiteX60" fmla="*/ 623733 w 5963933"/>
                <a:gd name="connsiteY60" fmla="*/ 5921003 h 6078165"/>
                <a:gd name="connsiteX61" fmla="*/ 599921 w 5963933"/>
                <a:gd name="connsiteY61" fmla="*/ 6078165 h 6078165"/>
                <a:gd name="connsiteX0" fmla="*/ 1061883 w 5963933"/>
                <a:gd name="connsiteY0" fmla="*/ 1763347 h 6078165"/>
                <a:gd name="connsiteX1" fmla="*/ 1285721 w 5963933"/>
                <a:gd name="connsiteY1" fmla="*/ 1487121 h 6078165"/>
                <a:gd name="connsiteX2" fmla="*/ 1488127 w 5963933"/>
                <a:gd name="connsiteY2" fmla="*/ 1237091 h 6078165"/>
                <a:gd name="connsiteX3" fmla="*/ 1341283 w 5963933"/>
                <a:gd name="connsiteY3" fmla="*/ 1301384 h 6078165"/>
                <a:gd name="connsiteX4" fmla="*/ 1088871 w 5963933"/>
                <a:gd name="connsiteY4" fmla="*/ 1604596 h 6078165"/>
                <a:gd name="connsiteX5" fmla="*/ 826140 w 5963933"/>
                <a:gd name="connsiteY5" fmla="*/ 2003852 h 6078165"/>
                <a:gd name="connsiteX6" fmla="*/ 599920 w 5963933"/>
                <a:gd name="connsiteY6" fmla="*/ 2161015 h 6078165"/>
                <a:gd name="connsiteX7" fmla="*/ 223683 w 5963933"/>
                <a:gd name="connsiteY7" fmla="*/ 2244358 h 6078165"/>
                <a:gd name="connsiteX8" fmla="*/ 23658 w 5963933"/>
                <a:gd name="connsiteY8" fmla="*/ 2249121 h 6078165"/>
                <a:gd name="connsiteX9" fmla="*/ 28421 w 5963933"/>
                <a:gd name="connsiteY9" fmla="*/ 2153871 h 6078165"/>
                <a:gd name="connsiteX10" fmla="*/ 228446 w 5963933"/>
                <a:gd name="connsiteY10" fmla="*/ 2149109 h 6078165"/>
                <a:gd name="connsiteX11" fmla="*/ 395133 w 5963933"/>
                <a:gd name="connsiteY11" fmla="*/ 2134821 h 6078165"/>
                <a:gd name="connsiteX12" fmla="*/ 680883 w 5963933"/>
                <a:gd name="connsiteY12" fmla="*/ 2034809 h 6078165"/>
                <a:gd name="connsiteX13" fmla="*/ 809471 w 5963933"/>
                <a:gd name="connsiteY13" fmla="*/ 1896696 h 6078165"/>
                <a:gd name="connsiteX14" fmla="*/ 1014258 w 5963933"/>
                <a:gd name="connsiteY14" fmla="*/ 1529984 h 6078165"/>
                <a:gd name="connsiteX15" fmla="*/ 1252383 w 5963933"/>
                <a:gd name="connsiteY15" fmla="*/ 1268046 h 6078165"/>
                <a:gd name="connsiteX16" fmla="*/ 1438121 w 5963933"/>
                <a:gd name="connsiteY16" fmla="*/ 1077546 h 6078165"/>
                <a:gd name="connsiteX17" fmla="*/ 1709583 w 5963933"/>
                <a:gd name="connsiteY17" fmla="*/ 848946 h 6078165"/>
                <a:gd name="connsiteX18" fmla="*/ 2057246 w 5963933"/>
                <a:gd name="connsiteY18" fmla="*/ 563196 h 6078165"/>
                <a:gd name="connsiteX19" fmla="*/ 2400146 w 5963933"/>
                <a:gd name="connsiteY19" fmla="*/ 263159 h 6078165"/>
                <a:gd name="connsiteX20" fmla="*/ 2685896 w 5963933"/>
                <a:gd name="connsiteY20" fmla="*/ 15509 h 6078165"/>
                <a:gd name="connsiteX21" fmla="*/ 2757333 w 5963933"/>
                <a:gd name="connsiteY21" fmla="*/ 39321 h 6078165"/>
                <a:gd name="connsiteX22" fmla="*/ 2643033 w 5963933"/>
                <a:gd name="connsiteY22" fmla="*/ 148859 h 6078165"/>
                <a:gd name="connsiteX23" fmla="*/ 2514446 w 5963933"/>
                <a:gd name="connsiteY23" fmla="*/ 277446 h 6078165"/>
                <a:gd name="connsiteX24" fmla="*/ 2671608 w 5963933"/>
                <a:gd name="connsiteY24" fmla="*/ 520334 h 6078165"/>
                <a:gd name="connsiteX25" fmla="*/ 2924021 w 5963933"/>
                <a:gd name="connsiteY25" fmla="*/ 829896 h 6078165"/>
                <a:gd name="connsiteX26" fmla="*/ 3247871 w 5963933"/>
                <a:gd name="connsiteY26" fmla="*/ 1201371 h 6078165"/>
                <a:gd name="connsiteX27" fmla="*/ 3500283 w 5963933"/>
                <a:gd name="connsiteY27" fmla="*/ 991821 h 6078165"/>
                <a:gd name="connsiteX28" fmla="*/ 4052733 w 5963933"/>
                <a:gd name="connsiteY28" fmla="*/ 1382346 h 6078165"/>
                <a:gd name="connsiteX29" fmla="*/ 5038570 w 5963933"/>
                <a:gd name="connsiteY29" fmla="*/ 1182322 h 6078165"/>
                <a:gd name="connsiteX30" fmla="*/ 5852958 w 5963933"/>
                <a:gd name="connsiteY30" fmla="*/ 334596 h 6078165"/>
                <a:gd name="connsiteX31" fmla="*/ 5962496 w 5963933"/>
                <a:gd name="connsiteY31" fmla="*/ 325072 h 6078165"/>
                <a:gd name="connsiteX32" fmla="*/ 5791045 w 5963933"/>
                <a:gd name="connsiteY32" fmla="*/ 556053 h 6078165"/>
                <a:gd name="connsiteX33" fmla="*/ 5160015 w 5963933"/>
                <a:gd name="connsiteY33" fmla="*/ 1182322 h 6078165"/>
                <a:gd name="connsiteX34" fmla="*/ 3605059 w 5963933"/>
                <a:gd name="connsiteY34" fmla="*/ 2577733 h 6078165"/>
                <a:gd name="connsiteX35" fmla="*/ 3143097 w 5963933"/>
                <a:gd name="connsiteY35" fmla="*/ 2291982 h 6078165"/>
                <a:gd name="connsiteX36" fmla="*/ 3128808 w 5963933"/>
                <a:gd name="connsiteY36" fmla="*/ 1253759 h 6078165"/>
                <a:gd name="connsiteX37" fmla="*/ 2443008 w 5963933"/>
                <a:gd name="connsiteY37" fmla="*/ 429845 h 6078165"/>
                <a:gd name="connsiteX38" fmla="*/ 1900083 w 5963933"/>
                <a:gd name="connsiteY38" fmla="*/ 925145 h 6078165"/>
                <a:gd name="connsiteX39" fmla="*/ 2209646 w 5963933"/>
                <a:gd name="connsiteY39" fmla="*/ 2139583 h 6078165"/>
                <a:gd name="connsiteX40" fmla="*/ 1823884 w 5963933"/>
                <a:gd name="connsiteY40" fmla="*/ 2301509 h 6078165"/>
                <a:gd name="connsiteX41" fmla="*/ 1781022 w 5963933"/>
                <a:gd name="connsiteY41" fmla="*/ 2582495 h 6078165"/>
                <a:gd name="connsiteX42" fmla="*/ 847570 w 5963933"/>
                <a:gd name="connsiteY42" fmla="*/ 2587256 h 6078165"/>
                <a:gd name="connsiteX43" fmla="*/ 847571 w 5963933"/>
                <a:gd name="connsiteY43" fmla="*/ 2391996 h 6078165"/>
                <a:gd name="connsiteX44" fmla="*/ 1690533 w 5963933"/>
                <a:gd name="connsiteY44" fmla="*/ 2387233 h 6078165"/>
                <a:gd name="connsiteX45" fmla="*/ 1904846 w 5963933"/>
                <a:gd name="connsiteY45" fmla="*/ 2158633 h 6078165"/>
                <a:gd name="connsiteX46" fmla="*/ 2033432 w 5963933"/>
                <a:gd name="connsiteY46" fmla="*/ 2077670 h 6078165"/>
                <a:gd name="connsiteX47" fmla="*/ 2047721 w 5963933"/>
                <a:gd name="connsiteY47" fmla="*/ 1772870 h 6078165"/>
                <a:gd name="connsiteX48" fmla="*/ 1985809 w 5963933"/>
                <a:gd name="connsiteY48" fmla="*/ 1506171 h 6078165"/>
                <a:gd name="connsiteX49" fmla="*/ 1438121 w 5963933"/>
                <a:gd name="connsiteY49" fmla="*/ 1677620 h 6078165"/>
                <a:gd name="connsiteX50" fmla="*/ 990445 w 5963933"/>
                <a:gd name="connsiteY50" fmla="*/ 1968133 h 6078165"/>
                <a:gd name="connsiteX51" fmla="*/ 818997 w 5963933"/>
                <a:gd name="connsiteY51" fmla="*/ 2296745 h 6078165"/>
                <a:gd name="connsiteX52" fmla="*/ 666595 w 5963933"/>
                <a:gd name="connsiteY52" fmla="*/ 2982545 h 6078165"/>
                <a:gd name="connsiteX53" fmla="*/ 709459 w 5963933"/>
                <a:gd name="connsiteY53" fmla="*/ 3801695 h 6078165"/>
                <a:gd name="connsiteX54" fmla="*/ 771371 w 5963933"/>
                <a:gd name="connsiteY54" fmla="*/ 4192218 h 6078165"/>
                <a:gd name="connsiteX55" fmla="*/ 795183 w 5963933"/>
                <a:gd name="connsiteY55" fmla="*/ 4606555 h 6078165"/>
                <a:gd name="connsiteX56" fmla="*/ 723745 w 5963933"/>
                <a:gd name="connsiteY56" fmla="*/ 5335218 h 6078165"/>
                <a:gd name="connsiteX57" fmla="*/ 628496 w 5963933"/>
                <a:gd name="connsiteY57" fmla="*/ 5759079 h 6078165"/>
                <a:gd name="connsiteX58" fmla="*/ 990446 w 5963933"/>
                <a:gd name="connsiteY58" fmla="*/ 5801941 h 6078165"/>
                <a:gd name="connsiteX59" fmla="*/ 999971 w 5963933"/>
                <a:gd name="connsiteY59" fmla="*/ 5930529 h 6078165"/>
                <a:gd name="connsiteX60" fmla="*/ 623733 w 5963933"/>
                <a:gd name="connsiteY60" fmla="*/ 5921003 h 6078165"/>
                <a:gd name="connsiteX61" fmla="*/ 599921 w 5963933"/>
                <a:gd name="connsiteY61" fmla="*/ 6078165 h 6078165"/>
                <a:gd name="connsiteX0" fmla="*/ 1061883 w 5963933"/>
                <a:gd name="connsiteY0" fmla="*/ 1763347 h 6078165"/>
                <a:gd name="connsiteX1" fmla="*/ 1285721 w 5963933"/>
                <a:gd name="connsiteY1" fmla="*/ 1487121 h 6078165"/>
                <a:gd name="connsiteX2" fmla="*/ 1488127 w 5963933"/>
                <a:gd name="connsiteY2" fmla="*/ 1237091 h 6078165"/>
                <a:gd name="connsiteX3" fmla="*/ 1341283 w 5963933"/>
                <a:gd name="connsiteY3" fmla="*/ 1301384 h 6078165"/>
                <a:gd name="connsiteX4" fmla="*/ 1088871 w 5963933"/>
                <a:gd name="connsiteY4" fmla="*/ 1604596 h 6078165"/>
                <a:gd name="connsiteX5" fmla="*/ 826140 w 5963933"/>
                <a:gd name="connsiteY5" fmla="*/ 2003852 h 6078165"/>
                <a:gd name="connsiteX6" fmla="*/ 599920 w 5963933"/>
                <a:gd name="connsiteY6" fmla="*/ 2161015 h 6078165"/>
                <a:gd name="connsiteX7" fmla="*/ 223683 w 5963933"/>
                <a:gd name="connsiteY7" fmla="*/ 2244358 h 6078165"/>
                <a:gd name="connsiteX8" fmla="*/ 23658 w 5963933"/>
                <a:gd name="connsiteY8" fmla="*/ 2249121 h 6078165"/>
                <a:gd name="connsiteX9" fmla="*/ 28421 w 5963933"/>
                <a:gd name="connsiteY9" fmla="*/ 2153871 h 6078165"/>
                <a:gd name="connsiteX10" fmla="*/ 228446 w 5963933"/>
                <a:gd name="connsiteY10" fmla="*/ 2149109 h 6078165"/>
                <a:gd name="connsiteX11" fmla="*/ 395133 w 5963933"/>
                <a:gd name="connsiteY11" fmla="*/ 2134821 h 6078165"/>
                <a:gd name="connsiteX12" fmla="*/ 680883 w 5963933"/>
                <a:gd name="connsiteY12" fmla="*/ 2034809 h 6078165"/>
                <a:gd name="connsiteX13" fmla="*/ 796771 w 5963933"/>
                <a:gd name="connsiteY13" fmla="*/ 1877646 h 6078165"/>
                <a:gd name="connsiteX14" fmla="*/ 1014258 w 5963933"/>
                <a:gd name="connsiteY14" fmla="*/ 1529984 h 6078165"/>
                <a:gd name="connsiteX15" fmla="*/ 1252383 w 5963933"/>
                <a:gd name="connsiteY15" fmla="*/ 1268046 h 6078165"/>
                <a:gd name="connsiteX16" fmla="*/ 1438121 w 5963933"/>
                <a:gd name="connsiteY16" fmla="*/ 1077546 h 6078165"/>
                <a:gd name="connsiteX17" fmla="*/ 1709583 w 5963933"/>
                <a:gd name="connsiteY17" fmla="*/ 848946 h 6078165"/>
                <a:gd name="connsiteX18" fmla="*/ 2057246 w 5963933"/>
                <a:gd name="connsiteY18" fmla="*/ 563196 h 6078165"/>
                <a:gd name="connsiteX19" fmla="*/ 2400146 w 5963933"/>
                <a:gd name="connsiteY19" fmla="*/ 263159 h 6078165"/>
                <a:gd name="connsiteX20" fmla="*/ 2685896 w 5963933"/>
                <a:gd name="connsiteY20" fmla="*/ 15509 h 6078165"/>
                <a:gd name="connsiteX21" fmla="*/ 2757333 w 5963933"/>
                <a:gd name="connsiteY21" fmla="*/ 39321 h 6078165"/>
                <a:gd name="connsiteX22" fmla="*/ 2643033 w 5963933"/>
                <a:gd name="connsiteY22" fmla="*/ 148859 h 6078165"/>
                <a:gd name="connsiteX23" fmla="*/ 2514446 w 5963933"/>
                <a:gd name="connsiteY23" fmla="*/ 277446 h 6078165"/>
                <a:gd name="connsiteX24" fmla="*/ 2671608 w 5963933"/>
                <a:gd name="connsiteY24" fmla="*/ 520334 h 6078165"/>
                <a:gd name="connsiteX25" fmla="*/ 2924021 w 5963933"/>
                <a:gd name="connsiteY25" fmla="*/ 829896 h 6078165"/>
                <a:gd name="connsiteX26" fmla="*/ 3247871 w 5963933"/>
                <a:gd name="connsiteY26" fmla="*/ 1201371 h 6078165"/>
                <a:gd name="connsiteX27" fmla="*/ 3500283 w 5963933"/>
                <a:gd name="connsiteY27" fmla="*/ 991821 h 6078165"/>
                <a:gd name="connsiteX28" fmla="*/ 4052733 w 5963933"/>
                <a:gd name="connsiteY28" fmla="*/ 1382346 h 6078165"/>
                <a:gd name="connsiteX29" fmla="*/ 5038570 w 5963933"/>
                <a:gd name="connsiteY29" fmla="*/ 1182322 h 6078165"/>
                <a:gd name="connsiteX30" fmla="*/ 5852958 w 5963933"/>
                <a:gd name="connsiteY30" fmla="*/ 334596 h 6078165"/>
                <a:gd name="connsiteX31" fmla="*/ 5962496 w 5963933"/>
                <a:gd name="connsiteY31" fmla="*/ 325072 h 6078165"/>
                <a:gd name="connsiteX32" fmla="*/ 5791045 w 5963933"/>
                <a:gd name="connsiteY32" fmla="*/ 556053 h 6078165"/>
                <a:gd name="connsiteX33" fmla="*/ 5160015 w 5963933"/>
                <a:gd name="connsiteY33" fmla="*/ 1182322 h 6078165"/>
                <a:gd name="connsiteX34" fmla="*/ 3605059 w 5963933"/>
                <a:gd name="connsiteY34" fmla="*/ 2577733 h 6078165"/>
                <a:gd name="connsiteX35" fmla="*/ 3143097 w 5963933"/>
                <a:gd name="connsiteY35" fmla="*/ 2291982 h 6078165"/>
                <a:gd name="connsiteX36" fmla="*/ 3128808 w 5963933"/>
                <a:gd name="connsiteY36" fmla="*/ 1253759 h 6078165"/>
                <a:gd name="connsiteX37" fmla="*/ 2443008 w 5963933"/>
                <a:gd name="connsiteY37" fmla="*/ 429845 h 6078165"/>
                <a:gd name="connsiteX38" fmla="*/ 1900083 w 5963933"/>
                <a:gd name="connsiteY38" fmla="*/ 925145 h 6078165"/>
                <a:gd name="connsiteX39" fmla="*/ 2209646 w 5963933"/>
                <a:gd name="connsiteY39" fmla="*/ 2139583 h 6078165"/>
                <a:gd name="connsiteX40" fmla="*/ 1823884 w 5963933"/>
                <a:gd name="connsiteY40" fmla="*/ 2301509 h 6078165"/>
                <a:gd name="connsiteX41" fmla="*/ 1781022 w 5963933"/>
                <a:gd name="connsiteY41" fmla="*/ 2582495 h 6078165"/>
                <a:gd name="connsiteX42" fmla="*/ 847570 w 5963933"/>
                <a:gd name="connsiteY42" fmla="*/ 2587256 h 6078165"/>
                <a:gd name="connsiteX43" fmla="*/ 847571 w 5963933"/>
                <a:gd name="connsiteY43" fmla="*/ 2391996 h 6078165"/>
                <a:gd name="connsiteX44" fmla="*/ 1690533 w 5963933"/>
                <a:gd name="connsiteY44" fmla="*/ 2387233 h 6078165"/>
                <a:gd name="connsiteX45" fmla="*/ 1904846 w 5963933"/>
                <a:gd name="connsiteY45" fmla="*/ 2158633 h 6078165"/>
                <a:gd name="connsiteX46" fmla="*/ 2033432 w 5963933"/>
                <a:gd name="connsiteY46" fmla="*/ 2077670 h 6078165"/>
                <a:gd name="connsiteX47" fmla="*/ 2047721 w 5963933"/>
                <a:gd name="connsiteY47" fmla="*/ 1772870 h 6078165"/>
                <a:gd name="connsiteX48" fmla="*/ 1985809 w 5963933"/>
                <a:gd name="connsiteY48" fmla="*/ 1506171 h 6078165"/>
                <a:gd name="connsiteX49" fmla="*/ 1438121 w 5963933"/>
                <a:gd name="connsiteY49" fmla="*/ 1677620 h 6078165"/>
                <a:gd name="connsiteX50" fmla="*/ 990445 w 5963933"/>
                <a:gd name="connsiteY50" fmla="*/ 1968133 h 6078165"/>
                <a:gd name="connsiteX51" fmla="*/ 818997 w 5963933"/>
                <a:gd name="connsiteY51" fmla="*/ 2296745 h 6078165"/>
                <a:gd name="connsiteX52" fmla="*/ 666595 w 5963933"/>
                <a:gd name="connsiteY52" fmla="*/ 2982545 h 6078165"/>
                <a:gd name="connsiteX53" fmla="*/ 709459 w 5963933"/>
                <a:gd name="connsiteY53" fmla="*/ 3801695 h 6078165"/>
                <a:gd name="connsiteX54" fmla="*/ 771371 w 5963933"/>
                <a:gd name="connsiteY54" fmla="*/ 4192218 h 6078165"/>
                <a:gd name="connsiteX55" fmla="*/ 795183 w 5963933"/>
                <a:gd name="connsiteY55" fmla="*/ 4606555 h 6078165"/>
                <a:gd name="connsiteX56" fmla="*/ 723745 w 5963933"/>
                <a:gd name="connsiteY56" fmla="*/ 5335218 h 6078165"/>
                <a:gd name="connsiteX57" fmla="*/ 628496 w 5963933"/>
                <a:gd name="connsiteY57" fmla="*/ 5759079 h 6078165"/>
                <a:gd name="connsiteX58" fmla="*/ 990446 w 5963933"/>
                <a:gd name="connsiteY58" fmla="*/ 5801941 h 6078165"/>
                <a:gd name="connsiteX59" fmla="*/ 999971 w 5963933"/>
                <a:gd name="connsiteY59" fmla="*/ 5930529 h 6078165"/>
                <a:gd name="connsiteX60" fmla="*/ 623733 w 5963933"/>
                <a:gd name="connsiteY60" fmla="*/ 5921003 h 6078165"/>
                <a:gd name="connsiteX61" fmla="*/ 599921 w 5963933"/>
                <a:gd name="connsiteY61" fmla="*/ 6078165 h 6078165"/>
                <a:gd name="connsiteX0" fmla="*/ 1061883 w 5963933"/>
                <a:gd name="connsiteY0" fmla="*/ 1763347 h 6078165"/>
                <a:gd name="connsiteX1" fmla="*/ 1285721 w 5963933"/>
                <a:gd name="connsiteY1" fmla="*/ 1487121 h 6078165"/>
                <a:gd name="connsiteX2" fmla="*/ 1488127 w 5963933"/>
                <a:gd name="connsiteY2" fmla="*/ 1237091 h 6078165"/>
                <a:gd name="connsiteX3" fmla="*/ 1341283 w 5963933"/>
                <a:gd name="connsiteY3" fmla="*/ 1301384 h 6078165"/>
                <a:gd name="connsiteX4" fmla="*/ 1088871 w 5963933"/>
                <a:gd name="connsiteY4" fmla="*/ 1604596 h 6078165"/>
                <a:gd name="connsiteX5" fmla="*/ 826140 w 5963933"/>
                <a:gd name="connsiteY5" fmla="*/ 2003852 h 6078165"/>
                <a:gd name="connsiteX6" fmla="*/ 599920 w 5963933"/>
                <a:gd name="connsiteY6" fmla="*/ 2161015 h 6078165"/>
                <a:gd name="connsiteX7" fmla="*/ 223683 w 5963933"/>
                <a:gd name="connsiteY7" fmla="*/ 2244358 h 6078165"/>
                <a:gd name="connsiteX8" fmla="*/ 23658 w 5963933"/>
                <a:gd name="connsiteY8" fmla="*/ 2249121 h 6078165"/>
                <a:gd name="connsiteX9" fmla="*/ 28421 w 5963933"/>
                <a:gd name="connsiteY9" fmla="*/ 2153871 h 6078165"/>
                <a:gd name="connsiteX10" fmla="*/ 228446 w 5963933"/>
                <a:gd name="connsiteY10" fmla="*/ 2149109 h 6078165"/>
                <a:gd name="connsiteX11" fmla="*/ 395133 w 5963933"/>
                <a:gd name="connsiteY11" fmla="*/ 2134821 h 6078165"/>
                <a:gd name="connsiteX12" fmla="*/ 680883 w 5963933"/>
                <a:gd name="connsiteY12" fmla="*/ 2034809 h 6078165"/>
                <a:gd name="connsiteX13" fmla="*/ 796771 w 5963933"/>
                <a:gd name="connsiteY13" fmla="*/ 1877646 h 6078165"/>
                <a:gd name="connsiteX14" fmla="*/ 1014258 w 5963933"/>
                <a:gd name="connsiteY14" fmla="*/ 1529984 h 6078165"/>
                <a:gd name="connsiteX15" fmla="*/ 1252383 w 5963933"/>
                <a:gd name="connsiteY15" fmla="*/ 1268046 h 6078165"/>
                <a:gd name="connsiteX16" fmla="*/ 1438121 w 5963933"/>
                <a:gd name="connsiteY16" fmla="*/ 1077546 h 6078165"/>
                <a:gd name="connsiteX17" fmla="*/ 1709583 w 5963933"/>
                <a:gd name="connsiteY17" fmla="*/ 848946 h 6078165"/>
                <a:gd name="connsiteX18" fmla="*/ 2057246 w 5963933"/>
                <a:gd name="connsiteY18" fmla="*/ 563196 h 6078165"/>
                <a:gd name="connsiteX19" fmla="*/ 2400146 w 5963933"/>
                <a:gd name="connsiteY19" fmla="*/ 263159 h 6078165"/>
                <a:gd name="connsiteX20" fmla="*/ 2685896 w 5963933"/>
                <a:gd name="connsiteY20" fmla="*/ 15509 h 6078165"/>
                <a:gd name="connsiteX21" fmla="*/ 2757333 w 5963933"/>
                <a:gd name="connsiteY21" fmla="*/ 39321 h 6078165"/>
                <a:gd name="connsiteX22" fmla="*/ 2643033 w 5963933"/>
                <a:gd name="connsiteY22" fmla="*/ 148859 h 6078165"/>
                <a:gd name="connsiteX23" fmla="*/ 2514446 w 5963933"/>
                <a:gd name="connsiteY23" fmla="*/ 277446 h 6078165"/>
                <a:gd name="connsiteX24" fmla="*/ 2671608 w 5963933"/>
                <a:gd name="connsiteY24" fmla="*/ 520334 h 6078165"/>
                <a:gd name="connsiteX25" fmla="*/ 2924021 w 5963933"/>
                <a:gd name="connsiteY25" fmla="*/ 829896 h 6078165"/>
                <a:gd name="connsiteX26" fmla="*/ 3247871 w 5963933"/>
                <a:gd name="connsiteY26" fmla="*/ 1201371 h 6078165"/>
                <a:gd name="connsiteX27" fmla="*/ 3500283 w 5963933"/>
                <a:gd name="connsiteY27" fmla="*/ 991821 h 6078165"/>
                <a:gd name="connsiteX28" fmla="*/ 4052733 w 5963933"/>
                <a:gd name="connsiteY28" fmla="*/ 1382346 h 6078165"/>
                <a:gd name="connsiteX29" fmla="*/ 5038570 w 5963933"/>
                <a:gd name="connsiteY29" fmla="*/ 1182322 h 6078165"/>
                <a:gd name="connsiteX30" fmla="*/ 5852958 w 5963933"/>
                <a:gd name="connsiteY30" fmla="*/ 334596 h 6078165"/>
                <a:gd name="connsiteX31" fmla="*/ 5962496 w 5963933"/>
                <a:gd name="connsiteY31" fmla="*/ 325072 h 6078165"/>
                <a:gd name="connsiteX32" fmla="*/ 5791045 w 5963933"/>
                <a:gd name="connsiteY32" fmla="*/ 556053 h 6078165"/>
                <a:gd name="connsiteX33" fmla="*/ 5160015 w 5963933"/>
                <a:gd name="connsiteY33" fmla="*/ 1182322 h 6078165"/>
                <a:gd name="connsiteX34" fmla="*/ 3605059 w 5963933"/>
                <a:gd name="connsiteY34" fmla="*/ 2577733 h 6078165"/>
                <a:gd name="connsiteX35" fmla="*/ 3143097 w 5963933"/>
                <a:gd name="connsiteY35" fmla="*/ 2291982 h 6078165"/>
                <a:gd name="connsiteX36" fmla="*/ 3128808 w 5963933"/>
                <a:gd name="connsiteY36" fmla="*/ 1253759 h 6078165"/>
                <a:gd name="connsiteX37" fmla="*/ 2443008 w 5963933"/>
                <a:gd name="connsiteY37" fmla="*/ 429845 h 6078165"/>
                <a:gd name="connsiteX38" fmla="*/ 1900083 w 5963933"/>
                <a:gd name="connsiteY38" fmla="*/ 925145 h 6078165"/>
                <a:gd name="connsiteX39" fmla="*/ 2209646 w 5963933"/>
                <a:gd name="connsiteY39" fmla="*/ 2139583 h 6078165"/>
                <a:gd name="connsiteX40" fmla="*/ 1823884 w 5963933"/>
                <a:gd name="connsiteY40" fmla="*/ 2301509 h 6078165"/>
                <a:gd name="connsiteX41" fmla="*/ 1781022 w 5963933"/>
                <a:gd name="connsiteY41" fmla="*/ 2582495 h 6078165"/>
                <a:gd name="connsiteX42" fmla="*/ 847570 w 5963933"/>
                <a:gd name="connsiteY42" fmla="*/ 2587256 h 6078165"/>
                <a:gd name="connsiteX43" fmla="*/ 847571 w 5963933"/>
                <a:gd name="connsiteY43" fmla="*/ 2391996 h 6078165"/>
                <a:gd name="connsiteX44" fmla="*/ 1690533 w 5963933"/>
                <a:gd name="connsiteY44" fmla="*/ 2387233 h 6078165"/>
                <a:gd name="connsiteX45" fmla="*/ 1904846 w 5963933"/>
                <a:gd name="connsiteY45" fmla="*/ 2158633 h 6078165"/>
                <a:gd name="connsiteX46" fmla="*/ 2033432 w 5963933"/>
                <a:gd name="connsiteY46" fmla="*/ 2077670 h 6078165"/>
                <a:gd name="connsiteX47" fmla="*/ 2047721 w 5963933"/>
                <a:gd name="connsiteY47" fmla="*/ 1772870 h 6078165"/>
                <a:gd name="connsiteX48" fmla="*/ 1985809 w 5963933"/>
                <a:gd name="connsiteY48" fmla="*/ 1506171 h 6078165"/>
                <a:gd name="connsiteX49" fmla="*/ 1438121 w 5963933"/>
                <a:gd name="connsiteY49" fmla="*/ 1677620 h 6078165"/>
                <a:gd name="connsiteX50" fmla="*/ 990445 w 5963933"/>
                <a:gd name="connsiteY50" fmla="*/ 1968133 h 6078165"/>
                <a:gd name="connsiteX51" fmla="*/ 818997 w 5963933"/>
                <a:gd name="connsiteY51" fmla="*/ 2296745 h 6078165"/>
                <a:gd name="connsiteX52" fmla="*/ 666595 w 5963933"/>
                <a:gd name="connsiteY52" fmla="*/ 2982545 h 6078165"/>
                <a:gd name="connsiteX53" fmla="*/ 709459 w 5963933"/>
                <a:gd name="connsiteY53" fmla="*/ 3801695 h 6078165"/>
                <a:gd name="connsiteX54" fmla="*/ 771371 w 5963933"/>
                <a:gd name="connsiteY54" fmla="*/ 4192218 h 6078165"/>
                <a:gd name="connsiteX55" fmla="*/ 795183 w 5963933"/>
                <a:gd name="connsiteY55" fmla="*/ 4606555 h 6078165"/>
                <a:gd name="connsiteX56" fmla="*/ 723745 w 5963933"/>
                <a:gd name="connsiteY56" fmla="*/ 5335218 h 6078165"/>
                <a:gd name="connsiteX57" fmla="*/ 628496 w 5963933"/>
                <a:gd name="connsiteY57" fmla="*/ 5759079 h 6078165"/>
                <a:gd name="connsiteX58" fmla="*/ 990446 w 5963933"/>
                <a:gd name="connsiteY58" fmla="*/ 5801941 h 6078165"/>
                <a:gd name="connsiteX59" fmla="*/ 999971 w 5963933"/>
                <a:gd name="connsiteY59" fmla="*/ 5930529 h 6078165"/>
                <a:gd name="connsiteX60" fmla="*/ 623733 w 5963933"/>
                <a:gd name="connsiteY60" fmla="*/ 5921003 h 6078165"/>
                <a:gd name="connsiteX61" fmla="*/ 599921 w 5963933"/>
                <a:gd name="connsiteY61" fmla="*/ 6078165 h 6078165"/>
                <a:gd name="connsiteX0" fmla="*/ 1061883 w 5963933"/>
                <a:gd name="connsiteY0" fmla="*/ 1763347 h 6078165"/>
                <a:gd name="connsiteX1" fmla="*/ 1285721 w 5963933"/>
                <a:gd name="connsiteY1" fmla="*/ 1487121 h 6078165"/>
                <a:gd name="connsiteX2" fmla="*/ 1488127 w 5963933"/>
                <a:gd name="connsiteY2" fmla="*/ 1237091 h 6078165"/>
                <a:gd name="connsiteX3" fmla="*/ 1341283 w 5963933"/>
                <a:gd name="connsiteY3" fmla="*/ 1301384 h 6078165"/>
                <a:gd name="connsiteX4" fmla="*/ 1088871 w 5963933"/>
                <a:gd name="connsiteY4" fmla="*/ 1604596 h 6078165"/>
                <a:gd name="connsiteX5" fmla="*/ 826140 w 5963933"/>
                <a:gd name="connsiteY5" fmla="*/ 2003852 h 6078165"/>
                <a:gd name="connsiteX6" fmla="*/ 599920 w 5963933"/>
                <a:gd name="connsiteY6" fmla="*/ 2161015 h 6078165"/>
                <a:gd name="connsiteX7" fmla="*/ 223683 w 5963933"/>
                <a:gd name="connsiteY7" fmla="*/ 2244358 h 6078165"/>
                <a:gd name="connsiteX8" fmla="*/ 23658 w 5963933"/>
                <a:gd name="connsiteY8" fmla="*/ 2249121 h 6078165"/>
                <a:gd name="connsiteX9" fmla="*/ 28421 w 5963933"/>
                <a:gd name="connsiteY9" fmla="*/ 2153871 h 6078165"/>
                <a:gd name="connsiteX10" fmla="*/ 228446 w 5963933"/>
                <a:gd name="connsiteY10" fmla="*/ 2149109 h 6078165"/>
                <a:gd name="connsiteX11" fmla="*/ 395133 w 5963933"/>
                <a:gd name="connsiteY11" fmla="*/ 2134821 h 6078165"/>
                <a:gd name="connsiteX12" fmla="*/ 620558 w 5963933"/>
                <a:gd name="connsiteY12" fmla="*/ 2063384 h 6078165"/>
                <a:gd name="connsiteX13" fmla="*/ 796771 w 5963933"/>
                <a:gd name="connsiteY13" fmla="*/ 1877646 h 6078165"/>
                <a:gd name="connsiteX14" fmla="*/ 1014258 w 5963933"/>
                <a:gd name="connsiteY14" fmla="*/ 1529984 h 6078165"/>
                <a:gd name="connsiteX15" fmla="*/ 1252383 w 5963933"/>
                <a:gd name="connsiteY15" fmla="*/ 1268046 h 6078165"/>
                <a:gd name="connsiteX16" fmla="*/ 1438121 w 5963933"/>
                <a:gd name="connsiteY16" fmla="*/ 1077546 h 6078165"/>
                <a:gd name="connsiteX17" fmla="*/ 1709583 w 5963933"/>
                <a:gd name="connsiteY17" fmla="*/ 848946 h 6078165"/>
                <a:gd name="connsiteX18" fmla="*/ 2057246 w 5963933"/>
                <a:gd name="connsiteY18" fmla="*/ 563196 h 6078165"/>
                <a:gd name="connsiteX19" fmla="*/ 2400146 w 5963933"/>
                <a:gd name="connsiteY19" fmla="*/ 263159 h 6078165"/>
                <a:gd name="connsiteX20" fmla="*/ 2685896 w 5963933"/>
                <a:gd name="connsiteY20" fmla="*/ 15509 h 6078165"/>
                <a:gd name="connsiteX21" fmla="*/ 2757333 w 5963933"/>
                <a:gd name="connsiteY21" fmla="*/ 39321 h 6078165"/>
                <a:gd name="connsiteX22" fmla="*/ 2643033 w 5963933"/>
                <a:gd name="connsiteY22" fmla="*/ 148859 h 6078165"/>
                <a:gd name="connsiteX23" fmla="*/ 2514446 w 5963933"/>
                <a:gd name="connsiteY23" fmla="*/ 277446 h 6078165"/>
                <a:gd name="connsiteX24" fmla="*/ 2671608 w 5963933"/>
                <a:gd name="connsiteY24" fmla="*/ 520334 h 6078165"/>
                <a:gd name="connsiteX25" fmla="*/ 2924021 w 5963933"/>
                <a:gd name="connsiteY25" fmla="*/ 829896 h 6078165"/>
                <a:gd name="connsiteX26" fmla="*/ 3247871 w 5963933"/>
                <a:gd name="connsiteY26" fmla="*/ 1201371 h 6078165"/>
                <a:gd name="connsiteX27" fmla="*/ 3500283 w 5963933"/>
                <a:gd name="connsiteY27" fmla="*/ 991821 h 6078165"/>
                <a:gd name="connsiteX28" fmla="*/ 4052733 w 5963933"/>
                <a:gd name="connsiteY28" fmla="*/ 1382346 h 6078165"/>
                <a:gd name="connsiteX29" fmla="*/ 5038570 w 5963933"/>
                <a:gd name="connsiteY29" fmla="*/ 1182322 h 6078165"/>
                <a:gd name="connsiteX30" fmla="*/ 5852958 w 5963933"/>
                <a:gd name="connsiteY30" fmla="*/ 334596 h 6078165"/>
                <a:gd name="connsiteX31" fmla="*/ 5962496 w 5963933"/>
                <a:gd name="connsiteY31" fmla="*/ 325072 h 6078165"/>
                <a:gd name="connsiteX32" fmla="*/ 5791045 w 5963933"/>
                <a:gd name="connsiteY32" fmla="*/ 556053 h 6078165"/>
                <a:gd name="connsiteX33" fmla="*/ 5160015 w 5963933"/>
                <a:gd name="connsiteY33" fmla="*/ 1182322 h 6078165"/>
                <a:gd name="connsiteX34" fmla="*/ 3605059 w 5963933"/>
                <a:gd name="connsiteY34" fmla="*/ 2577733 h 6078165"/>
                <a:gd name="connsiteX35" fmla="*/ 3143097 w 5963933"/>
                <a:gd name="connsiteY35" fmla="*/ 2291982 h 6078165"/>
                <a:gd name="connsiteX36" fmla="*/ 3128808 w 5963933"/>
                <a:gd name="connsiteY36" fmla="*/ 1253759 h 6078165"/>
                <a:gd name="connsiteX37" fmla="*/ 2443008 w 5963933"/>
                <a:gd name="connsiteY37" fmla="*/ 429845 h 6078165"/>
                <a:gd name="connsiteX38" fmla="*/ 1900083 w 5963933"/>
                <a:gd name="connsiteY38" fmla="*/ 925145 h 6078165"/>
                <a:gd name="connsiteX39" fmla="*/ 2209646 w 5963933"/>
                <a:gd name="connsiteY39" fmla="*/ 2139583 h 6078165"/>
                <a:gd name="connsiteX40" fmla="*/ 1823884 w 5963933"/>
                <a:gd name="connsiteY40" fmla="*/ 2301509 h 6078165"/>
                <a:gd name="connsiteX41" fmla="*/ 1781022 w 5963933"/>
                <a:gd name="connsiteY41" fmla="*/ 2582495 h 6078165"/>
                <a:gd name="connsiteX42" fmla="*/ 847570 w 5963933"/>
                <a:gd name="connsiteY42" fmla="*/ 2587256 h 6078165"/>
                <a:gd name="connsiteX43" fmla="*/ 847571 w 5963933"/>
                <a:gd name="connsiteY43" fmla="*/ 2391996 h 6078165"/>
                <a:gd name="connsiteX44" fmla="*/ 1690533 w 5963933"/>
                <a:gd name="connsiteY44" fmla="*/ 2387233 h 6078165"/>
                <a:gd name="connsiteX45" fmla="*/ 1904846 w 5963933"/>
                <a:gd name="connsiteY45" fmla="*/ 2158633 h 6078165"/>
                <a:gd name="connsiteX46" fmla="*/ 2033432 w 5963933"/>
                <a:gd name="connsiteY46" fmla="*/ 2077670 h 6078165"/>
                <a:gd name="connsiteX47" fmla="*/ 2047721 w 5963933"/>
                <a:gd name="connsiteY47" fmla="*/ 1772870 h 6078165"/>
                <a:gd name="connsiteX48" fmla="*/ 1985809 w 5963933"/>
                <a:gd name="connsiteY48" fmla="*/ 1506171 h 6078165"/>
                <a:gd name="connsiteX49" fmla="*/ 1438121 w 5963933"/>
                <a:gd name="connsiteY49" fmla="*/ 1677620 h 6078165"/>
                <a:gd name="connsiteX50" fmla="*/ 990445 w 5963933"/>
                <a:gd name="connsiteY50" fmla="*/ 1968133 h 6078165"/>
                <a:gd name="connsiteX51" fmla="*/ 818997 w 5963933"/>
                <a:gd name="connsiteY51" fmla="*/ 2296745 h 6078165"/>
                <a:gd name="connsiteX52" fmla="*/ 666595 w 5963933"/>
                <a:gd name="connsiteY52" fmla="*/ 2982545 h 6078165"/>
                <a:gd name="connsiteX53" fmla="*/ 709459 w 5963933"/>
                <a:gd name="connsiteY53" fmla="*/ 3801695 h 6078165"/>
                <a:gd name="connsiteX54" fmla="*/ 771371 w 5963933"/>
                <a:gd name="connsiteY54" fmla="*/ 4192218 h 6078165"/>
                <a:gd name="connsiteX55" fmla="*/ 795183 w 5963933"/>
                <a:gd name="connsiteY55" fmla="*/ 4606555 h 6078165"/>
                <a:gd name="connsiteX56" fmla="*/ 723745 w 5963933"/>
                <a:gd name="connsiteY56" fmla="*/ 5335218 h 6078165"/>
                <a:gd name="connsiteX57" fmla="*/ 628496 w 5963933"/>
                <a:gd name="connsiteY57" fmla="*/ 5759079 h 6078165"/>
                <a:gd name="connsiteX58" fmla="*/ 990446 w 5963933"/>
                <a:gd name="connsiteY58" fmla="*/ 5801941 h 6078165"/>
                <a:gd name="connsiteX59" fmla="*/ 999971 w 5963933"/>
                <a:gd name="connsiteY59" fmla="*/ 5930529 h 6078165"/>
                <a:gd name="connsiteX60" fmla="*/ 623733 w 5963933"/>
                <a:gd name="connsiteY60" fmla="*/ 5921003 h 6078165"/>
                <a:gd name="connsiteX61" fmla="*/ 599921 w 5963933"/>
                <a:gd name="connsiteY61" fmla="*/ 6078165 h 6078165"/>
                <a:gd name="connsiteX0" fmla="*/ 1061883 w 5963933"/>
                <a:gd name="connsiteY0" fmla="*/ 1763347 h 6078165"/>
                <a:gd name="connsiteX1" fmla="*/ 1285721 w 5963933"/>
                <a:gd name="connsiteY1" fmla="*/ 1487121 h 6078165"/>
                <a:gd name="connsiteX2" fmla="*/ 1488127 w 5963933"/>
                <a:gd name="connsiteY2" fmla="*/ 1237091 h 6078165"/>
                <a:gd name="connsiteX3" fmla="*/ 1341283 w 5963933"/>
                <a:gd name="connsiteY3" fmla="*/ 1301384 h 6078165"/>
                <a:gd name="connsiteX4" fmla="*/ 1088871 w 5963933"/>
                <a:gd name="connsiteY4" fmla="*/ 1604596 h 6078165"/>
                <a:gd name="connsiteX5" fmla="*/ 826140 w 5963933"/>
                <a:gd name="connsiteY5" fmla="*/ 2003852 h 6078165"/>
                <a:gd name="connsiteX6" fmla="*/ 599920 w 5963933"/>
                <a:gd name="connsiteY6" fmla="*/ 2161015 h 6078165"/>
                <a:gd name="connsiteX7" fmla="*/ 223683 w 5963933"/>
                <a:gd name="connsiteY7" fmla="*/ 2244358 h 6078165"/>
                <a:gd name="connsiteX8" fmla="*/ 23658 w 5963933"/>
                <a:gd name="connsiteY8" fmla="*/ 2249121 h 6078165"/>
                <a:gd name="connsiteX9" fmla="*/ 28421 w 5963933"/>
                <a:gd name="connsiteY9" fmla="*/ 2153871 h 6078165"/>
                <a:gd name="connsiteX10" fmla="*/ 228446 w 5963933"/>
                <a:gd name="connsiteY10" fmla="*/ 2149109 h 6078165"/>
                <a:gd name="connsiteX11" fmla="*/ 395133 w 5963933"/>
                <a:gd name="connsiteY11" fmla="*/ 2134821 h 6078165"/>
                <a:gd name="connsiteX12" fmla="*/ 620558 w 5963933"/>
                <a:gd name="connsiteY12" fmla="*/ 2063384 h 6078165"/>
                <a:gd name="connsiteX13" fmla="*/ 796771 w 5963933"/>
                <a:gd name="connsiteY13" fmla="*/ 1877646 h 6078165"/>
                <a:gd name="connsiteX14" fmla="*/ 1020608 w 5963933"/>
                <a:gd name="connsiteY14" fmla="*/ 1529984 h 6078165"/>
                <a:gd name="connsiteX15" fmla="*/ 1252383 w 5963933"/>
                <a:gd name="connsiteY15" fmla="*/ 1268046 h 6078165"/>
                <a:gd name="connsiteX16" fmla="*/ 1438121 w 5963933"/>
                <a:gd name="connsiteY16" fmla="*/ 1077546 h 6078165"/>
                <a:gd name="connsiteX17" fmla="*/ 1709583 w 5963933"/>
                <a:gd name="connsiteY17" fmla="*/ 848946 h 6078165"/>
                <a:gd name="connsiteX18" fmla="*/ 2057246 w 5963933"/>
                <a:gd name="connsiteY18" fmla="*/ 563196 h 6078165"/>
                <a:gd name="connsiteX19" fmla="*/ 2400146 w 5963933"/>
                <a:gd name="connsiteY19" fmla="*/ 263159 h 6078165"/>
                <a:gd name="connsiteX20" fmla="*/ 2685896 w 5963933"/>
                <a:gd name="connsiteY20" fmla="*/ 15509 h 6078165"/>
                <a:gd name="connsiteX21" fmla="*/ 2757333 w 5963933"/>
                <a:gd name="connsiteY21" fmla="*/ 39321 h 6078165"/>
                <a:gd name="connsiteX22" fmla="*/ 2643033 w 5963933"/>
                <a:gd name="connsiteY22" fmla="*/ 148859 h 6078165"/>
                <a:gd name="connsiteX23" fmla="*/ 2514446 w 5963933"/>
                <a:gd name="connsiteY23" fmla="*/ 277446 h 6078165"/>
                <a:gd name="connsiteX24" fmla="*/ 2671608 w 5963933"/>
                <a:gd name="connsiteY24" fmla="*/ 520334 h 6078165"/>
                <a:gd name="connsiteX25" fmla="*/ 2924021 w 5963933"/>
                <a:gd name="connsiteY25" fmla="*/ 829896 h 6078165"/>
                <a:gd name="connsiteX26" fmla="*/ 3247871 w 5963933"/>
                <a:gd name="connsiteY26" fmla="*/ 1201371 h 6078165"/>
                <a:gd name="connsiteX27" fmla="*/ 3500283 w 5963933"/>
                <a:gd name="connsiteY27" fmla="*/ 991821 h 6078165"/>
                <a:gd name="connsiteX28" fmla="*/ 4052733 w 5963933"/>
                <a:gd name="connsiteY28" fmla="*/ 1382346 h 6078165"/>
                <a:gd name="connsiteX29" fmla="*/ 5038570 w 5963933"/>
                <a:gd name="connsiteY29" fmla="*/ 1182322 h 6078165"/>
                <a:gd name="connsiteX30" fmla="*/ 5852958 w 5963933"/>
                <a:gd name="connsiteY30" fmla="*/ 334596 h 6078165"/>
                <a:gd name="connsiteX31" fmla="*/ 5962496 w 5963933"/>
                <a:gd name="connsiteY31" fmla="*/ 325072 h 6078165"/>
                <a:gd name="connsiteX32" fmla="*/ 5791045 w 5963933"/>
                <a:gd name="connsiteY32" fmla="*/ 556053 h 6078165"/>
                <a:gd name="connsiteX33" fmla="*/ 5160015 w 5963933"/>
                <a:gd name="connsiteY33" fmla="*/ 1182322 h 6078165"/>
                <a:gd name="connsiteX34" fmla="*/ 3605059 w 5963933"/>
                <a:gd name="connsiteY34" fmla="*/ 2577733 h 6078165"/>
                <a:gd name="connsiteX35" fmla="*/ 3143097 w 5963933"/>
                <a:gd name="connsiteY35" fmla="*/ 2291982 h 6078165"/>
                <a:gd name="connsiteX36" fmla="*/ 3128808 w 5963933"/>
                <a:gd name="connsiteY36" fmla="*/ 1253759 h 6078165"/>
                <a:gd name="connsiteX37" fmla="*/ 2443008 w 5963933"/>
                <a:gd name="connsiteY37" fmla="*/ 429845 h 6078165"/>
                <a:gd name="connsiteX38" fmla="*/ 1900083 w 5963933"/>
                <a:gd name="connsiteY38" fmla="*/ 925145 h 6078165"/>
                <a:gd name="connsiteX39" fmla="*/ 2209646 w 5963933"/>
                <a:gd name="connsiteY39" fmla="*/ 2139583 h 6078165"/>
                <a:gd name="connsiteX40" fmla="*/ 1823884 w 5963933"/>
                <a:gd name="connsiteY40" fmla="*/ 2301509 h 6078165"/>
                <a:gd name="connsiteX41" fmla="*/ 1781022 w 5963933"/>
                <a:gd name="connsiteY41" fmla="*/ 2582495 h 6078165"/>
                <a:gd name="connsiteX42" fmla="*/ 847570 w 5963933"/>
                <a:gd name="connsiteY42" fmla="*/ 2587256 h 6078165"/>
                <a:gd name="connsiteX43" fmla="*/ 847571 w 5963933"/>
                <a:gd name="connsiteY43" fmla="*/ 2391996 h 6078165"/>
                <a:gd name="connsiteX44" fmla="*/ 1690533 w 5963933"/>
                <a:gd name="connsiteY44" fmla="*/ 2387233 h 6078165"/>
                <a:gd name="connsiteX45" fmla="*/ 1904846 w 5963933"/>
                <a:gd name="connsiteY45" fmla="*/ 2158633 h 6078165"/>
                <a:gd name="connsiteX46" fmla="*/ 2033432 w 5963933"/>
                <a:gd name="connsiteY46" fmla="*/ 2077670 h 6078165"/>
                <a:gd name="connsiteX47" fmla="*/ 2047721 w 5963933"/>
                <a:gd name="connsiteY47" fmla="*/ 1772870 h 6078165"/>
                <a:gd name="connsiteX48" fmla="*/ 1985809 w 5963933"/>
                <a:gd name="connsiteY48" fmla="*/ 1506171 h 6078165"/>
                <a:gd name="connsiteX49" fmla="*/ 1438121 w 5963933"/>
                <a:gd name="connsiteY49" fmla="*/ 1677620 h 6078165"/>
                <a:gd name="connsiteX50" fmla="*/ 990445 w 5963933"/>
                <a:gd name="connsiteY50" fmla="*/ 1968133 h 6078165"/>
                <a:gd name="connsiteX51" fmla="*/ 818997 w 5963933"/>
                <a:gd name="connsiteY51" fmla="*/ 2296745 h 6078165"/>
                <a:gd name="connsiteX52" fmla="*/ 666595 w 5963933"/>
                <a:gd name="connsiteY52" fmla="*/ 2982545 h 6078165"/>
                <a:gd name="connsiteX53" fmla="*/ 709459 w 5963933"/>
                <a:gd name="connsiteY53" fmla="*/ 3801695 h 6078165"/>
                <a:gd name="connsiteX54" fmla="*/ 771371 w 5963933"/>
                <a:gd name="connsiteY54" fmla="*/ 4192218 h 6078165"/>
                <a:gd name="connsiteX55" fmla="*/ 795183 w 5963933"/>
                <a:gd name="connsiteY55" fmla="*/ 4606555 h 6078165"/>
                <a:gd name="connsiteX56" fmla="*/ 723745 w 5963933"/>
                <a:gd name="connsiteY56" fmla="*/ 5335218 h 6078165"/>
                <a:gd name="connsiteX57" fmla="*/ 628496 w 5963933"/>
                <a:gd name="connsiteY57" fmla="*/ 5759079 h 6078165"/>
                <a:gd name="connsiteX58" fmla="*/ 990446 w 5963933"/>
                <a:gd name="connsiteY58" fmla="*/ 5801941 h 6078165"/>
                <a:gd name="connsiteX59" fmla="*/ 999971 w 5963933"/>
                <a:gd name="connsiteY59" fmla="*/ 5930529 h 6078165"/>
                <a:gd name="connsiteX60" fmla="*/ 623733 w 5963933"/>
                <a:gd name="connsiteY60" fmla="*/ 5921003 h 6078165"/>
                <a:gd name="connsiteX61" fmla="*/ 599921 w 5963933"/>
                <a:gd name="connsiteY61" fmla="*/ 6078165 h 6078165"/>
                <a:gd name="connsiteX0" fmla="*/ 1061883 w 5963933"/>
                <a:gd name="connsiteY0" fmla="*/ 1763347 h 6078165"/>
                <a:gd name="connsiteX1" fmla="*/ 1285721 w 5963933"/>
                <a:gd name="connsiteY1" fmla="*/ 1487121 h 6078165"/>
                <a:gd name="connsiteX2" fmla="*/ 1488127 w 5963933"/>
                <a:gd name="connsiteY2" fmla="*/ 1237091 h 6078165"/>
                <a:gd name="connsiteX3" fmla="*/ 1341283 w 5963933"/>
                <a:gd name="connsiteY3" fmla="*/ 1301384 h 6078165"/>
                <a:gd name="connsiteX4" fmla="*/ 1088871 w 5963933"/>
                <a:gd name="connsiteY4" fmla="*/ 1604596 h 6078165"/>
                <a:gd name="connsiteX5" fmla="*/ 826140 w 5963933"/>
                <a:gd name="connsiteY5" fmla="*/ 2003852 h 6078165"/>
                <a:gd name="connsiteX6" fmla="*/ 599920 w 5963933"/>
                <a:gd name="connsiteY6" fmla="*/ 2161015 h 6078165"/>
                <a:gd name="connsiteX7" fmla="*/ 223683 w 5963933"/>
                <a:gd name="connsiteY7" fmla="*/ 2244358 h 6078165"/>
                <a:gd name="connsiteX8" fmla="*/ 23658 w 5963933"/>
                <a:gd name="connsiteY8" fmla="*/ 2249121 h 6078165"/>
                <a:gd name="connsiteX9" fmla="*/ 28421 w 5963933"/>
                <a:gd name="connsiteY9" fmla="*/ 2153871 h 6078165"/>
                <a:gd name="connsiteX10" fmla="*/ 228446 w 5963933"/>
                <a:gd name="connsiteY10" fmla="*/ 2149109 h 6078165"/>
                <a:gd name="connsiteX11" fmla="*/ 395133 w 5963933"/>
                <a:gd name="connsiteY11" fmla="*/ 2134821 h 6078165"/>
                <a:gd name="connsiteX12" fmla="*/ 620558 w 5963933"/>
                <a:gd name="connsiteY12" fmla="*/ 2063384 h 6078165"/>
                <a:gd name="connsiteX13" fmla="*/ 796771 w 5963933"/>
                <a:gd name="connsiteY13" fmla="*/ 1877646 h 6078165"/>
                <a:gd name="connsiteX14" fmla="*/ 1020608 w 5963933"/>
                <a:gd name="connsiteY14" fmla="*/ 1529984 h 6078165"/>
                <a:gd name="connsiteX15" fmla="*/ 1246033 w 5963933"/>
                <a:gd name="connsiteY15" fmla="*/ 1264871 h 6078165"/>
                <a:gd name="connsiteX16" fmla="*/ 1438121 w 5963933"/>
                <a:gd name="connsiteY16" fmla="*/ 1077546 h 6078165"/>
                <a:gd name="connsiteX17" fmla="*/ 1709583 w 5963933"/>
                <a:gd name="connsiteY17" fmla="*/ 848946 h 6078165"/>
                <a:gd name="connsiteX18" fmla="*/ 2057246 w 5963933"/>
                <a:gd name="connsiteY18" fmla="*/ 563196 h 6078165"/>
                <a:gd name="connsiteX19" fmla="*/ 2400146 w 5963933"/>
                <a:gd name="connsiteY19" fmla="*/ 263159 h 6078165"/>
                <a:gd name="connsiteX20" fmla="*/ 2685896 w 5963933"/>
                <a:gd name="connsiteY20" fmla="*/ 15509 h 6078165"/>
                <a:gd name="connsiteX21" fmla="*/ 2757333 w 5963933"/>
                <a:gd name="connsiteY21" fmla="*/ 39321 h 6078165"/>
                <a:gd name="connsiteX22" fmla="*/ 2643033 w 5963933"/>
                <a:gd name="connsiteY22" fmla="*/ 148859 h 6078165"/>
                <a:gd name="connsiteX23" fmla="*/ 2514446 w 5963933"/>
                <a:gd name="connsiteY23" fmla="*/ 277446 h 6078165"/>
                <a:gd name="connsiteX24" fmla="*/ 2671608 w 5963933"/>
                <a:gd name="connsiteY24" fmla="*/ 520334 h 6078165"/>
                <a:gd name="connsiteX25" fmla="*/ 2924021 w 5963933"/>
                <a:gd name="connsiteY25" fmla="*/ 829896 h 6078165"/>
                <a:gd name="connsiteX26" fmla="*/ 3247871 w 5963933"/>
                <a:gd name="connsiteY26" fmla="*/ 1201371 h 6078165"/>
                <a:gd name="connsiteX27" fmla="*/ 3500283 w 5963933"/>
                <a:gd name="connsiteY27" fmla="*/ 991821 h 6078165"/>
                <a:gd name="connsiteX28" fmla="*/ 4052733 w 5963933"/>
                <a:gd name="connsiteY28" fmla="*/ 1382346 h 6078165"/>
                <a:gd name="connsiteX29" fmla="*/ 5038570 w 5963933"/>
                <a:gd name="connsiteY29" fmla="*/ 1182322 h 6078165"/>
                <a:gd name="connsiteX30" fmla="*/ 5852958 w 5963933"/>
                <a:gd name="connsiteY30" fmla="*/ 334596 h 6078165"/>
                <a:gd name="connsiteX31" fmla="*/ 5962496 w 5963933"/>
                <a:gd name="connsiteY31" fmla="*/ 325072 h 6078165"/>
                <a:gd name="connsiteX32" fmla="*/ 5791045 w 5963933"/>
                <a:gd name="connsiteY32" fmla="*/ 556053 h 6078165"/>
                <a:gd name="connsiteX33" fmla="*/ 5160015 w 5963933"/>
                <a:gd name="connsiteY33" fmla="*/ 1182322 h 6078165"/>
                <a:gd name="connsiteX34" fmla="*/ 3605059 w 5963933"/>
                <a:gd name="connsiteY34" fmla="*/ 2577733 h 6078165"/>
                <a:gd name="connsiteX35" fmla="*/ 3143097 w 5963933"/>
                <a:gd name="connsiteY35" fmla="*/ 2291982 h 6078165"/>
                <a:gd name="connsiteX36" fmla="*/ 3128808 w 5963933"/>
                <a:gd name="connsiteY36" fmla="*/ 1253759 h 6078165"/>
                <a:gd name="connsiteX37" fmla="*/ 2443008 w 5963933"/>
                <a:gd name="connsiteY37" fmla="*/ 429845 h 6078165"/>
                <a:gd name="connsiteX38" fmla="*/ 1900083 w 5963933"/>
                <a:gd name="connsiteY38" fmla="*/ 925145 h 6078165"/>
                <a:gd name="connsiteX39" fmla="*/ 2209646 w 5963933"/>
                <a:gd name="connsiteY39" fmla="*/ 2139583 h 6078165"/>
                <a:gd name="connsiteX40" fmla="*/ 1823884 w 5963933"/>
                <a:gd name="connsiteY40" fmla="*/ 2301509 h 6078165"/>
                <a:gd name="connsiteX41" fmla="*/ 1781022 w 5963933"/>
                <a:gd name="connsiteY41" fmla="*/ 2582495 h 6078165"/>
                <a:gd name="connsiteX42" fmla="*/ 847570 w 5963933"/>
                <a:gd name="connsiteY42" fmla="*/ 2587256 h 6078165"/>
                <a:gd name="connsiteX43" fmla="*/ 847571 w 5963933"/>
                <a:gd name="connsiteY43" fmla="*/ 2391996 h 6078165"/>
                <a:gd name="connsiteX44" fmla="*/ 1690533 w 5963933"/>
                <a:gd name="connsiteY44" fmla="*/ 2387233 h 6078165"/>
                <a:gd name="connsiteX45" fmla="*/ 1904846 w 5963933"/>
                <a:gd name="connsiteY45" fmla="*/ 2158633 h 6078165"/>
                <a:gd name="connsiteX46" fmla="*/ 2033432 w 5963933"/>
                <a:gd name="connsiteY46" fmla="*/ 2077670 h 6078165"/>
                <a:gd name="connsiteX47" fmla="*/ 2047721 w 5963933"/>
                <a:gd name="connsiteY47" fmla="*/ 1772870 h 6078165"/>
                <a:gd name="connsiteX48" fmla="*/ 1985809 w 5963933"/>
                <a:gd name="connsiteY48" fmla="*/ 1506171 h 6078165"/>
                <a:gd name="connsiteX49" fmla="*/ 1438121 w 5963933"/>
                <a:gd name="connsiteY49" fmla="*/ 1677620 h 6078165"/>
                <a:gd name="connsiteX50" fmla="*/ 990445 w 5963933"/>
                <a:gd name="connsiteY50" fmla="*/ 1968133 h 6078165"/>
                <a:gd name="connsiteX51" fmla="*/ 818997 w 5963933"/>
                <a:gd name="connsiteY51" fmla="*/ 2296745 h 6078165"/>
                <a:gd name="connsiteX52" fmla="*/ 666595 w 5963933"/>
                <a:gd name="connsiteY52" fmla="*/ 2982545 h 6078165"/>
                <a:gd name="connsiteX53" fmla="*/ 709459 w 5963933"/>
                <a:gd name="connsiteY53" fmla="*/ 3801695 h 6078165"/>
                <a:gd name="connsiteX54" fmla="*/ 771371 w 5963933"/>
                <a:gd name="connsiteY54" fmla="*/ 4192218 h 6078165"/>
                <a:gd name="connsiteX55" fmla="*/ 795183 w 5963933"/>
                <a:gd name="connsiteY55" fmla="*/ 4606555 h 6078165"/>
                <a:gd name="connsiteX56" fmla="*/ 723745 w 5963933"/>
                <a:gd name="connsiteY56" fmla="*/ 5335218 h 6078165"/>
                <a:gd name="connsiteX57" fmla="*/ 628496 w 5963933"/>
                <a:gd name="connsiteY57" fmla="*/ 5759079 h 6078165"/>
                <a:gd name="connsiteX58" fmla="*/ 990446 w 5963933"/>
                <a:gd name="connsiteY58" fmla="*/ 5801941 h 6078165"/>
                <a:gd name="connsiteX59" fmla="*/ 999971 w 5963933"/>
                <a:gd name="connsiteY59" fmla="*/ 5930529 h 6078165"/>
                <a:gd name="connsiteX60" fmla="*/ 623733 w 5963933"/>
                <a:gd name="connsiteY60" fmla="*/ 5921003 h 6078165"/>
                <a:gd name="connsiteX61" fmla="*/ 599921 w 5963933"/>
                <a:gd name="connsiteY61" fmla="*/ 6078165 h 6078165"/>
                <a:gd name="connsiteX0" fmla="*/ 1061883 w 5963933"/>
                <a:gd name="connsiteY0" fmla="*/ 1763347 h 6078165"/>
                <a:gd name="connsiteX1" fmla="*/ 1285721 w 5963933"/>
                <a:gd name="connsiteY1" fmla="*/ 1487121 h 6078165"/>
                <a:gd name="connsiteX2" fmla="*/ 1488127 w 5963933"/>
                <a:gd name="connsiteY2" fmla="*/ 1237091 h 6078165"/>
                <a:gd name="connsiteX3" fmla="*/ 1341283 w 5963933"/>
                <a:gd name="connsiteY3" fmla="*/ 1301384 h 6078165"/>
                <a:gd name="connsiteX4" fmla="*/ 1088871 w 5963933"/>
                <a:gd name="connsiteY4" fmla="*/ 1604596 h 6078165"/>
                <a:gd name="connsiteX5" fmla="*/ 838840 w 5963933"/>
                <a:gd name="connsiteY5" fmla="*/ 1959402 h 6078165"/>
                <a:gd name="connsiteX6" fmla="*/ 599920 w 5963933"/>
                <a:gd name="connsiteY6" fmla="*/ 2161015 h 6078165"/>
                <a:gd name="connsiteX7" fmla="*/ 223683 w 5963933"/>
                <a:gd name="connsiteY7" fmla="*/ 2244358 h 6078165"/>
                <a:gd name="connsiteX8" fmla="*/ 23658 w 5963933"/>
                <a:gd name="connsiteY8" fmla="*/ 2249121 h 6078165"/>
                <a:gd name="connsiteX9" fmla="*/ 28421 w 5963933"/>
                <a:gd name="connsiteY9" fmla="*/ 2153871 h 6078165"/>
                <a:gd name="connsiteX10" fmla="*/ 228446 w 5963933"/>
                <a:gd name="connsiteY10" fmla="*/ 2149109 h 6078165"/>
                <a:gd name="connsiteX11" fmla="*/ 395133 w 5963933"/>
                <a:gd name="connsiteY11" fmla="*/ 2134821 h 6078165"/>
                <a:gd name="connsiteX12" fmla="*/ 620558 w 5963933"/>
                <a:gd name="connsiteY12" fmla="*/ 2063384 h 6078165"/>
                <a:gd name="connsiteX13" fmla="*/ 796771 w 5963933"/>
                <a:gd name="connsiteY13" fmla="*/ 1877646 h 6078165"/>
                <a:gd name="connsiteX14" fmla="*/ 1020608 w 5963933"/>
                <a:gd name="connsiteY14" fmla="*/ 1529984 h 6078165"/>
                <a:gd name="connsiteX15" fmla="*/ 1246033 w 5963933"/>
                <a:gd name="connsiteY15" fmla="*/ 1264871 h 6078165"/>
                <a:gd name="connsiteX16" fmla="*/ 1438121 w 5963933"/>
                <a:gd name="connsiteY16" fmla="*/ 1077546 h 6078165"/>
                <a:gd name="connsiteX17" fmla="*/ 1709583 w 5963933"/>
                <a:gd name="connsiteY17" fmla="*/ 848946 h 6078165"/>
                <a:gd name="connsiteX18" fmla="*/ 2057246 w 5963933"/>
                <a:gd name="connsiteY18" fmla="*/ 563196 h 6078165"/>
                <a:gd name="connsiteX19" fmla="*/ 2400146 w 5963933"/>
                <a:gd name="connsiteY19" fmla="*/ 263159 h 6078165"/>
                <a:gd name="connsiteX20" fmla="*/ 2685896 w 5963933"/>
                <a:gd name="connsiteY20" fmla="*/ 15509 h 6078165"/>
                <a:gd name="connsiteX21" fmla="*/ 2757333 w 5963933"/>
                <a:gd name="connsiteY21" fmla="*/ 39321 h 6078165"/>
                <a:gd name="connsiteX22" fmla="*/ 2643033 w 5963933"/>
                <a:gd name="connsiteY22" fmla="*/ 148859 h 6078165"/>
                <a:gd name="connsiteX23" fmla="*/ 2514446 w 5963933"/>
                <a:gd name="connsiteY23" fmla="*/ 277446 h 6078165"/>
                <a:gd name="connsiteX24" fmla="*/ 2671608 w 5963933"/>
                <a:gd name="connsiteY24" fmla="*/ 520334 h 6078165"/>
                <a:gd name="connsiteX25" fmla="*/ 2924021 w 5963933"/>
                <a:gd name="connsiteY25" fmla="*/ 829896 h 6078165"/>
                <a:gd name="connsiteX26" fmla="*/ 3247871 w 5963933"/>
                <a:gd name="connsiteY26" fmla="*/ 1201371 h 6078165"/>
                <a:gd name="connsiteX27" fmla="*/ 3500283 w 5963933"/>
                <a:gd name="connsiteY27" fmla="*/ 991821 h 6078165"/>
                <a:gd name="connsiteX28" fmla="*/ 4052733 w 5963933"/>
                <a:gd name="connsiteY28" fmla="*/ 1382346 h 6078165"/>
                <a:gd name="connsiteX29" fmla="*/ 5038570 w 5963933"/>
                <a:gd name="connsiteY29" fmla="*/ 1182322 h 6078165"/>
                <a:gd name="connsiteX30" fmla="*/ 5852958 w 5963933"/>
                <a:gd name="connsiteY30" fmla="*/ 334596 h 6078165"/>
                <a:gd name="connsiteX31" fmla="*/ 5962496 w 5963933"/>
                <a:gd name="connsiteY31" fmla="*/ 325072 h 6078165"/>
                <a:gd name="connsiteX32" fmla="*/ 5791045 w 5963933"/>
                <a:gd name="connsiteY32" fmla="*/ 556053 h 6078165"/>
                <a:gd name="connsiteX33" fmla="*/ 5160015 w 5963933"/>
                <a:gd name="connsiteY33" fmla="*/ 1182322 h 6078165"/>
                <a:gd name="connsiteX34" fmla="*/ 3605059 w 5963933"/>
                <a:gd name="connsiteY34" fmla="*/ 2577733 h 6078165"/>
                <a:gd name="connsiteX35" fmla="*/ 3143097 w 5963933"/>
                <a:gd name="connsiteY35" fmla="*/ 2291982 h 6078165"/>
                <a:gd name="connsiteX36" fmla="*/ 3128808 w 5963933"/>
                <a:gd name="connsiteY36" fmla="*/ 1253759 h 6078165"/>
                <a:gd name="connsiteX37" fmla="*/ 2443008 w 5963933"/>
                <a:gd name="connsiteY37" fmla="*/ 429845 h 6078165"/>
                <a:gd name="connsiteX38" fmla="*/ 1900083 w 5963933"/>
                <a:gd name="connsiteY38" fmla="*/ 925145 h 6078165"/>
                <a:gd name="connsiteX39" fmla="*/ 2209646 w 5963933"/>
                <a:gd name="connsiteY39" fmla="*/ 2139583 h 6078165"/>
                <a:gd name="connsiteX40" fmla="*/ 1823884 w 5963933"/>
                <a:gd name="connsiteY40" fmla="*/ 2301509 h 6078165"/>
                <a:gd name="connsiteX41" fmla="*/ 1781022 w 5963933"/>
                <a:gd name="connsiteY41" fmla="*/ 2582495 h 6078165"/>
                <a:gd name="connsiteX42" fmla="*/ 847570 w 5963933"/>
                <a:gd name="connsiteY42" fmla="*/ 2587256 h 6078165"/>
                <a:gd name="connsiteX43" fmla="*/ 847571 w 5963933"/>
                <a:gd name="connsiteY43" fmla="*/ 2391996 h 6078165"/>
                <a:gd name="connsiteX44" fmla="*/ 1690533 w 5963933"/>
                <a:gd name="connsiteY44" fmla="*/ 2387233 h 6078165"/>
                <a:gd name="connsiteX45" fmla="*/ 1904846 w 5963933"/>
                <a:gd name="connsiteY45" fmla="*/ 2158633 h 6078165"/>
                <a:gd name="connsiteX46" fmla="*/ 2033432 w 5963933"/>
                <a:gd name="connsiteY46" fmla="*/ 2077670 h 6078165"/>
                <a:gd name="connsiteX47" fmla="*/ 2047721 w 5963933"/>
                <a:gd name="connsiteY47" fmla="*/ 1772870 h 6078165"/>
                <a:gd name="connsiteX48" fmla="*/ 1985809 w 5963933"/>
                <a:gd name="connsiteY48" fmla="*/ 1506171 h 6078165"/>
                <a:gd name="connsiteX49" fmla="*/ 1438121 w 5963933"/>
                <a:gd name="connsiteY49" fmla="*/ 1677620 h 6078165"/>
                <a:gd name="connsiteX50" fmla="*/ 990445 w 5963933"/>
                <a:gd name="connsiteY50" fmla="*/ 1968133 h 6078165"/>
                <a:gd name="connsiteX51" fmla="*/ 818997 w 5963933"/>
                <a:gd name="connsiteY51" fmla="*/ 2296745 h 6078165"/>
                <a:gd name="connsiteX52" fmla="*/ 666595 w 5963933"/>
                <a:gd name="connsiteY52" fmla="*/ 2982545 h 6078165"/>
                <a:gd name="connsiteX53" fmla="*/ 709459 w 5963933"/>
                <a:gd name="connsiteY53" fmla="*/ 3801695 h 6078165"/>
                <a:gd name="connsiteX54" fmla="*/ 771371 w 5963933"/>
                <a:gd name="connsiteY54" fmla="*/ 4192218 h 6078165"/>
                <a:gd name="connsiteX55" fmla="*/ 795183 w 5963933"/>
                <a:gd name="connsiteY55" fmla="*/ 4606555 h 6078165"/>
                <a:gd name="connsiteX56" fmla="*/ 723745 w 5963933"/>
                <a:gd name="connsiteY56" fmla="*/ 5335218 h 6078165"/>
                <a:gd name="connsiteX57" fmla="*/ 628496 w 5963933"/>
                <a:gd name="connsiteY57" fmla="*/ 5759079 h 6078165"/>
                <a:gd name="connsiteX58" fmla="*/ 990446 w 5963933"/>
                <a:gd name="connsiteY58" fmla="*/ 5801941 h 6078165"/>
                <a:gd name="connsiteX59" fmla="*/ 999971 w 5963933"/>
                <a:gd name="connsiteY59" fmla="*/ 5930529 h 6078165"/>
                <a:gd name="connsiteX60" fmla="*/ 623733 w 5963933"/>
                <a:gd name="connsiteY60" fmla="*/ 5921003 h 6078165"/>
                <a:gd name="connsiteX61" fmla="*/ 599921 w 5963933"/>
                <a:gd name="connsiteY61" fmla="*/ 6078165 h 6078165"/>
                <a:gd name="connsiteX0" fmla="*/ 1061883 w 5963933"/>
                <a:gd name="connsiteY0" fmla="*/ 1763347 h 6078165"/>
                <a:gd name="connsiteX1" fmla="*/ 1285721 w 5963933"/>
                <a:gd name="connsiteY1" fmla="*/ 1487121 h 6078165"/>
                <a:gd name="connsiteX2" fmla="*/ 1488127 w 5963933"/>
                <a:gd name="connsiteY2" fmla="*/ 1237091 h 6078165"/>
                <a:gd name="connsiteX3" fmla="*/ 1341283 w 5963933"/>
                <a:gd name="connsiteY3" fmla="*/ 1301384 h 6078165"/>
                <a:gd name="connsiteX4" fmla="*/ 1088871 w 5963933"/>
                <a:gd name="connsiteY4" fmla="*/ 1604596 h 6078165"/>
                <a:gd name="connsiteX5" fmla="*/ 838840 w 5963933"/>
                <a:gd name="connsiteY5" fmla="*/ 1959402 h 6078165"/>
                <a:gd name="connsiteX6" fmla="*/ 599920 w 5963933"/>
                <a:gd name="connsiteY6" fmla="*/ 2161015 h 6078165"/>
                <a:gd name="connsiteX7" fmla="*/ 223683 w 5963933"/>
                <a:gd name="connsiteY7" fmla="*/ 2244358 h 6078165"/>
                <a:gd name="connsiteX8" fmla="*/ 23658 w 5963933"/>
                <a:gd name="connsiteY8" fmla="*/ 2249121 h 6078165"/>
                <a:gd name="connsiteX9" fmla="*/ 28421 w 5963933"/>
                <a:gd name="connsiteY9" fmla="*/ 2153871 h 6078165"/>
                <a:gd name="connsiteX10" fmla="*/ 228446 w 5963933"/>
                <a:gd name="connsiteY10" fmla="*/ 2149109 h 6078165"/>
                <a:gd name="connsiteX11" fmla="*/ 395133 w 5963933"/>
                <a:gd name="connsiteY11" fmla="*/ 2134821 h 6078165"/>
                <a:gd name="connsiteX12" fmla="*/ 620558 w 5963933"/>
                <a:gd name="connsiteY12" fmla="*/ 2063384 h 6078165"/>
                <a:gd name="connsiteX13" fmla="*/ 796771 w 5963933"/>
                <a:gd name="connsiteY13" fmla="*/ 1877646 h 6078165"/>
                <a:gd name="connsiteX14" fmla="*/ 1020608 w 5963933"/>
                <a:gd name="connsiteY14" fmla="*/ 1529984 h 6078165"/>
                <a:gd name="connsiteX15" fmla="*/ 1246033 w 5963933"/>
                <a:gd name="connsiteY15" fmla="*/ 1264871 h 6078165"/>
                <a:gd name="connsiteX16" fmla="*/ 1438121 w 5963933"/>
                <a:gd name="connsiteY16" fmla="*/ 1077546 h 6078165"/>
                <a:gd name="connsiteX17" fmla="*/ 1709583 w 5963933"/>
                <a:gd name="connsiteY17" fmla="*/ 848946 h 6078165"/>
                <a:gd name="connsiteX18" fmla="*/ 2057246 w 5963933"/>
                <a:gd name="connsiteY18" fmla="*/ 563196 h 6078165"/>
                <a:gd name="connsiteX19" fmla="*/ 2400146 w 5963933"/>
                <a:gd name="connsiteY19" fmla="*/ 263159 h 6078165"/>
                <a:gd name="connsiteX20" fmla="*/ 2685896 w 5963933"/>
                <a:gd name="connsiteY20" fmla="*/ 15509 h 6078165"/>
                <a:gd name="connsiteX21" fmla="*/ 2757333 w 5963933"/>
                <a:gd name="connsiteY21" fmla="*/ 39321 h 6078165"/>
                <a:gd name="connsiteX22" fmla="*/ 2643033 w 5963933"/>
                <a:gd name="connsiteY22" fmla="*/ 148859 h 6078165"/>
                <a:gd name="connsiteX23" fmla="*/ 2514446 w 5963933"/>
                <a:gd name="connsiteY23" fmla="*/ 277446 h 6078165"/>
                <a:gd name="connsiteX24" fmla="*/ 2671608 w 5963933"/>
                <a:gd name="connsiteY24" fmla="*/ 520334 h 6078165"/>
                <a:gd name="connsiteX25" fmla="*/ 2924021 w 5963933"/>
                <a:gd name="connsiteY25" fmla="*/ 829896 h 6078165"/>
                <a:gd name="connsiteX26" fmla="*/ 3247871 w 5963933"/>
                <a:gd name="connsiteY26" fmla="*/ 1201371 h 6078165"/>
                <a:gd name="connsiteX27" fmla="*/ 3500283 w 5963933"/>
                <a:gd name="connsiteY27" fmla="*/ 991821 h 6078165"/>
                <a:gd name="connsiteX28" fmla="*/ 4052733 w 5963933"/>
                <a:gd name="connsiteY28" fmla="*/ 1382346 h 6078165"/>
                <a:gd name="connsiteX29" fmla="*/ 5038570 w 5963933"/>
                <a:gd name="connsiteY29" fmla="*/ 1182322 h 6078165"/>
                <a:gd name="connsiteX30" fmla="*/ 5852958 w 5963933"/>
                <a:gd name="connsiteY30" fmla="*/ 334596 h 6078165"/>
                <a:gd name="connsiteX31" fmla="*/ 5962496 w 5963933"/>
                <a:gd name="connsiteY31" fmla="*/ 325072 h 6078165"/>
                <a:gd name="connsiteX32" fmla="*/ 5791045 w 5963933"/>
                <a:gd name="connsiteY32" fmla="*/ 556053 h 6078165"/>
                <a:gd name="connsiteX33" fmla="*/ 5160015 w 5963933"/>
                <a:gd name="connsiteY33" fmla="*/ 1182322 h 6078165"/>
                <a:gd name="connsiteX34" fmla="*/ 3605059 w 5963933"/>
                <a:gd name="connsiteY34" fmla="*/ 2577733 h 6078165"/>
                <a:gd name="connsiteX35" fmla="*/ 3143097 w 5963933"/>
                <a:gd name="connsiteY35" fmla="*/ 2291982 h 6078165"/>
                <a:gd name="connsiteX36" fmla="*/ 3128808 w 5963933"/>
                <a:gd name="connsiteY36" fmla="*/ 1253759 h 6078165"/>
                <a:gd name="connsiteX37" fmla="*/ 2443008 w 5963933"/>
                <a:gd name="connsiteY37" fmla="*/ 429845 h 6078165"/>
                <a:gd name="connsiteX38" fmla="*/ 1900083 w 5963933"/>
                <a:gd name="connsiteY38" fmla="*/ 925145 h 6078165"/>
                <a:gd name="connsiteX39" fmla="*/ 2209646 w 5963933"/>
                <a:gd name="connsiteY39" fmla="*/ 2139583 h 6078165"/>
                <a:gd name="connsiteX40" fmla="*/ 1823884 w 5963933"/>
                <a:gd name="connsiteY40" fmla="*/ 2301509 h 6078165"/>
                <a:gd name="connsiteX41" fmla="*/ 1781022 w 5963933"/>
                <a:gd name="connsiteY41" fmla="*/ 2582495 h 6078165"/>
                <a:gd name="connsiteX42" fmla="*/ 847570 w 5963933"/>
                <a:gd name="connsiteY42" fmla="*/ 2587256 h 6078165"/>
                <a:gd name="connsiteX43" fmla="*/ 847571 w 5963933"/>
                <a:gd name="connsiteY43" fmla="*/ 2391996 h 6078165"/>
                <a:gd name="connsiteX44" fmla="*/ 1690533 w 5963933"/>
                <a:gd name="connsiteY44" fmla="*/ 2387233 h 6078165"/>
                <a:gd name="connsiteX45" fmla="*/ 1904846 w 5963933"/>
                <a:gd name="connsiteY45" fmla="*/ 2158633 h 6078165"/>
                <a:gd name="connsiteX46" fmla="*/ 2033432 w 5963933"/>
                <a:gd name="connsiteY46" fmla="*/ 2077670 h 6078165"/>
                <a:gd name="connsiteX47" fmla="*/ 2047721 w 5963933"/>
                <a:gd name="connsiteY47" fmla="*/ 1772870 h 6078165"/>
                <a:gd name="connsiteX48" fmla="*/ 1985809 w 5963933"/>
                <a:gd name="connsiteY48" fmla="*/ 1506171 h 6078165"/>
                <a:gd name="connsiteX49" fmla="*/ 1438121 w 5963933"/>
                <a:gd name="connsiteY49" fmla="*/ 1677620 h 6078165"/>
                <a:gd name="connsiteX50" fmla="*/ 990445 w 5963933"/>
                <a:gd name="connsiteY50" fmla="*/ 1968133 h 6078165"/>
                <a:gd name="connsiteX51" fmla="*/ 818997 w 5963933"/>
                <a:gd name="connsiteY51" fmla="*/ 2296745 h 6078165"/>
                <a:gd name="connsiteX52" fmla="*/ 666595 w 5963933"/>
                <a:gd name="connsiteY52" fmla="*/ 2982545 h 6078165"/>
                <a:gd name="connsiteX53" fmla="*/ 709459 w 5963933"/>
                <a:gd name="connsiteY53" fmla="*/ 3801695 h 6078165"/>
                <a:gd name="connsiteX54" fmla="*/ 771371 w 5963933"/>
                <a:gd name="connsiteY54" fmla="*/ 4192218 h 6078165"/>
                <a:gd name="connsiteX55" fmla="*/ 795183 w 5963933"/>
                <a:gd name="connsiteY55" fmla="*/ 4606555 h 6078165"/>
                <a:gd name="connsiteX56" fmla="*/ 723745 w 5963933"/>
                <a:gd name="connsiteY56" fmla="*/ 5335218 h 6078165"/>
                <a:gd name="connsiteX57" fmla="*/ 628496 w 5963933"/>
                <a:gd name="connsiteY57" fmla="*/ 5759079 h 6078165"/>
                <a:gd name="connsiteX58" fmla="*/ 990446 w 5963933"/>
                <a:gd name="connsiteY58" fmla="*/ 5801941 h 6078165"/>
                <a:gd name="connsiteX59" fmla="*/ 999971 w 5963933"/>
                <a:gd name="connsiteY59" fmla="*/ 5930529 h 6078165"/>
                <a:gd name="connsiteX60" fmla="*/ 623733 w 5963933"/>
                <a:gd name="connsiteY60" fmla="*/ 5921003 h 6078165"/>
                <a:gd name="connsiteX61" fmla="*/ 599921 w 5963933"/>
                <a:gd name="connsiteY61" fmla="*/ 6078165 h 6078165"/>
                <a:gd name="connsiteX0" fmla="*/ 1061883 w 5962496"/>
                <a:gd name="connsiteY0" fmla="*/ 1763347 h 6078165"/>
                <a:gd name="connsiteX1" fmla="*/ 1285721 w 5962496"/>
                <a:gd name="connsiteY1" fmla="*/ 1487121 h 6078165"/>
                <a:gd name="connsiteX2" fmla="*/ 1488127 w 5962496"/>
                <a:gd name="connsiteY2" fmla="*/ 1237091 h 6078165"/>
                <a:gd name="connsiteX3" fmla="*/ 1341283 w 5962496"/>
                <a:gd name="connsiteY3" fmla="*/ 1301384 h 6078165"/>
                <a:gd name="connsiteX4" fmla="*/ 1088871 w 5962496"/>
                <a:gd name="connsiteY4" fmla="*/ 1604596 h 6078165"/>
                <a:gd name="connsiteX5" fmla="*/ 838840 w 5962496"/>
                <a:gd name="connsiteY5" fmla="*/ 1959402 h 6078165"/>
                <a:gd name="connsiteX6" fmla="*/ 599920 w 5962496"/>
                <a:gd name="connsiteY6" fmla="*/ 2161015 h 6078165"/>
                <a:gd name="connsiteX7" fmla="*/ 223683 w 5962496"/>
                <a:gd name="connsiteY7" fmla="*/ 2244358 h 6078165"/>
                <a:gd name="connsiteX8" fmla="*/ 23658 w 5962496"/>
                <a:gd name="connsiteY8" fmla="*/ 2249121 h 6078165"/>
                <a:gd name="connsiteX9" fmla="*/ 28421 w 5962496"/>
                <a:gd name="connsiteY9" fmla="*/ 2153871 h 6078165"/>
                <a:gd name="connsiteX10" fmla="*/ 228446 w 5962496"/>
                <a:gd name="connsiteY10" fmla="*/ 2149109 h 6078165"/>
                <a:gd name="connsiteX11" fmla="*/ 395133 w 5962496"/>
                <a:gd name="connsiteY11" fmla="*/ 2134821 h 6078165"/>
                <a:gd name="connsiteX12" fmla="*/ 620558 w 5962496"/>
                <a:gd name="connsiteY12" fmla="*/ 2063384 h 6078165"/>
                <a:gd name="connsiteX13" fmla="*/ 796771 w 5962496"/>
                <a:gd name="connsiteY13" fmla="*/ 1877646 h 6078165"/>
                <a:gd name="connsiteX14" fmla="*/ 1020608 w 5962496"/>
                <a:gd name="connsiteY14" fmla="*/ 1529984 h 6078165"/>
                <a:gd name="connsiteX15" fmla="*/ 1246033 w 5962496"/>
                <a:gd name="connsiteY15" fmla="*/ 1264871 h 6078165"/>
                <a:gd name="connsiteX16" fmla="*/ 1438121 w 5962496"/>
                <a:gd name="connsiteY16" fmla="*/ 1077546 h 6078165"/>
                <a:gd name="connsiteX17" fmla="*/ 1709583 w 5962496"/>
                <a:gd name="connsiteY17" fmla="*/ 848946 h 6078165"/>
                <a:gd name="connsiteX18" fmla="*/ 2057246 w 5962496"/>
                <a:gd name="connsiteY18" fmla="*/ 563196 h 6078165"/>
                <a:gd name="connsiteX19" fmla="*/ 2400146 w 5962496"/>
                <a:gd name="connsiteY19" fmla="*/ 263159 h 6078165"/>
                <a:gd name="connsiteX20" fmla="*/ 2685896 w 5962496"/>
                <a:gd name="connsiteY20" fmla="*/ 15509 h 6078165"/>
                <a:gd name="connsiteX21" fmla="*/ 2757333 w 5962496"/>
                <a:gd name="connsiteY21" fmla="*/ 39321 h 6078165"/>
                <a:gd name="connsiteX22" fmla="*/ 2643033 w 5962496"/>
                <a:gd name="connsiteY22" fmla="*/ 148859 h 6078165"/>
                <a:gd name="connsiteX23" fmla="*/ 2514446 w 5962496"/>
                <a:gd name="connsiteY23" fmla="*/ 277446 h 6078165"/>
                <a:gd name="connsiteX24" fmla="*/ 2671608 w 5962496"/>
                <a:gd name="connsiteY24" fmla="*/ 520334 h 6078165"/>
                <a:gd name="connsiteX25" fmla="*/ 2924021 w 5962496"/>
                <a:gd name="connsiteY25" fmla="*/ 829896 h 6078165"/>
                <a:gd name="connsiteX26" fmla="*/ 3247871 w 5962496"/>
                <a:gd name="connsiteY26" fmla="*/ 1201371 h 6078165"/>
                <a:gd name="connsiteX27" fmla="*/ 3500283 w 5962496"/>
                <a:gd name="connsiteY27" fmla="*/ 991821 h 6078165"/>
                <a:gd name="connsiteX28" fmla="*/ 4052733 w 5962496"/>
                <a:gd name="connsiteY28" fmla="*/ 1382346 h 6078165"/>
                <a:gd name="connsiteX29" fmla="*/ 5038570 w 5962496"/>
                <a:gd name="connsiteY29" fmla="*/ 1182322 h 6078165"/>
                <a:gd name="connsiteX30" fmla="*/ 5852958 w 5962496"/>
                <a:gd name="connsiteY30" fmla="*/ 334596 h 6078165"/>
                <a:gd name="connsiteX31" fmla="*/ 5962496 w 5962496"/>
                <a:gd name="connsiteY31" fmla="*/ 325072 h 6078165"/>
                <a:gd name="connsiteX32" fmla="*/ 5791045 w 5962496"/>
                <a:gd name="connsiteY32" fmla="*/ 556053 h 6078165"/>
                <a:gd name="connsiteX33" fmla="*/ 5160015 w 5962496"/>
                <a:gd name="connsiteY33" fmla="*/ 1182322 h 6078165"/>
                <a:gd name="connsiteX34" fmla="*/ 3605059 w 5962496"/>
                <a:gd name="connsiteY34" fmla="*/ 2577733 h 6078165"/>
                <a:gd name="connsiteX35" fmla="*/ 3143097 w 5962496"/>
                <a:gd name="connsiteY35" fmla="*/ 2291982 h 6078165"/>
                <a:gd name="connsiteX36" fmla="*/ 3128808 w 5962496"/>
                <a:gd name="connsiteY36" fmla="*/ 1253759 h 6078165"/>
                <a:gd name="connsiteX37" fmla="*/ 2443008 w 5962496"/>
                <a:gd name="connsiteY37" fmla="*/ 429845 h 6078165"/>
                <a:gd name="connsiteX38" fmla="*/ 1900083 w 5962496"/>
                <a:gd name="connsiteY38" fmla="*/ 925145 h 6078165"/>
                <a:gd name="connsiteX39" fmla="*/ 2209646 w 5962496"/>
                <a:gd name="connsiteY39" fmla="*/ 2139583 h 6078165"/>
                <a:gd name="connsiteX40" fmla="*/ 1823884 w 5962496"/>
                <a:gd name="connsiteY40" fmla="*/ 2301509 h 6078165"/>
                <a:gd name="connsiteX41" fmla="*/ 1781022 w 5962496"/>
                <a:gd name="connsiteY41" fmla="*/ 2582495 h 6078165"/>
                <a:gd name="connsiteX42" fmla="*/ 847570 w 5962496"/>
                <a:gd name="connsiteY42" fmla="*/ 2587256 h 6078165"/>
                <a:gd name="connsiteX43" fmla="*/ 847571 w 5962496"/>
                <a:gd name="connsiteY43" fmla="*/ 2391996 h 6078165"/>
                <a:gd name="connsiteX44" fmla="*/ 1690533 w 5962496"/>
                <a:gd name="connsiteY44" fmla="*/ 2387233 h 6078165"/>
                <a:gd name="connsiteX45" fmla="*/ 1904846 w 5962496"/>
                <a:gd name="connsiteY45" fmla="*/ 2158633 h 6078165"/>
                <a:gd name="connsiteX46" fmla="*/ 2033432 w 5962496"/>
                <a:gd name="connsiteY46" fmla="*/ 2077670 h 6078165"/>
                <a:gd name="connsiteX47" fmla="*/ 2047721 w 5962496"/>
                <a:gd name="connsiteY47" fmla="*/ 1772870 h 6078165"/>
                <a:gd name="connsiteX48" fmla="*/ 1985809 w 5962496"/>
                <a:gd name="connsiteY48" fmla="*/ 1506171 h 6078165"/>
                <a:gd name="connsiteX49" fmla="*/ 1438121 w 5962496"/>
                <a:gd name="connsiteY49" fmla="*/ 1677620 h 6078165"/>
                <a:gd name="connsiteX50" fmla="*/ 990445 w 5962496"/>
                <a:gd name="connsiteY50" fmla="*/ 1968133 h 6078165"/>
                <a:gd name="connsiteX51" fmla="*/ 818997 w 5962496"/>
                <a:gd name="connsiteY51" fmla="*/ 2296745 h 6078165"/>
                <a:gd name="connsiteX52" fmla="*/ 666595 w 5962496"/>
                <a:gd name="connsiteY52" fmla="*/ 2982545 h 6078165"/>
                <a:gd name="connsiteX53" fmla="*/ 709459 w 5962496"/>
                <a:gd name="connsiteY53" fmla="*/ 3801695 h 6078165"/>
                <a:gd name="connsiteX54" fmla="*/ 771371 w 5962496"/>
                <a:gd name="connsiteY54" fmla="*/ 4192218 h 6078165"/>
                <a:gd name="connsiteX55" fmla="*/ 795183 w 5962496"/>
                <a:gd name="connsiteY55" fmla="*/ 4606555 h 6078165"/>
                <a:gd name="connsiteX56" fmla="*/ 723745 w 5962496"/>
                <a:gd name="connsiteY56" fmla="*/ 5335218 h 6078165"/>
                <a:gd name="connsiteX57" fmla="*/ 628496 w 5962496"/>
                <a:gd name="connsiteY57" fmla="*/ 5759079 h 6078165"/>
                <a:gd name="connsiteX58" fmla="*/ 990446 w 5962496"/>
                <a:gd name="connsiteY58" fmla="*/ 5801941 h 6078165"/>
                <a:gd name="connsiteX59" fmla="*/ 999971 w 5962496"/>
                <a:gd name="connsiteY59" fmla="*/ 5930529 h 6078165"/>
                <a:gd name="connsiteX60" fmla="*/ 623733 w 5962496"/>
                <a:gd name="connsiteY60" fmla="*/ 5921003 h 6078165"/>
                <a:gd name="connsiteX61" fmla="*/ 599921 w 5962496"/>
                <a:gd name="connsiteY61" fmla="*/ 6078165 h 6078165"/>
                <a:gd name="connsiteX0" fmla="*/ 1061883 w 5956146"/>
                <a:gd name="connsiteY0" fmla="*/ 1763347 h 6078165"/>
                <a:gd name="connsiteX1" fmla="*/ 1285721 w 5956146"/>
                <a:gd name="connsiteY1" fmla="*/ 1487121 h 6078165"/>
                <a:gd name="connsiteX2" fmla="*/ 1488127 w 5956146"/>
                <a:gd name="connsiteY2" fmla="*/ 1237091 h 6078165"/>
                <a:gd name="connsiteX3" fmla="*/ 1341283 w 5956146"/>
                <a:gd name="connsiteY3" fmla="*/ 1301384 h 6078165"/>
                <a:gd name="connsiteX4" fmla="*/ 1088871 w 5956146"/>
                <a:gd name="connsiteY4" fmla="*/ 1604596 h 6078165"/>
                <a:gd name="connsiteX5" fmla="*/ 838840 w 5956146"/>
                <a:gd name="connsiteY5" fmla="*/ 1959402 h 6078165"/>
                <a:gd name="connsiteX6" fmla="*/ 599920 w 5956146"/>
                <a:gd name="connsiteY6" fmla="*/ 2161015 h 6078165"/>
                <a:gd name="connsiteX7" fmla="*/ 223683 w 5956146"/>
                <a:gd name="connsiteY7" fmla="*/ 2244358 h 6078165"/>
                <a:gd name="connsiteX8" fmla="*/ 23658 w 5956146"/>
                <a:gd name="connsiteY8" fmla="*/ 2249121 h 6078165"/>
                <a:gd name="connsiteX9" fmla="*/ 28421 w 5956146"/>
                <a:gd name="connsiteY9" fmla="*/ 2153871 h 6078165"/>
                <a:gd name="connsiteX10" fmla="*/ 228446 w 5956146"/>
                <a:gd name="connsiteY10" fmla="*/ 2149109 h 6078165"/>
                <a:gd name="connsiteX11" fmla="*/ 395133 w 5956146"/>
                <a:gd name="connsiteY11" fmla="*/ 2134821 h 6078165"/>
                <a:gd name="connsiteX12" fmla="*/ 620558 w 5956146"/>
                <a:gd name="connsiteY12" fmla="*/ 2063384 h 6078165"/>
                <a:gd name="connsiteX13" fmla="*/ 796771 w 5956146"/>
                <a:gd name="connsiteY13" fmla="*/ 1877646 h 6078165"/>
                <a:gd name="connsiteX14" fmla="*/ 1020608 w 5956146"/>
                <a:gd name="connsiteY14" fmla="*/ 1529984 h 6078165"/>
                <a:gd name="connsiteX15" fmla="*/ 1246033 w 5956146"/>
                <a:gd name="connsiteY15" fmla="*/ 1264871 h 6078165"/>
                <a:gd name="connsiteX16" fmla="*/ 1438121 w 5956146"/>
                <a:gd name="connsiteY16" fmla="*/ 1077546 h 6078165"/>
                <a:gd name="connsiteX17" fmla="*/ 1709583 w 5956146"/>
                <a:gd name="connsiteY17" fmla="*/ 848946 h 6078165"/>
                <a:gd name="connsiteX18" fmla="*/ 2057246 w 5956146"/>
                <a:gd name="connsiteY18" fmla="*/ 563196 h 6078165"/>
                <a:gd name="connsiteX19" fmla="*/ 2400146 w 5956146"/>
                <a:gd name="connsiteY19" fmla="*/ 263159 h 6078165"/>
                <a:gd name="connsiteX20" fmla="*/ 2685896 w 5956146"/>
                <a:gd name="connsiteY20" fmla="*/ 15509 h 6078165"/>
                <a:gd name="connsiteX21" fmla="*/ 2757333 w 5956146"/>
                <a:gd name="connsiteY21" fmla="*/ 39321 h 6078165"/>
                <a:gd name="connsiteX22" fmla="*/ 2643033 w 5956146"/>
                <a:gd name="connsiteY22" fmla="*/ 148859 h 6078165"/>
                <a:gd name="connsiteX23" fmla="*/ 2514446 w 5956146"/>
                <a:gd name="connsiteY23" fmla="*/ 277446 h 6078165"/>
                <a:gd name="connsiteX24" fmla="*/ 2671608 w 5956146"/>
                <a:gd name="connsiteY24" fmla="*/ 520334 h 6078165"/>
                <a:gd name="connsiteX25" fmla="*/ 2924021 w 5956146"/>
                <a:gd name="connsiteY25" fmla="*/ 829896 h 6078165"/>
                <a:gd name="connsiteX26" fmla="*/ 3247871 w 5956146"/>
                <a:gd name="connsiteY26" fmla="*/ 1201371 h 6078165"/>
                <a:gd name="connsiteX27" fmla="*/ 3500283 w 5956146"/>
                <a:gd name="connsiteY27" fmla="*/ 991821 h 6078165"/>
                <a:gd name="connsiteX28" fmla="*/ 4052733 w 5956146"/>
                <a:gd name="connsiteY28" fmla="*/ 1382346 h 6078165"/>
                <a:gd name="connsiteX29" fmla="*/ 5038570 w 5956146"/>
                <a:gd name="connsiteY29" fmla="*/ 1182322 h 6078165"/>
                <a:gd name="connsiteX30" fmla="*/ 5852958 w 5956146"/>
                <a:gd name="connsiteY30" fmla="*/ 334596 h 6078165"/>
                <a:gd name="connsiteX31" fmla="*/ 5956146 w 5956146"/>
                <a:gd name="connsiteY31" fmla="*/ 286972 h 6078165"/>
                <a:gd name="connsiteX32" fmla="*/ 5791045 w 5956146"/>
                <a:gd name="connsiteY32" fmla="*/ 556053 h 6078165"/>
                <a:gd name="connsiteX33" fmla="*/ 5160015 w 5956146"/>
                <a:gd name="connsiteY33" fmla="*/ 1182322 h 6078165"/>
                <a:gd name="connsiteX34" fmla="*/ 3605059 w 5956146"/>
                <a:gd name="connsiteY34" fmla="*/ 2577733 h 6078165"/>
                <a:gd name="connsiteX35" fmla="*/ 3143097 w 5956146"/>
                <a:gd name="connsiteY35" fmla="*/ 2291982 h 6078165"/>
                <a:gd name="connsiteX36" fmla="*/ 3128808 w 5956146"/>
                <a:gd name="connsiteY36" fmla="*/ 1253759 h 6078165"/>
                <a:gd name="connsiteX37" fmla="*/ 2443008 w 5956146"/>
                <a:gd name="connsiteY37" fmla="*/ 429845 h 6078165"/>
                <a:gd name="connsiteX38" fmla="*/ 1900083 w 5956146"/>
                <a:gd name="connsiteY38" fmla="*/ 925145 h 6078165"/>
                <a:gd name="connsiteX39" fmla="*/ 2209646 w 5956146"/>
                <a:gd name="connsiteY39" fmla="*/ 2139583 h 6078165"/>
                <a:gd name="connsiteX40" fmla="*/ 1823884 w 5956146"/>
                <a:gd name="connsiteY40" fmla="*/ 2301509 h 6078165"/>
                <a:gd name="connsiteX41" fmla="*/ 1781022 w 5956146"/>
                <a:gd name="connsiteY41" fmla="*/ 2582495 h 6078165"/>
                <a:gd name="connsiteX42" fmla="*/ 847570 w 5956146"/>
                <a:gd name="connsiteY42" fmla="*/ 2587256 h 6078165"/>
                <a:gd name="connsiteX43" fmla="*/ 847571 w 5956146"/>
                <a:gd name="connsiteY43" fmla="*/ 2391996 h 6078165"/>
                <a:gd name="connsiteX44" fmla="*/ 1690533 w 5956146"/>
                <a:gd name="connsiteY44" fmla="*/ 2387233 h 6078165"/>
                <a:gd name="connsiteX45" fmla="*/ 1904846 w 5956146"/>
                <a:gd name="connsiteY45" fmla="*/ 2158633 h 6078165"/>
                <a:gd name="connsiteX46" fmla="*/ 2033432 w 5956146"/>
                <a:gd name="connsiteY46" fmla="*/ 2077670 h 6078165"/>
                <a:gd name="connsiteX47" fmla="*/ 2047721 w 5956146"/>
                <a:gd name="connsiteY47" fmla="*/ 1772870 h 6078165"/>
                <a:gd name="connsiteX48" fmla="*/ 1985809 w 5956146"/>
                <a:gd name="connsiteY48" fmla="*/ 1506171 h 6078165"/>
                <a:gd name="connsiteX49" fmla="*/ 1438121 w 5956146"/>
                <a:gd name="connsiteY49" fmla="*/ 1677620 h 6078165"/>
                <a:gd name="connsiteX50" fmla="*/ 990445 w 5956146"/>
                <a:gd name="connsiteY50" fmla="*/ 1968133 h 6078165"/>
                <a:gd name="connsiteX51" fmla="*/ 818997 w 5956146"/>
                <a:gd name="connsiteY51" fmla="*/ 2296745 h 6078165"/>
                <a:gd name="connsiteX52" fmla="*/ 666595 w 5956146"/>
                <a:gd name="connsiteY52" fmla="*/ 2982545 h 6078165"/>
                <a:gd name="connsiteX53" fmla="*/ 709459 w 5956146"/>
                <a:gd name="connsiteY53" fmla="*/ 3801695 h 6078165"/>
                <a:gd name="connsiteX54" fmla="*/ 771371 w 5956146"/>
                <a:gd name="connsiteY54" fmla="*/ 4192218 h 6078165"/>
                <a:gd name="connsiteX55" fmla="*/ 795183 w 5956146"/>
                <a:gd name="connsiteY55" fmla="*/ 4606555 h 6078165"/>
                <a:gd name="connsiteX56" fmla="*/ 723745 w 5956146"/>
                <a:gd name="connsiteY56" fmla="*/ 5335218 h 6078165"/>
                <a:gd name="connsiteX57" fmla="*/ 628496 w 5956146"/>
                <a:gd name="connsiteY57" fmla="*/ 5759079 h 6078165"/>
                <a:gd name="connsiteX58" fmla="*/ 990446 w 5956146"/>
                <a:gd name="connsiteY58" fmla="*/ 5801941 h 6078165"/>
                <a:gd name="connsiteX59" fmla="*/ 999971 w 5956146"/>
                <a:gd name="connsiteY59" fmla="*/ 5930529 h 6078165"/>
                <a:gd name="connsiteX60" fmla="*/ 623733 w 5956146"/>
                <a:gd name="connsiteY60" fmla="*/ 5921003 h 6078165"/>
                <a:gd name="connsiteX61" fmla="*/ 599921 w 5956146"/>
                <a:gd name="connsiteY61" fmla="*/ 6078165 h 6078165"/>
                <a:gd name="connsiteX0" fmla="*/ 1061883 w 5968488"/>
                <a:gd name="connsiteY0" fmla="*/ 1763347 h 6078165"/>
                <a:gd name="connsiteX1" fmla="*/ 1285721 w 5968488"/>
                <a:gd name="connsiteY1" fmla="*/ 1487121 h 6078165"/>
                <a:gd name="connsiteX2" fmla="*/ 1488127 w 5968488"/>
                <a:gd name="connsiteY2" fmla="*/ 1237091 h 6078165"/>
                <a:gd name="connsiteX3" fmla="*/ 1341283 w 5968488"/>
                <a:gd name="connsiteY3" fmla="*/ 1301384 h 6078165"/>
                <a:gd name="connsiteX4" fmla="*/ 1088871 w 5968488"/>
                <a:gd name="connsiteY4" fmla="*/ 1604596 h 6078165"/>
                <a:gd name="connsiteX5" fmla="*/ 838840 w 5968488"/>
                <a:gd name="connsiteY5" fmla="*/ 1959402 h 6078165"/>
                <a:gd name="connsiteX6" fmla="*/ 599920 w 5968488"/>
                <a:gd name="connsiteY6" fmla="*/ 2161015 h 6078165"/>
                <a:gd name="connsiteX7" fmla="*/ 223683 w 5968488"/>
                <a:gd name="connsiteY7" fmla="*/ 2244358 h 6078165"/>
                <a:gd name="connsiteX8" fmla="*/ 23658 w 5968488"/>
                <a:gd name="connsiteY8" fmla="*/ 2249121 h 6078165"/>
                <a:gd name="connsiteX9" fmla="*/ 28421 w 5968488"/>
                <a:gd name="connsiteY9" fmla="*/ 2153871 h 6078165"/>
                <a:gd name="connsiteX10" fmla="*/ 228446 w 5968488"/>
                <a:gd name="connsiteY10" fmla="*/ 2149109 h 6078165"/>
                <a:gd name="connsiteX11" fmla="*/ 395133 w 5968488"/>
                <a:gd name="connsiteY11" fmla="*/ 2134821 h 6078165"/>
                <a:gd name="connsiteX12" fmla="*/ 620558 w 5968488"/>
                <a:gd name="connsiteY12" fmla="*/ 2063384 h 6078165"/>
                <a:gd name="connsiteX13" fmla="*/ 796771 w 5968488"/>
                <a:gd name="connsiteY13" fmla="*/ 1877646 h 6078165"/>
                <a:gd name="connsiteX14" fmla="*/ 1020608 w 5968488"/>
                <a:gd name="connsiteY14" fmla="*/ 1529984 h 6078165"/>
                <a:gd name="connsiteX15" fmla="*/ 1246033 w 5968488"/>
                <a:gd name="connsiteY15" fmla="*/ 1264871 h 6078165"/>
                <a:gd name="connsiteX16" fmla="*/ 1438121 w 5968488"/>
                <a:gd name="connsiteY16" fmla="*/ 1077546 h 6078165"/>
                <a:gd name="connsiteX17" fmla="*/ 1709583 w 5968488"/>
                <a:gd name="connsiteY17" fmla="*/ 848946 h 6078165"/>
                <a:gd name="connsiteX18" fmla="*/ 2057246 w 5968488"/>
                <a:gd name="connsiteY18" fmla="*/ 563196 h 6078165"/>
                <a:gd name="connsiteX19" fmla="*/ 2400146 w 5968488"/>
                <a:gd name="connsiteY19" fmla="*/ 263159 h 6078165"/>
                <a:gd name="connsiteX20" fmla="*/ 2685896 w 5968488"/>
                <a:gd name="connsiteY20" fmla="*/ 15509 h 6078165"/>
                <a:gd name="connsiteX21" fmla="*/ 2757333 w 5968488"/>
                <a:gd name="connsiteY21" fmla="*/ 39321 h 6078165"/>
                <a:gd name="connsiteX22" fmla="*/ 2643033 w 5968488"/>
                <a:gd name="connsiteY22" fmla="*/ 148859 h 6078165"/>
                <a:gd name="connsiteX23" fmla="*/ 2514446 w 5968488"/>
                <a:gd name="connsiteY23" fmla="*/ 277446 h 6078165"/>
                <a:gd name="connsiteX24" fmla="*/ 2671608 w 5968488"/>
                <a:gd name="connsiteY24" fmla="*/ 520334 h 6078165"/>
                <a:gd name="connsiteX25" fmla="*/ 2924021 w 5968488"/>
                <a:gd name="connsiteY25" fmla="*/ 829896 h 6078165"/>
                <a:gd name="connsiteX26" fmla="*/ 3247871 w 5968488"/>
                <a:gd name="connsiteY26" fmla="*/ 1201371 h 6078165"/>
                <a:gd name="connsiteX27" fmla="*/ 3500283 w 5968488"/>
                <a:gd name="connsiteY27" fmla="*/ 991821 h 6078165"/>
                <a:gd name="connsiteX28" fmla="*/ 4052733 w 5968488"/>
                <a:gd name="connsiteY28" fmla="*/ 1382346 h 6078165"/>
                <a:gd name="connsiteX29" fmla="*/ 5038570 w 5968488"/>
                <a:gd name="connsiteY29" fmla="*/ 1182322 h 6078165"/>
                <a:gd name="connsiteX30" fmla="*/ 5852958 w 5968488"/>
                <a:gd name="connsiteY30" fmla="*/ 334596 h 6078165"/>
                <a:gd name="connsiteX31" fmla="*/ 5956146 w 5968488"/>
                <a:gd name="connsiteY31" fmla="*/ 286972 h 6078165"/>
                <a:gd name="connsiteX32" fmla="*/ 5948208 w 5968488"/>
                <a:gd name="connsiteY32" fmla="*/ 283790 h 6078165"/>
                <a:gd name="connsiteX33" fmla="*/ 5791045 w 5968488"/>
                <a:gd name="connsiteY33" fmla="*/ 556053 h 6078165"/>
                <a:gd name="connsiteX34" fmla="*/ 5160015 w 5968488"/>
                <a:gd name="connsiteY34" fmla="*/ 1182322 h 6078165"/>
                <a:gd name="connsiteX35" fmla="*/ 3605059 w 5968488"/>
                <a:gd name="connsiteY35" fmla="*/ 2577733 h 6078165"/>
                <a:gd name="connsiteX36" fmla="*/ 3143097 w 5968488"/>
                <a:gd name="connsiteY36" fmla="*/ 2291982 h 6078165"/>
                <a:gd name="connsiteX37" fmla="*/ 3128808 w 5968488"/>
                <a:gd name="connsiteY37" fmla="*/ 1253759 h 6078165"/>
                <a:gd name="connsiteX38" fmla="*/ 2443008 w 5968488"/>
                <a:gd name="connsiteY38" fmla="*/ 429845 h 6078165"/>
                <a:gd name="connsiteX39" fmla="*/ 1900083 w 5968488"/>
                <a:gd name="connsiteY39" fmla="*/ 925145 h 6078165"/>
                <a:gd name="connsiteX40" fmla="*/ 2209646 w 5968488"/>
                <a:gd name="connsiteY40" fmla="*/ 2139583 h 6078165"/>
                <a:gd name="connsiteX41" fmla="*/ 1823884 w 5968488"/>
                <a:gd name="connsiteY41" fmla="*/ 2301509 h 6078165"/>
                <a:gd name="connsiteX42" fmla="*/ 1781022 w 5968488"/>
                <a:gd name="connsiteY42" fmla="*/ 2582495 h 6078165"/>
                <a:gd name="connsiteX43" fmla="*/ 847570 w 5968488"/>
                <a:gd name="connsiteY43" fmla="*/ 2587256 h 6078165"/>
                <a:gd name="connsiteX44" fmla="*/ 847571 w 5968488"/>
                <a:gd name="connsiteY44" fmla="*/ 2391996 h 6078165"/>
                <a:gd name="connsiteX45" fmla="*/ 1690533 w 5968488"/>
                <a:gd name="connsiteY45" fmla="*/ 2387233 h 6078165"/>
                <a:gd name="connsiteX46" fmla="*/ 1904846 w 5968488"/>
                <a:gd name="connsiteY46" fmla="*/ 2158633 h 6078165"/>
                <a:gd name="connsiteX47" fmla="*/ 2033432 w 5968488"/>
                <a:gd name="connsiteY47" fmla="*/ 2077670 h 6078165"/>
                <a:gd name="connsiteX48" fmla="*/ 2047721 w 5968488"/>
                <a:gd name="connsiteY48" fmla="*/ 1772870 h 6078165"/>
                <a:gd name="connsiteX49" fmla="*/ 1985809 w 5968488"/>
                <a:gd name="connsiteY49" fmla="*/ 1506171 h 6078165"/>
                <a:gd name="connsiteX50" fmla="*/ 1438121 w 5968488"/>
                <a:gd name="connsiteY50" fmla="*/ 1677620 h 6078165"/>
                <a:gd name="connsiteX51" fmla="*/ 990445 w 5968488"/>
                <a:gd name="connsiteY51" fmla="*/ 1968133 h 6078165"/>
                <a:gd name="connsiteX52" fmla="*/ 818997 w 5968488"/>
                <a:gd name="connsiteY52" fmla="*/ 2296745 h 6078165"/>
                <a:gd name="connsiteX53" fmla="*/ 666595 w 5968488"/>
                <a:gd name="connsiteY53" fmla="*/ 2982545 h 6078165"/>
                <a:gd name="connsiteX54" fmla="*/ 709459 w 5968488"/>
                <a:gd name="connsiteY54" fmla="*/ 3801695 h 6078165"/>
                <a:gd name="connsiteX55" fmla="*/ 771371 w 5968488"/>
                <a:gd name="connsiteY55" fmla="*/ 4192218 h 6078165"/>
                <a:gd name="connsiteX56" fmla="*/ 795183 w 5968488"/>
                <a:gd name="connsiteY56" fmla="*/ 4606555 h 6078165"/>
                <a:gd name="connsiteX57" fmla="*/ 723745 w 5968488"/>
                <a:gd name="connsiteY57" fmla="*/ 5335218 h 6078165"/>
                <a:gd name="connsiteX58" fmla="*/ 628496 w 5968488"/>
                <a:gd name="connsiteY58" fmla="*/ 5759079 h 6078165"/>
                <a:gd name="connsiteX59" fmla="*/ 990446 w 5968488"/>
                <a:gd name="connsiteY59" fmla="*/ 5801941 h 6078165"/>
                <a:gd name="connsiteX60" fmla="*/ 999971 w 5968488"/>
                <a:gd name="connsiteY60" fmla="*/ 5930529 h 6078165"/>
                <a:gd name="connsiteX61" fmla="*/ 623733 w 5968488"/>
                <a:gd name="connsiteY61" fmla="*/ 5921003 h 6078165"/>
                <a:gd name="connsiteX62" fmla="*/ 599921 w 5968488"/>
                <a:gd name="connsiteY62" fmla="*/ 6078165 h 6078165"/>
                <a:gd name="connsiteX0" fmla="*/ 1061883 w 5995459"/>
                <a:gd name="connsiteY0" fmla="*/ 1763347 h 6078165"/>
                <a:gd name="connsiteX1" fmla="*/ 1285721 w 5995459"/>
                <a:gd name="connsiteY1" fmla="*/ 1487121 h 6078165"/>
                <a:gd name="connsiteX2" fmla="*/ 1488127 w 5995459"/>
                <a:gd name="connsiteY2" fmla="*/ 1237091 h 6078165"/>
                <a:gd name="connsiteX3" fmla="*/ 1341283 w 5995459"/>
                <a:gd name="connsiteY3" fmla="*/ 1301384 h 6078165"/>
                <a:gd name="connsiteX4" fmla="*/ 1088871 w 5995459"/>
                <a:gd name="connsiteY4" fmla="*/ 1604596 h 6078165"/>
                <a:gd name="connsiteX5" fmla="*/ 838840 w 5995459"/>
                <a:gd name="connsiteY5" fmla="*/ 1959402 h 6078165"/>
                <a:gd name="connsiteX6" fmla="*/ 599920 w 5995459"/>
                <a:gd name="connsiteY6" fmla="*/ 2161015 h 6078165"/>
                <a:gd name="connsiteX7" fmla="*/ 223683 w 5995459"/>
                <a:gd name="connsiteY7" fmla="*/ 2244358 h 6078165"/>
                <a:gd name="connsiteX8" fmla="*/ 23658 w 5995459"/>
                <a:gd name="connsiteY8" fmla="*/ 2249121 h 6078165"/>
                <a:gd name="connsiteX9" fmla="*/ 28421 w 5995459"/>
                <a:gd name="connsiteY9" fmla="*/ 2153871 h 6078165"/>
                <a:gd name="connsiteX10" fmla="*/ 228446 w 5995459"/>
                <a:gd name="connsiteY10" fmla="*/ 2149109 h 6078165"/>
                <a:gd name="connsiteX11" fmla="*/ 395133 w 5995459"/>
                <a:gd name="connsiteY11" fmla="*/ 2134821 h 6078165"/>
                <a:gd name="connsiteX12" fmla="*/ 620558 w 5995459"/>
                <a:gd name="connsiteY12" fmla="*/ 2063384 h 6078165"/>
                <a:gd name="connsiteX13" fmla="*/ 796771 w 5995459"/>
                <a:gd name="connsiteY13" fmla="*/ 1877646 h 6078165"/>
                <a:gd name="connsiteX14" fmla="*/ 1020608 w 5995459"/>
                <a:gd name="connsiteY14" fmla="*/ 1529984 h 6078165"/>
                <a:gd name="connsiteX15" fmla="*/ 1246033 w 5995459"/>
                <a:gd name="connsiteY15" fmla="*/ 1264871 h 6078165"/>
                <a:gd name="connsiteX16" fmla="*/ 1438121 w 5995459"/>
                <a:gd name="connsiteY16" fmla="*/ 1077546 h 6078165"/>
                <a:gd name="connsiteX17" fmla="*/ 1709583 w 5995459"/>
                <a:gd name="connsiteY17" fmla="*/ 848946 h 6078165"/>
                <a:gd name="connsiteX18" fmla="*/ 2057246 w 5995459"/>
                <a:gd name="connsiteY18" fmla="*/ 563196 h 6078165"/>
                <a:gd name="connsiteX19" fmla="*/ 2400146 w 5995459"/>
                <a:gd name="connsiteY19" fmla="*/ 263159 h 6078165"/>
                <a:gd name="connsiteX20" fmla="*/ 2685896 w 5995459"/>
                <a:gd name="connsiteY20" fmla="*/ 15509 h 6078165"/>
                <a:gd name="connsiteX21" fmla="*/ 2757333 w 5995459"/>
                <a:gd name="connsiteY21" fmla="*/ 39321 h 6078165"/>
                <a:gd name="connsiteX22" fmla="*/ 2643033 w 5995459"/>
                <a:gd name="connsiteY22" fmla="*/ 148859 h 6078165"/>
                <a:gd name="connsiteX23" fmla="*/ 2514446 w 5995459"/>
                <a:gd name="connsiteY23" fmla="*/ 277446 h 6078165"/>
                <a:gd name="connsiteX24" fmla="*/ 2671608 w 5995459"/>
                <a:gd name="connsiteY24" fmla="*/ 520334 h 6078165"/>
                <a:gd name="connsiteX25" fmla="*/ 2924021 w 5995459"/>
                <a:gd name="connsiteY25" fmla="*/ 829896 h 6078165"/>
                <a:gd name="connsiteX26" fmla="*/ 3247871 w 5995459"/>
                <a:gd name="connsiteY26" fmla="*/ 1201371 h 6078165"/>
                <a:gd name="connsiteX27" fmla="*/ 3500283 w 5995459"/>
                <a:gd name="connsiteY27" fmla="*/ 991821 h 6078165"/>
                <a:gd name="connsiteX28" fmla="*/ 4052733 w 5995459"/>
                <a:gd name="connsiteY28" fmla="*/ 1382346 h 6078165"/>
                <a:gd name="connsiteX29" fmla="*/ 5038570 w 5995459"/>
                <a:gd name="connsiteY29" fmla="*/ 1182322 h 6078165"/>
                <a:gd name="connsiteX30" fmla="*/ 5852958 w 5995459"/>
                <a:gd name="connsiteY30" fmla="*/ 334596 h 6078165"/>
                <a:gd name="connsiteX31" fmla="*/ 5956146 w 5995459"/>
                <a:gd name="connsiteY31" fmla="*/ 286972 h 6078165"/>
                <a:gd name="connsiteX32" fmla="*/ 5986308 w 5995459"/>
                <a:gd name="connsiteY32" fmla="*/ 353640 h 6078165"/>
                <a:gd name="connsiteX33" fmla="*/ 5791045 w 5995459"/>
                <a:gd name="connsiteY33" fmla="*/ 556053 h 6078165"/>
                <a:gd name="connsiteX34" fmla="*/ 5160015 w 5995459"/>
                <a:gd name="connsiteY34" fmla="*/ 1182322 h 6078165"/>
                <a:gd name="connsiteX35" fmla="*/ 3605059 w 5995459"/>
                <a:gd name="connsiteY35" fmla="*/ 2577733 h 6078165"/>
                <a:gd name="connsiteX36" fmla="*/ 3143097 w 5995459"/>
                <a:gd name="connsiteY36" fmla="*/ 2291982 h 6078165"/>
                <a:gd name="connsiteX37" fmla="*/ 3128808 w 5995459"/>
                <a:gd name="connsiteY37" fmla="*/ 1253759 h 6078165"/>
                <a:gd name="connsiteX38" fmla="*/ 2443008 w 5995459"/>
                <a:gd name="connsiteY38" fmla="*/ 429845 h 6078165"/>
                <a:gd name="connsiteX39" fmla="*/ 1900083 w 5995459"/>
                <a:gd name="connsiteY39" fmla="*/ 925145 h 6078165"/>
                <a:gd name="connsiteX40" fmla="*/ 2209646 w 5995459"/>
                <a:gd name="connsiteY40" fmla="*/ 2139583 h 6078165"/>
                <a:gd name="connsiteX41" fmla="*/ 1823884 w 5995459"/>
                <a:gd name="connsiteY41" fmla="*/ 2301509 h 6078165"/>
                <a:gd name="connsiteX42" fmla="*/ 1781022 w 5995459"/>
                <a:gd name="connsiteY42" fmla="*/ 2582495 h 6078165"/>
                <a:gd name="connsiteX43" fmla="*/ 847570 w 5995459"/>
                <a:gd name="connsiteY43" fmla="*/ 2587256 h 6078165"/>
                <a:gd name="connsiteX44" fmla="*/ 847571 w 5995459"/>
                <a:gd name="connsiteY44" fmla="*/ 2391996 h 6078165"/>
                <a:gd name="connsiteX45" fmla="*/ 1690533 w 5995459"/>
                <a:gd name="connsiteY45" fmla="*/ 2387233 h 6078165"/>
                <a:gd name="connsiteX46" fmla="*/ 1904846 w 5995459"/>
                <a:gd name="connsiteY46" fmla="*/ 2158633 h 6078165"/>
                <a:gd name="connsiteX47" fmla="*/ 2033432 w 5995459"/>
                <a:gd name="connsiteY47" fmla="*/ 2077670 h 6078165"/>
                <a:gd name="connsiteX48" fmla="*/ 2047721 w 5995459"/>
                <a:gd name="connsiteY48" fmla="*/ 1772870 h 6078165"/>
                <a:gd name="connsiteX49" fmla="*/ 1985809 w 5995459"/>
                <a:gd name="connsiteY49" fmla="*/ 1506171 h 6078165"/>
                <a:gd name="connsiteX50" fmla="*/ 1438121 w 5995459"/>
                <a:gd name="connsiteY50" fmla="*/ 1677620 h 6078165"/>
                <a:gd name="connsiteX51" fmla="*/ 990445 w 5995459"/>
                <a:gd name="connsiteY51" fmla="*/ 1968133 h 6078165"/>
                <a:gd name="connsiteX52" fmla="*/ 818997 w 5995459"/>
                <a:gd name="connsiteY52" fmla="*/ 2296745 h 6078165"/>
                <a:gd name="connsiteX53" fmla="*/ 666595 w 5995459"/>
                <a:gd name="connsiteY53" fmla="*/ 2982545 h 6078165"/>
                <a:gd name="connsiteX54" fmla="*/ 709459 w 5995459"/>
                <a:gd name="connsiteY54" fmla="*/ 3801695 h 6078165"/>
                <a:gd name="connsiteX55" fmla="*/ 771371 w 5995459"/>
                <a:gd name="connsiteY55" fmla="*/ 4192218 h 6078165"/>
                <a:gd name="connsiteX56" fmla="*/ 795183 w 5995459"/>
                <a:gd name="connsiteY56" fmla="*/ 4606555 h 6078165"/>
                <a:gd name="connsiteX57" fmla="*/ 723745 w 5995459"/>
                <a:gd name="connsiteY57" fmla="*/ 5335218 h 6078165"/>
                <a:gd name="connsiteX58" fmla="*/ 628496 w 5995459"/>
                <a:gd name="connsiteY58" fmla="*/ 5759079 h 6078165"/>
                <a:gd name="connsiteX59" fmla="*/ 990446 w 5995459"/>
                <a:gd name="connsiteY59" fmla="*/ 5801941 h 6078165"/>
                <a:gd name="connsiteX60" fmla="*/ 999971 w 5995459"/>
                <a:gd name="connsiteY60" fmla="*/ 5930529 h 6078165"/>
                <a:gd name="connsiteX61" fmla="*/ 623733 w 5995459"/>
                <a:gd name="connsiteY61" fmla="*/ 5921003 h 6078165"/>
                <a:gd name="connsiteX62" fmla="*/ 599921 w 5995459"/>
                <a:gd name="connsiteY62" fmla="*/ 6078165 h 6078165"/>
                <a:gd name="connsiteX0" fmla="*/ 1061883 w 5995459"/>
                <a:gd name="connsiteY0" fmla="*/ 1763347 h 6078165"/>
                <a:gd name="connsiteX1" fmla="*/ 1285721 w 5995459"/>
                <a:gd name="connsiteY1" fmla="*/ 1487121 h 6078165"/>
                <a:gd name="connsiteX2" fmla="*/ 1488127 w 5995459"/>
                <a:gd name="connsiteY2" fmla="*/ 1237091 h 6078165"/>
                <a:gd name="connsiteX3" fmla="*/ 1341283 w 5995459"/>
                <a:gd name="connsiteY3" fmla="*/ 1301384 h 6078165"/>
                <a:gd name="connsiteX4" fmla="*/ 1088871 w 5995459"/>
                <a:gd name="connsiteY4" fmla="*/ 1604596 h 6078165"/>
                <a:gd name="connsiteX5" fmla="*/ 838840 w 5995459"/>
                <a:gd name="connsiteY5" fmla="*/ 1959402 h 6078165"/>
                <a:gd name="connsiteX6" fmla="*/ 599920 w 5995459"/>
                <a:gd name="connsiteY6" fmla="*/ 2161015 h 6078165"/>
                <a:gd name="connsiteX7" fmla="*/ 223683 w 5995459"/>
                <a:gd name="connsiteY7" fmla="*/ 2244358 h 6078165"/>
                <a:gd name="connsiteX8" fmla="*/ 23658 w 5995459"/>
                <a:gd name="connsiteY8" fmla="*/ 2249121 h 6078165"/>
                <a:gd name="connsiteX9" fmla="*/ 28421 w 5995459"/>
                <a:gd name="connsiteY9" fmla="*/ 2153871 h 6078165"/>
                <a:gd name="connsiteX10" fmla="*/ 228446 w 5995459"/>
                <a:gd name="connsiteY10" fmla="*/ 2149109 h 6078165"/>
                <a:gd name="connsiteX11" fmla="*/ 395133 w 5995459"/>
                <a:gd name="connsiteY11" fmla="*/ 2134821 h 6078165"/>
                <a:gd name="connsiteX12" fmla="*/ 620558 w 5995459"/>
                <a:gd name="connsiteY12" fmla="*/ 2063384 h 6078165"/>
                <a:gd name="connsiteX13" fmla="*/ 796771 w 5995459"/>
                <a:gd name="connsiteY13" fmla="*/ 1877646 h 6078165"/>
                <a:gd name="connsiteX14" fmla="*/ 1020608 w 5995459"/>
                <a:gd name="connsiteY14" fmla="*/ 1529984 h 6078165"/>
                <a:gd name="connsiteX15" fmla="*/ 1246033 w 5995459"/>
                <a:gd name="connsiteY15" fmla="*/ 1264871 h 6078165"/>
                <a:gd name="connsiteX16" fmla="*/ 1438121 w 5995459"/>
                <a:gd name="connsiteY16" fmla="*/ 1077546 h 6078165"/>
                <a:gd name="connsiteX17" fmla="*/ 1709583 w 5995459"/>
                <a:gd name="connsiteY17" fmla="*/ 848946 h 6078165"/>
                <a:gd name="connsiteX18" fmla="*/ 2057246 w 5995459"/>
                <a:gd name="connsiteY18" fmla="*/ 563196 h 6078165"/>
                <a:gd name="connsiteX19" fmla="*/ 2400146 w 5995459"/>
                <a:gd name="connsiteY19" fmla="*/ 263159 h 6078165"/>
                <a:gd name="connsiteX20" fmla="*/ 2685896 w 5995459"/>
                <a:gd name="connsiteY20" fmla="*/ 15509 h 6078165"/>
                <a:gd name="connsiteX21" fmla="*/ 2757333 w 5995459"/>
                <a:gd name="connsiteY21" fmla="*/ 39321 h 6078165"/>
                <a:gd name="connsiteX22" fmla="*/ 2643033 w 5995459"/>
                <a:gd name="connsiteY22" fmla="*/ 148859 h 6078165"/>
                <a:gd name="connsiteX23" fmla="*/ 2514446 w 5995459"/>
                <a:gd name="connsiteY23" fmla="*/ 277446 h 6078165"/>
                <a:gd name="connsiteX24" fmla="*/ 2671608 w 5995459"/>
                <a:gd name="connsiteY24" fmla="*/ 520334 h 6078165"/>
                <a:gd name="connsiteX25" fmla="*/ 2924021 w 5995459"/>
                <a:gd name="connsiteY25" fmla="*/ 829896 h 6078165"/>
                <a:gd name="connsiteX26" fmla="*/ 3247871 w 5995459"/>
                <a:gd name="connsiteY26" fmla="*/ 1201371 h 6078165"/>
                <a:gd name="connsiteX27" fmla="*/ 3500283 w 5995459"/>
                <a:gd name="connsiteY27" fmla="*/ 991821 h 6078165"/>
                <a:gd name="connsiteX28" fmla="*/ 4052733 w 5995459"/>
                <a:gd name="connsiteY28" fmla="*/ 1382346 h 6078165"/>
                <a:gd name="connsiteX29" fmla="*/ 5038570 w 5995459"/>
                <a:gd name="connsiteY29" fmla="*/ 1182322 h 6078165"/>
                <a:gd name="connsiteX30" fmla="*/ 5852958 w 5995459"/>
                <a:gd name="connsiteY30" fmla="*/ 334596 h 6078165"/>
                <a:gd name="connsiteX31" fmla="*/ 5956146 w 5995459"/>
                <a:gd name="connsiteY31" fmla="*/ 286972 h 6078165"/>
                <a:gd name="connsiteX32" fmla="*/ 5986308 w 5995459"/>
                <a:gd name="connsiteY32" fmla="*/ 353640 h 6078165"/>
                <a:gd name="connsiteX33" fmla="*/ 5791045 w 5995459"/>
                <a:gd name="connsiteY33" fmla="*/ 556053 h 6078165"/>
                <a:gd name="connsiteX34" fmla="*/ 5160015 w 5995459"/>
                <a:gd name="connsiteY34" fmla="*/ 1182322 h 6078165"/>
                <a:gd name="connsiteX35" fmla="*/ 3605059 w 5995459"/>
                <a:gd name="connsiteY35" fmla="*/ 2577733 h 6078165"/>
                <a:gd name="connsiteX36" fmla="*/ 3143097 w 5995459"/>
                <a:gd name="connsiteY36" fmla="*/ 2291982 h 6078165"/>
                <a:gd name="connsiteX37" fmla="*/ 3128808 w 5995459"/>
                <a:gd name="connsiteY37" fmla="*/ 1253759 h 6078165"/>
                <a:gd name="connsiteX38" fmla="*/ 2443008 w 5995459"/>
                <a:gd name="connsiteY38" fmla="*/ 429845 h 6078165"/>
                <a:gd name="connsiteX39" fmla="*/ 1900083 w 5995459"/>
                <a:gd name="connsiteY39" fmla="*/ 925145 h 6078165"/>
                <a:gd name="connsiteX40" fmla="*/ 2209646 w 5995459"/>
                <a:gd name="connsiteY40" fmla="*/ 2139583 h 6078165"/>
                <a:gd name="connsiteX41" fmla="*/ 1823884 w 5995459"/>
                <a:gd name="connsiteY41" fmla="*/ 2301509 h 6078165"/>
                <a:gd name="connsiteX42" fmla="*/ 1781022 w 5995459"/>
                <a:gd name="connsiteY42" fmla="*/ 2582495 h 6078165"/>
                <a:gd name="connsiteX43" fmla="*/ 847570 w 5995459"/>
                <a:gd name="connsiteY43" fmla="*/ 2587256 h 6078165"/>
                <a:gd name="connsiteX44" fmla="*/ 847571 w 5995459"/>
                <a:gd name="connsiteY44" fmla="*/ 2391996 h 6078165"/>
                <a:gd name="connsiteX45" fmla="*/ 1690533 w 5995459"/>
                <a:gd name="connsiteY45" fmla="*/ 2387233 h 6078165"/>
                <a:gd name="connsiteX46" fmla="*/ 1904846 w 5995459"/>
                <a:gd name="connsiteY46" fmla="*/ 2158633 h 6078165"/>
                <a:gd name="connsiteX47" fmla="*/ 2033432 w 5995459"/>
                <a:gd name="connsiteY47" fmla="*/ 2077670 h 6078165"/>
                <a:gd name="connsiteX48" fmla="*/ 2047721 w 5995459"/>
                <a:gd name="connsiteY48" fmla="*/ 1772870 h 6078165"/>
                <a:gd name="connsiteX49" fmla="*/ 1985809 w 5995459"/>
                <a:gd name="connsiteY49" fmla="*/ 1506171 h 6078165"/>
                <a:gd name="connsiteX50" fmla="*/ 1438121 w 5995459"/>
                <a:gd name="connsiteY50" fmla="*/ 1677620 h 6078165"/>
                <a:gd name="connsiteX51" fmla="*/ 990445 w 5995459"/>
                <a:gd name="connsiteY51" fmla="*/ 1968133 h 6078165"/>
                <a:gd name="connsiteX52" fmla="*/ 818997 w 5995459"/>
                <a:gd name="connsiteY52" fmla="*/ 2296745 h 6078165"/>
                <a:gd name="connsiteX53" fmla="*/ 666595 w 5995459"/>
                <a:gd name="connsiteY53" fmla="*/ 2982545 h 6078165"/>
                <a:gd name="connsiteX54" fmla="*/ 709459 w 5995459"/>
                <a:gd name="connsiteY54" fmla="*/ 3801695 h 6078165"/>
                <a:gd name="connsiteX55" fmla="*/ 771371 w 5995459"/>
                <a:gd name="connsiteY55" fmla="*/ 4192218 h 6078165"/>
                <a:gd name="connsiteX56" fmla="*/ 795183 w 5995459"/>
                <a:gd name="connsiteY56" fmla="*/ 4606555 h 6078165"/>
                <a:gd name="connsiteX57" fmla="*/ 723745 w 5995459"/>
                <a:gd name="connsiteY57" fmla="*/ 5335218 h 6078165"/>
                <a:gd name="connsiteX58" fmla="*/ 628496 w 5995459"/>
                <a:gd name="connsiteY58" fmla="*/ 5759079 h 6078165"/>
                <a:gd name="connsiteX59" fmla="*/ 990446 w 5995459"/>
                <a:gd name="connsiteY59" fmla="*/ 5801941 h 6078165"/>
                <a:gd name="connsiteX60" fmla="*/ 999971 w 5995459"/>
                <a:gd name="connsiteY60" fmla="*/ 5930529 h 6078165"/>
                <a:gd name="connsiteX61" fmla="*/ 623733 w 5995459"/>
                <a:gd name="connsiteY61" fmla="*/ 5921003 h 6078165"/>
                <a:gd name="connsiteX62" fmla="*/ 599921 w 5995459"/>
                <a:gd name="connsiteY62" fmla="*/ 6078165 h 6078165"/>
                <a:gd name="connsiteX0" fmla="*/ 1061883 w 5993787"/>
                <a:gd name="connsiteY0" fmla="*/ 1763347 h 6078165"/>
                <a:gd name="connsiteX1" fmla="*/ 1285721 w 5993787"/>
                <a:gd name="connsiteY1" fmla="*/ 1487121 h 6078165"/>
                <a:gd name="connsiteX2" fmla="*/ 1488127 w 5993787"/>
                <a:gd name="connsiteY2" fmla="*/ 1237091 h 6078165"/>
                <a:gd name="connsiteX3" fmla="*/ 1341283 w 5993787"/>
                <a:gd name="connsiteY3" fmla="*/ 1301384 h 6078165"/>
                <a:gd name="connsiteX4" fmla="*/ 1088871 w 5993787"/>
                <a:gd name="connsiteY4" fmla="*/ 1604596 h 6078165"/>
                <a:gd name="connsiteX5" fmla="*/ 838840 w 5993787"/>
                <a:gd name="connsiteY5" fmla="*/ 1959402 h 6078165"/>
                <a:gd name="connsiteX6" fmla="*/ 599920 w 5993787"/>
                <a:gd name="connsiteY6" fmla="*/ 2161015 h 6078165"/>
                <a:gd name="connsiteX7" fmla="*/ 223683 w 5993787"/>
                <a:gd name="connsiteY7" fmla="*/ 2244358 h 6078165"/>
                <a:gd name="connsiteX8" fmla="*/ 23658 w 5993787"/>
                <a:gd name="connsiteY8" fmla="*/ 2249121 h 6078165"/>
                <a:gd name="connsiteX9" fmla="*/ 28421 w 5993787"/>
                <a:gd name="connsiteY9" fmla="*/ 2153871 h 6078165"/>
                <a:gd name="connsiteX10" fmla="*/ 228446 w 5993787"/>
                <a:gd name="connsiteY10" fmla="*/ 2149109 h 6078165"/>
                <a:gd name="connsiteX11" fmla="*/ 395133 w 5993787"/>
                <a:gd name="connsiteY11" fmla="*/ 2134821 h 6078165"/>
                <a:gd name="connsiteX12" fmla="*/ 620558 w 5993787"/>
                <a:gd name="connsiteY12" fmla="*/ 2063384 h 6078165"/>
                <a:gd name="connsiteX13" fmla="*/ 796771 w 5993787"/>
                <a:gd name="connsiteY13" fmla="*/ 1877646 h 6078165"/>
                <a:gd name="connsiteX14" fmla="*/ 1020608 w 5993787"/>
                <a:gd name="connsiteY14" fmla="*/ 1529984 h 6078165"/>
                <a:gd name="connsiteX15" fmla="*/ 1246033 w 5993787"/>
                <a:gd name="connsiteY15" fmla="*/ 1264871 h 6078165"/>
                <a:gd name="connsiteX16" fmla="*/ 1438121 w 5993787"/>
                <a:gd name="connsiteY16" fmla="*/ 1077546 h 6078165"/>
                <a:gd name="connsiteX17" fmla="*/ 1709583 w 5993787"/>
                <a:gd name="connsiteY17" fmla="*/ 848946 h 6078165"/>
                <a:gd name="connsiteX18" fmla="*/ 2057246 w 5993787"/>
                <a:gd name="connsiteY18" fmla="*/ 563196 h 6078165"/>
                <a:gd name="connsiteX19" fmla="*/ 2400146 w 5993787"/>
                <a:gd name="connsiteY19" fmla="*/ 263159 h 6078165"/>
                <a:gd name="connsiteX20" fmla="*/ 2685896 w 5993787"/>
                <a:gd name="connsiteY20" fmla="*/ 15509 h 6078165"/>
                <a:gd name="connsiteX21" fmla="*/ 2757333 w 5993787"/>
                <a:gd name="connsiteY21" fmla="*/ 39321 h 6078165"/>
                <a:gd name="connsiteX22" fmla="*/ 2643033 w 5993787"/>
                <a:gd name="connsiteY22" fmla="*/ 148859 h 6078165"/>
                <a:gd name="connsiteX23" fmla="*/ 2514446 w 5993787"/>
                <a:gd name="connsiteY23" fmla="*/ 277446 h 6078165"/>
                <a:gd name="connsiteX24" fmla="*/ 2671608 w 5993787"/>
                <a:gd name="connsiteY24" fmla="*/ 520334 h 6078165"/>
                <a:gd name="connsiteX25" fmla="*/ 2924021 w 5993787"/>
                <a:gd name="connsiteY25" fmla="*/ 829896 h 6078165"/>
                <a:gd name="connsiteX26" fmla="*/ 3247871 w 5993787"/>
                <a:gd name="connsiteY26" fmla="*/ 1201371 h 6078165"/>
                <a:gd name="connsiteX27" fmla="*/ 3500283 w 5993787"/>
                <a:gd name="connsiteY27" fmla="*/ 991821 h 6078165"/>
                <a:gd name="connsiteX28" fmla="*/ 4052733 w 5993787"/>
                <a:gd name="connsiteY28" fmla="*/ 1382346 h 6078165"/>
                <a:gd name="connsiteX29" fmla="*/ 5038570 w 5993787"/>
                <a:gd name="connsiteY29" fmla="*/ 1182322 h 6078165"/>
                <a:gd name="connsiteX30" fmla="*/ 5852958 w 5993787"/>
                <a:gd name="connsiteY30" fmla="*/ 334596 h 6078165"/>
                <a:gd name="connsiteX31" fmla="*/ 5941859 w 5993787"/>
                <a:gd name="connsiteY31" fmla="*/ 286972 h 6078165"/>
                <a:gd name="connsiteX32" fmla="*/ 5986308 w 5993787"/>
                <a:gd name="connsiteY32" fmla="*/ 353640 h 6078165"/>
                <a:gd name="connsiteX33" fmla="*/ 5791045 w 5993787"/>
                <a:gd name="connsiteY33" fmla="*/ 556053 h 6078165"/>
                <a:gd name="connsiteX34" fmla="*/ 5160015 w 5993787"/>
                <a:gd name="connsiteY34" fmla="*/ 1182322 h 6078165"/>
                <a:gd name="connsiteX35" fmla="*/ 3605059 w 5993787"/>
                <a:gd name="connsiteY35" fmla="*/ 2577733 h 6078165"/>
                <a:gd name="connsiteX36" fmla="*/ 3143097 w 5993787"/>
                <a:gd name="connsiteY36" fmla="*/ 2291982 h 6078165"/>
                <a:gd name="connsiteX37" fmla="*/ 3128808 w 5993787"/>
                <a:gd name="connsiteY37" fmla="*/ 1253759 h 6078165"/>
                <a:gd name="connsiteX38" fmla="*/ 2443008 w 5993787"/>
                <a:gd name="connsiteY38" fmla="*/ 429845 h 6078165"/>
                <a:gd name="connsiteX39" fmla="*/ 1900083 w 5993787"/>
                <a:gd name="connsiteY39" fmla="*/ 925145 h 6078165"/>
                <a:gd name="connsiteX40" fmla="*/ 2209646 w 5993787"/>
                <a:gd name="connsiteY40" fmla="*/ 2139583 h 6078165"/>
                <a:gd name="connsiteX41" fmla="*/ 1823884 w 5993787"/>
                <a:gd name="connsiteY41" fmla="*/ 2301509 h 6078165"/>
                <a:gd name="connsiteX42" fmla="*/ 1781022 w 5993787"/>
                <a:gd name="connsiteY42" fmla="*/ 2582495 h 6078165"/>
                <a:gd name="connsiteX43" fmla="*/ 847570 w 5993787"/>
                <a:gd name="connsiteY43" fmla="*/ 2587256 h 6078165"/>
                <a:gd name="connsiteX44" fmla="*/ 847571 w 5993787"/>
                <a:gd name="connsiteY44" fmla="*/ 2391996 h 6078165"/>
                <a:gd name="connsiteX45" fmla="*/ 1690533 w 5993787"/>
                <a:gd name="connsiteY45" fmla="*/ 2387233 h 6078165"/>
                <a:gd name="connsiteX46" fmla="*/ 1904846 w 5993787"/>
                <a:gd name="connsiteY46" fmla="*/ 2158633 h 6078165"/>
                <a:gd name="connsiteX47" fmla="*/ 2033432 w 5993787"/>
                <a:gd name="connsiteY47" fmla="*/ 2077670 h 6078165"/>
                <a:gd name="connsiteX48" fmla="*/ 2047721 w 5993787"/>
                <a:gd name="connsiteY48" fmla="*/ 1772870 h 6078165"/>
                <a:gd name="connsiteX49" fmla="*/ 1985809 w 5993787"/>
                <a:gd name="connsiteY49" fmla="*/ 1506171 h 6078165"/>
                <a:gd name="connsiteX50" fmla="*/ 1438121 w 5993787"/>
                <a:gd name="connsiteY50" fmla="*/ 1677620 h 6078165"/>
                <a:gd name="connsiteX51" fmla="*/ 990445 w 5993787"/>
                <a:gd name="connsiteY51" fmla="*/ 1968133 h 6078165"/>
                <a:gd name="connsiteX52" fmla="*/ 818997 w 5993787"/>
                <a:gd name="connsiteY52" fmla="*/ 2296745 h 6078165"/>
                <a:gd name="connsiteX53" fmla="*/ 666595 w 5993787"/>
                <a:gd name="connsiteY53" fmla="*/ 2982545 h 6078165"/>
                <a:gd name="connsiteX54" fmla="*/ 709459 w 5993787"/>
                <a:gd name="connsiteY54" fmla="*/ 3801695 h 6078165"/>
                <a:gd name="connsiteX55" fmla="*/ 771371 w 5993787"/>
                <a:gd name="connsiteY55" fmla="*/ 4192218 h 6078165"/>
                <a:gd name="connsiteX56" fmla="*/ 795183 w 5993787"/>
                <a:gd name="connsiteY56" fmla="*/ 4606555 h 6078165"/>
                <a:gd name="connsiteX57" fmla="*/ 723745 w 5993787"/>
                <a:gd name="connsiteY57" fmla="*/ 5335218 h 6078165"/>
                <a:gd name="connsiteX58" fmla="*/ 628496 w 5993787"/>
                <a:gd name="connsiteY58" fmla="*/ 5759079 h 6078165"/>
                <a:gd name="connsiteX59" fmla="*/ 990446 w 5993787"/>
                <a:gd name="connsiteY59" fmla="*/ 5801941 h 6078165"/>
                <a:gd name="connsiteX60" fmla="*/ 999971 w 5993787"/>
                <a:gd name="connsiteY60" fmla="*/ 5930529 h 6078165"/>
                <a:gd name="connsiteX61" fmla="*/ 623733 w 5993787"/>
                <a:gd name="connsiteY61" fmla="*/ 5921003 h 6078165"/>
                <a:gd name="connsiteX62" fmla="*/ 599921 w 5993787"/>
                <a:gd name="connsiteY62" fmla="*/ 6078165 h 6078165"/>
                <a:gd name="connsiteX0" fmla="*/ 1061883 w 5965849"/>
                <a:gd name="connsiteY0" fmla="*/ 1763347 h 6078165"/>
                <a:gd name="connsiteX1" fmla="*/ 1285721 w 5965849"/>
                <a:gd name="connsiteY1" fmla="*/ 1487121 h 6078165"/>
                <a:gd name="connsiteX2" fmla="*/ 1488127 w 5965849"/>
                <a:gd name="connsiteY2" fmla="*/ 1237091 h 6078165"/>
                <a:gd name="connsiteX3" fmla="*/ 1341283 w 5965849"/>
                <a:gd name="connsiteY3" fmla="*/ 1301384 h 6078165"/>
                <a:gd name="connsiteX4" fmla="*/ 1088871 w 5965849"/>
                <a:gd name="connsiteY4" fmla="*/ 1604596 h 6078165"/>
                <a:gd name="connsiteX5" fmla="*/ 838840 w 5965849"/>
                <a:gd name="connsiteY5" fmla="*/ 1959402 h 6078165"/>
                <a:gd name="connsiteX6" fmla="*/ 599920 w 5965849"/>
                <a:gd name="connsiteY6" fmla="*/ 2161015 h 6078165"/>
                <a:gd name="connsiteX7" fmla="*/ 223683 w 5965849"/>
                <a:gd name="connsiteY7" fmla="*/ 2244358 h 6078165"/>
                <a:gd name="connsiteX8" fmla="*/ 23658 w 5965849"/>
                <a:gd name="connsiteY8" fmla="*/ 2249121 h 6078165"/>
                <a:gd name="connsiteX9" fmla="*/ 28421 w 5965849"/>
                <a:gd name="connsiteY9" fmla="*/ 2153871 h 6078165"/>
                <a:gd name="connsiteX10" fmla="*/ 228446 w 5965849"/>
                <a:gd name="connsiteY10" fmla="*/ 2149109 h 6078165"/>
                <a:gd name="connsiteX11" fmla="*/ 395133 w 5965849"/>
                <a:gd name="connsiteY11" fmla="*/ 2134821 h 6078165"/>
                <a:gd name="connsiteX12" fmla="*/ 620558 w 5965849"/>
                <a:gd name="connsiteY12" fmla="*/ 2063384 h 6078165"/>
                <a:gd name="connsiteX13" fmla="*/ 796771 w 5965849"/>
                <a:gd name="connsiteY13" fmla="*/ 1877646 h 6078165"/>
                <a:gd name="connsiteX14" fmla="*/ 1020608 w 5965849"/>
                <a:gd name="connsiteY14" fmla="*/ 1529984 h 6078165"/>
                <a:gd name="connsiteX15" fmla="*/ 1246033 w 5965849"/>
                <a:gd name="connsiteY15" fmla="*/ 1264871 h 6078165"/>
                <a:gd name="connsiteX16" fmla="*/ 1438121 w 5965849"/>
                <a:gd name="connsiteY16" fmla="*/ 1077546 h 6078165"/>
                <a:gd name="connsiteX17" fmla="*/ 1709583 w 5965849"/>
                <a:gd name="connsiteY17" fmla="*/ 848946 h 6078165"/>
                <a:gd name="connsiteX18" fmla="*/ 2057246 w 5965849"/>
                <a:gd name="connsiteY18" fmla="*/ 563196 h 6078165"/>
                <a:gd name="connsiteX19" fmla="*/ 2400146 w 5965849"/>
                <a:gd name="connsiteY19" fmla="*/ 263159 h 6078165"/>
                <a:gd name="connsiteX20" fmla="*/ 2685896 w 5965849"/>
                <a:gd name="connsiteY20" fmla="*/ 15509 h 6078165"/>
                <a:gd name="connsiteX21" fmla="*/ 2757333 w 5965849"/>
                <a:gd name="connsiteY21" fmla="*/ 39321 h 6078165"/>
                <a:gd name="connsiteX22" fmla="*/ 2643033 w 5965849"/>
                <a:gd name="connsiteY22" fmla="*/ 148859 h 6078165"/>
                <a:gd name="connsiteX23" fmla="*/ 2514446 w 5965849"/>
                <a:gd name="connsiteY23" fmla="*/ 277446 h 6078165"/>
                <a:gd name="connsiteX24" fmla="*/ 2671608 w 5965849"/>
                <a:gd name="connsiteY24" fmla="*/ 520334 h 6078165"/>
                <a:gd name="connsiteX25" fmla="*/ 2924021 w 5965849"/>
                <a:gd name="connsiteY25" fmla="*/ 829896 h 6078165"/>
                <a:gd name="connsiteX26" fmla="*/ 3247871 w 5965849"/>
                <a:gd name="connsiteY26" fmla="*/ 1201371 h 6078165"/>
                <a:gd name="connsiteX27" fmla="*/ 3500283 w 5965849"/>
                <a:gd name="connsiteY27" fmla="*/ 991821 h 6078165"/>
                <a:gd name="connsiteX28" fmla="*/ 4052733 w 5965849"/>
                <a:gd name="connsiteY28" fmla="*/ 1382346 h 6078165"/>
                <a:gd name="connsiteX29" fmla="*/ 5038570 w 5965849"/>
                <a:gd name="connsiteY29" fmla="*/ 1182322 h 6078165"/>
                <a:gd name="connsiteX30" fmla="*/ 5852958 w 5965849"/>
                <a:gd name="connsiteY30" fmla="*/ 334596 h 6078165"/>
                <a:gd name="connsiteX31" fmla="*/ 5941859 w 5965849"/>
                <a:gd name="connsiteY31" fmla="*/ 286972 h 6078165"/>
                <a:gd name="connsiteX32" fmla="*/ 5952970 w 5965849"/>
                <a:gd name="connsiteY32" fmla="*/ 353640 h 6078165"/>
                <a:gd name="connsiteX33" fmla="*/ 5791045 w 5965849"/>
                <a:gd name="connsiteY33" fmla="*/ 556053 h 6078165"/>
                <a:gd name="connsiteX34" fmla="*/ 5160015 w 5965849"/>
                <a:gd name="connsiteY34" fmla="*/ 1182322 h 6078165"/>
                <a:gd name="connsiteX35" fmla="*/ 3605059 w 5965849"/>
                <a:gd name="connsiteY35" fmla="*/ 2577733 h 6078165"/>
                <a:gd name="connsiteX36" fmla="*/ 3143097 w 5965849"/>
                <a:gd name="connsiteY36" fmla="*/ 2291982 h 6078165"/>
                <a:gd name="connsiteX37" fmla="*/ 3128808 w 5965849"/>
                <a:gd name="connsiteY37" fmla="*/ 1253759 h 6078165"/>
                <a:gd name="connsiteX38" fmla="*/ 2443008 w 5965849"/>
                <a:gd name="connsiteY38" fmla="*/ 429845 h 6078165"/>
                <a:gd name="connsiteX39" fmla="*/ 1900083 w 5965849"/>
                <a:gd name="connsiteY39" fmla="*/ 925145 h 6078165"/>
                <a:gd name="connsiteX40" fmla="*/ 2209646 w 5965849"/>
                <a:gd name="connsiteY40" fmla="*/ 2139583 h 6078165"/>
                <a:gd name="connsiteX41" fmla="*/ 1823884 w 5965849"/>
                <a:gd name="connsiteY41" fmla="*/ 2301509 h 6078165"/>
                <a:gd name="connsiteX42" fmla="*/ 1781022 w 5965849"/>
                <a:gd name="connsiteY42" fmla="*/ 2582495 h 6078165"/>
                <a:gd name="connsiteX43" fmla="*/ 847570 w 5965849"/>
                <a:gd name="connsiteY43" fmla="*/ 2587256 h 6078165"/>
                <a:gd name="connsiteX44" fmla="*/ 847571 w 5965849"/>
                <a:gd name="connsiteY44" fmla="*/ 2391996 h 6078165"/>
                <a:gd name="connsiteX45" fmla="*/ 1690533 w 5965849"/>
                <a:gd name="connsiteY45" fmla="*/ 2387233 h 6078165"/>
                <a:gd name="connsiteX46" fmla="*/ 1904846 w 5965849"/>
                <a:gd name="connsiteY46" fmla="*/ 2158633 h 6078165"/>
                <a:gd name="connsiteX47" fmla="*/ 2033432 w 5965849"/>
                <a:gd name="connsiteY47" fmla="*/ 2077670 h 6078165"/>
                <a:gd name="connsiteX48" fmla="*/ 2047721 w 5965849"/>
                <a:gd name="connsiteY48" fmla="*/ 1772870 h 6078165"/>
                <a:gd name="connsiteX49" fmla="*/ 1985809 w 5965849"/>
                <a:gd name="connsiteY49" fmla="*/ 1506171 h 6078165"/>
                <a:gd name="connsiteX50" fmla="*/ 1438121 w 5965849"/>
                <a:gd name="connsiteY50" fmla="*/ 1677620 h 6078165"/>
                <a:gd name="connsiteX51" fmla="*/ 990445 w 5965849"/>
                <a:gd name="connsiteY51" fmla="*/ 1968133 h 6078165"/>
                <a:gd name="connsiteX52" fmla="*/ 818997 w 5965849"/>
                <a:gd name="connsiteY52" fmla="*/ 2296745 h 6078165"/>
                <a:gd name="connsiteX53" fmla="*/ 666595 w 5965849"/>
                <a:gd name="connsiteY53" fmla="*/ 2982545 h 6078165"/>
                <a:gd name="connsiteX54" fmla="*/ 709459 w 5965849"/>
                <a:gd name="connsiteY54" fmla="*/ 3801695 h 6078165"/>
                <a:gd name="connsiteX55" fmla="*/ 771371 w 5965849"/>
                <a:gd name="connsiteY55" fmla="*/ 4192218 h 6078165"/>
                <a:gd name="connsiteX56" fmla="*/ 795183 w 5965849"/>
                <a:gd name="connsiteY56" fmla="*/ 4606555 h 6078165"/>
                <a:gd name="connsiteX57" fmla="*/ 723745 w 5965849"/>
                <a:gd name="connsiteY57" fmla="*/ 5335218 h 6078165"/>
                <a:gd name="connsiteX58" fmla="*/ 628496 w 5965849"/>
                <a:gd name="connsiteY58" fmla="*/ 5759079 h 6078165"/>
                <a:gd name="connsiteX59" fmla="*/ 990446 w 5965849"/>
                <a:gd name="connsiteY59" fmla="*/ 5801941 h 6078165"/>
                <a:gd name="connsiteX60" fmla="*/ 999971 w 5965849"/>
                <a:gd name="connsiteY60" fmla="*/ 5930529 h 6078165"/>
                <a:gd name="connsiteX61" fmla="*/ 623733 w 5965849"/>
                <a:gd name="connsiteY61" fmla="*/ 5921003 h 6078165"/>
                <a:gd name="connsiteX62" fmla="*/ 599921 w 5965849"/>
                <a:gd name="connsiteY62" fmla="*/ 6078165 h 6078165"/>
                <a:gd name="connsiteX0" fmla="*/ 1061883 w 5965849"/>
                <a:gd name="connsiteY0" fmla="*/ 1763347 h 6078165"/>
                <a:gd name="connsiteX1" fmla="*/ 1285721 w 5965849"/>
                <a:gd name="connsiteY1" fmla="*/ 1487121 h 6078165"/>
                <a:gd name="connsiteX2" fmla="*/ 1488127 w 5965849"/>
                <a:gd name="connsiteY2" fmla="*/ 1237091 h 6078165"/>
                <a:gd name="connsiteX3" fmla="*/ 1341283 w 5965849"/>
                <a:gd name="connsiteY3" fmla="*/ 1301384 h 6078165"/>
                <a:gd name="connsiteX4" fmla="*/ 1088871 w 5965849"/>
                <a:gd name="connsiteY4" fmla="*/ 1604596 h 6078165"/>
                <a:gd name="connsiteX5" fmla="*/ 838840 w 5965849"/>
                <a:gd name="connsiteY5" fmla="*/ 1959402 h 6078165"/>
                <a:gd name="connsiteX6" fmla="*/ 599920 w 5965849"/>
                <a:gd name="connsiteY6" fmla="*/ 2161015 h 6078165"/>
                <a:gd name="connsiteX7" fmla="*/ 223683 w 5965849"/>
                <a:gd name="connsiteY7" fmla="*/ 2244358 h 6078165"/>
                <a:gd name="connsiteX8" fmla="*/ 23658 w 5965849"/>
                <a:gd name="connsiteY8" fmla="*/ 2249121 h 6078165"/>
                <a:gd name="connsiteX9" fmla="*/ 28421 w 5965849"/>
                <a:gd name="connsiteY9" fmla="*/ 2153871 h 6078165"/>
                <a:gd name="connsiteX10" fmla="*/ 228446 w 5965849"/>
                <a:gd name="connsiteY10" fmla="*/ 2149109 h 6078165"/>
                <a:gd name="connsiteX11" fmla="*/ 395133 w 5965849"/>
                <a:gd name="connsiteY11" fmla="*/ 2134821 h 6078165"/>
                <a:gd name="connsiteX12" fmla="*/ 620558 w 5965849"/>
                <a:gd name="connsiteY12" fmla="*/ 2063384 h 6078165"/>
                <a:gd name="connsiteX13" fmla="*/ 796771 w 5965849"/>
                <a:gd name="connsiteY13" fmla="*/ 1877646 h 6078165"/>
                <a:gd name="connsiteX14" fmla="*/ 1020608 w 5965849"/>
                <a:gd name="connsiteY14" fmla="*/ 1529984 h 6078165"/>
                <a:gd name="connsiteX15" fmla="*/ 1246033 w 5965849"/>
                <a:gd name="connsiteY15" fmla="*/ 1264871 h 6078165"/>
                <a:gd name="connsiteX16" fmla="*/ 1438121 w 5965849"/>
                <a:gd name="connsiteY16" fmla="*/ 1077546 h 6078165"/>
                <a:gd name="connsiteX17" fmla="*/ 1709583 w 5965849"/>
                <a:gd name="connsiteY17" fmla="*/ 848946 h 6078165"/>
                <a:gd name="connsiteX18" fmla="*/ 2057246 w 5965849"/>
                <a:gd name="connsiteY18" fmla="*/ 563196 h 6078165"/>
                <a:gd name="connsiteX19" fmla="*/ 2400146 w 5965849"/>
                <a:gd name="connsiteY19" fmla="*/ 263159 h 6078165"/>
                <a:gd name="connsiteX20" fmla="*/ 2685896 w 5965849"/>
                <a:gd name="connsiteY20" fmla="*/ 15509 h 6078165"/>
                <a:gd name="connsiteX21" fmla="*/ 2757333 w 5965849"/>
                <a:gd name="connsiteY21" fmla="*/ 39321 h 6078165"/>
                <a:gd name="connsiteX22" fmla="*/ 2643033 w 5965849"/>
                <a:gd name="connsiteY22" fmla="*/ 148859 h 6078165"/>
                <a:gd name="connsiteX23" fmla="*/ 2514446 w 5965849"/>
                <a:gd name="connsiteY23" fmla="*/ 277446 h 6078165"/>
                <a:gd name="connsiteX24" fmla="*/ 2671608 w 5965849"/>
                <a:gd name="connsiteY24" fmla="*/ 520334 h 6078165"/>
                <a:gd name="connsiteX25" fmla="*/ 2924021 w 5965849"/>
                <a:gd name="connsiteY25" fmla="*/ 829896 h 6078165"/>
                <a:gd name="connsiteX26" fmla="*/ 3247871 w 5965849"/>
                <a:gd name="connsiteY26" fmla="*/ 1201371 h 6078165"/>
                <a:gd name="connsiteX27" fmla="*/ 3500283 w 5965849"/>
                <a:gd name="connsiteY27" fmla="*/ 991821 h 6078165"/>
                <a:gd name="connsiteX28" fmla="*/ 4052733 w 5965849"/>
                <a:gd name="connsiteY28" fmla="*/ 1382346 h 6078165"/>
                <a:gd name="connsiteX29" fmla="*/ 5038570 w 5965849"/>
                <a:gd name="connsiteY29" fmla="*/ 1182322 h 6078165"/>
                <a:gd name="connsiteX30" fmla="*/ 5852958 w 5965849"/>
                <a:gd name="connsiteY30" fmla="*/ 334596 h 6078165"/>
                <a:gd name="connsiteX31" fmla="*/ 5941859 w 5965849"/>
                <a:gd name="connsiteY31" fmla="*/ 286972 h 6078165"/>
                <a:gd name="connsiteX32" fmla="*/ 5952970 w 5965849"/>
                <a:gd name="connsiteY32" fmla="*/ 353640 h 6078165"/>
                <a:gd name="connsiteX33" fmla="*/ 5857720 w 5965849"/>
                <a:gd name="connsiteY33" fmla="*/ 465566 h 6078165"/>
                <a:gd name="connsiteX34" fmla="*/ 5160015 w 5965849"/>
                <a:gd name="connsiteY34" fmla="*/ 1182322 h 6078165"/>
                <a:gd name="connsiteX35" fmla="*/ 3605059 w 5965849"/>
                <a:gd name="connsiteY35" fmla="*/ 2577733 h 6078165"/>
                <a:gd name="connsiteX36" fmla="*/ 3143097 w 5965849"/>
                <a:gd name="connsiteY36" fmla="*/ 2291982 h 6078165"/>
                <a:gd name="connsiteX37" fmla="*/ 3128808 w 5965849"/>
                <a:gd name="connsiteY37" fmla="*/ 1253759 h 6078165"/>
                <a:gd name="connsiteX38" fmla="*/ 2443008 w 5965849"/>
                <a:gd name="connsiteY38" fmla="*/ 429845 h 6078165"/>
                <a:gd name="connsiteX39" fmla="*/ 1900083 w 5965849"/>
                <a:gd name="connsiteY39" fmla="*/ 925145 h 6078165"/>
                <a:gd name="connsiteX40" fmla="*/ 2209646 w 5965849"/>
                <a:gd name="connsiteY40" fmla="*/ 2139583 h 6078165"/>
                <a:gd name="connsiteX41" fmla="*/ 1823884 w 5965849"/>
                <a:gd name="connsiteY41" fmla="*/ 2301509 h 6078165"/>
                <a:gd name="connsiteX42" fmla="*/ 1781022 w 5965849"/>
                <a:gd name="connsiteY42" fmla="*/ 2582495 h 6078165"/>
                <a:gd name="connsiteX43" fmla="*/ 847570 w 5965849"/>
                <a:gd name="connsiteY43" fmla="*/ 2587256 h 6078165"/>
                <a:gd name="connsiteX44" fmla="*/ 847571 w 5965849"/>
                <a:gd name="connsiteY44" fmla="*/ 2391996 h 6078165"/>
                <a:gd name="connsiteX45" fmla="*/ 1690533 w 5965849"/>
                <a:gd name="connsiteY45" fmla="*/ 2387233 h 6078165"/>
                <a:gd name="connsiteX46" fmla="*/ 1904846 w 5965849"/>
                <a:gd name="connsiteY46" fmla="*/ 2158633 h 6078165"/>
                <a:gd name="connsiteX47" fmla="*/ 2033432 w 5965849"/>
                <a:gd name="connsiteY47" fmla="*/ 2077670 h 6078165"/>
                <a:gd name="connsiteX48" fmla="*/ 2047721 w 5965849"/>
                <a:gd name="connsiteY48" fmla="*/ 1772870 h 6078165"/>
                <a:gd name="connsiteX49" fmla="*/ 1985809 w 5965849"/>
                <a:gd name="connsiteY49" fmla="*/ 1506171 h 6078165"/>
                <a:gd name="connsiteX50" fmla="*/ 1438121 w 5965849"/>
                <a:gd name="connsiteY50" fmla="*/ 1677620 h 6078165"/>
                <a:gd name="connsiteX51" fmla="*/ 990445 w 5965849"/>
                <a:gd name="connsiteY51" fmla="*/ 1968133 h 6078165"/>
                <a:gd name="connsiteX52" fmla="*/ 818997 w 5965849"/>
                <a:gd name="connsiteY52" fmla="*/ 2296745 h 6078165"/>
                <a:gd name="connsiteX53" fmla="*/ 666595 w 5965849"/>
                <a:gd name="connsiteY53" fmla="*/ 2982545 h 6078165"/>
                <a:gd name="connsiteX54" fmla="*/ 709459 w 5965849"/>
                <a:gd name="connsiteY54" fmla="*/ 3801695 h 6078165"/>
                <a:gd name="connsiteX55" fmla="*/ 771371 w 5965849"/>
                <a:gd name="connsiteY55" fmla="*/ 4192218 h 6078165"/>
                <a:gd name="connsiteX56" fmla="*/ 795183 w 5965849"/>
                <a:gd name="connsiteY56" fmla="*/ 4606555 h 6078165"/>
                <a:gd name="connsiteX57" fmla="*/ 723745 w 5965849"/>
                <a:gd name="connsiteY57" fmla="*/ 5335218 h 6078165"/>
                <a:gd name="connsiteX58" fmla="*/ 628496 w 5965849"/>
                <a:gd name="connsiteY58" fmla="*/ 5759079 h 6078165"/>
                <a:gd name="connsiteX59" fmla="*/ 990446 w 5965849"/>
                <a:gd name="connsiteY59" fmla="*/ 5801941 h 6078165"/>
                <a:gd name="connsiteX60" fmla="*/ 999971 w 5965849"/>
                <a:gd name="connsiteY60" fmla="*/ 5930529 h 6078165"/>
                <a:gd name="connsiteX61" fmla="*/ 623733 w 5965849"/>
                <a:gd name="connsiteY61" fmla="*/ 5921003 h 6078165"/>
                <a:gd name="connsiteX62" fmla="*/ 599921 w 5965849"/>
                <a:gd name="connsiteY62" fmla="*/ 6078165 h 6078165"/>
                <a:gd name="connsiteX0" fmla="*/ 1061883 w 5965849"/>
                <a:gd name="connsiteY0" fmla="*/ 1763347 h 6078165"/>
                <a:gd name="connsiteX1" fmla="*/ 1285721 w 5965849"/>
                <a:gd name="connsiteY1" fmla="*/ 1487121 h 6078165"/>
                <a:gd name="connsiteX2" fmla="*/ 1488127 w 5965849"/>
                <a:gd name="connsiteY2" fmla="*/ 1237091 h 6078165"/>
                <a:gd name="connsiteX3" fmla="*/ 1341283 w 5965849"/>
                <a:gd name="connsiteY3" fmla="*/ 1301384 h 6078165"/>
                <a:gd name="connsiteX4" fmla="*/ 1088871 w 5965849"/>
                <a:gd name="connsiteY4" fmla="*/ 1604596 h 6078165"/>
                <a:gd name="connsiteX5" fmla="*/ 838840 w 5965849"/>
                <a:gd name="connsiteY5" fmla="*/ 1959402 h 6078165"/>
                <a:gd name="connsiteX6" fmla="*/ 599920 w 5965849"/>
                <a:gd name="connsiteY6" fmla="*/ 2161015 h 6078165"/>
                <a:gd name="connsiteX7" fmla="*/ 223683 w 5965849"/>
                <a:gd name="connsiteY7" fmla="*/ 2244358 h 6078165"/>
                <a:gd name="connsiteX8" fmla="*/ 23658 w 5965849"/>
                <a:gd name="connsiteY8" fmla="*/ 2249121 h 6078165"/>
                <a:gd name="connsiteX9" fmla="*/ 28421 w 5965849"/>
                <a:gd name="connsiteY9" fmla="*/ 2153871 h 6078165"/>
                <a:gd name="connsiteX10" fmla="*/ 228446 w 5965849"/>
                <a:gd name="connsiteY10" fmla="*/ 2149109 h 6078165"/>
                <a:gd name="connsiteX11" fmla="*/ 395133 w 5965849"/>
                <a:gd name="connsiteY11" fmla="*/ 2134821 h 6078165"/>
                <a:gd name="connsiteX12" fmla="*/ 620558 w 5965849"/>
                <a:gd name="connsiteY12" fmla="*/ 2063384 h 6078165"/>
                <a:gd name="connsiteX13" fmla="*/ 796771 w 5965849"/>
                <a:gd name="connsiteY13" fmla="*/ 1877646 h 6078165"/>
                <a:gd name="connsiteX14" fmla="*/ 1020608 w 5965849"/>
                <a:gd name="connsiteY14" fmla="*/ 1529984 h 6078165"/>
                <a:gd name="connsiteX15" fmla="*/ 1246033 w 5965849"/>
                <a:gd name="connsiteY15" fmla="*/ 1264871 h 6078165"/>
                <a:gd name="connsiteX16" fmla="*/ 1438121 w 5965849"/>
                <a:gd name="connsiteY16" fmla="*/ 1077546 h 6078165"/>
                <a:gd name="connsiteX17" fmla="*/ 1709583 w 5965849"/>
                <a:gd name="connsiteY17" fmla="*/ 848946 h 6078165"/>
                <a:gd name="connsiteX18" fmla="*/ 2057246 w 5965849"/>
                <a:gd name="connsiteY18" fmla="*/ 563196 h 6078165"/>
                <a:gd name="connsiteX19" fmla="*/ 2400146 w 5965849"/>
                <a:gd name="connsiteY19" fmla="*/ 263159 h 6078165"/>
                <a:gd name="connsiteX20" fmla="*/ 2685896 w 5965849"/>
                <a:gd name="connsiteY20" fmla="*/ 15509 h 6078165"/>
                <a:gd name="connsiteX21" fmla="*/ 2757333 w 5965849"/>
                <a:gd name="connsiteY21" fmla="*/ 39321 h 6078165"/>
                <a:gd name="connsiteX22" fmla="*/ 2643033 w 5965849"/>
                <a:gd name="connsiteY22" fmla="*/ 148859 h 6078165"/>
                <a:gd name="connsiteX23" fmla="*/ 2514446 w 5965849"/>
                <a:gd name="connsiteY23" fmla="*/ 277446 h 6078165"/>
                <a:gd name="connsiteX24" fmla="*/ 2671608 w 5965849"/>
                <a:gd name="connsiteY24" fmla="*/ 520334 h 6078165"/>
                <a:gd name="connsiteX25" fmla="*/ 2924021 w 5965849"/>
                <a:gd name="connsiteY25" fmla="*/ 829896 h 6078165"/>
                <a:gd name="connsiteX26" fmla="*/ 3247871 w 5965849"/>
                <a:gd name="connsiteY26" fmla="*/ 1201371 h 6078165"/>
                <a:gd name="connsiteX27" fmla="*/ 3500283 w 5965849"/>
                <a:gd name="connsiteY27" fmla="*/ 991821 h 6078165"/>
                <a:gd name="connsiteX28" fmla="*/ 4052733 w 5965849"/>
                <a:gd name="connsiteY28" fmla="*/ 1382346 h 6078165"/>
                <a:gd name="connsiteX29" fmla="*/ 5038570 w 5965849"/>
                <a:gd name="connsiteY29" fmla="*/ 1182322 h 6078165"/>
                <a:gd name="connsiteX30" fmla="*/ 5852958 w 5965849"/>
                <a:gd name="connsiteY30" fmla="*/ 334596 h 6078165"/>
                <a:gd name="connsiteX31" fmla="*/ 5941859 w 5965849"/>
                <a:gd name="connsiteY31" fmla="*/ 286972 h 6078165"/>
                <a:gd name="connsiteX32" fmla="*/ 5952970 w 5965849"/>
                <a:gd name="connsiteY32" fmla="*/ 353640 h 6078165"/>
                <a:gd name="connsiteX33" fmla="*/ 5857720 w 5965849"/>
                <a:gd name="connsiteY33" fmla="*/ 465566 h 6078165"/>
                <a:gd name="connsiteX34" fmla="*/ 5160015 w 5965849"/>
                <a:gd name="connsiteY34" fmla="*/ 1182322 h 6078165"/>
                <a:gd name="connsiteX35" fmla="*/ 3605059 w 5965849"/>
                <a:gd name="connsiteY35" fmla="*/ 2577733 h 6078165"/>
                <a:gd name="connsiteX36" fmla="*/ 3143097 w 5965849"/>
                <a:gd name="connsiteY36" fmla="*/ 2291982 h 6078165"/>
                <a:gd name="connsiteX37" fmla="*/ 3128808 w 5965849"/>
                <a:gd name="connsiteY37" fmla="*/ 1253759 h 6078165"/>
                <a:gd name="connsiteX38" fmla="*/ 2443008 w 5965849"/>
                <a:gd name="connsiteY38" fmla="*/ 429845 h 6078165"/>
                <a:gd name="connsiteX39" fmla="*/ 1900083 w 5965849"/>
                <a:gd name="connsiteY39" fmla="*/ 925145 h 6078165"/>
                <a:gd name="connsiteX40" fmla="*/ 2209646 w 5965849"/>
                <a:gd name="connsiteY40" fmla="*/ 2139583 h 6078165"/>
                <a:gd name="connsiteX41" fmla="*/ 1823884 w 5965849"/>
                <a:gd name="connsiteY41" fmla="*/ 2301509 h 6078165"/>
                <a:gd name="connsiteX42" fmla="*/ 1781022 w 5965849"/>
                <a:gd name="connsiteY42" fmla="*/ 2582495 h 6078165"/>
                <a:gd name="connsiteX43" fmla="*/ 847570 w 5965849"/>
                <a:gd name="connsiteY43" fmla="*/ 2587256 h 6078165"/>
                <a:gd name="connsiteX44" fmla="*/ 847571 w 5965849"/>
                <a:gd name="connsiteY44" fmla="*/ 2391996 h 6078165"/>
                <a:gd name="connsiteX45" fmla="*/ 1690533 w 5965849"/>
                <a:gd name="connsiteY45" fmla="*/ 2387233 h 6078165"/>
                <a:gd name="connsiteX46" fmla="*/ 1904846 w 5965849"/>
                <a:gd name="connsiteY46" fmla="*/ 2158633 h 6078165"/>
                <a:gd name="connsiteX47" fmla="*/ 2033432 w 5965849"/>
                <a:gd name="connsiteY47" fmla="*/ 2077670 h 6078165"/>
                <a:gd name="connsiteX48" fmla="*/ 2047721 w 5965849"/>
                <a:gd name="connsiteY48" fmla="*/ 1772870 h 6078165"/>
                <a:gd name="connsiteX49" fmla="*/ 1985809 w 5965849"/>
                <a:gd name="connsiteY49" fmla="*/ 1506171 h 6078165"/>
                <a:gd name="connsiteX50" fmla="*/ 1438121 w 5965849"/>
                <a:gd name="connsiteY50" fmla="*/ 1677620 h 6078165"/>
                <a:gd name="connsiteX51" fmla="*/ 990445 w 5965849"/>
                <a:gd name="connsiteY51" fmla="*/ 1968133 h 6078165"/>
                <a:gd name="connsiteX52" fmla="*/ 818997 w 5965849"/>
                <a:gd name="connsiteY52" fmla="*/ 2296745 h 6078165"/>
                <a:gd name="connsiteX53" fmla="*/ 666595 w 5965849"/>
                <a:gd name="connsiteY53" fmla="*/ 2982545 h 6078165"/>
                <a:gd name="connsiteX54" fmla="*/ 709459 w 5965849"/>
                <a:gd name="connsiteY54" fmla="*/ 3801695 h 6078165"/>
                <a:gd name="connsiteX55" fmla="*/ 771371 w 5965849"/>
                <a:gd name="connsiteY55" fmla="*/ 4192218 h 6078165"/>
                <a:gd name="connsiteX56" fmla="*/ 795183 w 5965849"/>
                <a:gd name="connsiteY56" fmla="*/ 4606555 h 6078165"/>
                <a:gd name="connsiteX57" fmla="*/ 723745 w 5965849"/>
                <a:gd name="connsiteY57" fmla="*/ 5335218 h 6078165"/>
                <a:gd name="connsiteX58" fmla="*/ 628496 w 5965849"/>
                <a:gd name="connsiteY58" fmla="*/ 5759079 h 6078165"/>
                <a:gd name="connsiteX59" fmla="*/ 990446 w 5965849"/>
                <a:gd name="connsiteY59" fmla="*/ 5801941 h 6078165"/>
                <a:gd name="connsiteX60" fmla="*/ 999971 w 5965849"/>
                <a:gd name="connsiteY60" fmla="*/ 5930529 h 6078165"/>
                <a:gd name="connsiteX61" fmla="*/ 623733 w 5965849"/>
                <a:gd name="connsiteY61" fmla="*/ 5921003 h 6078165"/>
                <a:gd name="connsiteX62" fmla="*/ 599921 w 5965849"/>
                <a:gd name="connsiteY62" fmla="*/ 6078165 h 6078165"/>
                <a:gd name="connsiteX0" fmla="*/ 1061883 w 5965849"/>
                <a:gd name="connsiteY0" fmla="*/ 1750056 h 6064874"/>
                <a:gd name="connsiteX1" fmla="*/ 1285721 w 5965849"/>
                <a:gd name="connsiteY1" fmla="*/ 1473830 h 6064874"/>
                <a:gd name="connsiteX2" fmla="*/ 1488127 w 5965849"/>
                <a:gd name="connsiteY2" fmla="*/ 1223800 h 6064874"/>
                <a:gd name="connsiteX3" fmla="*/ 1341283 w 5965849"/>
                <a:gd name="connsiteY3" fmla="*/ 1288093 h 6064874"/>
                <a:gd name="connsiteX4" fmla="*/ 1088871 w 5965849"/>
                <a:gd name="connsiteY4" fmla="*/ 1591305 h 6064874"/>
                <a:gd name="connsiteX5" fmla="*/ 838840 w 5965849"/>
                <a:gd name="connsiteY5" fmla="*/ 1946111 h 6064874"/>
                <a:gd name="connsiteX6" fmla="*/ 599920 w 5965849"/>
                <a:gd name="connsiteY6" fmla="*/ 2147724 h 6064874"/>
                <a:gd name="connsiteX7" fmla="*/ 223683 w 5965849"/>
                <a:gd name="connsiteY7" fmla="*/ 2231067 h 6064874"/>
                <a:gd name="connsiteX8" fmla="*/ 23658 w 5965849"/>
                <a:gd name="connsiteY8" fmla="*/ 2235830 h 6064874"/>
                <a:gd name="connsiteX9" fmla="*/ 28421 w 5965849"/>
                <a:gd name="connsiteY9" fmla="*/ 2140580 h 6064874"/>
                <a:gd name="connsiteX10" fmla="*/ 228446 w 5965849"/>
                <a:gd name="connsiteY10" fmla="*/ 2135818 h 6064874"/>
                <a:gd name="connsiteX11" fmla="*/ 395133 w 5965849"/>
                <a:gd name="connsiteY11" fmla="*/ 2121530 h 6064874"/>
                <a:gd name="connsiteX12" fmla="*/ 620558 w 5965849"/>
                <a:gd name="connsiteY12" fmla="*/ 2050093 h 6064874"/>
                <a:gd name="connsiteX13" fmla="*/ 796771 w 5965849"/>
                <a:gd name="connsiteY13" fmla="*/ 1864355 h 6064874"/>
                <a:gd name="connsiteX14" fmla="*/ 1020608 w 5965849"/>
                <a:gd name="connsiteY14" fmla="*/ 1516693 h 6064874"/>
                <a:gd name="connsiteX15" fmla="*/ 1246033 w 5965849"/>
                <a:gd name="connsiteY15" fmla="*/ 1251580 h 6064874"/>
                <a:gd name="connsiteX16" fmla="*/ 1438121 w 5965849"/>
                <a:gd name="connsiteY16" fmla="*/ 1064255 h 6064874"/>
                <a:gd name="connsiteX17" fmla="*/ 1709583 w 5965849"/>
                <a:gd name="connsiteY17" fmla="*/ 835655 h 6064874"/>
                <a:gd name="connsiteX18" fmla="*/ 2057246 w 5965849"/>
                <a:gd name="connsiteY18" fmla="*/ 549905 h 6064874"/>
                <a:gd name="connsiteX19" fmla="*/ 2400146 w 5965849"/>
                <a:gd name="connsiteY19" fmla="*/ 249868 h 6064874"/>
                <a:gd name="connsiteX20" fmla="*/ 2685896 w 5965849"/>
                <a:gd name="connsiteY20" fmla="*/ 2218 h 6064874"/>
                <a:gd name="connsiteX21" fmla="*/ 2643033 w 5965849"/>
                <a:gd name="connsiteY21" fmla="*/ 135568 h 6064874"/>
                <a:gd name="connsiteX22" fmla="*/ 2514446 w 5965849"/>
                <a:gd name="connsiteY22" fmla="*/ 264155 h 6064874"/>
                <a:gd name="connsiteX23" fmla="*/ 2671608 w 5965849"/>
                <a:gd name="connsiteY23" fmla="*/ 507043 h 6064874"/>
                <a:gd name="connsiteX24" fmla="*/ 2924021 w 5965849"/>
                <a:gd name="connsiteY24" fmla="*/ 816605 h 6064874"/>
                <a:gd name="connsiteX25" fmla="*/ 3247871 w 5965849"/>
                <a:gd name="connsiteY25" fmla="*/ 1188080 h 6064874"/>
                <a:gd name="connsiteX26" fmla="*/ 3500283 w 5965849"/>
                <a:gd name="connsiteY26" fmla="*/ 978530 h 6064874"/>
                <a:gd name="connsiteX27" fmla="*/ 4052733 w 5965849"/>
                <a:gd name="connsiteY27" fmla="*/ 1369055 h 6064874"/>
                <a:gd name="connsiteX28" fmla="*/ 5038570 w 5965849"/>
                <a:gd name="connsiteY28" fmla="*/ 1169031 h 6064874"/>
                <a:gd name="connsiteX29" fmla="*/ 5852958 w 5965849"/>
                <a:gd name="connsiteY29" fmla="*/ 321305 h 6064874"/>
                <a:gd name="connsiteX30" fmla="*/ 5941859 w 5965849"/>
                <a:gd name="connsiteY30" fmla="*/ 273681 h 6064874"/>
                <a:gd name="connsiteX31" fmla="*/ 5952970 w 5965849"/>
                <a:gd name="connsiteY31" fmla="*/ 340349 h 6064874"/>
                <a:gd name="connsiteX32" fmla="*/ 5857720 w 5965849"/>
                <a:gd name="connsiteY32" fmla="*/ 452275 h 6064874"/>
                <a:gd name="connsiteX33" fmla="*/ 5160015 w 5965849"/>
                <a:gd name="connsiteY33" fmla="*/ 1169031 h 6064874"/>
                <a:gd name="connsiteX34" fmla="*/ 3605059 w 5965849"/>
                <a:gd name="connsiteY34" fmla="*/ 2564442 h 6064874"/>
                <a:gd name="connsiteX35" fmla="*/ 3143097 w 5965849"/>
                <a:gd name="connsiteY35" fmla="*/ 2278691 h 6064874"/>
                <a:gd name="connsiteX36" fmla="*/ 3128808 w 5965849"/>
                <a:gd name="connsiteY36" fmla="*/ 1240468 h 6064874"/>
                <a:gd name="connsiteX37" fmla="*/ 2443008 w 5965849"/>
                <a:gd name="connsiteY37" fmla="*/ 416554 h 6064874"/>
                <a:gd name="connsiteX38" fmla="*/ 1900083 w 5965849"/>
                <a:gd name="connsiteY38" fmla="*/ 911854 h 6064874"/>
                <a:gd name="connsiteX39" fmla="*/ 2209646 w 5965849"/>
                <a:gd name="connsiteY39" fmla="*/ 2126292 h 6064874"/>
                <a:gd name="connsiteX40" fmla="*/ 1823884 w 5965849"/>
                <a:gd name="connsiteY40" fmla="*/ 2288218 h 6064874"/>
                <a:gd name="connsiteX41" fmla="*/ 1781022 w 5965849"/>
                <a:gd name="connsiteY41" fmla="*/ 2569204 h 6064874"/>
                <a:gd name="connsiteX42" fmla="*/ 847570 w 5965849"/>
                <a:gd name="connsiteY42" fmla="*/ 2573965 h 6064874"/>
                <a:gd name="connsiteX43" fmla="*/ 847571 w 5965849"/>
                <a:gd name="connsiteY43" fmla="*/ 2378705 h 6064874"/>
                <a:gd name="connsiteX44" fmla="*/ 1690533 w 5965849"/>
                <a:gd name="connsiteY44" fmla="*/ 2373942 h 6064874"/>
                <a:gd name="connsiteX45" fmla="*/ 1904846 w 5965849"/>
                <a:gd name="connsiteY45" fmla="*/ 2145342 h 6064874"/>
                <a:gd name="connsiteX46" fmla="*/ 2033432 w 5965849"/>
                <a:gd name="connsiteY46" fmla="*/ 2064379 h 6064874"/>
                <a:gd name="connsiteX47" fmla="*/ 2047721 w 5965849"/>
                <a:gd name="connsiteY47" fmla="*/ 1759579 h 6064874"/>
                <a:gd name="connsiteX48" fmla="*/ 1985809 w 5965849"/>
                <a:gd name="connsiteY48" fmla="*/ 1492880 h 6064874"/>
                <a:gd name="connsiteX49" fmla="*/ 1438121 w 5965849"/>
                <a:gd name="connsiteY49" fmla="*/ 1664329 h 6064874"/>
                <a:gd name="connsiteX50" fmla="*/ 990445 w 5965849"/>
                <a:gd name="connsiteY50" fmla="*/ 1954842 h 6064874"/>
                <a:gd name="connsiteX51" fmla="*/ 818997 w 5965849"/>
                <a:gd name="connsiteY51" fmla="*/ 2283454 h 6064874"/>
                <a:gd name="connsiteX52" fmla="*/ 666595 w 5965849"/>
                <a:gd name="connsiteY52" fmla="*/ 2969254 h 6064874"/>
                <a:gd name="connsiteX53" fmla="*/ 709459 w 5965849"/>
                <a:gd name="connsiteY53" fmla="*/ 3788404 h 6064874"/>
                <a:gd name="connsiteX54" fmla="*/ 771371 w 5965849"/>
                <a:gd name="connsiteY54" fmla="*/ 4178927 h 6064874"/>
                <a:gd name="connsiteX55" fmla="*/ 795183 w 5965849"/>
                <a:gd name="connsiteY55" fmla="*/ 4593264 h 6064874"/>
                <a:gd name="connsiteX56" fmla="*/ 723745 w 5965849"/>
                <a:gd name="connsiteY56" fmla="*/ 5321927 h 6064874"/>
                <a:gd name="connsiteX57" fmla="*/ 628496 w 5965849"/>
                <a:gd name="connsiteY57" fmla="*/ 5745788 h 6064874"/>
                <a:gd name="connsiteX58" fmla="*/ 990446 w 5965849"/>
                <a:gd name="connsiteY58" fmla="*/ 5788650 h 6064874"/>
                <a:gd name="connsiteX59" fmla="*/ 999971 w 5965849"/>
                <a:gd name="connsiteY59" fmla="*/ 5917238 h 6064874"/>
                <a:gd name="connsiteX60" fmla="*/ 623733 w 5965849"/>
                <a:gd name="connsiteY60" fmla="*/ 5907712 h 6064874"/>
                <a:gd name="connsiteX61" fmla="*/ 599921 w 5965849"/>
                <a:gd name="connsiteY61" fmla="*/ 6064874 h 6064874"/>
                <a:gd name="connsiteX0" fmla="*/ 1061883 w 5965849"/>
                <a:gd name="connsiteY0" fmla="*/ 1614574 h 5929392"/>
                <a:gd name="connsiteX1" fmla="*/ 1285721 w 5965849"/>
                <a:gd name="connsiteY1" fmla="*/ 1338348 h 5929392"/>
                <a:gd name="connsiteX2" fmla="*/ 1488127 w 5965849"/>
                <a:gd name="connsiteY2" fmla="*/ 1088318 h 5929392"/>
                <a:gd name="connsiteX3" fmla="*/ 1341283 w 5965849"/>
                <a:gd name="connsiteY3" fmla="*/ 1152611 h 5929392"/>
                <a:gd name="connsiteX4" fmla="*/ 1088871 w 5965849"/>
                <a:gd name="connsiteY4" fmla="*/ 1455823 h 5929392"/>
                <a:gd name="connsiteX5" fmla="*/ 838840 w 5965849"/>
                <a:gd name="connsiteY5" fmla="*/ 1810629 h 5929392"/>
                <a:gd name="connsiteX6" fmla="*/ 599920 w 5965849"/>
                <a:gd name="connsiteY6" fmla="*/ 2012242 h 5929392"/>
                <a:gd name="connsiteX7" fmla="*/ 223683 w 5965849"/>
                <a:gd name="connsiteY7" fmla="*/ 2095585 h 5929392"/>
                <a:gd name="connsiteX8" fmla="*/ 23658 w 5965849"/>
                <a:gd name="connsiteY8" fmla="*/ 2100348 h 5929392"/>
                <a:gd name="connsiteX9" fmla="*/ 28421 w 5965849"/>
                <a:gd name="connsiteY9" fmla="*/ 2005098 h 5929392"/>
                <a:gd name="connsiteX10" fmla="*/ 228446 w 5965849"/>
                <a:gd name="connsiteY10" fmla="*/ 2000336 h 5929392"/>
                <a:gd name="connsiteX11" fmla="*/ 395133 w 5965849"/>
                <a:gd name="connsiteY11" fmla="*/ 1986048 h 5929392"/>
                <a:gd name="connsiteX12" fmla="*/ 620558 w 5965849"/>
                <a:gd name="connsiteY12" fmla="*/ 1914611 h 5929392"/>
                <a:gd name="connsiteX13" fmla="*/ 796771 w 5965849"/>
                <a:gd name="connsiteY13" fmla="*/ 1728873 h 5929392"/>
                <a:gd name="connsiteX14" fmla="*/ 1020608 w 5965849"/>
                <a:gd name="connsiteY14" fmla="*/ 1381211 h 5929392"/>
                <a:gd name="connsiteX15" fmla="*/ 1246033 w 5965849"/>
                <a:gd name="connsiteY15" fmla="*/ 1116098 h 5929392"/>
                <a:gd name="connsiteX16" fmla="*/ 1438121 w 5965849"/>
                <a:gd name="connsiteY16" fmla="*/ 928773 h 5929392"/>
                <a:gd name="connsiteX17" fmla="*/ 1709583 w 5965849"/>
                <a:gd name="connsiteY17" fmla="*/ 700173 h 5929392"/>
                <a:gd name="connsiteX18" fmla="*/ 2057246 w 5965849"/>
                <a:gd name="connsiteY18" fmla="*/ 414423 h 5929392"/>
                <a:gd name="connsiteX19" fmla="*/ 2400146 w 5965849"/>
                <a:gd name="connsiteY19" fmla="*/ 114386 h 5929392"/>
                <a:gd name="connsiteX20" fmla="*/ 2643033 w 5965849"/>
                <a:gd name="connsiteY20" fmla="*/ 86 h 5929392"/>
                <a:gd name="connsiteX21" fmla="*/ 2514446 w 5965849"/>
                <a:gd name="connsiteY21" fmla="*/ 128673 h 5929392"/>
                <a:gd name="connsiteX22" fmla="*/ 2671608 w 5965849"/>
                <a:gd name="connsiteY22" fmla="*/ 371561 h 5929392"/>
                <a:gd name="connsiteX23" fmla="*/ 2924021 w 5965849"/>
                <a:gd name="connsiteY23" fmla="*/ 681123 h 5929392"/>
                <a:gd name="connsiteX24" fmla="*/ 3247871 w 5965849"/>
                <a:gd name="connsiteY24" fmla="*/ 1052598 h 5929392"/>
                <a:gd name="connsiteX25" fmla="*/ 3500283 w 5965849"/>
                <a:gd name="connsiteY25" fmla="*/ 843048 h 5929392"/>
                <a:gd name="connsiteX26" fmla="*/ 4052733 w 5965849"/>
                <a:gd name="connsiteY26" fmla="*/ 1233573 h 5929392"/>
                <a:gd name="connsiteX27" fmla="*/ 5038570 w 5965849"/>
                <a:gd name="connsiteY27" fmla="*/ 1033549 h 5929392"/>
                <a:gd name="connsiteX28" fmla="*/ 5852958 w 5965849"/>
                <a:gd name="connsiteY28" fmla="*/ 185823 h 5929392"/>
                <a:gd name="connsiteX29" fmla="*/ 5941859 w 5965849"/>
                <a:gd name="connsiteY29" fmla="*/ 138199 h 5929392"/>
                <a:gd name="connsiteX30" fmla="*/ 5952970 w 5965849"/>
                <a:gd name="connsiteY30" fmla="*/ 204867 h 5929392"/>
                <a:gd name="connsiteX31" fmla="*/ 5857720 w 5965849"/>
                <a:gd name="connsiteY31" fmla="*/ 316793 h 5929392"/>
                <a:gd name="connsiteX32" fmla="*/ 5160015 w 5965849"/>
                <a:gd name="connsiteY32" fmla="*/ 1033549 h 5929392"/>
                <a:gd name="connsiteX33" fmla="*/ 3605059 w 5965849"/>
                <a:gd name="connsiteY33" fmla="*/ 2428960 h 5929392"/>
                <a:gd name="connsiteX34" fmla="*/ 3143097 w 5965849"/>
                <a:gd name="connsiteY34" fmla="*/ 2143209 h 5929392"/>
                <a:gd name="connsiteX35" fmla="*/ 3128808 w 5965849"/>
                <a:gd name="connsiteY35" fmla="*/ 1104986 h 5929392"/>
                <a:gd name="connsiteX36" fmla="*/ 2443008 w 5965849"/>
                <a:gd name="connsiteY36" fmla="*/ 281072 h 5929392"/>
                <a:gd name="connsiteX37" fmla="*/ 1900083 w 5965849"/>
                <a:gd name="connsiteY37" fmla="*/ 776372 h 5929392"/>
                <a:gd name="connsiteX38" fmla="*/ 2209646 w 5965849"/>
                <a:gd name="connsiteY38" fmla="*/ 1990810 h 5929392"/>
                <a:gd name="connsiteX39" fmla="*/ 1823884 w 5965849"/>
                <a:gd name="connsiteY39" fmla="*/ 2152736 h 5929392"/>
                <a:gd name="connsiteX40" fmla="*/ 1781022 w 5965849"/>
                <a:gd name="connsiteY40" fmla="*/ 2433722 h 5929392"/>
                <a:gd name="connsiteX41" fmla="*/ 847570 w 5965849"/>
                <a:gd name="connsiteY41" fmla="*/ 2438483 h 5929392"/>
                <a:gd name="connsiteX42" fmla="*/ 847571 w 5965849"/>
                <a:gd name="connsiteY42" fmla="*/ 2243223 h 5929392"/>
                <a:gd name="connsiteX43" fmla="*/ 1690533 w 5965849"/>
                <a:gd name="connsiteY43" fmla="*/ 2238460 h 5929392"/>
                <a:gd name="connsiteX44" fmla="*/ 1904846 w 5965849"/>
                <a:gd name="connsiteY44" fmla="*/ 2009860 h 5929392"/>
                <a:gd name="connsiteX45" fmla="*/ 2033432 w 5965849"/>
                <a:gd name="connsiteY45" fmla="*/ 1928897 h 5929392"/>
                <a:gd name="connsiteX46" fmla="*/ 2047721 w 5965849"/>
                <a:gd name="connsiteY46" fmla="*/ 1624097 h 5929392"/>
                <a:gd name="connsiteX47" fmla="*/ 1985809 w 5965849"/>
                <a:gd name="connsiteY47" fmla="*/ 1357398 h 5929392"/>
                <a:gd name="connsiteX48" fmla="*/ 1438121 w 5965849"/>
                <a:gd name="connsiteY48" fmla="*/ 1528847 h 5929392"/>
                <a:gd name="connsiteX49" fmla="*/ 990445 w 5965849"/>
                <a:gd name="connsiteY49" fmla="*/ 1819360 h 5929392"/>
                <a:gd name="connsiteX50" fmla="*/ 818997 w 5965849"/>
                <a:gd name="connsiteY50" fmla="*/ 2147972 h 5929392"/>
                <a:gd name="connsiteX51" fmla="*/ 666595 w 5965849"/>
                <a:gd name="connsiteY51" fmla="*/ 2833772 h 5929392"/>
                <a:gd name="connsiteX52" fmla="*/ 709459 w 5965849"/>
                <a:gd name="connsiteY52" fmla="*/ 3652922 h 5929392"/>
                <a:gd name="connsiteX53" fmla="*/ 771371 w 5965849"/>
                <a:gd name="connsiteY53" fmla="*/ 4043445 h 5929392"/>
                <a:gd name="connsiteX54" fmla="*/ 795183 w 5965849"/>
                <a:gd name="connsiteY54" fmla="*/ 4457782 h 5929392"/>
                <a:gd name="connsiteX55" fmla="*/ 723745 w 5965849"/>
                <a:gd name="connsiteY55" fmla="*/ 5186445 h 5929392"/>
                <a:gd name="connsiteX56" fmla="*/ 628496 w 5965849"/>
                <a:gd name="connsiteY56" fmla="*/ 5610306 h 5929392"/>
                <a:gd name="connsiteX57" fmla="*/ 990446 w 5965849"/>
                <a:gd name="connsiteY57" fmla="*/ 5653168 h 5929392"/>
                <a:gd name="connsiteX58" fmla="*/ 999971 w 5965849"/>
                <a:gd name="connsiteY58" fmla="*/ 5781756 h 5929392"/>
                <a:gd name="connsiteX59" fmla="*/ 623733 w 5965849"/>
                <a:gd name="connsiteY59" fmla="*/ 5772230 h 5929392"/>
                <a:gd name="connsiteX60" fmla="*/ 599921 w 5965849"/>
                <a:gd name="connsiteY60" fmla="*/ 5929392 h 5929392"/>
                <a:gd name="connsiteX0" fmla="*/ 1061883 w 5965849"/>
                <a:gd name="connsiteY0" fmla="*/ 1528098 h 5842916"/>
                <a:gd name="connsiteX1" fmla="*/ 1285721 w 5965849"/>
                <a:gd name="connsiteY1" fmla="*/ 1251872 h 5842916"/>
                <a:gd name="connsiteX2" fmla="*/ 1488127 w 5965849"/>
                <a:gd name="connsiteY2" fmla="*/ 1001842 h 5842916"/>
                <a:gd name="connsiteX3" fmla="*/ 1341283 w 5965849"/>
                <a:gd name="connsiteY3" fmla="*/ 1066135 h 5842916"/>
                <a:gd name="connsiteX4" fmla="*/ 1088871 w 5965849"/>
                <a:gd name="connsiteY4" fmla="*/ 1369347 h 5842916"/>
                <a:gd name="connsiteX5" fmla="*/ 838840 w 5965849"/>
                <a:gd name="connsiteY5" fmla="*/ 1724153 h 5842916"/>
                <a:gd name="connsiteX6" fmla="*/ 599920 w 5965849"/>
                <a:gd name="connsiteY6" fmla="*/ 1925766 h 5842916"/>
                <a:gd name="connsiteX7" fmla="*/ 223683 w 5965849"/>
                <a:gd name="connsiteY7" fmla="*/ 2009109 h 5842916"/>
                <a:gd name="connsiteX8" fmla="*/ 23658 w 5965849"/>
                <a:gd name="connsiteY8" fmla="*/ 2013872 h 5842916"/>
                <a:gd name="connsiteX9" fmla="*/ 28421 w 5965849"/>
                <a:gd name="connsiteY9" fmla="*/ 1918622 h 5842916"/>
                <a:gd name="connsiteX10" fmla="*/ 228446 w 5965849"/>
                <a:gd name="connsiteY10" fmla="*/ 1913860 h 5842916"/>
                <a:gd name="connsiteX11" fmla="*/ 395133 w 5965849"/>
                <a:gd name="connsiteY11" fmla="*/ 1899572 h 5842916"/>
                <a:gd name="connsiteX12" fmla="*/ 620558 w 5965849"/>
                <a:gd name="connsiteY12" fmla="*/ 1828135 h 5842916"/>
                <a:gd name="connsiteX13" fmla="*/ 796771 w 5965849"/>
                <a:gd name="connsiteY13" fmla="*/ 1642397 h 5842916"/>
                <a:gd name="connsiteX14" fmla="*/ 1020608 w 5965849"/>
                <a:gd name="connsiteY14" fmla="*/ 1294735 h 5842916"/>
                <a:gd name="connsiteX15" fmla="*/ 1246033 w 5965849"/>
                <a:gd name="connsiteY15" fmla="*/ 1029622 h 5842916"/>
                <a:gd name="connsiteX16" fmla="*/ 1438121 w 5965849"/>
                <a:gd name="connsiteY16" fmla="*/ 842297 h 5842916"/>
                <a:gd name="connsiteX17" fmla="*/ 1709583 w 5965849"/>
                <a:gd name="connsiteY17" fmla="*/ 613697 h 5842916"/>
                <a:gd name="connsiteX18" fmla="*/ 2057246 w 5965849"/>
                <a:gd name="connsiteY18" fmla="*/ 327947 h 5842916"/>
                <a:gd name="connsiteX19" fmla="*/ 2400146 w 5965849"/>
                <a:gd name="connsiteY19" fmla="*/ 27910 h 5842916"/>
                <a:gd name="connsiteX20" fmla="*/ 2514446 w 5965849"/>
                <a:gd name="connsiteY20" fmla="*/ 42197 h 5842916"/>
                <a:gd name="connsiteX21" fmla="*/ 2671608 w 5965849"/>
                <a:gd name="connsiteY21" fmla="*/ 285085 h 5842916"/>
                <a:gd name="connsiteX22" fmla="*/ 2924021 w 5965849"/>
                <a:gd name="connsiteY22" fmla="*/ 594647 h 5842916"/>
                <a:gd name="connsiteX23" fmla="*/ 3247871 w 5965849"/>
                <a:gd name="connsiteY23" fmla="*/ 966122 h 5842916"/>
                <a:gd name="connsiteX24" fmla="*/ 3500283 w 5965849"/>
                <a:gd name="connsiteY24" fmla="*/ 756572 h 5842916"/>
                <a:gd name="connsiteX25" fmla="*/ 4052733 w 5965849"/>
                <a:gd name="connsiteY25" fmla="*/ 1147097 h 5842916"/>
                <a:gd name="connsiteX26" fmla="*/ 5038570 w 5965849"/>
                <a:gd name="connsiteY26" fmla="*/ 947073 h 5842916"/>
                <a:gd name="connsiteX27" fmla="*/ 5852958 w 5965849"/>
                <a:gd name="connsiteY27" fmla="*/ 99347 h 5842916"/>
                <a:gd name="connsiteX28" fmla="*/ 5941859 w 5965849"/>
                <a:gd name="connsiteY28" fmla="*/ 51723 h 5842916"/>
                <a:gd name="connsiteX29" fmla="*/ 5952970 w 5965849"/>
                <a:gd name="connsiteY29" fmla="*/ 118391 h 5842916"/>
                <a:gd name="connsiteX30" fmla="*/ 5857720 w 5965849"/>
                <a:gd name="connsiteY30" fmla="*/ 230317 h 5842916"/>
                <a:gd name="connsiteX31" fmla="*/ 5160015 w 5965849"/>
                <a:gd name="connsiteY31" fmla="*/ 947073 h 5842916"/>
                <a:gd name="connsiteX32" fmla="*/ 3605059 w 5965849"/>
                <a:gd name="connsiteY32" fmla="*/ 2342484 h 5842916"/>
                <a:gd name="connsiteX33" fmla="*/ 3143097 w 5965849"/>
                <a:gd name="connsiteY33" fmla="*/ 2056733 h 5842916"/>
                <a:gd name="connsiteX34" fmla="*/ 3128808 w 5965849"/>
                <a:gd name="connsiteY34" fmla="*/ 1018510 h 5842916"/>
                <a:gd name="connsiteX35" fmla="*/ 2443008 w 5965849"/>
                <a:gd name="connsiteY35" fmla="*/ 194596 h 5842916"/>
                <a:gd name="connsiteX36" fmla="*/ 1900083 w 5965849"/>
                <a:gd name="connsiteY36" fmla="*/ 689896 h 5842916"/>
                <a:gd name="connsiteX37" fmla="*/ 2209646 w 5965849"/>
                <a:gd name="connsiteY37" fmla="*/ 1904334 h 5842916"/>
                <a:gd name="connsiteX38" fmla="*/ 1823884 w 5965849"/>
                <a:gd name="connsiteY38" fmla="*/ 2066260 h 5842916"/>
                <a:gd name="connsiteX39" fmla="*/ 1781022 w 5965849"/>
                <a:gd name="connsiteY39" fmla="*/ 2347246 h 5842916"/>
                <a:gd name="connsiteX40" fmla="*/ 847570 w 5965849"/>
                <a:gd name="connsiteY40" fmla="*/ 2352007 h 5842916"/>
                <a:gd name="connsiteX41" fmla="*/ 847571 w 5965849"/>
                <a:gd name="connsiteY41" fmla="*/ 2156747 h 5842916"/>
                <a:gd name="connsiteX42" fmla="*/ 1690533 w 5965849"/>
                <a:gd name="connsiteY42" fmla="*/ 2151984 h 5842916"/>
                <a:gd name="connsiteX43" fmla="*/ 1904846 w 5965849"/>
                <a:gd name="connsiteY43" fmla="*/ 1923384 h 5842916"/>
                <a:gd name="connsiteX44" fmla="*/ 2033432 w 5965849"/>
                <a:gd name="connsiteY44" fmla="*/ 1842421 h 5842916"/>
                <a:gd name="connsiteX45" fmla="*/ 2047721 w 5965849"/>
                <a:gd name="connsiteY45" fmla="*/ 1537621 h 5842916"/>
                <a:gd name="connsiteX46" fmla="*/ 1985809 w 5965849"/>
                <a:gd name="connsiteY46" fmla="*/ 1270922 h 5842916"/>
                <a:gd name="connsiteX47" fmla="*/ 1438121 w 5965849"/>
                <a:gd name="connsiteY47" fmla="*/ 1442371 h 5842916"/>
                <a:gd name="connsiteX48" fmla="*/ 990445 w 5965849"/>
                <a:gd name="connsiteY48" fmla="*/ 1732884 h 5842916"/>
                <a:gd name="connsiteX49" fmla="*/ 818997 w 5965849"/>
                <a:gd name="connsiteY49" fmla="*/ 2061496 h 5842916"/>
                <a:gd name="connsiteX50" fmla="*/ 666595 w 5965849"/>
                <a:gd name="connsiteY50" fmla="*/ 2747296 h 5842916"/>
                <a:gd name="connsiteX51" fmla="*/ 709459 w 5965849"/>
                <a:gd name="connsiteY51" fmla="*/ 3566446 h 5842916"/>
                <a:gd name="connsiteX52" fmla="*/ 771371 w 5965849"/>
                <a:gd name="connsiteY52" fmla="*/ 3956969 h 5842916"/>
                <a:gd name="connsiteX53" fmla="*/ 795183 w 5965849"/>
                <a:gd name="connsiteY53" fmla="*/ 4371306 h 5842916"/>
                <a:gd name="connsiteX54" fmla="*/ 723745 w 5965849"/>
                <a:gd name="connsiteY54" fmla="*/ 5099969 h 5842916"/>
                <a:gd name="connsiteX55" fmla="*/ 628496 w 5965849"/>
                <a:gd name="connsiteY55" fmla="*/ 5523830 h 5842916"/>
                <a:gd name="connsiteX56" fmla="*/ 990446 w 5965849"/>
                <a:gd name="connsiteY56" fmla="*/ 5566692 h 5842916"/>
                <a:gd name="connsiteX57" fmla="*/ 999971 w 5965849"/>
                <a:gd name="connsiteY57" fmla="*/ 5695280 h 5842916"/>
                <a:gd name="connsiteX58" fmla="*/ 623733 w 5965849"/>
                <a:gd name="connsiteY58" fmla="*/ 5685754 h 5842916"/>
                <a:gd name="connsiteX59" fmla="*/ 599921 w 5965849"/>
                <a:gd name="connsiteY59" fmla="*/ 5842916 h 5842916"/>
                <a:gd name="connsiteX0" fmla="*/ 1061883 w 5961324"/>
                <a:gd name="connsiteY0" fmla="*/ 1528098 h 5842916"/>
                <a:gd name="connsiteX1" fmla="*/ 1285721 w 5961324"/>
                <a:gd name="connsiteY1" fmla="*/ 1251872 h 5842916"/>
                <a:gd name="connsiteX2" fmla="*/ 1488127 w 5961324"/>
                <a:gd name="connsiteY2" fmla="*/ 1001842 h 5842916"/>
                <a:gd name="connsiteX3" fmla="*/ 1341283 w 5961324"/>
                <a:gd name="connsiteY3" fmla="*/ 1066135 h 5842916"/>
                <a:gd name="connsiteX4" fmla="*/ 1088871 w 5961324"/>
                <a:gd name="connsiteY4" fmla="*/ 1369347 h 5842916"/>
                <a:gd name="connsiteX5" fmla="*/ 838840 w 5961324"/>
                <a:gd name="connsiteY5" fmla="*/ 1724153 h 5842916"/>
                <a:gd name="connsiteX6" fmla="*/ 599920 w 5961324"/>
                <a:gd name="connsiteY6" fmla="*/ 1925766 h 5842916"/>
                <a:gd name="connsiteX7" fmla="*/ 223683 w 5961324"/>
                <a:gd name="connsiteY7" fmla="*/ 2009109 h 5842916"/>
                <a:gd name="connsiteX8" fmla="*/ 23658 w 5961324"/>
                <a:gd name="connsiteY8" fmla="*/ 2013872 h 5842916"/>
                <a:gd name="connsiteX9" fmla="*/ 28421 w 5961324"/>
                <a:gd name="connsiteY9" fmla="*/ 1918622 h 5842916"/>
                <a:gd name="connsiteX10" fmla="*/ 228446 w 5961324"/>
                <a:gd name="connsiteY10" fmla="*/ 1913860 h 5842916"/>
                <a:gd name="connsiteX11" fmla="*/ 395133 w 5961324"/>
                <a:gd name="connsiteY11" fmla="*/ 1899572 h 5842916"/>
                <a:gd name="connsiteX12" fmla="*/ 620558 w 5961324"/>
                <a:gd name="connsiteY12" fmla="*/ 1828135 h 5842916"/>
                <a:gd name="connsiteX13" fmla="*/ 796771 w 5961324"/>
                <a:gd name="connsiteY13" fmla="*/ 1642397 h 5842916"/>
                <a:gd name="connsiteX14" fmla="*/ 1020608 w 5961324"/>
                <a:gd name="connsiteY14" fmla="*/ 1294735 h 5842916"/>
                <a:gd name="connsiteX15" fmla="*/ 1246033 w 5961324"/>
                <a:gd name="connsiteY15" fmla="*/ 1029622 h 5842916"/>
                <a:gd name="connsiteX16" fmla="*/ 1438121 w 5961324"/>
                <a:gd name="connsiteY16" fmla="*/ 842297 h 5842916"/>
                <a:gd name="connsiteX17" fmla="*/ 1709583 w 5961324"/>
                <a:gd name="connsiteY17" fmla="*/ 613697 h 5842916"/>
                <a:gd name="connsiteX18" fmla="*/ 2057246 w 5961324"/>
                <a:gd name="connsiteY18" fmla="*/ 327947 h 5842916"/>
                <a:gd name="connsiteX19" fmla="*/ 2400146 w 5961324"/>
                <a:gd name="connsiteY19" fmla="*/ 27910 h 5842916"/>
                <a:gd name="connsiteX20" fmla="*/ 2514446 w 5961324"/>
                <a:gd name="connsiteY20" fmla="*/ 42197 h 5842916"/>
                <a:gd name="connsiteX21" fmla="*/ 2671608 w 5961324"/>
                <a:gd name="connsiteY21" fmla="*/ 285085 h 5842916"/>
                <a:gd name="connsiteX22" fmla="*/ 2924021 w 5961324"/>
                <a:gd name="connsiteY22" fmla="*/ 594647 h 5842916"/>
                <a:gd name="connsiteX23" fmla="*/ 3247871 w 5961324"/>
                <a:gd name="connsiteY23" fmla="*/ 966122 h 5842916"/>
                <a:gd name="connsiteX24" fmla="*/ 3500283 w 5961324"/>
                <a:gd name="connsiteY24" fmla="*/ 756572 h 5842916"/>
                <a:gd name="connsiteX25" fmla="*/ 4052733 w 5961324"/>
                <a:gd name="connsiteY25" fmla="*/ 1147097 h 5842916"/>
                <a:gd name="connsiteX26" fmla="*/ 5038570 w 5961324"/>
                <a:gd name="connsiteY26" fmla="*/ 947073 h 5842916"/>
                <a:gd name="connsiteX27" fmla="*/ 5852958 w 5961324"/>
                <a:gd name="connsiteY27" fmla="*/ 99347 h 5842916"/>
                <a:gd name="connsiteX28" fmla="*/ 5952970 w 5961324"/>
                <a:gd name="connsiteY28" fmla="*/ 118391 h 5842916"/>
                <a:gd name="connsiteX29" fmla="*/ 5857720 w 5961324"/>
                <a:gd name="connsiteY29" fmla="*/ 230317 h 5842916"/>
                <a:gd name="connsiteX30" fmla="*/ 5160015 w 5961324"/>
                <a:gd name="connsiteY30" fmla="*/ 947073 h 5842916"/>
                <a:gd name="connsiteX31" fmla="*/ 3605059 w 5961324"/>
                <a:gd name="connsiteY31" fmla="*/ 2342484 h 5842916"/>
                <a:gd name="connsiteX32" fmla="*/ 3143097 w 5961324"/>
                <a:gd name="connsiteY32" fmla="*/ 2056733 h 5842916"/>
                <a:gd name="connsiteX33" fmla="*/ 3128808 w 5961324"/>
                <a:gd name="connsiteY33" fmla="*/ 1018510 h 5842916"/>
                <a:gd name="connsiteX34" fmla="*/ 2443008 w 5961324"/>
                <a:gd name="connsiteY34" fmla="*/ 194596 h 5842916"/>
                <a:gd name="connsiteX35" fmla="*/ 1900083 w 5961324"/>
                <a:gd name="connsiteY35" fmla="*/ 689896 h 5842916"/>
                <a:gd name="connsiteX36" fmla="*/ 2209646 w 5961324"/>
                <a:gd name="connsiteY36" fmla="*/ 1904334 h 5842916"/>
                <a:gd name="connsiteX37" fmla="*/ 1823884 w 5961324"/>
                <a:gd name="connsiteY37" fmla="*/ 2066260 h 5842916"/>
                <a:gd name="connsiteX38" fmla="*/ 1781022 w 5961324"/>
                <a:gd name="connsiteY38" fmla="*/ 2347246 h 5842916"/>
                <a:gd name="connsiteX39" fmla="*/ 847570 w 5961324"/>
                <a:gd name="connsiteY39" fmla="*/ 2352007 h 5842916"/>
                <a:gd name="connsiteX40" fmla="*/ 847571 w 5961324"/>
                <a:gd name="connsiteY40" fmla="*/ 2156747 h 5842916"/>
                <a:gd name="connsiteX41" fmla="*/ 1690533 w 5961324"/>
                <a:gd name="connsiteY41" fmla="*/ 2151984 h 5842916"/>
                <a:gd name="connsiteX42" fmla="*/ 1904846 w 5961324"/>
                <a:gd name="connsiteY42" fmla="*/ 1923384 h 5842916"/>
                <a:gd name="connsiteX43" fmla="*/ 2033432 w 5961324"/>
                <a:gd name="connsiteY43" fmla="*/ 1842421 h 5842916"/>
                <a:gd name="connsiteX44" fmla="*/ 2047721 w 5961324"/>
                <a:gd name="connsiteY44" fmla="*/ 1537621 h 5842916"/>
                <a:gd name="connsiteX45" fmla="*/ 1985809 w 5961324"/>
                <a:gd name="connsiteY45" fmla="*/ 1270922 h 5842916"/>
                <a:gd name="connsiteX46" fmla="*/ 1438121 w 5961324"/>
                <a:gd name="connsiteY46" fmla="*/ 1442371 h 5842916"/>
                <a:gd name="connsiteX47" fmla="*/ 990445 w 5961324"/>
                <a:gd name="connsiteY47" fmla="*/ 1732884 h 5842916"/>
                <a:gd name="connsiteX48" fmla="*/ 818997 w 5961324"/>
                <a:gd name="connsiteY48" fmla="*/ 2061496 h 5842916"/>
                <a:gd name="connsiteX49" fmla="*/ 666595 w 5961324"/>
                <a:gd name="connsiteY49" fmla="*/ 2747296 h 5842916"/>
                <a:gd name="connsiteX50" fmla="*/ 709459 w 5961324"/>
                <a:gd name="connsiteY50" fmla="*/ 3566446 h 5842916"/>
                <a:gd name="connsiteX51" fmla="*/ 771371 w 5961324"/>
                <a:gd name="connsiteY51" fmla="*/ 3956969 h 5842916"/>
                <a:gd name="connsiteX52" fmla="*/ 795183 w 5961324"/>
                <a:gd name="connsiteY52" fmla="*/ 4371306 h 5842916"/>
                <a:gd name="connsiteX53" fmla="*/ 723745 w 5961324"/>
                <a:gd name="connsiteY53" fmla="*/ 5099969 h 5842916"/>
                <a:gd name="connsiteX54" fmla="*/ 628496 w 5961324"/>
                <a:gd name="connsiteY54" fmla="*/ 5523830 h 5842916"/>
                <a:gd name="connsiteX55" fmla="*/ 990446 w 5961324"/>
                <a:gd name="connsiteY55" fmla="*/ 5566692 h 5842916"/>
                <a:gd name="connsiteX56" fmla="*/ 999971 w 5961324"/>
                <a:gd name="connsiteY56" fmla="*/ 5695280 h 5842916"/>
                <a:gd name="connsiteX57" fmla="*/ 623733 w 5961324"/>
                <a:gd name="connsiteY57" fmla="*/ 5685754 h 5842916"/>
                <a:gd name="connsiteX58" fmla="*/ 599921 w 5961324"/>
                <a:gd name="connsiteY58" fmla="*/ 5842916 h 5842916"/>
                <a:gd name="connsiteX0" fmla="*/ 1061883 w 5949894"/>
                <a:gd name="connsiteY0" fmla="*/ 1528098 h 5842916"/>
                <a:gd name="connsiteX1" fmla="*/ 1285721 w 5949894"/>
                <a:gd name="connsiteY1" fmla="*/ 1251872 h 5842916"/>
                <a:gd name="connsiteX2" fmla="*/ 1488127 w 5949894"/>
                <a:gd name="connsiteY2" fmla="*/ 1001842 h 5842916"/>
                <a:gd name="connsiteX3" fmla="*/ 1341283 w 5949894"/>
                <a:gd name="connsiteY3" fmla="*/ 1066135 h 5842916"/>
                <a:gd name="connsiteX4" fmla="*/ 1088871 w 5949894"/>
                <a:gd name="connsiteY4" fmla="*/ 1369347 h 5842916"/>
                <a:gd name="connsiteX5" fmla="*/ 838840 w 5949894"/>
                <a:gd name="connsiteY5" fmla="*/ 1724153 h 5842916"/>
                <a:gd name="connsiteX6" fmla="*/ 599920 w 5949894"/>
                <a:gd name="connsiteY6" fmla="*/ 1925766 h 5842916"/>
                <a:gd name="connsiteX7" fmla="*/ 223683 w 5949894"/>
                <a:gd name="connsiteY7" fmla="*/ 2009109 h 5842916"/>
                <a:gd name="connsiteX8" fmla="*/ 23658 w 5949894"/>
                <a:gd name="connsiteY8" fmla="*/ 2013872 h 5842916"/>
                <a:gd name="connsiteX9" fmla="*/ 28421 w 5949894"/>
                <a:gd name="connsiteY9" fmla="*/ 1918622 h 5842916"/>
                <a:gd name="connsiteX10" fmla="*/ 228446 w 5949894"/>
                <a:gd name="connsiteY10" fmla="*/ 1913860 h 5842916"/>
                <a:gd name="connsiteX11" fmla="*/ 395133 w 5949894"/>
                <a:gd name="connsiteY11" fmla="*/ 1899572 h 5842916"/>
                <a:gd name="connsiteX12" fmla="*/ 620558 w 5949894"/>
                <a:gd name="connsiteY12" fmla="*/ 1828135 h 5842916"/>
                <a:gd name="connsiteX13" fmla="*/ 796771 w 5949894"/>
                <a:gd name="connsiteY13" fmla="*/ 1642397 h 5842916"/>
                <a:gd name="connsiteX14" fmla="*/ 1020608 w 5949894"/>
                <a:gd name="connsiteY14" fmla="*/ 1294735 h 5842916"/>
                <a:gd name="connsiteX15" fmla="*/ 1246033 w 5949894"/>
                <a:gd name="connsiteY15" fmla="*/ 1029622 h 5842916"/>
                <a:gd name="connsiteX16" fmla="*/ 1438121 w 5949894"/>
                <a:gd name="connsiteY16" fmla="*/ 842297 h 5842916"/>
                <a:gd name="connsiteX17" fmla="*/ 1709583 w 5949894"/>
                <a:gd name="connsiteY17" fmla="*/ 613697 h 5842916"/>
                <a:gd name="connsiteX18" fmla="*/ 2057246 w 5949894"/>
                <a:gd name="connsiteY18" fmla="*/ 327947 h 5842916"/>
                <a:gd name="connsiteX19" fmla="*/ 2400146 w 5949894"/>
                <a:gd name="connsiteY19" fmla="*/ 27910 h 5842916"/>
                <a:gd name="connsiteX20" fmla="*/ 2514446 w 5949894"/>
                <a:gd name="connsiteY20" fmla="*/ 42197 h 5842916"/>
                <a:gd name="connsiteX21" fmla="*/ 2671608 w 5949894"/>
                <a:gd name="connsiteY21" fmla="*/ 285085 h 5842916"/>
                <a:gd name="connsiteX22" fmla="*/ 2924021 w 5949894"/>
                <a:gd name="connsiteY22" fmla="*/ 594647 h 5842916"/>
                <a:gd name="connsiteX23" fmla="*/ 3247871 w 5949894"/>
                <a:gd name="connsiteY23" fmla="*/ 966122 h 5842916"/>
                <a:gd name="connsiteX24" fmla="*/ 3500283 w 5949894"/>
                <a:gd name="connsiteY24" fmla="*/ 756572 h 5842916"/>
                <a:gd name="connsiteX25" fmla="*/ 4052733 w 5949894"/>
                <a:gd name="connsiteY25" fmla="*/ 1147097 h 5842916"/>
                <a:gd name="connsiteX26" fmla="*/ 5038570 w 5949894"/>
                <a:gd name="connsiteY26" fmla="*/ 947073 h 5842916"/>
                <a:gd name="connsiteX27" fmla="*/ 5852958 w 5949894"/>
                <a:gd name="connsiteY27" fmla="*/ 99347 h 5842916"/>
                <a:gd name="connsiteX28" fmla="*/ 5857720 w 5949894"/>
                <a:gd name="connsiteY28" fmla="*/ 230317 h 5842916"/>
                <a:gd name="connsiteX29" fmla="*/ 5160015 w 5949894"/>
                <a:gd name="connsiteY29" fmla="*/ 947073 h 5842916"/>
                <a:gd name="connsiteX30" fmla="*/ 3605059 w 5949894"/>
                <a:gd name="connsiteY30" fmla="*/ 2342484 h 5842916"/>
                <a:gd name="connsiteX31" fmla="*/ 3143097 w 5949894"/>
                <a:gd name="connsiteY31" fmla="*/ 2056733 h 5842916"/>
                <a:gd name="connsiteX32" fmla="*/ 3128808 w 5949894"/>
                <a:gd name="connsiteY32" fmla="*/ 1018510 h 5842916"/>
                <a:gd name="connsiteX33" fmla="*/ 2443008 w 5949894"/>
                <a:gd name="connsiteY33" fmla="*/ 194596 h 5842916"/>
                <a:gd name="connsiteX34" fmla="*/ 1900083 w 5949894"/>
                <a:gd name="connsiteY34" fmla="*/ 689896 h 5842916"/>
                <a:gd name="connsiteX35" fmla="*/ 2209646 w 5949894"/>
                <a:gd name="connsiteY35" fmla="*/ 1904334 h 5842916"/>
                <a:gd name="connsiteX36" fmla="*/ 1823884 w 5949894"/>
                <a:gd name="connsiteY36" fmla="*/ 2066260 h 5842916"/>
                <a:gd name="connsiteX37" fmla="*/ 1781022 w 5949894"/>
                <a:gd name="connsiteY37" fmla="*/ 2347246 h 5842916"/>
                <a:gd name="connsiteX38" fmla="*/ 847570 w 5949894"/>
                <a:gd name="connsiteY38" fmla="*/ 2352007 h 5842916"/>
                <a:gd name="connsiteX39" fmla="*/ 847571 w 5949894"/>
                <a:gd name="connsiteY39" fmla="*/ 2156747 h 5842916"/>
                <a:gd name="connsiteX40" fmla="*/ 1690533 w 5949894"/>
                <a:gd name="connsiteY40" fmla="*/ 2151984 h 5842916"/>
                <a:gd name="connsiteX41" fmla="*/ 1904846 w 5949894"/>
                <a:gd name="connsiteY41" fmla="*/ 1923384 h 5842916"/>
                <a:gd name="connsiteX42" fmla="*/ 2033432 w 5949894"/>
                <a:gd name="connsiteY42" fmla="*/ 1842421 h 5842916"/>
                <a:gd name="connsiteX43" fmla="*/ 2047721 w 5949894"/>
                <a:gd name="connsiteY43" fmla="*/ 1537621 h 5842916"/>
                <a:gd name="connsiteX44" fmla="*/ 1985809 w 5949894"/>
                <a:gd name="connsiteY44" fmla="*/ 1270922 h 5842916"/>
                <a:gd name="connsiteX45" fmla="*/ 1438121 w 5949894"/>
                <a:gd name="connsiteY45" fmla="*/ 1442371 h 5842916"/>
                <a:gd name="connsiteX46" fmla="*/ 990445 w 5949894"/>
                <a:gd name="connsiteY46" fmla="*/ 1732884 h 5842916"/>
                <a:gd name="connsiteX47" fmla="*/ 818997 w 5949894"/>
                <a:gd name="connsiteY47" fmla="*/ 2061496 h 5842916"/>
                <a:gd name="connsiteX48" fmla="*/ 666595 w 5949894"/>
                <a:gd name="connsiteY48" fmla="*/ 2747296 h 5842916"/>
                <a:gd name="connsiteX49" fmla="*/ 709459 w 5949894"/>
                <a:gd name="connsiteY49" fmla="*/ 3566446 h 5842916"/>
                <a:gd name="connsiteX50" fmla="*/ 771371 w 5949894"/>
                <a:gd name="connsiteY50" fmla="*/ 3956969 h 5842916"/>
                <a:gd name="connsiteX51" fmla="*/ 795183 w 5949894"/>
                <a:gd name="connsiteY51" fmla="*/ 4371306 h 5842916"/>
                <a:gd name="connsiteX52" fmla="*/ 723745 w 5949894"/>
                <a:gd name="connsiteY52" fmla="*/ 5099969 h 5842916"/>
                <a:gd name="connsiteX53" fmla="*/ 628496 w 5949894"/>
                <a:gd name="connsiteY53" fmla="*/ 5523830 h 5842916"/>
                <a:gd name="connsiteX54" fmla="*/ 990446 w 5949894"/>
                <a:gd name="connsiteY54" fmla="*/ 5566692 h 5842916"/>
                <a:gd name="connsiteX55" fmla="*/ 999971 w 5949894"/>
                <a:gd name="connsiteY55" fmla="*/ 5695280 h 5842916"/>
                <a:gd name="connsiteX56" fmla="*/ 623733 w 5949894"/>
                <a:gd name="connsiteY56" fmla="*/ 5685754 h 5842916"/>
                <a:gd name="connsiteX57" fmla="*/ 599921 w 5949894"/>
                <a:gd name="connsiteY57" fmla="*/ 5842916 h 5842916"/>
                <a:gd name="connsiteX0" fmla="*/ 1061883 w 5857720"/>
                <a:gd name="connsiteY0" fmla="*/ 1528098 h 5842916"/>
                <a:gd name="connsiteX1" fmla="*/ 1285721 w 5857720"/>
                <a:gd name="connsiteY1" fmla="*/ 1251872 h 5842916"/>
                <a:gd name="connsiteX2" fmla="*/ 1488127 w 5857720"/>
                <a:gd name="connsiteY2" fmla="*/ 1001842 h 5842916"/>
                <a:gd name="connsiteX3" fmla="*/ 1341283 w 5857720"/>
                <a:gd name="connsiteY3" fmla="*/ 1066135 h 5842916"/>
                <a:gd name="connsiteX4" fmla="*/ 1088871 w 5857720"/>
                <a:gd name="connsiteY4" fmla="*/ 1369347 h 5842916"/>
                <a:gd name="connsiteX5" fmla="*/ 838840 w 5857720"/>
                <a:gd name="connsiteY5" fmla="*/ 1724153 h 5842916"/>
                <a:gd name="connsiteX6" fmla="*/ 599920 w 5857720"/>
                <a:gd name="connsiteY6" fmla="*/ 1925766 h 5842916"/>
                <a:gd name="connsiteX7" fmla="*/ 223683 w 5857720"/>
                <a:gd name="connsiteY7" fmla="*/ 2009109 h 5842916"/>
                <a:gd name="connsiteX8" fmla="*/ 23658 w 5857720"/>
                <a:gd name="connsiteY8" fmla="*/ 2013872 h 5842916"/>
                <a:gd name="connsiteX9" fmla="*/ 28421 w 5857720"/>
                <a:gd name="connsiteY9" fmla="*/ 1918622 h 5842916"/>
                <a:gd name="connsiteX10" fmla="*/ 228446 w 5857720"/>
                <a:gd name="connsiteY10" fmla="*/ 1913860 h 5842916"/>
                <a:gd name="connsiteX11" fmla="*/ 395133 w 5857720"/>
                <a:gd name="connsiteY11" fmla="*/ 1899572 h 5842916"/>
                <a:gd name="connsiteX12" fmla="*/ 620558 w 5857720"/>
                <a:gd name="connsiteY12" fmla="*/ 1828135 h 5842916"/>
                <a:gd name="connsiteX13" fmla="*/ 796771 w 5857720"/>
                <a:gd name="connsiteY13" fmla="*/ 1642397 h 5842916"/>
                <a:gd name="connsiteX14" fmla="*/ 1020608 w 5857720"/>
                <a:gd name="connsiteY14" fmla="*/ 1294735 h 5842916"/>
                <a:gd name="connsiteX15" fmla="*/ 1246033 w 5857720"/>
                <a:gd name="connsiteY15" fmla="*/ 1029622 h 5842916"/>
                <a:gd name="connsiteX16" fmla="*/ 1438121 w 5857720"/>
                <a:gd name="connsiteY16" fmla="*/ 842297 h 5842916"/>
                <a:gd name="connsiteX17" fmla="*/ 1709583 w 5857720"/>
                <a:gd name="connsiteY17" fmla="*/ 613697 h 5842916"/>
                <a:gd name="connsiteX18" fmla="*/ 2057246 w 5857720"/>
                <a:gd name="connsiteY18" fmla="*/ 327947 h 5842916"/>
                <a:gd name="connsiteX19" fmla="*/ 2400146 w 5857720"/>
                <a:gd name="connsiteY19" fmla="*/ 27910 h 5842916"/>
                <a:gd name="connsiteX20" fmla="*/ 2514446 w 5857720"/>
                <a:gd name="connsiteY20" fmla="*/ 42197 h 5842916"/>
                <a:gd name="connsiteX21" fmla="*/ 2671608 w 5857720"/>
                <a:gd name="connsiteY21" fmla="*/ 285085 h 5842916"/>
                <a:gd name="connsiteX22" fmla="*/ 2924021 w 5857720"/>
                <a:gd name="connsiteY22" fmla="*/ 594647 h 5842916"/>
                <a:gd name="connsiteX23" fmla="*/ 3247871 w 5857720"/>
                <a:gd name="connsiteY23" fmla="*/ 966122 h 5842916"/>
                <a:gd name="connsiteX24" fmla="*/ 3500283 w 5857720"/>
                <a:gd name="connsiteY24" fmla="*/ 756572 h 5842916"/>
                <a:gd name="connsiteX25" fmla="*/ 4052733 w 5857720"/>
                <a:gd name="connsiteY25" fmla="*/ 1147097 h 5842916"/>
                <a:gd name="connsiteX26" fmla="*/ 5038570 w 5857720"/>
                <a:gd name="connsiteY26" fmla="*/ 947073 h 5842916"/>
                <a:gd name="connsiteX27" fmla="*/ 5857720 w 5857720"/>
                <a:gd name="connsiteY27" fmla="*/ 230317 h 5842916"/>
                <a:gd name="connsiteX28" fmla="*/ 5160015 w 5857720"/>
                <a:gd name="connsiteY28" fmla="*/ 947073 h 5842916"/>
                <a:gd name="connsiteX29" fmla="*/ 3605059 w 5857720"/>
                <a:gd name="connsiteY29" fmla="*/ 2342484 h 5842916"/>
                <a:gd name="connsiteX30" fmla="*/ 3143097 w 5857720"/>
                <a:gd name="connsiteY30" fmla="*/ 2056733 h 5842916"/>
                <a:gd name="connsiteX31" fmla="*/ 3128808 w 5857720"/>
                <a:gd name="connsiteY31" fmla="*/ 1018510 h 5842916"/>
                <a:gd name="connsiteX32" fmla="*/ 2443008 w 5857720"/>
                <a:gd name="connsiteY32" fmla="*/ 194596 h 5842916"/>
                <a:gd name="connsiteX33" fmla="*/ 1900083 w 5857720"/>
                <a:gd name="connsiteY33" fmla="*/ 689896 h 5842916"/>
                <a:gd name="connsiteX34" fmla="*/ 2209646 w 5857720"/>
                <a:gd name="connsiteY34" fmla="*/ 1904334 h 5842916"/>
                <a:gd name="connsiteX35" fmla="*/ 1823884 w 5857720"/>
                <a:gd name="connsiteY35" fmla="*/ 2066260 h 5842916"/>
                <a:gd name="connsiteX36" fmla="*/ 1781022 w 5857720"/>
                <a:gd name="connsiteY36" fmla="*/ 2347246 h 5842916"/>
                <a:gd name="connsiteX37" fmla="*/ 847570 w 5857720"/>
                <a:gd name="connsiteY37" fmla="*/ 2352007 h 5842916"/>
                <a:gd name="connsiteX38" fmla="*/ 847571 w 5857720"/>
                <a:gd name="connsiteY38" fmla="*/ 2156747 h 5842916"/>
                <a:gd name="connsiteX39" fmla="*/ 1690533 w 5857720"/>
                <a:gd name="connsiteY39" fmla="*/ 2151984 h 5842916"/>
                <a:gd name="connsiteX40" fmla="*/ 1904846 w 5857720"/>
                <a:gd name="connsiteY40" fmla="*/ 1923384 h 5842916"/>
                <a:gd name="connsiteX41" fmla="*/ 2033432 w 5857720"/>
                <a:gd name="connsiteY41" fmla="*/ 1842421 h 5842916"/>
                <a:gd name="connsiteX42" fmla="*/ 2047721 w 5857720"/>
                <a:gd name="connsiteY42" fmla="*/ 1537621 h 5842916"/>
                <a:gd name="connsiteX43" fmla="*/ 1985809 w 5857720"/>
                <a:gd name="connsiteY43" fmla="*/ 1270922 h 5842916"/>
                <a:gd name="connsiteX44" fmla="*/ 1438121 w 5857720"/>
                <a:gd name="connsiteY44" fmla="*/ 1442371 h 5842916"/>
                <a:gd name="connsiteX45" fmla="*/ 990445 w 5857720"/>
                <a:gd name="connsiteY45" fmla="*/ 1732884 h 5842916"/>
                <a:gd name="connsiteX46" fmla="*/ 818997 w 5857720"/>
                <a:gd name="connsiteY46" fmla="*/ 2061496 h 5842916"/>
                <a:gd name="connsiteX47" fmla="*/ 666595 w 5857720"/>
                <a:gd name="connsiteY47" fmla="*/ 2747296 h 5842916"/>
                <a:gd name="connsiteX48" fmla="*/ 709459 w 5857720"/>
                <a:gd name="connsiteY48" fmla="*/ 3566446 h 5842916"/>
                <a:gd name="connsiteX49" fmla="*/ 771371 w 5857720"/>
                <a:gd name="connsiteY49" fmla="*/ 3956969 h 5842916"/>
                <a:gd name="connsiteX50" fmla="*/ 795183 w 5857720"/>
                <a:gd name="connsiteY50" fmla="*/ 4371306 h 5842916"/>
                <a:gd name="connsiteX51" fmla="*/ 723745 w 5857720"/>
                <a:gd name="connsiteY51" fmla="*/ 5099969 h 5842916"/>
                <a:gd name="connsiteX52" fmla="*/ 628496 w 5857720"/>
                <a:gd name="connsiteY52" fmla="*/ 5523830 h 5842916"/>
                <a:gd name="connsiteX53" fmla="*/ 990446 w 5857720"/>
                <a:gd name="connsiteY53" fmla="*/ 5566692 h 5842916"/>
                <a:gd name="connsiteX54" fmla="*/ 999971 w 5857720"/>
                <a:gd name="connsiteY54" fmla="*/ 5695280 h 5842916"/>
                <a:gd name="connsiteX55" fmla="*/ 623733 w 5857720"/>
                <a:gd name="connsiteY55" fmla="*/ 5685754 h 5842916"/>
                <a:gd name="connsiteX56" fmla="*/ 599921 w 5857720"/>
                <a:gd name="connsiteY56" fmla="*/ 5842916 h 5842916"/>
                <a:gd name="connsiteX0" fmla="*/ 1061883 w 5160015"/>
                <a:gd name="connsiteY0" fmla="*/ 1528098 h 5842916"/>
                <a:gd name="connsiteX1" fmla="*/ 1285721 w 5160015"/>
                <a:gd name="connsiteY1" fmla="*/ 1251872 h 5842916"/>
                <a:gd name="connsiteX2" fmla="*/ 1488127 w 5160015"/>
                <a:gd name="connsiteY2" fmla="*/ 1001842 h 5842916"/>
                <a:gd name="connsiteX3" fmla="*/ 1341283 w 5160015"/>
                <a:gd name="connsiteY3" fmla="*/ 1066135 h 5842916"/>
                <a:gd name="connsiteX4" fmla="*/ 1088871 w 5160015"/>
                <a:gd name="connsiteY4" fmla="*/ 1369347 h 5842916"/>
                <a:gd name="connsiteX5" fmla="*/ 838840 w 5160015"/>
                <a:gd name="connsiteY5" fmla="*/ 1724153 h 5842916"/>
                <a:gd name="connsiteX6" fmla="*/ 599920 w 5160015"/>
                <a:gd name="connsiteY6" fmla="*/ 1925766 h 5842916"/>
                <a:gd name="connsiteX7" fmla="*/ 223683 w 5160015"/>
                <a:gd name="connsiteY7" fmla="*/ 2009109 h 5842916"/>
                <a:gd name="connsiteX8" fmla="*/ 23658 w 5160015"/>
                <a:gd name="connsiteY8" fmla="*/ 2013872 h 5842916"/>
                <a:gd name="connsiteX9" fmla="*/ 28421 w 5160015"/>
                <a:gd name="connsiteY9" fmla="*/ 1918622 h 5842916"/>
                <a:gd name="connsiteX10" fmla="*/ 228446 w 5160015"/>
                <a:gd name="connsiteY10" fmla="*/ 1913860 h 5842916"/>
                <a:gd name="connsiteX11" fmla="*/ 395133 w 5160015"/>
                <a:gd name="connsiteY11" fmla="*/ 1899572 h 5842916"/>
                <a:gd name="connsiteX12" fmla="*/ 620558 w 5160015"/>
                <a:gd name="connsiteY12" fmla="*/ 1828135 h 5842916"/>
                <a:gd name="connsiteX13" fmla="*/ 796771 w 5160015"/>
                <a:gd name="connsiteY13" fmla="*/ 1642397 h 5842916"/>
                <a:gd name="connsiteX14" fmla="*/ 1020608 w 5160015"/>
                <a:gd name="connsiteY14" fmla="*/ 1294735 h 5842916"/>
                <a:gd name="connsiteX15" fmla="*/ 1246033 w 5160015"/>
                <a:gd name="connsiteY15" fmla="*/ 1029622 h 5842916"/>
                <a:gd name="connsiteX16" fmla="*/ 1438121 w 5160015"/>
                <a:gd name="connsiteY16" fmla="*/ 842297 h 5842916"/>
                <a:gd name="connsiteX17" fmla="*/ 1709583 w 5160015"/>
                <a:gd name="connsiteY17" fmla="*/ 613697 h 5842916"/>
                <a:gd name="connsiteX18" fmla="*/ 2057246 w 5160015"/>
                <a:gd name="connsiteY18" fmla="*/ 327947 h 5842916"/>
                <a:gd name="connsiteX19" fmla="*/ 2400146 w 5160015"/>
                <a:gd name="connsiteY19" fmla="*/ 27910 h 5842916"/>
                <a:gd name="connsiteX20" fmla="*/ 2514446 w 5160015"/>
                <a:gd name="connsiteY20" fmla="*/ 42197 h 5842916"/>
                <a:gd name="connsiteX21" fmla="*/ 2671608 w 5160015"/>
                <a:gd name="connsiteY21" fmla="*/ 285085 h 5842916"/>
                <a:gd name="connsiteX22" fmla="*/ 2924021 w 5160015"/>
                <a:gd name="connsiteY22" fmla="*/ 594647 h 5842916"/>
                <a:gd name="connsiteX23" fmla="*/ 3247871 w 5160015"/>
                <a:gd name="connsiteY23" fmla="*/ 966122 h 5842916"/>
                <a:gd name="connsiteX24" fmla="*/ 3500283 w 5160015"/>
                <a:gd name="connsiteY24" fmla="*/ 756572 h 5842916"/>
                <a:gd name="connsiteX25" fmla="*/ 4052733 w 5160015"/>
                <a:gd name="connsiteY25" fmla="*/ 1147097 h 5842916"/>
                <a:gd name="connsiteX26" fmla="*/ 5038570 w 5160015"/>
                <a:gd name="connsiteY26" fmla="*/ 947073 h 5842916"/>
                <a:gd name="connsiteX27" fmla="*/ 5160015 w 5160015"/>
                <a:gd name="connsiteY27" fmla="*/ 947073 h 5842916"/>
                <a:gd name="connsiteX28" fmla="*/ 3605059 w 5160015"/>
                <a:gd name="connsiteY28" fmla="*/ 2342484 h 5842916"/>
                <a:gd name="connsiteX29" fmla="*/ 3143097 w 5160015"/>
                <a:gd name="connsiteY29" fmla="*/ 2056733 h 5842916"/>
                <a:gd name="connsiteX30" fmla="*/ 3128808 w 5160015"/>
                <a:gd name="connsiteY30" fmla="*/ 1018510 h 5842916"/>
                <a:gd name="connsiteX31" fmla="*/ 2443008 w 5160015"/>
                <a:gd name="connsiteY31" fmla="*/ 194596 h 5842916"/>
                <a:gd name="connsiteX32" fmla="*/ 1900083 w 5160015"/>
                <a:gd name="connsiteY32" fmla="*/ 689896 h 5842916"/>
                <a:gd name="connsiteX33" fmla="*/ 2209646 w 5160015"/>
                <a:gd name="connsiteY33" fmla="*/ 1904334 h 5842916"/>
                <a:gd name="connsiteX34" fmla="*/ 1823884 w 5160015"/>
                <a:gd name="connsiteY34" fmla="*/ 2066260 h 5842916"/>
                <a:gd name="connsiteX35" fmla="*/ 1781022 w 5160015"/>
                <a:gd name="connsiteY35" fmla="*/ 2347246 h 5842916"/>
                <a:gd name="connsiteX36" fmla="*/ 847570 w 5160015"/>
                <a:gd name="connsiteY36" fmla="*/ 2352007 h 5842916"/>
                <a:gd name="connsiteX37" fmla="*/ 847571 w 5160015"/>
                <a:gd name="connsiteY37" fmla="*/ 2156747 h 5842916"/>
                <a:gd name="connsiteX38" fmla="*/ 1690533 w 5160015"/>
                <a:gd name="connsiteY38" fmla="*/ 2151984 h 5842916"/>
                <a:gd name="connsiteX39" fmla="*/ 1904846 w 5160015"/>
                <a:gd name="connsiteY39" fmla="*/ 1923384 h 5842916"/>
                <a:gd name="connsiteX40" fmla="*/ 2033432 w 5160015"/>
                <a:gd name="connsiteY40" fmla="*/ 1842421 h 5842916"/>
                <a:gd name="connsiteX41" fmla="*/ 2047721 w 5160015"/>
                <a:gd name="connsiteY41" fmla="*/ 1537621 h 5842916"/>
                <a:gd name="connsiteX42" fmla="*/ 1985809 w 5160015"/>
                <a:gd name="connsiteY42" fmla="*/ 1270922 h 5842916"/>
                <a:gd name="connsiteX43" fmla="*/ 1438121 w 5160015"/>
                <a:gd name="connsiteY43" fmla="*/ 1442371 h 5842916"/>
                <a:gd name="connsiteX44" fmla="*/ 990445 w 5160015"/>
                <a:gd name="connsiteY44" fmla="*/ 1732884 h 5842916"/>
                <a:gd name="connsiteX45" fmla="*/ 818997 w 5160015"/>
                <a:gd name="connsiteY45" fmla="*/ 2061496 h 5842916"/>
                <a:gd name="connsiteX46" fmla="*/ 666595 w 5160015"/>
                <a:gd name="connsiteY46" fmla="*/ 2747296 h 5842916"/>
                <a:gd name="connsiteX47" fmla="*/ 709459 w 5160015"/>
                <a:gd name="connsiteY47" fmla="*/ 3566446 h 5842916"/>
                <a:gd name="connsiteX48" fmla="*/ 771371 w 5160015"/>
                <a:gd name="connsiteY48" fmla="*/ 3956969 h 5842916"/>
                <a:gd name="connsiteX49" fmla="*/ 795183 w 5160015"/>
                <a:gd name="connsiteY49" fmla="*/ 4371306 h 5842916"/>
                <a:gd name="connsiteX50" fmla="*/ 723745 w 5160015"/>
                <a:gd name="connsiteY50" fmla="*/ 5099969 h 5842916"/>
                <a:gd name="connsiteX51" fmla="*/ 628496 w 5160015"/>
                <a:gd name="connsiteY51" fmla="*/ 5523830 h 5842916"/>
                <a:gd name="connsiteX52" fmla="*/ 990446 w 5160015"/>
                <a:gd name="connsiteY52" fmla="*/ 5566692 h 5842916"/>
                <a:gd name="connsiteX53" fmla="*/ 999971 w 5160015"/>
                <a:gd name="connsiteY53" fmla="*/ 5695280 h 5842916"/>
                <a:gd name="connsiteX54" fmla="*/ 623733 w 5160015"/>
                <a:gd name="connsiteY54" fmla="*/ 5685754 h 5842916"/>
                <a:gd name="connsiteX55" fmla="*/ 599921 w 5160015"/>
                <a:gd name="connsiteY55" fmla="*/ 5842916 h 5842916"/>
                <a:gd name="connsiteX0" fmla="*/ 1061883 w 5038570"/>
                <a:gd name="connsiteY0" fmla="*/ 1528098 h 5842916"/>
                <a:gd name="connsiteX1" fmla="*/ 1285721 w 5038570"/>
                <a:gd name="connsiteY1" fmla="*/ 1251872 h 5842916"/>
                <a:gd name="connsiteX2" fmla="*/ 1488127 w 5038570"/>
                <a:gd name="connsiteY2" fmla="*/ 1001842 h 5842916"/>
                <a:gd name="connsiteX3" fmla="*/ 1341283 w 5038570"/>
                <a:gd name="connsiteY3" fmla="*/ 1066135 h 5842916"/>
                <a:gd name="connsiteX4" fmla="*/ 1088871 w 5038570"/>
                <a:gd name="connsiteY4" fmla="*/ 1369347 h 5842916"/>
                <a:gd name="connsiteX5" fmla="*/ 838840 w 5038570"/>
                <a:gd name="connsiteY5" fmla="*/ 1724153 h 5842916"/>
                <a:gd name="connsiteX6" fmla="*/ 599920 w 5038570"/>
                <a:gd name="connsiteY6" fmla="*/ 1925766 h 5842916"/>
                <a:gd name="connsiteX7" fmla="*/ 223683 w 5038570"/>
                <a:gd name="connsiteY7" fmla="*/ 2009109 h 5842916"/>
                <a:gd name="connsiteX8" fmla="*/ 23658 w 5038570"/>
                <a:gd name="connsiteY8" fmla="*/ 2013872 h 5842916"/>
                <a:gd name="connsiteX9" fmla="*/ 28421 w 5038570"/>
                <a:gd name="connsiteY9" fmla="*/ 1918622 h 5842916"/>
                <a:gd name="connsiteX10" fmla="*/ 228446 w 5038570"/>
                <a:gd name="connsiteY10" fmla="*/ 1913860 h 5842916"/>
                <a:gd name="connsiteX11" fmla="*/ 395133 w 5038570"/>
                <a:gd name="connsiteY11" fmla="*/ 1899572 h 5842916"/>
                <a:gd name="connsiteX12" fmla="*/ 620558 w 5038570"/>
                <a:gd name="connsiteY12" fmla="*/ 1828135 h 5842916"/>
                <a:gd name="connsiteX13" fmla="*/ 796771 w 5038570"/>
                <a:gd name="connsiteY13" fmla="*/ 1642397 h 5842916"/>
                <a:gd name="connsiteX14" fmla="*/ 1020608 w 5038570"/>
                <a:gd name="connsiteY14" fmla="*/ 1294735 h 5842916"/>
                <a:gd name="connsiteX15" fmla="*/ 1246033 w 5038570"/>
                <a:gd name="connsiteY15" fmla="*/ 1029622 h 5842916"/>
                <a:gd name="connsiteX16" fmla="*/ 1438121 w 5038570"/>
                <a:gd name="connsiteY16" fmla="*/ 842297 h 5842916"/>
                <a:gd name="connsiteX17" fmla="*/ 1709583 w 5038570"/>
                <a:gd name="connsiteY17" fmla="*/ 613697 h 5842916"/>
                <a:gd name="connsiteX18" fmla="*/ 2057246 w 5038570"/>
                <a:gd name="connsiteY18" fmla="*/ 327947 h 5842916"/>
                <a:gd name="connsiteX19" fmla="*/ 2400146 w 5038570"/>
                <a:gd name="connsiteY19" fmla="*/ 27910 h 5842916"/>
                <a:gd name="connsiteX20" fmla="*/ 2514446 w 5038570"/>
                <a:gd name="connsiteY20" fmla="*/ 42197 h 5842916"/>
                <a:gd name="connsiteX21" fmla="*/ 2671608 w 5038570"/>
                <a:gd name="connsiteY21" fmla="*/ 285085 h 5842916"/>
                <a:gd name="connsiteX22" fmla="*/ 2924021 w 5038570"/>
                <a:gd name="connsiteY22" fmla="*/ 594647 h 5842916"/>
                <a:gd name="connsiteX23" fmla="*/ 3247871 w 5038570"/>
                <a:gd name="connsiteY23" fmla="*/ 966122 h 5842916"/>
                <a:gd name="connsiteX24" fmla="*/ 3500283 w 5038570"/>
                <a:gd name="connsiteY24" fmla="*/ 756572 h 5842916"/>
                <a:gd name="connsiteX25" fmla="*/ 4052733 w 5038570"/>
                <a:gd name="connsiteY25" fmla="*/ 1147097 h 5842916"/>
                <a:gd name="connsiteX26" fmla="*/ 5038570 w 5038570"/>
                <a:gd name="connsiteY26" fmla="*/ 947073 h 5842916"/>
                <a:gd name="connsiteX27" fmla="*/ 3605059 w 5038570"/>
                <a:gd name="connsiteY27" fmla="*/ 2342484 h 5842916"/>
                <a:gd name="connsiteX28" fmla="*/ 3143097 w 5038570"/>
                <a:gd name="connsiteY28" fmla="*/ 2056733 h 5842916"/>
                <a:gd name="connsiteX29" fmla="*/ 3128808 w 5038570"/>
                <a:gd name="connsiteY29" fmla="*/ 1018510 h 5842916"/>
                <a:gd name="connsiteX30" fmla="*/ 2443008 w 5038570"/>
                <a:gd name="connsiteY30" fmla="*/ 194596 h 5842916"/>
                <a:gd name="connsiteX31" fmla="*/ 1900083 w 5038570"/>
                <a:gd name="connsiteY31" fmla="*/ 689896 h 5842916"/>
                <a:gd name="connsiteX32" fmla="*/ 2209646 w 5038570"/>
                <a:gd name="connsiteY32" fmla="*/ 1904334 h 5842916"/>
                <a:gd name="connsiteX33" fmla="*/ 1823884 w 5038570"/>
                <a:gd name="connsiteY33" fmla="*/ 2066260 h 5842916"/>
                <a:gd name="connsiteX34" fmla="*/ 1781022 w 5038570"/>
                <a:gd name="connsiteY34" fmla="*/ 2347246 h 5842916"/>
                <a:gd name="connsiteX35" fmla="*/ 847570 w 5038570"/>
                <a:gd name="connsiteY35" fmla="*/ 2352007 h 5842916"/>
                <a:gd name="connsiteX36" fmla="*/ 847571 w 5038570"/>
                <a:gd name="connsiteY36" fmla="*/ 2156747 h 5842916"/>
                <a:gd name="connsiteX37" fmla="*/ 1690533 w 5038570"/>
                <a:gd name="connsiteY37" fmla="*/ 2151984 h 5842916"/>
                <a:gd name="connsiteX38" fmla="*/ 1904846 w 5038570"/>
                <a:gd name="connsiteY38" fmla="*/ 1923384 h 5842916"/>
                <a:gd name="connsiteX39" fmla="*/ 2033432 w 5038570"/>
                <a:gd name="connsiteY39" fmla="*/ 1842421 h 5842916"/>
                <a:gd name="connsiteX40" fmla="*/ 2047721 w 5038570"/>
                <a:gd name="connsiteY40" fmla="*/ 1537621 h 5842916"/>
                <a:gd name="connsiteX41" fmla="*/ 1985809 w 5038570"/>
                <a:gd name="connsiteY41" fmla="*/ 1270922 h 5842916"/>
                <a:gd name="connsiteX42" fmla="*/ 1438121 w 5038570"/>
                <a:gd name="connsiteY42" fmla="*/ 1442371 h 5842916"/>
                <a:gd name="connsiteX43" fmla="*/ 990445 w 5038570"/>
                <a:gd name="connsiteY43" fmla="*/ 1732884 h 5842916"/>
                <a:gd name="connsiteX44" fmla="*/ 818997 w 5038570"/>
                <a:gd name="connsiteY44" fmla="*/ 2061496 h 5842916"/>
                <a:gd name="connsiteX45" fmla="*/ 666595 w 5038570"/>
                <a:gd name="connsiteY45" fmla="*/ 2747296 h 5842916"/>
                <a:gd name="connsiteX46" fmla="*/ 709459 w 5038570"/>
                <a:gd name="connsiteY46" fmla="*/ 3566446 h 5842916"/>
                <a:gd name="connsiteX47" fmla="*/ 771371 w 5038570"/>
                <a:gd name="connsiteY47" fmla="*/ 3956969 h 5842916"/>
                <a:gd name="connsiteX48" fmla="*/ 795183 w 5038570"/>
                <a:gd name="connsiteY48" fmla="*/ 4371306 h 5842916"/>
                <a:gd name="connsiteX49" fmla="*/ 723745 w 5038570"/>
                <a:gd name="connsiteY49" fmla="*/ 5099969 h 5842916"/>
                <a:gd name="connsiteX50" fmla="*/ 628496 w 5038570"/>
                <a:gd name="connsiteY50" fmla="*/ 5523830 h 5842916"/>
                <a:gd name="connsiteX51" fmla="*/ 990446 w 5038570"/>
                <a:gd name="connsiteY51" fmla="*/ 5566692 h 5842916"/>
                <a:gd name="connsiteX52" fmla="*/ 999971 w 5038570"/>
                <a:gd name="connsiteY52" fmla="*/ 5695280 h 5842916"/>
                <a:gd name="connsiteX53" fmla="*/ 623733 w 5038570"/>
                <a:gd name="connsiteY53" fmla="*/ 5685754 h 5842916"/>
                <a:gd name="connsiteX54" fmla="*/ 599921 w 5038570"/>
                <a:gd name="connsiteY54" fmla="*/ 5842916 h 5842916"/>
                <a:gd name="connsiteX0" fmla="*/ 1061883 w 4052733"/>
                <a:gd name="connsiteY0" fmla="*/ 1528098 h 5842916"/>
                <a:gd name="connsiteX1" fmla="*/ 1285721 w 4052733"/>
                <a:gd name="connsiteY1" fmla="*/ 1251872 h 5842916"/>
                <a:gd name="connsiteX2" fmla="*/ 1488127 w 4052733"/>
                <a:gd name="connsiteY2" fmla="*/ 1001842 h 5842916"/>
                <a:gd name="connsiteX3" fmla="*/ 1341283 w 4052733"/>
                <a:gd name="connsiteY3" fmla="*/ 1066135 h 5842916"/>
                <a:gd name="connsiteX4" fmla="*/ 1088871 w 4052733"/>
                <a:gd name="connsiteY4" fmla="*/ 1369347 h 5842916"/>
                <a:gd name="connsiteX5" fmla="*/ 838840 w 4052733"/>
                <a:gd name="connsiteY5" fmla="*/ 1724153 h 5842916"/>
                <a:gd name="connsiteX6" fmla="*/ 599920 w 4052733"/>
                <a:gd name="connsiteY6" fmla="*/ 1925766 h 5842916"/>
                <a:gd name="connsiteX7" fmla="*/ 223683 w 4052733"/>
                <a:gd name="connsiteY7" fmla="*/ 2009109 h 5842916"/>
                <a:gd name="connsiteX8" fmla="*/ 23658 w 4052733"/>
                <a:gd name="connsiteY8" fmla="*/ 2013872 h 5842916"/>
                <a:gd name="connsiteX9" fmla="*/ 28421 w 4052733"/>
                <a:gd name="connsiteY9" fmla="*/ 1918622 h 5842916"/>
                <a:gd name="connsiteX10" fmla="*/ 228446 w 4052733"/>
                <a:gd name="connsiteY10" fmla="*/ 1913860 h 5842916"/>
                <a:gd name="connsiteX11" fmla="*/ 395133 w 4052733"/>
                <a:gd name="connsiteY11" fmla="*/ 1899572 h 5842916"/>
                <a:gd name="connsiteX12" fmla="*/ 620558 w 4052733"/>
                <a:gd name="connsiteY12" fmla="*/ 1828135 h 5842916"/>
                <a:gd name="connsiteX13" fmla="*/ 796771 w 4052733"/>
                <a:gd name="connsiteY13" fmla="*/ 1642397 h 5842916"/>
                <a:gd name="connsiteX14" fmla="*/ 1020608 w 4052733"/>
                <a:gd name="connsiteY14" fmla="*/ 1294735 h 5842916"/>
                <a:gd name="connsiteX15" fmla="*/ 1246033 w 4052733"/>
                <a:gd name="connsiteY15" fmla="*/ 1029622 h 5842916"/>
                <a:gd name="connsiteX16" fmla="*/ 1438121 w 4052733"/>
                <a:gd name="connsiteY16" fmla="*/ 842297 h 5842916"/>
                <a:gd name="connsiteX17" fmla="*/ 1709583 w 4052733"/>
                <a:gd name="connsiteY17" fmla="*/ 613697 h 5842916"/>
                <a:gd name="connsiteX18" fmla="*/ 2057246 w 4052733"/>
                <a:gd name="connsiteY18" fmla="*/ 327947 h 5842916"/>
                <a:gd name="connsiteX19" fmla="*/ 2400146 w 4052733"/>
                <a:gd name="connsiteY19" fmla="*/ 27910 h 5842916"/>
                <a:gd name="connsiteX20" fmla="*/ 2514446 w 4052733"/>
                <a:gd name="connsiteY20" fmla="*/ 42197 h 5842916"/>
                <a:gd name="connsiteX21" fmla="*/ 2671608 w 4052733"/>
                <a:gd name="connsiteY21" fmla="*/ 285085 h 5842916"/>
                <a:gd name="connsiteX22" fmla="*/ 2924021 w 4052733"/>
                <a:gd name="connsiteY22" fmla="*/ 594647 h 5842916"/>
                <a:gd name="connsiteX23" fmla="*/ 3247871 w 4052733"/>
                <a:gd name="connsiteY23" fmla="*/ 966122 h 5842916"/>
                <a:gd name="connsiteX24" fmla="*/ 3500283 w 4052733"/>
                <a:gd name="connsiteY24" fmla="*/ 756572 h 5842916"/>
                <a:gd name="connsiteX25" fmla="*/ 4052733 w 4052733"/>
                <a:gd name="connsiteY25" fmla="*/ 1147097 h 5842916"/>
                <a:gd name="connsiteX26" fmla="*/ 3605059 w 4052733"/>
                <a:gd name="connsiteY26" fmla="*/ 2342484 h 5842916"/>
                <a:gd name="connsiteX27" fmla="*/ 3143097 w 4052733"/>
                <a:gd name="connsiteY27" fmla="*/ 2056733 h 5842916"/>
                <a:gd name="connsiteX28" fmla="*/ 3128808 w 4052733"/>
                <a:gd name="connsiteY28" fmla="*/ 1018510 h 5842916"/>
                <a:gd name="connsiteX29" fmla="*/ 2443008 w 4052733"/>
                <a:gd name="connsiteY29" fmla="*/ 194596 h 5842916"/>
                <a:gd name="connsiteX30" fmla="*/ 1900083 w 4052733"/>
                <a:gd name="connsiteY30" fmla="*/ 689896 h 5842916"/>
                <a:gd name="connsiteX31" fmla="*/ 2209646 w 4052733"/>
                <a:gd name="connsiteY31" fmla="*/ 1904334 h 5842916"/>
                <a:gd name="connsiteX32" fmla="*/ 1823884 w 4052733"/>
                <a:gd name="connsiteY32" fmla="*/ 2066260 h 5842916"/>
                <a:gd name="connsiteX33" fmla="*/ 1781022 w 4052733"/>
                <a:gd name="connsiteY33" fmla="*/ 2347246 h 5842916"/>
                <a:gd name="connsiteX34" fmla="*/ 847570 w 4052733"/>
                <a:gd name="connsiteY34" fmla="*/ 2352007 h 5842916"/>
                <a:gd name="connsiteX35" fmla="*/ 847571 w 4052733"/>
                <a:gd name="connsiteY35" fmla="*/ 2156747 h 5842916"/>
                <a:gd name="connsiteX36" fmla="*/ 1690533 w 4052733"/>
                <a:gd name="connsiteY36" fmla="*/ 2151984 h 5842916"/>
                <a:gd name="connsiteX37" fmla="*/ 1904846 w 4052733"/>
                <a:gd name="connsiteY37" fmla="*/ 1923384 h 5842916"/>
                <a:gd name="connsiteX38" fmla="*/ 2033432 w 4052733"/>
                <a:gd name="connsiteY38" fmla="*/ 1842421 h 5842916"/>
                <a:gd name="connsiteX39" fmla="*/ 2047721 w 4052733"/>
                <a:gd name="connsiteY39" fmla="*/ 1537621 h 5842916"/>
                <a:gd name="connsiteX40" fmla="*/ 1985809 w 4052733"/>
                <a:gd name="connsiteY40" fmla="*/ 1270922 h 5842916"/>
                <a:gd name="connsiteX41" fmla="*/ 1438121 w 4052733"/>
                <a:gd name="connsiteY41" fmla="*/ 1442371 h 5842916"/>
                <a:gd name="connsiteX42" fmla="*/ 990445 w 4052733"/>
                <a:gd name="connsiteY42" fmla="*/ 1732884 h 5842916"/>
                <a:gd name="connsiteX43" fmla="*/ 818997 w 4052733"/>
                <a:gd name="connsiteY43" fmla="*/ 2061496 h 5842916"/>
                <a:gd name="connsiteX44" fmla="*/ 666595 w 4052733"/>
                <a:gd name="connsiteY44" fmla="*/ 2747296 h 5842916"/>
                <a:gd name="connsiteX45" fmla="*/ 709459 w 4052733"/>
                <a:gd name="connsiteY45" fmla="*/ 3566446 h 5842916"/>
                <a:gd name="connsiteX46" fmla="*/ 771371 w 4052733"/>
                <a:gd name="connsiteY46" fmla="*/ 3956969 h 5842916"/>
                <a:gd name="connsiteX47" fmla="*/ 795183 w 4052733"/>
                <a:gd name="connsiteY47" fmla="*/ 4371306 h 5842916"/>
                <a:gd name="connsiteX48" fmla="*/ 723745 w 4052733"/>
                <a:gd name="connsiteY48" fmla="*/ 5099969 h 5842916"/>
                <a:gd name="connsiteX49" fmla="*/ 628496 w 4052733"/>
                <a:gd name="connsiteY49" fmla="*/ 5523830 h 5842916"/>
                <a:gd name="connsiteX50" fmla="*/ 990446 w 4052733"/>
                <a:gd name="connsiteY50" fmla="*/ 5566692 h 5842916"/>
                <a:gd name="connsiteX51" fmla="*/ 999971 w 4052733"/>
                <a:gd name="connsiteY51" fmla="*/ 5695280 h 5842916"/>
                <a:gd name="connsiteX52" fmla="*/ 623733 w 4052733"/>
                <a:gd name="connsiteY52" fmla="*/ 5685754 h 5842916"/>
                <a:gd name="connsiteX53" fmla="*/ 599921 w 4052733"/>
                <a:gd name="connsiteY53" fmla="*/ 5842916 h 5842916"/>
                <a:gd name="connsiteX0" fmla="*/ 1061883 w 4052733"/>
                <a:gd name="connsiteY0" fmla="*/ 1528098 h 5842916"/>
                <a:gd name="connsiteX1" fmla="*/ 1285721 w 4052733"/>
                <a:gd name="connsiteY1" fmla="*/ 1251872 h 5842916"/>
                <a:gd name="connsiteX2" fmla="*/ 1488127 w 4052733"/>
                <a:gd name="connsiteY2" fmla="*/ 1001842 h 5842916"/>
                <a:gd name="connsiteX3" fmla="*/ 1341283 w 4052733"/>
                <a:gd name="connsiteY3" fmla="*/ 1066135 h 5842916"/>
                <a:gd name="connsiteX4" fmla="*/ 1088871 w 4052733"/>
                <a:gd name="connsiteY4" fmla="*/ 1369347 h 5842916"/>
                <a:gd name="connsiteX5" fmla="*/ 838840 w 4052733"/>
                <a:gd name="connsiteY5" fmla="*/ 1724153 h 5842916"/>
                <a:gd name="connsiteX6" fmla="*/ 599920 w 4052733"/>
                <a:gd name="connsiteY6" fmla="*/ 1925766 h 5842916"/>
                <a:gd name="connsiteX7" fmla="*/ 223683 w 4052733"/>
                <a:gd name="connsiteY7" fmla="*/ 2009109 h 5842916"/>
                <a:gd name="connsiteX8" fmla="*/ 23658 w 4052733"/>
                <a:gd name="connsiteY8" fmla="*/ 2013872 h 5842916"/>
                <a:gd name="connsiteX9" fmla="*/ 28421 w 4052733"/>
                <a:gd name="connsiteY9" fmla="*/ 1918622 h 5842916"/>
                <a:gd name="connsiteX10" fmla="*/ 228446 w 4052733"/>
                <a:gd name="connsiteY10" fmla="*/ 1913860 h 5842916"/>
                <a:gd name="connsiteX11" fmla="*/ 395133 w 4052733"/>
                <a:gd name="connsiteY11" fmla="*/ 1899572 h 5842916"/>
                <a:gd name="connsiteX12" fmla="*/ 620558 w 4052733"/>
                <a:gd name="connsiteY12" fmla="*/ 1828135 h 5842916"/>
                <a:gd name="connsiteX13" fmla="*/ 796771 w 4052733"/>
                <a:gd name="connsiteY13" fmla="*/ 1642397 h 5842916"/>
                <a:gd name="connsiteX14" fmla="*/ 1020608 w 4052733"/>
                <a:gd name="connsiteY14" fmla="*/ 1294735 h 5842916"/>
                <a:gd name="connsiteX15" fmla="*/ 1246033 w 4052733"/>
                <a:gd name="connsiteY15" fmla="*/ 1029622 h 5842916"/>
                <a:gd name="connsiteX16" fmla="*/ 1438121 w 4052733"/>
                <a:gd name="connsiteY16" fmla="*/ 842297 h 5842916"/>
                <a:gd name="connsiteX17" fmla="*/ 1709583 w 4052733"/>
                <a:gd name="connsiteY17" fmla="*/ 613697 h 5842916"/>
                <a:gd name="connsiteX18" fmla="*/ 2057246 w 4052733"/>
                <a:gd name="connsiteY18" fmla="*/ 327947 h 5842916"/>
                <a:gd name="connsiteX19" fmla="*/ 2400146 w 4052733"/>
                <a:gd name="connsiteY19" fmla="*/ 27910 h 5842916"/>
                <a:gd name="connsiteX20" fmla="*/ 2514446 w 4052733"/>
                <a:gd name="connsiteY20" fmla="*/ 42197 h 5842916"/>
                <a:gd name="connsiteX21" fmla="*/ 2671608 w 4052733"/>
                <a:gd name="connsiteY21" fmla="*/ 285085 h 5842916"/>
                <a:gd name="connsiteX22" fmla="*/ 2924021 w 4052733"/>
                <a:gd name="connsiteY22" fmla="*/ 594647 h 5842916"/>
                <a:gd name="connsiteX23" fmla="*/ 3247871 w 4052733"/>
                <a:gd name="connsiteY23" fmla="*/ 966122 h 5842916"/>
                <a:gd name="connsiteX24" fmla="*/ 3500283 w 4052733"/>
                <a:gd name="connsiteY24" fmla="*/ 756572 h 5842916"/>
                <a:gd name="connsiteX25" fmla="*/ 4052733 w 4052733"/>
                <a:gd name="connsiteY25" fmla="*/ 1147097 h 5842916"/>
                <a:gd name="connsiteX26" fmla="*/ 3143097 w 4052733"/>
                <a:gd name="connsiteY26" fmla="*/ 2056733 h 5842916"/>
                <a:gd name="connsiteX27" fmla="*/ 3128808 w 4052733"/>
                <a:gd name="connsiteY27" fmla="*/ 1018510 h 5842916"/>
                <a:gd name="connsiteX28" fmla="*/ 2443008 w 4052733"/>
                <a:gd name="connsiteY28" fmla="*/ 194596 h 5842916"/>
                <a:gd name="connsiteX29" fmla="*/ 1900083 w 4052733"/>
                <a:gd name="connsiteY29" fmla="*/ 689896 h 5842916"/>
                <a:gd name="connsiteX30" fmla="*/ 2209646 w 4052733"/>
                <a:gd name="connsiteY30" fmla="*/ 1904334 h 5842916"/>
                <a:gd name="connsiteX31" fmla="*/ 1823884 w 4052733"/>
                <a:gd name="connsiteY31" fmla="*/ 2066260 h 5842916"/>
                <a:gd name="connsiteX32" fmla="*/ 1781022 w 4052733"/>
                <a:gd name="connsiteY32" fmla="*/ 2347246 h 5842916"/>
                <a:gd name="connsiteX33" fmla="*/ 847570 w 4052733"/>
                <a:gd name="connsiteY33" fmla="*/ 2352007 h 5842916"/>
                <a:gd name="connsiteX34" fmla="*/ 847571 w 4052733"/>
                <a:gd name="connsiteY34" fmla="*/ 2156747 h 5842916"/>
                <a:gd name="connsiteX35" fmla="*/ 1690533 w 4052733"/>
                <a:gd name="connsiteY35" fmla="*/ 2151984 h 5842916"/>
                <a:gd name="connsiteX36" fmla="*/ 1904846 w 4052733"/>
                <a:gd name="connsiteY36" fmla="*/ 1923384 h 5842916"/>
                <a:gd name="connsiteX37" fmla="*/ 2033432 w 4052733"/>
                <a:gd name="connsiteY37" fmla="*/ 1842421 h 5842916"/>
                <a:gd name="connsiteX38" fmla="*/ 2047721 w 4052733"/>
                <a:gd name="connsiteY38" fmla="*/ 1537621 h 5842916"/>
                <a:gd name="connsiteX39" fmla="*/ 1985809 w 4052733"/>
                <a:gd name="connsiteY39" fmla="*/ 1270922 h 5842916"/>
                <a:gd name="connsiteX40" fmla="*/ 1438121 w 4052733"/>
                <a:gd name="connsiteY40" fmla="*/ 1442371 h 5842916"/>
                <a:gd name="connsiteX41" fmla="*/ 990445 w 4052733"/>
                <a:gd name="connsiteY41" fmla="*/ 1732884 h 5842916"/>
                <a:gd name="connsiteX42" fmla="*/ 818997 w 4052733"/>
                <a:gd name="connsiteY42" fmla="*/ 2061496 h 5842916"/>
                <a:gd name="connsiteX43" fmla="*/ 666595 w 4052733"/>
                <a:gd name="connsiteY43" fmla="*/ 2747296 h 5842916"/>
                <a:gd name="connsiteX44" fmla="*/ 709459 w 4052733"/>
                <a:gd name="connsiteY44" fmla="*/ 3566446 h 5842916"/>
                <a:gd name="connsiteX45" fmla="*/ 771371 w 4052733"/>
                <a:gd name="connsiteY45" fmla="*/ 3956969 h 5842916"/>
                <a:gd name="connsiteX46" fmla="*/ 795183 w 4052733"/>
                <a:gd name="connsiteY46" fmla="*/ 4371306 h 5842916"/>
                <a:gd name="connsiteX47" fmla="*/ 723745 w 4052733"/>
                <a:gd name="connsiteY47" fmla="*/ 5099969 h 5842916"/>
                <a:gd name="connsiteX48" fmla="*/ 628496 w 4052733"/>
                <a:gd name="connsiteY48" fmla="*/ 5523830 h 5842916"/>
                <a:gd name="connsiteX49" fmla="*/ 990446 w 4052733"/>
                <a:gd name="connsiteY49" fmla="*/ 5566692 h 5842916"/>
                <a:gd name="connsiteX50" fmla="*/ 999971 w 4052733"/>
                <a:gd name="connsiteY50" fmla="*/ 5695280 h 5842916"/>
                <a:gd name="connsiteX51" fmla="*/ 623733 w 4052733"/>
                <a:gd name="connsiteY51" fmla="*/ 5685754 h 5842916"/>
                <a:gd name="connsiteX52" fmla="*/ 599921 w 4052733"/>
                <a:gd name="connsiteY52" fmla="*/ 5842916 h 5842916"/>
                <a:gd name="connsiteX0" fmla="*/ 1061883 w 4052733"/>
                <a:gd name="connsiteY0" fmla="*/ 1528098 h 5842916"/>
                <a:gd name="connsiteX1" fmla="*/ 1285721 w 4052733"/>
                <a:gd name="connsiteY1" fmla="*/ 1251872 h 5842916"/>
                <a:gd name="connsiteX2" fmla="*/ 1488127 w 4052733"/>
                <a:gd name="connsiteY2" fmla="*/ 1001842 h 5842916"/>
                <a:gd name="connsiteX3" fmla="*/ 1341283 w 4052733"/>
                <a:gd name="connsiteY3" fmla="*/ 1066135 h 5842916"/>
                <a:gd name="connsiteX4" fmla="*/ 1088871 w 4052733"/>
                <a:gd name="connsiteY4" fmla="*/ 1369347 h 5842916"/>
                <a:gd name="connsiteX5" fmla="*/ 838840 w 4052733"/>
                <a:gd name="connsiteY5" fmla="*/ 1724153 h 5842916"/>
                <a:gd name="connsiteX6" fmla="*/ 599920 w 4052733"/>
                <a:gd name="connsiteY6" fmla="*/ 1925766 h 5842916"/>
                <a:gd name="connsiteX7" fmla="*/ 223683 w 4052733"/>
                <a:gd name="connsiteY7" fmla="*/ 2009109 h 5842916"/>
                <a:gd name="connsiteX8" fmla="*/ 23658 w 4052733"/>
                <a:gd name="connsiteY8" fmla="*/ 2013872 h 5842916"/>
                <a:gd name="connsiteX9" fmla="*/ 28421 w 4052733"/>
                <a:gd name="connsiteY9" fmla="*/ 1918622 h 5842916"/>
                <a:gd name="connsiteX10" fmla="*/ 228446 w 4052733"/>
                <a:gd name="connsiteY10" fmla="*/ 1913860 h 5842916"/>
                <a:gd name="connsiteX11" fmla="*/ 395133 w 4052733"/>
                <a:gd name="connsiteY11" fmla="*/ 1899572 h 5842916"/>
                <a:gd name="connsiteX12" fmla="*/ 620558 w 4052733"/>
                <a:gd name="connsiteY12" fmla="*/ 1828135 h 5842916"/>
                <a:gd name="connsiteX13" fmla="*/ 796771 w 4052733"/>
                <a:gd name="connsiteY13" fmla="*/ 1642397 h 5842916"/>
                <a:gd name="connsiteX14" fmla="*/ 1020608 w 4052733"/>
                <a:gd name="connsiteY14" fmla="*/ 1294735 h 5842916"/>
                <a:gd name="connsiteX15" fmla="*/ 1246033 w 4052733"/>
                <a:gd name="connsiteY15" fmla="*/ 1029622 h 5842916"/>
                <a:gd name="connsiteX16" fmla="*/ 1438121 w 4052733"/>
                <a:gd name="connsiteY16" fmla="*/ 842297 h 5842916"/>
                <a:gd name="connsiteX17" fmla="*/ 1709583 w 4052733"/>
                <a:gd name="connsiteY17" fmla="*/ 613697 h 5842916"/>
                <a:gd name="connsiteX18" fmla="*/ 2057246 w 4052733"/>
                <a:gd name="connsiteY18" fmla="*/ 327947 h 5842916"/>
                <a:gd name="connsiteX19" fmla="*/ 2400146 w 4052733"/>
                <a:gd name="connsiteY19" fmla="*/ 27910 h 5842916"/>
                <a:gd name="connsiteX20" fmla="*/ 2514446 w 4052733"/>
                <a:gd name="connsiteY20" fmla="*/ 42197 h 5842916"/>
                <a:gd name="connsiteX21" fmla="*/ 2671608 w 4052733"/>
                <a:gd name="connsiteY21" fmla="*/ 285085 h 5842916"/>
                <a:gd name="connsiteX22" fmla="*/ 2924021 w 4052733"/>
                <a:gd name="connsiteY22" fmla="*/ 594647 h 5842916"/>
                <a:gd name="connsiteX23" fmla="*/ 3247871 w 4052733"/>
                <a:gd name="connsiteY23" fmla="*/ 966122 h 5842916"/>
                <a:gd name="connsiteX24" fmla="*/ 3500283 w 4052733"/>
                <a:gd name="connsiteY24" fmla="*/ 756572 h 5842916"/>
                <a:gd name="connsiteX25" fmla="*/ 4052733 w 4052733"/>
                <a:gd name="connsiteY25" fmla="*/ 1147097 h 5842916"/>
                <a:gd name="connsiteX26" fmla="*/ 3128808 w 4052733"/>
                <a:gd name="connsiteY26" fmla="*/ 1018510 h 5842916"/>
                <a:gd name="connsiteX27" fmla="*/ 2443008 w 4052733"/>
                <a:gd name="connsiteY27" fmla="*/ 194596 h 5842916"/>
                <a:gd name="connsiteX28" fmla="*/ 1900083 w 4052733"/>
                <a:gd name="connsiteY28" fmla="*/ 689896 h 5842916"/>
                <a:gd name="connsiteX29" fmla="*/ 2209646 w 4052733"/>
                <a:gd name="connsiteY29" fmla="*/ 1904334 h 5842916"/>
                <a:gd name="connsiteX30" fmla="*/ 1823884 w 4052733"/>
                <a:gd name="connsiteY30" fmla="*/ 2066260 h 5842916"/>
                <a:gd name="connsiteX31" fmla="*/ 1781022 w 4052733"/>
                <a:gd name="connsiteY31" fmla="*/ 2347246 h 5842916"/>
                <a:gd name="connsiteX32" fmla="*/ 847570 w 4052733"/>
                <a:gd name="connsiteY32" fmla="*/ 2352007 h 5842916"/>
                <a:gd name="connsiteX33" fmla="*/ 847571 w 4052733"/>
                <a:gd name="connsiteY33" fmla="*/ 2156747 h 5842916"/>
                <a:gd name="connsiteX34" fmla="*/ 1690533 w 4052733"/>
                <a:gd name="connsiteY34" fmla="*/ 2151984 h 5842916"/>
                <a:gd name="connsiteX35" fmla="*/ 1904846 w 4052733"/>
                <a:gd name="connsiteY35" fmla="*/ 1923384 h 5842916"/>
                <a:gd name="connsiteX36" fmla="*/ 2033432 w 4052733"/>
                <a:gd name="connsiteY36" fmla="*/ 1842421 h 5842916"/>
                <a:gd name="connsiteX37" fmla="*/ 2047721 w 4052733"/>
                <a:gd name="connsiteY37" fmla="*/ 1537621 h 5842916"/>
                <a:gd name="connsiteX38" fmla="*/ 1985809 w 4052733"/>
                <a:gd name="connsiteY38" fmla="*/ 1270922 h 5842916"/>
                <a:gd name="connsiteX39" fmla="*/ 1438121 w 4052733"/>
                <a:gd name="connsiteY39" fmla="*/ 1442371 h 5842916"/>
                <a:gd name="connsiteX40" fmla="*/ 990445 w 4052733"/>
                <a:gd name="connsiteY40" fmla="*/ 1732884 h 5842916"/>
                <a:gd name="connsiteX41" fmla="*/ 818997 w 4052733"/>
                <a:gd name="connsiteY41" fmla="*/ 2061496 h 5842916"/>
                <a:gd name="connsiteX42" fmla="*/ 666595 w 4052733"/>
                <a:gd name="connsiteY42" fmla="*/ 2747296 h 5842916"/>
                <a:gd name="connsiteX43" fmla="*/ 709459 w 4052733"/>
                <a:gd name="connsiteY43" fmla="*/ 3566446 h 5842916"/>
                <a:gd name="connsiteX44" fmla="*/ 771371 w 4052733"/>
                <a:gd name="connsiteY44" fmla="*/ 3956969 h 5842916"/>
                <a:gd name="connsiteX45" fmla="*/ 795183 w 4052733"/>
                <a:gd name="connsiteY45" fmla="*/ 4371306 h 5842916"/>
                <a:gd name="connsiteX46" fmla="*/ 723745 w 4052733"/>
                <a:gd name="connsiteY46" fmla="*/ 5099969 h 5842916"/>
                <a:gd name="connsiteX47" fmla="*/ 628496 w 4052733"/>
                <a:gd name="connsiteY47" fmla="*/ 5523830 h 5842916"/>
                <a:gd name="connsiteX48" fmla="*/ 990446 w 4052733"/>
                <a:gd name="connsiteY48" fmla="*/ 5566692 h 5842916"/>
                <a:gd name="connsiteX49" fmla="*/ 999971 w 4052733"/>
                <a:gd name="connsiteY49" fmla="*/ 5695280 h 5842916"/>
                <a:gd name="connsiteX50" fmla="*/ 623733 w 4052733"/>
                <a:gd name="connsiteY50" fmla="*/ 5685754 h 5842916"/>
                <a:gd name="connsiteX51" fmla="*/ 599921 w 4052733"/>
                <a:gd name="connsiteY51" fmla="*/ 5842916 h 5842916"/>
                <a:gd name="connsiteX0" fmla="*/ 1061883 w 3500283"/>
                <a:gd name="connsiteY0" fmla="*/ 1528098 h 5842916"/>
                <a:gd name="connsiteX1" fmla="*/ 1285721 w 3500283"/>
                <a:gd name="connsiteY1" fmla="*/ 1251872 h 5842916"/>
                <a:gd name="connsiteX2" fmla="*/ 1488127 w 3500283"/>
                <a:gd name="connsiteY2" fmla="*/ 1001842 h 5842916"/>
                <a:gd name="connsiteX3" fmla="*/ 1341283 w 3500283"/>
                <a:gd name="connsiteY3" fmla="*/ 1066135 h 5842916"/>
                <a:gd name="connsiteX4" fmla="*/ 1088871 w 3500283"/>
                <a:gd name="connsiteY4" fmla="*/ 1369347 h 5842916"/>
                <a:gd name="connsiteX5" fmla="*/ 838840 w 3500283"/>
                <a:gd name="connsiteY5" fmla="*/ 1724153 h 5842916"/>
                <a:gd name="connsiteX6" fmla="*/ 599920 w 3500283"/>
                <a:gd name="connsiteY6" fmla="*/ 1925766 h 5842916"/>
                <a:gd name="connsiteX7" fmla="*/ 223683 w 3500283"/>
                <a:gd name="connsiteY7" fmla="*/ 2009109 h 5842916"/>
                <a:gd name="connsiteX8" fmla="*/ 23658 w 3500283"/>
                <a:gd name="connsiteY8" fmla="*/ 2013872 h 5842916"/>
                <a:gd name="connsiteX9" fmla="*/ 28421 w 3500283"/>
                <a:gd name="connsiteY9" fmla="*/ 1918622 h 5842916"/>
                <a:gd name="connsiteX10" fmla="*/ 228446 w 3500283"/>
                <a:gd name="connsiteY10" fmla="*/ 1913860 h 5842916"/>
                <a:gd name="connsiteX11" fmla="*/ 395133 w 3500283"/>
                <a:gd name="connsiteY11" fmla="*/ 1899572 h 5842916"/>
                <a:gd name="connsiteX12" fmla="*/ 620558 w 3500283"/>
                <a:gd name="connsiteY12" fmla="*/ 1828135 h 5842916"/>
                <a:gd name="connsiteX13" fmla="*/ 796771 w 3500283"/>
                <a:gd name="connsiteY13" fmla="*/ 1642397 h 5842916"/>
                <a:gd name="connsiteX14" fmla="*/ 1020608 w 3500283"/>
                <a:gd name="connsiteY14" fmla="*/ 1294735 h 5842916"/>
                <a:gd name="connsiteX15" fmla="*/ 1246033 w 3500283"/>
                <a:gd name="connsiteY15" fmla="*/ 1029622 h 5842916"/>
                <a:gd name="connsiteX16" fmla="*/ 1438121 w 3500283"/>
                <a:gd name="connsiteY16" fmla="*/ 842297 h 5842916"/>
                <a:gd name="connsiteX17" fmla="*/ 1709583 w 3500283"/>
                <a:gd name="connsiteY17" fmla="*/ 613697 h 5842916"/>
                <a:gd name="connsiteX18" fmla="*/ 2057246 w 3500283"/>
                <a:gd name="connsiteY18" fmla="*/ 327947 h 5842916"/>
                <a:gd name="connsiteX19" fmla="*/ 2400146 w 3500283"/>
                <a:gd name="connsiteY19" fmla="*/ 27910 h 5842916"/>
                <a:gd name="connsiteX20" fmla="*/ 2514446 w 3500283"/>
                <a:gd name="connsiteY20" fmla="*/ 42197 h 5842916"/>
                <a:gd name="connsiteX21" fmla="*/ 2671608 w 3500283"/>
                <a:gd name="connsiteY21" fmla="*/ 285085 h 5842916"/>
                <a:gd name="connsiteX22" fmla="*/ 2924021 w 3500283"/>
                <a:gd name="connsiteY22" fmla="*/ 594647 h 5842916"/>
                <a:gd name="connsiteX23" fmla="*/ 3247871 w 3500283"/>
                <a:gd name="connsiteY23" fmla="*/ 966122 h 5842916"/>
                <a:gd name="connsiteX24" fmla="*/ 3500283 w 3500283"/>
                <a:gd name="connsiteY24" fmla="*/ 756572 h 5842916"/>
                <a:gd name="connsiteX25" fmla="*/ 3128808 w 3500283"/>
                <a:gd name="connsiteY25" fmla="*/ 1018510 h 5842916"/>
                <a:gd name="connsiteX26" fmla="*/ 2443008 w 3500283"/>
                <a:gd name="connsiteY26" fmla="*/ 194596 h 5842916"/>
                <a:gd name="connsiteX27" fmla="*/ 1900083 w 3500283"/>
                <a:gd name="connsiteY27" fmla="*/ 689896 h 5842916"/>
                <a:gd name="connsiteX28" fmla="*/ 2209646 w 3500283"/>
                <a:gd name="connsiteY28" fmla="*/ 1904334 h 5842916"/>
                <a:gd name="connsiteX29" fmla="*/ 1823884 w 3500283"/>
                <a:gd name="connsiteY29" fmla="*/ 2066260 h 5842916"/>
                <a:gd name="connsiteX30" fmla="*/ 1781022 w 3500283"/>
                <a:gd name="connsiteY30" fmla="*/ 2347246 h 5842916"/>
                <a:gd name="connsiteX31" fmla="*/ 847570 w 3500283"/>
                <a:gd name="connsiteY31" fmla="*/ 2352007 h 5842916"/>
                <a:gd name="connsiteX32" fmla="*/ 847571 w 3500283"/>
                <a:gd name="connsiteY32" fmla="*/ 2156747 h 5842916"/>
                <a:gd name="connsiteX33" fmla="*/ 1690533 w 3500283"/>
                <a:gd name="connsiteY33" fmla="*/ 2151984 h 5842916"/>
                <a:gd name="connsiteX34" fmla="*/ 1904846 w 3500283"/>
                <a:gd name="connsiteY34" fmla="*/ 1923384 h 5842916"/>
                <a:gd name="connsiteX35" fmla="*/ 2033432 w 3500283"/>
                <a:gd name="connsiteY35" fmla="*/ 1842421 h 5842916"/>
                <a:gd name="connsiteX36" fmla="*/ 2047721 w 3500283"/>
                <a:gd name="connsiteY36" fmla="*/ 1537621 h 5842916"/>
                <a:gd name="connsiteX37" fmla="*/ 1985809 w 3500283"/>
                <a:gd name="connsiteY37" fmla="*/ 1270922 h 5842916"/>
                <a:gd name="connsiteX38" fmla="*/ 1438121 w 3500283"/>
                <a:gd name="connsiteY38" fmla="*/ 1442371 h 5842916"/>
                <a:gd name="connsiteX39" fmla="*/ 990445 w 3500283"/>
                <a:gd name="connsiteY39" fmla="*/ 1732884 h 5842916"/>
                <a:gd name="connsiteX40" fmla="*/ 818997 w 3500283"/>
                <a:gd name="connsiteY40" fmla="*/ 2061496 h 5842916"/>
                <a:gd name="connsiteX41" fmla="*/ 666595 w 3500283"/>
                <a:gd name="connsiteY41" fmla="*/ 2747296 h 5842916"/>
                <a:gd name="connsiteX42" fmla="*/ 709459 w 3500283"/>
                <a:gd name="connsiteY42" fmla="*/ 3566446 h 5842916"/>
                <a:gd name="connsiteX43" fmla="*/ 771371 w 3500283"/>
                <a:gd name="connsiteY43" fmla="*/ 3956969 h 5842916"/>
                <a:gd name="connsiteX44" fmla="*/ 795183 w 3500283"/>
                <a:gd name="connsiteY44" fmla="*/ 4371306 h 5842916"/>
                <a:gd name="connsiteX45" fmla="*/ 723745 w 3500283"/>
                <a:gd name="connsiteY45" fmla="*/ 5099969 h 5842916"/>
                <a:gd name="connsiteX46" fmla="*/ 628496 w 3500283"/>
                <a:gd name="connsiteY46" fmla="*/ 5523830 h 5842916"/>
                <a:gd name="connsiteX47" fmla="*/ 990446 w 3500283"/>
                <a:gd name="connsiteY47" fmla="*/ 5566692 h 5842916"/>
                <a:gd name="connsiteX48" fmla="*/ 999971 w 3500283"/>
                <a:gd name="connsiteY48" fmla="*/ 5695280 h 5842916"/>
                <a:gd name="connsiteX49" fmla="*/ 623733 w 3500283"/>
                <a:gd name="connsiteY49" fmla="*/ 5685754 h 5842916"/>
                <a:gd name="connsiteX50" fmla="*/ 599921 w 3500283"/>
                <a:gd name="connsiteY50" fmla="*/ 5842916 h 5842916"/>
                <a:gd name="connsiteX0" fmla="*/ 1061883 w 3247871"/>
                <a:gd name="connsiteY0" fmla="*/ 1528098 h 5842916"/>
                <a:gd name="connsiteX1" fmla="*/ 1285721 w 3247871"/>
                <a:gd name="connsiteY1" fmla="*/ 1251872 h 5842916"/>
                <a:gd name="connsiteX2" fmla="*/ 1488127 w 3247871"/>
                <a:gd name="connsiteY2" fmla="*/ 1001842 h 5842916"/>
                <a:gd name="connsiteX3" fmla="*/ 1341283 w 3247871"/>
                <a:gd name="connsiteY3" fmla="*/ 1066135 h 5842916"/>
                <a:gd name="connsiteX4" fmla="*/ 1088871 w 3247871"/>
                <a:gd name="connsiteY4" fmla="*/ 1369347 h 5842916"/>
                <a:gd name="connsiteX5" fmla="*/ 838840 w 3247871"/>
                <a:gd name="connsiteY5" fmla="*/ 1724153 h 5842916"/>
                <a:gd name="connsiteX6" fmla="*/ 599920 w 3247871"/>
                <a:gd name="connsiteY6" fmla="*/ 1925766 h 5842916"/>
                <a:gd name="connsiteX7" fmla="*/ 223683 w 3247871"/>
                <a:gd name="connsiteY7" fmla="*/ 2009109 h 5842916"/>
                <a:gd name="connsiteX8" fmla="*/ 23658 w 3247871"/>
                <a:gd name="connsiteY8" fmla="*/ 2013872 h 5842916"/>
                <a:gd name="connsiteX9" fmla="*/ 28421 w 3247871"/>
                <a:gd name="connsiteY9" fmla="*/ 1918622 h 5842916"/>
                <a:gd name="connsiteX10" fmla="*/ 228446 w 3247871"/>
                <a:gd name="connsiteY10" fmla="*/ 1913860 h 5842916"/>
                <a:gd name="connsiteX11" fmla="*/ 395133 w 3247871"/>
                <a:gd name="connsiteY11" fmla="*/ 1899572 h 5842916"/>
                <a:gd name="connsiteX12" fmla="*/ 620558 w 3247871"/>
                <a:gd name="connsiteY12" fmla="*/ 1828135 h 5842916"/>
                <a:gd name="connsiteX13" fmla="*/ 796771 w 3247871"/>
                <a:gd name="connsiteY13" fmla="*/ 1642397 h 5842916"/>
                <a:gd name="connsiteX14" fmla="*/ 1020608 w 3247871"/>
                <a:gd name="connsiteY14" fmla="*/ 1294735 h 5842916"/>
                <a:gd name="connsiteX15" fmla="*/ 1246033 w 3247871"/>
                <a:gd name="connsiteY15" fmla="*/ 1029622 h 5842916"/>
                <a:gd name="connsiteX16" fmla="*/ 1438121 w 3247871"/>
                <a:gd name="connsiteY16" fmla="*/ 842297 h 5842916"/>
                <a:gd name="connsiteX17" fmla="*/ 1709583 w 3247871"/>
                <a:gd name="connsiteY17" fmla="*/ 613697 h 5842916"/>
                <a:gd name="connsiteX18" fmla="*/ 2057246 w 3247871"/>
                <a:gd name="connsiteY18" fmla="*/ 327947 h 5842916"/>
                <a:gd name="connsiteX19" fmla="*/ 2400146 w 3247871"/>
                <a:gd name="connsiteY19" fmla="*/ 27910 h 5842916"/>
                <a:gd name="connsiteX20" fmla="*/ 2514446 w 3247871"/>
                <a:gd name="connsiteY20" fmla="*/ 42197 h 5842916"/>
                <a:gd name="connsiteX21" fmla="*/ 2671608 w 3247871"/>
                <a:gd name="connsiteY21" fmla="*/ 285085 h 5842916"/>
                <a:gd name="connsiteX22" fmla="*/ 2924021 w 3247871"/>
                <a:gd name="connsiteY22" fmla="*/ 594647 h 5842916"/>
                <a:gd name="connsiteX23" fmla="*/ 3247871 w 3247871"/>
                <a:gd name="connsiteY23" fmla="*/ 966122 h 5842916"/>
                <a:gd name="connsiteX24" fmla="*/ 3128808 w 3247871"/>
                <a:gd name="connsiteY24" fmla="*/ 1018510 h 5842916"/>
                <a:gd name="connsiteX25" fmla="*/ 2443008 w 3247871"/>
                <a:gd name="connsiteY25" fmla="*/ 194596 h 5842916"/>
                <a:gd name="connsiteX26" fmla="*/ 1900083 w 3247871"/>
                <a:gd name="connsiteY26" fmla="*/ 689896 h 5842916"/>
                <a:gd name="connsiteX27" fmla="*/ 2209646 w 3247871"/>
                <a:gd name="connsiteY27" fmla="*/ 1904334 h 5842916"/>
                <a:gd name="connsiteX28" fmla="*/ 1823884 w 3247871"/>
                <a:gd name="connsiteY28" fmla="*/ 2066260 h 5842916"/>
                <a:gd name="connsiteX29" fmla="*/ 1781022 w 3247871"/>
                <a:gd name="connsiteY29" fmla="*/ 2347246 h 5842916"/>
                <a:gd name="connsiteX30" fmla="*/ 847570 w 3247871"/>
                <a:gd name="connsiteY30" fmla="*/ 2352007 h 5842916"/>
                <a:gd name="connsiteX31" fmla="*/ 847571 w 3247871"/>
                <a:gd name="connsiteY31" fmla="*/ 2156747 h 5842916"/>
                <a:gd name="connsiteX32" fmla="*/ 1690533 w 3247871"/>
                <a:gd name="connsiteY32" fmla="*/ 2151984 h 5842916"/>
                <a:gd name="connsiteX33" fmla="*/ 1904846 w 3247871"/>
                <a:gd name="connsiteY33" fmla="*/ 1923384 h 5842916"/>
                <a:gd name="connsiteX34" fmla="*/ 2033432 w 3247871"/>
                <a:gd name="connsiteY34" fmla="*/ 1842421 h 5842916"/>
                <a:gd name="connsiteX35" fmla="*/ 2047721 w 3247871"/>
                <a:gd name="connsiteY35" fmla="*/ 1537621 h 5842916"/>
                <a:gd name="connsiteX36" fmla="*/ 1985809 w 3247871"/>
                <a:gd name="connsiteY36" fmla="*/ 1270922 h 5842916"/>
                <a:gd name="connsiteX37" fmla="*/ 1438121 w 3247871"/>
                <a:gd name="connsiteY37" fmla="*/ 1442371 h 5842916"/>
                <a:gd name="connsiteX38" fmla="*/ 990445 w 3247871"/>
                <a:gd name="connsiteY38" fmla="*/ 1732884 h 5842916"/>
                <a:gd name="connsiteX39" fmla="*/ 818997 w 3247871"/>
                <a:gd name="connsiteY39" fmla="*/ 2061496 h 5842916"/>
                <a:gd name="connsiteX40" fmla="*/ 666595 w 3247871"/>
                <a:gd name="connsiteY40" fmla="*/ 2747296 h 5842916"/>
                <a:gd name="connsiteX41" fmla="*/ 709459 w 3247871"/>
                <a:gd name="connsiteY41" fmla="*/ 3566446 h 5842916"/>
                <a:gd name="connsiteX42" fmla="*/ 771371 w 3247871"/>
                <a:gd name="connsiteY42" fmla="*/ 3956969 h 5842916"/>
                <a:gd name="connsiteX43" fmla="*/ 795183 w 3247871"/>
                <a:gd name="connsiteY43" fmla="*/ 4371306 h 5842916"/>
                <a:gd name="connsiteX44" fmla="*/ 723745 w 3247871"/>
                <a:gd name="connsiteY44" fmla="*/ 5099969 h 5842916"/>
                <a:gd name="connsiteX45" fmla="*/ 628496 w 3247871"/>
                <a:gd name="connsiteY45" fmla="*/ 5523830 h 5842916"/>
                <a:gd name="connsiteX46" fmla="*/ 990446 w 3247871"/>
                <a:gd name="connsiteY46" fmla="*/ 5566692 h 5842916"/>
                <a:gd name="connsiteX47" fmla="*/ 999971 w 3247871"/>
                <a:gd name="connsiteY47" fmla="*/ 5695280 h 5842916"/>
                <a:gd name="connsiteX48" fmla="*/ 623733 w 3247871"/>
                <a:gd name="connsiteY48" fmla="*/ 5685754 h 5842916"/>
                <a:gd name="connsiteX49" fmla="*/ 599921 w 3247871"/>
                <a:gd name="connsiteY49" fmla="*/ 5842916 h 5842916"/>
                <a:gd name="connsiteX0" fmla="*/ 1061883 w 3247871"/>
                <a:gd name="connsiteY0" fmla="*/ 1528098 h 5842916"/>
                <a:gd name="connsiteX1" fmla="*/ 1285721 w 3247871"/>
                <a:gd name="connsiteY1" fmla="*/ 1251872 h 5842916"/>
                <a:gd name="connsiteX2" fmla="*/ 1488127 w 3247871"/>
                <a:gd name="connsiteY2" fmla="*/ 1001842 h 5842916"/>
                <a:gd name="connsiteX3" fmla="*/ 1341283 w 3247871"/>
                <a:gd name="connsiteY3" fmla="*/ 1066135 h 5842916"/>
                <a:gd name="connsiteX4" fmla="*/ 1088871 w 3247871"/>
                <a:gd name="connsiteY4" fmla="*/ 1369347 h 5842916"/>
                <a:gd name="connsiteX5" fmla="*/ 838840 w 3247871"/>
                <a:gd name="connsiteY5" fmla="*/ 1724153 h 5842916"/>
                <a:gd name="connsiteX6" fmla="*/ 599920 w 3247871"/>
                <a:gd name="connsiteY6" fmla="*/ 1925766 h 5842916"/>
                <a:gd name="connsiteX7" fmla="*/ 223683 w 3247871"/>
                <a:gd name="connsiteY7" fmla="*/ 2009109 h 5842916"/>
                <a:gd name="connsiteX8" fmla="*/ 23658 w 3247871"/>
                <a:gd name="connsiteY8" fmla="*/ 2013872 h 5842916"/>
                <a:gd name="connsiteX9" fmla="*/ 28421 w 3247871"/>
                <a:gd name="connsiteY9" fmla="*/ 1918622 h 5842916"/>
                <a:gd name="connsiteX10" fmla="*/ 228446 w 3247871"/>
                <a:gd name="connsiteY10" fmla="*/ 1913860 h 5842916"/>
                <a:gd name="connsiteX11" fmla="*/ 395133 w 3247871"/>
                <a:gd name="connsiteY11" fmla="*/ 1899572 h 5842916"/>
                <a:gd name="connsiteX12" fmla="*/ 620558 w 3247871"/>
                <a:gd name="connsiteY12" fmla="*/ 1828135 h 5842916"/>
                <a:gd name="connsiteX13" fmla="*/ 796771 w 3247871"/>
                <a:gd name="connsiteY13" fmla="*/ 1642397 h 5842916"/>
                <a:gd name="connsiteX14" fmla="*/ 1020608 w 3247871"/>
                <a:gd name="connsiteY14" fmla="*/ 1294735 h 5842916"/>
                <a:gd name="connsiteX15" fmla="*/ 1246033 w 3247871"/>
                <a:gd name="connsiteY15" fmla="*/ 1029622 h 5842916"/>
                <a:gd name="connsiteX16" fmla="*/ 1438121 w 3247871"/>
                <a:gd name="connsiteY16" fmla="*/ 842297 h 5842916"/>
                <a:gd name="connsiteX17" fmla="*/ 1709583 w 3247871"/>
                <a:gd name="connsiteY17" fmla="*/ 613697 h 5842916"/>
                <a:gd name="connsiteX18" fmla="*/ 2057246 w 3247871"/>
                <a:gd name="connsiteY18" fmla="*/ 327947 h 5842916"/>
                <a:gd name="connsiteX19" fmla="*/ 2400146 w 3247871"/>
                <a:gd name="connsiteY19" fmla="*/ 27910 h 5842916"/>
                <a:gd name="connsiteX20" fmla="*/ 2514446 w 3247871"/>
                <a:gd name="connsiteY20" fmla="*/ 42197 h 5842916"/>
                <a:gd name="connsiteX21" fmla="*/ 2671608 w 3247871"/>
                <a:gd name="connsiteY21" fmla="*/ 285085 h 5842916"/>
                <a:gd name="connsiteX22" fmla="*/ 2924021 w 3247871"/>
                <a:gd name="connsiteY22" fmla="*/ 594647 h 5842916"/>
                <a:gd name="connsiteX23" fmla="*/ 3247871 w 3247871"/>
                <a:gd name="connsiteY23" fmla="*/ 966122 h 5842916"/>
                <a:gd name="connsiteX24" fmla="*/ 2443008 w 3247871"/>
                <a:gd name="connsiteY24" fmla="*/ 194596 h 5842916"/>
                <a:gd name="connsiteX25" fmla="*/ 1900083 w 3247871"/>
                <a:gd name="connsiteY25" fmla="*/ 689896 h 5842916"/>
                <a:gd name="connsiteX26" fmla="*/ 2209646 w 3247871"/>
                <a:gd name="connsiteY26" fmla="*/ 1904334 h 5842916"/>
                <a:gd name="connsiteX27" fmla="*/ 1823884 w 3247871"/>
                <a:gd name="connsiteY27" fmla="*/ 2066260 h 5842916"/>
                <a:gd name="connsiteX28" fmla="*/ 1781022 w 3247871"/>
                <a:gd name="connsiteY28" fmla="*/ 2347246 h 5842916"/>
                <a:gd name="connsiteX29" fmla="*/ 847570 w 3247871"/>
                <a:gd name="connsiteY29" fmla="*/ 2352007 h 5842916"/>
                <a:gd name="connsiteX30" fmla="*/ 847571 w 3247871"/>
                <a:gd name="connsiteY30" fmla="*/ 2156747 h 5842916"/>
                <a:gd name="connsiteX31" fmla="*/ 1690533 w 3247871"/>
                <a:gd name="connsiteY31" fmla="*/ 2151984 h 5842916"/>
                <a:gd name="connsiteX32" fmla="*/ 1904846 w 3247871"/>
                <a:gd name="connsiteY32" fmla="*/ 1923384 h 5842916"/>
                <a:gd name="connsiteX33" fmla="*/ 2033432 w 3247871"/>
                <a:gd name="connsiteY33" fmla="*/ 1842421 h 5842916"/>
                <a:gd name="connsiteX34" fmla="*/ 2047721 w 3247871"/>
                <a:gd name="connsiteY34" fmla="*/ 1537621 h 5842916"/>
                <a:gd name="connsiteX35" fmla="*/ 1985809 w 3247871"/>
                <a:gd name="connsiteY35" fmla="*/ 1270922 h 5842916"/>
                <a:gd name="connsiteX36" fmla="*/ 1438121 w 3247871"/>
                <a:gd name="connsiteY36" fmla="*/ 1442371 h 5842916"/>
                <a:gd name="connsiteX37" fmla="*/ 990445 w 3247871"/>
                <a:gd name="connsiteY37" fmla="*/ 1732884 h 5842916"/>
                <a:gd name="connsiteX38" fmla="*/ 818997 w 3247871"/>
                <a:gd name="connsiteY38" fmla="*/ 2061496 h 5842916"/>
                <a:gd name="connsiteX39" fmla="*/ 666595 w 3247871"/>
                <a:gd name="connsiteY39" fmla="*/ 2747296 h 5842916"/>
                <a:gd name="connsiteX40" fmla="*/ 709459 w 3247871"/>
                <a:gd name="connsiteY40" fmla="*/ 3566446 h 5842916"/>
                <a:gd name="connsiteX41" fmla="*/ 771371 w 3247871"/>
                <a:gd name="connsiteY41" fmla="*/ 3956969 h 5842916"/>
                <a:gd name="connsiteX42" fmla="*/ 795183 w 3247871"/>
                <a:gd name="connsiteY42" fmla="*/ 4371306 h 5842916"/>
                <a:gd name="connsiteX43" fmla="*/ 723745 w 3247871"/>
                <a:gd name="connsiteY43" fmla="*/ 5099969 h 5842916"/>
                <a:gd name="connsiteX44" fmla="*/ 628496 w 3247871"/>
                <a:gd name="connsiteY44" fmla="*/ 5523830 h 5842916"/>
                <a:gd name="connsiteX45" fmla="*/ 990446 w 3247871"/>
                <a:gd name="connsiteY45" fmla="*/ 5566692 h 5842916"/>
                <a:gd name="connsiteX46" fmla="*/ 999971 w 3247871"/>
                <a:gd name="connsiteY46" fmla="*/ 5695280 h 5842916"/>
                <a:gd name="connsiteX47" fmla="*/ 623733 w 3247871"/>
                <a:gd name="connsiteY47" fmla="*/ 5685754 h 5842916"/>
                <a:gd name="connsiteX48" fmla="*/ 599921 w 3247871"/>
                <a:gd name="connsiteY48" fmla="*/ 5842916 h 5842916"/>
                <a:gd name="connsiteX0" fmla="*/ 1061883 w 3249968"/>
                <a:gd name="connsiteY0" fmla="*/ 1528098 h 5842916"/>
                <a:gd name="connsiteX1" fmla="*/ 1285721 w 3249968"/>
                <a:gd name="connsiteY1" fmla="*/ 1251872 h 5842916"/>
                <a:gd name="connsiteX2" fmla="*/ 1488127 w 3249968"/>
                <a:gd name="connsiteY2" fmla="*/ 1001842 h 5842916"/>
                <a:gd name="connsiteX3" fmla="*/ 1341283 w 3249968"/>
                <a:gd name="connsiteY3" fmla="*/ 1066135 h 5842916"/>
                <a:gd name="connsiteX4" fmla="*/ 1088871 w 3249968"/>
                <a:gd name="connsiteY4" fmla="*/ 1369347 h 5842916"/>
                <a:gd name="connsiteX5" fmla="*/ 838840 w 3249968"/>
                <a:gd name="connsiteY5" fmla="*/ 1724153 h 5842916"/>
                <a:gd name="connsiteX6" fmla="*/ 599920 w 3249968"/>
                <a:gd name="connsiteY6" fmla="*/ 1925766 h 5842916"/>
                <a:gd name="connsiteX7" fmla="*/ 223683 w 3249968"/>
                <a:gd name="connsiteY7" fmla="*/ 2009109 h 5842916"/>
                <a:gd name="connsiteX8" fmla="*/ 23658 w 3249968"/>
                <a:gd name="connsiteY8" fmla="*/ 2013872 h 5842916"/>
                <a:gd name="connsiteX9" fmla="*/ 28421 w 3249968"/>
                <a:gd name="connsiteY9" fmla="*/ 1918622 h 5842916"/>
                <a:gd name="connsiteX10" fmla="*/ 228446 w 3249968"/>
                <a:gd name="connsiteY10" fmla="*/ 1913860 h 5842916"/>
                <a:gd name="connsiteX11" fmla="*/ 395133 w 3249968"/>
                <a:gd name="connsiteY11" fmla="*/ 1899572 h 5842916"/>
                <a:gd name="connsiteX12" fmla="*/ 620558 w 3249968"/>
                <a:gd name="connsiteY12" fmla="*/ 1828135 h 5842916"/>
                <a:gd name="connsiteX13" fmla="*/ 796771 w 3249968"/>
                <a:gd name="connsiteY13" fmla="*/ 1642397 h 5842916"/>
                <a:gd name="connsiteX14" fmla="*/ 1020608 w 3249968"/>
                <a:gd name="connsiteY14" fmla="*/ 1294735 h 5842916"/>
                <a:gd name="connsiteX15" fmla="*/ 1246033 w 3249968"/>
                <a:gd name="connsiteY15" fmla="*/ 1029622 h 5842916"/>
                <a:gd name="connsiteX16" fmla="*/ 1438121 w 3249968"/>
                <a:gd name="connsiteY16" fmla="*/ 842297 h 5842916"/>
                <a:gd name="connsiteX17" fmla="*/ 1709583 w 3249968"/>
                <a:gd name="connsiteY17" fmla="*/ 613697 h 5842916"/>
                <a:gd name="connsiteX18" fmla="*/ 2057246 w 3249968"/>
                <a:gd name="connsiteY18" fmla="*/ 327947 h 5842916"/>
                <a:gd name="connsiteX19" fmla="*/ 2400146 w 3249968"/>
                <a:gd name="connsiteY19" fmla="*/ 27910 h 5842916"/>
                <a:gd name="connsiteX20" fmla="*/ 2514446 w 3249968"/>
                <a:gd name="connsiteY20" fmla="*/ 42197 h 5842916"/>
                <a:gd name="connsiteX21" fmla="*/ 2671608 w 3249968"/>
                <a:gd name="connsiteY21" fmla="*/ 285085 h 5842916"/>
                <a:gd name="connsiteX22" fmla="*/ 3247871 w 3249968"/>
                <a:gd name="connsiteY22" fmla="*/ 966122 h 5842916"/>
                <a:gd name="connsiteX23" fmla="*/ 2443008 w 3249968"/>
                <a:gd name="connsiteY23" fmla="*/ 194596 h 5842916"/>
                <a:gd name="connsiteX24" fmla="*/ 1900083 w 3249968"/>
                <a:gd name="connsiteY24" fmla="*/ 689896 h 5842916"/>
                <a:gd name="connsiteX25" fmla="*/ 2209646 w 3249968"/>
                <a:gd name="connsiteY25" fmla="*/ 1904334 h 5842916"/>
                <a:gd name="connsiteX26" fmla="*/ 1823884 w 3249968"/>
                <a:gd name="connsiteY26" fmla="*/ 2066260 h 5842916"/>
                <a:gd name="connsiteX27" fmla="*/ 1781022 w 3249968"/>
                <a:gd name="connsiteY27" fmla="*/ 2347246 h 5842916"/>
                <a:gd name="connsiteX28" fmla="*/ 847570 w 3249968"/>
                <a:gd name="connsiteY28" fmla="*/ 2352007 h 5842916"/>
                <a:gd name="connsiteX29" fmla="*/ 847571 w 3249968"/>
                <a:gd name="connsiteY29" fmla="*/ 2156747 h 5842916"/>
                <a:gd name="connsiteX30" fmla="*/ 1690533 w 3249968"/>
                <a:gd name="connsiteY30" fmla="*/ 2151984 h 5842916"/>
                <a:gd name="connsiteX31" fmla="*/ 1904846 w 3249968"/>
                <a:gd name="connsiteY31" fmla="*/ 1923384 h 5842916"/>
                <a:gd name="connsiteX32" fmla="*/ 2033432 w 3249968"/>
                <a:gd name="connsiteY32" fmla="*/ 1842421 h 5842916"/>
                <a:gd name="connsiteX33" fmla="*/ 2047721 w 3249968"/>
                <a:gd name="connsiteY33" fmla="*/ 1537621 h 5842916"/>
                <a:gd name="connsiteX34" fmla="*/ 1985809 w 3249968"/>
                <a:gd name="connsiteY34" fmla="*/ 1270922 h 5842916"/>
                <a:gd name="connsiteX35" fmla="*/ 1438121 w 3249968"/>
                <a:gd name="connsiteY35" fmla="*/ 1442371 h 5842916"/>
                <a:gd name="connsiteX36" fmla="*/ 990445 w 3249968"/>
                <a:gd name="connsiteY36" fmla="*/ 1732884 h 5842916"/>
                <a:gd name="connsiteX37" fmla="*/ 818997 w 3249968"/>
                <a:gd name="connsiteY37" fmla="*/ 2061496 h 5842916"/>
                <a:gd name="connsiteX38" fmla="*/ 666595 w 3249968"/>
                <a:gd name="connsiteY38" fmla="*/ 2747296 h 5842916"/>
                <a:gd name="connsiteX39" fmla="*/ 709459 w 3249968"/>
                <a:gd name="connsiteY39" fmla="*/ 3566446 h 5842916"/>
                <a:gd name="connsiteX40" fmla="*/ 771371 w 3249968"/>
                <a:gd name="connsiteY40" fmla="*/ 3956969 h 5842916"/>
                <a:gd name="connsiteX41" fmla="*/ 795183 w 3249968"/>
                <a:gd name="connsiteY41" fmla="*/ 4371306 h 5842916"/>
                <a:gd name="connsiteX42" fmla="*/ 723745 w 3249968"/>
                <a:gd name="connsiteY42" fmla="*/ 5099969 h 5842916"/>
                <a:gd name="connsiteX43" fmla="*/ 628496 w 3249968"/>
                <a:gd name="connsiteY43" fmla="*/ 5523830 h 5842916"/>
                <a:gd name="connsiteX44" fmla="*/ 990446 w 3249968"/>
                <a:gd name="connsiteY44" fmla="*/ 5566692 h 5842916"/>
                <a:gd name="connsiteX45" fmla="*/ 999971 w 3249968"/>
                <a:gd name="connsiteY45" fmla="*/ 5695280 h 5842916"/>
                <a:gd name="connsiteX46" fmla="*/ 623733 w 3249968"/>
                <a:gd name="connsiteY46" fmla="*/ 5685754 h 5842916"/>
                <a:gd name="connsiteX47" fmla="*/ 599921 w 3249968"/>
                <a:gd name="connsiteY47" fmla="*/ 5842916 h 5842916"/>
                <a:gd name="connsiteX0" fmla="*/ 1061883 w 3261173"/>
                <a:gd name="connsiteY0" fmla="*/ 1528098 h 5842916"/>
                <a:gd name="connsiteX1" fmla="*/ 1285721 w 3261173"/>
                <a:gd name="connsiteY1" fmla="*/ 1251872 h 5842916"/>
                <a:gd name="connsiteX2" fmla="*/ 1488127 w 3261173"/>
                <a:gd name="connsiteY2" fmla="*/ 1001842 h 5842916"/>
                <a:gd name="connsiteX3" fmla="*/ 1341283 w 3261173"/>
                <a:gd name="connsiteY3" fmla="*/ 1066135 h 5842916"/>
                <a:gd name="connsiteX4" fmla="*/ 1088871 w 3261173"/>
                <a:gd name="connsiteY4" fmla="*/ 1369347 h 5842916"/>
                <a:gd name="connsiteX5" fmla="*/ 838840 w 3261173"/>
                <a:gd name="connsiteY5" fmla="*/ 1724153 h 5842916"/>
                <a:gd name="connsiteX6" fmla="*/ 599920 w 3261173"/>
                <a:gd name="connsiteY6" fmla="*/ 1925766 h 5842916"/>
                <a:gd name="connsiteX7" fmla="*/ 223683 w 3261173"/>
                <a:gd name="connsiteY7" fmla="*/ 2009109 h 5842916"/>
                <a:gd name="connsiteX8" fmla="*/ 23658 w 3261173"/>
                <a:gd name="connsiteY8" fmla="*/ 2013872 h 5842916"/>
                <a:gd name="connsiteX9" fmla="*/ 28421 w 3261173"/>
                <a:gd name="connsiteY9" fmla="*/ 1918622 h 5842916"/>
                <a:gd name="connsiteX10" fmla="*/ 228446 w 3261173"/>
                <a:gd name="connsiteY10" fmla="*/ 1913860 h 5842916"/>
                <a:gd name="connsiteX11" fmla="*/ 395133 w 3261173"/>
                <a:gd name="connsiteY11" fmla="*/ 1899572 h 5842916"/>
                <a:gd name="connsiteX12" fmla="*/ 620558 w 3261173"/>
                <a:gd name="connsiteY12" fmla="*/ 1828135 h 5842916"/>
                <a:gd name="connsiteX13" fmla="*/ 796771 w 3261173"/>
                <a:gd name="connsiteY13" fmla="*/ 1642397 h 5842916"/>
                <a:gd name="connsiteX14" fmla="*/ 1020608 w 3261173"/>
                <a:gd name="connsiteY14" fmla="*/ 1294735 h 5842916"/>
                <a:gd name="connsiteX15" fmla="*/ 1246033 w 3261173"/>
                <a:gd name="connsiteY15" fmla="*/ 1029622 h 5842916"/>
                <a:gd name="connsiteX16" fmla="*/ 1438121 w 3261173"/>
                <a:gd name="connsiteY16" fmla="*/ 842297 h 5842916"/>
                <a:gd name="connsiteX17" fmla="*/ 1709583 w 3261173"/>
                <a:gd name="connsiteY17" fmla="*/ 613697 h 5842916"/>
                <a:gd name="connsiteX18" fmla="*/ 2057246 w 3261173"/>
                <a:gd name="connsiteY18" fmla="*/ 327947 h 5842916"/>
                <a:gd name="connsiteX19" fmla="*/ 2400146 w 3261173"/>
                <a:gd name="connsiteY19" fmla="*/ 27910 h 5842916"/>
                <a:gd name="connsiteX20" fmla="*/ 2514446 w 3261173"/>
                <a:gd name="connsiteY20" fmla="*/ 42197 h 5842916"/>
                <a:gd name="connsiteX21" fmla="*/ 2671608 w 3261173"/>
                <a:gd name="connsiteY21" fmla="*/ 285085 h 5842916"/>
                <a:gd name="connsiteX22" fmla="*/ 2925609 w 3261173"/>
                <a:gd name="connsiteY22" fmla="*/ 569240 h 5842916"/>
                <a:gd name="connsiteX23" fmla="*/ 3247871 w 3261173"/>
                <a:gd name="connsiteY23" fmla="*/ 966122 h 5842916"/>
                <a:gd name="connsiteX24" fmla="*/ 2443008 w 3261173"/>
                <a:gd name="connsiteY24" fmla="*/ 194596 h 5842916"/>
                <a:gd name="connsiteX25" fmla="*/ 1900083 w 3261173"/>
                <a:gd name="connsiteY25" fmla="*/ 689896 h 5842916"/>
                <a:gd name="connsiteX26" fmla="*/ 2209646 w 3261173"/>
                <a:gd name="connsiteY26" fmla="*/ 1904334 h 5842916"/>
                <a:gd name="connsiteX27" fmla="*/ 1823884 w 3261173"/>
                <a:gd name="connsiteY27" fmla="*/ 2066260 h 5842916"/>
                <a:gd name="connsiteX28" fmla="*/ 1781022 w 3261173"/>
                <a:gd name="connsiteY28" fmla="*/ 2347246 h 5842916"/>
                <a:gd name="connsiteX29" fmla="*/ 847570 w 3261173"/>
                <a:gd name="connsiteY29" fmla="*/ 2352007 h 5842916"/>
                <a:gd name="connsiteX30" fmla="*/ 847571 w 3261173"/>
                <a:gd name="connsiteY30" fmla="*/ 2156747 h 5842916"/>
                <a:gd name="connsiteX31" fmla="*/ 1690533 w 3261173"/>
                <a:gd name="connsiteY31" fmla="*/ 2151984 h 5842916"/>
                <a:gd name="connsiteX32" fmla="*/ 1904846 w 3261173"/>
                <a:gd name="connsiteY32" fmla="*/ 1923384 h 5842916"/>
                <a:gd name="connsiteX33" fmla="*/ 2033432 w 3261173"/>
                <a:gd name="connsiteY33" fmla="*/ 1842421 h 5842916"/>
                <a:gd name="connsiteX34" fmla="*/ 2047721 w 3261173"/>
                <a:gd name="connsiteY34" fmla="*/ 1537621 h 5842916"/>
                <a:gd name="connsiteX35" fmla="*/ 1985809 w 3261173"/>
                <a:gd name="connsiteY35" fmla="*/ 1270922 h 5842916"/>
                <a:gd name="connsiteX36" fmla="*/ 1438121 w 3261173"/>
                <a:gd name="connsiteY36" fmla="*/ 1442371 h 5842916"/>
                <a:gd name="connsiteX37" fmla="*/ 990445 w 3261173"/>
                <a:gd name="connsiteY37" fmla="*/ 1732884 h 5842916"/>
                <a:gd name="connsiteX38" fmla="*/ 818997 w 3261173"/>
                <a:gd name="connsiteY38" fmla="*/ 2061496 h 5842916"/>
                <a:gd name="connsiteX39" fmla="*/ 666595 w 3261173"/>
                <a:gd name="connsiteY39" fmla="*/ 2747296 h 5842916"/>
                <a:gd name="connsiteX40" fmla="*/ 709459 w 3261173"/>
                <a:gd name="connsiteY40" fmla="*/ 3566446 h 5842916"/>
                <a:gd name="connsiteX41" fmla="*/ 771371 w 3261173"/>
                <a:gd name="connsiteY41" fmla="*/ 3956969 h 5842916"/>
                <a:gd name="connsiteX42" fmla="*/ 795183 w 3261173"/>
                <a:gd name="connsiteY42" fmla="*/ 4371306 h 5842916"/>
                <a:gd name="connsiteX43" fmla="*/ 723745 w 3261173"/>
                <a:gd name="connsiteY43" fmla="*/ 5099969 h 5842916"/>
                <a:gd name="connsiteX44" fmla="*/ 628496 w 3261173"/>
                <a:gd name="connsiteY44" fmla="*/ 5523830 h 5842916"/>
                <a:gd name="connsiteX45" fmla="*/ 990446 w 3261173"/>
                <a:gd name="connsiteY45" fmla="*/ 5566692 h 5842916"/>
                <a:gd name="connsiteX46" fmla="*/ 999971 w 3261173"/>
                <a:gd name="connsiteY46" fmla="*/ 5695280 h 5842916"/>
                <a:gd name="connsiteX47" fmla="*/ 623733 w 3261173"/>
                <a:gd name="connsiteY47" fmla="*/ 5685754 h 5842916"/>
                <a:gd name="connsiteX48" fmla="*/ 599921 w 3261173"/>
                <a:gd name="connsiteY48" fmla="*/ 5842916 h 5842916"/>
                <a:gd name="connsiteX0" fmla="*/ 1061883 w 2929946"/>
                <a:gd name="connsiteY0" fmla="*/ 1528098 h 5842916"/>
                <a:gd name="connsiteX1" fmla="*/ 1285721 w 2929946"/>
                <a:gd name="connsiteY1" fmla="*/ 1251872 h 5842916"/>
                <a:gd name="connsiteX2" fmla="*/ 1488127 w 2929946"/>
                <a:gd name="connsiteY2" fmla="*/ 1001842 h 5842916"/>
                <a:gd name="connsiteX3" fmla="*/ 1341283 w 2929946"/>
                <a:gd name="connsiteY3" fmla="*/ 1066135 h 5842916"/>
                <a:gd name="connsiteX4" fmla="*/ 1088871 w 2929946"/>
                <a:gd name="connsiteY4" fmla="*/ 1369347 h 5842916"/>
                <a:gd name="connsiteX5" fmla="*/ 838840 w 2929946"/>
                <a:gd name="connsiteY5" fmla="*/ 1724153 h 5842916"/>
                <a:gd name="connsiteX6" fmla="*/ 599920 w 2929946"/>
                <a:gd name="connsiteY6" fmla="*/ 1925766 h 5842916"/>
                <a:gd name="connsiteX7" fmla="*/ 223683 w 2929946"/>
                <a:gd name="connsiteY7" fmla="*/ 2009109 h 5842916"/>
                <a:gd name="connsiteX8" fmla="*/ 23658 w 2929946"/>
                <a:gd name="connsiteY8" fmla="*/ 2013872 h 5842916"/>
                <a:gd name="connsiteX9" fmla="*/ 28421 w 2929946"/>
                <a:gd name="connsiteY9" fmla="*/ 1918622 h 5842916"/>
                <a:gd name="connsiteX10" fmla="*/ 228446 w 2929946"/>
                <a:gd name="connsiteY10" fmla="*/ 1913860 h 5842916"/>
                <a:gd name="connsiteX11" fmla="*/ 395133 w 2929946"/>
                <a:gd name="connsiteY11" fmla="*/ 1899572 h 5842916"/>
                <a:gd name="connsiteX12" fmla="*/ 620558 w 2929946"/>
                <a:gd name="connsiteY12" fmla="*/ 1828135 h 5842916"/>
                <a:gd name="connsiteX13" fmla="*/ 796771 w 2929946"/>
                <a:gd name="connsiteY13" fmla="*/ 1642397 h 5842916"/>
                <a:gd name="connsiteX14" fmla="*/ 1020608 w 2929946"/>
                <a:gd name="connsiteY14" fmla="*/ 1294735 h 5842916"/>
                <a:gd name="connsiteX15" fmla="*/ 1246033 w 2929946"/>
                <a:gd name="connsiteY15" fmla="*/ 1029622 h 5842916"/>
                <a:gd name="connsiteX16" fmla="*/ 1438121 w 2929946"/>
                <a:gd name="connsiteY16" fmla="*/ 842297 h 5842916"/>
                <a:gd name="connsiteX17" fmla="*/ 1709583 w 2929946"/>
                <a:gd name="connsiteY17" fmla="*/ 613697 h 5842916"/>
                <a:gd name="connsiteX18" fmla="*/ 2057246 w 2929946"/>
                <a:gd name="connsiteY18" fmla="*/ 327947 h 5842916"/>
                <a:gd name="connsiteX19" fmla="*/ 2400146 w 2929946"/>
                <a:gd name="connsiteY19" fmla="*/ 27910 h 5842916"/>
                <a:gd name="connsiteX20" fmla="*/ 2514446 w 2929946"/>
                <a:gd name="connsiteY20" fmla="*/ 42197 h 5842916"/>
                <a:gd name="connsiteX21" fmla="*/ 2671608 w 2929946"/>
                <a:gd name="connsiteY21" fmla="*/ 285085 h 5842916"/>
                <a:gd name="connsiteX22" fmla="*/ 2925609 w 2929946"/>
                <a:gd name="connsiteY22" fmla="*/ 569240 h 5842916"/>
                <a:gd name="connsiteX23" fmla="*/ 2443008 w 2929946"/>
                <a:gd name="connsiteY23" fmla="*/ 194596 h 5842916"/>
                <a:gd name="connsiteX24" fmla="*/ 1900083 w 2929946"/>
                <a:gd name="connsiteY24" fmla="*/ 689896 h 5842916"/>
                <a:gd name="connsiteX25" fmla="*/ 2209646 w 2929946"/>
                <a:gd name="connsiteY25" fmla="*/ 1904334 h 5842916"/>
                <a:gd name="connsiteX26" fmla="*/ 1823884 w 2929946"/>
                <a:gd name="connsiteY26" fmla="*/ 2066260 h 5842916"/>
                <a:gd name="connsiteX27" fmla="*/ 1781022 w 2929946"/>
                <a:gd name="connsiteY27" fmla="*/ 2347246 h 5842916"/>
                <a:gd name="connsiteX28" fmla="*/ 847570 w 2929946"/>
                <a:gd name="connsiteY28" fmla="*/ 2352007 h 5842916"/>
                <a:gd name="connsiteX29" fmla="*/ 847571 w 2929946"/>
                <a:gd name="connsiteY29" fmla="*/ 2156747 h 5842916"/>
                <a:gd name="connsiteX30" fmla="*/ 1690533 w 2929946"/>
                <a:gd name="connsiteY30" fmla="*/ 2151984 h 5842916"/>
                <a:gd name="connsiteX31" fmla="*/ 1904846 w 2929946"/>
                <a:gd name="connsiteY31" fmla="*/ 1923384 h 5842916"/>
                <a:gd name="connsiteX32" fmla="*/ 2033432 w 2929946"/>
                <a:gd name="connsiteY32" fmla="*/ 1842421 h 5842916"/>
                <a:gd name="connsiteX33" fmla="*/ 2047721 w 2929946"/>
                <a:gd name="connsiteY33" fmla="*/ 1537621 h 5842916"/>
                <a:gd name="connsiteX34" fmla="*/ 1985809 w 2929946"/>
                <a:gd name="connsiteY34" fmla="*/ 1270922 h 5842916"/>
                <a:gd name="connsiteX35" fmla="*/ 1438121 w 2929946"/>
                <a:gd name="connsiteY35" fmla="*/ 1442371 h 5842916"/>
                <a:gd name="connsiteX36" fmla="*/ 990445 w 2929946"/>
                <a:gd name="connsiteY36" fmla="*/ 1732884 h 5842916"/>
                <a:gd name="connsiteX37" fmla="*/ 818997 w 2929946"/>
                <a:gd name="connsiteY37" fmla="*/ 2061496 h 5842916"/>
                <a:gd name="connsiteX38" fmla="*/ 666595 w 2929946"/>
                <a:gd name="connsiteY38" fmla="*/ 2747296 h 5842916"/>
                <a:gd name="connsiteX39" fmla="*/ 709459 w 2929946"/>
                <a:gd name="connsiteY39" fmla="*/ 3566446 h 5842916"/>
                <a:gd name="connsiteX40" fmla="*/ 771371 w 2929946"/>
                <a:gd name="connsiteY40" fmla="*/ 3956969 h 5842916"/>
                <a:gd name="connsiteX41" fmla="*/ 795183 w 2929946"/>
                <a:gd name="connsiteY41" fmla="*/ 4371306 h 5842916"/>
                <a:gd name="connsiteX42" fmla="*/ 723745 w 2929946"/>
                <a:gd name="connsiteY42" fmla="*/ 5099969 h 5842916"/>
                <a:gd name="connsiteX43" fmla="*/ 628496 w 2929946"/>
                <a:gd name="connsiteY43" fmla="*/ 5523830 h 5842916"/>
                <a:gd name="connsiteX44" fmla="*/ 990446 w 2929946"/>
                <a:gd name="connsiteY44" fmla="*/ 5566692 h 5842916"/>
                <a:gd name="connsiteX45" fmla="*/ 999971 w 2929946"/>
                <a:gd name="connsiteY45" fmla="*/ 5695280 h 5842916"/>
                <a:gd name="connsiteX46" fmla="*/ 623733 w 2929946"/>
                <a:gd name="connsiteY46" fmla="*/ 5685754 h 5842916"/>
                <a:gd name="connsiteX47" fmla="*/ 599921 w 2929946"/>
                <a:gd name="connsiteY47" fmla="*/ 5842916 h 5842916"/>
                <a:gd name="connsiteX0" fmla="*/ 1061883 w 2671608"/>
                <a:gd name="connsiteY0" fmla="*/ 1528098 h 5842916"/>
                <a:gd name="connsiteX1" fmla="*/ 1285721 w 2671608"/>
                <a:gd name="connsiteY1" fmla="*/ 1251872 h 5842916"/>
                <a:gd name="connsiteX2" fmla="*/ 1488127 w 2671608"/>
                <a:gd name="connsiteY2" fmla="*/ 1001842 h 5842916"/>
                <a:gd name="connsiteX3" fmla="*/ 1341283 w 2671608"/>
                <a:gd name="connsiteY3" fmla="*/ 1066135 h 5842916"/>
                <a:gd name="connsiteX4" fmla="*/ 1088871 w 2671608"/>
                <a:gd name="connsiteY4" fmla="*/ 1369347 h 5842916"/>
                <a:gd name="connsiteX5" fmla="*/ 838840 w 2671608"/>
                <a:gd name="connsiteY5" fmla="*/ 1724153 h 5842916"/>
                <a:gd name="connsiteX6" fmla="*/ 599920 w 2671608"/>
                <a:gd name="connsiteY6" fmla="*/ 1925766 h 5842916"/>
                <a:gd name="connsiteX7" fmla="*/ 223683 w 2671608"/>
                <a:gd name="connsiteY7" fmla="*/ 2009109 h 5842916"/>
                <a:gd name="connsiteX8" fmla="*/ 23658 w 2671608"/>
                <a:gd name="connsiteY8" fmla="*/ 2013872 h 5842916"/>
                <a:gd name="connsiteX9" fmla="*/ 28421 w 2671608"/>
                <a:gd name="connsiteY9" fmla="*/ 1918622 h 5842916"/>
                <a:gd name="connsiteX10" fmla="*/ 228446 w 2671608"/>
                <a:gd name="connsiteY10" fmla="*/ 1913860 h 5842916"/>
                <a:gd name="connsiteX11" fmla="*/ 395133 w 2671608"/>
                <a:gd name="connsiteY11" fmla="*/ 1899572 h 5842916"/>
                <a:gd name="connsiteX12" fmla="*/ 620558 w 2671608"/>
                <a:gd name="connsiteY12" fmla="*/ 1828135 h 5842916"/>
                <a:gd name="connsiteX13" fmla="*/ 796771 w 2671608"/>
                <a:gd name="connsiteY13" fmla="*/ 1642397 h 5842916"/>
                <a:gd name="connsiteX14" fmla="*/ 1020608 w 2671608"/>
                <a:gd name="connsiteY14" fmla="*/ 1294735 h 5842916"/>
                <a:gd name="connsiteX15" fmla="*/ 1246033 w 2671608"/>
                <a:gd name="connsiteY15" fmla="*/ 1029622 h 5842916"/>
                <a:gd name="connsiteX16" fmla="*/ 1438121 w 2671608"/>
                <a:gd name="connsiteY16" fmla="*/ 842297 h 5842916"/>
                <a:gd name="connsiteX17" fmla="*/ 1709583 w 2671608"/>
                <a:gd name="connsiteY17" fmla="*/ 613697 h 5842916"/>
                <a:gd name="connsiteX18" fmla="*/ 2057246 w 2671608"/>
                <a:gd name="connsiteY18" fmla="*/ 327947 h 5842916"/>
                <a:gd name="connsiteX19" fmla="*/ 2400146 w 2671608"/>
                <a:gd name="connsiteY19" fmla="*/ 27910 h 5842916"/>
                <a:gd name="connsiteX20" fmla="*/ 2514446 w 2671608"/>
                <a:gd name="connsiteY20" fmla="*/ 42197 h 5842916"/>
                <a:gd name="connsiteX21" fmla="*/ 2671608 w 2671608"/>
                <a:gd name="connsiteY21" fmla="*/ 285085 h 5842916"/>
                <a:gd name="connsiteX22" fmla="*/ 2443008 w 2671608"/>
                <a:gd name="connsiteY22" fmla="*/ 194596 h 5842916"/>
                <a:gd name="connsiteX23" fmla="*/ 1900083 w 2671608"/>
                <a:gd name="connsiteY23" fmla="*/ 689896 h 5842916"/>
                <a:gd name="connsiteX24" fmla="*/ 2209646 w 2671608"/>
                <a:gd name="connsiteY24" fmla="*/ 1904334 h 5842916"/>
                <a:gd name="connsiteX25" fmla="*/ 1823884 w 2671608"/>
                <a:gd name="connsiteY25" fmla="*/ 2066260 h 5842916"/>
                <a:gd name="connsiteX26" fmla="*/ 1781022 w 2671608"/>
                <a:gd name="connsiteY26" fmla="*/ 2347246 h 5842916"/>
                <a:gd name="connsiteX27" fmla="*/ 847570 w 2671608"/>
                <a:gd name="connsiteY27" fmla="*/ 2352007 h 5842916"/>
                <a:gd name="connsiteX28" fmla="*/ 847571 w 2671608"/>
                <a:gd name="connsiteY28" fmla="*/ 2156747 h 5842916"/>
                <a:gd name="connsiteX29" fmla="*/ 1690533 w 2671608"/>
                <a:gd name="connsiteY29" fmla="*/ 2151984 h 5842916"/>
                <a:gd name="connsiteX30" fmla="*/ 1904846 w 2671608"/>
                <a:gd name="connsiteY30" fmla="*/ 1923384 h 5842916"/>
                <a:gd name="connsiteX31" fmla="*/ 2033432 w 2671608"/>
                <a:gd name="connsiteY31" fmla="*/ 1842421 h 5842916"/>
                <a:gd name="connsiteX32" fmla="*/ 2047721 w 2671608"/>
                <a:gd name="connsiteY32" fmla="*/ 1537621 h 5842916"/>
                <a:gd name="connsiteX33" fmla="*/ 1985809 w 2671608"/>
                <a:gd name="connsiteY33" fmla="*/ 1270922 h 5842916"/>
                <a:gd name="connsiteX34" fmla="*/ 1438121 w 2671608"/>
                <a:gd name="connsiteY34" fmla="*/ 1442371 h 5842916"/>
                <a:gd name="connsiteX35" fmla="*/ 990445 w 2671608"/>
                <a:gd name="connsiteY35" fmla="*/ 1732884 h 5842916"/>
                <a:gd name="connsiteX36" fmla="*/ 818997 w 2671608"/>
                <a:gd name="connsiteY36" fmla="*/ 2061496 h 5842916"/>
                <a:gd name="connsiteX37" fmla="*/ 666595 w 2671608"/>
                <a:gd name="connsiteY37" fmla="*/ 2747296 h 5842916"/>
                <a:gd name="connsiteX38" fmla="*/ 709459 w 2671608"/>
                <a:gd name="connsiteY38" fmla="*/ 3566446 h 5842916"/>
                <a:gd name="connsiteX39" fmla="*/ 771371 w 2671608"/>
                <a:gd name="connsiteY39" fmla="*/ 3956969 h 5842916"/>
                <a:gd name="connsiteX40" fmla="*/ 795183 w 2671608"/>
                <a:gd name="connsiteY40" fmla="*/ 4371306 h 5842916"/>
                <a:gd name="connsiteX41" fmla="*/ 723745 w 2671608"/>
                <a:gd name="connsiteY41" fmla="*/ 5099969 h 5842916"/>
                <a:gd name="connsiteX42" fmla="*/ 628496 w 2671608"/>
                <a:gd name="connsiteY42" fmla="*/ 5523830 h 5842916"/>
                <a:gd name="connsiteX43" fmla="*/ 990446 w 2671608"/>
                <a:gd name="connsiteY43" fmla="*/ 5566692 h 5842916"/>
                <a:gd name="connsiteX44" fmla="*/ 999971 w 2671608"/>
                <a:gd name="connsiteY44" fmla="*/ 5695280 h 5842916"/>
                <a:gd name="connsiteX45" fmla="*/ 623733 w 2671608"/>
                <a:gd name="connsiteY45" fmla="*/ 5685754 h 5842916"/>
                <a:gd name="connsiteX46" fmla="*/ 599921 w 2671608"/>
                <a:gd name="connsiteY46" fmla="*/ 5842916 h 5842916"/>
                <a:gd name="connsiteX0" fmla="*/ 1061883 w 2521984"/>
                <a:gd name="connsiteY0" fmla="*/ 1528098 h 5842916"/>
                <a:gd name="connsiteX1" fmla="*/ 1285721 w 2521984"/>
                <a:gd name="connsiteY1" fmla="*/ 1251872 h 5842916"/>
                <a:gd name="connsiteX2" fmla="*/ 1488127 w 2521984"/>
                <a:gd name="connsiteY2" fmla="*/ 1001842 h 5842916"/>
                <a:gd name="connsiteX3" fmla="*/ 1341283 w 2521984"/>
                <a:gd name="connsiteY3" fmla="*/ 1066135 h 5842916"/>
                <a:gd name="connsiteX4" fmla="*/ 1088871 w 2521984"/>
                <a:gd name="connsiteY4" fmla="*/ 1369347 h 5842916"/>
                <a:gd name="connsiteX5" fmla="*/ 838840 w 2521984"/>
                <a:gd name="connsiteY5" fmla="*/ 1724153 h 5842916"/>
                <a:gd name="connsiteX6" fmla="*/ 599920 w 2521984"/>
                <a:gd name="connsiteY6" fmla="*/ 1925766 h 5842916"/>
                <a:gd name="connsiteX7" fmla="*/ 223683 w 2521984"/>
                <a:gd name="connsiteY7" fmla="*/ 2009109 h 5842916"/>
                <a:gd name="connsiteX8" fmla="*/ 23658 w 2521984"/>
                <a:gd name="connsiteY8" fmla="*/ 2013872 h 5842916"/>
                <a:gd name="connsiteX9" fmla="*/ 28421 w 2521984"/>
                <a:gd name="connsiteY9" fmla="*/ 1918622 h 5842916"/>
                <a:gd name="connsiteX10" fmla="*/ 228446 w 2521984"/>
                <a:gd name="connsiteY10" fmla="*/ 1913860 h 5842916"/>
                <a:gd name="connsiteX11" fmla="*/ 395133 w 2521984"/>
                <a:gd name="connsiteY11" fmla="*/ 1899572 h 5842916"/>
                <a:gd name="connsiteX12" fmla="*/ 620558 w 2521984"/>
                <a:gd name="connsiteY12" fmla="*/ 1828135 h 5842916"/>
                <a:gd name="connsiteX13" fmla="*/ 796771 w 2521984"/>
                <a:gd name="connsiteY13" fmla="*/ 1642397 h 5842916"/>
                <a:gd name="connsiteX14" fmla="*/ 1020608 w 2521984"/>
                <a:gd name="connsiteY14" fmla="*/ 1294735 h 5842916"/>
                <a:gd name="connsiteX15" fmla="*/ 1246033 w 2521984"/>
                <a:gd name="connsiteY15" fmla="*/ 1029622 h 5842916"/>
                <a:gd name="connsiteX16" fmla="*/ 1438121 w 2521984"/>
                <a:gd name="connsiteY16" fmla="*/ 842297 h 5842916"/>
                <a:gd name="connsiteX17" fmla="*/ 1709583 w 2521984"/>
                <a:gd name="connsiteY17" fmla="*/ 613697 h 5842916"/>
                <a:gd name="connsiteX18" fmla="*/ 2057246 w 2521984"/>
                <a:gd name="connsiteY18" fmla="*/ 327947 h 5842916"/>
                <a:gd name="connsiteX19" fmla="*/ 2400146 w 2521984"/>
                <a:gd name="connsiteY19" fmla="*/ 27910 h 5842916"/>
                <a:gd name="connsiteX20" fmla="*/ 2514446 w 2521984"/>
                <a:gd name="connsiteY20" fmla="*/ 42197 h 5842916"/>
                <a:gd name="connsiteX21" fmla="*/ 2443008 w 2521984"/>
                <a:gd name="connsiteY21" fmla="*/ 194596 h 5842916"/>
                <a:gd name="connsiteX22" fmla="*/ 1900083 w 2521984"/>
                <a:gd name="connsiteY22" fmla="*/ 689896 h 5842916"/>
                <a:gd name="connsiteX23" fmla="*/ 2209646 w 2521984"/>
                <a:gd name="connsiteY23" fmla="*/ 1904334 h 5842916"/>
                <a:gd name="connsiteX24" fmla="*/ 1823884 w 2521984"/>
                <a:gd name="connsiteY24" fmla="*/ 2066260 h 5842916"/>
                <a:gd name="connsiteX25" fmla="*/ 1781022 w 2521984"/>
                <a:gd name="connsiteY25" fmla="*/ 2347246 h 5842916"/>
                <a:gd name="connsiteX26" fmla="*/ 847570 w 2521984"/>
                <a:gd name="connsiteY26" fmla="*/ 2352007 h 5842916"/>
                <a:gd name="connsiteX27" fmla="*/ 847571 w 2521984"/>
                <a:gd name="connsiteY27" fmla="*/ 2156747 h 5842916"/>
                <a:gd name="connsiteX28" fmla="*/ 1690533 w 2521984"/>
                <a:gd name="connsiteY28" fmla="*/ 2151984 h 5842916"/>
                <a:gd name="connsiteX29" fmla="*/ 1904846 w 2521984"/>
                <a:gd name="connsiteY29" fmla="*/ 1923384 h 5842916"/>
                <a:gd name="connsiteX30" fmla="*/ 2033432 w 2521984"/>
                <a:gd name="connsiteY30" fmla="*/ 1842421 h 5842916"/>
                <a:gd name="connsiteX31" fmla="*/ 2047721 w 2521984"/>
                <a:gd name="connsiteY31" fmla="*/ 1537621 h 5842916"/>
                <a:gd name="connsiteX32" fmla="*/ 1985809 w 2521984"/>
                <a:gd name="connsiteY32" fmla="*/ 1270922 h 5842916"/>
                <a:gd name="connsiteX33" fmla="*/ 1438121 w 2521984"/>
                <a:gd name="connsiteY33" fmla="*/ 1442371 h 5842916"/>
                <a:gd name="connsiteX34" fmla="*/ 990445 w 2521984"/>
                <a:gd name="connsiteY34" fmla="*/ 1732884 h 5842916"/>
                <a:gd name="connsiteX35" fmla="*/ 818997 w 2521984"/>
                <a:gd name="connsiteY35" fmla="*/ 2061496 h 5842916"/>
                <a:gd name="connsiteX36" fmla="*/ 666595 w 2521984"/>
                <a:gd name="connsiteY36" fmla="*/ 2747296 h 5842916"/>
                <a:gd name="connsiteX37" fmla="*/ 709459 w 2521984"/>
                <a:gd name="connsiteY37" fmla="*/ 3566446 h 5842916"/>
                <a:gd name="connsiteX38" fmla="*/ 771371 w 2521984"/>
                <a:gd name="connsiteY38" fmla="*/ 3956969 h 5842916"/>
                <a:gd name="connsiteX39" fmla="*/ 795183 w 2521984"/>
                <a:gd name="connsiteY39" fmla="*/ 4371306 h 5842916"/>
                <a:gd name="connsiteX40" fmla="*/ 723745 w 2521984"/>
                <a:gd name="connsiteY40" fmla="*/ 5099969 h 5842916"/>
                <a:gd name="connsiteX41" fmla="*/ 628496 w 2521984"/>
                <a:gd name="connsiteY41" fmla="*/ 5523830 h 5842916"/>
                <a:gd name="connsiteX42" fmla="*/ 990446 w 2521984"/>
                <a:gd name="connsiteY42" fmla="*/ 5566692 h 5842916"/>
                <a:gd name="connsiteX43" fmla="*/ 999971 w 2521984"/>
                <a:gd name="connsiteY43" fmla="*/ 5695280 h 5842916"/>
                <a:gd name="connsiteX44" fmla="*/ 623733 w 2521984"/>
                <a:gd name="connsiteY44" fmla="*/ 5685754 h 5842916"/>
                <a:gd name="connsiteX45" fmla="*/ 599921 w 2521984"/>
                <a:gd name="connsiteY45" fmla="*/ 5842916 h 5842916"/>
                <a:gd name="connsiteX0" fmla="*/ 1061883 w 2483268"/>
                <a:gd name="connsiteY0" fmla="*/ 1503962 h 5818780"/>
                <a:gd name="connsiteX1" fmla="*/ 1285721 w 2483268"/>
                <a:gd name="connsiteY1" fmla="*/ 1227736 h 5818780"/>
                <a:gd name="connsiteX2" fmla="*/ 1488127 w 2483268"/>
                <a:gd name="connsiteY2" fmla="*/ 977706 h 5818780"/>
                <a:gd name="connsiteX3" fmla="*/ 1341283 w 2483268"/>
                <a:gd name="connsiteY3" fmla="*/ 1041999 h 5818780"/>
                <a:gd name="connsiteX4" fmla="*/ 1088871 w 2483268"/>
                <a:gd name="connsiteY4" fmla="*/ 1345211 h 5818780"/>
                <a:gd name="connsiteX5" fmla="*/ 838840 w 2483268"/>
                <a:gd name="connsiteY5" fmla="*/ 1700017 h 5818780"/>
                <a:gd name="connsiteX6" fmla="*/ 599920 w 2483268"/>
                <a:gd name="connsiteY6" fmla="*/ 1901630 h 5818780"/>
                <a:gd name="connsiteX7" fmla="*/ 223683 w 2483268"/>
                <a:gd name="connsiteY7" fmla="*/ 1984973 h 5818780"/>
                <a:gd name="connsiteX8" fmla="*/ 23658 w 2483268"/>
                <a:gd name="connsiteY8" fmla="*/ 1989736 h 5818780"/>
                <a:gd name="connsiteX9" fmla="*/ 28421 w 2483268"/>
                <a:gd name="connsiteY9" fmla="*/ 1894486 h 5818780"/>
                <a:gd name="connsiteX10" fmla="*/ 228446 w 2483268"/>
                <a:gd name="connsiteY10" fmla="*/ 1889724 h 5818780"/>
                <a:gd name="connsiteX11" fmla="*/ 395133 w 2483268"/>
                <a:gd name="connsiteY11" fmla="*/ 1875436 h 5818780"/>
                <a:gd name="connsiteX12" fmla="*/ 620558 w 2483268"/>
                <a:gd name="connsiteY12" fmla="*/ 1803999 h 5818780"/>
                <a:gd name="connsiteX13" fmla="*/ 796771 w 2483268"/>
                <a:gd name="connsiteY13" fmla="*/ 1618261 h 5818780"/>
                <a:gd name="connsiteX14" fmla="*/ 1020608 w 2483268"/>
                <a:gd name="connsiteY14" fmla="*/ 1270599 h 5818780"/>
                <a:gd name="connsiteX15" fmla="*/ 1246033 w 2483268"/>
                <a:gd name="connsiteY15" fmla="*/ 1005486 h 5818780"/>
                <a:gd name="connsiteX16" fmla="*/ 1438121 w 2483268"/>
                <a:gd name="connsiteY16" fmla="*/ 818161 h 5818780"/>
                <a:gd name="connsiteX17" fmla="*/ 1709583 w 2483268"/>
                <a:gd name="connsiteY17" fmla="*/ 589561 h 5818780"/>
                <a:gd name="connsiteX18" fmla="*/ 2057246 w 2483268"/>
                <a:gd name="connsiteY18" fmla="*/ 303811 h 5818780"/>
                <a:gd name="connsiteX19" fmla="*/ 2400146 w 2483268"/>
                <a:gd name="connsiteY19" fmla="*/ 3774 h 5818780"/>
                <a:gd name="connsiteX20" fmla="*/ 2443008 w 2483268"/>
                <a:gd name="connsiteY20" fmla="*/ 170460 h 5818780"/>
                <a:gd name="connsiteX21" fmla="*/ 1900083 w 2483268"/>
                <a:gd name="connsiteY21" fmla="*/ 665760 h 5818780"/>
                <a:gd name="connsiteX22" fmla="*/ 2209646 w 2483268"/>
                <a:gd name="connsiteY22" fmla="*/ 1880198 h 5818780"/>
                <a:gd name="connsiteX23" fmla="*/ 1823884 w 2483268"/>
                <a:gd name="connsiteY23" fmla="*/ 2042124 h 5818780"/>
                <a:gd name="connsiteX24" fmla="*/ 1781022 w 2483268"/>
                <a:gd name="connsiteY24" fmla="*/ 2323110 h 5818780"/>
                <a:gd name="connsiteX25" fmla="*/ 847570 w 2483268"/>
                <a:gd name="connsiteY25" fmla="*/ 2327871 h 5818780"/>
                <a:gd name="connsiteX26" fmla="*/ 847571 w 2483268"/>
                <a:gd name="connsiteY26" fmla="*/ 2132611 h 5818780"/>
                <a:gd name="connsiteX27" fmla="*/ 1690533 w 2483268"/>
                <a:gd name="connsiteY27" fmla="*/ 2127848 h 5818780"/>
                <a:gd name="connsiteX28" fmla="*/ 1904846 w 2483268"/>
                <a:gd name="connsiteY28" fmla="*/ 1899248 h 5818780"/>
                <a:gd name="connsiteX29" fmla="*/ 2033432 w 2483268"/>
                <a:gd name="connsiteY29" fmla="*/ 1818285 h 5818780"/>
                <a:gd name="connsiteX30" fmla="*/ 2047721 w 2483268"/>
                <a:gd name="connsiteY30" fmla="*/ 1513485 h 5818780"/>
                <a:gd name="connsiteX31" fmla="*/ 1985809 w 2483268"/>
                <a:gd name="connsiteY31" fmla="*/ 1246786 h 5818780"/>
                <a:gd name="connsiteX32" fmla="*/ 1438121 w 2483268"/>
                <a:gd name="connsiteY32" fmla="*/ 1418235 h 5818780"/>
                <a:gd name="connsiteX33" fmla="*/ 990445 w 2483268"/>
                <a:gd name="connsiteY33" fmla="*/ 1708748 h 5818780"/>
                <a:gd name="connsiteX34" fmla="*/ 818997 w 2483268"/>
                <a:gd name="connsiteY34" fmla="*/ 2037360 h 5818780"/>
                <a:gd name="connsiteX35" fmla="*/ 666595 w 2483268"/>
                <a:gd name="connsiteY35" fmla="*/ 2723160 h 5818780"/>
                <a:gd name="connsiteX36" fmla="*/ 709459 w 2483268"/>
                <a:gd name="connsiteY36" fmla="*/ 3542310 h 5818780"/>
                <a:gd name="connsiteX37" fmla="*/ 771371 w 2483268"/>
                <a:gd name="connsiteY37" fmla="*/ 3932833 h 5818780"/>
                <a:gd name="connsiteX38" fmla="*/ 795183 w 2483268"/>
                <a:gd name="connsiteY38" fmla="*/ 4347170 h 5818780"/>
                <a:gd name="connsiteX39" fmla="*/ 723745 w 2483268"/>
                <a:gd name="connsiteY39" fmla="*/ 5075833 h 5818780"/>
                <a:gd name="connsiteX40" fmla="*/ 628496 w 2483268"/>
                <a:gd name="connsiteY40" fmla="*/ 5499694 h 5818780"/>
                <a:gd name="connsiteX41" fmla="*/ 990446 w 2483268"/>
                <a:gd name="connsiteY41" fmla="*/ 5542556 h 5818780"/>
                <a:gd name="connsiteX42" fmla="*/ 999971 w 2483268"/>
                <a:gd name="connsiteY42" fmla="*/ 5671144 h 5818780"/>
                <a:gd name="connsiteX43" fmla="*/ 623733 w 2483268"/>
                <a:gd name="connsiteY43" fmla="*/ 5661618 h 5818780"/>
                <a:gd name="connsiteX44" fmla="*/ 599921 w 2483268"/>
                <a:gd name="connsiteY44" fmla="*/ 5818780 h 5818780"/>
                <a:gd name="connsiteX0" fmla="*/ 1061883 w 2444673"/>
                <a:gd name="connsiteY0" fmla="*/ 1349584 h 5664402"/>
                <a:gd name="connsiteX1" fmla="*/ 1285721 w 2444673"/>
                <a:gd name="connsiteY1" fmla="*/ 1073358 h 5664402"/>
                <a:gd name="connsiteX2" fmla="*/ 1488127 w 2444673"/>
                <a:gd name="connsiteY2" fmla="*/ 823328 h 5664402"/>
                <a:gd name="connsiteX3" fmla="*/ 1341283 w 2444673"/>
                <a:gd name="connsiteY3" fmla="*/ 887621 h 5664402"/>
                <a:gd name="connsiteX4" fmla="*/ 1088871 w 2444673"/>
                <a:gd name="connsiteY4" fmla="*/ 1190833 h 5664402"/>
                <a:gd name="connsiteX5" fmla="*/ 838840 w 2444673"/>
                <a:gd name="connsiteY5" fmla="*/ 1545639 h 5664402"/>
                <a:gd name="connsiteX6" fmla="*/ 599920 w 2444673"/>
                <a:gd name="connsiteY6" fmla="*/ 1747252 h 5664402"/>
                <a:gd name="connsiteX7" fmla="*/ 223683 w 2444673"/>
                <a:gd name="connsiteY7" fmla="*/ 1830595 h 5664402"/>
                <a:gd name="connsiteX8" fmla="*/ 23658 w 2444673"/>
                <a:gd name="connsiteY8" fmla="*/ 1835358 h 5664402"/>
                <a:gd name="connsiteX9" fmla="*/ 28421 w 2444673"/>
                <a:gd name="connsiteY9" fmla="*/ 1740108 h 5664402"/>
                <a:gd name="connsiteX10" fmla="*/ 228446 w 2444673"/>
                <a:gd name="connsiteY10" fmla="*/ 1735346 h 5664402"/>
                <a:gd name="connsiteX11" fmla="*/ 395133 w 2444673"/>
                <a:gd name="connsiteY11" fmla="*/ 1721058 h 5664402"/>
                <a:gd name="connsiteX12" fmla="*/ 620558 w 2444673"/>
                <a:gd name="connsiteY12" fmla="*/ 1649621 h 5664402"/>
                <a:gd name="connsiteX13" fmla="*/ 796771 w 2444673"/>
                <a:gd name="connsiteY13" fmla="*/ 1463883 h 5664402"/>
                <a:gd name="connsiteX14" fmla="*/ 1020608 w 2444673"/>
                <a:gd name="connsiteY14" fmla="*/ 1116221 h 5664402"/>
                <a:gd name="connsiteX15" fmla="*/ 1246033 w 2444673"/>
                <a:gd name="connsiteY15" fmla="*/ 851108 h 5664402"/>
                <a:gd name="connsiteX16" fmla="*/ 1438121 w 2444673"/>
                <a:gd name="connsiteY16" fmla="*/ 663783 h 5664402"/>
                <a:gd name="connsiteX17" fmla="*/ 1709583 w 2444673"/>
                <a:gd name="connsiteY17" fmla="*/ 435183 h 5664402"/>
                <a:gd name="connsiteX18" fmla="*/ 2057246 w 2444673"/>
                <a:gd name="connsiteY18" fmla="*/ 149433 h 5664402"/>
                <a:gd name="connsiteX19" fmla="*/ 2443008 w 2444673"/>
                <a:gd name="connsiteY19" fmla="*/ 16082 h 5664402"/>
                <a:gd name="connsiteX20" fmla="*/ 1900083 w 2444673"/>
                <a:gd name="connsiteY20" fmla="*/ 511382 h 5664402"/>
                <a:gd name="connsiteX21" fmla="*/ 2209646 w 2444673"/>
                <a:gd name="connsiteY21" fmla="*/ 1725820 h 5664402"/>
                <a:gd name="connsiteX22" fmla="*/ 1823884 w 2444673"/>
                <a:gd name="connsiteY22" fmla="*/ 1887746 h 5664402"/>
                <a:gd name="connsiteX23" fmla="*/ 1781022 w 2444673"/>
                <a:gd name="connsiteY23" fmla="*/ 2168732 h 5664402"/>
                <a:gd name="connsiteX24" fmla="*/ 847570 w 2444673"/>
                <a:gd name="connsiteY24" fmla="*/ 2173493 h 5664402"/>
                <a:gd name="connsiteX25" fmla="*/ 847571 w 2444673"/>
                <a:gd name="connsiteY25" fmla="*/ 1978233 h 5664402"/>
                <a:gd name="connsiteX26" fmla="*/ 1690533 w 2444673"/>
                <a:gd name="connsiteY26" fmla="*/ 1973470 h 5664402"/>
                <a:gd name="connsiteX27" fmla="*/ 1904846 w 2444673"/>
                <a:gd name="connsiteY27" fmla="*/ 1744870 h 5664402"/>
                <a:gd name="connsiteX28" fmla="*/ 2033432 w 2444673"/>
                <a:gd name="connsiteY28" fmla="*/ 1663907 h 5664402"/>
                <a:gd name="connsiteX29" fmla="*/ 2047721 w 2444673"/>
                <a:gd name="connsiteY29" fmla="*/ 1359107 h 5664402"/>
                <a:gd name="connsiteX30" fmla="*/ 1985809 w 2444673"/>
                <a:gd name="connsiteY30" fmla="*/ 1092408 h 5664402"/>
                <a:gd name="connsiteX31" fmla="*/ 1438121 w 2444673"/>
                <a:gd name="connsiteY31" fmla="*/ 1263857 h 5664402"/>
                <a:gd name="connsiteX32" fmla="*/ 990445 w 2444673"/>
                <a:gd name="connsiteY32" fmla="*/ 1554370 h 5664402"/>
                <a:gd name="connsiteX33" fmla="*/ 818997 w 2444673"/>
                <a:gd name="connsiteY33" fmla="*/ 1882982 h 5664402"/>
                <a:gd name="connsiteX34" fmla="*/ 666595 w 2444673"/>
                <a:gd name="connsiteY34" fmla="*/ 2568782 h 5664402"/>
                <a:gd name="connsiteX35" fmla="*/ 709459 w 2444673"/>
                <a:gd name="connsiteY35" fmla="*/ 3387932 h 5664402"/>
                <a:gd name="connsiteX36" fmla="*/ 771371 w 2444673"/>
                <a:gd name="connsiteY36" fmla="*/ 3778455 h 5664402"/>
                <a:gd name="connsiteX37" fmla="*/ 795183 w 2444673"/>
                <a:gd name="connsiteY37" fmla="*/ 4192792 h 5664402"/>
                <a:gd name="connsiteX38" fmla="*/ 723745 w 2444673"/>
                <a:gd name="connsiteY38" fmla="*/ 4921455 h 5664402"/>
                <a:gd name="connsiteX39" fmla="*/ 628496 w 2444673"/>
                <a:gd name="connsiteY39" fmla="*/ 5345316 h 5664402"/>
                <a:gd name="connsiteX40" fmla="*/ 990446 w 2444673"/>
                <a:gd name="connsiteY40" fmla="*/ 5388178 h 5664402"/>
                <a:gd name="connsiteX41" fmla="*/ 999971 w 2444673"/>
                <a:gd name="connsiteY41" fmla="*/ 5516766 h 5664402"/>
                <a:gd name="connsiteX42" fmla="*/ 623733 w 2444673"/>
                <a:gd name="connsiteY42" fmla="*/ 5507240 h 5664402"/>
                <a:gd name="connsiteX43" fmla="*/ 599921 w 2444673"/>
                <a:gd name="connsiteY43" fmla="*/ 5664402 h 5664402"/>
                <a:gd name="connsiteX0" fmla="*/ 1061883 w 2209655"/>
                <a:gd name="connsiteY0" fmla="*/ 1200696 h 5515514"/>
                <a:gd name="connsiteX1" fmla="*/ 1285721 w 2209655"/>
                <a:gd name="connsiteY1" fmla="*/ 924470 h 5515514"/>
                <a:gd name="connsiteX2" fmla="*/ 1488127 w 2209655"/>
                <a:gd name="connsiteY2" fmla="*/ 674440 h 5515514"/>
                <a:gd name="connsiteX3" fmla="*/ 1341283 w 2209655"/>
                <a:gd name="connsiteY3" fmla="*/ 738733 h 5515514"/>
                <a:gd name="connsiteX4" fmla="*/ 1088871 w 2209655"/>
                <a:gd name="connsiteY4" fmla="*/ 1041945 h 5515514"/>
                <a:gd name="connsiteX5" fmla="*/ 838840 w 2209655"/>
                <a:gd name="connsiteY5" fmla="*/ 1396751 h 5515514"/>
                <a:gd name="connsiteX6" fmla="*/ 599920 w 2209655"/>
                <a:gd name="connsiteY6" fmla="*/ 1598364 h 5515514"/>
                <a:gd name="connsiteX7" fmla="*/ 223683 w 2209655"/>
                <a:gd name="connsiteY7" fmla="*/ 1681707 h 5515514"/>
                <a:gd name="connsiteX8" fmla="*/ 23658 w 2209655"/>
                <a:gd name="connsiteY8" fmla="*/ 1686470 h 5515514"/>
                <a:gd name="connsiteX9" fmla="*/ 28421 w 2209655"/>
                <a:gd name="connsiteY9" fmla="*/ 1591220 h 5515514"/>
                <a:gd name="connsiteX10" fmla="*/ 228446 w 2209655"/>
                <a:gd name="connsiteY10" fmla="*/ 1586458 h 5515514"/>
                <a:gd name="connsiteX11" fmla="*/ 395133 w 2209655"/>
                <a:gd name="connsiteY11" fmla="*/ 1572170 h 5515514"/>
                <a:gd name="connsiteX12" fmla="*/ 620558 w 2209655"/>
                <a:gd name="connsiteY12" fmla="*/ 1500733 h 5515514"/>
                <a:gd name="connsiteX13" fmla="*/ 796771 w 2209655"/>
                <a:gd name="connsiteY13" fmla="*/ 1314995 h 5515514"/>
                <a:gd name="connsiteX14" fmla="*/ 1020608 w 2209655"/>
                <a:gd name="connsiteY14" fmla="*/ 967333 h 5515514"/>
                <a:gd name="connsiteX15" fmla="*/ 1246033 w 2209655"/>
                <a:gd name="connsiteY15" fmla="*/ 702220 h 5515514"/>
                <a:gd name="connsiteX16" fmla="*/ 1438121 w 2209655"/>
                <a:gd name="connsiteY16" fmla="*/ 514895 h 5515514"/>
                <a:gd name="connsiteX17" fmla="*/ 1709583 w 2209655"/>
                <a:gd name="connsiteY17" fmla="*/ 286295 h 5515514"/>
                <a:gd name="connsiteX18" fmla="*/ 2057246 w 2209655"/>
                <a:gd name="connsiteY18" fmla="*/ 545 h 5515514"/>
                <a:gd name="connsiteX19" fmla="*/ 1900083 w 2209655"/>
                <a:gd name="connsiteY19" fmla="*/ 362494 h 5515514"/>
                <a:gd name="connsiteX20" fmla="*/ 2209646 w 2209655"/>
                <a:gd name="connsiteY20" fmla="*/ 1576932 h 5515514"/>
                <a:gd name="connsiteX21" fmla="*/ 1823884 w 2209655"/>
                <a:gd name="connsiteY21" fmla="*/ 1738858 h 5515514"/>
                <a:gd name="connsiteX22" fmla="*/ 1781022 w 2209655"/>
                <a:gd name="connsiteY22" fmla="*/ 2019844 h 5515514"/>
                <a:gd name="connsiteX23" fmla="*/ 847570 w 2209655"/>
                <a:gd name="connsiteY23" fmla="*/ 2024605 h 5515514"/>
                <a:gd name="connsiteX24" fmla="*/ 847571 w 2209655"/>
                <a:gd name="connsiteY24" fmla="*/ 1829345 h 5515514"/>
                <a:gd name="connsiteX25" fmla="*/ 1690533 w 2209655"/>
                <a:gd name="connsiteY25" fmla="*/ 1824582 h 5515514"/>
                <a:gd name="connsiteX26" fmla="*/ 1904846 w 2209655"/>
                <a:gd name="connsiteY26" fmla="*/ 1595982 h 5515514"/>
                <a:gd name="connsiteX27" fmla="*/ 2033432 w 2209655"/>
                <a:gd name="connsiteY27" fmla="*/ 1515019 h 5515514"/>
                <a:gd name="connsiteX28" fmla="*/ 2047721 w 2209655"/>
                <a:gd name="connsiteY28" fmla="*/ 1210219 h 5515514"/>
                <a:gd name="connsiteX29" fmla="*/ 1985809 w 2209655"/>
                <a:gd name="connsiteY29" fmla="*/ 943520 h 5515514"/>
                <a:gd name="connsiteX30" fmla="*/ 1438121 w 2209655"/>
                <a:gd name="connsiteY30" fmla="*/ 1114969 h 5515514"/>
                <a:gd name="connsiteX31" fmla="*/ 990445 w 2209655"/>
                <a:gd name="connsiteY31" fmla="*/ 1405482 h 5515514"/>
                <a:gd name="connsiteX32" fmla="*/ 818997 w 2209655"/>
                <a:gd name="connsiteY32" fmla="*/ 1734094 h 5515514"/>
                <a:gd name="connsiteX33" fmla="*/ 666595 w 2209655"/>
                <a:gd name="connsiteY33" fmla="*/ 2419894 h 5515514"/>
                <a:gd name="connsiteX34" fmla="*/ 709459 w 2209655"/>
                <a:gd name="connsiteY34" fmla="*/ 3239044 h 5515514"/>
                <a:gd name="connsiteX35" fmla="*/ 771371 w 2209655"/>
                <a:gd name="connsiteY35" fmla="*/ 3629567 h 5515514"/>
                <a:gd name="connsiteX36" fmla="*/ 795183 w 2209655"/>
                <a:gd name="connsiteY36" fmla="*/ 4043904 h 5515514"/>
                <a:gd name="connsiteX37" fmla="*/ 723745 w 2209655"/>
                <a:gd name="connsiteY37" fmla="*/ 4772567 h 5515514"/>
                <a:gd name="connsiteX38" fmla="*/ 628496 w 2209655"/>
                <a:gd name="connsiteY38" fmla="*/ 5196428 h 5515514"/>
                <a:gd name="connsiteX39" fmla="*/ 990446 w 2209655"/>
                <a:gd name="connsiteY39" fmla="*/ 5239290 h 5515514"/>
                <a:gd name="connsiteX40" fmla="*/ 999971 w 2209655"/>
                <a:gd name="connsiteY40" fmla="*/ 5367878 h 5515514"/>
                <a:gd name="connsiteX41" fmla="*/ 623733 w 2209655"/>
                <a:gd name="connsiteY41" fmla="*/ 5358352 h 5515514"/>
                <a:gd name="connsiteX42" fmla="*/ 599921 w 2209655"/>
                <a:gd name="connsiteY42" fmla="*/ 5515514 h 5515514"/>
                <a:gd name="connsiteX0" fmla="*/ 1061883 w 2209655"/>
                <a:gd name="connsiteY0" fmla="*/ 967012 h 5281830"/>
                <a:gd name="connsiteX1" fmla="*/ 1285721 w 2209655"/>
                <a:gd name="connsiteY1" fmla="*/ 690786 h 5281830"/>
                <a:gd name="connsiteX2" fmla="*/ 1488127 w 2209655"/>
                <a:gd name="connsiteY2" fmla="*/ 440756 h 5281830"/>
                <a:gd name="connsiteX3" fmla="*/ 1341283 w 2209655"/>
                <a:gd name="connsiteY3" fmla="*/ 505049 h 5281830"/>
                <a:gd name="connsiteX4" fmla="*/ 1088871 w 2209655"/>
                <a:gd name="connsiteY4" fmla="*/ 808261 h 5281830"/>
                <a:gd name="connsiteX5" fmla="*/ 838840 w 2209655"/>
                <a:gd name="connsiteY5" fmla="*/ 1163067 h 5281830"/>
                <a:gd name="connsiteX6" fmla="*/ 599920 w 2209655"/>
                <a:gd name="connsiteY6" fmla="*/ 1364680 h 5281830"/>
                <a:gd name="connsiteX7" fmla="*/ 223683 w 2209655"/>
                <a:gd name="connsiteY7" fmla="*/ 1448023 h 5281830"/>
                <a:gd name="connsiteX8" fmla="*/ 23658 w 2209655"/>
                <a:gd name="connsiteY8" fmla="*/ 1452786 h 5281830"/>
                <a:gd name="connsiteX9" fmla="*/ 28421 w 2209655"/>
                <a:gd name="connsiteY9" fmla="*/ 1357536 h 5281830"/>
                <a:gd name="connsiteX10" fmla="*/ 228446 w 2209655"/>
                <a:gd name="connsiteY10" fmla="*/ 1352774 h 5281830"/>
                <a:gd name="connsiteX11" fmla="*/ 395133 w 2209655"/>
                <a:gd name="connsiteY11" fmla="*/ 1338486 h 5281830"/>
                <a:gd name="connsiteX12" fmla="*/ 620558 w 2209655"/>
                <a:gd name="connsiteY12" fmla="*/ 1267049 h 5281830"/>
                <a:gd name="connsiteX13" fmla="*/ 796771 w 2209655"/>
                <a:gd name="connsiteY13" fmla="*/ 1081311 h 5281830"/>
                <a:gd name="connsiteX14" fmla="*/ 1020608 w 2209655"/>
                <a:gd name="connsiteY14" fmla="*/ 733649 h 5281830"/>
                <a:gd name="connsiteX15" fmla="*/ 1246033 w 2209655"/>
                <a:gd name="connsiteY15" fmla="*/ 468536 h 5281830"/>
                <a:gd name="connsiteX16" fmla="*/ 1438121 w 2209655"/>
                <a:gd name="connsiteY16" fmla="*/ 281211 h 5281830"/>
                <a:gd name="connsiteX17" fmla="*/ 1709583 w 2209655"/>
                <a:gd name="connsiteY17" fmla="*/ 52611 h 5281830"/>
                <a:gd name="connsiteX18" fmla="*/ 1900083 w 2209655"/>
                <a:gd name="connsiteY18" fmla="*/ 128810 h 5281830"/>
                <a:gd name="connsiteX19" fmla="*/ 2209646 w 2209655"/>
                <a:gd name="connsiteY19" fmla="*/ 1343248 h 5281830"/>
                <a:gd name="connsiteX20" fmla="*/ 1823884 w 2209655"/>
                <a:gd name="connsiteY20" fmla="*/ 1505174 h 5281830"/>
                <a:gd name="connsiteX21" fmla="*/ 1781022 w 2209655"/>
                <a:gd name="connsiteY21" fmla="*/ 1786160 h 5281830"/>
                <a:gd name="connsiteX22" fmla="*/ 847570 w 2209655"/>
                <a:gd name="connsiteY22" fmla="*/ 1790921 h 5281830"/>
                <a:gd name="connsiteX23" fmla="*/ 847571 w 2209655"/>
                <a:gd name="connsiteY23" fmla="*/ 1595661 h 5281830"/>
                <a:gd name="connsiteX24" fmla="*/ 1690533 w 2209655"/>
                <a:gd name="connsiteY24" fmla="*/ 1590898 h 5281830"/>
                <a:gd name="connsiteX25" fmla="*/ 1904846 w 2209655"/>
                <a:gd name="connsiteY25" fmla="*/ 1362298 h 5281830"/>
                <a:gd name="connsiteX26" fmla="*/ 2033432 w 2209655"/>
                <a:gd name="connsiteY26" fmla="*/ 1281335 h 5281830"/>
                <a:gd name="connsiteX27" fmla="*/ 2047721 w 2209655"/>
                <a:gd name="connsiteY27" fmla="*/ 976535 h 5281830"/>
                <a:gd name="connsiteX28" fmla="*/ 1985809 w 2209655"/>
                <a:gd name="connsiteY28" fmla="*/ 709836 h 5281830"/>
                <a:gd name="connsiteX29" fmla="*/ 1438121 w 2209655"/>
                <a:gd name="connsiteY29" fmla="*/ 881285 h 5281830"/>
                <a:gd name="connsiteX30" fmla="*/ 990445 w 2209655"/>
                <a:gd name="connsiteY30" fmla="*/ 1171798 h 5281830"/>
                <a:gd name="connsiteX31" fmla="*/ 818997 w 2209655"/>
                <a:gd name="connsiteY31" fmla="*/ 1500410 h 5281830"/>
                <a:gd name="connsiteX32" fmla="*/ 666595 w 2209655"/>
                <a:gd name="connsiteY32" fmla="*/ 2186210 h 5281830"/>
                <a:gd name="connsiteX33" fmla="*/ 709459 w 2209655"/>
                <a:gd name="connsiteY33" fmla="*/ 3005360 h 5281830"/>
                <a:gd name="connsiteX34" fmla="*/ 771371 w 2209655"/>
                <a:gd name="connsiteY34" fmla="*/ 3395883 h 5281830"/>
                <a:gd name="connsiteX35" fmla="*/ 795183 w 2209655"/>
                <a:gd name="connsiteY35" fmla="*/ 3810220 h 5281830"/>
                <a:gd name="connsiteX36" fmla="*/ 723745 w 2209655"/>
                <a:gd name="connsiteY36" fmla="*/ 4538883 h 5281830"/>
                <a:gd name="connsiteX37" fmla="*/ 628496 w 2209655"/>
                <a:gd name="connsiteY37" fmla="*/ 4962744 h 5281830"/>
                <a:gd name="connsiteX38" fmla="*/ 990446 w 2209655"/>
                <a:gd name="connsiteY38" fmla="*/ 5005606 h 5281830"/>
                <a:gd name="connsiteX39" fmla="*/ 999971 w 2209655"/>
                <a:gd name="connsiteY39" fmla="*/ 5134194 h 5281830"/>
                <a:gd name="connsiteX40" fmla="*/ 623733 w 2209655"/>
                <a:gd name="connsiteY40" fmla="*/ 5124668 h 5281830"/>
                <a:gd name="connsiteX41" fmla="*/ 599921 w 2209655"/>
                <a:gd name="connsiteY41" fmla="*/ 5281830 h 5281830"/>
                <a:gd name="connsiteX0" fmla="*/ 1061883 w 2210487"/>
                <a:gd name="connsiteY0" fmla="*/ 965270 h 5280088"/>
                <a:gd name="connsiteX1" fmla="*/ 1285721 w 2210487"/>
                <a:gd name="connsiteY1" fmla="*/ 689044 h 5280088"/>
                <a:gd name="connsiteX2" fmla="*/ 1488127 w 2210487"/>
                <a:gd name="connsiteY2" fmla="*/ 439014 h 5280088"/>
                <a:gd name="connsiteX3" fmla="*/ 1341283 w 2210487"/>
                <a:gd name="connsiteY3" fmla="*/ 503307 h 5280088"/>
                <a:gd name="connsiteX4" fmla="*/ 1088871 w 2210487"/>
                <a:gd name="connsiteY4" fmla="*/ 806519 h 5280088"/>
                <a:gd name="connsiteX5" fmla="*/ 838840 w 2210487"/>
                <a:gd name="connsiteY5" fmla="*/ 1161325 h 5280088"/>
                <a:gd name="connsiteX6" fmla="*/ 599920 w 2210487"/>
                <a:gd name="connsiteY6" fmla="*/ 1362938 h 5280088"/>
                <a:gd name="connsiteX7" fmla="*/ 223683 w 2210487"/>
                <a:gd name="connsiteY7" fmla="*/ 1446281 h 5280088"/>
                <a:gd name="connsiteX8" fmla="*/ 23658 w 2210487"/>
                <a:gd name="connsiteY8" fmla="*/ 1451044 h 5280088"/>
                <a:gd name="connsiteX9" fmla="*/ 28421 w 2210487"/>
                <a:gd name="connsiteY9" fmla="*/ 1355794 h 5280088"/>
                <a:gd name="connsiteX10" fmla="*/ 228446 w 2210487"/>
                <a:gd name="connsiteY10" fmla="*/ 1351032 h 5280088"/>
                <a:gd name="connsiteX11" fmla="*/ 395133 w 2210487"/>
                <a:gd name="connsiteY11" fmla="*/ 1336744 h 5280088"/>
                <a:gd name="connsiteX12" fmla="*/ 620558 w 2210487"/>
                <a:gd name="connsiteY12" fmla="*/ 1265307 h 5280088"/>
                <a:gd name="connsiteX13" fmla="*/ 796771 w 2210487"/>
                <a:gd name="connsiteY13" fmla="*/ 1079569 h 5280088"/>
                <a:gd name="connsiteX14" fmla="*/ 1020608 w 2210487"/>
                <a:gd name="connsiteY14" fmla="*/ 731907 h 5280088"/>
                <a:gd name="connsiteX15" fmla="*/ 1246033 w 2210487"/>
                <a:gd name="connsiteY15" fmla="*/ 466794 h 5280088"/>
                <a:gd name="connsiteX16" fmla="*/ 1438121 w 2210487"/>
                <a:gd name="connsiteY16" fmla="*/ 279469 h 5280088"/>
                <a:gd name="connsiteX17" fmla="*/ 1709583 w 2210487"/>
                <a:gd name="connsiteY17" fmla="*/ 50869 h 5280088"/>
                <a:gd name="connsiteX18" fmla="*/ 2209646 w 2210487"/>
                <a:gd name="connsiteY18" fmla="*/ 1341506 h 5280088"/>
                <a:gd name="connsiteX19" fmla="*/ 1823884 w 2210487"/>
                <a:gd name="connsiteY19" fmla="*/ 1503432 h 5280088"/>
                <a:gd name="connsiteX20" fmla="*/ 1781022 w 2210487"/>
                <a:gd name="connsiteY20" fmla="*/ 1784418 h 5280088"/>
                <a:gd name="connsiteX21" fmla="*/ 847570 w 2210487"/>
                <a:gd name="connsiteY21" fmla="*/ 1789179 h 5280088"/>
                <a:gd name="connsiteX22" fmla="*/ 847571 w 2210487"/>
                <a:gd name="connsiteY22" fmla="*/ 1593919 h 5280088"/>
                <a:gd name="connsiteX23" fmla="*/ 1690533 w 2210487"/>
                <a:gd name="connsiteY23" fmla="*/ 1589156 h 5280088"/>
                <a:gd name="connsiteX24" fmla="*/ 1904846 w 2210487"/>
                <a:gd name="connsiteY24" fmla="*/ 1360556 h 5280088"/>
                <a:gd name="connsiteX25" fmla="*/ 2033432 w 2210487"/>
                <a:gd name="connsiteY25" fmla="*/ 1279593 h 5280088"/>
                <a:gd name="connsiteX26" fmla="*/ 2047721 w 2210487"/>
                <a:gd name="connsiteY26" fmla="*/ 974793 h 5280088"/>
                <a:gd name="connsiteX27" fmla="*/ 1985809 w 2210487"/>
                <a:gd name="connsiteY27" fmla="*/ 708094 h 5280088"/>
                <a:gd name="connsiteX28" fmla="*/ 1438121 w 2210487"/>
                <a:gd name="connsiteY28" fmla="*/ 879543 h 5280088"/>
                <a:gd name="connsiteX29" fmla="*/ 990445 w 2210487"/>
                <a:gd name="connsiteY29" fmla="*/ 1170056 h 5280088"/>
                <a:gd name="connsiteX30" fmla="*/ 818997 w 2210487"/>
                <a:gd name="connsiteY30" fmla="*/ 1498668 h 5280088"/>
                <a:gd name="connsiteX31" fmla="*/ 666595 w 2210487"/>
                <a:gd name="connsiteY31" fmla="*/ 2184468 h 5280088"/>
                <a:gd name="connsiteX32" fmla="*/ 709459 w 2210487"/>
                <a:gd name="connsiteY32" fmla="*/ 3003618 h 5280088"/>
                <a:gd name="connsiteX33" fmla="*/ 771371 w 2210487"/>
                <a:gd name="connsiteY33" fmla="*/ 3394141 h 5280088"/>
                <a:gd name="connsiteX34" fmla="*/ 795183 w 2210487"/>
                <a:gd name="connsiteY34" fmla="*/ 3808478 h 5280088"/>
                <a:gd name="connsiteX35" fmla="*/ 723745 w 2210487"/>
                <a:gd name="connsiteY35" fmla="*/ 4537141 h 5280088"/>
                <a:gd name="connsiteX36" fmla="*/ 628496 w 2210487"/>
                <a:gd name="connsiteY36" fmla="*/ 4961002 h 5280088"/>
                <a:gd name="connsiteX37" fmla="*/ 990446 w 2210487"/>
                <a:gd name="connsiteY37" fmla="*/ 5003864 h 5280088"/>
                <a:gd name="connsiteX38" fmla="*/ 999971 w 2210487"/>
                <a:gd name="connsiteY38" fmla="*/ 5132452 h 5280088"/>
                <a:gd name="connsiteX39" fmla="*/ 623733 w 2210487"/>
                <a:gd name="connsiteY39" fmla="*/ 5122926 h 5280088"/>
                <a:gd name="connsiteX40" fmla="*/ 599921 w 2210487"/>
                <a:gd name="connsiteY40" fmla="*/ 5280088 h 5280088"/>
                <a:gd name="connsiteX0" fmla="*/ 1061883 w 2217382"/>
                <a:gd name="connsiteY0" fmla="*/ 729702 h 5044520"/>
                <a:gd name="connsiteX1" fmla="*/ 1285721 w 2217382"/>
                <a:gd name="connsiteY1" fmla="*/ 453476 h 5044520"/>
                <a:gd name="connsiteX2" fmla="*/ 1488127 w 2217382"/>
                <a:gd name="connsiteY2" fmla="*/ 203446 h 5044520"/>
                <a:gd name="connsiteX3" fmla="*/ 1341283 w 2217382"/>
                <a:gd name="connsiteY3" fmla="*/ 267739 h 5044520"/>
                <a:gd name="connsiteX4" fmla="*/ 1088871 w 2217382"/>
                <a:gd name="connsiteY4" fmla="*/ 570951 h 5044520"/>
                <a:gd name="connsiteX5" fmla="*/ 838840 w 2217382"/>
                <a:gd name="connsiteY5" fmla="*/ 925757 h 5044520"/>
                <a:gd name="connsiteX6" fmla="*/ 599920 w 2217382"/>
                <a:gd name="connsiteY6" fmla="*/ 1127370 h 5044520"/>
                <a:gd name="connsiteX7" fmla="*/ 223683 w 2217382"/>
                <a:gd name="connsiteY7" fmla="*/ 1210713 h 5044520"/>
                <a:gd name="connsiteX8" fmla="*/ 23658 w 2217382"/>
                <a:gd name="connsiteY8" fmla="*/ 1215476 h 5044520"/>
                <a:gd name="connsiteX9" fmla="*/ 28421 w 2217382"/>
                <a:gd name="connsiteY9" fmla="*/ 1120226 h 5044520"/>
                <a:gd name="connsiteX10" fmla="*/ 228446 w 2217382"/>
                <a:gd name="connsiteY10" fmla="*/ 1115464 h 5044520"/>
                <a:gd name="connsiteX11" fmla="*/ 395133 w 2217382"/>
                <a:gd name="connsiteY11" fmla="*/ 1101176 h 5044520"/>
                <a:gd name="connsiteX12" fmla="*/ 620558 w 2217382"/>
                <a:gd name="connsiteY12" fmla="*/ 1029739 h 5044520"/>
                <a:gd name="connsiteX13" fmla="*/ 796771 w 2217382"/>
                <a:gd name="connsiteY13" fmla="*/ 844001 h 5044520"/>
                <a:gd name="connsiteX14" fmla="*/ 1020608 w 2217382"/>
                <a:gd name="connsiteY14" fmla="*/ 496339 h 5044520"/>
                <a:gd name="connsiteX15" fmla="*/ 1246033 w 2217382"/>
                <a:gd name="connsiteY15" fmla="*/ 231226 h 5044520"/>
                <a:gd name="connsiteX16" fmla="*/ 1438121 w 2217382"/>
                <a:gd name="connsiteY16" fmla="*/ 43901 h 5044520"/>
                <a:gd name="connsiteX17" fmla="*/ 2209646 w 2217382"/>
                <a:gd name="connsiteY17" fmla="*/ 1105938 h 5044520"/>
                <a:gd name="connsiteX18" fmla="*/ 1823884 w 2217382"/>
                <a:gd name="connsiteY18" fmla="*/ 1267864 h 5044520"/>
                <a:gd name="connsiteX19" fmla="*/ 1781022 w 2217382"/>
                <a:gd name="connsiteY19" fmla="*/ 1548850 h 5044520"/>
                <a:gd name="connsiteX20" fmla="*/ 847570 w 2217382"/>
                <a:gd name="connsiteY20" fmla="*/ 1553611 h 5044520"/>
                <a:gd name="connsiteX21" fmla="*/ 847571 w 2217382"/>
                <a:gd name="connsiteY21" fmla="*/ 1358351 h 5044520"/>
                <a:gd name="connsiteX22" fmla="*/ 1690533 w 2217382"/>
                <a:gd name="connsiteY22" fmla="*/ 1353588 h 5044520"/>
                <a:gd name="connsiteX23" fmla="*/ 1904846 w 2217382"/>
                <a:gd name="connsiteY23" fmla="*/ 1124988 h 5044520"/>
                <a:gd name="connsiteX24" fmla="*/ 2033432 w 2217382"/>
                <a:gd name="connsiteY24" fmla="*/ 1044025 h 5044520"/>
                <a:gd name="connsiteX25" fmla="*/ 2047721 w 2217382"/>
                <a:gd name="connsiteY25" fmla="*/ 739225 h 5044520"/>
                <a:gd name="connsiteX26" fmla="*/ 1985809 w 2217382"/>
                <a:gd name="connsiteY26" fmla="*/ 472526 h 5044520"/>
                <a:gd name="connsiteX27" fmla="*/ 1438121 w 2217382"/>
                <a:gd name="connsiteY27" fmla="*/ 643975 h 5044520"/>
                <a:gd name="connsiteX28" fmla="*/ 990445 w 2217382"/>
                <a:gd name="connsiteY28" fmla="*/ 934488 h 5044520"/>
                <a:gd name="connsiteX29" fmla="*/ 818997 w 2217382"/>
                <a:gd name="connsiteY29" fmla="*/ 1263100 h 5044520"/>
                <a:gd name="connsiteX30" fmla="*/ 666595 w 2217382"/>
                <a:gd name="connsiteY30" fmla="*/ 1948900 h 5044520"/>
                <a:gd name="connsiteX31" fmla="*/ 709459 w 2217382"/>
                <a:gd name="connsiteY31" fmla="*/ 2768050 h 5044520"/>
                <a:gd name="connsiteX32" fmla="*/ 771371 w 2217382"/>
                <a:gd name="connsiteY32" fmla="*/ 3158573 h 5044520"/>
                <a:gd name="connsiteX33" fmla="*/ 795183 w 2217382"/>
                <a:gd name="connsiteY33" fmla="*/ 3572910 h 5044520"/>
                <a:gd name="connsiteX34" fmla="*/ 723745 w 2217382"/>
                <a:gd name="connsiteY34" fmla="*/ 4301573 h 5044520"/>
                <a:gd name="connsiteX35" fmla="*/ 628496 w 2217382"/>
                <a:gd name="connsiteY35" fmla="*/ 4725434 h 5044520"/>
                <a:gd name="connsiteX36" fmla="*/ 990446 w 2217382"/>
                <a:gd name="connsiteY36" fmla="*/ 4768296 h 5044520"/>
                <a:gd name="connsiteX37" fmla="*/ 999971 w 2217382"/>
                <a:gd name="connsiteY37" fmla="*/ 4896884 h 5044520"/>
                <a:gd name="connsiteX38" fmla="*/ 623733 w 2217382"/>
                <a:gd name="connsiteY38" fmla="*/ 4887358 h 5044520"/>
                <a:gd name="connsiteX39" fmla="*/ 599921 w 2217382"/>
                <a:gd name="connsiteY39" fmla="*/ 5044520 h 5044520"/>
                <a:gd name="connsiteX0" fmla="*/ 1038231 w 2193730"/>
                <a:gd name="connsiteY0" fmla="*/ 729702 h 5044520"/>
                <a:gd name="connsiteX1" fmla="*/ 1262069 w 2193730"/>
                <a:gd name="connsiteY1" fmla="*/ 453476 h 5044520"/>
                <a:gd name="connsiteX2" fmla="*/ 1464475 w 2193730"/>
                <a:gd name="connsiteY2" fmla="*/ 203446 h 5044520"/>
                <a:gd name="connsiteX3" fmla="*/ 1317631 w 2193730"/>
                <a:gd name="connsiteY3" fmla="*/ 267739 h 5044520"/>
                <a:gd name="connsiteX4" fmla="*/ 1065219 w 2193730"/>
                <a:gd name="connsiteY4" fmla="*/ 570951 h 5044520"/>
                <a:gd name="connsiteX5" fmla="*/ 815188 w 2193730"/>
                <a:gd name="connsiteY5" fmla="*/ 925757 h 5044520"/>
                <a:gd name="connsiteX6" fmla="*/ 576268 w 2193730"/>
                <a:gd name="connsiteY6" fmla="*/ 1127370 h 5044520"/>
                <a:gd name="connsiteX7" fmla="*/ 200031 w 2193730"/>
                <a:gd name="connsiteY7" fmla="*/ 1210713 h 5044520"/>
                <a:gd name="connsiteX8" fmla="*/ 6 w 2193730"/>
                <a:gd name="connsiteY8" fmla="*/ 1215476 h 5044520"/>
                <a:gd name="connsiteX9" fmla="*/ 204794 w 2193730"/>
                <a:gd name="connsiteY9" fmla="*/ 1115464 h 5044520"/>
                <a:gd name="connsiteX10" fmla="*/ 371481 w 2193730"/>
                <a:gd name="connsiteY10" fmla="*/ 1101176 h 5044520"/>
                <a:gd name="connsiteX11" fmla="*/ 596906 w 2193730"/>
                <a:gd name="connsiteY11" fmla="*/ 1029739 h 5044520"/>
                <a:gd name="connsiteX12" fmla="*/ 773119 w 2193730"/>
                <a:gd name="connsiteY12" fmla="*/ 844001 h 5044520"/>
                <a:gd name="connsiteX13" fmla="*/ 996956 w 2193730"/>
                <a:gd name="connsiteY13" fmla="*/ 496339 h 5044520"/>
                <a:gd name="connsiteX14" fmla="*/ 1222381 w 2193730"/>
                <a:gd name="connsiteY14" fmla="*/ 231226 h 5044520"/>
                <a:gd name="connsiteX15" fmla="*/ 1414469 w 2193730"/>
                <a:gd name="connsiteY15" fmla="*/ 43901 h 5044520"/>
                <a:gd name="connsiteX16" fmla="*/ 2185994 w 2193730"/>
                <a:gd name="connsiteY16" fmla="*/ 1105938 h 5044520"/>
                <a:gd name="connsiteX17" fmla="*/ 1800232 w 2193730"/>
                <a:gd name="connsiteY17" fmla="*/ 1267864 h 5044520"/>
                <a:gd name="connsiteX18" fmla="*/ 1757370 w 2193730"/>
                <a:gd name="connsiteY18" fmla="*/ 1548850 h 5044520"/>
                <a:gd name="connsiteX19" fmla="*/ 823918 w 2193730"/>
                <a:gd name="connsiteY19" fmla="*/ 1553611 h 5044520"/>
                <a:gd name="connsiteX20" fmla="*/ 823919 w 2193730"/>
                <a:gd name="connsiteY20" fmla="*/ 1358351 h 5044520"/>
                <a:gd name="connsiteX21" fmla="*/ 1666881 w 2193730"/>
                <a:gd name="connsiteY21" fmla="*/ 1353588 h 5044520"/>
                <a:gd name="connsiteX22" fmla="*/ 1881194 w 2193730"/>
                <a:gd name="connsiteY22" fmla="*/ 1124988 h 5044520"/>
                <a:gd name="connsiteX23" fmla="*/ 2009780 w 2193730"/>
                <a:gd name="connsiteY23" fmla="*/ 1044025 h 5044520"/>
                <a:gd name="connsiteX24" fmla="*/ 2024069 w 2193730"/>
                <a:gd name="connsiteY24" fmla="*/ 739225 h 5044520"/>
                <a:gd name="connsiteX25" fmla="*/ 1962157 w 2193730"/>
                <a:gd name="connsiteY25" fmla="*/ 472526 h 5044520"/>
                <a:gd name="connsiteX26" fmla="*/ 1414469 w 2193730"/>
                <a:gd name="connsiteY26" fmla="*/ 643975 h 5044520"/>
                <a:gd name="connsiteX27" fmla="*/ 966793 w 2193730"/>
                <a:gd name="connsiteY27" fmla="*/ 934488 h 5044520"/>
                <a:gd name="connsiteX28" fmla="*/ 795345 w 2193730"/>
                <a:gd name="connsiteY28" fmla="*/ 1263100 h 5044520"/>
                <a:gd name="connsiteX29" fmla="*/ 642943 w 2193730"/>
                <a:gd name="connsiteY29" fmla="*/ 1948900 h 5044520"/>
                <a:gd name="connsiteX30" fmla="*/ 685807 w 2193730"/>
                <a:gd name="connsiteY30" fmla="*/ 2768050 h 5044520"/>
                <a:gd name="connsiteX31" fmla="*/ 747719 w 2193730"/>
                <a:gd name="connsiteY31" fmla="*/ 3158573 h 5044520"/>
                <a:gd name="connsiteX32" fmla="*/ 771531 w 2193730"/>
                <a:gd name="connsiteY32" fmla="*/ 3572910 h 5044520"/>
                <a:gd name="connsiteX33" fmla="*/ 700093 w 2193730"/>
                <a:gd name="connsiteY33" fmla="*/ 4301573 h 5044520"/>
                <a:gd name="connsiteX34" fmla="*/ 604844 w 2193730"/>
                <a:gd name="connsiteY34" fmla="*/ 4725434 h 5044520"/>
                <a:gd name="connsiteX35" fmla="*/ 966794 w 2193730"/>
                <a:gd name="connsiteY35" fmla="*/ 4768296 h 5044520"/>
                <a:gd name="connsiteX36" fmla="*/ 976319 w 2193730"/>
                <a:gd name="connsiteY36" fmla="*/ 4896884 h 5044520"/>
                <a:gd name="connsiteX37" fmla="*/ 600081 w 2193730"/>
                <a:gd name="connsiteY37" fmla="*/ 4887358 h 5044520"/>
                <a:gd name="connsiteX38" fmla="*/ 576269 w 2193730"/>
                <a:gd name="connsiteY38" fmla="*/ 5044520 h 5044520"/>
                <a:gd name="connsiteX0" fmla="*/ 871504 w 2027003"/>
                <a:gd name="connsiteY0" fmla="*/ 729702 h 5044520"/>
                <a:gd name="connsiteX1" fmla="*/ 1095342 w 2027003"/>
                <a:gd name="connsiteY1" fmla="*/ 453476 h 5044520"/>
                <a:gd name="connsiteX2" fmla="*/ 1297748 w 2027003"/>
                <a:gd name="connsiteY2" fmla="*/ 203446 h 5044520"/>
                <a:gd name="connsiteX3" fmla="*/ 1150904 w 2027003"/>
                <a:gd name="connsiteY3" fmla="*/ 267739 h 5044520"/>
                <a:gd name="connsiteX4" fmla="*/ 898492 w 2027003"/>
                <a:gd name="connsiteY4" fmla="*/ 570951 h 5044520"/>
                <a:gd name="connsiteX5" fmla="*/ 648461 w 2027003"/>
                <a:gd name="connsiteY5" fmla="*/ 925757 h 5044520"/>
                <a:gd name="connsiteX6" fmla="*/ 409541 w 2027003"/>
                <a:gd name="connsiteY6" fmla="*/ 1127370 h 5044520"/>
                <a:gd name="connsiteX7" fmla="*/ 33304 w 2027003"/>
                <a:gd name="connsiteY7" fmla="*/ 1210713 h 5044520"/>
                <a:gd name="connsiteX8" fmla="*/ 38067 w 2027003"/>
                <a:gd name="connsiteY8" fmla="*/ 1115464 h 5044520"/>
                <a:gd name="connsiteX9" fmla="*/ 204754 w 2027003"/>
                <a:gd name="connsiteY9" fmla="*/ 1101176 h 5044520"/>
                <a:gd name="connsiteX10" fmla="*/ 430179 w 2027003"/>
                <a:gd name="connsiteY10" fmla="*/ 1029739 h 5044520"/>
                <a:gd name="connsiteX11" fmla="*/ 606392 w 2027003"/>
                <a:gd name="connsiteY11" fmla="*/ 844001 h 5044520"/>
                <a:gd name="connsiteX12" fmla="*/ 830229 w 2027003"/>
                <a:gd name="connsiteY12" fmla="*/ 496339 h 5044520"/>
                <a:gd name="connsiteX13" fmla="*/ 1055654 w 2027003"/>
                <a:gd name="connsiteY13" fmla="*/ 231226 h 5044520"/>
                <a:gd name="connsiteX14" fmla="*/ 1247742 w 2027003"/>
                <a:gd name="connsiteY14" fmla="*/ 43901 h 5044520"/>
                <a:gd name="connsiteX15" fmla="*/ 2019267 w 2027003"/>
                <a:gd name="connsiteY15" fmla="*/ 1105938 h 5044520"/>
                <a:gd name="connsiteX16" fmla="*/ 1633505 w 2027003"/>
                <a:gd name="connsiteY16" fmla="*/ 1267864 h 5044520"/>
                <a:gd name="connsiteX17" fmla="*/ 1590643 w 2027003"/>
                <a:gd name="connsiteY17" fmla="*/ 1548850 h 5044520"/>
                <a:gd name="connsiteX18" fmla="*/ 657191 w 2027003"/>
                <a:gd name="connsiteY18" fmla="*/ 1553611 h 5044520"/>
                <a:gd name="connsiteX19" fmla="*/ 657192 w 2027003"/>
                <a:gd name="connsiteY19" fmla="*/ 1358351 h 5044520"/>
                <a:gd name="connsiteX20" fmla="*/ 1500154 w 2027003"/>
                <a:gd name="connsiteY20" fmla="*/ 1353588 h 5044520"/>
                <a:gd name="connsiteX21" fmla="*/ 1714467 w 2027003"/>
                <a:gd name="connsiteY21" fmla="*/ 1124988 h 5044520"/>
                <a:gd name="connsiteX22" fmla="*/ 1843053 w 2027003"/>
                <a:gd name="connsiteY22" fmla="*/ 1044025 h 5044520"/>
                <a:gd name="connsiteX23" fmla="*/ 1857342 w 2027003"/>
                <a:gd name="connsiteY23" fmla="*/ 739225 h 5044520"/>
                <a:gd name="connsiteX24" fmla="*/ 1795430 w 2027003"/>
                <a:gd name="connsiteY24" fmla="*/ 472526 h 5044520"/>
                <a:gd name="connsiteX25" fmla="*/ 1247742 w 2027003"/>
                <a:gd name="connsiteY25" fmla="*/ 643975 h 5044520"/>
                <a:gd name="connsiteX26" fmla="*/ 800066 w 2027003"/>
                <a:gd name="connsiteY26" fmla="*/ 934488 h 5044520"/>
                <a:gd name="connsiteX27" fmla="*/ 628618 w 2027003"/>
                <a:gd name="connsiteY27" fmla="*/ 1263100 h 5044520"/>
                <a:gd name="connsiteX28" fmla="*/ 476216 w 2027003"/>
                <a:gd name="connsiteY28" fmla="*/ 1948900 h 5044520"/>
                <a:gd name="connsiteX29" fmla="*/ 519080 w 2027003"/>
                <a:gd name="connsiteY29" fmla="*/ 2768050 h 5044520"/>
                <a:gd name="connsiteX30" fmla="*/ 580992 w 2027003"/>
                <a:gd name="connsiteY30" fmla="*/ 3158573 h 5044520"/>
                <a:gd name="connsiteX31" fmla="*/ 604804 w 2027003"/>
                <a:gd name="connsiteY31" fmla="*/ 3572910 h 5044520"/>
                <a:gd name="connsiteX32" fmla="*/ 533366 w 2027003"/>
                <a:gd name="connsiteY32" fmla="*/ 4301573 h 5044520"/>
                <a:gd name="connsiteX33" fmla="*/ 438117 w 2027003"/>
                <a:gd name="connsiteY33" fmla="*/ 4725434 h 5044520"/>
                <a:gd name="connsiteX34" fmla="*/ 800067 w 2027003"/>
                <a:gd name="connsiteY34" fmla="*/ 4768296 h 5044520"/>
                <a:gd name="connsiteX35" fmla="*/ 809592 w 2027003"/>
                <a:gd name="connsiteY35" fmla="*/ 4896884 h 5044520"/>
                <a:gd name="connsiteX36" fmla="*/ 433354 w 2027003"/>
                <a:gd name="connsiteY36" fmla="*/ 4887358 h 5044520"/>
                <a:gd name="connsiteX37" fmla="*/ 409542 w 2027003"/>
                <a:gd name="connsiteY37" fmla="*/ 5044520 h 5044520"/>
                <a:gd name="connsiteX0" fmla="*/ 843498 w 1998997"/>
                <a:gd name="connsiteY0" fmla="*/ 729702 h 5044520"/>
                <a:gd name="connsiteX1" fmla="*/ 1067336 w 1998997"/>
                <a:gd name="connsiteY1" fmla="*/ 453476 h 5044520"/>
                <a:gd name="connsiteX2" fmla="*/ 1269742 w 1998997"/>
                <a:gd name="connsiteY2" fmla="*/ 203446 h 5044520"/>
                <a:gd name="connsiteX3" fmla="*/ 1122898 w 1998997"/>
                <a:gd name="connsiteY3" fmla="*/ 267739 h 5044520"/>
                <a:gd name="connsiteX4" fmla="*/ 870486 w 1998997"/>
                <a:gd name="connsiteY4" fmla="*/ 570951 h 5044520"/>
                <a:gd name="connsiteX5" fmla="*/ 620455 w 1998997"/>
                <a:gd name="connsiteY5" fmla="*/ 925757 h 5044520"/>
                <a:gd name="connsiteX6" fmla="*/ 381535 w 1998997"/>
                <a:gd name="connsiteY6" fmla="*/ 1127370 h 5044520"/>
                <a:gd name="connsiteX7" fmla="*/ 5298 w 1998997"/>
                <a:gd name="connsiteY7" fmla="*/ 1210713 h 5044520"/>
                <a:gd name="connsiteX8" fmla="*/ 176748 w 1998997"/>
                <a:gd name="connsiteY8" fmla="*/ 1101176 h 5044520"/>
                <a:gd name="connsiteX9" fmla="*/ 402173 w 1998997"/>
                <a:gd name="connsiteY9" fmla="*/ 1029739 h 5044520"/>
                <a:gd name="connsiteX10" fmla="*/ 578386 w 1998997"/>
                <a:gd name="connsiteY10" fmla="*/ 844001 h 5044520"/>
                <a:gd name="connsiteX11" fmla="*/ 802223 w 1998997"/>
                <a:gd name="connsiteY11" fmla="*/ 496339 h 5044520"/>
                <a:gd name="connsiteX12" fmla="*/ 1027648 w 1998997"/>
                <a:gd name="connsiteY12" fmla="*/ 231226 h 5044520"/>
                <a:gd name="connsiteX13" fmla="*/ 1219736 w 1998997"/>
                <a:gd name="connsiteY13" fmla="*/ 43901 h 5044520"/>
                <a:gd name="connsiteX14" fmla="*/ 1991261 w 1998997"/>
                <a:gd name="connsiteY14" fmla="*/ 1105938 h 5044520"/>
                <a:gd name="connsiteX15" fmla="*/ 1605499 w 1998997"/>
                <a:gd name="connsiteY15" fmla="*/ 1267864 h 5044520"/>
                <a:gd name="connsiteX16" fmla="*/ 1562637 w 1998997"/>
                <a:gd name="connsiteY16" fmla="*/ 1548850 h 5044520"/>
                <a:gd name="connsiteX17" fmla="*/ 629185 w 1998997"/>
                <a:gd name="connsiteY17" fmla="*/ 1553611 h 5044520"/>
                <a:gd name="connsiteX18" fmla="*/ 629186 w 1998997"/>
                <a:gd name="connsiteY18" fmla="*/ 1358351 h 5044520"/>
                <a:gd name="connsiteX19" fmla="*/ 1472148 w 1998997"/>
                <a:gd name="connsiteY19" fmla="*/ 1353588 h 5044520"/>
                <a:gd name="connsiteX20" fmla="*/ 1686461 w 1998997"/>
                <a:gd name="connsiteY20" fmla="*/ 1124988 h 5044520"/>
                <a:gd name="connsiteX21" fmla="*/ 1815047 w 1998997"/>
                <a:gd name="connsiteY21" fmla="*/ 1044025 h 5044520"/>
                <a:gd name="connsiteX22" fmla="*/ 1829336 w 1998997"/>
                <a:gd name="connsiteY22" fmla="*/ 739225 h 5044520"/>
                <a:gd name="connsiteX23" fmla="*/ 1767424 w 1998997"/>
                <a:gd name="connsiteY23" fmla="*/ 472526 h 5044520"/>
                <a:gd name="connsiteX24" fmla="*/ 1219736 w 1998997"/>
                <a:gd name="connsiteY24" fmla="*/ 643975 h 5044520"/>
                <a:gd name="connsiteX25" fmla="*/ 772060 w 1998997"/>
                <a:gd name="connsiteY25" fmla="*/ 934488 h 5044520"/>
                <a:gd name="connsiteX26" fmla="*/ 600612 w 1998997"/>
                <a:gd name="connsiteY26" fmla="*/ 1263100 h 5044520"/>
                <a:gd name="connsiteX27" fmla="*/ 448210 w 1998997"/>
                <a:gd name="connsiteY27" fmla="*/ 1948900 h 5044520"/>
                <a:gd name="connsiteX28" fmla="*/ 491074 w 1998997"/>
                <a:gd name="connsiteY28" fmla="*/ 2768050 h 5044520"/>
                <a:gd name="connsiteX29" fmla="*/ 552986 w 1998997"/>
                <a:gd name="connsiteY29" fmla="*/ 3158573 h 5044520"/>
                <a:gd name="connsiteX30" fmla="*/ 576798 w 1998997"/>
                <a:gd name="connsiteY30" fmla="*/ 3572910 h 5044520"/>
                <a:gd name="connsiteX31" fmla="*/ 505360 w 1998997"/>
                <a:gd name="connsiteY31" fmla="*/ 4301573 h 5044520"/>
                <a:gd name="connsiteX32" fmla="*/ 410111 w 1998997"/>
                <a:gd name="connsiteY32" fmla="*/ 4725434 h 5044520"/>
                <a:gd name="connsiteX33" fmla="*/ 772061 w 1998997"/>
                <a:gd name="connsiteY33" fmla="*/ 4768296 h 5044520"/>
                <a:gd name="connsiteX34" fmla="*/ 781586 w 1998997"/>
                <a:gd name="connsiteY34" fmla="*/ 4896884 h 5044520"/>
                <a:gd name="connsiteX35" fmla="*/ 405348 w 1998997"/>
                <a:gd name="connsiteY35" fmla="*/ 4887358 h 5044520"/>
                <a:gd name="connsiteX36" fmla="*/ 381536 w 1998997"/>
                <a:gd name="connsiteY36" fmla="*/ 5044520 h 5044520"/>
                <a:gd name="connsiteX0" fmla="*/ 666815 w 1822314"/>
                <a:gd name="connsiteY0" fmla="*/ 729702 h 5044520"/>
                <a:gd name="connsiteX1" fmla="*/ 890653 w 1822314"/>
                <a:gd name="connsiteY1" fmla="*/ 453476 h 5044520"/>
                <a:gd name="connsiteX2" fmla="*/ 1093059 w 1822314"/>
                <a:gd name="connsiteY2" fmla="*/ 203446 h 5044520"/>
                <a:gd name="connsiteX3" fmla="*/ 946215 w 1822314"/>
                <a:gd name="connsiteY3" fmla="*/ 267739 h 5044520"/>
                <a:gd name="connsiteX4" fmla="*/ 693803 w 1822314"/>
                <a:gd name="connsiteY4" fmla="*/ 570951 h 5044520"/>
                <a:gd name="connsiteX5" fmla="*/ 443772 w 1822314"/>
                <a:gd name="connsiteY5" fmla="*/ 925757 h 5044520"/>
                <a:gd name="connsiteX6" fmla="*/ 204852 w 1822314"/>
                <a:gd name="connsiteY6" fmla="*/ 1127370 h 5044520"/>
                <a:gd name="connsiteX7" fmla="*/ 65 w 1822314"/>
                <a:gd name="connsiteY7" fmla="*/ 1101176 h 5044520"/>
                <a:gd name="connsiteX8" fmla="*/ 225490 w 1822314"/>
                <a:gd name="connsiteY8" fmla="*/ 1029739 h 5044520"/>
                <a:gd name="connsiteX9" fmla="*/ 401703 w 1822314"/>
                <a:gd name="connsiteY9" fmla="*/ 844001 h 5044520"/>
                <a:gd name="connsiteX10" fmla="*/ 625540 w 1822314"/>
                <a:gd name="connsiteY10" fmla="*/ 496339 h 5044520"/>
                <a:gd name="connsiteX11" fmla="*/ 850965 w 1822314"/>
                <a:gd name="connsiteY11" fmla="*/ 231226 h 5044520"/>
                <a:gd name="connsiteX12" fmla="*/ 1043053 w 1822314"/>
                <a:gd name="connsiteY12" fmla="*/ 43901 h 5044520"/>
                <a:gd name="connsiteX13" fmla="*/ 1814578 w 1822314"/>
                <a:gd name="connsiteY13" fmla="*/ 1105938 h 5044520"/>
                <a:gd name="connsiteX14" fmla="*/ 1428816 w 1822314"/>
                <a:gd name="connsiteY14" fmla="*/ 1267864 h 5044520"/>
                <a:gd name="connsiteX15" fmla="*/ 1385954 w 1822314"/>
                <a:gd name="connsiteY15" fmla="*/ 1548850 h 5044520"/>
                <a:gd name="connsiteX16" fmla="*/ 452502 w 1822314"/>
                <a:gd name="connsiteY16" fmla="*/ 1553611 h 5044520"/>
                <a:gd name="connsiteX17" fmla="*/ 452503 w 1822314"/>
                <a:gd name="connsiteY17" fmla="*/ 1358351 h 5044520"/>
                <a:gd name="connsiteX18" fmla="*/ 1295465 w 1822314"/>
                <a:gd name="connsiteY18" fmla="*/ 1353588 h 5044520"/>
                <a:gd name="connsiteX19" fmla="*/ 1509778 w 1822314"/>
                <a:gd name="connsiteY19" fmla="*/ 1124988 h 5044520"/>
                <a:gd name="connsiteX20" fmla="*/ 1638364 w 1822314"/>
                <a:gd name="connsiteY20" fmla="*/ 1044025 h 5044520"/>
                <a:gd name="connsiteX21" fmla="*/ 1652653 w 1822314"/>
                <a:gd name="connsiteY21" fmla="*/ 739225 h 5044520"/>
                <a:gd name="connsiteX22" fmla="*/ 1590741 w 1822314"/>
                <a:gd name="connsiteY22" fmla="*/ 472526 h 5044520"/>
                <a:gd name="connsiteX23" fmla="*/ 1043053 w 1822314"/>
                <a:gd name="connsiteY23" fmla="*/ 643975 h 5044520"/>
                <a:gd name="connsiteX24" fmla="*/ 595377 w 1822314"/>
                <a:gd name="connsiteY24" fmla="*/ 934488 h 5044520"/>
                <a:gd name="connsiteX25" fmla="*/ 423929 w 1822314"/>
                <a:gd name="connsiteY25" fmla="*/ 1263100 h 5044520"/>
                <a:gd name="connsiteX26" fmla="*/ 271527 w 1822314"/>
                <a:gd name="connsiteY26" fmla="*/ 1948900 h 5044520"/>
                <a:gd name="connsiteX27" fmla="*/ 314391 w 1822314"/>
                <a:gd name="connsiteY27" fmla="*/ 2768050 h 5044520"/>
                <a:gd name="connsiteX28" fmla="*/ 376303 w 1822314"/>
                <a:gd name="connsiteY28" fmla="*/ 3158573 h 5044520"/>
                <a:gd name="connsiteX29" fmla="*/ 400115 w 1822314"/>
                <a:gd name="connsiteY29" fmla="*/ 3572910 h 5044520"/>
                <a:gd name="connsiteX30" fmla="*/ 328677 w 1822314"/>
                <a:gd name="connsiteY30" fmla="*/ 4301573 h 5044520"/>
                <a:gd name="connsiteX31" fmla="*/ 233428 w 1822314"/>
                <a:gd name="connsiteY31" fmla="*/ 4725434 h 5044520"/>
                <a:gd name="connsiteX32" fmla="*/ 595378 w 1822314"/>
                <a:gd name="connsiteY32" fmla="*/ 4768296 h 5044520"/>
                <a:gd name="connsiteX33" fmla="*/ 604903 w 1822314"/>
                <a:gd name="connsiteY33" fmla="*/ 4896884 h 5044520"/>
                <a:gd name="connsiteX34" fmla="*/ 228665 w 1822314"/>
                <a:gd name="connsiteY34" fmla="*/ 4887358 h 5044520"/>
                <a:gd name="connsiteX35" fmla="*/ 204853 w 1822314"/>
                <a:gd name="connsiteY35" fmla="*/ 5044520 h 5044520"/>
                <a:gd name="connsiteX0" fmla="*/ 480127 w 1635626"/>
                <a:gd name="connsiteY0" fmla="*/ 729702 h 5044520"/>
                <a:gd name="connsiteX1" fmla="*/ 703965 w 1635626"/>
                <a:gd name="connsiteY1" fmla="*/ 453476 h 5044520"/>
                <a:gd name="connsiteX2" fmla="*/ 906371 w 1635626"/>
                <a:gd name="connsiteY2" fmla="*/ 203446 h 5044520"/>
                <a:gd name="connsiteX3" fmla="*/ 759527 w 1635626"/>
                <a:gd name="connsiteY3" fmla="*/ 267739 h 5044520"/>
                <a:gd name="connsiteX4" fmla="*/ 507115 w 1635626"/>
                <a:gd name="connsiteY4" fmla="*/ 570951 h 5044520"/>
                <a:gd name="connsiteX5" fmla="*/ 257084 w 1635626"/>
                <a:gd name="connsiteY5" fmla="*/ 925757 h 5044520"/>
                <a:gd name="connsiteX6" fmla="*/ 18164 w 1635626"/>
                <a:gd name="connsiteY6" fmla="*/ 1127370 h 5044520"/>
                <a:gd name="connsiteX7" fmla="*/ 38802 w 1635626"/>
                <a:gd name="connsiteY7" fmla="*/ 1029739 h 5044520"/>
                <a:gd name="connsiteX8" fmla="*/ 215015 w 1635626"/>
                <a:gd name="connsiteY8" fmla="*/ 844001 h 5044520"/>
                <a:gd name="connsiteX9" fmla="*/ 438852 w 1635626"/>
                <a:gd name="connsiteY9" fmla="*/ 496339 h 5044520"/>
                <a:gd name="connsiteX10" fmla="*/ 664277 w 1635626"/>
                <a:gd name="connsiteY10" fmla="*/ 231226 h 5044520"/>
                <a:gd name="connsiteX11" fmla="*/ 856365 w 1635626"/>
                <a:gd name="connsiteY11" fmla="*/ 43901 h 5044520"/>
                <a:gd name="connsiteX12" fmla="*/ 1627890 w 1635626"/>
                <a:gd name="connsiteY12" fmla="*/ 1105938 h 5044520"/>
                <a:gd name="connsiteX13" fmla="*/ 1242128 w 1635626"/>
                <a:gd name="connsiteY13" fmla="*/ 1267864 h 5044520"/>
                <a:gd name="connsiteX14" fmla="*/ 1199266 w 1635626"/>
                <a:gd name="connsiteY14" fmla="*/ 1548850 h 5044520"/>
                <a:gd name="connsiteX15" fmla="*/ 265814 w 1635626"/>
                <a:gd name="connsiteY15" fmla="*/ 1553611 h 5044520"/>
                <a:gd name="connsiteX16" fmla="*/ 265815 w 1635626"/>
                <a:gd name="connsiteY16" fmla="*/ 1358351 h 5044520"/>
                <a:gd name="connsiteX17" fmla="*/ 1108777 w 1635626"/>
                <a:gd name="connsiteY17" fmla="*/ 1353588 h 5044520"/>
                <a:gd name="connsiteX18" fmla="*/ 1323090 w 1635626"/>
                <a:gd name="connsiteY18" fmla="*/ 1124988 h 5044520"/>
                <a:gd name="connsiteX19" fmla="*/ 1451676 w 1635626"/>
                <a:gd name="connsiteY19" fmla="*/ 1044025 h 5044520"/>
                <a:gd name="connsiteX20" fmla="*/ 1465965 w 1635626"/>
                <a:gd name="connsiteY20" fmla="*/ 739225 h 5044520"/>
                <a:gd name="connsiteX21" fmla="*/ 1404053 w 1635626"/>
                <a:gd name="connsiteY21" fmla="*/ 472526 h 5044520"/>
                <a:gd name="connsiteX22" fmla="*/ 856365 w 1635626"/>
                <a:gd name="connsiteY22" fmla="*/ 643975 h 5044520"/>
                <a:gd name="connsiteX23" fmla="*/ 408689 w 1635626"/>
                <a:gd name="connsiteY23" fmla="*/ 934488 h 5044520"/>
                <a:gd name="connsiteX24" fmla="*/ 237241 w 1635626"/>
                <a:gd name="connsiteY24" fmla="*/ 1263100 h 5044520"/>
                <a:gd name="connsiteX25" fmla="*/ 84839 w 1635626"/>
                <a:gd name="connsiteY25" fmla="*/ 1948900 h 5044520"/>
                <a:gd name="connsiteX26" fmla="*/ 127703 w 1635626"/>
                <a:gd name="connsiteY26" fmla="*/ 2768050 h 5044520"/>
                <a:gd name="connsiteX27" fmla="*/ 189615 w 1635626"/>
                <a:gd name="connsiteY27" fmla="*/ 3158573 h 5044520"/>
                <a:gd name="connsiteX28" fmla="*/ 213427 w 1635626"/>
                <a:gd name="connsiteY28" fmla="*/ 3572910 h 5044520"/>
                <a:gd name="connsiteX29" fmla="*/ 141989 w 1635626"/>
                <a:gd name="connsiteY29" fmla="*/ 4301573 h 5044520"/>
                <a:gd name="connsiteX30" fmla="*/ 46740 w 1635626"/>
                <a:gd name="connsiteY30" fmla="*/ 4725434 h 5044520"/>
                <a:gd name="connsiteX31" fmla="*/ 408690 w 1635626"/>
                <a:gd name="connsiteY31" fmla="*/ 4768296 h 5044520"/>
                <a:gd name="connsiteX32" fmla="*/ 418215 w 1635626"/>
                <a:gd name="connsiteY32" fmla="*/ 4896884 h 5044520"/>
                <a:gd name="connsiteX33" fmla="*/ 41977 w 1635626"/>
                <a:gd name="connsiteY33" fmla="*/ 4887358 h 5044520"/>
                <a:gd name="connsiteX34" fmla="*/ 18165 w 1635626"/>
                <a:gd name="connsiteY34" fmla="*/ 5044520 h 5044520"/>
                <a:gd name="connsiteX0" fmla="*/ 462229 w 1617728"/>
                <a:gd name="connsiteY0" fmla="*/ 729702 h 5044520"/>
                <a:gd name="connsiteX1" fmla="*/ 686067 w 1617728"/>
                <a:gd name="connsiteY1" fmla="*/ 453476 h 5044520"/>
                <a:gd name="connsiteX2" fmla="*/ 888473 w 1617728"/>
                <a:gd name="connsiteY2" fmla="*/ 203446 h 5044520"/>
                <a:gd name="connsiteX3" fmla="*/ 741629 w 1617728"/>
                <a:gd name="connsiteY3" fmla="*/ 267739 h 5044520"/>
                <a:gd name="connsiteX4" fmla="*/ 489217 w 1617728"/>
                <a:gd name="connsiteY4" fmla="*/ 570951 h 5044520"/>
                <a:gd name="connsiteX5" fmla="*/ 239186 w 1617728"/>
                <a:gd name="connsiteY5" fmla="*/ 925757 h 5044520"/>
                <a:gd name="connsiteX6" fmla="*/ 266 w 1617728"/>
                <a:gd name="connsiteY6" fmla="*/ 1127370 h 5044520"/>
                <a:gd name="connsiteX7" fmla="*/ 197117 w 1617728"/>
                <a:gd name="connsiteY7" fmla="*/ 844001 h 5044520"/>
                <a:gd name="connsiteX8" fmla="*/ 420954 w 1617728"/>
                <a:gd name="connsiteY8" fmla="*/ 496339 h 5044520"/>
                <a:gd name="connsiteX9" fmla="*/ 646379 w 1617728"/>
                <a:gd name="connsiteY9" fmla="*/ 231226 h 5044520"/>
                <a:gd name="connsiteX10" fmla="*/ 838467 w 1617728"/>
                <a:gd name="connsiteY10" fmla="*/ 43901 h 5044520"/>
                <a:gd name="connsiteX11" fmla="*/ 1609992 w 1617728"/>
                <a:gd name="connsiteY11" fmla="*/ 1105938 h 5044520"/>
                <a:gd name="connsiteX12" fmla="*/ 1224230 w 1617728"/>
                <a:gd name="connsiteY12" fmla="*/ 1267864 h 5044520"/>
                <a:gd name="connsiteX13" fmla="*/ 1181368 w 1617728"/>
                <a:gd name="connsiteY13" fmla="*/ 1548850 h 5044520"/>
                <a:gd name="connsiteX14" fmla="*/ 247916 w 1617728"/>
                <a:gd name="connsiteY14" fmla="*/ 1553611 h 5044520"/>
                <a:gd name="connsiteX15" fmla="*/ 247917 w 1617728"/>
                <a:gd name="connsiteY15" fmla="*/ 1358351 h 5044520"/>
                <a:gd name="connsiteX16" fmla="*/ 1090879 w 1617728"/>
                <a:gd name="connsiteY16" fmla="*/ 1353588 h 5044520"/>
                <a:gd name="connsiteX17" fmla="*/ 1305192 w 1617728"/>
                <a:gd name="connsiteY17" fmla="*/ 1124988 h 5044520"/>
                <a:gd name="connsiteX18" fmla="*/ 1433778 w 1617728"/>
                <a:gd name="connsiteY18" fmla="*/ 1044025 h 5044520"/>
                <a:gd name="connsiteX19" fmla="*/ 1448067 w 1617728"/>
                <a:gd name="connsiteY19" fmla="*/ 739225 h 5044520"/>
                <a:gd name="connsiteX20" fmla="*/ 1386155 w 1617728"/>
                <a:gd name="connsiteY20" fmla="*/ 472526 h 5044520"/>
                <a:gd name="connsiteX21" fmla="*/ 838467 w 1617728"/>
                <a:gd name="connsiteY21" fmla="*/ 643975 h 5044520"/>
                <a:gd name="connsiteX22" fmla="*/ 390791 w 1617728"/>
                <a:gd name="connsiteY22" fmla="*/ 934488 h 5044520"/>
                <a:gd name="connsiteX23" fmla="*/ 219343 w 1617728"/>
                <a:gd name="connsiteY23" fmla="*/ 1263100 h 5044520"/>
                <a:gd name="connsiteX24" fmla="*/ 66941 w 1617728"/>
                <a:gd name="connsiteY24" fmla="*/ 1948900 h 5044520"/>
                <a:gd name="connsiteX25" fmla="*/ 109805 w 1617728"/>
                <a:gd name="connsiteY25" fmla="*/ 2768050 h 5044520"/>
                <a:gd name="connsiteX26" fmla="*/ 171717 w 1617728"/>
                <a:gd name="connsiteY26" fmla="*/ 3158573 h 5044520"/>
                <a:gd name="connsiteX27" fmla="*/ 195529 w 1617728"/>
                <a:gd name="connsiteY27" fmla="*/ 3572910 h 5044520"/>
                <a:gd name="connsiteX28" fmla="*/ 124091 w 1617728"/>
                <a:gd name="connsiteY28" fmla="*/ 4301573 h 5044520"/>
                <a:gd name="connsiteX29" fmla="*/ 28842 w 1617728"/>
                <a:gd name="connsiteY29" fmla="*/ 4725434 h 5044520"/>
                <a:gd name="connsiteX30" fmla="*/ 390792 w 1617728"/>
                <a:gd name="connsiteY30" fmla="*/ 4768296 h 5044520"/>
                <a:gd name="connsiteX31" fmla="*/ 400317 w 1617728"/>
                <a:gd name="connsiteY31" fmla="*/ 4896884 h 5044520"/>
                <a:gd name="connsiteX32" fmla="*/ 24079 w 1617728"/>
                <a:gd name="connsiteY32" fmla="*/ 4887358 h 5044520"/>
                <a:gd name="connsiteX33" fmla="*/ 267 w 1617728"/>
                <a:gd name="connsiteY33" fmla="*/ 5044520 h 5044520"/>
                <a:gd name="connsiteX0" fmla="*/ 461962 w 1617461"/>
                <a:gd name="connsiteY0" fmla="*/ 729702 h 5044520"/>
                <a:gd name="connsiteX1" fmla="*/ 685800 w 1617461"/>
                <a:gd name="connsiteY1" fmla="*/ 453476 h 5044520"/>
                <a:gd name="connsiteX2" fmla="*/ 888206 w 1617461"/>
                <a:gd name="connsiteY2" fmla="*/ 203446 h 5044520"/>
                <a:gd name="connsiteX3" fmla="*/ 741362 w 1617461"/>
                <a:gd name="connsiteY3" fmla="*/ 267739 h 5044520"/>
                <a:gd name="connsiteX4" fmla="*/ 488950 w 1617461"/>
                <a:gd name="connsiteY4" fmla="*/ 570951 h 5044520"/>
                <a:gd name="connsiteX5" fmla="*/ 238919 w 1617461"/>
                <a:gd name="connsiteY5" fmla="*/ 925757 h 5044520"/>
                <a:gd name="connsiteX6" fmla="*/ 196850 w 1617461"/>
                <a:gd name="connsiteY6" fmla="*/ 844001 h 5044520"/>
                <a:gd name="connsiteX7" fmla="*/ 420687 w 1617461"/>
                <a:gd name="connsiteY7" fmla="*/ 496339 h 5044520"/>
                <a:gd name="connsiteX8" fmla="*/ 646112 w 1617461"/>
                <a:gd name="connsiteY8" fmla="*/ 231226 h 5044520"/>
                <a:gd name="connsiteX9" fmla="*/ 838200 w 1617461"/>
                <a:gd name="connsiteY9" fmla="*/ 43901 h 5044520"/>
                <a:gd name="connsiteX10" fmla="*/ 1609725 w 1617461"/>
                <a:gd name="connsiteY10" fmla="*/ 1105938 h 5044520"/>
                <a:gd name="connsiteX11" fmla="*/ 1223963 w 1617461"/>
                <a:gd name="connsiteY11" fmla="*/ 1267864 h 5044520"/>
                <a:gd name="connsiteX12" fmla="*/ 1181101 w 1617461"/>
                <a:gd name="connsiteY12" fmla="*/ 1548850 h 5044520"/>
                <a:gd name="connsiteX13" fmla="*/ 247649 w 1617461"/>
                <a:gd name="connsiteY13" fmla="*/ 1553611 h 5044520"/>
                <a:gd name="connsiteX14" fmla="*/ 247650 w 1617461"/>
                <a:gd name="connsiteY14" fmla="*/ 1358351 h 5044520"/>
                <a:gd name="connsiteX15" fmla="*/ 1090612 w 1617461"/>
                <a:gd name="connsiteY15" fmla="*/ 1353588 h 5044520"/>
                <a:gd name="connsiteX16" fmla="*/ 1304925 w 1617461"/>
                <a:gd name="connsiteY16" fmla="*/ 1124988 h 5044520"/>
                <a:gd name="connsiteX17" fmla="*/ 1433511 w 1617461"/>
                <a:gd name="connsiteY17" fmla="*/ 1044025 h 5044520"/>
                <a:gd name="connsiteX18" fmla="*/ 1447800 w 1617461"/>
                <a:gd name="connsiteY18" fmla="*/ 739225 h 5044520"/>
                <a:gd name="connsiteX19" fmla="*/ 1385888 w 1617461"/>
                <a:gd name="connsiteY19" fmla="*/ 472526 h 5044520"/>
                <a:gd name="connsiteX20" fmla="*/ 838200 w 1617461"/>
                <a:gd name="connsiteY20" fmla="*/ 643975 h 5044520"/>
                <a:gd name="connsiteX21" fmla="*/ 390524 w 1617461"/>
                <a:gd name="connsiteY21" fmla="*/ 934488 h 5044520"/>
                <a:gd name="connsiteX22" fmla="*/ 219076 w 1617461"/>
                <a:gd name="connsiteY22" fmla="*/ 1263100 h 5044520"/>
                <a:gd name="connsiteX23" fmla="*/ 66674 w 1617461"/>
                <a:gd name="connsiteY23" fmla="*/ 1948900 h 5044520"/>
                <a:gd name="connsiteX24" fmla="*/ 109538 w 1617461"/>
                <a:gd name="connsiteY24" fmla="*/ 2768050 h 5044520"/>
                <a:gd name="connsiteX25" fmla="*/ 171450 w 1617461"/>
                <a:gd name="connsiteY25" fmla="*/ 3158573 h 5044520"/>
                <a:gd name="connsiteX26" fmla="*/ 195262 w 1617461"/>
                <a:gd name="connsiteY26" fmla="*/ 3572910 h 5044520"/>
                <a:gd name="connsiteX27" fmla="*/ 123824 w 1617461"/>
                <a:gd name="connsiteY27" fmla="*/ 4301573 h 5044520"/>
                <a:gd name="connsiteX28" fmla="*/ 28575 w 1617461"/>
                <a:gd name="connsiteY28" fmla="*/ 4725434 h 5044520"/>
                <a:gd name="connsiteX29" fmla="*/ 390525 w 1617461"/>
                <a:gd name="connsiteY29" fmla="*/ 4768296 h 5044520"/>
                <a:gd name="connsiteX30" fmla="*/ 400050 w 1617461"/>
                <a:gd name="connsiteY30" fmla="*/ 4896884 h 5044520"/>
                <a:gd name="connsiteX31" fmla="*/ 23812 w 1617461"/>
                <a:gd name="connsiteY31" fmla="*/ 4887358 h 5044520"/>
                <a:gd name="connsiteX32" fmla="*/ 0 w 1617461"/>
                <a:gd name="connsiteY32" fmla="*/ 5044520 h 5044520"/>
                <a:gd name="connsiteX0" fmla="*/ 461962 w 1617461"/>
                <a:gd name="connsiteY0" fmla="*/ 729702 h 5044520"/>
                <a:gd name="connsiteX1" fmla="*/ 685800 w 1617461"/>
                <a:gd name="connsiteY1" fmla="*/ 453476 h 5044520"/>
                <a:gd name="connsiteX2" fmla="*/ 888206 w 1617461"/>
                <a:gd name="connsiteY2" fmla="*/ 203446 h 5044520"/>
                <a:gd name="connsiteX3" fmla="*/ 741362 w 1617461"/>
                <a:gd name="connsiteY3" fmla="*/ 267739 h 5044520"/>
                <a:gd name="connsiteX4" fmla="*/ 488950 w 1617461"/>
                <a:gd name="connsiteY4" fmla="*/ 570951 h 5044520"/>
                <a:gd name="connsiteX5" fmla="*/ 238919 w 1617461"/>
                <a:gd name="connsiteY5" fmla="*/ 925757 h 5044520"/>
                <a:gd name="connsiteX6" fmla="*/ 420687 w 1617461"/>
                <a:gd name="connsiteY6" fmla="*/ 496339 h 5044520"/>
                <a:gd name="connsiteX7" fmla="*/ 646112 w 1617461"/>
                <a:gd name="connsiteY7" fmla="*/ 231226 h 5044520"/>
                <a:gd name="connsiteX8" fmla="*/ 838200 w 1617461"/>
                <a:gd name="connsiteY8" fmla="*/ 43901 h 5044520"/>
                <a:gd name="connsiteX9" fmla="*/ 1609725 w 1617461"/>
                <a:gd name="connsiteY9" fmla="*/ 1105938 h 5044520"/>
                <a:gd name="connsiteX10" fmla="*/ 1223963 w 1617461"/>
                <a:gd name="connsiteY10" fmla="*/ 1267864 h 5044520"/>
                <a:gd name="connsiteX11" fmla="*/ 1181101 w 1617461"/>
                <a:gd name="connsiteY11" fmla="*/ 1548850 h 5044520"/>
                <a:gd name="connsiteX12" fmla="*/ 247649 w 1617461"/>
                <a:gd name="connsiteY12" fmla="*/ 1553611 h 5044520"/>
                <a:gd name="connsiteX13" fmla="*/ 247650 w 1617461"/>
                <a:gd name="connsiteY13" fmla="*/ 1358351 h 5044520"/>
                <a:gd name="connsiteX14" fmla="*/ 1090612 w 1617461"/>
                <a:gd name="connsiteY14" fmla="*/ 1353588 h 5044520"/>
                <a:gd name="connsiteX15" fmla="*/ 1304925 w 1617461"/>
                <a:gd name="connsiteY15" fmla="*/ 1124988 h 5044520"/>
                <a:gd name="connsiteX16" fmla="*/ 1433511 w 1617461"/>
                <a:gd name="connsiteY16" fmla="*/ 1044025 h 5044520"/>
                <a:gd name="connsiteX17" fmla="*/ 1447800 w 1617461"/>
                <a:gd name="connsiteY17" fmla="*/ 739225 h 5044520"/>
                <a:gd name="connsiteX18" fmla="*/ 1385888 w 1617461"/>
                <a:gd name="connsiteY18" fmla="*/ 472526 h 5044520"/>
                <a:gd name="connsiteX19" fmla="*/ 838200 w 1617461"/>
                <a:gd name="connsiteY19" fmla="*/ 643975 h 5044520"/>
                <a:gd name="connsiteX20" fmla="*/ 390524 w 1617461"/>
                <a:gd name="connsiteY20" fmla="*/ 934488 h 5044520"/>
                <a:gd name="connsiteX21" fmla="*/ 219076 w 1617461"/>
                <a:gd name="connsiteY21" fmla="*/ 1263100 h 5044520"/>
                <a:gd name="connsiteX22" fmla="*/ 66674 w 1617461"/>
                <a:gd name="connsiteY22" fmla="*/ 1948900 h 5044520"/>
                <a:gd name="connsiteX23" fmla="*/ 109538 w 1617461"/>
                <a:gd name="connsiteY23" fmla="*/ 2768050 h 5044520"/>
                <a:gd name="connsiteX24" fmla="*/ 171450 w 1617461"/>
                <a:gd name="connsiteY24" fmla="*/ 3158573 h 5044520"/>
                <a:gd name="connsiteX25" fmla="*/ 195262 w 1617461"/>
                <a:gd name="connsiteY25" fmla="*/ 3572910 h 5044520"/>
                <a:gd name="connsiteX26" fmla="*/ 123824 w 1617461"/>
                <a:gd name="connsiteY26" fmla="*/ 4301573 h 5044520"/>
                <a:gd name="connsiteX27" fmla="*/ 28575 w 1617461"/>
                <a:gd name="connsiteY27" fmla="*/ 4725434 h 5044520"/>
                <a:gd name="connsiteX28" fmla="*/ 390525 w 1617461"/>
                <a:gd name="connsiteY28" fmla="*/ 4768296 h 5044520"/>
                <a:gd name="connsiteX29" fmla="*/ 400050 w 1617461"/>
                <a:gd name="connsiteY29" fmla="*/ 4896884 h 5044520"/>
                <a:gd name="connsiteX30" fmla="*/ 23812 w 1617461"/>
                <a:gd name="connsiteY30" fmla="*/ 4887358 h 5044520"/>
                <a:gd name="connsiteX31" fmla="*/ 0 w 1617461"/>
                <a:gd name="connsiteY31" fmla="*/ 5044520 h 5044520"/>
                <a:gd name="connsiteX0" fmla="*/ 461962 w 1617461"/>
                <a:gd name="connsiteY0" fmla="*/ 729702 h 5044520"/>
                <a:gd name="connsiteX1" fmla="*/ 685800 w 1617461"/>
                <a:gd name="connsiteY1" fmla="*/ 453476 h 5044520"/>
                <a:gd name="connsiteX2" fmla="*/ 888206 w 1617461"/>
                <a:gd name="connsiteY2" fmla="*/ 203446 h 5044520"/>
                <a:gd name="connsiteX3" fmla="*/ 741362 w 1617461"/>
                <a:gd name="connsiteY3" fmla="*/ 267739 h 5044520"/>
                <a:gd name="connsiteX4" fmla="*/ 488950 w 1617461"/>
                <a:gd name="connsiteY4" fmla="*/ 570951 h 5044520"/>
                <a:gd name="connsiteX5" fmla="*/ 420687 w 1617461"/>
                <a:gd name="connsiteY5" fmla="*/ 496339 h 5044520"/>
                <a:gd name="connsiteX6" fmla="*/ 646112 w 1617461"/>
                <a:gd name="connsiteY6" fmla="*/ 231226 h 5044520"/>
                <a:gd name="connsiteX7" fmla="*/ 838200 w 1617461"/>
                <a:gd name="connsiteY7" fmla="*/ 43901 h 5044520"/>
                <a:gd name="connsiteX8" fmla="*/ 1609725 w 1617461"/>
                <a:gd name="connsiteY8" fmla="*/ 1105938 h 5044520"/>
                <a:gd name="connsiteX9" fmla="*/ 1223963 w 1617461"/>
                <a:gd name="connsiteY9" fmla="*/ 1267864 h 5044520"/>
                <a:gd name="connsiteX10" fmla="*/ 1181101 w 1617461"/>
                <a:gd name="connsiteY10" fmla="*/ 1548850 h 5044520"/>
                <a:gd name="connsiteX11" fmla="*/ 247649 w 1617461"/>
                <a:gd name="connsiteY11" fmla="*/ 1553611 h 5044520"/>
                <a:gd name="connsiteX12" fmla="*/ 247650 w 1617461"/>
                <a:gd name="connsiteY12" fmla="*/ 1358351 h 5044520"/>
                <a:gd name="connsiteX13" fmla="*/ 1090612 w 1617461"/>
                <a:gd name="connsiteY13" fmla="*/ 1353588 h 5044520"/>
                <a:gd name="connsiteX14" fmla="*/ 1304925 w 1617461"/>
                <a:gd name="connsiteY14" fmla="*/ 1124988 h 5044520"/>
                <a:gd name="connsiteX15" fmla="*/ 1433511 w 1617461"/>
                <a:gd name="connsiteY15" fmla="*/ 1044025 h 5044520"/>
                <a:gd name="connsiteX16" fmla="*/ 1447800 w 1617461"/>
                <a:gd name="connsiteY16" fmla="*/ 739225 h 5044520"/>
                <a:gd name="connsiteX17" fmla="*/ 1385888 w 1617461"/>
                <a:gd name="connsiteY17" fmla="*/ 472526 h 5044520"/>
                <a:gd name="connsiteX18" fmla="*/ 838200 w 1617461"/>
                <a:gd name="connsiteY18" fmla="*/ 643975 h 5044520"/>
                <a:gd name="connsiteX19" fmla="*/ 390524 w 1617461"/>
                <a:gd name="connsiteY19" fmla="*/ 934488 h 5044520"/>
                <a:gd name="connsiteX20" fmla="*/ 219076 w 1617461"/>
                <a:gd name="connsiteY20" fmla="*/ 1263100 h 5044520"/>
                <a:gd name="connsiteX21" fmla="*/ 66674 w 1617461"/>
                <a:gd name="connsiteY21" fmla="*/ 1948900 h 5044520"/>
                <a:gd name="connsiteX22" fmla="*/ 109538 w 1617461"/>
                <a:gd name="connsiteY22" fmla="*/ 2768050 h 5044520"/>
                <a:gd name="connsiteX23" fmla="*/ 171450 w 1617461"/>
                <a:gd name="connsiteY23" fmla="*/ 3158573 h 5044520"/>
                <a:gd name="connsiteX24" fmla="*/ 195262 w 1617461"/>
                <a:gd name="connsiteY24" fmla="*/ 3572910 h 5044520"/>
                <a:gd name="connsiteX25" fmla="*/ 123824 w 1617461"/>
                <a:gd name="connsiteY25" fmla="*/ 4301573 h 5044520"/>
                <a:gd name="connsiteX26" fmla="*/ 28575 w 1617461"/>
                <a:gd name="connsiteY26" fmla="*/ 4725434 h 5044520"/>
                <a:gd name="connsiteX27" fmla="*/ 390525 w 1617461"/>
                <a:gd name="connsiteY27" fmla="*/ 4768296 h 5044520"/>
                <a:gd name="connsiteX28" fmla="*/ 400050 w 1617461"/>
                <a:gd name="connsiteY28" fmla="*/ 4896884 h 5044520"/>
                <a:gd name="connsiteX29" fmla="*/ 23812 w 1617461"/>
                <a:gd name="connsiteY29" fmla="*/ 4887358 h 5044520"/>
                <a:gd name="connsiteX30" fmla="*/ 0 w 1617461"/>
                <a:gd name="connsiteY30" fmla="*/ 5044520 h 5044520"/>
                <a:gd name="connsiteX0" fmla="*/ 461962 w 1617461"/>
                <a:gd name="connsiteY0" fmla="*/ 729702 h 5044520"/>
                <a:gd name="connsiteX1" fmla="*/ 685800 w 1617461"/>
                <a:gd name="connsiteY1" fmla="*/ 453476 h 5044520"/>
                <a:gd name="connsiteX2" fmla="*/ 888206 w 1617461"/>
                <a:gd name="connsiteY2" fmla="*/ 203446 h 5044520"/>
                <a:gd name="connsiteX3" fmla="*/ 741362 w 1617461"/>
                <a:gd name="connsiteY3" fmla="*/ 267739 h 5044520"/>
                <a:gd name="connsiteX4" fmla="*/ 420687 w 1617461"/>
                <a:gd name="connsiteY4" fmla="*/ 496339 h 5044520"/>
                <a:gd name="connsiteX5" fmla="*/ 646112 w 1617461"/>
                <a:gd name="connsiteY5" fmla="*/ 231226 h 5044520"/>
                <a:gd name="connsiteX6" fmla="*/ 838200 w 1617461"/>
                <a:gd name="connsiteY6" fmla="*/ 43901 h 5044520"/>
                <a:gd name="connsiteX7" fmla="*/ 1609725 w 1617461"/>
                <a:gd name="connsiteY7" fmla="*/ 1105938 h 5044520"/>
                <a:gd name="connsiteX8" fmla="*/ 1223963 w 1617461"/>
                <a:gd name="connsiteY8" fmla="*/ 1267864 h 5044520"/>
                <a:gd name="connsiteX9" fmla="*/ 1181101 w 1617461"/>
                <a:gd name="connsiteY9" fmla="*/ 1548850 h 5044520"/>
                <a:gd name="connsiteX10" fmla="*/ 247649 w 1617461"/>
                <a:gd name="connsiteY10" fmla="*/ 1553611 h 5044520"/>
                <a:gd name="connsiteX11" fmla="*/ 247650 w 1617461"/>
                <a:gd name="connsiteY11" fmla="*/ 1358351 h 5044520"/>
                <a:gd name="connsiteX12" fmla="*/ 1090612 w 1617461"/>
                <a:gd name="connsiteY12" fmla="*/ 1353588 h 5044520"/>
                <a:gd name="connsiteX13" fmla="*/ 1304925 w 1617461"/>
                <a:gd name="connsiteY13" fmla="*/ 1124988 h 5044520"/>
                <a:gd name="connsiteX14" fmla="*/ 1433511 w 1617461"/>
                <a:gd name="connsiteY14" fmla="*/ 1044025 h 5044520"/>
                <a:gd name="connsiteX15" fmla="*/ 1447800 w 1617461"/>
                <a:gd name="connsiteY15" fmla="*/ 739225 h 5044520"/>
                <a:gd name="connsiteX16" fmla="*/ 1385888 w 1617461"/>
                <a:gd name="connsiteY16" fmla="*/ 472526 h 5044520"/>
                <a:gd name="connsiteX17" fmla="*/ 838200 w 1617461"/>
                <a:gd name="connsiteY17" fmla="*/ 643975 h 5044520"/>
                <a:gd name="connsiteX18" fmla="*/ 390524 w 1617461"/>
                <a:gd name="connsiteY18" fmla="*/ 934488 h 5044520"/>
                <a:gd name="connsiteX19" fmla="*/ 219076 w 1617461"/>
                <a:gd name="connsiteY19" fmla="*/ 1263100 h 5044520"/>
                <a:gd name="connsiteX20" fmla="*/ 66674 w 1617461"/>
                <a:gd name="connsiteY20" fmla="*/ 1948900 h 5044520"/>
                <a:gd name="connsiteX21" fmla="*/ 109538 w 1617461"/>
                <a:gd name="connsiteY21" fmla="*/ 2768050 h 5044520"/>
                <a:gd name="connsiteX22" fmla="*/ 171450 w 1617461"/>
                <a:gd name="connsiteY22" fmla="*/ 3158573 h 5044520"/>
                <a:gd name="connsiteX23" fmla="*/ 195262 w 1617461"/>
                <a:gd name="connsiteY23" fmla="*/ 3572910 h 5044520"/>
                <a:gd name="connsiteX24" fmla="*/ 123824 w 1617461"/>
                <a:gd name="connsiteY24" fmla="*/ 4301573 h 5044520"/>
                <a:gd name="connsiteX25" fmla="*/ 28575 w 1617461"/>
                <a:gd name="connsiteY25" fmla="*/ 4725434 h 5044520"/>
                <a:gd name="connsiteX26" fmla="*/ 390525 w 1617461"/>
                <a:gd name="connsiteY26" fmla="*/ 4768296 h 5044520"/>
                <a:gd name="connsiteX27" fmla="*/ 400050 w 1617461"/>
                <a:gd name="connsiteY27" fmla="*/ 4896884 h 5044520"/>
                <a:gd name="connsiteX28" fmla="*/ 23812 w 1617461"/>
                <a:gd name="connsiteY28" fmla="*/ 4887358 h 5044520"/>
                <a:gd name="connsiteX29" fmla="*/ 0 w 1617461"/>
                <a:gd name="connsiteY29" fmla="*/ 5044520 h 5044520"/>
                <a:gd name="connsiteX0" fmla="*/ 461962 w 1617461"/>
                <a:gd name="connsiteY0" fmla="*/ 725903 h 5040721"/>
                <a:gd name="connsiteX1" fmla="*/ 685800 w 1617461"/>
                <a:gd name="connsiteY1" fmla="*/ 449677 h 5040721"/>
                <a:gd name="connsiteX2" fmla="*/ 888206 w 1617461"/>
                <a:gd name="connsiteY2" fmla="*/ 199647 h 5040721"/>
                <a:gd name="connsiteX3" fmla="*/ 741362 w 1617461"/>
                <a:gd name="connsiteY3" fmla="*/ 263940 h 5040721"/>
                <a:gd name="connsiteX4" fmla="*/ 646112 w 1617461"/>
                <a:gd name="connsiteY4" fmla="*/ 227427 h 5040721"/>
                <a:gd name="connsiteX5" fmla="*/ 838200 w 1617461"/>
                <a:gd name="connsiteY5" fmla="*/ 40102 h 5040721"/>
                <a:gd name="connsiteX6" fmla="*/ 1609725 w 1617461"/>
                <a:gd name="connsiteY6" fmla="*/ 1102139 h 5040721"/>
                <a:gd name="connsiteX7" fmla="*/ 1223963 w 1617461"/>
                <a:gd name="connsiteY7" fmla="*/ 1264065 h 5040721"/>
                <a:gd name="connsiteX8" fmla="*/ 1181101 w 1617461"/>
                <a:gd name="connsiteY8" fmla="*/ 1545051 h 5040721"/>
                <a:gd name="connsiteX9" fmla="*/ 247649 w 1617461"/>
                <a:gd name="connsiteY9" fmla="*/ 1549812 h 5040721"/>
                <a:gd name="connsiteX10" fmla="*/ 247650 w 1617461"/>
                <a:gd name="connsiteY10" fmla="*/ 1354552 h 5040721"/>
                <a:gd name="connsiteX11" fmla="*/ 1090612 w 1617461"/>
                <a:gd name="connsiteY11" fmla="*/ 1349789 h 5040721"/>
                <a:gd name="connsiteX12" fmla="*/ 1304925 w 1617461"/>
                <a:gd name="connsiteY12" fmla="*/ 1121189 h 5040721"/>
                <a:gd name="connsiteX13" fmla="*/ 1433511 w 1617461"/>
                <a:gd name="connsiteY13" fmla="*/ 1040226 h 5040721"/>
                <a:gd name="connsiteX14" fmla="*/ 1447800 w 1617461"/>
                <a:gd name="connsiteY14" fmla="*/ 735426 h 5040721"/>
                <a:gd name="connsiteX15" fmla="*/ 1385888 w 1617461"/>
                <a:gd name="connsiteY15" fmla="*/ 468727 h 5040721"/>
                <a:gd name="connsiteX16" fmla="*/ 838200 w 1617461"/>
                <a:gd name="connsiteY16" fmla="*/ 640176 h 5040721"/>
                <a:gd name="connsiteX17" fmla="*/ 390524 w 1617461"/>
                <a:gd name="connsiteY17" fmla="*/ 930689 h 5040721"/>
                <a:gd name="connsiteX18" fmla="*/ 219076 w 1617461"/>
                <a:gd name="connsiteY18" fmla="*/ 1259301 h 5040721"/>
                <a:gd name="connsiteX19" fmla="*/ 66674 w 1617461"/>
                <a:gd name="connsiteY19" fmla="*/ 1945101 h 5040721"/>
                <a:gd name="connsiteX20" fmla="*/ 109538 w 1617461"/>
                <a:gd name="connsiteY20" fmla="*/ 2764251 h 5040721"/>
                <a:gd name="connsiteX21" fmla="*/ 171450 w 1617461"/>
                <a:gd name="connsiteY21" fmla="*/ 3154774 h 5040721"/>
                <a:gd name="connsiteX22" fmla="*/ 195262 w 1617461"/>
                <a:gd name="connsiteY22" fmla="*/ 3569111 h 5040721"/>
                <a:gd name="connsiteX23" fmla="*/ 123824 w 1617461"/>
                <a:gd name="connsiteY23" fmla="*/ 4297774 h 5040721"/>
                <a:gd name="connsiteX24" fmla="*/ 28575 w 1617461"/>
                <a:gd name="connsiteY24" fmla="*/ 4721635 h 5040721"/>
                <a:gd name="connsiteX25" fmla="*/ 390525 w 1617461"/>
                <a:gd name="connsiteY25" fmla="*/ 4764497 h 5040721"/>
                <a:gd name="connsiteX26" fmla="*/ 400050 w 1617461"/>
                <a:gd name="connsiteY26" fmla="*/ 4893085 h 5040721"/>
                <a:gd name="connsiteX27" fmla="*/ 23812 w 1617461"/>
                <a:gd name="connsiteY27" fmla="*/ 4883559 h 5040721"/>
                <a:gd name="connsiteX28" fmla="*/ 0 w 1617461"/>
                <a:gd name="connsiteY28" fmla="*/ 5040721 h 5040721"/>
                <a:gd name="connsiteX0" fmla="*/ 461962 w 1617461"/>
                <a:gd name="connsiteY0" fmla="*/ 719590 h 5034408"/>
                <a:gd name="connsiteX1" fmla="*/ 685800 w 1617461"/>
                <a:gd name="connsiteY1" fmla="*/ 443364 h 5034408"/>
                <a:gd name="connsiteX2" fmla="*/ 888206 w 1617461"/>
                <a:gd name="connsiteY2" fmla="*/ 193334 h 5034408"/>
                <a:gd name="connsiteX3" fmla="*/ 741362 w 1617461"/>
                <a:gd name="connsiteY3" fmla="*/ 257627 h 5034408"/>
                <a:gd name="connsiteX4" fmla="*/ 838200 w 1617461"/>
                <a:gd name="connsiteY4" fmla="*/ 33789 h 5034408"/>
                <a:gd name="connsiteX5" fmla="*/ 1609725 w 1617461"/>
                <a:gd name="connsiteY5" fmla="*/ 1095826 h 5034408"/>
                <a:gd name="connsiteX6" fmla="*/ 1223963 w 1617461"/>
                <a:gd name="connsiteY6" fmla="*/ 1257752 h 5034408"/>
                <a:gd name="connsiteX7" fmla="*/ 1181101 w 1617461"/>
                <a:gd name="connsiteY7" fmla="*/ 1538738 h 5034408"/>
                <a:gd name="connsiteX8" fmla="*/ 247649 w 1617461"/>
                <a:gd name="connsiteY8" fmla="*/ 1543499 h 5034408"/>
                <a:gd name="connsiteX9" fmla="*/ 247650 w 1617461"/>
                <a:gd name="connsiteY9" fmla="*/ 1348239 h 5034408"/>
                <a:gd name="connsiteX10" fmla="*/ 1090612 w 1617461"/>
                <a:gd name="connsiteY10" fmla="*/ 1343476 h 5034408"/>
                <a:gd name="connsiteX11" fmla="*/ 1304925 w 1617461"/>
                <a:gd name="connsiteY11" fmla="*/ 1114876 h 5034408"/>
                <a:gd name="connsiteX12" fmla="*/ 1433511 w 1617461"/>
                <a:gd name="connsiteY12" fmla="*/ 1033913 h 5034408"/>
                <a:gd name="connsiteX13" fmla="*/ 1447800 w 1617461"/>
                <a:gd name="connsiteY13" fmla="*/ 729113 h 5034408"/>
                <a:gd name="connsiteX14" fmla="*/ 1385888 w 1617461"/>
                <a:gd name="connsiteY14" fmla="*/ 462414 h 5034408"/>
                <a:gd name="connsiteX15" fmla="*/ 838200 w 1617461"/>
                <a:gd name="connsiteY15" fmla="*/ 633863 h 5034408"/>
                <a:gd name="connsiteX16" fmla="*/ 390524 w 1617461"/>
                <a:gd name="connsiteY16" fmla="*/ 924376 h 5034408"/>
                <a:gd name="connsiteX17" fmla="*/ 219076 w 1617461"/>
                <a:gd name="connsiteY17" fmla="*/ 1252988 h 5034408"/>
                <a:gd name="connsiteX18" fmla="*/ 66674 w 1617461"/>
                <a:gd name="connsiteY18" fmla="*/ 1938788 h 5034408"/>
                <a:gd name="connsiteX19" fmla="*/ 109538 w 1617461"/>
                <a:gd name="connsiteY19" fmla="*/ 2757938 h 5034408"/>
                <a:gd name="connsiteX20" fmla="*/ 171450 w 1617461"/>
                <a:gd name="connsiteY20" fmla="*/ 3148461 h 5034408"/>
                <a:gd name="connsiteX21" fmla="*/ 195262 w 1617461"/>
                <a:gd name="connsiteY21" fmla="*/ 3562798 h 5034408"/>
                <a:gd name="connsiteX22" fmla="*/ 123824 w 1617461"/>
                <a:gd name="connsiteY22" fmla="*/ 4291461 h 5034408"/>
                <a:gd name="connsiteX23" fmla="*/ 28575 w 1617461"/>
                <a:gd name="connsiteY23" fmla="*/ 4715322 h 5034408"/>
                <a:gd name="connsiteX24" fmla="*/ 390525 w 1617461"/>
                <a:gd name="connsiteY24" fmla="*/ 4758184 h 5034408"/>
                <a:gd name="connsiteX25" fmla="*/ 400050 w 1617461"/>
                <a:gd name="connsiteY25" fmla="*/ 4886772 h 5034408"/>
                <a:gd name="connsiteX26" fmla="*/ 23812 w 1617461"/>
                <a:gd name="connsiteY26" fmla="*/ 4877246 h 5034408"/>
                <a:gd name="connsiteX27" fmla="*/ 0 w 1617461"/>
                <a:gd name="connsiteY27" fmla="*/ 5034408 h 5034408"/>
                <a:gd name="connsiteX0" fmla="*/ 461962 w 1617461"/>
                <a:gd name="connsiteY0" fmla="*/ 734240 h 5049058"/>
                <a:gd name="connsiteX1" fmla="*/ 685800 w 1617461"/>
                <a:gd name="connsiteY1" fmla="*/ 458014 h 5049058"/>
                <a:gd name="connsiteX2" fmla="*/ 888206 w 1617461"/>
                <a:gd name="connsiteY2" fmla="*/ 207984 h 5049058"/>
                <a:gd name="connsiteX3" fmla="*/ 838200 w 1617461"/>
                <a:gd name="connsiteY3" fmla="*/ 48439 h 5049058"/>
                <a:gd name="connsiteX4" fmla="*/ 1609725 w 1617461"/>
                <a:gd name="connsiteY4" fmla="*/ 1110476 h 5049058"/>
                <a:gd name="connsiteX5" fmla="*/ 1223963 w 1617461"/>
                <a:gd name="connsiteY5" fmla="*/ 1272402 h 5049058"/>
                <a:gd name="connsiteX6" fmla="*/ 1181101 w 1617461"/>
                <a:gd name="connsiteY6" fmla="*/ 1553388 h 5049058"/>
                <a:gd name="connsiteX7" fmla="*/ 247649 w 1617461"/>
                <a:gd name="connsiteY7" fmla="*/ 1558149 h 5049058"/>
                <a:gd name="connsiteX8" fmla="*/ 247650 w 1617461"/>
                <a:gd name="connsiteY8" fmla="*/ 1362889 h 5049058"/>
                <a:gd name="connsiteX9" fmla="*/ 1090612 w 1617461"/>
                <a:gd name="connsiteY9" fmla="*/ 1358126 h 5049058"/>
                <a:gd name="connsiteX10" fmla="*/ 1304925 w 1617461"/>
                <a:gd name="connsiteY10" fmla="*/ 1129526 h 5049058"/>
                <a:gd name="connsiteX11" fmla="*/ 1433511 w 1617461"/>
                <a:gd name="connsiteY11" fmla="*/ 1048563 h 5049058"/>
                <a:gd name="connsiteX12" fmla="*/ 1447800 w 1617461"/>
                <a:gd name="connsiteY12" fmla="*/ 743763 h 5049058"/>
                <a:gd name="connsiteX13" fmla="*/ 1385888 w 1617461"/>
                <a:gd name="connsiteY13" fmla="*/ 477064 h 5049058"/>
                <a:gd name="connsiteX14" fmla="*/ 838200 w 1617461"/>
                <a:gd name="connsiteY14" fmla="*/ 648513 h 5049058"/>
                <a:gd name="connsiteX15" fmla="*/ 390524 w 1617461"/>
                <a:gd name="connsiteY15" fmla="*/ 939026 h 5049058"/>
                <a:gd name="connsiteX16" fmla="*/ 219076 w 1617461"/>
                <a:gd name="connsiteY16" fmla="*/ 1267638 h 5049058"/>
                <a:gd name="connsiteX17" fmla="*/ 66674 w 1617461"/>
                <a:gd name="connsiteY17" fmla="*/ 1953438 h 5049058"/>
                <a:gd name="connsiteX18" fmla="*/ 109538 w 1617461"/>
                <a:gd name="connsiteY18" fmla="*/ 2772588 h 5049058"/>
                <a:gd name="connsiteX19" fmla="*/ 171450 w 1617461"/>
                <a:gd name="connsiteY19" fmla="*/ 3163111 h 5049058"/>
                <a:gd name="connsiteX20" fmla="*/ 195262 w 1617461"/>
                <a:gd name="connsiteY20" fmla="*/ 3577448 h 5049058"/>
                <a:gd name="connsiteX21" fmla="*/ 123824 w 1617461"/>
                <a:gd name="connsiteY21" fmla="*/ 4306111 h 5049058"/>
                <a:gd name="connsiteX22" fmla="*/ 28575 w 1617461"/>
                <a:gd name="connsiteY22" fmla="*/ 4729972 h 5049058"/>
                <a:gd name="connsiteX23" fmla="*/ 390525 w 1617461"/>
                <a:gd name="connsiteY23" fmla="*/ 4772834 h 5049058"/>
                <a:gd name="connsiteX24" fmla="*/ 400050 w 1617461"/>
                <a:gd name="connsiteY24" fmla="*/ 4901422 h 5049058"/>
                <a:gd name="connsiteX25" fmla="*/ 23812 w 1617461"/>
                <a:gd name="connsiteY25" fmla="*/ 4891896 h 5049058"/>
                <a:gd name="connsiteX26" fmla="*/ 0 w 1617461"/>
                <a:gd name="connsiteY26" fmla="*/ 5049058 h 5049058"/>
                <a:gd name="connsiteX0" fmla="*/ 461962 w 1615801"/>
                <a:gd name="connsiteY0" fmla="*/ 551598 h 4866416"/>
                <a:gd name="connsiteX1" fmla="*/ 685800 w 1615801"/>
                <a:gd name="connsiteY1" fmla="*/ 275372 h 4866416"/>
                <a:gd name="connsiteX2" fmla="*/ 888206 w 1615801"/>
                <a:gd name="connsiteY2" fmla="*/ 25342 h 4866416"/>
                <a:gd name="connsiteX3" fmla="*/ 1609725 w 1615801"/>
                <a:gd name="connsiteY3" fmla="*/ 927834 h 4866416"/>
                <a:gd name="connsiteX4" fmla="*/ 1223963 w 1615801"/>
                <a:gd name="connsiteY4" fmla="*/ 1089760 h 4866416"/>
                <a:gd name="connsiteX5" fmla="*/ 1181101 w 1615801"/>
                <a:gd name="connsiteY5" fmla="*/ 1370746 h 4866416"/>
                <a:gd name="connsiteX6" fmla="*/ 247649 w 1615801"/>
                <a:gd name="connsiteY6" fmla="*/ 1375507 h 4866416"/>
                <a:gd name="connsiteX7" fmla="*/ 247650 w 1615801"/>
                <a:gd name="connsiteY7" fmla="*/ 1180247 h 4866416"/>
                <a:gd name="connsiteX8" fmla="*/ 1090612 w 1615801"/>
                <a:gd name="connsiteY8" fmla="*/ 1175484 h 4866416"/>
                <a:gd name="connsiteX9" fmla="*/ 1304925 w 1615801"/>
                <a:gd name="connsiteY9" fmla="*/ 946884 h 4866416"/>
                <a:gd name="connsiteX10" fmla="*/ 1433511 w 1615801"/>
                <a:gd name="connsiteY10" fmla="*/ 865921 h 4866416"/>
                <a:gd name="connsiteX11" fmla="*/ 1447800 w 1615801"/>
                <a:gd name="connsiteY11" fmla="*/ 561121 h 4866416"/>
                <a:gd name="connsiteX12" fmla="*/ 1385888 w 1615801"/>
                <a:gd name="connsiteY12" fmla="*/ 294422 h 4866416"/>
                <a:gd name="connsiteX13" fmla="*/ 838200 w 1615801"/>
                <a:gd name="connsiteY13" fmla="*/ 465871 h 4866416"/>
                <a:gd name="connsiteX14" fmla="*/ 390524 w 1615801"/>
                <a:gd name="connsiteY14" fmla="*/ 756384 h 4866416"/>
                <a:gd name="connsiteX15" fmla="*/ 219076 w 1615801"/>
                <a:gd name="connsiteY15" fmla="*/ 1084996 h 4866416"/>
                <a:gd name="connsiteX16" fmla="*/ 66674 w 1615801"/>
                <a:gd name="connsiteY16" fmla="*/ 1770796 h 4866416"/>
                <a:gd name="connsiteX17" fmla="*/ 109538 w 1615801"/>
                <a:gd name="connsiteY17" fmla="*/ 2589946 h 4866416"/>
                <a:gd name="connsiteX18" fmla="*/ 171450 w 1615801"/>
                <a:gd name="connsiteY18" fmla="*/ 2980469 h 4866416"/>
                <a:gd name="connsiteX19" fmla="*/ 195262 w 1615801"/>
                <a:gd name="connsiteY19" fmla="*/ 3394806 h 4866416"/>
                <a:gd name="connsiteX20" fmla="*/ 123824 w 1615801"/>
                <a:gd name="connsiteY20" fmla="*/ 4123469 h 4866416"/>
                <a:gd name="connsiteX21" fmla="*/ 28575 w 1615801"/>
                <a:gd name="connsiteY21" fmla="*/ 4547330 h 4866416"/>
                <a:gd name="connsiteX22" fmla="*/ 390525 w 1615801"/>
                <a:gd name="connsiteY22" fmla="*/ 4590192 h 4866416"/>
                <a:gd name="connsiteX23" fmla="*/ 400050 w 1615801"/>
                <a:gd name="connsiteY23" fmla="*/ 4718780 h 4866416"/>
                <a:gd name="connsiteX24" fmla="*/ 23812 w 1615801"/>
                <a:gd name="connsiteY24" fmla="*/ 4709254 h 4866416"/>
                <a:gd name="connsiteX25" fmla="*/ 0 w 1615801"/>
                <a:gd name="connsiteY25" fmla="*/ 4866416 h 4866416"/>
                <a:gd name="connsiteX0" fmla="*/ 461962 w 1623311"/>
                <a:gd name="connsiteY0" fmla="*/ 285271 h 4600089"/>
                <a:gd name="connsiteX1" fmla="*/ 685800 w 1623311"/>
                <a:gd name="connsiteY1" fmla="*/ 9045 h 4600089"/>
                <a:gd name="connsiteX2" fmla="*/ 1609725 w 1623311"/>
                <a:gd name="connsiteY2" fmla="*/ 661507 h 4600089"/>
                <a:gd name="connsiteX3" fmla="*/ 1223963 w 1623311"/>
                <a:gd name="connsiteY3" fmla="*/ 823433 h 4600089"/>
                <a:gd name="connsiteX4" fmla="*/ 1181101 w 1623311"/>
                <a:gd name="connsiteY4" fmla="*/ 1104419 h 4600089"/>
                <a:gd name="connsiteX5" fmla="*/ 247649 w 1623311"/>
                <a:gd name="connsiteY5" fmla="*/ 1109180 h 4600089"/>
                <a:gd name="connsiteX6" fmla="*/ 247650 w 1623311"/>
                <a:gd name="connsiteY6" fmla="*/ 913920 h 4600089"/>
                <a:gd name="connsiteX7" fmla="*/ 1090612 w 1623311"/>
                <a:gd name="connsiteY7" fmla="*/ 909157 h 4600089"/>
                <a:gd name="connsiteX8" fmla="*/ 1304925 w 1623311"/>
                <a:gd name="connsiteY8" fmla="*/ 680557 h 4600089"/>
                <a:gd name="connsiteX9" fmla="*/ 1433511 w 1623311"/>
                <a:gd name="connsiteY9" fmla="*/ 599594 h 4600089"/>
                <a:gd name="connsiteX10" fmla="*/ 1447800 w 1623311"/>
                <a:gd name="connsiteY10" fmla="*/ 294794 h 4600089"/>
                <a:gd name="connsiteX11" fmla="*/ 1385888 w 1623311"/>
                <a:gd name="connsiteY11" fmla="*/ 28095 h 4600089"/>
                <a:gd name="connsiteX12" fmla="*/ 838200 w 1623311"/>
                <a:gd name="connsiteY12" fmla="*/ 199544 h 4600089"/>
                <a:gd name="connsiteX13" fmla="*/ 390524 w 1623311"/>
                <a:gd name="connsiteY13" fmla="*/ 490057 h 4600089"/>
                <a:gd name="connsiteX14" fmla="*/ 219076 w 1623311"/>
                <a:gd name="connsiteY14" fmla="*/ 818669 h 4600089"/>
                <a:gd name="connsiteX15" fmla="*/ 66674 w 1623311"/>
                <a:gd name="connsiteY15" fmla="*/ 1504469 h 4600089"/>
                <a:gd name="connsiteX16" fmla="*/ 109538 w 1623311"/>
                <a:gd name="connsiteY16" fmla="*/ 2323619 h 4600089"/>
                <a:gd name="connsiteX17" fmla="*/ 171450 w 1623311"/>
                <a:gd name="connsiteY17" fmla="*/ 2714142 h 4600089"/>
                <a:gd name="connsiteX18" fmla="*/ 195262 w 1623311"/>
                <a:gd name="connsiteY18" fmla="*/ 3128479 h 4600089"/>
                <a:gd name="connsiteX19" fmla="*/ 123824 w 1623311"/>
                <a:gd name="connsiteY19" fmla="*/ 3857142 h 4600089"/>
                <a:gd name="connsiteX20" fmla="*/ 28575 w 1623311"/>
                <a:gd name="connsiteY20" fmla="*/ 4281003 h 4600089"/>
                <a:gd name="connsiteX21" fmla="*/ 390525 w 1623311"/>
                <a:gd name="connsiteY21" fmla="*/ 4323865 h 4600089"/>
                <a:gd name="connsiteX22" fmla="*/ 400050 w 1623311"/>
                <a:gd name="connsiteY22" fmla="*/ 4452453 h 4600089"/>
                <a:gd name="connsiteX23" fmla="*/ 23812 w 1623311"/>
                <a:gd name="connsiteY23" fmla="*/ 4442927 h 4600089"/>
                <a:gd name="connsiteX24" fmla="*/ 0 w 1623311"/>
                <a:gd name="connsiteY24" fmla="*/ 4600089 h 4600089"/>
                <a:gd name="connsiteX0" fmla="*/ 461962 w 1623311"/>
                <a:gd name="connsiteY0" fmla="*/ 285271 h 4600089"/>
                <a:gd name="connsiteX1" fmla="*/ 685800 w 1623311"/>
                <a:gd name="connsiteY1" fmla="*/ 9045 h 4600089"/>
                <a:gd name="connsiteX2" fmla="*/ 1609725 w 1623311"/>
                <a:gd name="connsiteY2" fmla="*/ 661507 h 4600089"/>
                <a:gd name="connsiteX3" fmla="*/ 1223963 w 1623311"/>
                <a:gd name="connsiteY3" fmla="*/ 823433 h 4600089"/>
                <a:gd name="connsiteX4" fmla="*/ 1181101 w 1623311"/>
                <a:gd name="connsiteY4" fmla="*/ 1104419 h 4600089"/>
                <a:gd name="connsiteX5" fmla="*/ 247649 w 1623311"/>
                <a:gd name="connsiteY5" fmla="*/ 1109180 h 4600089"/>
                <a:gd name="connsiteX6" fmla="*/ 247650 w 1623311"/>
                <a:gd name="connsiteY6" fmla="*/ 913920 h 4600089"/>
                <a:gd name="connsiteX7" fmla="*/ 1090612 w 1623311"/>
                <a:gd name="connsiteY7" fmla="*/ 909157 h 4600089"/>
                <a:gd name="connsiteX8" fmla="*/ 1304925 w 1623311"/>
                <a:gd name="connsiteY8" fmla="*/ 680557 h 4600089"/>
                <a:gd name="connsiteX9" fmla="*/ 1433511 w 1623311"/>
                <a:gd name="connsiteY9" fmla="*/ 599594 h 4600089"/>
                <a:gd name="connsiteX10" fmla="*/ 1447800 w 1623311"/>
                <a:gd name="connsiteY10" fmla="*/ 294794 h 4600089"/>
                <a:gd name="connsiteX11" fmla="*/ 838200 w 1623311"/>
                <a:gd name="connsiteY11" fmla="*/ 199544 h 4600089"/>
                <a:gd name="connsiteX12" fmla="*/ 390524 w 1623311"/>
                <a:gd name="connsiteY12" fmla="*/ 490057 h 4600089"/>
                <a:gd name="connsiteX13" fmla="*/ 219076 w 1623311"/>
                <a:gd name="connsiteY13" fmla="*/ 818669 h 4600089"/>
                <a:gd name="connsiteX14" fmla="*/ 66674 w 1623311"/>
                <a:gd name="connsiteY14" fmla="*/ 1504469 h 4600089"/>
                <a:gd name="connsiteX15" fmla="*/ 109538 w 1623311"/>
                <a:gd name="connsiteY15" fmla="*/ 2323619 h 4600089"/>
                <a:gd name="connsiteX16" fmla="*/ 171450 w 1623311"/>
                <a:gd name="connsiteY16" fmla="*/ 2714142 h 4600089"/>
                <a:gd name="connsiteX17" fmla="*/ 195262 w 1623311"/>
                <a:gd name="connsiteY17" fmla="*/ 3128479 h 4600089"/>
                <a:gd name="connsiteX18" fmla="*/ 123824 w 1623311"/>
                <a:gd name="connsiteY18" fmla="*/ 3857142 h 4600089"/>
                <a:gd name="connsiteX19" fmla="*/ 28575 w 1623311"/>
                <a:gd name="connsiteY19" fmla="*/ 4281003 h 4600089"/>
                <a:gd name="connsiteX20" fmla="*/ 390525 w 1623311"/>
                <a:gd name="connsiteY20" fmla="*/ 4323865 h 4600089"/>
                <a:gd name="connsiteX21" fmla="*/ 400050 w 1623311"/>
                <a:gd name="connsiteY21" fmla="*/ 4452453 h 4600089"/>
                <a:gd name="connsiteX22" fmla="*/ 23812 w 1623311"/>
                <a:gd name="connsiteY22" fmla="*/ 4442927 h 4600089"/>
                <a:gd name="connsiteX23" fmla="*/ 0 w 1623311"/>
                <a:gd name="connsiteY23" fmla="*/ 4600089 h 4600089"/>
                <a:gd name="connsiteX0" fmla="*/ 461962 w 1623311"/>
                <a:gd name="connsiteY0" fmla="*/ 285271 h 4600089"/>
                <a:gd name="connsiteX1" fmla="*/ 685800 w 1623311"/>
                <a:gd name="connsiteY1" fmla="*/ 9045 h 4600089"/>
                <a:gd name="connsiteX2" fmla="*/ 1609725 w 1623311"/>
                <a:gd name="connsiteY2" fmla="*/ 661507 h 4600089"/>
                <a:gd name="connsiteX3" fmla="*/ 1223963 w 1623311"/>
                <a:gd name="connsiteY3" fmla="*/ 823433 h 4600089"/>
                <a:gd name="connsiteX4" fmla="*/ 1181101 w 1623311"/>
                <a:gd name="connsiteY4" fmla="*/ 1104419 h 4600089"/>
                <a:gd name="connsiteX5" fmla="*/ 247649 w 1623311"/>
                <a:gd name="connsiteY5" fmla="*/ 1109180 h 4600089"/>
                <a:gd name="connsiteX6" fmla="*/ 247650 w 1623311"/>
                <a:gd name="connsiteY6" fmla="*/ 913920 h 4600089"/>
                <a:gd name="connsiteX7" fmla="*/ 1090612 w 1623311"/>
                <a:gd name="connsiteY7" fmla="*/ 909157 h 4600089"/>
                <a:gd name="connsiteX8" fmla="*/ 1304925 w 1623311"/>
                <a:gd name="connsiteY8" fmla="*/ 680557 h 4600089"/>
                <a:gd name="connsiteX9" fmla="*/ 1433511 w 1623311"/>
                <a:gd name="connsiteY9" fmla="*/ 599594 h 4600089"/>
                <a:gd name="connsiteX10" fmla="*/ 838200 w 1623311"/>
                <a:gd name="connsiteY10" fmla="*/ 199544 h 4600089"/>
                <a:gd name="connsiteX11" fmla="*/ 390524 w 1623311"/>
                <a:gd name="connsiteY11" fmla="*/ 490057 h 4600089"/>
                <a:gd name="connsiteX12" fmla="*/ 219076 w 1623311"/>
                <a:gd name="connsiteY12" fmla="*/ 818669 h 4600089"/>
                <a:gd name="connsiteX13" fmla="*/ 66674 w 1623311"/>
                <a:gd name="connsiteY13" fmla="*/ 1504469 h 4600089"/>
                <a:gd name="connsiteX14" fmla="*/ 109538 w 1623311"/>
                <a:gd name="connsiteY14" fmla="*/ 2323619 h 4600089"/>
                <a:gd name="connsiteX15" fmla="*/ 171450 w 1623311"/>
                <a:gd name="connsiteY15" fmla="*/ 2714142 h 4600089"/>
                <a:gd name="connsiteX16" fmla="*/ 195262 w 1623311"/>
                <a:gd name="connsiteY16" fmla="*/ 3128479 h 4600089"/>
                <a:gd name="connsiteX17" fmla="*/ 123824 w 1623311"/>
                <a:gd name="connsiteY17" fmla="*/ 3857142 h 4600089"/>
                <a:gd name="connsiteX18" fmla="*/ 28575 w 1623311"/>
                <a:gd name="connsiteY18" fmla="*/ 4281003 h 4600089"/>
                <a:gd name="connsiteX19" fmla="*/ 390525 w 1623311"/>
                <a:gd name="connsiteY19" fmla="*/ 4323865 h 4600089"/>
                <a:gd name="connsiteX20" fmla="*/ 400050 w 1623311"/>
                <a:gd name="connsiteY20" fmla="*/ 4452453 h 4600089"/>
                <a:gd name="connsiteX21" fmla="*/ 23812 w 1623311"/>
                <a:gd name="connsiteY21" fmla="*/ 4442927 h 4600089"/>
                <a:gd name="connsiteX22" fmla="*/ 0 w 1623311"/>
                <a:gd name="connsiteY22" fmla="*/ 4600089 h 4600089"/>
                <a:gd name="connsiteX0" fmla="*/ 461962 w 1433550"/>
                <a:gd name="connsiteY0" fmla="*/ 292448 h 4607266"/>
                <a:gd name="connsiteX1" fmla="*/ 685800 w 1433550"/>
                <a:gd name="connsiteY1" fmla="*/ 16222 h 4607266"/>
                <a:gd name="connsiteX2" fmla="*/ 1223963 w 1433550"/>
                <a:gd name="connsiteY2" fmla="*/ 830610 h 4607266"/>
                <a:gd name="connsiteX3" fmla="*/ 1181101 w 1433550"/>
                <a:gd name="connsiteY3" fmla="*/ 1111596 h 4607266"/>
                <a:gd name="connsiteX4" fmla="*/ 247649 w 1433550"/>
                <a:gd name="connsiteY4" fmla="*/ 1116357 h 4607266"/>
                <a:gd name="connsiteX5" fmla="*/ 247650 w 1433550"/>
                <a:gd name="connsiteY5" fmla="*/ 921097 h 4607266"/>
                <a:gd name="connsiteX6" fmla="*/ 1090612 w 1433550"/>
                <a:gd name="connsiteY6" fmla="*/ 916334 h 4607266"/>
                <a:gd name="connsiteX7" fmla="*/ 1304925 w 1433550"/>
                <a:gd name="connsiteY7" fmla="*/ 687734 h 4607266"/>
                <a:gd name="connsiteX8" fmla="*/ 1433511 w 1433550"/>
                <a:gd name="connsiteY8" fmla="*/ 606771 h 4607266"/>
                <a:gd name="connsiteX9" fmla="*/ 838200 w 1433550"/>
                <a:gd name="connsiteY9" fmla="*/ 206721 h 4607266"/>
                <a:gd name="connsiteX10" fmla="*/ 390524 w 1433550"/>
                <a:gd name="connsiteY10" fmla="*/ 497234 h 4607266"/>
                <a:gd name="connsiteX11" fmla="*/ 219076 w 1433550"/>
                <a:gd name="connsiteY11" fmla="*/ 825846 h 4607266"/>
                <a:gd name="connsiteX12" fmla="*/ 66674 w 1433550"/>
                <a:gd name="connsiteY12" fmla="*/ 1511646 h 4607266"/>
                <a:gd name="connsiteX13" fmla="*/ 109538 w 1433550"/>
                <a:gd name="connsiteY13" fmla="*/ 2330796 h 4607266"/>
                <a:gd name="connsiteX14" fmla="*/ 171450 w 1433550"/>
                <a:gd name="connsiteY14" fmla="*/ 2721319 h 4607266"/>
                <a:gd name="connsiteX15" fmla="*/ 195262 w 1433550"/>
                <a:gd name="connsiteY15" fmla="*/ 3135656 h 4607266"/>
                <a:gd name="connsiteX16" fmla="*/ 123824 w 1433550"/>
                <a:gd name="connsiteY16" fmla="*/ 3864319 h 4607266"/>
                <a:gd name="connsiteX17" fmla="*/ 28575 w 1433550"/>
                <a:gd name="connsiteY17" fmla="*/ 4288180 h 4607266"/>
                <a:gd name="connsiteX18" fmla="*/ 390525 w 1433550"/>
                <a:gd name="connsiteY18" fmla="*/ 4331042 h 4607266"/>
                <a:gd name="connsiteX19" fmla="*/ 400050 w 1433550"/>
                <a:gd name="connsiteY19" fmla="*/ 4459630 h 4607266"/>
                <a:gd name="connsiteX20" fmla="*/ 23812 w 1433550"/>
                <a:gd name="connsiteY20" fmla="*/ 4450104 h 4607266"/>
                <a:gd name="connsiteX21" fmla="*/ 0 w 1433550"/>
                <a:gd name="connsiteY21" fmla="*/ 4607266 h 4607266"/>
                <a:gd name="connsiteX0" fmla="*/ 461962 w 1309927"/>
                <a:gd name="connsiteY0" fmla="*/ 292448 h 4607266"/>
                <a:gd name="connsiteX1" fmla="*/ 685800 w 1309927"/>
                <a:gd name="connsiteY1" fmla="*/ 16222 h 4607266"/>
                <a:gd name="connsiteX2" fmla="*/ 1223963 w 1309927"/>
                <a:gd name="connsiteY2" fmla="*/ 830610 h 4607266"/>
                <a:gd name="connsiteX3" fmla="*/ 1181101 w 1309927"/>
                <a:gd name="connsiteY3" fmla="*/ 1111596 h 4607266"/>
                <a:gd name="connsiteX4" fmla="*/ 247649 w 1309927"/>
                <a:gd name="connsiteY4" fmla="*/ 1116357 h 4607266"/>
                <a:gd name="connsiteX5" fmla="*/ 247650 w 1309927"/>
                <a:gd name="connsiteY5" fmla="*/ 921097 h 4607266"/>
                <a:gd name="connsiteX6" fmla="*/ 1090612 w 1309927"/>
                <a:gd name="connsiteY6" fmla="*/ 916334 h 4607266"/>
                <a:gd name="connsiteX7" fmla="*/ 1304925 w 1309927"/>
                <a:gd name="connsiteY7" fmla="*/ 687734 h 4607266"/>
                <a:gd name="connsiteX8" fmla="*/ 838200 w 1309927"/>
                <a:gd name="connsiteY8" fmla="*/ 206721 h 4607266"/>
                <a:gd name="connsiteX9" fmla="*/ 390524 w 1309927"/>
                <a:gd name="connsiteY9" fmla="*/ 497234 h 4607266"/>
                <a:gd name="connsiteX10" fmla="*/ 219076 w 1309927"/>
                <a:gd name="connsiteY10" fmla="*/ 825846 h 4607266"/>
                <a:gd name="connsiteX11" fmla="*/ 66674 w 1309927"/>
                <a:gd name="connsiteY11" fmla="*/ 1511646 h 4607266"/>
                <a:gd name="connsiteX12" fmla="*/ 109538 w 1309927"/>
                <a:gd name="connsiteY12" fmla="*/ 2330796 h 4607266"/>
                <a:gd name="connsiteX13" fmla="*/ 171450 w 1309927"/>
                <a:gd name="connsiteY13" fmla="*/ 2721319 h 4607266"/>
                <a:gd name="connsiteX14" fmla="*/ 195262 w 1309927"/>
                <a:gd name="connsiteY14" fmla="*/ 3135656 h 4607266"/>
                <a:gd name="connsiteX15" fmla="*/ 123824 w 1309927"/>
                <a:gd name="connsiteY15" fmla="*/ 3864319 h 4607266"/>
                <a:gd name="connsiteX16" fmla="*/ 28575 w 1309927"/>
                <a:gd name="connsiteY16" fmla="*/ 4288180 h 4607266"/>
                <a:gd name="connsiteX17" fmla="*/ 390525 w 1309927"/>
                <a:gd name="connsiteY17" fmla="*/ 4331042 h 4607266"/>
                <a:gd name="connsiteX18" fmla="*/ 400050 w 1309927"/>
                <a:gd name="connsiteY18" fmla="*/ 4459630 h 4607266"/>
                <a:gd name="connsiteX19" fmla="*/ 23812 w 1309927"/>
                <a:gd name="connsiteY19" fmla="*/ 4450104 h 4607266"/>
                <a:gd name="connsiteX20" fmla="*/ 0 w 1309927"/>
                <a:gd name="connsiteY20" fmla="*/ 4607266 h 4607266"/>
                <a:gd name="connsiteX0" fmla="*/ 461962 w 1331027"/>
                <a:gd name="connsiteY0" fmla="*/ 292448 h 4607266"/>
                <a:gd name="connsiteX1" fmla="*/ 685800 w 1331027"/>
                <a:gd name="connsiteY1" fmla="*/ 16222 h 4607266"/>
                <a:gd name="connsiteX2" fmla="*/ 1223963 w 1331027"/>
                <a:gd name="connsiteY2" fmla="*/ 830610 h 4607266"/>
                <a:gd name="connsiteX3" fmla="*/ 1181101 w 1331027"/>
                <a:gd name="connsiteY3" fmla="*/ 1111596 h 4607266"/>
                <a:gd name="connsiteX4" fmla="*/ 247649 w 1331027"/>
                <a:gd name="connsiteY4" fmla="*/ 1116357 h 4607266"/>
                <a:gd name="connsiteX5" fmla="*/ 247650 w 1331027"/>
                <a:gd name="connsiteY5" fmla="*/ 921097 h 4607266"/>
                <a:gd name="connsiteX6" fmla="*/ 1090612 w 1331027"/>
                <a:gd name="connsiteY6" fmla="*/ 916334 h 4607266"/>
                <a:gd name="connsiteX7" fmla="*/ 1304925 w 1331027"/>
                <a:gd name="connsiteY7" fmla="*/ 687734 h 4607266"/>
                <a:gd name="connsiteX8" fmla="*/ 390524 w 1331027"/>
                <a:gd name="connsiteY8" fmla="*/ 497234 h 4607266"/>
                <a:gd name="connsiteX9" fmla="*/ 219076 w 1331027"/>
                <a:gd name="connsiteY9" fmla="*/ 825846 h 4607266"/>
                <a:gd name="connsiteX10" fmla="*/ 66674 w 1331027"/>
                <a:gd name="connsiteY10" fmla="*/ 1511646 h 4607266"/>
                <a:gd name="connsiteX11" fmla="*/ 109538 w 1331027"/>
                <a:gd name="connsiteY11" fmla="*/ 2330796 h 4607266"/>
                <a:gd name="connsiteX12" fmla="*/ 171450 w 1331027"/>
                <a:gd name="connsiteY12" fmla="*/ 2721319 h 4607266"/>
                <a:gd name="connsiteX13" fmla="*/ 195262 w 1331027"/>
                <a:gd name="connsiteY13" fmla="*/ 3135656 h 4607266"/>
                <a:gd name="connsiteX14" fmla="*/ 123824 w 1331027"/>
                <a:gd name="connsiteY14" fmla="*/ 3864319 h 4607266"/>
                <a:gd name="connsiteX15" fmla="*/ 28575 w 1331027"/>
                <a:gd name="connsiteY15" fmla="*/ 4288180 h 4607266"/>
                <a:gd name="connsiteX16" fmla="*/ 390525 w 1331027"/>
                <a:gd name="connsiteY16" fmla="*/ 4331042 h 4607266"/>
                <a:gd name="connsiteX17" fmla="*/ 400050 w 1331027"/>
                <a:gd name="connsiteY17" fmla="*/ 4459630 h 4607266"/>
                <a:gd name="connsiteX18" fmla="*/ 23812 w 1331027"/>
                <a:gd name="connsiteY18" fmla="*/ 4450104 h 4607266"/>
                <a:gd name="connsiteX19" fmla="*/ 0 w 1331027"/>
                <a:gd name="connsiteY19" fmla="*/ 4607266 h 4607266"/>
                <a:gd name="connsiteX0" fmla="*/ 461962 w 1331027"/>
                <a:gd name="connsiteY0" fmla="*/ 0 h 4314818"/>
                <a:gd name="connsiteX1" fmla="*/ 1223963 w 1331027"/>
                <a:gd name="connsiteY1" fmla="*/ 538162 h 4314818"/>
                <a:gd name="connsiteX2" fmla="*/ 1181101 w 1331027"/>
                <a:gd name="connsiteY2" fmla="*/ 819148 h 4314818"/>
                <a:gd name="connsiteX3" fmla="*/ 247649 w 1331027"/>
                <a:gd name="connsiteY3" fmla="*/ 823909 h 4314818"/>
                <a:gd name="connsiteX4" fmla="*/ 247650 w 1331027"/>
                <a:gd name="connsiteY4" fmla="*/ 628649 h 4314818"/>
                <a:gd name="connsiteX5" fmla="*/ 1090612 w 1331027"/>
                <a:gd name="connsiteY5" fmla="*/ 623886 h 4314818"/>
                <a:gd name="connsiteX6" fmla="*/ 1304925 w 1331027"/>
                <a:gd name="connsiteY6" fmla="*/ 395286 h 4314818"/>
                <a:gd name="connsiteX7" fmla="*/ 390524 w 1331027"/>
                <a:gd name="connsiteY7" fmla="*/ 204786 h 4314818"/>
                <a:gd name="connsiteX8" fmla="*/ 219076 w 1331027"/>
                <a:gd name="connsiteY8" fmla="*/ 533398 h 4314818"/>
                <a:gd name="connsiteX9" fmla="*/ 66674 w 1331027"/>
                <a:gd name="connsiteY9" fmla="*/ 1219198 h 4314818"/>
                <a:gd name="connsiteX10" fmla="*/ 109538 w 1331027"/>
                <a:gd name="connsiteY10" fmla="*/ 2038348 h 4314818"/>
                <a:gd name="connsiteX11" fmla="*/ 171450 w 1331027"/>
                <a:gd name="connsiteY11" fmla="*/ 2428871 h 4314818"/>
                <a:gd name="connsiteX12" fmla="*/ 195262 w 1331027"/>
                <a:gd name="connsiteY12" fmla="*/ 2843208 h 4314818"/>
                <a:gd name="connsiteX13" fmla="*/ 123824 w 1331027"/>
                <a:gd name="connsiteY13" fmla="*/ 3571871 h 4314818"/>
                <a:gd name="connsiteX14" fmla="*/ 28575 w 1331027"/>
                <a:gd name="connsiteY14" fmla="*/ 3995732 h 4314818"/>
                <a:gd name="connsiteX15" fmla="*/ 390525 w 1331027"/>
                <a:gd name="connsiteY15" fmla="*/ 4038594 h 4314818"/>
                <a:gd name="connsiteX16" fmla="*/ 400050 w 1331027"/>
                <a:gd name="connsiteY16" fmla="*/ 4167182 h 4314818"/>
                <a:gd name="connsiteX17" fmla="*/ 23812 w 1331027"/>
                <a:gd name="connsiteY17" fmla="*/ 4157656 h 4314818"/>
                <a:gd name="connsiteX18" fmla="*/ 0 w 1331027"/>
                <a:gd name="connsiteY18" fmla="*/ 4314818 h 4314818"/>
                <a:gd name="connsiteX0" fmla="*/ 1223963 w 1331027"/>
                <a:gd name="connsiteY0" fmla="*/ 335846 h 4112502"/>
                <a:gd name="connsiteX1" fmla="*/ 1181101 w 1331027"/>
                <a:gd name="connsiteY1" fmla="*/ 616832 h 4112502"/>
                <a:gd name="connsiteX2" fmla="*/ 247649 w 1331027"/>
                <a:gd name="connsiteY2" fmla="*/ 621593 h 4112502"/>
                <a:gd name="connsiteX3" fmla="*/ 247650 w 1331027"/>
                <a:gd name="connsiteY3" fmla="*/ 426333 h 4112502"/>
                <a:gd name="connsiteX4" fmla="*/ 1090612 w 1331027"/>
                <a:gd name="connsiteY4" fmla="*/ 421570 h 4112502"/>
                <a:gd name="connsiteX5" fmla="*/ 1304925 w 1331027"/>
                <a:gd name="connsiteY5" fmla="*/ 192970 h 4112502"/>
                <a:gd name="connsiteX6" fmla="*/ 390524 w 1331027"/>
                <a:gd name="connsiteY6" fmla="*/ 2470 h 4112502"/>
                <a:gd name="connsiteX7" fmla="*/ 219076 w 1331027"/>
                <a:gd name="connsiteY7" fmla="*/ 331082 h 4112502"/>
                <a:gd name="connsiteX8" fmla="*/ 66674 w 1331027"/>
                <a:gd name="connsiteY8" fmla="*/ 1016882 h 4112502"/>
                <a:gd name="connsiteX9" fmla="*/ 109538 w 1331027"/>
                <a:gd name="connsiteY9" fmla="*/ 1836032 h 4112502"/>
                <a:gd name="connsiteX10" fmla="*/ 171450 w 1331027"/>
                <a:gd name="connsiteY10" fmla="*/ 2226555 h 4112502"/>
                <a:gd name="connsiteX11" fmla="*/ 195262 w 1331027"/>
                <a:gd name="connsiteY11" fmla="*/ 2640892 h 4112502"/>
                <a:gd name="connsiteX12" fmla="*/ 123824 w 1331027"/>
                <a:gd name="connsiteY12" fmla="*/ 3369555 h 4112502"/>
                <a:gd name="connsiteX13" fmla="*/ 28575 w 1331027"/>
                <a:gd name="connsiteY13" fmla="*/ 3793416 h 4112502"/>
                <a:gd name="connsiteX14" fmla="*/ 390525 w 1331027"/>
                <a:gd name="connsiteY14" fmla="*/ 3836278 h 4112502"/>
                <a:gd name="connsiteX15" fmla="*/ 400050 w 1331027"/>
                <a:gd name="connsiteY15" fmla="*/ 3964866 h 4112502"/>
                <a:gd name="connsiteX16" fmla="*/ 23812 w 1331027"/>
                <a:gd name="connsiteY16" fmla="*/ 3955340 h 4112502"/>
                <a:gd name="connsiteX17" fmla="*/ 0 w 1331027"/>
                <a:gd name="connsiteY17" fmla="*/ 4112502 h 4112502"/>
                <a:gd name="connsiteX0" fmla="*/ 1223963 w 1331027"/>
                <a:gd name="connsiteY0" fmla="*/ 335846 h 4112502"/>
                <a:gd name="connsiteX1" fmla="*/ 1181101 w 1331027"/>
                <a:gd name="connsiteY1" fmla="*/ 616832 h 4112502"/>
                <a:gd name="connsiteX2" fmla="*/ 247650 w 1331027"/>
                <a:gd name="connsiteY2" fmla="*/ 426333 h 4112502"/>
                <a:gd name="connsiteX3" fmla="*/ 1090612 w 1331027"/>
                <a:gd name="connsiteY3" fmla="*/ 421570 h 4112502"/>
                <a:gd name="connsiteX4" fmla="*/ 1304925 w 1331027"/>
                <a:gd name="connsiteY4" fmla="*/ 192970 h 4112502"/>
                <a:gd name="connsiteX5" fmla="*/ 390524 w 1331027"/>
                <a:gd name="connsiteY5" fmla="*/ 2470 h 4112502"/>
                <a:gd name="connsiteX6" fmla="*/ 219076 w 1331027"/>
                <a:gd name="connsiteY6" fmla="*/ 331082 h 4112502"/>
                <a:gd name="connsiteX7" fmla="*/ 66674 w 1331027"/>
                <a:gd name="connsiteY7" fmla="*/ 1016882 h 4112502"/>
                <a:gd name="connsiteX8" fmla="*/ 109538 w 1331027"/>
                <a:gd name="connsiteY8" fmla="*/ 1836032 h 4112502"/>
                <a:gd name="connsiteX9" fmla="*/ 171450 w 1331027"/>
                <a:gd name="connsiteY9" fmla="*/ 2226555 h 4112502"/>
                <a:gd name="connsiteX10" fmla="*/ 195262 w 1331027"/>
                <a:gd name="connsiteY10" fmla="*/ 2640892 h 4112502"/>
                <a:gd name="connsiteX11" fmla="*/ 123824 w 1331027"/>
                <a:gd name="connsiteY11" fmla="*/ 3369555 h 4112502"/>
                <a:gd name="connsiteX12" fmla="*/ 28575 w 1331027"/>
                <a:gd name="connsiteY12" fmla="*/ 3793416 h 4112502"/>
                <a:gd name="connsiteX13" fmla="*/ 390525 w 1331027"/>
                <a:gd name="connsiteY13" fmla="*/ 3836278 h 4112502"/>
                <a:gd name="connsiteX14" fmla="*/ 400050 w 1331027"/>
                <a:gd name="connsiteY14" fmla="*/ 3964866 h 4112502"/>
                <a:gd name="connsiteX15" fmla="*/ 23812 w 1331027"/>
                <a:gd name="connsiteY15" fmla="*/ 3955340 h 4112502"/>
                <a:gd name="connsiteX16" fmla="*/ 0 w 1331027"/>
                <a:gd name="connsiteY16" fmla="*/ 4112502 h 4112502"/>
                <a:gd name="connsiteX0" fmla="*/ 1223963 w 1331027"/>
                <a:gd name="connsiteY0" fmla="*/ 335846 h 4112502"/>
                <a:gd name="connsiteX1" fmla="*/ 247650 w 1331027"/>
                <a:gd name="connsiteY1" fmla="*/ 426333 h 4112502"/>
                <a:gd name="connsiteX2" fmla="*/ 1090612 w 1331027"/>
                <a:gd name="connsiteY2" fmla="*/ 421570 h 4112502"/>
                <a:gd name="connsiteX3" fmla="*/ 1304925 w 1331027"/>
                <a:gd name="connsiteY3" fmla="*/ 192970 h 4112502"/>
                <a:gd name="connsiteX4" fmla="*/ 390524 w 1331027"/>
                <a:gd name="connsiteY4" fmla="*/ 2470 h 4112502"/>
                <a:gd name="connsiteX5" fmla="*/ 219076 w 1331027"/>
                <a:gd name="connsiteY5" fmla="*/ 331082 h 4112502"/>
                <a:gd name="connsiteX6" fmla="*/ 66674 w 1331027"/>
                <a:gd name="connsiteY6" fmla="*/ 1016882 h 4112502"/>
                <a:gd name="connsiteX7" fmla="*/ 109538 w 1331027"/>
                <a:gd name="connsiteY7" fmla="*/ 1836032 h 4112502"/>
                <a:gd name="connsiteX8" fmla="*/ 171450 w 1331027"/>
                <a:gd name="connsiteY8" fmla="*/ 2226555 h 4112502"/>
                <a:gd name="connsiteX9" fmla="*/ 195262 w 1331027"/>
                <a:gd name="connsiteY9" fmla="*/ 2640892 h 4112502"/>
                <a:gd name="connsiteX10" fmla="*/ 123824 w 1331027"/>
                <a:gd name="connsiteY10" fmla="*/ 3369555 h 4112502"/>
                <a:gd name="connsiteX11" fmla="*/ 28575 w 1331027"/>
                <a:gd name="connsiteY11" fmla="*/ 3793416 h 4112502"/>
                <a:gd name="connsiteX12" fmla="*/ 390525 w 1331027"/>
                <a:gd name="connsiteY12" fmla="*/ 3836278 h 4112502"/>
                <a:gd name="connsiteX13" fmla="*/ 400050 w 1331027"/>
                <a:gd name="connsiteY13" fmla="*/ 3964866 h 4112502"/>
                <a:gd name="connsiteX14" fmla="*/ 23812 w 1331027"/>
                <a:gd name="connsiteY14" fmla="*/ 3955340 h 4112502"/>
                <a:gd name="connsiteX15" fmla="*/ 0 w 1331027"/>
                <a:gd name="connsiteY15" fmla="*/ 4112502 h 4112502"/>
                <a:gd name="connsiteX0" fmla="*/ 247650 w 1331027"/>
                <a:gd name="connsiteY0" fmla="*/ 426333 h 4112502"/>
                <a:gd name="connsiteX1" fmla="*/ 1090612 w 1331027"/>
                <a:gd name="connsiteY1" fmla="*/ 421570 h 4112502"/>
                <a:gd name="connsiteX2" fmla="*/ 1304925 w 1331027"/>
                <a:gd name="connsiteY2" fmla="*/ 192970 h 4112502"/>
                <a:gd name="connsiteX3" fmla="*/ 390524 w 1331027"/>
                <a:gd name="connsiteY3" fmla="*/ 2470 h 4112502"/>
                <a:gd name="connsiteX4" fmla="*/ 219076 w 1331027"/>
                <a:gd name="connsiteY4" fmla="*/ 331082 h 4112502"/>
                <a:gd name="connsiteX5" fmla="*/ 66674 w 1331027"/>
                <a:gd name="connsiteY5" fmla="*/ 1016882 h 4112502"/>
                <a:gd name="connsiteX6" fmla="*/ 109538 w 1331027"/>
                <a:gd name="connsiteY6" fmla="*/ 1836032 h 4112502"/>
                <a:gd name="connsiteX7" fmla="*/ 171450 w 1331027"/>
                <a:gd name="connsiteY7" fmla="*/ 2226555 h 4112502"/>
                <a:gd name="connsiteX8" fmla="*/ 195262 w 1331027"/>
                <a:gd name="connsiteY8" fmla="*/ 2640892 h 4112502"/>
                <a:gd name="connsiteX9" fmla="*/ 123824 w 1331027"/>
                <a:gd name="connsiteY9" fmla="*/ 3369555 h 4112502"/>
                <a:gd name="connsiteX10" fmla="*/ 28575 w 1331027"/>
                <a:gd name="connsiteY10" fmla="*/ 3793416 h 4112502"/>
                <a:gd name="connsiteX11" fmla="*/ 390525 w 1331027"/>
                <a:gd name="connsiteY11" fmla="*/ 3836278 h 4112502"/>
                <a:gd name="connsiteX12" fmla="*/ 400050 w 1331027"/>
                <a:gd name="connsiteY12" fmla="*/ 3964866 h 4112502"/>
                <a:gd name="connsiteX13" fmla="*/ 23812 w 1331027"/>
                <a:gd name="connsiteY13" fmla="*/ 3955340 h 4112502"/>
                <a:gd name="connsiteX14" fmla="*/ 0 w 1331027"/>
                <a:gd name="connsiteY14" fmla="*/ 4112502 h 4112502"/>
                <a:gd name="connsiteX0" fmla="*/ 247650 w 1304925"/>
                <a:gd name="connsiteY0" fmla="*/ 426333 h 4112502"/>
                <a:gd name="connsiteX1" fmla="*/ 1304925 w 1304925"/>
                <a:gd name="connsiteY1" fmla="*/ 192970 h 4112502"/>
                <a:gd name="connsiteX2" fmla="*/ 390524 w 1304925"/>
                <a:gd name="connsiteY2" fmla="*/ 2470 h 4112502"/>
                <a:gd name="connsiteX3" fmla="*/ 219076 w 1304925"/>
                <a:gd name="connsiteY3" fmla="*/ 331082 h 4112502"/>
                <a:gd name="connsiteX4" fmla="*/ 66674 w 1304925"/>
                <a:gd name="connsiteY4" fmla="*/ 1016882 h 4112502"/>
                <a:gd name="connsiteX5" fmla="*/ 109538 w 1304925"/>
                <a:gd name="connsiteY5" fmla="*/ 1836032 h 4112502"/>
                <a:gd name="connsiteX6" fmla="*/ 171450 w 1304925"/>
                <a:gd name="connsiteY6" fmla="*/ 2226555 h 4112502"/>
                <a:gd name="connsiteX7" fmla="*/ 195262 w 1304925"/>
                <a:gd name="connsiteY7" fmla="*/ 2640892 h 4112502"/>
                <a:gd name="connsiteX8" fmla="*/ 123824 w 1304925"/>
                <a:gd name="connsiteY8" fmla="*/ 3369555 h 4112502"/>
                <a:gd name="connsiteX9" fmla="*/ 28575 w 1304925"/>
                <a:gd name="connsiteY9" fmla="*/ 3793416 h 4112502"/>
                <a:gd name="connsiteX10" fmla="*/ 390525 w 1304925"/>
                <a:gd name="connsiteY10" fmla="*/ 3836278 h 4112502"/>
                <a:gd name="connsiteX11" fmla="*/ 400050 w 1304925"/>
                <a:gd name="connsiteY11" fmla="*/ 3964866 h 4112502"/>
                <a:gd name="connsiteX12" fmla="*/ 23812 w 1304925"/>
                <a:gd name="connsiteY12" fmla="*/ 3955340 h 4112502"/>
                <a:gd name="connsiteX13" fmla="*/ 0 w 1304925"/>
                <a:gd name="connsiteY13" fmla="*/ 4112502 h 4112502"/>
                <a:gd name="connsiteX0" fmla="*/ 247650 w 420338"/>
                <a:gd name="connsiteY0" fmla="*/ 423863 h 4110032"/>
                <a:gd name="connsiteX1" fmla="*/ 390524 w 420338"/>
                <a:gd name="connsiteY1" fmla="*/ 0 h 4110032"/>
                <a:gd name="connsiteX2" fmla="*/ 219076 w 420338"/>
                <a:gd name="connsiteY2" fmla="*/ 328612 h 4110032"/>
                <a:gd name="connsiteX3" fmla="*/ 66674 w 420338"/>
                <a:gd name="connsiteY3" fmla="*/ 1014412 h 4110032"/>
                <a:gd name="connsiteX4" fmla="*/ 109538 w 420338"/>
                <a:gd name="connsiteY4" fmla="*/ 1833562 h 4110032"/>
                <a:gd name="connsiteX5" fmla="*/ 171450 w 420338"/>
                <a:gd name="connsiteY5" fmla="*/ 2224085 h 4110032"/>
                <a:gd name="connsiteX6" fmla="*/ 195262 w 420338"/>
                <a:gd name="connsiteY6" fmla="*/ 2638422 h 4110032"/>
                <a:gd name="connsiteX7" fmla="*/ 123824 w 420338"/>
                <a:gd name="connsiteY7" fmla="*/ 3367085 h 4110032"/>
                <a:gd name="connsiteX8" fmla="*/ 28575 w 420338"/>
                <a:gd name="connsiteY8" fmla="*/ 3790946 h 4110032"/>
                <a:gd name="connsiteX9" fmla="*/ 390525 w 420338"/>
                <a:gd name="connsiteY9" fmla="*/ 3833808 h 4110032"/>
                <a:gd name="connsiteX10" fmla="*/ 400050 w 420338"/>
                <a:gd name="connsiteY10" fmla="*/ 3962396 h 4110032"/>
                <a:gd name="connsiteX11" fmla="*/ 23812 w 420338"/>
                <a:gd name="connsiteY11" fmla="*/ 3952870 h 4110032"/>
                <a:gd name="connsiteX12" fmla="*/ 0 w 420338"/>
                <a:gd name="connsiteY12" fmla="*/ 4110032 h 4110032"/>
                <a:gd name="connsiteX0" fmla="*/ 247650 w 420338"/>
                <a:gd name="connsiteY0" fmla="*/ 95251 h 3781420"/>
                <a:gd name="connsiteX1" fmla="*/ 219076 w 420338"/>
                <a:gd name="connsiteY1" fmla="*/ 0 h 3781420"/>
                <a:gd name="connsiteX2" fmla="*/ 66674 w 420338"/>
                <a:gd name="connsiteY2" fmla="*/ 685800 h 3781420"/>
                <a:gd name="connsiteX3" fmla="*/ 109538 w 420338"/>
                <a:gd name="connsiteY3" fmla="*/ 1504950 h 3781420"/>
                <a:gd name="connsiteX4" fmla="*/ 171450 w 420338"/>
                <a:gd name="connsiteY4" fmla="*/ 1895473 h 3781420"/>
                <a:gd name="connsiteX5" fmla="*/ 195262 w 420338"/>
                <a:gd name="connsiteY5" fmla="*/ 2309810 h 3781420"/>
                <a:gd name="connsiteX6" fmla="*/ 123824 w 420338"/>
                <a:gd name="connsiteY6" fmla="*/ 3038473 h 3781420"/>
                <a:gd name="connsiteX7" fmla="*/ 28575 w 420338"/>
                <a:gd name="connsiteY7" fmla="*/ 3462334 h 3781420"/>
                <a:gd name="connsiteX8" fmla="*/ 390525 w 420338"/>
                <a:gd name="connsiteY8" fmla="*/ 3505196 h 3781420"/>
                <a:gd name="connsiteX9" fmla="*/ 400050 w 420338"/>
                <a:gd name="connsiteY9" fmla="*/ 3633784 h 3781420"/>
                <a:gd name="connsiteX10" fmla="*/ 23812 w 420338"/>
                <a:gd name="connsiteY10" fmla="*/ 3624258 h 3781420"/>
                <a:gd name="connsiteX11" fmla="*/ 0 w 420338"/>
                <a:gd name="connsiteY11" fmla="*/ 3781420 h 3781420"/>
                <a:gd name="connsiteX0" fmla="*/ 247650 w 420338"/>
                <a:gd name="connsiteY0" fmla="*/ 0 h 3686169"/>
                <a:gd name="connsiteX1" fmla="*/ 66674 w 420338"/>
                <a:gd name="connsiteY1" fmla="*/ 590549 h 3686169"/>
                <a:gd name="connsiteX2" fmla="*/ 109538 w 420338"/>
                <a:gd name="connsiteY2" fmla="*/ 1409699 h 3686169"/>
                <a:gd name="connsiteX3" fmla="*/ 171450 w 420338"/>
                <a:gd name="connsiteY3" fmla="*/ 1800222 h 3686169"/>
                <a:gd name="connsiteX4" fmla="*/ 195262 w 420338"/>
                <a:gd name="connsiteY4" fmla="*/ 2214559 h 3686169"/>
                <a:gd name="connsiteX5" fmla="*/ 123824 w 420338"/>
                <a:gd name="connsiteY5" fmla="*/ 2943222 h 3686169"/>
                <a:gd name="connsiteX6" fmla="*/ 28575 w 420338"/>
                <a:gd name="connsiteY6" fmla="*/ 3367083 h 3686169"/>
                <a:gd name="connsiteX7" fmla="*/ 390525 w 420338"/>
                <a:gd name="connsiteY7" fmla="*/ 3409945 h 3686169"/>
                <a:gd name="connsiteX8" fmla="*/ 400050 w 420338"/>
                <a:gd name="connsiteY8" fmla="*/ 3538533 h 3686169"/>
                <a:gd name="connsiteX9" fmla="*/ 23812 w 420338"/>
                <a:gd name="connsiteY9" fmla="*/ 3529007 h 3686169"/>
                <a:gd name="connsiteX10" fmla="*/ 0 w 420338"/>
                <a:gd name="connsiteY10" fmla="*/ 3686169 h 3686169"/>
                <a:gd name="connsiteX0" fmla="*/ 120650 w 420338"/>
                <a:gd name="connsiteY0" fmla="*/ 0 h 3435344"/>
                <a:gd name="connsiteX1" fmla="*/ 66674 w 420338"/>
                <a:gd name="connsiteY1" fmla="*/ 339724 h 3435344"/>
                <a:gd name="connsiteX2" fmla="*/ 109538 w 420338"/>
                <a:gd name="connsiteY2" fmla="*/ 1158874 h 3435344"/>
                <a:gd name="connsiteX3" fmla="*/ 171450 w 420338"/>
                <a:gd name="connsiteY3" fmla="*/ 1549397 h 3435344"/>
                <a:gd name="connsiteX4" fmla="*/ 195262 w 420338"/>
                <a:gd name="connsiteY4" fmla="*/ 1963734 h 3435344"/>
                <a:gd name="connsiteX5" fmla="*/ 123824 w 420338"/>
                <a:gd name="connsiteY5" fmla="*/ 2692397 h 3435344"/>
                <a:gd name="connsiteX6" fmla="*/ 28575 w 420338"/>
                <a:gd name="connsiteY6" fmla="*/ 3116258 h 3435344"/>
                <a:gd name="connsiteX7" fmla="*/ 390525 w 420338"/>
                <a:gd name="connsiteY7" fmla="*/ 3159120 h 3435344"/>
                <a:gd name="connsiteX8" fmla="*/ 400050 w 420338"/>
                <a:gd name="connsiteY8" fmla="*/ 3287708 h 3435344"/>
                <a:gd name="connsiteX9" fmla="*/ 23812 w 420338"/>
                <a:gd name="connsiteY9" fmla="*/ 3278182 h 3435344"/>
                <a:gd name="connsiteX10" fmla="*/ 0 w 420338"/>
                <a:gd name="connsiteY10" fmla="*/ 3435344 h 343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0338" h="3435344">
                  <a:moveTo>
                    <a:pt x="120650" y="0"/>
                  </a:moveTo>
                  <a:cubicBezTo>
                    <a:pt x="102658" y="113241"/>
                    <a:pt x="68526" y="146578"/>
                    <a:pt x="66674" y="339724"/>
                  </a:cubicBezTo>
                  <a:cubicBezTo>
                    <a:pt x="64822" y="532870"/>
                    <a:pt x="84138" y="996950"/>
                    <a:pt x="109538" y="1158874"/>
                  </a:cubicBezTo>
                  <a:cubicBezTo>
                    <a:pt x="134938" y="1320798"/>
                    <a:pt x="160338" y="1440654"/>
                    <a:pt x="171450" y="1549397"/>
                  </a:cubicBezTo>
                  <a:cubicBezTo>
                    <a:pt x="182562" y="1658140"/>
                    <a:pt x="194270" y="1962742"/>
                    <a:pt x="195262" y="1963734"/>
                  </a:cubicBezTo>
                  <a:cubicBezTo>
                    <a:pt x="200025" y="2031203"/>
                    <a:pt x="150811" y="2574129"/>
                    <a:pt x="123824" y="2692397"/>
                  </a:cubicBezTo>
                  <a:cubicBezTo>
                    <a:pt x="96837" y="2810665"/>
                    <a:pt x="29567" y="3114274"/>
                    <a:pt x="28575" y="3116258"/>
                  </a:cubicBezTo>
                  <a:cubicBezTo>
                    <a:pt x="122238" y="3135308"/>
                    <a:pt x="390525" y="3158128"/>
                    <a:pt x="390525" y="3159120"/>
                  </a:cubicBezTo>
                  <a:cubicBezTo>
                    <a:pt x="453231" y="3214683"/>
                    <a:pt x="397074" y="3286716"/>
                    <a:pt x="400050" y="3287708"/>
                  </a:cubicBezTo>
                  <a:cubicBezTo>
                    <a:pt x="355600" y="3310727"/>
                    <a:pt x="21828" y="3276198"/>
                    <a:pt x="23812" y="3278182"/>
                  </a:cubicBezTo>
                  <a:cubicBezTo>
                    <a:pt x="26987" y="3277388"/>
                    <a:pt x="0" y="3434352"/>
                    <a:pt x="0" y="343534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フリーフォーム: 図形 71">
              <a:extLst>
                <a:ext uri="{FF2B5EF4-FFF2-40B4-BE49-F238E27FC236}">
                  <a16:creationId xmlns:a16="http://schemas.microsoft.com/office/drawing/2014/main" id="{6813F0AB-16EB-4DF0-B03E-51FEA25BDFC1}"/>
                </a:ext>
              </a:extLst>
            </p:cNvPr>
            <p:cNvSpPr/>
            <p:nvPr/>
          </p:nvSpPr>
          <p:spPr>
            <a:xfrm>
              <a:off x="1209674" y="4943475"/>
              <a:ext cx="451437" cy="3429000"/>
            </a:xfrm>
            <a:custGeom>
              <a:avLst/>
              <a:gdLst>
                <a:gd name="connsiteX0" fmla="*/ 0 w 552450"/>
                <a:gd name="connsiteY0" fmla="*/ 4286250 h 4286250"/>
                <a:gd name="connsiteX1" fmla="*/ 28575 w 552450"/>
                <a:gd name="connsiteY1" fmla="*/ 4114800 h 4286250"/>
                <a:gd name="connsiteX2" fmla="*/ 400050 w 552450"/>
                <a:gd name="connsiteY2" fmla="*/ 4114800 h 4286250"/>
                <a:gd name="connsiteX3" fmla="*/ 409575 w 552450"/>
                <a:gd name="connsiteY3" fmla="*/ 4038600 h 4286250"/>
                <a:gd name="connsiteX4" fmla="*/ 38100 w 552450"/>
                <a:gd name="connsiteY4" fmla="*/ 3990975 h 4286250"/>
                <a:gd name="connsiteX5" fmla="*/ 123825 w 552450"/>
                <a:gd name="connsiteY5" fmla="*/ 3476625 h 4286250"/>
                <a:gd name="connsiteX6" fmla="*/ 190500 w 552450"/>
                <a:gd name="connsiteY6" fmla="*/ 3095625 h 4286250"/>
                <a:gd name="connsiteX7" fmla="*/ 200025 w 552450"/>
                <a:gd name="connsiteY7" fmla="*/ 2800350 h 4286250"/>
                <a:gd name="connsiteX8" fmla="*/ 190500 w 552450"/>
                <a:gd name="connsiteY8" fmla="*/ 2495550 h 4286250"/>
                <a:gd name="connsiteX9" fmla="*/ 152400 w 552450"/>
                <a:gd name="connsiteY9" fmla="*/ 2238375 h 4286250"/>
                <a:gd name="connsiteX10" fmla="*/ 104775 w 552450"/>
                <a:gd name="connsiteY10" fmla="*/ 1981200 h 4286250"/>
                <a:gd name="connsiteX11" fmla="*/ 85725 w 552450"/>
                <a:gd name="connsiteY11" fmla="*/ 1733550 h 4286250"/>
                <a:gd name="connsiteX12" fmla="*/ 66675 w 552450"/>
                <a:gd name="connsiteY12" fmla="*/ 1343025 h 4286250"/>
                <a:gd name="connsiteX13" fmla="*/ 95250 w 552450"/>
                <a:gd name="connsiteY13" fmla="*/ 981075 h 4286250"/>
                <a:gd name="connsiteX14" fmla="*/ 171450 w 552450"/>
                <a:gd name="connsiteY14" fmla="*/ 657225 h 4286250"/>
                <a:gd name="connsiteX15" fmla="*/ 247650 w 552450"/>
                <a:gd name="connsiteY15" fmla="*/ 428625 h 4286250"/>
                <a:gd name="connsiteX16" fmla="*/ 333375 w 552450"/>
                <a:gd name="connsiteY16" fmla="*/ 238125 h 4286250"/>
                <a:gd name="connsiteX17" fmla="*/ 552450 w 552450"/>
                <a:gd name="connsiteY17" fmla="*/ 0 h 4286250"/>
                <a:gd name="connsiteX0" fmla="*/ 0 w 451437"/>
                <a:gd name="connsiteY0" fmla="*/ 4048125 h 4048125"/>
                <a:gd name="connsiteX1" fmla="*/ 28575 w 451437"/>
                <a:gd name="connsiteY1" fmla="*/ 3876675 h 4048125"/>
                <a:gd name="connsiteX2" fmla="*/ 400050 w 451437"/>
                <a:gd name="connsiteY2" fmla="*/ 3876675 h 4048125"/>
                <a:gd name="connsiteX3" fmla="*/ 409575 w 451437"/>
                <a:gd name="connsiteY3" fmla="*/ 3800475 h 4048125"/>
                <a:gd name="connsiteX4" fmla="*/ 38100 w 451437"/>
                <a:gd name="connsiteY4" fmla="*/ 3752850 h 4048125"/>
                <a:gd name="connsiteX5" fmla="*/ 123825 w 451437"/>
                <a:gd name="connsiteY5" fmla="*/ 3238500 h 4048125"/>
                <a:gd name="connsiteX6" fmla="*/ 190500 w 451437"/>
                <a:gd name="connsiteY6" fmla="*/ 2857500 h 4048125"/>
                <a:gd name="connsiteX7" fmla="*/ 200025 w 451437"/>
                <a:gd name="connsiteY7" fmla="*/ 2562225 h 4048125"/>
                <a:gd name="connsiteX8" fmla="*/ 190500 w 451437"/>
                <a:gd name="connsiteY8" fmla="*/ 2257425 h 4048125"/>
                <a:gd name="connsiteX9" fmla="*/ 152400 w 451437"/>
                <a:gd name="connsiteY9" fmla="*/ 2000250 h 4048125"/>
                <a:gd name="connsiteX10" fmla="*/ 104775 w 451437"/>
                <a:gd name="connsiteY10" fmla="*/ 1743075 h 4048125"/>
                <a:gd name="connsiteX11" fmla="*/ 85725 w 451437"/>
                <a:gd name="connsiteY11" fmla="*/ 1495425 h 4048125"/>
                <a:gd name="connsiteX12" fmla="*/ 66675 w 451437"/>
                <a:gd name="connsiteY12" fmla="*/ 1104900 h 4048125"/>
                <a:gd name="connsiteX13" fmla="*/ 95250 w 451437"/>
                <a:gd name="connsiteY13" fmla="*/ 742950 h 4048125"/>
                <a:gd name="connsiteX14" fmla="*/ 171450 w 451437"/>
                <a:gd name="connsiteY14" fmla="*/ 419100 h 4048125"/>
                <a:gd name="connsiteX15" fmla="*/ 247650 w 451437"/>
                <a:gd name="connsiteY15" fmla="*/ 190500 h 4048125"/>
                <a:gd name="connsiteX16" fmla="*/ 333375 w 451437"/>
                <a:gd name="connsiteY16" fmla="*/ 0 h 4048125"/>
                <a:gd name="connsiteX0" fmla="*/ 0 w 451437"/>
                <a:gd name="connsiteY0" fmla="*/ 3857625 h 3857625"/>
                <a:gd name="connsiteX1" fmla="*/ 28575 w 451437"/>
                <a:gd name="connsiteY1" fmla="*/ 3686175 h 3857625"/>
                <a:gd name="connsiteX2" fmla="*/ 400050 w 451437"/>
                <a:gd name="connsiteY2" fmla="*/ 3686175 h 3857625"/>
                <a:gd name="connsiteX3" fmla="*/ 409575 w 451437"/>
                <a:gd name="connsiteY3" fmla="*/ 3609975 h 3857625"/>
                <a:gd name="connsiteX4" fmla="*/ 38100 w 451437"/>
                <a:gd name="connsiteY4" fmla="*/ 3562350 h 3857625"/>
                <a:gd name="connsiteX5" fmla="*/ 123825 w 451437"/>
                <a:gd name="connsiteY5" fmla="*/ 3048000 h 3857625"/>
                <a:gd name="connsiteX6" fmla="*/ 190500 w 451437"/>
                <a:gd name="connsiteY6" fmla="*/ 2667000 h 3857625"/>
                <a:gd name="connsiteX7" fmla="*/ 200025 w 451437"/>
                <a:gd name="connsiteY7" fmla="*/ 2371725 h 3857625"/>
                <a:gd name="connsiteX8" fmla="*/ 190500 w 451437"/>
                <a:gd name="connsiteY8" fmla="*/ 2066925 h 3857625"/>
                <a:gd name="connsiteX9" fmla="*/ 152400 w 451437"/>
                <a:gd name="connsiteY9" fmla="*/ 1809750 h 3857625"/>
                <a:gd name="connsiteX10" fmla="*/ 104775 w 451437"/>
                <a:gd name="connsiteY10" fmla="*/ 1552575 h 3857625"/>
                <a:gd name="connsiteX11" fmla="*/ 85725 w 451437"/>
                <a:gd name="connsiteY11" fmla="*/ 1304925 h 3857625"/>
                <a:gd name="connsiteX12" fmla="*/ 66675 w 451437"/>
                <a:gd name="connsiteY12" fmla="*/ 914400 h 3857625"/>
                <a:gd name="connsiteX13" fmla="*/ 95250 w 451437"/>
                <a:gd name="connsiteY13" fmla="*/ 552450 h 3857625"/>
                <a:gd name="connsiteX14" fmla="*/ 171450 w 451437"/>
                <a:gd name="connsiteY14" fmla="*/ 228600 h 3857625"/>
                <a:gd name="connsiteX15" fmla="*/ 247650 w 451437"/>
                <a:gd name="connsiteY15" fmla="*/ 0 h 3857625"/>
                <a:gd name="connsiteX0" fmla="*/ 0 w 451437"/>
                <a:gd name="connsiteY0" fmla="*/ 3629025 h 3629025"/>
                <a:gd name="connsiteX1" fmla="*/ 28575 w 451437"/>
                <a:gd name="connsiteY1" fmla="*/ 3457575 h 3629025"/>
                <a:gd name="connsiteX2" fmla="*/ 400050 w 451437"/>
                <a:gd name="connsiteY2" fmla="*/ 3457575 h 3629025"/>
                <a:gd name="connsiteX3" fmla="*/ 409575 w 451437"/>
                <a:gd name="connsiteY3" fmla="*/ 3381375 h 3629025"/>
                <a:gd name="connsiteX4" fmla="*/ 38100 w 451437"/>
                <a:gd name="connsiteY4" fmla="*/ 3333750 h 3629025"/>
                <a:gd name="connsiteX5" fmla="*/ 123825 w 451437"/>
                <a:gd name="connsiteY5" fmla="*/ 2819400 h 3629025"/>
                <a:gd name="connsiteX6" fmla="*/ 190500 w 451437"/>
                <a:gd name="connsiteY6" fmla="*/ 2438400 h 3629025"/>
                <a:gd name="connsiteX7" fmla="*/ 200025 w 451437"/>
                <a:gd name="connsiteY7" fmla="*/ 2143125 h 3629025"/>
                <a:gd name="connsiteX8" fmla="*/ 190500 w 451437"/>
                <a:gd name="connsiteY8" fmla="*/ 1838325 h 3629025"/>
                <a:gd name="connsiteX9" fmla="*/ 152400 w 451437"/>
                <a:gd name="connsiteY9" fmla="*/ 1581150 h 3629025"/>
                <a:gd name="connsiteX10" fmla="*/ 104775 w 451437"/>
                <a:gd name="connsiteY10" fmla="*/ 1323975 h 3629025"/>
                <a:gd name="connsiteX11" fmla="*/ 85725 w 451437"/>
                <a:gd name="connsiteY11" fmla="*/ 1076325 h 3629025"/>
                <a:gd name="connsiteX12" fmla="*/ 66675 w 451437"/>
                <a:gd name="connsiteY12" fmla="*/ 685800 h 3629025"/>
                <a:gd name="connsiteX13" fmla="*/ 95250 w 451437"/>
                <a:gd name="connsiteY13" fmla="*/ 323850 h 3629025"/>
                <a:gd name="connsiteX14" fmla="*/ 171450 w 451437"/>
                <a:gd name="connsiteY14" fmla="*/ 0 h 3629025"/>
                <a:gd name="connsiteX0" fmla="*/ 0 w 451437"/>
                <a:gd name="connsiteY0" fmla="*/ 3305175 h 3305175"/>
                <a:gd name="connsiteX1" fmla="*/ 28575 w 451437"/>
                <a:gd name="connsiteY1" fmla="*/ 3133725 h 3305175"/>
                <a:gd name="connsiteX2" fmla="*/ 400050 w 451437"/>
                <a:gd name="connsiteY2" fmla="*/ 3133725 h 3305175"/>
                <a:gd name="connsiteX3" fmla="*/ 409575 w 451437"/>
                <a:gd name="connsiteY3" fmla="*/ 3057525 h 3305175"/>
                <a:gd name="connsiteX4" fmla="*/ 38100 w 451437"/>
                <a:gd name="connsiteY4" fmla="*/ 3009900 h 3305175"/>
                <a:gd name="connsiteX5" fmla="*/ 123825 w 451437"/>
                <a:gd name="connsiteY5" fmla="*/ 2495550 h 3305175"/>
                <a:gd name="connsiteX6" fmla="*/ 190500 w 451437"/>
                <a:gd name="connsiteY6" fmla="*/ 2114550 h 3305175"/>
                <a:gd name="connsiteX7" fmla="*/ 200025 w 451437"/>
                <a:gd name="connsiteY7" fmla="*/ 1819275 h 3305175"/>
                <a:gd name="connsiteX8" fmla="*/ 190500 w 451437"/>
                <a:gd name="connsiteY8" fmla="*/ 1514475 h 3305175"/>
                <a:gd name="connsiteX9" fmla="*/ 152400 w 451437"/>
                <a:gd name="connsiteY9" fmla="*/ 1257300 h 3305175"/>
                <a:gd name="connsiteX10" fmla="*/ 104775 w 451437"/>
                <a:gd name="connsiteY10" fmla="*/ 1000125 h 3305175"/>
                <a:gd name="connsiteX11" fmla="*/ 85725 w 451437"/>
                <a:gd name="connsiteY11" fmla="*/ 752475 h 3305175"/>
                <a:gd name="connsiteX12" fmla="*/ 66675 w 451437"/>
                <a:gd name="connsiteY12" fmla="*/ 361950 h 3305175"/>
                <a:gd name="connsiteX13" fmla="*/ 95250 w 451437"/>
                <a:gd name="connsiteY13" fmla="*/ 0 h 3305175"/>
                <a:gd name="connsiteX0" fmla="*/ 0 w 451437"/>
                <a:gd name="connsiteY0" fmla="*/ 3429000 h 3429000"/>
                <a:gd name="connsiteX1" fmla="*/ 28575 w 451437"/>
                <a:gd name="connsiteY1" fmla="*/ 3257550 h 3429000"/>
                <a:gd name="connsiteX2" fmla="*/ 400050 w 451437"/>
                <a:gd name="connsiteY2" fmla="*/ 3257550 h 3429000"/>
                <a:gd name="connsiteX3" fmla="*/ 409575 w 451437"/>
                <a:gd name="connsiteY3" fmla="*/ 3181350 h 3429000"/>
                <a:gd name="connsiteX4" fmla="*/ 38100 w 451437"/>
                <a:gd name="connsiteY4" fmla="*/ 3133725 h 3429000"/>
                <a:gd name="connsiteX5" fmla="*/ 123825 w 451437"/>
                <a:gd name="connsiteY5" fmla="*/ 2619375 h 3429000"/>
                <a:gd name="connsiteX6" fmla="*/ 190500 w 451437"/>
                <a:gd name="connsiteY6" fmla="*/ 2238375 h 3429000"/>
                <a:gd name="connsiteX7" fmla="*/ 200025 w 451437"/>
                <a:gd name="connsiteY7" fmla="*/ 1943100 h 3429000"/>
                <a:gd name="connsiteX8" fmla="*/ 190500 w 451437"/>
                <a:gd name="connsiteY8" fmla="*/ 1638300 h 3429000"/>
                <a:gd name="connsiteX9" fmla="*/ 152400 w 451437"/>
                <a:gd name="connsiteY9" fmla="*/ 1381125 h 3429000"/>
                <a:gd name="connsiteX10" fmla="*/ 104775 w 451437"/>
                <a:gd name="connsiteY10" fmla="*/ 1123950 h 3429000"/>
                <a:gd name="connsiteX11" fmla="*/ 85725 w 451437"/>
                <a:gd name="connsiteY11" fmla="*/ 876300 h 3429000"/>
                <a:gd name="connsiteX12" fmla="*/ 66675 w 451437"/>
                <a:gd name="connsiteY12" fmla="*/ 485775 h 3429000"/>
                <a:gd name="connsiteX13" fmla="*/ 114300 w 451437"/>
                <a:gd name="connsiteY13" fmla="*/ 0 h 3429000"/>
                <a:gd name="connsiteX0" fmla="*/ 0 w 451437"/>
                <a:gd name="connsiteY0" fmla="*/ 3429000 h 3429000"/>
                <a:gd name="connsiteX1" fmla="*/ 28575 w 451437"/>
                <a:gd name="connsiteY1" fmla="*/ 3257550 h 3429000"/>
                <a:gd name="connsiteX2" fmla="*/ 400050 w 451437"/>
                <a:gd name="connsiteY2" fmla="*/ 3257550 h 3429000"/>
                <a:gd name="connsiteX3" fmla="*/ 409575 w 451437"/>
                <a:gd name="connsiteY3" fmla="*/ 3181350 h 3429000"/>
                <a:gd name="connsiteX4" fmla="*/ 38100 w 451437"/>
                <a:gd name="connsiteY4" fmla="*/ 3133725 h 3429000"/>
                <a:gd name="connsiteX5" fmla="*/ 123825 w 451437"/>
                <a:gd name="connsiteY5" fmla="*/ 2619375 h 3429000"/>
                <a:gd name="connsiteX6" fmla="*/ 190500 w 451437"/>
                <a:gd name="connsiteY6" fmla="*/ 2238375 h 3429000"/>
                <a:gd name="connsiteX7" fmla="*/ 200025 w 451437"/>
                <a:gd name="connsiteY7" fmla="*/ 1943100 h 3429000"/>
                <a:gd name="connsiteX8" fmla="*/ 190500 w 451437"/>
                <a:gd name="connsiteY8" fmla="*/ 1638300 h 3429000"/>
                <a:gd name="connsiteX9" fmla="*/ 152400 w 451437"/>
                <a:gd name="connsiteY9" fmla="*/ 1381125 h 3429000"/>
                <a:gd name="connsiteX10" fmla="*/ 104775 w 451437"/>
                <a:gd name="connsiteY10" fmla="*/ 1123950 h 3429000"/>
                <a:gd name="connsiteX11" fmla="*/ 85725 w 451437"/>
                <a:gd name="connsiteY11" fmla="*/ 876300 h 3429000"/>
                <a:gd name="connsiteX12" fmla="*/ 66675 w 451437"/>
                <a:gd name="connsiteY12" fmla="*/ 485775 h 3429000"/>
                <a:gd name="connsiteX13" fmla="*/ 114300 w 451437"/>
                <a:gd name="connsiteY13" fmla="*/ 0 h 3429000"/>
                <a:gd name="connsiteX0" fmla="*/ 0 w 451437"/>
                <a:gd name="connsiteY0" fmla="*/ 3429000 h 3429000"/>
                <a:gd name="connsiteX1" fmla="*/ 28575 w 451437"/>
                <a:gd name="connsiteY1" fmla="*/ 3257550 h 3429000"/>
                <a:gd name="connsiteX2" fmla="*/ 400050 w 451437"/>
                <a:gd name="connsiteY2" fmla="*/ 3257550 h 3429000"/>
                <a:gd name="connsiteX3" fmla="*/ 409575 w 451437"/>
                <a:gd name="connsiteY3" fmla="*/ 3181350 h 3429000"/>
                <a:gd name="connsiteX4" fmla="*/ 38100 w 451437"/>
                <a:gd name="connsiteY4" fmla="*/ 3133725 h 3429000"/>
                <a:gd name="connsiteX5" fmla="*/ 123825 w 451437"/>
                <a:gd name="connsiteY5" fmla="*/ 2619375 h 3429000"/>
                <a:gd name="connsiteX6" fmla="*/ 190500 w 451437"/>
                <a:gd name="connsiteY6" fmla="*/ 2238375 h 3429000"/>
                <a:gd name="connsiteX7" fmla="*/ 200025 w 451437"/>
                <a:gd name="connsiteY7" fmla="*/ 1943100 h 3429000"/>
                <a:gd name="connsiteX8" fmla="*/ 190500 w 451437"/>
                <a:gd name="connsiteY8" fmla="*/ 1638300 h 3429000"/>
                <a:gd name="connsiteX9" fmla="*/ 152400 w 451437"/>
                <a:gd name="connsiteY9" fmla="*/ 1381125 h 3429000"/>
                <a:gd name="connsiteX10" fmla="*/ 104775 w 451437"/>
                <a:gd name="connsiteY10" fmla="*/ 1123950 h 3429000"/>
                <a:gd name="connsiteX11" fmla="*/ 85725 w 451437"/>
                <a:gd name="connsiteY11" fmla="*/ 876300 h 3429000"/>
                <a:gd name="connsiteX12" fmla="*/ 66675 w 451437"/>
                <a:gd name="connsiteY12" fmla="*/ 485775 h 3429000"/>
                <a:gd name="connsiteX13" fmla="*/ 114300 w 451437"/>
                <a:gd name="connsiteY13" fmla="*/ 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1437" h="3429000">
                  <a:moveTo>
                    <a:pt x="0" y="3429000"/>
                  </a:moveTo>
                  <a:lnTo>
                    <a:pt x="28575" y="3257550"/>
                  </a:lnTo>
                  <a:cubicBezTo>
                    <a:pt x="152400" y="3257550"/>
                    <a:pt x="336550" y="3270250"/>
                    <a:pt x="400050" y="3257550"/>
                  </a:cubicBezTo>
                  <a:cubicBezTo>
                    <a:pt x="463550" y="3244850"/>
                    <a:pt x="469900" y="3201987"/>
                    <a:pt x="409575" y="3181350"/>
                  </a:cubicBezTo>
                  <a:lnTo>
                    <a:pt x="38100" y="3133725"/>
                  </a:lnTo>
                  <a:lnTo>
                    <a:pt x="123825" y="2619375"/>
                  </a:lnTo>
                  <a:lnTo>
                    <a:pt x="190500" y="2238375"/>
                  </a:lnTo>
                  <a:lnTo>
                    <a:pt x="200025" y="1943100"/>
                  </a:lnTo>
                  <a:lnTo>
                    <a:pt x="190500" y="1638300"/>
                  </a:lnTo>
                  <a:lnTo>
                    <a:pt x="152400" y="1381125"/>
                  </a:lnTo>
                  <a:lnTo>
                    <a:pt x="104775" y="1123950"/>
                  </a:lnTo>
                  <a:lnTo>
                    <a:pt x="85725" y="876300"/>
                  </a:lnTo>
                  <a:lnTo>
                    <a:pt x="66675" y="485775"/>
                  </a:lnTo>
                  <a:cubicBezTo>
                    <a:pt x="82550" y="323850"/>
                    <a:pt x="73025" y="200025"/>
                    <a:pt x="114300" y="0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正方形/長方形 72">
              <a:extLst>
                <a:ext uri="{FF2B5EF4-FFF2-40B4-BE49-F238E27FC236}">
                  <a16:creationId xmlns:a16="http://schemas.microsoft.com/office/drawing/2014/main" id="{F7BB60F9-435F-4564-AE6E-85DED8AF8917}"/>
                </a:ext>
              </a:extLst>
            </p:cNvPr>
            <p:cNvSpPr/>
            <p:nvPr/>
          </p:nvSpPr>
          <p:spPr>
            <a:xfrm>
              <a:off x="1212906" y="6302264"/>
              <a:ext cx="102381" cy="1140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6539" tIns="58269" rIns="116539" bIns="58269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900" b="1"/>
                <a:t>Ｇ</a:t>
              </a:r>
            </a:p>
          </p:txBody>
        </p:sp>
        <p:cxnSp>
          <p:nvCxnSpPr>
            <p:cNvPr id="74" name="直線コネクタ 73">
              <a:extLst>
                <a:ext uri="{FF2B5EF4-FFF2-40B4-BE49-F238E27FC236}">
                  <a16:creationId xmlns:a16="http://schemas.microsoft.com/office/drawing/2014/main" id="{DFD3F90C-4170-4B9A-B3B7-7853D507DC10}"/>
                </a:ext>
              </a:extLst>
            </p:cNvPr>
            <p:cNvCxnSpPr>
              <a:cxnSpLocks/>
              <a:endCxn id="75" idx="0"/>
            </p:cNvCxnSpPr>
            <p:nvPr/>
          </p:nvCxnSpPr>
          <p:spPr>
            <a:xfrm flipH="1">
              <a:off x="730821" y="6418065"/>
              <a:ext cx="522553" cy="63967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正方形/長方形 74">
              <a:extLst>
                <a:ext uri="{FF2B5EF4-FFF2-40B4-BE49-F238E27FC236}">
                  <a16:creationId xmlns:a16="http://schemas.microsoft.com/office/drawing/2014/main" id="{F43BC8CC-DFBB-4383-81B6-6AB40251C996}"/>
                </a:ext>
              </a:extLst>
            </p:cNvPr>
            <p:cNvSpPr/>
            <p:nvPr/>
          </p:nvSpPr>
          <p:spPr>
            <a:xfrm>
              <a:off x="334776" y="7057743"/>
              <a:ext cx="792090" cy="3374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6551" tIns="58275" rIns="116551" bIns="5827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900" b="1">
                  <a:solidFill>
                    <a:schemeClr val="tx1"/>
                  </a:solidFill>
                  <a:latin typeface="+mn-ea"/>
                </a:rPr>
                <a:t>【</a:t>
              </a:r>
              <a:r>
                <a:rPr lang="ja-JP" altLang="en-US" sz="900" b="1">
                  <a:solidFill>
                    <a:schemeClr val="tx1"/>
                  </a:solidFill>
                  <a:latin typeface="+mn-ea"/>
                </a:rPr>
                <a:t>警備</a:t>
              </a:r>
              <a:r>
                <a:rPr lang="zh-TW" altLang="en-US" sz="9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rPr>
                <a:t>業務内容</a:t>
              </a:r>
              <a:r>
                <a:rPr lang="en-US" altLang="ja-JP" sz="900" b="1">
                  <a:solidFill>
                    <a:schemeClr val="tx1"/>
                  </a:solidFill>
                  <a:latin typeface="+mn-ea"/>
                </a:rPr>
                <a:t>】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900">
                  <a:solidFill>
                    <a:schemeClr val="tx1"/>
                  </a:solidFill>
                  <a:latin typeface="+mn-ea"/>
                </a:rPr>
                <a:t>プロムナード階段下にて</a:t>
              </a:r>
              <a:endParaRPr lang="en-US" altLang="ja-JP" sz="900">
                <a:solidFill>
                  <a:schemeClr val="tx1"/>
                </a:solidFill>
                <a:latin typeface="+mn-ea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900">
                  <a:solidFill>
                    <a:schemeClr val="tx1"/>
                  </a:solidFill>
                  <a:latin typeface="+mn-ea"/>
                </a:rPr>
                <a:t>プロムナードへの進入防止</a:t>
              </a:r>
              <a:endParaRPr lang="en-US" altLang="ja-JP" sz="900">
                <a:solidFill>
                  <a:schemeClr val="tx1"/>
                </a:solidFill>
                <a:latin typeface="+mn-ea"/>
              </a:endParaRPr>
            </a:p>
          </p:txBody>
        </p:sp>
      </p:grpSp>
      <p:sp>
        <p:nvSpPr>
          <p:cNvPr id="81" name="テキスト ボックス 22">
            <a:extLst>
              <a:ext uri="{FF2B5EF4-FFF2-40B4-BE49-F238E27FC236}">
                <a16:creationId xmlns:a16="http://schemas.microsoft.com/office/drawing/2014/main" id="{D01EDF89-3B86-4CB1-A24F-AD4AD6A5D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84270"/>
            <a:ext cx="2518055" cy="28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6551" tIns="58275" rIns="116551" bIns="58275">
            <a:spAutoFit/>
          </a:bodyPr>
          <a:lstStyle/>
          <a:p>
            <a:r>
              <a:rPr lang="ja-JP" altLang="en-US" sz="1100">
                <a:latin typeface="A-OTF 新ゴ Pro B"/>
                <a:ea typeface="A-OTF 新ゴ Pro B"/>
                <a:cs typeface="A-OTF 新ゴ Pro B"/>
              </a:rPr>
              <a:t>エイジランコース広域図</a:t>
            </a:r>
            <a:r>
              <a:rPr lang="en-US" altLang="ja-JP" sz="900">
                <a:latin typeface="A-OTF 新ゴ Pro B"/>
                <a:ea typeface="A-OTF 新ゴ Pro B"/>
                <a:cs typeface="A-OTF 新ゴ Pro B"/>
              </a:rPr>
              <a:t>【A9</a:t>
            </a:r>
            <a:r>
              <a:rPr lang="ja-JP" altLang="en-US" sz="900">
                <a:latin typeface="A-OTF 新ゴ Pro B"/>
                <a:ea typeface="A-OTF 新ゴ Pro B"/>
                <a:cs typeface="A-OTF 新ゴ Pro B"/>
              </a:rPr>
              <a:t>～</a:t>
            </a:r>
            <a:r>
              <a:rPr lang="en-US" altLang="ja-JP" sz="900">
                <a:latin typeface="A-OTF 新ゴ Pro B"/>
                <a:ea typeface="A-OTF 新ゴ Pro B"/>
                <a:cs typeface="A-OTF 新ゴ Pro B"/>
              </a:rPr>
              <a:t>13】</a:t>
            </a:r>
            <a:endParaRPr lang="ja-JP" altLang="en-US" sz="900">
              <a:latin typeface="A-OTF 新ゴ Pro B"/>
              <a:ea typeface="A-OTF 新ゴ Pro B"/>
              <a:cs typeface="A-OTF 新ゴ Pro B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7CC1F477-BE25-4890-8BB3-FAFC5EDD33CE}"/>
              </a:ext>
            </a:extLst>
          </p:cNvPr>
          <p:cNvSpPr/>
          <p:nvPr/>
        </p:nvSpPr>
        <p:spPr bwMode="auto">
          <a:xfrm>
            <a:off x="457598" y="695080"/>
            <a:ext cx="1320199" cy="218413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3" name="ひし形 32">
            <a:extLst>
              <a:ext uri="{FF2B5EF4-FFF2-40B4-BE49-F238E27FC236}">
                <a16:creationId xmlns:a16="http://schemas.microsoft.com/office/drawing/2014/main" id="{C9786C71-40CA-442E-ABCC-CEE62247E799}"/>
              </a:ext>
            </a:extLst>
          </p:cNvPr>
          <p:cNvSpPr/>
          <p:nvPr/>
        </p:nvSpPr>
        <p:spPr bwMode="auto">
          <a:xfrm>
            <a:off x="606823" y="1443189"/>
            <a:ext cx="131762" cy="142743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00" b="1">
                <a:latin typeface="+mn-ea"/>
              </a:rPr>
              <a:t>V</a:t>
            </a:r>
            <a:endParaRPr lang="ja-JP" altLang="en-US" sz="500" b="1">
              <a:latin typeface="+mn-ea"/>
            </a:endParaRPr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CF523EA8-A3E5-460E-8364-79D8F486BC60}"/>
              </a:ext>
            </a:extLst>
          </p:cNvPr>
          <p:cNvCxnSpPr/>
          <p:nvPr/>
        </p:nvCxnSpPr>
        <p:spPr bwMode="auto">
          <a:xfrm>
            <a:off x="590948" y="1880016"/>
            <a:ext cx="158750" cy="0"/>
          </a:xfrm>
          <a:prstGeom prst="line">
            <a:avLst/>
          </a:prstGeom>
          <a:ln w="15875">
            <a:solidFill>
              <a:srgbClr val="FFC000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829DA76E-7CDE-48CC-9726-A4947C30C7C5}"/>
              </a:ext>
            </a:extLst>
          </p:cNvPr>
          <p:cNvCxnSpPr/>
          <p:nvPr/>
        </p:nvCxnSpPr>
        <p:spPr bwMode="auto">
          <a:xfrm rot="10800000">
            <a:off x="597298" y="2051995"/>
            <a:ext cx="146050" cy="0"/>
          </a:xfrm>
          <a:prstGeom prst="line">
            <a:avLst/>
          </a:prstGeom>
          <a:solidFill>
            <a:srgbClr val="0000FF"/>
          </a:solidFill>
          <a:ln w="12700" cmpd="sng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3DE8C23A-88C8-4468-B48B-A3C4AF2DB454}"/>
              </a:ext>
            </a:extLst>
          </p:cNvPr>
          <p:cNvCxnSpPr/>
          <p:nvPr/>
        </p:nvCxnSpPr>
        <p:spPr bwMode="auto">
          <a:xfrm>
            <a:off x="571898" y="2223974"/>
            <a:ext cx="19526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六角形 36">
            <a:extLst>
              <a:ext uri="{FF2B5EF4-FFF2-40B4-BE49-F238E27FC236}">
                <a16:creationId xmlns:a16="http://schemas.microsoft.com/office/drawing/2014/main" id="{13029209-B506-4339-BFFC-3092D1146AAE}"/>
              </a:ext>
            </a:extLst>
          </p:cNvPr>
          <p:cNvSpPr/>
          <p:nvPr/>
        </p:nvSpPr>
        <p:spPr bwMode="auto">
          <a:xfrm>
            <a:off x="614760" y="1121588"/>
            <a:ext cx="117475" cy="110067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38" name="円/楕円 1059">
            <a:extLst>
              <a:ext uri="{FF2B5EF4-FFF2-40B4-BE49-F238E27FC236}">
                <a16:creationId xmlns:a16="http://schemas.microsoft.com/office/drawing/2014/main" id="{B7B10786-2E5B-4662-879D-30B63C7FA69A}"/>
              </a:ext>
            </a:extLst>
          </p:cNvPr>
          <p:cNvSpPr/>
          <p:nvPr/>
        </p:nvSpPr>
        <p:spPr bwMode="auto">
          <a:xfrm>
            <a:off x="625873" y="1293567"/>
            <a:ext cx="101600" cy="11006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00" b="1"/>
              <a:t>Ｓ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DBA588C9-1A04-4873-B6C8-CD2F0CDA44B2}"/>
              </a:ext>
            </a:extLst>
          </p:cNvPr>
          <p:cNvSpPr/>
          <p:nvPr/>
        </p:nvSpPr>
        <p:spPr bwMode="auto">
          <a:xfrm>
            <a:off x="625873" y="1632365"/>
            <a:ext cx="101600" cy="1100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00" b="1"/>
              <a:t>Ｇ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5C00C2D-7194-4167-A567-3DB00F13936D}"/>
              </a:ext>
            </a:extLst>
          </p:cNvPr>
          <p:cNvSpPr txBox="1"/>
          <p:nvPr/>
        </p:nvSpPr>
        <p:spPr bwMode="auto">
          <a:xfrm>
            <a:off x="914798" y="1078593"/>
            <a:ext cx="301686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>
                <a:latin typeface="+mn-ea"/>
                <a:ea typeface="+mn-ea"/>
              </a:rPr>
              <a:t>TO</a:t>
            </a:r>
            <a:endParaRPr lang="ja-JP" altLang="en-US" sz="700">
              <a:latin typeface="+mn-ea"/>
              <a:ea typeface="+mn-ea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78083C77-32F7-4AEC-A10F-B6F0D4EF2AF8}"/>
              </a:ext>
            </a:extLst>
          </p:cNvPr>
          <p:cNvSpPr txBox="1"/>
          <p:nvPr/>
        </p:nvSpPr>
        <p:spPr bwMode="auto">
          <a:xfrm>
            <a:off x="914798" y="1420832"/>
            <a:ext cx="873957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+mn-ea"/>
                <a:ea typeface="+mn-ea"/>
              </a:rPr>
              <a:t>スポーツ推進委員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165574C-54BF-46E5-B15D-7E63546567D8}"/>
              </a:ext>
            </a:extLst>
          </p:cNvPr>
          <p:cNvSpPr txBox="1"/>
          <p:nvPr/>
        </p:nvSpPr>
        <p:spPr bwMode="auto">
          <a:xfrm>
            <a:off x="914798" y="1591091"/>
            <a:ext cx="453970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+mn-ea"/>
                <a:ea typeface="+mn-ea"/>
              </a:rPr>
              <a:t>警備員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6C4387A-5A5E-4071-A83A-76E1B3B902F5}"/>
              </a:ext>
            </a:extLst>
          </p:cNvPr>
          <p:cNvSpPr txBox="1"/>
          <p:nvPr/>
        </p:nvSpPr>
        <p:spPr bwMode="auto">
          <a:xfrm>
            <a:off x="914798" y="1269490"/>
            <a:ext cx="453970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+mn-ea"/>
                <a:ea typeface="+mn-ea"/>
              </a:rPr>
              <a:t>整理員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794A033-C4B9-47FA-A53F-792A5F5AB322}"/>
              </a:ext>
            </a:extLst>
          </p:cNvPr>
          <p:cNvSpPr txBox="1"/>
          <p:nvPr/>
        </p:nvSpPr>
        <p:spPr bwMode="auto">
          <a:xfrm>
            <a:off x="914798" y="1764790"/>
            <a:ext cx="364202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+mn-ea"/>
                <a:ea typeface="+mn-ea"/>
              </a:rPr>
              <a:t>鉄柵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2C29CCBD-19F5-4873-8E35-F8EC6978AFA9}"/>
              </a:ext>
            </a:extLst>
          </p:cNvPr>
          <p:cNvSpPr txBox="1"/>
          <p:nvPr/>
        </p:nvSpPr>
        <p:spPr bwMode="auto">
          <a:xfrm>
            <a:off x="914798" y="1943649"/>
            <a:ext cx="425116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+mn-ea"/>
                <a:ea typeface="+mn-ea"/>
              </a:rPr>
              <a:t>プラ柵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20400753-3BB9-4B09-A029-B5FB2461F337}"/>
              </a:ext>
            </a:extLst>
          </p:cNvPr>
          <p:cNvSpPr txBox="1"/>
          <p:nvPr/>
        </p:nvSpPr>
        <p:spPr bwMode="auto">
          <a:xfrm>
            <a:off x="910035" y="2103589"/>
            <a:ext cx="652743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+mn-ea"/>
                <a:ea typeface="+mn-ea"/>
              </a:rPr>
              <a:t>カラーコーン</a:t>
            </a:r>
          </a:p>
        </p:txBody>
      </p: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B5475001-46CA-4D51-AB0E-9E8001CA1E6B}"/>
              </a:ext>
            </a:extLst>
          </p:cNvPr>
          <p:cNvCxnSpPr/>
          <p:nvPr/>
        </p:nvCxnSpPr>
        <p:spPr bwMode="auto">
          <a:xfrm>
            <a:off x="552848" y="856740"/>
            <a:ext cx="233362" cy="0"/>
          </a:xfrm>
          <a:prstGeom prst="line">
            <a:avLst/>
          </a:prstGeom>
          <a:ln w="57150">
            <a:solidFill>
              <a:srgbClr val="00660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5F7DD1FF-B3E9-445D-9BAE-F3D04BF1F67F}"/>
              </a:ext>
            </a:extLst>
          </p:cNvPr>
          <p:cNvSpPr txBox="1"/>
          <p:nvPr/>
        </p:nvSpPr>
        <p:spPr bwMode="auto">
          <a:xfrm>
            <a:off x="914798" y="746673"/>
            <a:ext cx="660758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+mn-ea"/>
                <a:ea typeface="+mn-ea"/>
              </a:rPr>
              <a:t>バイクコース</a:t>
            </a:r>
          </a:p>
        </p:txBody>
      </p: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189B0242-EDC0-42AA-8886-03DE88D93856}"/>
              </a:ext>
            </a:extLst>
          </p:cNvPr>
          <p:cNvCxnSpPr/>
          <p:nvPr/>
        </p:nvCxnSpPr>
        <p:spPr bwMode="auto">
          <a:xfrm>
            <a:off x="554435" y="1023560"/>
            <a:ext cx="230188" cy="0"/>
          </a:xfrm>
          <a:prstGeom prst="line">
            <a:avLst/>
          </a:prstGeom>
          <a:ln w="57150">
            <a:solidFill>
              <a:srgbClr val="FF000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2DAB884-416A-4912-8570-BCFE8145CE40}"/>
              </a:ext>
            </a:extLst>
          </p:cNvPr>
          <p:cNvSpPr txBox="1"/>
          <p:nvPr/>
        </p:nvSpPr>
        <p:spPr bwMode="auto">
          <a:xfrm>
            <a:off x="914798" y="920372"/>
            <a:ext cx="574196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+mn-ea"/>
                <a:ea typeface="+mn-ea"/>
              </a:rPr>
              <a:t>ランコース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B5DEE5BB-D078-4081-8F59-4B5CC4A9F3A9}"/>
              </a:ext>
            </a:extLst>
          </p:cNvPr>
          <p:cNvSpPr txBox="1"/>
          <p:nvPr/>
        </p:nvSpPr>
        <p:spPr bwMode="auto">
          <a:xfrm>
            <a:off x="908448" y="2280728"/>
            <a:ext cx="543739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+mn-ea"/>
                <a:ea typeface="+mn-ea"/>
              </a:rPr>
              <a:t>車両導線</a:t>
            </a:r>
          </a:p>
        </p:txBody>
      </p: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5A2C05DC-A9A8-4BEE-8AB5-9DFDC583D7AB}"/>
              </a:ext>
            </a:extLst>
          </p:cNvPr>
          <p:cNvCxnSpPr/>
          <p:nvPr/>
        </p:nvCxnSpPr>
        <p:spPr bwMode="auto">
          <a:xfrm>
            <a:off x="552848" y="2404552"/>
            <a:ext cx="257175" cy="1719"/>
          </a:xfrm>
          <a:prstGeom prst="straightConnector1">
            <a:avLst/>
          </a:prstGeom>
          <a:ln w="38100">
            <a:solidFill>
              <a:srgbClr val="000099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655B288B-EAB4-4B71-94DF-9243D7F2B3C7}"/>
              </a:ext>
            </a:extLst>
          </p:cNvPr>
          <p:cNvCxnSpPr/>
          <p:nvPr/>
        </p:nvCxnSpPr>
        <p:spPr bwMode="auto">
          <a:xfrm>
            <a:off x="535385" y="2592009"/>
            <a:ext cx="269875" cy="1720"/>
          </a:xfrm>
          <a:prstGeom prst="straightConnector1">
            <a:avLst/>
          </a:prstGeom>
          <a:ln w="22225"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43240277-FC2B-4725-834E-9AA36A3A806F}"/>
              </a:ext>
            </a:extLst>
          </p:cNvPr>
          <p:cNvSpPr txBox="1"/>
          <p:nvPr/>
        </p:nvSpPr>
        <p:spPr bwMode="auto">
          <a:xfrm>
            <a:off x="908448" y="2488821"/>
            <a:ext cx="453970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+mn-ea"/>
                <a:ea typeface="+mn-ea"/>
              </a:rPr>
              <a:t>横断路</a:t>
            </a: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15B53685-AC96-4B43-9D94-7D11FC395517}"/>
              </a:ext>
            </a:extLst>
          </p:cNvPr>
          <p:cNvSpPr txBox="1"/>
          <p:nvPr/>
        </p:nvSpPr>
        <p:spPr bwMode="auto">
          <a:xfrm>
            <a:off x="908448" y="2662521"/>
            <a:ext cx="619080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+mn-ea"/>
                <a:ea typeface="+mn-ea"/>
              </a:rPr>
              <a:t>備品置き場</a:t>
            </a:r>
          </a:p>
        </p:txBody>
      </p:sp>
      <p:sp>
        <p:nvSpPr>
          <p:cNvPr id="56" name="星 5 1077">
            <a:extLst>
              <a:ext uri="{FF2B5EF4-FFF2-40B4-BE49-F238E27FC236}">
                <a16:creationId xmlns:a16="http://schemas.microsoft.com/office/drawing/2014/main" id="{35B95701-5915-43BF-B0A2-2B9DF97C11A7}"/>
              </a:ext>
            </a:extLst>
          </p:cNvPr>
          <p:cNvSpPr/>
          <p:nvPr/>
        </p:nvSpPr>
        <p:spPr bwMode="auto">
          <a:xfrm>
            <a:off x="597845" y="2689000"/>
            <a:ext cx="143885" cy="156010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586B654C-EACE-4CD2-B355-5559A57C046E}"/>
              </a:ext>
            </a:extLst>
          </p:cNvPr>
          <p:cNvGrpSpPr/>
          <p:nvPr/>
        </p:nvGrpSpPr>
        <p:grpSpPr>
          <a:xfrm>
            <a:off x="-8128461" y="4735541"/>
            <a:ext cx="581268" cy="425068"/>
            <a:chOff x="3625605" y="1569114"/>
            <a:chExt cx="581268" cy="425068"/>
          </a:xfrm>
        </p:grpSpPr>
        <p:cxnSp>
          <p:nvCxnSpPr>
            <p:cNvPr id="60" name="直線コネクタ 59">
              <a:extLst>
                <a:ext uri="{FF2B5EF4-FFF2-40B4-BE49-F238E27FC236}">
                  <a16:creationId xmlns:a16="http://schemas.microsoft.com/office/drawing/2014/main" id="{B5EF7636-5787-4406-967A-EC0DC99B70C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833316" y="1569114"/>
              <a:ext cx="373557" cy="295702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円/楕円 305">
              <a:extLst>
                <a:ext uri="{FF2B5EF4-FFF2-40B4-BE49-F238E27FC236}">
                  <a16:creationId xmlns:a16="http://schemas.microsoft.com/office/drawing/2014/main" id="{4DBEBD29-8F6E-43F2-A6D5-9AC503A80E34}"/>
                </a:ext>
              </a:extLst>
            </p:cNvPr>
            <p:cNvSpPr/>
            <p:nvPr/>
          </p:nvSpPr>
          <p:spPr bwMode="auto">
            <a:xfrm>
              <a:off x="3739897" y="1718049"/>
              <a:ext cx="230196" cy="24700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62" name="テキスト ボックス 302">
              <a:extLst>
                <a:ext uri="{FF2B5EF4-FFF2-40B4-BE49-F238E27FC236}">
                  <a16:creationId xmlns:a16="http://schemas.microsoft.com/office/drawing/2014/main" id="{7653F38E-9EFF-4735-BCBE-8FA677748D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5605" y="1686405"/>
              <a:ext cx="45878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</a:rPr>
                <a:t>100</a:t>
              </a:r>
              <a:endParaRPr lang="ja-JP" altLang="en-US" sz="1400">
                <a:latin typeface="Calibri" pitchFamily="34" charset="0"/>
              </a:endParaRPr>
            </a:p>
          </p:txBody>
        </p:sp>
      </p:grp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89EA1F46-A3EE-4BD0-8D3C-55CB1393996E}"/>
              </a:ext>
            </a:extLst>
          </p:cNvPr>
          <p:cNvSpPr/>
          <p:nvPr/>
        </p:nvSpPr>
        <p:spPr>
          <a:xfrm>
            <a:off x="-14374425" y="9632024"/>
            <a:ext cx="4248206" cy="1271039"/>
          </a:xfrm>
          <a:prstGeom prst="rect">
            <a:avLst/>
          </a:prstGeom>
          <a:solidFill>
            <a:srgbClr val="33CCFF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テキスト ボックス 145">
            <a:extLst>
              <a:ext uri="{FF2B5EF4-FFF2-40B4-BE49-F238E27FC236}">
                <a16:creationId xmlns:a16="http://schemas.microsoft.com/office/drawing/2014/main" id="{F67460CE-9EDD-4C44-AEC3-0A2362C70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391019" y="10571423"/>
            <a:ext cx="5196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>
                <a:latin typeface="HGP創英角ｺﾞｼｯｸUB" pitchFamily="50" charset="-128"/>
                <a:ea typeface="HGP創英角ｺﾞｼｯｸUB" pitchFamily="50" charset="-128"/>
              </a:rPr>
              <a:t>A-9</a:t>
            </a:r>
            <a:endParaRPr lang="ja-JP" altLang="en-US" sz="1400" b="1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66" name="四角形: 角を丸くする 65">
            <a:extLst>
              <a:ext uri="{FF2B5EF4-FFF2-40B4-BE49-F238E27FC236}">
                <a16:creationId xmlns:a16="http://schemas.microsoft.com/office/drawing/2014/main" id="{0608E7B6-BE5D-41B2-B2EC-B77E0DD0816E}"/>
              </a:ext>
            </a:extLst>
          </p:cNvPr>
          <p:cNvSpPr/>
          <p:nvPr/>
        </p:nvSpPr>
        <p:spPr>
          <a:xfrm rot="788913">
            <a:off x="8404300" y="7968529"/>
            <a:ext cx="2953486" cy="101083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b="1">
                <a:solidFill>
                  <a:schemeClr val="tx1"/>
                </a:solidFill>
              </a:rPr>
              <a:t>JEB</a:t>
            </a:r>
            <a:r>
              <a:rPr lang="ja-JP" altLang="en-US" sz="3200" b="1">
                <a:solidFill>
                  <a:schemeClr val="tx1"/>
                </a:solidFill>
              </a:rPr>
              <a:t>修正</a:t>
            </a:r>
            <a:endParaRPr kumimoji="1" lang="ja-JP" altLang="en-US" sz="3200" b="1">
              <a:solidFill>
                <a:schemeClr val="tx1"/>
              </a:solidFill>
            </a:endParaRPr>
          </a:p>
        </p:txBody>
      </p:sp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2473D7A9-215A-48E6-8568-B37E0D29B5B1}"/>
              </a:ext>
            </a:extLst>
          </p:cNvPr>
          <p:cNvSpPr/>
          <p:nvPr/>
        </p:nvSpPr>
        <p:spPr>
          <a:xfrm>
            <a:off x="2723140" y="1748286"/>
            <a:ext cx="3719428" cy="7655477"/>
          </a:xfrm>
          <a:custGeom>
            <a:avLst/>
            <a:gdLst>
              <a:gd name="connsiteX0" fmla="*/ 278296 w 3756992"/>
              <a:gd name="connsiteY0" fmla="*/ 7633252 h 7633252"/>
              <a:gd name="connsiteX1" fmla="*/ 417444 w 3756992"/>
              <a:gd name="connsiteY1" fmla="*/ 6480313 h 7633252"/>
              <a:gd name="connsiteX2" fmla="*/ 357809 w 3756992"/>
              <a:gd name="connsiteY2" fmla="*/ 5625548 h 7633252"/>
              <a:gd name="connsiteX3" fmla="*/ 198783 w 3756992"/>
              <a:gd name="connsiteY3" fmla="*/ 4890052 h 7633252"/>
              <a:gd name="connsiteX4" fmla="*/ 59635 w 3756992"/>
              <a:gd name="connsiteY4" fmla="*/ 4214191 h 7633252"/>
              <a:gd name="connsiteX5" fmla="*/ 0 w 3756992"/>
              <a:gd name="connsiteY5" fmla="*/ 3578087 h 7633252"/>
              <a:gd name="connsiteX6" fmla="*/ 99392 w 3756992"/>
              <a:gd name="connsiteY6" fmla="*/ 2882348 h 7633252"/>
              <a:gd name="connsiteX7" fmla="*/ 298174 w 3756992"/>
              <a:gd name="connsiteY7" fmla="*/ 2325757 h 7633252"/>
              <a:gd name="connsiteX8" fmla="*/ 695740 w 3756992"/>
              <a:gd name="connsiteY8" fmla="*/ 1967948 h 7633252"/>
              <a:gd name="connsiteX9" fmla="*/ 1232453 w 3756992"/>
              <a:gd name="connsiteY9" fmla="*/ 1649896 h 7633252"/>
              <a:gd name="connsiteX10" fmla="*/ 1649896 w 3756992"/>
              <a:gd name="connsiteY10" fmla="*/ 1490870 h 7633252"/>
              <a:gd name="connsiteX11" fmla="*/ 1868557 w 3756992"/>
              <a:gd name="connsiteY11" fmla="*/ 2226365 h 7633252"/>
              <a:gd name="connsiteX12" fmla="*/ 1232453 w 3756992"/>
              <a:gd name="connsiteY12" fmla="*/ 2782957 h 7633252"/>
              <a:gd name="connsiteX13" fmla="*/ 298174 w 3756992"/>
              <a:gd name="connsiteY13" fmla="*/ 2862470 h 7633252"/>
              <a:gd name="connsiteX14" fmla="*/ 318053 w 3756992"/>
              <a:gd name="connsiteY14" fmla="*/ 3140765 h 7633252"/>
              <a:gd name="connsiteX15" fmla="*/ 1470992 w 3756992"/>
              <a:gd name="connsiteY15" fmla="*/ 3041374 h 7633252"/>
              <a:gd name="connsiteX16" fmla="*/ 1451113 w 3756992"/>
              <a:gd name="connsiteY16" fmla="*/ 2782957 h 7633252"/>
              <a:gd name="connsiteX17" fmla="*/ 1510748 w 3756992"/>
              <a:gd name="connsiteY17" fmla="*/ 2623930 h 7633252"/>
              <a:gd name="connsiteX18" fmla="*/ 2007705 w 3756992"/>
              <a:gd name="connsiteY18" fmla="*/ 2345635 h 7633252"/>
              <a:gd name="connsiteX19" fmla="*/ 1490870 w 3756992"/>
              <a:gd name="connsiteY19" fmla="*/ 715617 h 7633252"/>
              <a:gd name="connsiteX20" fmla="*/ 2126974 w 3756992"/>
              <a:gd name="connsiteY20" fmla="*/ 0 h 7633252"/>
              <a:gd name="connsiteX21" fmla="*/ 3200400 w 3756992"/>
              <a:gd name="connsiteY21" fmla="*/ 1133061 h 7633252"/>
              <a:gd name="connsiteX22" fmla="*/ 3339548 w 3756992"/>
              <a:gd name="connsiteY22" fmla="*/ 2544417 h 7633252"/>
              <a:gd name="connsiteX23" fmla="*/ 3756992 w 3756992"/>
              <a:gd name="connsiteY23" fmla="*/ 2723322 h 7633252"/>
              <a:gd name="connsiteX0" fmla="*/ 268771 w 3756992"/>
              <a:gd name="connsiteY0" fmla="*/ 7674527 h 7674527"/>
              <a:gd name="connsiteX1" fmla="*/ 417444 w 3756992"/>
              <a:gd name="connsiteY1" fmla="*/ 6480313 h 7674527"/>
              <a:gd name="connsiteX2" fmla="*/ 357809 w 3756992"/>
              <a:gd name="connsiteY2" fmla="*/ 5625548 h 7674527"/>
              <a:gd name="connsiteX3" fmla="*/ 198783 w 3756992"/>
              <a:gd name="connsiteY3" fmla="*/ 4890052 h 7674527"/>
              <a:gd name="connsiteX4" fmla="*/ 59635 w 3756992"/>
              <a:gd name="connsiteY4" fmla="*/ 4214191 h 7674527"/>
              <a:gd name="connsiteX5" fmla="*/ 0 w 3756992"/>
              <a:gd name="connsiteY5" fmla="*/ 3578087 h 7674527"/>
              <a:gd name="connsiteX6" fmla="*/ 99392 w 3756992"/>
              <a:gd name="connsiteY6" fmla="*/ 2882348 h 7674527"/>
              <a:gd name="connsiteX7" fmla="*/ 298174 w 3756992"/>
              <a:gd name="connsiteY7" fmla="*/ 2325757 h 7674527"/>
              <a:gd name="connsiteX8" fmla="*/ 695740 w 3756992"/>
              <a:gd name="connsiteY8" fmla="*/ 1967948 h 7674527"/>
              <a:gd name="connsiteX9" fmla="*/ 1232453 w 3756992"/>
              <a:gd name="connsiteY9" fmla="*/ 1649896 h 7674527"/>
              <a:gd name="connsiteX10" fmla="*/ 1649896 w 3756992"/>
              <a:gd name="connsiteY10" fmla="*/ 1490870 h 7674527"/>
              <a:gd name="connsiteX11" fmla="*/ 1868557 w 3756992"/>
              <a:gd name="connsiteY11" fmla="*/ 2226365 h 7674527"/>
              <a:gd name="connsiteX12" fmla="*/ 1232453 w 3756992"/>
              <a:gd name="connsiteY12" fmla="*/ 2782957 h 7674527"/>
              <a:gd name="connsiteX13" fmla="*/ 298174 w 3756992"/>
              <a:gd name="connsiteY13" fmla="*/ 2862470 h 7674527"/>
              <a:gd name="connsiteX14" fmla="*/ 318053 w 3756992"/>
              <a:gd name="connsiteY14" fmla="*/ 3140765 h 7674527"/>
              <a:gd name="connsiteX15" fmla="*/ 1470992 w 3756992"/>
              <a:gd name="connsiteY15" fmla="*/ 3041374 h 7674527"/>
              <a:gd name="connsiteX16" fmla="*/ 1451113 w 3756992"/>
              <a:gd name="connsiteY16" fmla="*/ 2782957 h 7674527"/>
              <a:gd name="connsiteX17" fmla="*/ 1510748 w 3756992"/>
              <a:gd name="connsiteY17" fmla="*/ 2623930 h 7674527"/>
              <a:gd name="connsiteX18" fmla="*/ 2007705 w 3756992"/>
              <a:gd name="connsiteY18" fmla="*/ 2345635 h 7674527"/>
              <a:gd name="connsiteX19" fmla="*/ 1490870 w 3756992"/>
              <a:gd name="connsiteY19" fmla="*/ 715617 h 7674527"/>
              <a:gd name="connsiteX20" fmla="*/ 2126974 w 3756992"/>
              <a:gd name="connsiteY20" fmla="*/ 0 h 7674527"/>
              <a:gd name="connsiteX21" fmla="*/ 3200400 w 3756992"/>
              <a:gd name="connsiteY21" fmla="*/ 1133061 h 7674527"/>
              <a:gd name="connsiteX22" fmla="*/ 3339548 w 3756992"/>
              <a:gd name="connsiteY22" fmla="*/ 2544417 h 7674527"/>
              <a:gd name="connsiteX23" fmla="*/ 3756992 w 3756992"/>
              <a:gd name="connsiteY23" fmla="*/ 2723322 h 7674527"/>
              <a:gd name="connsiteX0" fmla="*/ 268771 w 3756992"/>
              <a:gd name="connsiteY0" fmla="*/ 7674527 h 7674527"/>
              <a:gd name="connsiteX1" fmla="*/ 395219 w 3756992"/>
              <a:gd name="connsiteY1" fmla="*/ 6480313 h 7674527"/>
              <a:gd name="connsiteX2" fmla="*/ 357809 w 3756992"/>
              <a:gd name="connsiteY2" fmla="*/ 5625548 h 7674527"/>
              <a:gd name="connsiteX3" fmla="*/ 198783 w 3756992"/>
              <a:gd name="connsiteY3" fmla="*/ 4890052 h 7674527"/>
              <a:gd name="connsiteX4" fmla="*/ 59635 w 3756992"/>
              <a:gd name="connsiteY4" fmla="*/ 4214191 h 7674527"/>
              <a:gd name="connsiteX5" fmla="*/ 0 w 3756992"/>
              <a:gd name="connsiteY5" fmla="*/ 3578087 h 7674527"/>
              <a:gd name="connsiteX6" fmla="*/ 99392 w 3756992"/>
              <a:gd name="connsiteY6" fmla="*/ 2882348 h 7674527"/>
              <a:gd name="connsiteX7" fmla="*/ 298174 w 3756992"/>
              <a:gd name="connsiteY7" fmla="*/ 2325757 h 7674527"/>
              <a:gd name="connsiteX8" fmla="*/ 695740 w 3756992"/>
              <a:gd name="connsiteY8" fmla="*/ 1967948 h 7674527"/>
              <a:gd name="connsiteX9" fmla="*/ 1232453 w 3756992"/>
              <a:gd name="connsiteY9" fmla="*/ 1649896 h 7674527"/>
              <a:gd name="connsiteX10" fmla="*/ 1649896 w 3756992"/>
              <a:gd name="connsiteY10" fmla="*/ 1490870 h 7674527"/>
              <a:gd name="connsiteX11" fmla="*/ 1868557 w 3756992"/>
              <a:gd name="connsiteY11" fmla="*/ 2226365 h 7674527"/>
              <a:gd name="connsiteX12" fmla="*/ 1232453 w 3756992"/>
              <a:gd name="connsiteY12" fmla="*/ 2782957 h 7674527"/>
              <a:gd name="connsiteX13" fmla="*/ 298174 w 3756992"/>
              <a:gd name="connsiteY13" fmla="*/ 2862470 h 7674527"/>
              <a:gd name="connsiteX14" fmla="*/ 318053 w 3756992"/>
              <a:gd name="connsiteY14" fmla="*/ 3140765 h 7674527"/>
              <a:gd name="connsiteX15" fmla="*/ 1470992 w 3756992"/>
              <a:gd name="connsiteY15" fmla="*/ 3041374 h 7674527"/>
              <a:gd name="connsiteX16" fmla="*/ 1451113 w 3756992"/>
              <a:gd name="connsiteY16" fmla="*/ 2782957 h 7674527"/>
              <a:gd name="connsiteX17" fmla="*/ 1510748 w 3756992"/>
              <a:gd name="connsiteY17" fmla="*/ 2623930 h 7674527"/>
              <a:gd name="connsiteX18" fmla="*/ 2007705 w 3756992"/>
              <a:gd name="connsiteY18" fmla="*/ 2345635 h 7674527"/>
              <a:gd name="connsiteX19" fmla="*/ 1490870 w 3756992"/>
              <a:gd name="connsiteY19" fmla="*/ 715617 h 7674527"/>
              <a:gd name="connsiteX20" fmla="*/ 2126974 w 3756992"/>
              <a:gd name="connsiteY20" fmla="*/ 0 h 7674527"/>
              <a:gd name="connsiteX21" fmla="*/ 3200400 w 3756992"/>
              <a:gd name="connsiteY21" fmla="*/ 1133061 h 7674527"/>
              <a:gd name="connsiteX22" fmla="*/ 3339548 w 3756992"/>
              <a:gd name="connsiteY22" fmla="*/ 2544417 h 7674527"/>
              <a:gd name="connsiteX23" fmla="*/ 3756992 w 3756992"/>
              <a:gd name="connsiteY23" fmla="*/ 2723322 h 7674527"/>
              <a:gd name="connsiteX0" fmla="*/ 268771 w 3756992"/>
              <a:gd name="connsiteY0" fmla="*/ 7674527 h 7674527"/>
              <a:gd name="connsiteX1" fmla="*/ 395219 w 3756992"/>
              <a:gd name="connsiteY1" fmla="*/ 6480313 h 7674527"/>
              <a:gd name="connsiteX2" fmla="*/ 357809 w 3756992"/>
              <a:gd name="connsiteY2" fmla="*/ 5625548 h 7674527"/>
              <a:gd name="connsiteX3" fmla="*/ 198783 w 3756992"/>
              <a:gd name="connsiteY3" fmla="*/ 4890052 h 7674527"/>
              <a:gd name="connsiteX4" fmla="*/ 59635 w 3756992"/>
              <a:gd name="connsiteY4" fmla="*/ 4214191 h 7674527"/>
              <a:gd name="connsiteX5" fmla="*/ 0 w 3756992"/>
              <a:gd name="connsiteY5" fmla="*/ 3578087 h 7674527"/>
              <a:gd name="connsiteX6" fmla="*/ 99392 w 3756992"/>
              <a:gd name="connsiteY6" fmla="*/ 2882348 h 7674527"/>
              <a:gd name="connsiteX7" fmla="*/ 298174 w 3756992"/>
              <a:gd name="connsiteY7" fmla="*/ 2325757 h 7674527"/>
              <a:gd name="connsiteX8" fmla="*/ 695740 w 3756992"/>
              <a:gd name="connsiteY8" fmla="*/ 1967948 h 7674527"/>
              <a:gd name="connsiteX9" fmla="*/ 1232453 w 3756992"/>
              <a:gd name="connsiteY9" fmla="*/ 1649896 h 7674527"/>
              <a:gd name="connsiteX10" fmla="*/ 1649896 w 3756992"/>
              <a:gd name="connsiteY10" fmla="*/ 1490870 h 7674527"/>
              <a:gd name="connsiteX11" fmla="*/ 1868557 w 3756992"/>
              <a:gd name="connsiteY11" fmla="*/ 2226365 h 7674527"/>
              <a:gd name="connsiteX12" fmla="*/ 1232453 w 3756992"/>
              <a:gd name="connsiteY12" fmla="*/ 2782957 h 7674527"/>
              <a:gd name="connsiteX13" fmla="*/ 298174 w 3756992"/>
              <a:gd name="connsiteY13" fmla="*/ 2862470 h 7674527"/>
              <a:gd name="connsiteX14" fmla="*/ 318053 w 3756992"/>
              <a:gd name="connsiteY14" fmla="*/ 3140765 h 7674527"/>
              <a:gd name="connsiteX15" fmla="*/ 1470992 w 3756992"/>
              <a:gd name="connsiteY15" fmla="*/ 3041374 h 7674527"/>
              <a:gd name="connsiteX16" fmla="*/ 1451113 w 3756992"/>
              <a:gd name="connsiteY16" fmla="*/ 2782957 h 7674527"/>
              <a:gd name="connsiteX17" fmla="*/ 1510748 w 3756992"/>
              <a:gd name="connsiteY17" fmla="*/ 2623930 h 7674527"/>
              <a:gd name="connsiteX18" fmla="*/ 2007705 w 3756992"/>
              <a:gd name="connsiteY18" fmla="*/ 2345635 h 7674527"/>
              <a:gd name="connsiteX19" fmla="*/ 1490870 w 3756992"/>
              <a:gd name="connsiteY19" fmla="*/ 715617 h 7674527"/>
              <a:gd name="connsiteX20" fmla="*/ 2126974 w 3756992"/>
              <a:gd name="connsiteY20" fmla="*/ 0 h 7674527"/>
              <a:gd name="connsiteX21" fmla="*/ 3200400 w 3756992"/>
              <a:gd name="connsiteY21" fmla="*/ 1133061 h 7674527"/>
              <a:gd name="connsiteX22" fmla="*/ 3339548 w 3756992"/>
              <a:gd name="connsiteY22" fmla="*/ 2544417 h 7674527"/>
              <a:gd name="connsiteX23" fmla="*/ 3756992 w 3756992"/>
              <a:gd name="connsiteY23" fmla="*/ 2723322 h 7674527"/>
              <a:gd name="connsiteX0" fmla="*/ 268771 w 3756992"/>
              <a:gd name="connsiteY0" fmla="*/ 7674527 h 7674527"/>
              <a:gd name="connsiteX1" fmla="*/ 395219 w 3756992"/>
              <a:gd name="connsiteY1" fmla="*/ 6480313 h 7674527"/>
              <a:gd name="connsiteX2" fmla="*/ 357809 w 3756992"/>
              <a:gd name="connsiteY2" fmla="*/ 5625548 h 7674527"/>
              <a:gd name="connsiteX3" fmla="*/ 198783 w 3756992"/>
              <a:gd name="connsiteY3" fmla="*/ 4890052 h 7674527"/>
              <a:gd name="connsiteX4" fmla="*/ 59635 w 3756992"/>
              <a:gd name="connsiteY4" fmla="*/ 4214191 h 7674527"/>
              <a:gd name="connsiteX5" fmla="*/ 0 w 3756992"/>
              <a:gd name="connsiteY5" fmla="*/ 3578087 h 7674527"/>
              <a:gd name="connsiteX6" fmla="*/ 99392 w 3756992"/>
              <a:gd name="connsiteY6" fmla="*/ 2882348 h 7674527"/>
              <a:gd name="connsiteX7" fmla="*/ 298174 w 3756992"/>
              <a:gd name="connsiteY7" fmla="*/ 2325757 h 7674527"/>
              <a:gd name="connsiteX8" fmla="*/ 695740 w 3756992"/>
              <a:gd name="connsiteY8" fmla="*/ 1967948 h 7674527"/>
              <a:gd name="connsiteX9" fmla="*/ 1232453 w 3756992"/>
              <a:gd name="connsiteY9" fmla="*/ 1649896 h 7674527"/>
              <a:gd name="connsiteX10" fmla="*/ 1649896 w 3756992"/>
              <a:gd name="connsiteY10" fmla="*/ 1490870 h 7674527"/>
              <a:gd name="connsiteX11" fmla="*/ 1868557 w 3756992"/>
              <a:gd name="connsiteY11" fmla="*/ 2226365 h 7674527"/>
              <a:gd name="connsiteX12" fmla="*/ 1232453 w 3756992"/>
              <a:gd name="connsiteY12" fmla="*/ 2782957 h 7674527"/>
              <a:gd name="connsiteX13" fmla="*/ 298174 w 3756992"/>
              <a:gd name="connsiteY13" fmla="*/ 2862470 h 7674527"/>
              <a:gd name="connsiteX14" fmla="*/ 318053 w 3756992"/>
              <a:gd name="connsiteY14" fmla="*/ 3140765 h 7674527"/>
              <a:gd name="connsiteX15" fmla="*/ 1470992 w 3756992"/>
              <a:gd name="connsiteY15" fmla="*/ 3041374 h 7674527"/>
              <a:gd name="connsiteX16" fmla="*/ 1451113 w 3756992"/>
              <a:gd name="connsiteY16" fmla="*/ 2782957 h 7674527"/>
              <a:gd name="connsiteX17" fmla="*/ 1510748 w 3756992"/>
              <a:gd name="connsiteY17" fmla="*/ 2623930 h 7674527"/>
              <a:gd name="connsiteX18" fmla="*/ 2007705 w 3756992"/>
              <a:gd name="connsiteY18" fmla="*/ 2345635 h 7674527"/>
              <a:gd name="connsiteX19" fmla="*/ 1490870 w 3756992"/>
              <a:gd name="connsiteY19" fmla="*/ 715617 h 7674527"/>
              <a:gd name="connsiteX20" fmla="*/ 2126974 w 3756992"/>
              <a:gd name="connsiteY20" fmla="*/ 0 h 7674527"/>
              <a:gd name="connsiteX21" fmla="*/ 3200400 w 3756992"/>
              <a:gd name="connsiteY21" fmla="*/ 1133061 h 7674527"/>
              <a:gd name="connsiteX22" fmla="*/ 3339548 w 3756992"/>
              <a:gd name="connsiteY22" fmla="*/ 2544417 h 7674527"/>
              <a:gd name="connsiteX23" fmla="*/ 3756992 w 3756992"/>
              <a:gd name="connsiteY23" fmla="*/ 2723322 h 7674527"/>
              <a:gd name="connsiteX0" fmla="*/ 268771 w 3756992"/>
              <a:gd name="connsiteY0" fmla="*/ 7674527 h 7674527"/>
              <a:gd name="connsiteX1" fmla="*/ 395219 w 3756992"/>
              <a:gd name="connsiteY1" fmla="*/ 6480313 h 7674527"/>
              <a:gd name="connsiteX2" fmla="*/ 357809 w 3756992"/>
              <a:gd name="connsiteY2" fmla="*/ 5625548 h 7674527"/>
              <a:gd name="connsiteX3" fmla="*/ 198783 w 3756992"/>
              <a:gd name="connsiteY3" fmla="*/ 4890052 h 7674527"/>
              <a:gd name="connsiteX4" fmla="*/ 59635 w 3756992"/>
              <a:gd name="connsiteY4" fmla="*/ 4214191 h 7674527"/>
              <a:gd name="connsiteX5" fmla="*/ 0 w 3756992"/>
              <a:gd name="connsiteY5" fmla="*/ 3578087 h 7674527"/>
              <a:gd name="connsiteX6" fmla="*/ 99392 w 3756992"/>
              <a:gd name="connsiteY6" fmla="*/ 2882348 h 7674527"/>
              <a:gd name="connsiteX7" fmla="*/ 298174 w 3756992"/>
              <a:gd name="connsiteY7" fmla="*/ 2325757 h 7674527"/>
              <a:gd name="connsiteX8" fmla="*/ 695740 w 3756992"/>
              <a:gd name="connsiteY8" fmla="*/ 1967948 h 7674527"/>
              <a:gd name="connsiteX9" fmla="*/ 1232453 w 3756992"/>
              <a:gd name="connsiteY9" fmla="*/ 1649896 h 7674527"/>
              <a:gd name="connsiteX10" fmla="*/ 1649896 w 3756992"/>
              <a:gd name="connsiteY10" fmla="*/ 1490870 h 7674527"/>
              <a:gd name="connsiteX11" fmla="*/ 1868557 w 3756992"/>
              <a:gd name="connsiteY11" fmla="*/ 2226365 h 7674527"/>
              <a:gd name="connsiteX12" fmla="*/ 1232453 w 3756992"/>
              <a:gd name="connsiteY12" fmla="*/ 2782957 h 7674527"/>
              <a:gd name="connsiteX13" fmla="*/ 298174 w 3756992"/>
              <a:gd name="connsiteY13" fmla="*/ 2862470 h 7674527"/>
              <a:gd name="connsiteX14" fmla="*/ 318053 w 3756992"/>
              <a:gd name="connsiteY14" fmla="*/ 3140765 h 7674527"/>
              <a:gd name="connsiteX15" fmla="*/ 1470992 w 3756992"/>
              <a:gd name="connsiteY15" fmla="*/ 3041374 h 7674527"/>
              <a:gd name="connsiteX16" fmla="*/ 1451113 w 3756992"/>
              <a:gd name="connsiteY16" fmla="*/ 2782957 h 7674527"/>
              <a:gd name="connsiteX17" fmla="*/ 1510748 w 3756992"/>
              <a:gd name="connsiteY17" fmla="*/ 2623930 h 7674527"/>
              <a:gd name="connsiteX18" fmla="*/ 2007705 w 3756992"/>
              <a:gd name="connsiteY18" fmla="*/ 2345635 h 7674527"/>
              <a:gd name="connsiteX19" fmla="*/ 1490870 w 3756992"/>
              <a:gd name="connsiteY19" fmla="*/ 715617 h 7674527"/>
              <a:gd name="connsiteX20" fmla="*/ 2126974 w 3756992"/>
              <a:gd name="connsiteY20" fmla="*/ 0 h 7674527"/>
              <a:gd name="connsiteX21" fmla="*/ 3200400 w 3756992"/>
              <a:gd name="connsiteY21" fmla="*/ 1133061 h 7674527"/>
              <a:gd name="connsiteX22" fmla="*/ 3339548 w 3756992"/>
              <a:gd name="connsiteY22" fmla="*/ 2544417 h 7674527"/>
              <a:gd name="connsiteX23" fmla="*/ 3756992 w 3756992"/>
              <a:gd name="connsiteY23" fmla="*/ 2723322 h 7674527"/>
              <a:gd name="connsiteX0" fmla="*/ 268771 w 3756992"/>
              <a:gd name="connsiteY0" fmla="*/ 7674527 h 7674527"/>
              <a:gd name="connsiteX1" fmla="*/ 395219 w 3756992"/>
              <a:gd name="connsiteY1" fmla="*/ 6480313 h 7674527"/>
              <a:gd name="connsiteX2" fmla="*/ 357809 w 3756992"/>
              <a:gd name="connsiteY2" fmla="*/ 5625548 h 7674527"/>
              <a:gd name="connsiteX3" fmla="*/ 179733 w 3756992"/>
              <a:gd name="connsiteY3" fmla="*/ 4896402 h 7674527"/>
              <a:gd name="connsiteX4" fmla="*/ 59635 w 3756992"/>
              <a:gd name="connsiteY4" fmla="*/ 4214191 h 7674527"/>
              <a:gd name="connsiteX5" fmla="*/ 0 w 3756992"/>
              <a:gd name="connsiteY5" fmla="*/ 3578087 h 7674527"/>
              <a:gd name="connsiteX6" fmla="*/ 99392 w 3756992"/>
              <a:gd name="connsiteY6" fmla="*/ 2882348 h 7674527"/>
              <a:gd name="connsiteX7" fmla="*/ 298174 w 3756992"/>
              <a:gd name="connsiteY7" fmla="*/ 2325757 h 7674527"/>
              <a:gd name="connsiteX8" fmla="*/ 695740 w 3756992"/>
              <a:gd name="connsiteY8" fmla="*/ 1967948 h 7674527"/>
              <a:gd name="connsiteX9" fmla="*/ 1232453 w 3756992"/>
              <a:gd name="connsiteY9" fmla="*/ 1649896 h 7674527"/>
              <a:gd name="connsiteX10" fmla="*/ 1649896 w 3756992"/>
              <a:gd name="connsiteY10" fmla="*/ 1490870 h 7674527"/>
              <a:gd name="connsiteX11" fmla="*/ 1868557 w 3756992"/>
              <a:gd name="connsiteY11" fmla="*/ 2226365 h 7674527"/>
              <a:gd name="connsiteX12" fmla="*/ 1232453 w 3756992"/>
              <a:gd name="connsiteY12" fmla="*/ 2782957 h 7674527"/>
              <a:gd name="connsiteX13" fmla="*/ 298174 w 3756992"/>
              <a:gd name="connsiteY13" fmla="*/ 2862470 h 7674527"/>
              <a:gd name="connsiteX14" fmla="*/ 318053 w 3756992"/>
              <a:gd name="connsiteY14" fmla="*/ 3140765 h 7674527"/>
              <a:gd name="connsiteX15" fmla="*/ 1470992 w 3756992"/>
              <a:gd name="connsiteY15" fmla="*/ 3041374 h 7674527"/>
              <a:gd name="connsiteX16" fmla="*/ 1451113 w 3756992"/>
              <a:gd name="connsiteY16" fmla="*/ 2782957 h 7674527"/>
              <a:gd name="connsiteX17" fmla="*/ 1510748 w 3756992"/>
              <a:gd name="connsiteY17" fmla="*/ 2623930 h 7674527"/>
              <a:gd name="connsiteX18" fmla="*/ 2007705 w 3756992"/>
              <a:gd name="connsiteY18" fmla="*/ 2345635 h 7674527"/>
              <a:gd name="connsiteX19" fmla="*/ 1490870 w 3756992"/>
              <a:gd name="connsiteY19" fmla="*/ 715617 h 7674527"/>
              <a:gd name="connsiteX20" fmla="*/ 2126974 w 3756992"/>
              <a:gd name="connsiteY20" fmla="*/ 0 h 7674527"/>
              <a:gd name="connsiteX21" fmla="*/ 3200400 w 3756992"/>
              <a:gd name="connsiteY21" fmla="*/ 1133061 h 7674527"/>
              <a:gd name="connsiteX22" fmla="*/ 3339548 w 3756992"/>
              <a:gd name="connsiteY22" fmla="*/ 2544417 h 7674527"/>
              <a:gd name="connsiteX23" fmla="*/ 3756992 w 3756992"/>
              <a:gd name="connsiteY23" fmla="*/ 2723322 h 7674527"/>
              <a:gd name="connsiteX0" fmla="*/ 268771 w 3756992"/>
              <a:gd name="connsiteY0" fmla="*/ 7674527 h 7674527"/>
              <a:gd name="connsiteX1" fmla="*/ 395219 w 3756992"/>
              <a:gd name="connsiteY1" fmla="*/ 6480313 h 7674527"/>
              <a:gd name="connsiteX2" fmla="*/ 357809 w 3756992"/>
              <a:gd name="connsiteY2" fmla="*/ 5625548 h 7674527"/>
              <a:gd name="connsiteX3" fmla="*/ 179733 w 3756992"/>
              <a:gd name="connsiteY3" fmla="*/ 4896402 h 7674527"/>
              <a:gd name="connsiteX4" fmla="*/ 59635 w 3756992"/>
              <a:gd name="connsiteY4" fmla="*/ 4214191 h 7674527"/>
              <a:gd name="connsiteX5" fmla="*/ 0 w 3756992"/>
              <a:gd name="connsiteY5" fmla="*/ 3578087 h 7674527"/>
              <a:gd name="connsiteX6" fmla="*/ 99392 w 3756992"/>
              <a:gd name="connsiteY6" fmla="*/ 2882348 h 7674527"/>
              <a:gd name="connsiteX7" fmla="*/ 298174 w 3756992"/>
              <a:gd name="connsiteY7" fmla="*/ 2325757 h 7674527"/>
              <a:gd name="connsiteX8" fmla="*/ 695740 w 3756992"/>
              <a:gd name="connsiteY8" fmla="*/ 1967948 h 7674527"/>
              <a:gd name="connsiteX9" fmla="*/ 1232453 w 3756992"/>
              <a:gd name="connsiteY9" fmla="*/ 1649896 h 7674527"/>
              <a:gd name="connsiteX10" fmla="*/ 1649896 w 3756992"/>
              <a:gd name="connsiteY10" fmla="*/ 1490870 h 7674527"/>
              <a:gd name="connsiteX11" fmla="*/ 1868557 w 3756992"/>
              <a:gd name="connsiteY11" fmla="*/ 2226365 h 7674527"/>
              <a:gd name="connsiteX12" fmla="*/ 1232453 w 3756992"/>
              <a:gd name="connsiteY12" fmla="*/ 2782957 h 7674527"/>
              <a:gd name="connsiteX13" fmla="*/ 298174 w 3756992"/>
              <a:gd name="connsiteY13" fmla="*/ 2862470 h 7674527"/>
              <a:gd name="connsiteX14" fmla="*/ 318053 w 3756992"/>
              <a:gd name="connsiteY14" fmla="*/ 3140765 h 7674527"/>
              <a:gd name="connsiteX15" fmla="*/ 1470992 w 3756992"/>
              <a:gd name="connsiteY15" fmla="*/ 3041374 h 7674527"/>
              <a:gd name="connsiteX16" fmla="*/ 1451113 w 3756992"/>
              <a:gd name="connsiteY16" fmla="*/ 2782957 h 7674527"/>
              <a:gd name="connsiteX17" fmla="*/ 1510748 w 3756992"/>
              <a:gd name="connsiteY17" fmla="*/ 2623930 h 7674527"/>
              <a:gd name="connsiteX18" fmla="*/ 2007705 w 3756992"/>
              <a:gd name="connsiteY18" fmla="*/ 2345635 h 7674527"/>
              <a:gd name="connsiteX19" fmla="*/ 1490870 w 3756992"/>
              <a:gd name="connsiteY19" fmla="*/ 715617 h 7674527"/>
              <a:gd name="connsiteX20" fmla="*/ 2126974 w 3756992"/>
              <a:gd name="connsiteY20" fmla="*/ 0 h 7674527"/>
              <a:gd name="connsiteX21" fmla="*/ 3200400 w 3756992"/>
              <a:gd name="connsiteY21" fmla="*/ 1133061 h 7674527"/>
              <a:gd name="connsiteX22" fmla="*/ 3339548 w 3756992"/>
              <a:gd name="connsiteY22" fmla="*/ 2544417 h 7674527"/>
              <a:gd name="connsiteX23" fmla="*/ 3756992 w 3756992"/>
              <a:gd name="connsiteY23" fmla="*/ 2723322 h 7674527"/>
              <a:gd name="connsiteX0" fmla="*/ 268771 w 3756992"/>
              <a:gd name="connsiteY0" fmla="*/ 7674527 h 7674527"/>
              <a:gd name="connsiteX1" fmla="*/ 395219 w 3756992"/>
              <a:gd name="connsiteY1" fmla="*/ 6480313 h 7674527"/>
              <a:gd name="connsiteX2" fmla="*/ 357809 w 3756992"/>
              <a:gd name="connsiteY2" fmla="*/ 5625548 h 7674527"/>
              <a:gd name="connsiteX3" fmla="*/ 170208 w 3756992"/>
              <a:gd name="connsiteY3" fmla="*/ 4896402 h 7674527"/>
              <a:gd name="connsiteX4" fmla="*/ 59635 w 3756992"/>
              <a:gd name="connsiteY4" fmla="*/ 4214191 h 7674527"/>
              <a:gd name="connsiteX5" fmla="*/ 0 w 3756992"/>
              <a:gd name="connsiteY5" fmla="*/ 3578087 h 7674527"/>
              <a:gd name="connsiteX6" fmla="*/ 99392 w 3756992"/>
              <a:gd name="connsiteY6" fmla="*/ 2882348 h 7674527"/>
              <a:gd name="connsiteX7" fmla="*/ 298174 w 3756992"/>
              <a:gd name="connsiteY7" fmla="*/ 2325757 h 7674527"/>
              <a:gd name="connsiteX8" fmla="*/ 695740 w 3756992"/>
              <a:gd name="connsiteY8" fmla="*/ 1967948 h 7674527"/>
              <a:gd name="connsiteX9" fmla="*/ 1232453 w 3756992"/>
              <a:gd name="connsiteY9" fmla="*/ 1649896 h 7674527"/>
              <a:gd name="connsiteX10" fmla="*/ 1649896 w 3756992"/>
              <a:gd name="connsiteY10" fmla="*/ 1490870 h 7674527"/>
              <a:gd name="connsiteX11" fmla="*/ 1868557 w 3756992"/>
              <a:gd name="connsiteY11" fmla="*/ 2226365 h 7674527"/>
              <a:gd name="connsiteX12" fmla="*/ 1232453 w 3756992"/>
              <a:gd name="connsiteY12" fmla="*/ 2782957 h 7674527"/>
              <a:gd name="connsiteX13" fmla="*/ 298174 w 3756992"/>
              <a:gd name="connsiteY13" fmla="*/ 2862470 h 7674527"/>
              <a:gd name="connsiteX14" fmla="*/ 318053 w 3756992"/>
              <a:gd name="connsiteY14" fmla="*/ 3140765 h 7674527"/>
              <a:gd name="connsiteX15" fmla="*/ 1470992 w 3756992"/>
              <a:gd name="connsiteY15" fmla="*/ 3041374 h 7674527"/>
              <a:gd name="connsiteX16" fmla="*/ 1451113 w 3756992"/>
              <a:gd name="connsiteY16" fmla="*/ 2782957 h 7674527"/>
              <a:gd name="connsiteX17" fmla="*/ 1510748 w 3756992"/>
              <a:gd name="connsiteY17" fmla="*/ 2623930 h 7674527"/>
              <a:gd name="connsiteX18" fmla="*/ 2007705 w 3756992"/>
              <a:gd name="connsiteY18" fmla="*/ 2345635 h 7674527"/>
              <a:gd name="connsiteX19" fmla="*/ 1490870 w 3756992"/>
              <a:gd name="connsiteY19" fmla="*/ 715617 h 7674527"/>
              <a:gd name="connsiteX20" fmla="*/ 2126974 w 3756992"/>
              <a:gd name="connsiteY20" fmla="*/ 0 h 7674527"/>
              <a:gd name="connsiteX21" fmla="*/ 3200400 w 3756992"/>
              <a:gd name="connsiteY21" fmla="*/ 1133061 h 7674527"/>
              <a:gd name="connsiteX22" fmla="*/ 3339548 w 3756992"/>
              <a:gd name="connsiteY22" fmla="*/ 2544417 h 7674527"/>
              <a:gd name="connsiteX23" fmla="*/ 3756992 w 3756992"/>
              <a:gd name="connsiteY23" fmla="*/ 2723322 h 7674527"/>
              <a:gd name="connsiteX0" fmla="*/ 268771 w 3756992"/>
              <a:gd name="connsiteY0" fmla="*/ 7674527 h 7674527"/>
              <a:gd name="connsiteX1" fmla="*/ 395219 w 3756992"/>
              <a:gd name="connsiteY1" fmla="*/ 6480313 h 7674527"/>
              <a:gd name="connsiteX2" fmla="*/ 348284 w 3756992"/>
              <a:gd name="connsiteY2" fmla="*/ 5625548 h 7674527"/>
              <a:gd name="connsiteX3" fmla="*/ 170208 w 3756992"/>
              <a:gd name="connsiteY3" fmla="*/ 4896402 h 7674527"/>
              <a:gd name="connsiteX4" fmla="*/ 59635 w 3756992"/>
              <a:gd name="connsiteY4" fmla="*/ 4214191 h 7674527"/>
              <a:gd name="connsiteX5" fmla="*/ 0 w 3756992"/>
              <a:gd name="connsiteY5" fmla="*/ 3578087 h 7674527"/>
              <a:gd name="connsiteX6" fmla="*/ 99392 w 3756992"/>
              <a:gd name="connsiteY6" fmla="*/ 2882348 h 7674527"/>
              <a:gd name="connsiteX7" fmla="*/ 298174 w 3756992"/>
              <a:gd name="connsiteY7" fmla="*/ 2325757 h 7674527"/>
              <a:gd name="connsiteX8" fmla="*/ 695740 w 3756992"/>
              <a:gd name="connsiteY8" fmla="*/ 1967948 h 7674527"/>
              <a:gd name="connsiteX9" fmla="*/ 1232453 w 3756992"/>
              <a:gd name="connsiteY9" fmla="*/ 1649896 h 7674527"/>
              <a:gd name="connsiteX10" fmla="*/ 1649896 w 3756992"/>
              <a:gd name="connsiteY10" fmla="*/ 1490870 h 7674527"/>
              <a:gd name="connsiteX11" fmla="*/ 1868557 w 3756992"/>
              <a:gd name="connsiteY11" fmla="*/ 2226365 h 7674527"/>
              <a:gd name="connsiteX12" fmla="*/ 1232453 w 3756992"/>
              <a:gd name="connsiteY12" fmla="*/ 2782957 h 7674527"/>
              <a:gd name="connsiteX13" fmla="*/ 298174 w 3756992"/>
              <a:gd name="connsiteY13" fmla="*/ 2862470 h 7674527"/>
              <a:gd name="connsiteX14" fmla="*/ 318053 w 3756992"/>
              <a:gd name="connsiteY14" fmla="*/ 3140765 h 7674527"/>
              <a:gd name="connsiteX15" fmla="*/ 1470992 w 3756992"/>
              <a:gd name="connsiteY15" fmla="*/ 3041374 h 7674527"/>
              <a:gd name="connsiteX16" fmla="*/ 1451113 w 3756992"/>
              <a:gd name="connsiteY16" fmla="*/ 2782957 h 7674527"/>
              <a:gd name="connsiteX17" fmla="*/ 1510748 w 3756992"/>
              <a:gd name="connsiteY17" fmla="*/ 2623930 h 7674527"/>
              <a:gd name="connsiteX18" fmla="*/ 2007705 w 3756992"/>
              <a:gd name="connsiteY18" fmla="*/ 2345635 h 7674527"/>
              <a:gd name="connsiteX19" fmla="*/ 1490870 w 3756992"/>
              <a:gd name="connsiteY19" fmla="*/ 715617 h 7674527"/>
              <a:gd name="connsiteX20" fmla="*/ 2126974 w 3756992"/>
              <a:gd name="connsiteY20" fmla="*/ 0 h 7674527"/>
              <a:gd name="connsiteX21" fmla="*/ 3200400 w 3756992"/>
              <a:gd name="connsiteY21" fmla="*/ 1133061 h 7674527"/>
              <a:gd name="connsiteX22" fmla="*/ 3339548 w 3756992"/>
              <a:gd name="connsiteY22" fmla="*/ 2544417 h 7674527"/>
              <a:gd name="connsiteX23" fmla="*/ 3756992 w 3756992"/>
              <a:gd name="connsiteY23" fmla="*/ 2723322 h 7674527"/>
              <a:gd name="connsiteX0" fmla="*/ 268771 w 3756992"/>
              <a:gd name="connsiteY0" fmla="*/ 7674527 h 7674527"/>
              <a:gd name="connsiteX1" fmla="*/ 395219 w 3756992"/>
              <a:gd name="connsiteY1" fmla="*/ 6480313 h 7674527"/>
              <a:gd name="connsiteX2" fmla="*/ 348284 w 3756992"/>
              <a:gd name="connsiteY2" fmla="*/ 5625548 h 7674527"/>
              <a:gd name="connsiteX3" fmla="*/ 163858 w 3756992"/>
              <a:gd name="connsiteY3" fmla="*/ 4890052 h 7674527"/>
              <a:gd name="connsiteX4" fmla="*/ 59635 w 3756992"/>
              <a:gd name="connsiteY4" fmla="*/ 4214191 h 7674527"/>
              <a:gd name="connsiteX5" fmla="*/ 0 w 3756992"/>
              <a:gd name="connsiteY5" fmla="*/ 3578087 h 7674527"/>
              <a:gd name="connsiteX6" fmla="*/ 99392 w 3756992"/>
              <a:gd name="connsiteY6" fmla="*/ 2882348 h 7674527"/>
              <a:gd name="connsiteX7" fmla="*/ 298174 w 3756992"/>
              <a:gd name="connsiteY7" fmla="*/ 2325757 h 7674527"/>
              <a:gd name="connsiteX8" fmla="*/ 695740 w 3756992"/>
              <a:gd name="connsiteY8" fmla="*/ 1967948 h 7674527"/>
              <a:gd name="connsiteX9" fmla="*/ 1232453 w 3756992"/>
              <a:gd name="connsiteY9" fmla="*/ 1649896 h 7674527"/>
              <a:gd name="connsiteX10" fmla="*/ 1649896 w 3756992"/>
              <a:gd name="connsiteY10" fmla="*/ 1490870 h 7674527"/>
              <a:gd name="connsiteX11" fmla="*/ 1868557 w 3756992"/>
              <a:gd name="connsiteY11" fmla="*/ 2226365 h 7674527"/>
              <a:gd name="connsiteX12" fmla="*/ 1232453 w 3756992"/>
              <a:gd name="connsiteY12" fmla="*/ 2782957 h 7674527"/>
              <a:gd name="connsiteX13" fmla="*/ 298174 w 3756992"/>
              <a:gd name="connsiteY13" fmla="*/ 2862470 h 7674527"/>
              <a:gd name="connsiteX14" fmla="*/ 318053 w 3756992"/>
              <a:gd name="connsiteY14" fmla="*/ 3140765 h 7674527"/>
              <a:gd name="connsiteX15" fmla="*/ 1470992 w 3756992"/>
              <a:gd name="connsiteY15" fmla="*/ 3041374 h 7674527"/>
              <a:gd name="connsiteX16" fmla="*/ 1451113 w 3756992"/>
              <a:gd name="connsiteY16" fmla="*/ 2782957 h 7674527"/>
              <a:gd name="connsiteX17" fmla="*/ 1510748 w 3756992"/>
              <a:gd name="connsiteY17" fmla="*/ 2623930 h 7674527"/>
              <a:gd name="connsiteX18" fmla="*/ 2007705 w 3756992"/>
              <a:gd name="connsiteY18" fmla="*/ 2345635 h 7674527"/>
              <a:gd name="connsiteX19" fmla="*/ 1490870 w 3756992"/>
              <a:gd name="connsiteY19" fmla="*/ 715617 h 7674527"/>
              <a:gd name="connsiteX20" fmla="*/ 2126974 w 3756992"/>
              <a:gd name="connsiteY20" fmla="*/ 0 h 7674527"/>
              <a:gd name="connsiteX21" fmla="*/ 3200400 w 3756992"/>
              <a:gd name="connsiteY21" fmla="*/ 1133061 h 7674527"/>
              <a:gd name="connsiteX22" fmla="*/ 3339548 w 3756992"/>
              <a:gd name="connsiteY22" fmla="*/ 2544417 h 7674527"/>
              <a:gd name="connsiteX23" fmla="*/ 3756992 w 3756992"/>
              <a:gd name="connsiteY23" fmla="*/ 2723322 h 7674527"/>
              <a:gd name="connsiteX0" fmla="*/ 268771 w 3756992"/>
              <a:gd name="connsiteY0" fmla="*/ 7674527 h 7674527"/>
              <a:gd name="connsiteX1" fmla="*/ 395219 w 3756992"/>
              <a:gd name="connsiteY1" fmla="*/ 6480313 h 7674527"/>
              <a:gd name="connsiteX2" fmla="*/ 348284 w 3756992"/>
              <a:gd name="connsiteY2" fmla="*/ 5625548 h 7674527"/>
              <a:gd name="connsiteX3" fmla="*/ 163858 w 3756992"/>
              <a:gd name="connsiteY3" fmla="*/ 4890052 h 7674527"/>
              <a:gd name="connsiteX4" fmla="*/ 65985 w 3756992"/>
              <a:gd name="connsiteY4" fmla="*/ 4214191 h 7674527"/>
              <a:gd name="connsiteX5" fmla="*/ 0 w 3756992"/>
              <a:gd name="connsiteY5" fmla="*/ 3578087 h 7674527"/>
              <a:gd name="connsiteX6" fmla="*/ 99392 w 3756992"/>
              <a:gd name="connsiteY6" fmla="*/ 2882348 h 7674527"/>
              <a:gd name="connsiteX7" fmla="*/ 298174 w 3756992"/>
              <a:gd name="connsiteY7" fmla="*/ 2325757 h 7674527"/>
              <a:gd name="connsiteX8" fmla="*/ 695740 w 3756992"/>
              <a:gd name="connsiteY8" fmla="*/ 1967948 h 7674527"/>
              <a:gd name="connsiteX9" fmla="*/ 1232453 w 3756992"/>
              <a:gd name="connsiteY9" fmla="*/ 1649896 h 7674527"/>
              <a:gd name="connsiteX10" fmla="*/ 1649896 w 3756992"/>
              <a:gd name="connsiteY10" fmla="*/ 1490870 h 7674527"/>
              <a:gd name="connsiteX11" fmla="*/ 1868557 w 3756992"/>
              <a:gd name="connsiteY11" fmla="*/ 2226365 h 7674527"/>
              <a:gd name="connsiteX12" fmla="*/ 1232453 w 3756992"/>
              <a:gd name="connsiteY12" fmla="*/ 2782957 h 7674527"/>
              <a:gd name="connsiteX13" fmla="*/ 298174 w 3756992"/>
              <a:gd name="connsiteY13" fmla="*/ 2862470 h 7674527"/>
              <a:gd name="connsiteX14" fmla="*/ 318053 w 3756992"/>
              <a:gd name="connsiteY14" fmla="*/ 3140765 h 7674527"/>
              <a:gd name="connsiteX15" fmla="*/ 1470992 w 3756992"/>
              <a:gd name="connsiteY15" fmla="*/ 3041374 h 7674527"/>
              <a:gd name="connsiteX16" fmla="*/ 1451113 w 3756992"/>
              <a:gd name="connsiteY16" fmla="*/ 2782957 h 7674527"/>
              <a:gd name="connsiteX17" fmla="*/ 1510748 w 3756992"/>
              <a:gd name="connsiteY17" fmla="*/ 2623930 h 7674527"/>
              <a:gd name="connsiteX18" fmla="*/ 2007705 w 3756992"/>
              <a:gd name="connsiteY18" fmla="*/ 2345635 h 7674527"/>
              <a:gd name="connsiteX19" fmla="*/ 1490870 w 3756992"/>
              <a:gd name="connsiteY19" fmla="*/ 715617 h 7674527"/>
              <a:gd name="connsiteX20" fmla="*/ 2126974 w 3756992"/>
              <a:gd name="connsiteY20" fmla="*/ 0 h 7674527"/>
              <a:gd name="connsiteX21" fmla="*/ 3200400 w 3756992"/>
              <a:gd name="connsiteY21" fmla="*/ 1133061 h 7674527"/>
              <a:gd name="connsiteX22" fmla="*/ 3339548 w 3756992"/>
              <a:gd name="connsiteY22" fmla="*/ 2544417 h 7674527"/>
              <a:gd name="connsiteX23" fmla="*/ 3756992 w 3756992"/>
              <a:gd name="connsiteY23" fmla="*/ 2723322 h 7674527"/>
              <a:gd name="connsiteX0" fmla="*/ 268771 w 3756992"/>
              <a:gd name="connsiteY0" fmla="*/ 7674527 h 7674527"/>
              <a:gd name="connsiteX1" fmla="*/ 395219 w 3756992"/>
              <a:gd name="connsiteY1" fmla="*/ 6480313 h 7674527"/>
              <a:gd name="connsiteX2" fmla="*/ 348284 w 3756992"/>
              <a:gd name="connsiteY2" fmla="*/ 5625548 h 7674527"/>
              <a:gd name="connsiteX3" fmla="*/ 163858 w 3756992"/>
              <a:gd name="connsiteY3" fmla="*/ 4890052 h 7674527"/>
              <a:gd name="connsiteX4" fmla="*/ 65985 w 3756992"/>
              <a:gd name="connsiteY4" fmla="*/ 4214191 h 7674527"/>
              <a:gd name="connsiteX5" fmla="*/ 0 w 3756992"/>
              <a:gd name="connsiteY5" fmla="*/ 3578087 h 7674527"/>
              <a:gd name="connsiteX6" fmla="*/ 99392 w 3756992"/>
              <a:gd name="connsiteY6" fmla="*/ 2882348 h 7674527"/>
              <a:gd name="connsiteX7" fmla="*/ 298174 w 3756992"/>
              <a:gd name="connsiteY7" fmla="*/ 2325757 h 7674527"/>
              <a:gd name="connsiteX8" fmla="*/ 695740 w 3756992"/>
              <a:gd name="connsiteY8" fmla="*/ 1967948 h 7674527"/>
              <a:gd name="connsiteX9" fmla="*/ 1232453 w 3756992"/>
              <a:gd name="connsiteY9" fmla="*/ 1649896 h 7674527"/>
              <a:gd name="connsiteX10" fmla="*/ 1649896 w 3756992"/>
              <a:gd name="connsiteY10" fmla="*/ 1490870 h 7674527"/>
              <a:gd name="connsiteX11" fmla="*/ 1868557 w 3756992"/>
              <a:gd name="connsiteY11" fmla="*/ 2226365 h 7674527"/>
              <a:gd name="connsiteX12" fmla="*/ 1232453 w 3756992"/>
              <a:gd name="connsiteY12" fmla="*/ 2782957 h 7674527"/>
              <a:gd name="connsiteX13" fmla="*/ 298174 w 3756992"/>
              <a:gd name="connsiteY13" fmla="*/ 2862470 h 7674527"/>
              <a:gd name="connsiteX14" fmla="*/ 318053 w 3756992"/>
              <a:gd name="connsiteY14" fmla="*/ 3140765 h 7674527"/>
              <a:gd name="connsiteX15" fmla="*/ 1470992 w 3756992"/>
              <a:gd name="connsiteY15" fmla="*/ 3041374 h 7674527"/>
              <a:gd name="connsiteX16" fmla="*/ 1451113 w 3756992"/>
              <a:gd name="connsiteY16" fmla="*/ 2782957 h 7674527"/>
              <a:gd name="connsiteX17" fmla="*/ 1510748 w 3756992"/>
              <a:gd name="connsiteY17" fmla="*/ 2623930 h 7674527"/>
              <a:gd name="connsiteX18" fmla="*/ 2007705 w 3756992"/>
              <a:gd name="connsiteY18" fmla="*/ 2345635 h 7674527"/>
              <a:gd name="connsiteX19" fmla="*/ 1490870 w 3756992"/>
              <a:gd name="connsiteY19" fmla="*/ 715617 h 7674527"/>
              <a:gd name="connsiteX20" fmla="*/ 2126974 w 3756992"/>
              <a:gd name="connsiteY20" fmla="*/ 0 h 7674527"/>
              <a:gd name="connsiteX21" fmla="*/ 3200400 w 3756992"/>
              <a:gd name="connsiteY21" fmla="*/ 1133061 h 7674527"/>
              <a:gd name="connsiteX22" fmla="*/ 3339548 w 3756992"/>
              <a:gd name="connsiteY22" fmla="*/ 2544417 h 7674527"/>
              <a:gd name="connsiteX23" fmla="*/ 3756992 w 3756992"/>
              <a:gd name="connsiteY23" fmla="*/ 2723322 h 7674527"/>
              <a:gd name="connsiteX0" fmla="*/ 268771 w 3756992"/>
              <a:gd name="connsiteY0" fmla="*/ 7674527 h 7674527"/>
              <a:gd name="connsiteX1" fmla="*/ 395219 w 3756992"/>
              <a:gd name="connsiteY1" fmla="*/ 6480313 h 7674527"/>
              <a:gd name="connsiteX2" fmla="*/ 348284 w 3756992"/>
              <a:gd name="connsiteY2" fmla="*/ 5625548 h 7674527"/>
              <a:gd name="connsiteX3" fmla="*/ 163858 w 3756992"/>
              <a:gd name="connsiteY3" fmla="*/ 4890052 h 7674527"/>
              <a:gd name="connsiteX4" fmla="*/ 65985 w 3756992"/>
              <a:gd name="connsiteY4" fmla="*/ 4214191 h 7674527"/>
              <a:gd name="connsiteX5" fmla="*/ 0 w 3756992"/>
              <a:gd name="connsiteY5" fmla="*/ 3578087 h 7674527"/>
              <a:gd name="connsiteX6" fmla="*/ 99392 w 3756992"/>
              <a:gd name="connsiteY6" fmla="*/ 2882348 h 7674527"/>
              <a:gd name="connsiteX7" fmla="*/ 298174 w 3756992"/>
              <a:gd name="connsiteY7" fmla="*/ 2325757 h 7674527"/>
              <a:gd name="connsiteX8" fmla="*/ 695740 w 3756992"/>
              <a:gd name="connsiteY8" fmla="*/ 1967948 h 7674527"/>
              <a:gd name="connsiteX9" fmla="*/ 1232453 w 3756992"/>
              <a:gd name="connsiteY9" fmla="*/ 1649896 h 7674527"/>
              <a:gd name="connsiteX10" fmla="*/ 1649896 w 3756992"/>
              <a:gd name="connsiteY10" fmla="*/ 1490870 h 7674527"/>
              <a:gd name="connsiteX11" fmla="*/ 1868557 w 3756992"/>
              <a:gd name="connsiteY11" fmla="*/ 2226365 h 7674527"/>
              <a:gd name="connsiteX12" fmla="*/ 1232453 w 3756992"/>
              <a:gd name="connsiteY12" fmla="*/ 2782957 h 7674527"/>
              <a:gd name="connsiteX13" fmla="*/ 298174 w 3756992"/>
              <a:gd name="connsiteY13" fmla="*/ 2862470 h 7674527"/>
              <a:gd name="connsiteX14" fmla="*/ 318053 w 3756992"/>
              <a:gd name="connsiteY14" fmla="*/ 3140765 h 7674527"/>
              <a:gd name="connsiteX15" fmla="*/ 1470992 w 3756992"/>
              <a:gd name="connsiteY15" fmla="*/ 3041374 h 7674527"/>
              <a:gd name="connsiteX16" fmla="*/ 1451113 w 3756992"/>
              <a:gd name="connsiteY16" fmla="*/ 2782957 h 7674527"/>
              <a:gd name="connsiteX17" fmla="*/ 1510748 w 3756992"/>
              <a:gd name="connsiteY17" fmla="*/ 2623930 h 7674527"/>
              <a:gd name="connsiteX18" fmla="*/ 2007705 w 3756992"/>
              <a:gd name="connsiteY18" fmla="*/ 2345635 h 7674527"/>
              <a:gd name="connsiteX19" fmla="*/ 1490870 w 3756992"/>
              <a:gd name="connsiteY19" fmla="*/ 715617 h 7674527"/>
              <a:gd name="connsiteX20" fmla="*/ 2126974 w 3756992"/>
              <a:gd name="connsiteY20" fmla="*/ 0 h 7674527"/>
              <a:gd name="connsiteX21" fmla="*/ 3200400 w 3756992"/>
              <a:gd name="connsiteY21" fmla="*/ 1133061 h 7674527"/>
              <a:gd name="connsiteX22" fmla="*/ 3339548 w 3756992"/>
              <a:gd name="connsiteY22" fmla="*/ 2544417 h 7674527"/>
              <a:gd name="connsiteX23" fmla="*/ 3756992 w 3756992"/>
              <a:gd name="connsiteY23" fmla="*/ 2723322 h 7674527"/>
              <a:gd name="connsiteX0" fmla="*/ 233846 w 3722067"/>
              <a:gd name="connsiteY0" fmla="*/ 7674527 h 7674527"/>
              <a:gd name="connsiteX1" fmla="*/ 360294 w 3722067"/>
              <a:gd name="connsiteY1" fmla="*/ 6480313 h 7674527"/>
              <a:gd name="connsiteX2" fmla="*/ 313359 w 3722067"/>
              <a:gd name="connsiteY2" fmla="*/ 5625548 h 7674527"/>
              <a:gd name="connsiteX3" fmla="*/ 128933 w 3722067"/>
              <a:gd name="connsiteY3" fmla="*/ 4890052 h 7674527"/>
              <a:gd name="connsiteX4" fmla="*/ 31060 w 3722067"/>
              <a:gd name="connsiteY4" fmla="*/ 4214191 h 7674527"/>
              <a:gd name="connsiteX5" fmla="*/ 0 w 3722067"/>
              <a:gd name="connsiteY5" fmla="*/ 3578087 h 7674527"/>
              <a:gd name="connsiteX6" fmla="*/ 64467 w 3722067"/>
              <a:gd name="connsiteY6" fmla="*/ 2882348 h 7674527"/>
              <a:gd name="connsiteX7" fmla="*/ 263249 w 3722067"/>
              <a:gd name="connsiteY7" fmla="*/ 2325757 h 7674527"/>
              <a:gd name="connsiteX8" fmla="*/ 660815 w 3722067"/>
              <a:gd name="connsiteY8" fmla="*/ 1967948 h 7674527"/>
              <a:gd name="connsiteX9" fmla="*/ 1197528 w 3722067"/>
              <a:gd name="connsiteY9" fmla="*/ 1649896 h 7674527"/>
              <a:gd name="connsiteX10" fmla="*/ 1614971 w 3722067"/>
              <a:gd name="connsiteY10" fmla="*/ 1490870 h 7674527"/>
              <a:gd name="connsiteX11" fmla="*/ 1833632 w 3722067"/>
              <a:gd name="connsiteY11" fmla="*/ 2226365 h 7674527"/>
              <a:gd name="connsiteX12" fmla="*/ 1197528 w 3722067"/>
              <a:gd name="connsiteY12" fmla="*/ 2782957 h 7674527"/>
              <a:gd name="connsiteX13" fmla="*/ 263249 w 3722067"/>
              <a:gd name="connsiteY13" fmla="*/ 2862470 h 7674527"/>
              <a:gd name="connsiteX14" fmla="*/ 283128 w 3722067"/>
              <a:gd name="connsiteY14" fmla="*/ 3140765 h 7674527"/>
              <a:gd name="connsiteX15" fmla="*/ 1436067 w 3722067"/>
              <a:gd name="connsiteY15" fmla="*/ 3041374 h 7674527"/>
              <a:gd name="connsiteX16" fmla="*/ 1416188 w 3722067"/>
              <a:gd name="connsiteY16" fmla="*/ 2782957 h 7674527"/>
              <a:gd name="connsiteX17" fmla="*/ 1475823 w 3722067"/>
              <a:gd name="connsiteY17" fmla="*/ 2623930 h 7674527"/>
              <a:gd name="connsiteX18" fmla="*/ 1972780 w 3722067"/>
              <a:gd name="connsiteY18" fmla="*/ 2345635 h 7674527"/>
              <a:gd name="connsiteX19" fmla="*/ 1455945 w 3722067"/>
              <a:gd name="connsiteY19" fmla="*/ 715617 h 7674527"/>
              <a:gd name="connsiteX20" fmla="*/ 2092049 w 3722067"/>
              <a:gd name="connsiteY20" fmla="*/ 0 h 7674527"/>
              <a:gd name="connsiteX21" fmla="*/ 3165475 w 3722067"/>
              <a:gd name="connsiteY21" fmla="*/ 1133061 h 7674527"/>
              <a:gd name="connsiteX22" fmla="*/ 3304623 w 3722067"/>
              <a:gd name="connsiteY22" fmla="*/ 2544417 h 7674527"/>
              <a:gd name="connsiteX23" fmla="*/ 3722067 w 3722067"/>
              <a:gd name="connsiteY23" fmla="*/ 2723322 h 7674527"/>
              <a:gd name="connsiteX0" fmla="*/ 240196 w 3728417"/>
              <a:gd name="connsiteY0" fmla="*/ 7674527 h 7674527"/>
              <a:gd name="connsiteX1" fmla="*/ 366644 w 3728417"/>
              <a:gd name="connsiteY1" fmla="*/ 6480313 h 7674527"/>
              <a:gd name="connsiteX2" fmla="*/ 319709 w 3728417"/>
              <a:gd name="connsiteY2" fmla="*/ 5625548 h 7674527"/>
              <a:gd name="connsiteX3" fmla="*/ 135283 w 3728417"/>
              <a:gd name="connsiteY3" fmla="*/ 4890052 h 7674527"/>
              <a:gd name="connsiteX4" fmla="*/ 37410 w 3728417"/>
              <a:gd name="connsiteY4" fmla="*/ 4214191 h 7674527"/>
              <a:gd name="connsiteX5" fmla="*/ 0 w 3728417"/>
              <a:gd name="connsiteY5" fmla="*/ 3578087 h 7674527"/>
              <a:gd name="connsiteX6" fmla="*/ 70817 w 3728417"/>
              <a:gd name="connsiteY6" fmla="*/ 2882348 h 7674527"/>
              <a:gd name="connsiteX7" fmla="*/ 269599 w 3728417"/>
              <a:gd name="connsiteY7" fmla="*/ 2325757 h 7674527"/>
              <a:gd name="connsiteX8" fmla="*/ 667165 w 3728417"/>
              <a:gd name="connsiteY8" fmla="*/ 1967948 h 7674527"/>
              <a:gd name="connsiteX9" fmla="*/ 1203878 w 3728417"/>
              <a:gd name="connsiteY9" fmla="*/ 1649896 h 7674527"/>
              <a:gd name="connsiteX10" fmla="*/ 1621321 w 3728417"/>
              <a:gd name="connsiteY10" fmla="*/ 1490870 h 7674527"/>
              <a:gd name="connsiteX11" fmla="*/ 1839982 w 3728417"/>
              <a:gd name="connsiteY11" fmla="*/ 2226365 h 7674527"/>
              <a:gd name="connsiteX12" fmla="*/ 1203878 w 3728417"/>
              <a:gd name="connsiteY12" fmla="*/ 2782957 h 7674527"/>
              <a:gd name="connsiteX13" fmla="*/ 269599 w 3728417"/>
              <a:gd name="connsiteY13" fmla="*/ 2862470 h 7674527"/>
              <a:gd name="connsiteX14" fmla="*/ 289478 w 3728417"/>
              <a:gd name="connsiteY14" fmla="*/ 3140765 h 7674527"/>
              <a:gd name="connsiteX15" fmla="*/ 1442417 w 3728417"/>
              <a:gd name="connsiteY15" fmla="*/ 3041374 h 7674527"/>
              <a:gd name="connsiteX16" fmla="*/ 1422538 w 3728417"/>
              <a:gd name="connsiteY16" fmla="*/ 2782957 h 7674527"/>
              <a:gd name="connsiteX17" fmla="*/ 1482173 w 3728417"/>
              <a:gd name="connsiteY17" fmla="*/ 2623930 h 7674527"/>
              <a:gd name="connsiteX18" fmla="*/ 1979130 w 3728417"/>
              <a:gd name="connsiteY18" fmla="*/ 2345635 h 7674527"/>
              <a:gd name="connsiteX19" fmla="*/ 1462295 w 3728417"/>
              <a:gd name="connsiteY19" fmla="*/ 715617 h 7674527"/>
              <a:gd name="connsiteX20" fmla="*/ 2098399 w 3728417"/>
              <a:gd name="connsiteY20" fmla="*/ 0 h 7674527"/>
              <a:gd name="connsiteX21" fmla="*/ 3171825 w 3728417"/>
              <a:gd name="connsiteY21" fmla="*/ 1133061 h 7674527"/>
              <a:gd name="connsiteX22" fmla="*/ 3310973 w 3728417"/>
              <a:gd name="connsiteY22" fmla="*/ 2544417 h 7674527"/>
              <a:gd name="connsiteX23" fmla="*/ 3728417 w 3728417"/>
              <a:gd name="connsiteY23" fmla="*/ 2723322 h 7674527"/>
              <a:gd name="connsiteX0" fmla="*/ 240196 w 3728417"/>
              <a:gd name="connsiteY0" fmla="*/ 7674527 h 7674527"/>
              <a:gd name="connsiteX1" fmla="*/ 366644 w 3728417"/>
              <a:gd name="connsiteY1" fmla="*/ 6480313 h 7674527"/>
              <a:gd name="connsiteX2" fmla="*/ 319709 w 3728417"/>
              <a:gd name="connsiteY2" fmla="*/ 5625548 h 7674527"/>
              <a:gd name="connsiteX3" fmla="*/ 135283 w 3728417"/>
              <a:gd name="connsiteY3" fmla="*/ 4890052 h 7674527"/>
              <a:gd name="connsiteX4" fmla="*/ 37410 w 3728417"/>
              <a:gd name="connsiteY4" fmla="*/ 4214191 h 7674527"/>
              <a:gd name="connsiteX5" fmla="*/ 0 w 3728417"/>
              <a:gd name="connsiteY5" fmla="*/ 3578087 h 7674527"/>
              <a:gd name="connsiteX6" fmla="*/ 70817 w 3728417"/>
              <a:gd name="connsiteY6" fmla="*/ 2882348 h 7674527"/>
              <a:gd name="connsiteX7" fmla="*/ 269599 w 3728417"/>
              <a:gd name="connsiteY7" fmla="*/ 2325757 h 7674527"/>
              <a:gd name="connsiteX8" fmla="*/ 667165 w 3728417"/>
              <a:gd name="connsiteY8" fmla="*/ 1967948 h 7674527"/>
              <a:gd name="connsiteX9" fmla="*/ 1203878 w 3728417"/>
              <a:gd name="connsiteY9" fmla="*/ 1649896 h 7674527"/>
              <a:gd name="connsiteX10" fmla="*/ 1621321 w 3728417"/>
              <a:gd name="connsiteY10" fmla="*/ 1490870 h 7674527"/>
              <a:gd name="connsiteX11" fmla="*/ 1839982 w 3728417"/>
              <a:gd name="connsiteY11" fmla="*/ 2226365 h 7674527"/>
              <a:gd name="connsiteX12" fmla="*/ 1203878 w 3728417"/>
              <a:gd name="connsiteY12" fmla="*/ 2782957 h 7674527"/>
              <a:gd name="connsiteX13" fmla="*/ 269599 w 3728417"/>
              <a:gd name="connsiteY13" fmla="*/ 2862470 h 7674527"/>
              <a:gd name="connsiteX14" fmla="*/ 289478 w 3728417"/>
              <a:gd name="connsiteY14" fmla="*/ 3140765 h 7674527"/>
              <a:gd name="connsiteX15" fmla="*/ 1442417 w 3728417"/>
              <a:gd name="connsiteY15" fmla="*/ 3041374 h 7674527"/>
              <a:gd name="connsiteX16" fmla="*/ 1422538 w 3728417"/>
              <a:gd name="connsiteY16" fmla="*/ 2782957 h 7674527"/>
              <a:gd name="connsiteX17" fmla="*/ 1482173 w 3728417"/>
              <a:gd name="connsiteY17" fmla="*/ 2623930 h 7674527"/>
              <a:gd name="connsiteX18" fmla="*/ 1979130 w 3728417"/>
              <a:gd name="connsiteY18" fmla="*/ 2345635 h 7674527"/>
              <a:gd name="connsiteX19" fmla="*/ 1462295 w 3728417"/>
              <a:gd name="connsiteY19" fmla="*/ 715617 h 7674527"/>
              <a:gd name="connsiteX20" fmla="*/ 2098399 w 3728417"/>
              <a:gd name="connsiteY20" fmla="*/ 0 h 7674527"/>
              <a:gd name="connsiteX21" fmla="*/ 3171825 w 3728417"/>
              <a:gd name="connsiteY21" fmla="*/ 1133061 h 7674527"/>
              <a:gd name="connsiteX22" fmla="*/ 3310973 w 3728417"/>
              <a:gd name="connsiteY22" fmla="*/ 2544417 h 7674527"/>
              <a:gd name="connsiteX23" fmla="*/ 3728417 w 3728417"/>
              <a:gd name="connsiteY23" fmla="*/ 2723322 h 7674527"/>
              <a:gd name="connsiteX0" fmla="*/ 230671 w 3718892"/>
              <a:gd name="connsiteY0" fmla="*/ 7674527 h 7674527"/>
              <a:gd name="connsiteX1" fmla="*/ 357119 w 3718892"/>
              <a:gd name="connsiteY1" fmla="*/ 6480313 h 7674527"/>
              <a:gd name="connsiteX2" fmla="*/ 310184 w 3718892"/>
              <a:gd name="connsiteY2" fmla="*/ 5625548 h 7674527"/>
              <a:gd name="connsiteX3" fmla="*/ 125758 w 3718892"/>
              <a:gd name="connsiteY3" fmla="*/ 4890052 h 7674527"/>
              <a:gd name="connsiteX4" fmla="*/ 27885 w 3718892"/>
              <a:gd name="connsiteY4" fmla="*/ 4214191 h 7674527"/>
              <a:gd name="connsiteX5" fmla="*/ 0 w 3718892"/>
              <a:gd name="connsiteY5" fmla="*/ 3578087 h 7674527"/>
              <a:gd name="connsiteX6" fmla="*/ 61292 w 3718892"/>
              <a:gd name="connsiteY6" fmla="*/ 2882348 h 7674527"/>
              <a:gd name="connsiteX7" fmla="*/ 260074 w 3718892"/>
              <a:gd name="connsiteY7" fmla="*/ 2325757 h 7674527"/>
              <a:gd name="connsiteX8" fmla="*/ 657640 w 3718892"/>
              <a:gd name="connsiteY8" fmla="*/ 1967948 h 7674527"/>
              <a:gd name="connsiteX9" fmla="*/ 1194353 w 3718892"/>
              <a:gd name="connsiteY9" fmla="*/ 1649896 h 7674527"/>
              <a:gd name="connsiteX10" fmla="*/ 1611796 w 3718892"/>
              <a:gd name="connsiteY10" fmla="*/ 1490870 h 7674527"/>
              <a:gd name="connsiteX11" fmla="*/ 1830457 w 3718892"/>
              <a:gd name="connsiteY11" fmla="*/ 2226365 h 7674527"/>
              <a:gd name="connsiteX12" fmla="*/ 1194353 w 3718892"/>
              <a:gd name="connsiteY12" fmla="*/ 2782957 h 7674527"/>
              <a:gd name="connsiteX13" fmla="*/ 260074 w 3718892"/>
              <a:gd name="connsiteY13" fmla="*/ 2862470 h 7674527"/>
              <a:gd name="connsiteX14" fmla="*/ 279953 w 3718892"/>
              <a:gd name="connsiteY14" fmla="*/ 3140765 h 7674527"/>
              <a:gd name="connsiteX15" fmla="*/ 1432892 w 3718892"/>
              <a:gd name="connsiteY15" fmla="*/ 3041374 h 7674527"/>
              <a:gd name="connsiteX16" fmla="*/ 1413013 w 3718892"/>
              <a:gd name="connsiteY16" fmla="*/ 2782957 h 7674527"/>
              <a:gd name="connsiteX17" fmla="*/ 1472648 w 3718892"/>
              <a:gd name="connsiteY17" fmla="*/ 2623930 h 7674527"/>
              <a:gd name="connsiteX18" fmla="*/ 1969605 w 3718892"/>
              <a:gd name="connsiteY18" fmla="*/ 2345635 h 7674527"/>
              <a:gd name="connsiteX19" fmla="*/ 1452770 w 3718892"/>
              <a:gd name="connsiteY19" fmla="*/ 715617 h 7674527"/>
              <a:gd name="connsiteX20" fmla="*/ 2088874 w 3718892"/>
              <a:gd name="connsiteY20" fmla="*/ 0 h 7674527"/>
              <a:gd name="connsiteX21" fmla="*/ 3162300 w 3718892"/>
              <a:gd name="connsiteY21" fmla="*/ 1133061 h 7674527"/>
              <a:gd name="connsiteX22" fmla="*/ 3301448 w 3718892"/>
              <a:gd name="connsiteY22" fmla="*/ 2544417 h 7674527"/>
              <a:gd name="connsiteX23" fmla="*/ 3718892 w 3718892"/>
              <a:gd name="connsiteY23" fmla="*/ 2723322 h 7674527"/>
              <a:gd name="connsiteX0" fmla="*/ 224321 w 3712542"/>
              <a:gd name="connsiteY0" fmla="*/ 7674527 h 7674527"/>
              <a:gd name="connsiteX1" fmla="*/ 350769 w 3712542"/>
              <a:gd name="connsiteY1" fmla="*/ 6480313 h 7674527"/>
              <a:gd name="connsiteX2" fmla="*/ 303834 w 3712542"/>
              <a:gd name="connsiteY2" fmla="*/ 5625548 h 7674527"/>
              <a:gd name="connsiteX3" fmla="*/ 119408 w 3712542"/>
              <a:gd name="connsiteY3" fmla="*/ 4890052 h 7674527"/>
              <a:gd name="connsiteX4" fmla="*/ 21535 w 3712542"/>
              <a:gd name="connsiteY4" fmla="*/ 4214191 h 7674527"/>
              <a:gd name="connsiteX5" fmla="*/ 0 w 3712542"/>
              <a:gd name="connsiteY5" fmla="*/ 3574912 h 7674527"/>
              <a:gd name="connsiteX6" fmla="*/ 54942 w 3712542"/>
              <a:gd name="connsiteY6" fmla="*/ 2882348 h 7674527"/>
              <a:gd name="connsiteX7" fmla="*/ 253724 w 3712542"/>
              <a:gd name="connsiteY7" fmla="*/ 2325757 h 7674527"/>
              <a:gd name="connsiteX8" fmla="*/ 651290 w 3712542"/>
              <a:gd name="connsiteY8" fmla="*/ 1967948 h 7674527"/>
              <a:gd name="connsiteX9" fmla="*/ 1188003 w 3712542"/>
              <a:gd name="connsiteY9" fmla="*/ 1649896 h 7674527"/>
              <a:gd name="connsiteX10" fmla="*/ 1605446 w 3712542"/>
              <a:gd name="connsiteY10" fmla="*/ 1490870 h 7674527"/>
              <a:gd name="connsiteX11" fmla="*/ 1824107 w 3712542"/>
              <a:gd name="connsiteY11" fmla="*/ 2226365 h 7674527"/>
              <a:gd name="connsiteX12" fmla="*/ 1188003 w 3712542"/>
              <a:gd name="connsiteY12" fmla="*/ 2782957 h 7674527"/>
              <a:gd name="connsiteX13" fmla="*/ 253724 w 3712542"/>
              <a:gd name="connsiteY13" fmla="*/ 2862470 h 7674527"/>
              <a:gd name="connsiteX14" fmla="*/ 273603 w 3712542"/>
              <a:gd name="connsiteY14" fmla="*/ 3140765 h 7674527"/>
              <a:gd name="connsiteX15" fmla="*/ 1426542 w 3712542"/>
              <a:gd name="connsiteY15" fmla="*/ 3041374 h 7674527"/>
              <a:gd name="connsiteX16" fmla="*/ 1406663 w 3712542"/>
              <a:gd name="connsiteY16" fmla="*/ 2782957 h 7674527"/>
              <a:gd name="connsiteX17" fmla="*/ 1466298 w 3712542"/>
              <a:gd name="connsiteY17" fmla="*/ 2623930 h 7674527"/>
              <a:gd name="connsiteX18" fmla="*/ 1963255 w 3712542"/>
              <a:gd name="connsiteY18" fmla="*/ 2345635 h 7674527"/>
              <a:gd name="connsiteX19" fmla="*/ 1446420 w 3712542"/>
              <a:gd name="connsiteY19" fmla="*/ 715617 h 7674527"/>
              <a:gd name="connsiteX20" fmla="*/ 2082524 w 3712542"/>
              <a:gd name="connsiteY20" fmla="*/ 0 h 7674527"/>
              <a:gd name="connsiteX21" fmla="*/ 3155950 w 3712542"/>
              <a:gd name="connsiteY21" fmla="*/ 1133061 h 7674527"/>
              <a:gd name="connsiteX22" fmla="*/ 3295098 w 3712542"/>
              <a:gd name="connsiteY22" fmla="*/ 2544417 h 7674527"/>
              <a:gd name="connsiteX23" fmla="*/ 3712542 w 3712542"/>
              <a:gd name="connsiteY23" fmla="*/ 2723322 h 7674527"/>
              <a:gd name="connsiteX0" fmla="*/ 230671 w 3718892"/>
              <a:gd name="connsiteY0" fmla="*/ 7674527 h 7674527"/>
              <a:gd name="connsiteX1" fmla="*/ 357119 w 3718892"/>
              <a:gd name="connsiteY1" fmla="*/ 6480313 h 7674527"/>
              <a:gd name="connsiteX2" fmla="*/ 310184 w 3718892"/>
              <a:gd name="connsiteY2" fmla="*/ 5625548 h 7674527"/>
              <a:gd name="connsiteX3" fmla="*/ 125758 w 3718892"/>
              <a:gd name="connsiteY3" fmla="*/ 4890052 h 7674527"/>
              <a:gd name="connsiteX4" fmla="*/ 27885 w 3718892"/>
              <a:gd name="connsiteY4" fmla="*/ 4214191 h 7674527"/>
              <a:gd name="connsiteX5" fmla="*/ 0 w 3718892"/>
              <a:gd name="connsiteY5" fmla="*/ 3574912 h 7674527"/>
              <a:gd name="connsiteX6" fmla="*/ 61292 w 3718892"/>
              <a:gd name="connsiteY6" fmla="*/ 2882348 h 7674527"/>
              <a:gd name="connsiteX7" fmla="*/ 260074 w 3718892"/>
              <a:gd name="connsiteY7" fmla="*/ 2325757 h 7674527"/>
              <a:gd name="connsiteX8" fmla="*/ 657640 w 3718892"/>
              <a:gd name="connsiteY8" fmla="*/ 1967948 h 7674527"/>
              <a:gd name="connsiteX9" fmla="*/ 1194353 w 3718892"/>
              <a:gd name="connsiteY9" fmla="*/ 1649896 h 7674527"/>
              <a:gd name="connsiteX10" fmla="*/ 1611796 w 3718892"/>
              <a:gd name="connsiteY10" fmla="*/ 1490870 h 7674527"/>
              <a:gd name="connsiteX11" fmla="*/ 1830457 w 3718892"/>
              <a:gd name="connsiteY11" fmla="*/ 2226365 h 7674527"/>
              <a:gd name="connsiteX12" fmla="*/ 1194353 w 3718892"/>
              <a:gd name="connsiteY12" fmla="*/ 2782957 h 7674527"/>
              <a:gd name="connsiteX13" fmla="*/ 260074 w 3718892"/>
              <a:gd name="connsiteY13" fmla="*/ 2862470 h 7674527"/>
              <a:gd name="connsiteX14" fmla="*/ 279953 w 3718892"/>
              <a:gd name="connsiteY14" fmla="*/ 3140765 h 7674527"/>
              <a:gd name="connsiteX15" fmla="*/ 1432892 w 3718892"/>
              <a:gd name="connsiteY15" fmla="*/ 3041374 h 7674527"/>
              <a:gd name="connsiteX16" fmla="*/ 1413013 w 3718892"/>
              <a:gd name="connsiteY16" fmla="*/ 2782957 h 7674527"/>
              <a:gd name="connsiteX17" fmla="*/ 1472648 w 3718892"/>
              <a:gd name="connsiteY17" fmla="*/ 2623930 h 7674527"/>
              <a:gd name="connsiteX18" fmla="*/ 1969605 w 3718892"/>
              <a:gd name="connsiteY18" fmla="*/ 2345635 h 7674527"/>
              <a:gd name="connsiteX19" fmla="*/ 1452770 w 3718892"/>
              <a:gd name="connsiteY19" fmla="*/ 715617 h 7674527"/>
              <a:gd name="connsiteX20" fmla="*/ 2088874 w 3718892"/>
              <a:gd name="connsiteY20" fmla="*/ 0 h 7674527"/>
              <a:gd name="connsiteX21" fmla="*/ 3162300 w 3718892"/>
              <a:gd name="connsiteY21" fmla="*/ 1133061 h 7674527"/>
              <a:gd name="connsiteX22" fmla="*/ 3301448 w 3718892"/>
              <a:gd name="connsiteY22" fmla="*/ 2544417 h 7674527"/>
              <a:gd name="connsiteX23" fmla="*/ 3718892 w 3718892"/>
              <a:gd name="connsiteY23" fmla="*/ 2723322 h 7674527"/>
              <a:gd name="connsiteX0" fmla="*/ 230906 w 3719127"/>
              <a:gd name="connsiteY0" fmla="*/ 7674527 h 7674527"/>
              <a:gd name="connsiteX1" fmla="*/ 357354 w 3719127"/>
              <a:gd name="connsiteY1" fmla="*/ 6480313 h 7674527"/>
              <a:gd name="connsiteX2" fmla="*/ 310419 w 3719127"/>
              <a:gd name="connsiteY2" fmla="*/ 5625548 h 7674527"/>
              <a:gd name="connsiteX3" fmla="*/ 125993 w 3719127"/>
              <a:gd name="connsiteY3" fmla="*/ 4890052 h 7674527"/>
              <a:gd name="connsiteX4" fmla="*/ 28120 w 3719127"/>
              <a:gd name="connsiteY4" fmla="*/ 4214191 h 7674527"/>
              <a:gd name="connsiteX5" fmla="*/ 235 w 3719127"/>
              <a:gd name="connsiteY5" fmla="*/ 3574912 h 7674527"/>
              <a:gd name="connsiteX6" fmla="*/ 61527 w 3719127"/>
              <a:gd name="connsiteY6" fmla="*/ 2882348 h 7674527"/>
              <a:gd name="connsiteX7" fmla="*/ 260309 w 3719127"/>
              <a:gd name="connsiteY7" fmla="*/ 2325757 h 7674527"/>
              <a:gd name="connsiteX8" fmla="*/ 657875 w 3719127"/>
              <a:gd name="connsiteY8" fmla="*/ 1967948 h 7674527"/>
              <a:gd name="connsiteX9" fmla="*/ 1194588 w 3719127"/>
              <a:gd name="connsiteY9" fmla="*/ 1649896 h 7674527"/>
              <a:gd name="connsiteX10" fmla="*/ 1612031 w 3719127"/>
              <a:gd name="connsiteY10" fmla="*/ 1490870 h 7674527"/>
              <a:gd name="connsiteX11" fmla="*/ 1830692 w 3719127"/>
              <a:gd name="connsiteY11" fmla="*/ 2226365 h 7674527"/>
              <a:gd name="connsiteX12" fmla="*/ 1194588 w 3719127"/>
              <a:gd name="connsiteY12" fmla="*/ 2782957 h 7674527"/>
              <a:gd name="connsiteX13" fmla="*/ 260309 w 3719127"/>
              <a:gd name="connsiteY13" fmla="*/ 2862470 h 7674527"/>
              <a:gd name="connsiteX14" fmla="*/ 280188 w 3719127"/>
              <a:gd name="connsiteY14" fmla="*/ 3140765 h 7674527"/>
              <a:gd name="connsiteX15" fmla="*/ 1433127 w 3719127"/>
              <a:gd name="connsiteY15" fmla="*/ 3041374 h 7674527"/>
              <a:gd name="connsiteX16" fmla="*/ 1413248 w 3719127"/>
              <a:gd name="connsiteY16" fmla="*/ 2782957 h 7674527"/>
              <a:gd name="connsiteX17" fmla="*/ 1472883 w 3719127"/>
              <a:gd name="connsiteY17" fmla="*/ 2623930 h 7674527"/>
              <a:gd name="connsiteX18" fmla="*/ 1969840 w 3719127"/>
              <a:gd name="connsiteY18" fmla="*/ 2345635 h 7674527"/>
              <a:gd name="connsiteX19" fmla="*/ 1453005 w 3719127"/>
              <a:gd name="connsiteY19" fmla="*/ 715617 h 7674527"/>
              <a:gd name="connsiteX20" fmla="*/ 2089109 w 3719127"/>
              <a:gd name="connsiteY20" fmla="*/ 0 h 7674527"/>
              <a:gd name="connsiteX21" fmla="*/ 3162535 w 3719127"/>
              <a:gd name="connsiteY21" fmla="*/ 1133061 h 7674527"/>
              <a:gd name="connsiteX22" fmla="*/ 3301683 w 3719127"/>
              <a:gd name="connsiteY22" fmla="*/ 2544417 h 7674527"/>
              <a:gd name="connsiteX23" fmla="*/ 3719127 w 3719127"/>
              <a:gd name="connsiteY23" fmla="*/ 2723322 h 7674527"/>
              <a:gd name="connsiteX0" fmla="*/ 230906 w 3719127"/>
              <a:gd name="connsiteY0" fmla="*/ 7674527 h 7674527"/>
              <a:gd name="connsiteX1" fmla="*/ 357354 w 3719127"/>
              <a:gd name="connsiteY1" fmla="*/ 6480313 h 7674527"/>
              <a:gd name="connsiteX2" fmla="*/ 310419 w 3719127"/>
              <a:gd name="connsiteY2" fmla="*/ 5625548 h 7674527"/>
              <a:gd name="connsiteX3" fmla="*/ 125993 w 3719127"/>
              <a:gd name="connsiteY3" fmla="*/ 4890052 h 7674527"/>
              <a:gd name="connsiteX4" fmla="*/ 28120 w 3719127"/>
              <a:gd name="connsiteY4" fmla="*/ 4214191 h 7674527"/>
              <a:gd name="connsiteX5" fmla="*/ 235 w 3719127"/>
              <a:gd name="connsiteY5" fmla="*/ 3574912 h 7674527"/>
              <a:gd name="connsiteX6" fmla="*/ 61527 w 3719127"/>
              <a:gd name="connsiteY6" fmla="*/ 2882348 h 7674527"/>
              <a:gd name="connsiteX7" fmla="*/ 260309 w 3719127"/>
              <a:gd name="connsiteY7" fmla="*/ 2325757 h 7674527"/>
              <a:gd name="connsiteX8" fmla="*/ 657875 w 3719127"/>
              <a:gd name="connsiteY8" fmla="*/ 1967948 h 7674527"/>
              <a:gd name="connsiteX9" fmla="*/ 1194588 w 3719127"/>
              <a:gd name="connsiteY9" fmla="*/ 1649896 h 7674527"/>
              <a:gd name="connsiteX10" fmla="*/ 1612031 w 3719127"/>
              <a:gd name="connsiteY10" fmla="*/ 1490870 h 7674527"/>
              <a:gd name="connsiteX11" fmla="*/ 1830692 w 3719127"/>
              <a:gd name="connsiteY11" fmla="*/ 2226365 h 7674527"/>
              <a:gd name="connsiteX12" fmla="*/ 1194588 w 3719127"/>
              <a:gd name="connsiteY12" fmla="*/ 2782957 h 7674527"/>
              <a:gd name="connsiteX13" fmla="*/ 260309 w 3719127"/>
              <a:gd name="connsiteY13" fmla="*/ 2862470 h 7674527"/>
              <a:gd name="connsiteX14" fmla="*/ 280188 w 3719127"/>
              <a:gd name="connsiteY14" fmla="*/ 3140765 h 7674527"/>
              <a:gd name="connsiteX15" fmla="*/ 1433127 w 3719127"/>
              <a:gd name="connsiteY15" fmla="*/ 3041374 h 7674527"/>
              <a:gd name="connsiteX16" fmla="*/ 1413248 w 3719127"/>
              <a:gd name="connsiteY16" fmla="*/ 2782957 h 7674527"/>
              <a:gd name="connsiteX17" fmla="*/ 1472883 w 3719127"/>
              <a:gd name="connsiteY17" fmla="*/ 2623930 h 7674527"/>
              <a:gd name="connsiteX18" fmla="*/ 1969840 w 3719127"/>
              <a:gd name="connsiteY18" fmla="*/ 2345635 h 7674527"/>
              <a:gd name="connsiteX19" fmla="*/ 1453005 w 3719127"/>
              <a:gd name="connsiteY19" fmla="*/ 715617 h 7674527"/>
              <a:gd name="connsiteX20" fmla="*/ 2089109 w 3719127"/>
              <a:gd name="connsiteY20" fmla="*/ 0 h 7674527"/>
              <a:gd name="connsiteX21" fmla="*/ 3162535 w 3719127"/>
              <a:gd name="connsiteY21" fmla="*/ 1133061 h 7674527"/>
              <a:gd name="connsiteX22" fmla="*/ 3301683 w 3719127"/>
              <a:gd name="connsiteY22" fmla="*/ 2544417 h 7674527"/>
              <a:gd name="connsiteX23" fmla="*/ 3719127 w 3719127"/>
              <a:gd name="connsiteY23" fmla="*/ 2723322 h 7674527"/>
              <a:gd name="connsiteX0" fmla="*/ 231044 w 3719265"/>
              <a:gd name="connsiteY0" fmla="*/ 7674527 h 7674527"/>
              <a:gd name="connsiteX1" fmla="*/ 357492 w 3719265"/>
              <a:gd name="connsiteY1" fmla="*/ 6480313 h 7674527"/>
              <a:gd name="connsiteX2" fmla="*/ 310557 w 3719265"/>
              <a:gd name="connsiteY2" fmla="*/ 5625548 h 7674527"/>
              <a:gd name="connsiteX3" fmla="*/ 126131 w 3719265"/>
              <a:gd name="connsiteY3" fmla="*/ 4890052 h 7674527"/>
              <a:gd name="connsiteX4" fmla="*/ 28258 w 3719265"/>
              <a:gd name="connsiteY4" fmla="*/ 4214191 h 7674527"/>
              <a:gd name="connsiteX5" fmla="*/ 373 w 3719265"/>
              <a:gd name="connsiteY5" fmla="*/ 3574912 h 7674527"/>
              <a:gd name="connsiteX6" fmla="*/ 61665 w 3719265"/>
              <a:gd name="connsiteY6" fmla="*/ 2882348 h 7674527"/>
              <a:gd name="connsiteX7" fmla="*/ 260447 w 3719265"/>
              <a:gd name="connsiteY7" fmla="*/ 2325757 h 7674527"/>
              <a:gd name="connsiteX8" fmla="*/ 658013 w 3719265"/>
              <a:gd name="connsiteY8" fmla="*/ 1967948 h 7674527"/>
              <a:gd name="connsiteX9" fmla="*/ 1194726 w 3719265"/>
              <a:gd name="connsiteY9" fmla="*/ 1649896 h 7674527"/>
              <a:gd name="connsiteX10" fmla="*/ 1612169 w 3719265"/>
              <a:gd name="connsiteY10" fmla="*/ 1490870 h 7674527"/>
              <a:gd name="connsiteX11" fmla="*/ 1830830 w 3719265"/>
              <a:gd name="connsiteY11" fmla="*/ 2226365 h 7674527"/>
              <a:gd name="connsiteX12" fmla="*/ 1194726 w 3719265"/>
              <a:gd name="connsiteY12" fmla="*/ 2782957 h 7674527"/>
              <a:gd name="connsiteX13" fmla="*/ 260447 w 3719265"/>
              <a:gd name="connsiteY13" fmla="*/ 2862470 h 7674527"/>
              <a:gd name="connsiteX14" fmla="*/ 280326 w 3719265"/>
              <a:gd name="connsiteY14" fmla="*/ 3140765 h 7674527"/>
              <a:gd name="connsiteX15" fmla="*/ 1433265 w 3719265"/>
              <a:gd name="connsiteY15" fmla="*/ 3041374 h 7674527"/>
              <a:gd name="connsiteX16" fmla="*/ 1413386 w 3719265"/>
              <a:gd name="connsiteY16" fmla="*/ 2782957 h 7674527"/>
              <a:gd name="connsiteX17" fmla="*/ 1473021 w 3719265"/>
              <a:gd name="connsiteY17" fmla="*/ 2623930 h 7674527"/>
              <a:gd name="connsiteX18" fmla="*/ 1969978 w 3719265"/>
              <a:gd name="connsiteY18" fmla="*/ 2345635 h 7674527"/>
              <a:gd name="connsiteX19" fmla="*/ 1453143 w 3719265"/>
              <a:gd name="connsiteY19" fmla="*/ 715617 h 7674527"/>
              <a:gd name="connsiteX20" fmla="*/ 2089247 w 3719265"/>
              <a:gd name="connsiteY20" fmla="*/ 0 h 7674527"/>
              <a:gd name="connsiteX21" fmla="*/ 3162673 w 3719265"/>
              <a:gd name="connsiteY21" fmla="*/ 1133061 h 7674527"/>
              <a:gd name="connsiteX22" fmla="*/ 3301821 w 3719265"/>
              <a:gd name="connsiteY22" fmla="*/ 2544417 h 7674527"/>
              <a:gd name="connsiteX23" fmla="*/ 3719265 w 3719265"/>
              <a:gd name="connsiteY23" fmla="*/ 2723322 h 7674527"/>
              <a:gd name="connsiteX0" fmla="*/ 230985 w 3719206"/>
              <a:gd name="connsiteY0" fmla="*/ 7674527 h 7674527"/>
              <a:gd name="connsiteX1" fmla="*/ 357433 w 3719206"/>
              <a:gd name="connsiteY1" fmla="*/ 6480313 h 7674527"/>
              <a:gd name="connsiteX2" fmla="*/ 310498 w 3719206"/>
              <a:gd name="connsiteY2" fmla="*/ 5625548 h 7674527"/>
              <a:gd name="connsiteX3" fmla="*/ 126072 w 3719206"/>
              <a:gd name="connsiteY3" fmla="*/ 4890052 h 7674527"/>
              <a:gd name="connsiteX4" fmla="*/ 28199 w 3719206"/>
              <a:gd name="connsiteY4" fmla="*/ 4214191 h 7674527"/>
              <a:gd name="connsiteX5" fmla="*/ 314 w 3719206"/>
              <a:gd name="connsiteY5" fmla="*/ 3574912 h 7674527"/>
              <a:gd name="connsiteX6" fmla="*/ 71131 w 3719206"/>
              <a:gd name="connsiteY6" fmla="*/ 2882348 h 7674527"/>
              <a:gd name="connsiteX7" fmla="*/ 260388 w 3719206"/>
              <a:gd name="connsiteY7" fmla="*/ 2325757 h 7674527"/>
              <a:gd name="connsiteX8" fmla="*/ 657954 w 3719206"/>
              <a:gd name="connsiteY8" fmla="*/ 1967948 h 7674527"/>
              <a:gd name="connsiteX9" fmla="*/ 1194667 w 3719206"/>
              <a:gd name="connsiteY9" fmla="*/ 1649896 h 7674527"/>
              <a:gd name="connsiteX10" fmla="*/ 1612110 w 3719206"/>
              <a:gd name="connsiteY10" fmla="*/ 1490870 h 7674527"/>
              <a:gd name="connsiteX11" fmla="*/ 1830771 w 3719206"/>
              <a:gd name="connsiteY11" fmla="*/ 2226365 h 7674527"/>
              <a:gd name="connsiteX12" fmla="*/ 1194667 w 3719206"/>
              <a:gd name="connsiteY12" fmla="*/ 2782957 h 7674527"/>
              <a:gd name="connsiteX13" fmla="*/ 260388 w 3719206"/>
              <a:gd name="connsiteY13" fmla="*/ 2862470 h 7674527"/>
              <a:gd name="connsiteX14" fmla="*/ 280267 w 3719206"/>
              <a:gd name="connsiteY14" fmla="*/ 3140765 h 7674527"/>
              <a:gd name="connsiteX15" fmla="*/ 1433206 w 3719206"/>
              <a:gd name="connsiteY15" fmla="*/ 3041374 h 7674527"/>
              <a:gd name="connsiteX16" fmla="*/ 1413327 w 3719206"/>
              <a:gd name="connsiteY16" fmla="*/ 2782957 h 7674527"/>
              <a:gd name="connsiteX17" fmla="*/ 1472962 w 3719206"/>
              <a:gd name="connsiteY17" fmla="*/ 2623930 h 7674527"/>
              <a:gd name="connsiteX18" fmla="*/ 1969919 w 3719206"/>
              <a:gd name="connsiteY18" fmla="*/ 2345635 h 7674527"/>
              <a:gd name="connsiteX19" fmla="*/ 1453084 w 3719206"/>
              <a:gd name="connsiteY19" fmla="*/ 715617 h 7674527"/>
              <a:gd name="connsiteX20" fmla="*/ 2089188 w 3719206"/>
              <a:gd name="connsiteY20" fmla="*/ 0 h 7674527"/>
              <a:gd name="connsiteX21" fmla="*/ 3162614 w 3719206"/>
              <a:gd name="connsiteY21" fmla="*/ 1133061 h 7674527"/>
              <a:gd name="connsiteX22" fmla="*/ 3301762 w 3719206"/>
              <a:gd name="connsiteY22" fmla="*/ 2544417 h 7674527"/>
              <a:gd name="connsiteX23" fmla="*/ 3719206 w 3719206"/>
              <a:gd name="connsiteY23" fmla="*/ 2723322 h 7674527"/>
              <a:gd name="connsiteX0" fmla="*/ 230970 w 3719191"/>
              <a:gd name="connsiteY0" fmla="*/ 7674527 h 7674527"/>
              <a:gd name="connsiteX1" fmla="*/ 357418 w 3719191"/>
              <a:gd name="connsiteY1" fmla="*/ 6480313 h 7674527"/>
              <a:gd name="connsiteX2" fmla="*/ 310483 w 3719191"/>
              <a:gd name="connsiteY2" fmla="*/ 5625548 h 7674527"/>
              <a:gd name="connsiteX3" fmla="*/ 126057 w 3719191"/>
              <a:gd name="connsiteY3" fmla="*/ 4890052 h 7674527"/>
              <a:gd name="connsiteX4" fmla="*/ 28184 w 3719191"/>
              <a:gd name="connsiteY4" fmla="*/ 4214191 h 7674527"/>
              <a:gd name="connsiteX5" fmla="*/ 299 w 3719191"/>
              <a:gd name="connsiteY5" fmla="*/ 3574912 h 7674527"/>
              <a:gd name="connsiteX6" fmla="*/ 74291 w 3719191"/>
              <a:gd name="connsiteY6" fmla="*/ 2882348 h 7674527"/>
              <a:gd name="connsiteX7" fmla="*/ 260373 w 3719191"/>
              <a:gd name="connsiteY7" fmla="*/ 2325757 h 7674527"/>
              <a:gd name="connsiteX8" fmla="*/ 657939 w 3719191"/>
              <a:gd name="connsiteY8" fmla="*/ 1967948 h 7674527"/>
              <a:gd name="connsiteX9" fmla="*/ 1194652 w 3719191"/>
              <a:gd name="connsiteY9" fmla="*/ 1649896 h 7674527"/>
              <a:gd name="connsiteX10" fmla="*/ 1612095 w 3719191"/>
              <a:gd name="connsiteY10" fmla="*/ 1490870 h 7674527"/>
              <a:gd name="connsiteX11" fmla="*/ 1830756 w 3719191"/>
              <a:gd name="connsiteY11" fmla="*/ 2226365 h 7674527"/>
              <a:gd name="connsiteX12" fmla="*/ 1194652 w 3719191"/>
              <a:gd name="connsiteY12" fmla="*/ 2782957 h 7674527"/>
              <a:gd name="connsiteX13" fmla="*/ 260373 w 3719191"/>
              <a:gd name="connsiteY13" fmla="*/ 2862470 h 7674527"/>
              <a:gd name="connsiteX14" fmla="*/ 280252 w 3719191"/>
              <a:gd name="connsiteY14" fmla="*/ 3140765 h 7674527"/>
              <a:gd name="connsiteX15" fmla="*/ 1433191 w 3719191"/>
              <a:gd name="connsiteY15" fmla="*/ 3041374 h 7674527"/>
              <a:gd name="connsiteX16" fmla="*/ 1413312 w 3719191"/>
              <a:gd name="connsiteY16" fmla="*/ 2782957 h 7674527"/>
              <a:gd name="connsiteX17" fmla="*/ 1472947 w 3719191"/>
              <a:gd name="connsiteY17" fmla="*/ 2623930 h 7674527"/>
              <a:gd name="connsiteX18" fmla="*/ 1969904 w 3719191"/>
              <a:gd name="connsiteY18" fmla="*/ 2345635 h 7674527"/>
              <a:gd name="connsiteX19" fmla="*/ 1453069 w 3719191"/>
              <a:gd name="connsiteY19" fmla="*/ 715617 h 7674527"/>
              <a:gd name="connsiteX20" fmla="*/ 2089173 w 3719191"/>
              <a:gd name="connsiteY20" fmla="*/ 0 h 7674527"/>
              <a:gd name="connsiteX21" fmla="*/ 3162599 w 3719191"/>
              <a:gd name="connsiteY21" fmla="*/ 1133061 h 7674527"/>
              <a:gd name="connsiteX22" fmla="*/ 3301747 w 3719191"/>
              <a:gd name="connsiteY22" fmla="*/ 2544417 h 7674527"/>
              <a:gd name="connsiteX23" fmla="*/ 3719191 w 3719191"/>
              <a:gd name="connsiteY23" fmla="*/ 2723322 h 7674527"/>
              <a:gd name="connsiteX0" fmla="*/ 231207 w 3719428"/>
              <a:gd name="connsiteY0" fmla="*/ 7674527 h 7674527"/>
              <a:gd name="connsiteX1" fmla="*/ 357655 w 3719428"/>
              <a:gd name="connsiteY1" fmla="*/ 6480313 h 7674527"/>
              <a:gd name="connsiteX2" fmla="*/ 310720 w 3719428"/>
              <a:gd name="connsiteY2" fmla="*/ 5625548 h 7674527"/>
              <a:gd name="connsiteX3" fmla="*/ 126294 w 3719428"/>
              <a:gd name="connsiteY3" fmla="*/ 4890052 h 7674527"/>
              <a:gd name="connsiteX4" fmla="*/ 28421 w 3719428"/>
              <a:gd name="connsiteY4" fmla="*/ 4214191 h 7674527"/>
              <a:gd name="connsiteX5" fmla="*/ 536 w 3719428"/>
              <a:gd name="connsiteY5" fmla="*/ 3574912 h 7674527"/>
              <a:gd name="connsiteX6" fmla="*/ 74528 w 3719428"/>
              <a:gd name="connsiteY6" fmla="*/ 2882348 h 7674527"/>
              <a:gd name="connsiteX7" fmla="*/ 260610 w 3719428"/>
              <a:gd name="connsiteY7" fmla="*/ 2325757 h 7674527"/>
              <a:gd name="connsiteX8" fmla="*/ 658176 w 3719428"/>
              <a:gd name="connsiteY8" fmla="*/ 1967948 h 7674527"/>
              <a:gd name="connsiteX9" fmla="*/ 1194889 w 3719428"/>
              <a:gd name="connsiteY9" fmla="*/ 1649896 h 7674527"/>
              <a:gd name="connsiteX10" fmla="*/ 1612332 w 3719428"/>
              <a:gd name="connsiteY10" fmla="*/ 1490870 h 7674527"/>
              <a:gd name="connsiteX11" fmla="*/ 1830993 w 3719428"/>
              <a:gd name="connsiteY11" fmla="*/ 2226365 h 7674527"/>
              <a:gd name="connsiteX12" fmla="*/ 1194889 w 3719428"/>
              <a:gd name="connsiteY12" fmla="*/ 2782957 h 7674527"/>
              <a:gd name="connsiteX13" fmla="*/ 260610 w 3719428"/>
              <a:gd name="connsiteY13" fmla="*/ 2862470 h 7674527"/>
              <a:gd name="connsiteX14" fmla="*/ 280489 w 3719428"/>
              <a:gd name="connsiteY14" fmla="*/ 3140765 h 7674527"/>
              <a:gd name="connsiteX15" fmla="*/ 1433428 w 3719428"/>
              <a:gd name="connsiteY15" fmla="*/ 3041374 h 7674527"/>
              <a:gd name="connsiteX16" fmla="*/ 1413549 w 3719428"/>
              <a:gd name="connsiteY16" fmla="*/ 2782957 h 7674527"/>
              <a:gd name="connsiteX17" fmla="*/ 1473184 w 3719428"/>
              <a:gd name="connsiteY17" fmla="*/ 2623930 h 7674527"/>
              <a:gd name="connsiteX18" fmla="*/ 1970141 w 3719428"/>
              <a:gd name="connsiteY18" fmla="*/ 2345635 h 7674527"/>
              <a:gd name="connsiteX19" fmla="*/ 1453306 w 3719428"/>
              <a:gd name="connsiteY19" fmla="*/ 715617 h 7674527"/>
              <a:gd name="connsiteX20" fmla="*/ 2089410 w 3719428"/>
              <a:gd name="connsiteY20" fmla="*/ 0 h 7674527"/>
              <a:gd name="connsiteX21" fmla="*/ 3162836 w 3719428"/>
              <a:gd name="connsiteY21" fmla="*/ 1133061 h 7674527"/>
              <a:gd name="connsiteX22" fmla="*/ 3301984 w 3719428"/>
              <a:gd name="connsiteY22" fmla="*/ 2544417 h 7674527"/>
              <a:gd name="connsiteX23" fmla="*/ 3719428 w 3719428"/>
              <a:gd name="connsiteY23" fmla="*/ 2723322 h 7674527"/>
              <a:gd name="connsiteX0" fmla="*/ 231207 w 3719428"/>
              <a:gd name="connsiteY0" fmla="*/ 7674527 h 7674527"/>
              <a:gd name="connsiteX1" fmla="*/ 357655 w 3719428"/>
              <a:gd name="connsiteY1" fmla="*/ 6480313 h 7674527"/>
              <a:gd name="connsiteX2" fmla="*/ 310720 w 3719428"/>
              <a:gd name="connsiteY2" fmla="*/ 5625548 h 7674527"/>
              <a:gd name="connsiteX3" fmla="*/ 126294 w 3719428"/>
              <a:gd name="connsiteY3" fmla="*/ 4890052 h 7674527"/>
              <a:gd name="connsiteX4" fmla="*/ 28421 w 3719428"/>
              <a:gd name="connsiteY4" fmla="*/ 4214191 h 7674527"/>
              <a:gd name="connsiteX5" fmla="*/ 536 w 3719428"/>
              <a:gd name="connsiteY5" fmla="*/ 3574912 h 7674527"/>
              <a:gd name="connsiteX6" fmla="*/ 74528 w 3719428"/>
              <a:gd name="connsiteY6" fmla="*/ 2882348 h 7674527"/>
              <a:gd name="connsiteX7" fmla="*/ 260610 w 3719428"/>
              <a:gd name="connsiteY7" fmla="*/ 2325757 h 7674527"/>
              <a:gd name="connsiteX8" fmla="*/ 658176 w 3719428"/>
              <a:gd name="connsiteY8" fmla="*/ 1967948 h 7674527"/>
              <a:gd name="connsiteX9" fmla="*/ 1194889 w 3719428"/>
              <a:gd name="connsiteY9" fmla="*/ 1649896 h 7674527"/>
              <a:gd name="connsiteX10" fmla="*/ 1612332 w 3719428"/>
              <a:gd name="connsiteY10" fmla="*/ 1490870 h 7674527"/>
              <a:gd name="connsiteX11" fmla="*/ 1830993 w 3719428"/>
              <a:gd name="connsiteY11" fmla="*/ 2226365 h 7674527"/>
              <a:gd name="connsiteX12" fmla="*/ 1194889 w 3719428"/>
              <a:gd name="connsiteY12" fmla="*/ 2782957 h 7674527"/>
              <a:gd name="connsiteX13" fmla="*/ 260610 w 3719428"/>
              <a:gd name="connsiteY13" fmla="*/ 2862470 h 7674527"/>
              <a:gd name="connsiteX14" fmla="*/ 280489 w 3719428"/>
              <a:gd name="connsiteY14" fmla="*/ 3140765 h 7674527"/>
              <a:gd name="connsiteX15" fmla="*/ 1433428 w 3719428"/>
              <a:gd name="connsiteY15" fmla="*/ 3041374 h 7674527"/>
              <a:gd name="connsiteX16" fmla="*/ 1413549 w 3719428"/>
              <a:gd name="connsiteY16" fmla="*/ 2782957 h 7674527"/>
              <a:gd name="connsiteX17" fmla="*/ 1473184 w 3719428"/>
              <a:gd name="connsiteY17" fmla="*/ 2623930 h 7674527"/>
              <a:gd name="connsiteX18" fmla="*/ 1970141 w 3719428"/>
              <a:gd name="connsiteY18" fmla="*/ 2345635 h 7674527"/>
              <a:gd name="connsiteX19" fmla="*/ 1453306 w 3719428"/>
              <a:gd name="connsiteY19" fmla="*/ 715617 h 7674527"/>
              <a:gd name="connsiteX20" fmla="*/ 2089410 w 3719428"/>
              <a:gd name="connsiteY20" fmla="*/ 0 h 7674527"/>
              <a:gd name="connsiteX21" fmla="*/ 3162836 w 3719428"/>
              <a:gd name="connsiteY21" fmla="*/ 1133061 h 7674527"/>
              <a:gd name="connsiteX22" fmla="*/ 3301984 w 3719428"/>
              <a:gd name="connsiteY22" fmla="*/ 2544417 h 7674527"/>
              <a:gd name="connsiteX23" fmla="*/ 3719428 w 3719428"/>
              <a:gd name="connsiteY23" fmla="*/ 2723322 h 7674527"/>
              <a:gd name="connsiteX0" fmla="*/ 231207 w 3719428"/>
              <a:gd name="connsiteY0" fmla="*/ 7674527 h 7674527"/>
              <a:gd name="connsiteX1" fmla="*/ 357655 w 3719428"/>
              <a:gd name="connsiteY1" fmla="*/ 6480313 h 7674527"/>
              <a:gd name="connsiteX2" fmla="*/ 310720 w 3719428"/>
              <a:gd name="connsiteY2" fmla="*/ 5625548 h 7674527"/>
              <a:gd name="connsiteX3" fmla="*/ 126294 w 3719428"/>
              <a:gd name="connsiteY3" fmla="*/ 4890052 h 7674527"/>
              <a:gd name="connsiteX4" fmla="*/ 28421 w 3719428"/>
              <a:gd name="connsiteY4" fmla="*/ 4214191 h 7674527"/>
              <a:gd name="connsiteX5" fmla="*/ 536 w 3719428"/>
              <a:gd name="connsiteY5" fmla="*/ 3574912 h 7674527"/>
              <a:gd name="connsiteX6" fmla="*/ 74528 w 3719428"/>
              <a:gd name="connsiteY6" fmla="*/ 2882348 h 7674527"/>
              <a:gd name="connsiteX7" fmla="*/ 260610 w 3719428"/>
              <a:gd name="connsiteY7" fmla="*/ 2325757 h 7674527"/>
              <a:gd name="connsiteX8" fmla="*/ 658176 w 3719428"/>
              <a:gd name="connsiteY8" fmla="*/ 1967948 h 7674527"/>
              <a:gd name="connsiteX9" fmla="*/ 1194889 w 3719428"/>
              <a:gd name="connsiteY9" fmla="*/ 1649896 h 7674527"/>
              <a:gd name="connsiteX10" fmla="*/ 1612332 w 3719428"/>
              <a:gd name="connsiteY10" fmla="*/ 1490870 h 7674527"/>
              <a:gd name="connsiteX11" fmla="*/ 1830993 w 3719428"/>
              <a:gd name="connsiteY11" fmla="*/ 2226365 h 7674527"/>
              <a:gd name="connsiteX12" fmla="*/ 1194889 w 3719428"/>
              <a:gd name="connsiteY12" fmla="*/ 2782957 h 7674527"/>
              <a:gd name="connsiteX13" fmla="*/ 260610 w 3719428"/>
              <a:gd name="connsiteY13" fmla="*/ 2862470 h 7674527"/>
              <a:gd name="connsiteX14" fmla="*/ 280489 w 3719428"/>
              <a:gd name="connsiteY14" fmla="*/ 3140765 h 7674527"/>
              <a:gd name="connsiteX15" fmla="*/ 1433428 w 3719428"/>
              <a:gd name="connsiteY15" fmla="*/ 3041374 h 7674527"/>
              <a:gd name="connsiteX16" fmla="*/ 1413549 w 3719428"/>
              <a:gd name="connsiteY16" fmla="*/ 2782957 h 7674527"/>
              <a:gd name="connsiteX17" fmla="*/ 1473184 w 3719428"/>
              <a:gd name="connsiteY17" fmla="*/ 2623930 h 7674527"/>
              <a:gd name="connsiteX18" fmla="*/ 1970141 w 3719428"/>
              <a:gd name="connsiteY18" fmla="*/ 2345635 h 7674527"/>
              <a:gd name="connsiteX19" fmla="*/ 1453306 w 3719428"/>
              <a:gd name="connsiteY19" fmla="*/ 715617 h 7674527"/>
              <a:gd name="connsiteX20" fmla="*/ 2089410 w 3719428"/>
              <a:gd name="connsiteY20" fmla="*/ 0 h 7674527"/>
              <a:gd name="connsiteX21" fmla="*/ 3162836 w 3719428"/>
              <a:gd name="connsiteY21" fmla="*/ 1133061 h 7674527"/>
              <a:gd name="connsiteX22" fmla="*/ 3301984 w 3719428"/>
              <a:gd name="connsiteY22" fmla="*/ 2544417 h 7674527"/>
              <a:gd name="connsiteX23" fmla="*/ 3719428 w 3719428"/>
              <a:gd name="connsiteY23" fmla="*/ 2723322 h 7674527"/>
              <a:gd name="connsiteX0" fmla="*/ 231207 w 3719428"/>
              <a:gd name="connsiteY0" fmla="*/ 7674527 h 7674527"/>
              <a:gd name="connsiteX1" fmla="*/ 357655 w 3719428"/>
              <a:gd name="connsiteY1" fmla="*/ 6480313 h 7674527"/>
              <a:gd name="connsiteX2" fmla="*/ 310720 w 3719428"/>
              <a:gd name="connsiteY2" fmla="*/ 5625548 h 7674527"/>
              <a:gd name="connsiteX3" fmla="*/ 126294 w 3719428"/>
              <a:gd name="connsiteY3" fmla="*/ 4890052 h 7674527"/>
              <a:gd name="connsiteX4" fmla="*/ 28421 w 3719428"/>
              <a:gd name="connsiteY4" fmla="*/ 4214191 h 7674527"/>
              <a:gd name="connsiteX5" fmla="*/ 536 w 3719428"/>
              <a:gd name="connsiteY5" fmla="*/ 3574912 h 7674527"/>
              <a:gd name="connsiteX6" fmla="*/ 74528 w 3719428"/>
              <a:gd name="connsiteY6" fmla="*/ 2882348 h 7674527"/>
              <a:gd name="connsiteX7" fmla="*/ 260610 w 3719428"/>
              <a:gd name="connsiteY7" fmla="*/ 2325757 h 7674527"/>
              <a:gd name="connsiteX8" fmla="*/ 658176 w 3719428"/>
              <a:gd name="connsiteY8" fmla="*/ 1967948 h 7674527"/>
              <a:gd name="connsiteX9" fmla="*/ 1194889 w 3719428"/>
              <a:gd name="connsiteY9" fmla="*/ 1649896 h 7674527"/>
              <a:gd name="connsiteX10" fmla="*/ 1612332 w 3719428"/>
              <a:gd name="connsiteY10" fmla="*/ 1490870 h 7674527"/>
              <a:gd name="connsiteX11" fmla="*/ 1830993 w 3719428"/>
              <a:gd name="connsiteY11" fmla="*/ 2226365 h 7674527"/>
              <a:gd name="connsiteX12" fmla="*/ 1194889 w 3719428"/>
              <a:gd name="connsiteY12" fmla="*/ 2782957 h 7674527"/>
              <a:gd name="connsiteX13" fmla="*/ 260610 w 3719428"/>
              <a:gd name="connsiteY13" fmla="*/ 2862470 h 7674527"/>
              <a:gd name="connsiteX14" fmla="*/ 280489 w 3719428"/>
              <a:gd name="connsiteY14" fmla="*/ 3140765 h 7674527"/>
              <a:gd name="connsiteX15" fmla="*/ 1433428 w 3719428"/>
              <a:gd name="connsiteY15" fmla="*/ 3041374 h 7674527"/>
              <a:gd name="connsiteX16" fmla="*/ 1413549 w 3719428"/>
              <a:gd name="connsiteY16" fmla="*/ 2782957 h 7674527"/>
              <a:gd name="connsiteX17" fmla="*/ 1473184 w 3719428"/>
              <a:gd name="connsiteY17" fmla="*/ 2623930 h 7674527"/>
              <a:gd name="connsiteX18" fmla="*/ 1970141 w 3719428"/>
              <a:gd name="connsiteY18" fmla="*/ 2345635 h 7674527"/>
              <a:gd name="connsiteX19" fmla="*/ 1453306 w 3719428"/>
              <a:gd name="connsiteY19" fmla="*/ 715617 h 7674527"/>
              <a:gd name="connsiteX20" fmla="*/ 2089410 w 3719428"/>
              <a:gd name="connsiteY20" fmla="*/ 0 h 7674527"/>
              <a:gd name="connsiteX21" fmla="*/ 3162836 w 3719428"/>
              <a:gd name="connsiteY21" fmla="*/ 1133061 h 7674527"/>
              <a:gd name="connsiteX22" fmla="*/ 3301984 w 3719428"/>
              <a:gd name="connsiteY22" fmla="*/ 2544417 h 7674527"/>
              <a:gd name="connsiteX23" fmla="*/ 3719428 w 3719428"/>
              <a:gd name="connsiteY23" fmla="*/ 2723322 h 7674527"/>
              <a:gd name="connsiteX0" fmla="*/ 231207 w 3719428"/>
              <a:gd name="connsiteY0" fmla="*/ 7674527 h 7674527"/>
              <a:gd name="connsiteX1" fmla="*/ 357655 w 3719428"/>
              <a:gd name="connsiteY1" fmla="*/ 6480313 h 7674527"/>
              <a:gd name="connsiteX2" fmla="*/ 310720 w 3719428"/>
              <a:gd name="connsiteY2" fmla="*/ 5625548 h 7674527"/>
              <a:gd name="connsiteX3" fmla="*/ 126294 w 3719428"/>
              <a:gd name="connsiteY3" fmla="*/ 4890052 h 7674527"/>
              <a:gd name="connsiteX4" fmla="*/ 28421 w 3719428"/>
              <a:gd name="connsiteY4" fmla="*/ 4214191 h 7674527"/>
              <a:gd name="connsiteX5" fmla="*/ 536 w 3719428"/>
              <a:gd name="connsiteY5" fmla="*/ 3574912 h 7674527"/>
              <a:gd name="connsiteX6" fmla="*/ 74528 w 3719428"/>
              <a:gd name="connsiteY6" fmla="*/ 2882348 h 7674527"/>
              <a:gd name="connsiteX7" fmla="*/ 260610 w 3719428"/>
              <a:gd name="connsiteY7" fmla="*/ 2325757 h 7674527"/>
              <a:gd name="connsiteX8" fmla="*/ 658176 w 3719428"/>
              <a:gd name="connsiteY8" fmla="*/ 1967948 h 7674527"/>
              <a:gd name="connsiteX9" fmla="*/ 1194889 w 3719428"/>
              <a:gd name="connsiteY9" fmla="*/ 1649896 h 7674527"/>
              <a:gd name="connsiteX10" fmla="*/ 1612332 w 3719428"/>
              <a:gd name="connsiteY10" fmla="*/ 1490870 h 7674527"/>
              <a:gd name="connsiteX11" fmla="*/ 1830993 w 3719428"/>
              <a:gd name="connsiteY11" fmla="*/ 2226365 h 7674527"/>
              <a:gd name="connsiteX12" fmla="*/ 1194889 w 3719428"/>
              <a:gd name="connsiteY12" fmla="*/ 2782957 h 7674527"/>
              <a:gd name="connsiteX13" fmla="*/ 260610 w 3719428"/>
              <a:gd name="connsiteY13" fmla="*/ 2862470 h 7674527"/>
              <a:gd name="connsiteX14" fmla="*/ 280489 w 3719428"/>
              <a:gd name="connsiteY14" fmla="*/ 3140765 h 7674527"/>
              <a:gd name="connsiteX15" fmla="*/ 1433428 w 3719428"/>
              <a:gd name="connsiteY15" fmla="*/ 3041374 h 7674527"/>
              <a:gd name="connsiteX16" fmla="*/ 1413549 w 3719428"/>
              <a:gd name="connsiteY16" fmla="*/ 2782957 h 7674527"/>
              <a:gd name="connsiteX17" fmla="*/ 1473184 w 3719428"/>
              <a:gd name="connsiteY17" fmla="*/ 2623930 h 7674527"/>
              <a:gd name="connsiteX18" fmla="*/ 1970141 w 3719428"/>
              <a:gd name="connsiteY18" fmla="*/ 2345635 h 7674527"/>
              <a:gd name="connsiteX19" fmla="*/ 1453306 w 3719428"/>
              <a:gd name="connsiteY19" fmla="*/ 715617 h 7674527"/>
              <a:gd name="connsiteX20" fmla="*/ 2089410 w 3719428"/>
              <a:gd name="connsiteY20" fmla="*/ 0 h 7674527"/>
              <a:gd name="connsiteX21" fmla="*/ 3162836 w 3719428"/>
              <a:gd name="connsiteY21" fmla="*/ 1133061 h 7674527"/>
              <a:gd name="connsiteX22" fmla="*/ 3301984 w 3719428"/>
              <a:gd name="connsiteY22" fmla="*/ 2544417 h 7674527"/>
              <a:gd name="connsiteX23" fmla="*/ 3719428 w 3719428"/>
              <a:gd name="connsiteY23" fmla="*/ 2723322 h 7674527"/>
              <a:gd name="connsiteX0" fmla="*/ 231207 w 3719428"/>
              <a:gd name="connsiteY0" fmla="*/ 7674527 h 7674527"/>
              <a:gd name="connsiteX1" fmla="*/ 357655 w 3719428"/>
              <a:gd name="connsiteY1" fmla="*/ 6480313 h 7674527"/>
              <a:gd name="connsiteX2" fmla="*/ 310720 w 3719428"/>
              <a:gd name="connsiteY2" fmla="*/ 5625548 h 7674527"/>
              <a:gd name="connsiteX3" fmla="*/ 126294 w 3719428"/>
              <a:gd name="connsiteY3" fmla="*/ 4890052 h 7674527"/>
              <a:gd name="connsiteX4" fmla="*/ 28421 w 3719428"/>
              <a:gd name="connsiteY4" fmla="*/ 4214191 h 7674527"/>
              <a:gd name="connsiteX5" fmla="*/ 536 w 3719428"/>
              <a:gd name="connsiteY5" fmla="*/ 3574912 h 7674527"/>
              <a:gd name="connsiteX6" fmla="*/ 74528 w 3719428"/>
              <a:gd name="connsiteY6" fmla="*/ 2882348 h 7674527"/>
              <a:gd name="connsiteX7" fmla="*/ 260610 w 3719428"/>
              <a:gd name="connsiteY7" fmla="*/ 2325757 h 7674527"/>
              <a:gd name="connsiteX8" fmla="*/ 658176 w 3719428"/>
              <a:gd name="connsiteY8" fmla="*/ 1967948 h 7674527"/>
              <a:gd name="connsiteX9" fmla="*/ 1194889 w 3719428"/>
              <a:gd name="connsiteY9" fmla="*/ 1649896 h 7674527"/>
              <a:gd name="connsiteX10" fmla="*/ 1612332 w 3719428"/>
              <a:gd name="connsiteY10" fmla="*/ 1490870 h 7674527"/>
              <a:gd name="connsiteX11" fmla="*/ 1830993 w 3719428"/>
              <a:gd name="connsiteY11" fmla="*/ 2226365 h 7674527"/>
              <a:gd name="connsiteX12" fmla="*/ 1194889 w 3719428"/>
              <a:gd name="connsiteY12" fmla="*/ 2782957 h 7674527"/>
              <a:gd name="connsiteX13" fmla="*/ 260610 w 3719428"/>
              <a:gd name="connsiteY13" fmla="*/ 2862470 h 7674527"/>
              <a:gd name="connsiteX14" fmla="*/ 280489 w 3719428"/>
              <a:gd name="connsiteY14" fmla="*/ 3140765 h 7674527"/>
              <a:gd name="connsiteX15" fmla="*/ 1433428 w 3719428"/>
              <a:gd name="connsiteY15" fmla="*/ 3041374 h 7674527"/>
              <a:gd name="connsiteX16" fmla="*/ 1413549 w 3719428"/>
              <a:gd name="connsiteY16" fmla="*/ 2782957 h 7674527"/>
              <a:gd name="connsiteX17" fmla="*/ 1473184 w 3719428"/>
              <a:gd name="connsiteY17" fmla="*/ 2623930 h 7674527"/>
              <a:gd name="connsiteX18" fmla="*/ 1970141 w 3719428"/>
              <a:gd name="connsiteY18" fmla="*/ 2345635 h 7674527"/>
              <a:gd name="connsiteX19" fmla="*/ 1453306 w 3719428"/>
              <a:gd name="connsiteY19" fmla="*/ 715617 h 7674527"/>
              <a:gd name="connsiteX20" fmla="*/ 2089410 w 3719428"/>
              <a:gd name="connsiteY20" fmla="*/ 0 h 7674527"/>
              <a:gd name="connsiteX21" fmla="*/ 3162836 w 3719428"/>
              <a:gd name="connsiteY21" fmla="*/ 1133061 h 7674527"/>
              <a:gd name="connsiteX22" fmla="*/ 3301984 w 3719428"/>
              <a:gd name="connsiteY22" fmla="*/ 2544417 h 7674527"/>
              <a:gd name="connsiteX23" fmla="*/ 3719428 w 3719428"/>
              <a:gd name="connsiteY23" fmla="*/ 2723322 h 7674527"/>
              <a:gd name="connsiteX0" fmla="*/ 231207 w 3719428"/>
              <a:gd name="connsiteY0" fmla="*/ 7674527 h 7674527"/>
              <a:gd name="connsiteX1" fmla="*/ 357655 w 3719428"/>
              <a:gd name="connsiteY1" fmla="*/ 6480313 h 7674527"/>
              <a:gd name="connsiteX2" fmla="*/ 310720 w 3719428"/>
              <a:gd name="connsiteY2" fmla="*/ 5625548 h 7674527"/>
              <a:gd name="connsiteX3" fmla="*/ 126294 w 3719428"/>
              <a:gd name="connsiteY3" fmla="*/ 4890052 h 7674527"/>
              <a:gd name="connsiteX4" fmla="*/ 28421 w 3719428"/>
              <a:gd name="connsiteY4" fmla="*/ 4214191 h 7674527"/>
              <a:gd name="connsiteX5" fmla="*/ 536 w 3719428"/>
              <a:gd name="connsiteY5" fmla="*/ 3574912 h 7674527"/>
              <a:gd name="connsiteX6" fmla="*/ 74528 w 3719428"/>
              <a:gd name="connsiteY6" fmla="*/ 2882348 h 7674527"/>
              <a:gd name="connsiteX7" fmla="*/ 260610 w 3719428"/>
              <a:gd name="connsiteY7" fmla="*/ 2325757 h 7674527"/>
              <a:gd name="connsiteX8" fmla="*/ 658176 w 3719428"/>
              <a:gd name="connsiteY8" fmla="*/ 1967948 h 7674527"/>
              <a:gd name="connsiteX9" fmla="*/ 1194889 w 3719428"/>
              <a:gd name="connsiteY9" fmla="*/ 1649896 h 7674527"/>
              <a:gd name="connsiteX10" fmla="*/ 1612332 w 3719428"/>
              <a:gd name="connsiteY10" fmla="*/ 1490870 h 7674527"/>
              <a:gd name="connsiteX11" fmla="*/ 1830993 w 3719428"/>
              <a:gd name="connsiteY11" fmla="*/ 2226365 h 7674527"/>
              <a:gd name="connsiteX12" fmla="*/ 1194889 w 3719428"/>
              <a:gd name="connsiteY12" fmla="*/ 2782957 h 7674527"/>
              <a:gd name="connsiteX13" fmla="*/ 260610 w 3719428"/>
              <a:gd name="connsiteY13" fmla="*/ 2862470 h 7674527"/>
              <a:gd name="connsiteX14" fmla="*/ 280489 w 3719428"/>
              <a:gd name="connsiteY14" fmla="*/ 3140765 h 7674527"/>
              <a:gd name="connsiteX15" fmla="*/ 1433428 w 3719428"/>
              <a:gd name="connsiteY15" fmla="*/ 3041374 h 7674527"/>
              <a:gd name="connsiteX16" fmla="*/ 1413549 w 3719428"/>
              <a:gd name="connsiteY16" fmla="*/ 2782957 h 7674527"/>
              <a:gd name="connsiteX17" fmla="*/ 1473184 w 3719428"/>
              <a:gd name="connsiteY17" fmla="*/ 2623930 h 7674527"/>
              <a:gd name="connsiteX18" fmla="*/ 1970141 w 3719428"/>
              <a:gd name="connsiteY18" fmla="*/ 2345635 h 7674527"/>
              <a:gd name="connsiteX19" fmla="*/ 1453306 w 3719428"/>
              <a:gd name="connsiteY19" fmla="*/ 715617 h 7674527"/>
              <a:gd name="connsiteX20" fmla="*/ 2089410 w 3719428"/>
              <a:gd name="connsiteY20" fmla="*/ 0 h 7674527"/>
              <a:gd name="connsiteX21" fmla="*/ 3162836 w 3719428"/>
              <a:gd name="connsiteY21" fmla="*/ 1133061 h 7674527"/>
              <a:gd name="connsiteX22" fmla="*/ 3301984 w 3719428"/>
              <a:gd name="connsiteY22" fmla="*/ 2544417 h 7674527"/>
              <a:gd name="connsiteX23" fmla="*/ 3719428 w 3719428"/>
              <a:gd name="connsiteY23" fmla="*/ 2723322 h 7674527"/>
              <a:gd name="connsiteX0" fmla="*/ 231207 w 3719428"/>
              <a:gd name="connsiteY0" fmla="*/ 7674527 h 7674527"/>
              <a:gd name="connsiteX1" fmla="*/ 357655 w 3719428"/>
              <a:gd name="connsiteY1" fmla="*/ 6480313 h 7674527"/>
              <a:gd name="connsiteX2" fmla="*/ 310720 w 3719428"/>
              <a:gd name="connsiteY2" fmla="*/ 5625548 h 7674527"/>
              <a:gd name="connsiteX3" fmla="*/ 126294 w 3719428"/>
              <a:gd name="connsiteY3" fmla="*/ 4890052 h 7674527"/>
              <a:gd name="connsiteX4" fmla="*/ 28421 w 3719428"/>
              <a:gd name="connsiteY4" fmla="*/ 4214191 h 7674527"/>
              <a:gd name="connsiteX5" fmla="*/ 536 w 3719428"/>
              <a:gd name="connsiteY5" fmla="*/ 3574912 h 7674527"/>
              <a:gd name="connsiteX6" fmla="*/ 74528 w 3719428"/>
              <a:gd name="connsiteY6" fmla="*/ 2882348 h 7674527"/>
              <a:gd name="connsiteX7" fmla="*/ 260610 w 3719428"/>
              <a:gd name="connsiteY7" fmla="*/ 2325757 h 7674527"/>
              <a:gd name="connsiteX8" fmla="*/ 658176 w 3719428"/>
              <a:gd name="connsiteY8" fmla="*/ 1967948 h 7674527"/>
              <a:gd name="connsiteX9" fmla="*/ 1194889 w 3719428"/>
              <a:gd name="connsiteY9" fmla="*/ 1649896 h 7674527"/>
              <a:gd name="connsiteX10" fmla="*/ 1612332 w 3719428"/>
              <a:gd name="connsiteY10" fmla="*/ 1490870 h 7674527"/>
              <a:gd name="connsiteX11" fmla="*/ 1830993 w 3719428"/>
              <a:gd name="connsiteY11" fmla="*/ 2226365 h 7674527"/>
              <a:gd name="connsiteX12" fmla="*/ 1194889 w 3719428"/>
              <a:gd name="connsiteY12" fmla="*/ 2782957 h 7674527"/>
              <a:gd name="connsiteX13" fmla="*/ 260610 w 3719428"/>
              <a:gd name="connsiteY13" fmla="*/ 2862470 h 7674527"/>
              <a:gd name="connsiteX14" fmla="*/ 280489 w 3719428"/>
              <a:gd name="connsiteY14" fmla="*/ 3140765 h 7674527"/>
              <a:gd name="connsiteX15" fmla="*/ 1433428 w 3719428"/>
              <a:gd name="connsiteY15" fmla="*/ 3041374 h 7674527"/>
              <a:gd name="connsiteX16" fmla="*/ 1413549 w 3719428"/>
              <a:gd name="connsiteY16" fmla="*/ 2782957 h 7674527"/>
              <a:gd name="connsiteX17" fmla="*/ 1473184 w 3719428"/>
              <a:gd name="connsiteY17" fmla="*/ 2623930 h 7674527"/>
              <a:gd name="connsiteX18" fmla="*/ 1970141 w 3719428"/>
              <a:gd name="connsiteY18" fmla="*/ 2345635 h 7674527"/>
              <a:gd name="connsiteX19" fmla="*/ 1453306 w 3719428"/>
              <a:gd name="connsiteY19" fmla="*/ 715617 h 7674527"/>
              <a:gd name="connsiteX20" fmla="*/ 2089410 w 3719428"/>
              <a:gd name="connsiteY20" fmla="*/ 0 h 7674527"/>
              <a:gd name="connsiteX21" fmla="*/ 3162836 w 3719428"/>
              <a:gd name="connsiteY21" fmla="*/ 1133061 h 7674527"/>
              <a:gd name="connsiteX22" fmla="*/ 3301984 w 3719428"/>
              <a:gd name="connsiteY22" fmla="*/ 2544417 h 7674527"/>
              <a:gd name="connsiteX23" fmla="*/ 3719428 w 3719428"/>
              <a:gd name="connsiteY23" fmla="*/ 2723322 h 7674527"/>
              <a:gd name="connsiteX0" fmla="*/ 231207 w 3719428"/>
              <a:gd name="connsiteY0" fmla="*/ 7674527 h 7674527"/>
              <a:gd name="connsiteX1" fmla="*/ 357655 w 3719428"/>
              <a:gd name="connsiteY1" fmla="*/ 6480313 h 7674527"/>
              <a:gd name="connsiteX2" fmla="*/ 310720 w 3719428"/>
              <a:gd name="connsiteY2" fmla="*/ 5625548 h 7674527"/>
              <a:gd name="connsiteX3" fmla="*/ 126294 w 3719428"/>
              <a:gd name="connsiteY3" fmla="*/ 4890052 h 7674527"/>
              <a:gd name="connsiteX4" fmla="*/ 28421 w 3719428"/>
              <a:gd name="connsiteY4" fmla="*/ 4214191 h 7674527"/>
              <a:gd name="connsiteX5" fmla="*/ 536 w 3719428"/>
              <a:gd name="connsiteY5" fmla="*/ 3574912 h 7674527"/>
              <a:gd name="connsiteX6" fmla="*/ 74528 w 3719428"/>
              <a:gd name="connsiteY6" fmla="*/ 2882348 h 7674527"/>
              <a:gd name="connsiteX7" fmla="*/ 260610 w 3719428"/>
              <a:gd name="connsiteY7" fmla="*/ 2325757 h 7674527"/>
              <a:gd name="connsiteX8" fmla="*/ 658176 w 3719428"/>
              <a:gd name="connsiteY8" fmla="*/ 1967948 h 7674527"/>
              <a:gd name="connsiteX9" fmla="*/ 1194889 w 3719428"/>
              <a:gd name="connsiteY9" fmla="*/ 1649896 h 7674527"/>
              <a:gd name="connsiteX10" fmla="*/ 1612332 w 3719428"/>
              <a:gd name="connsiteY10" fmla="*/ 1490870 h 7674527"/>
              <a:gd name="connsiteX11" fmla="*/ 1830993 w 3719428"/>
              <a:gd name="connsiteY11" fmla="*/ 2226365 h 7674527"/>
              <a:gd name="connsiteX12" fmla="*/ 1194889 w 3719428"/>
              <a:gd name="connsiteY12" fmla="*/ 2782957 h 7674527"/>
              <a:gd name="connsiteX13" fmla="*/ 260610 w 3719428"/>
              <a:gd name="connsiteY13" fmla="*/ 2862470 h 7674527"/>
              <a:gd name="connsiteX14" fmla="*/ 267789 w 3719428"/>
              <a:gd name="connsiteY14" fmla="*/ 3137590 h 7674527"/>
              <a:gd name="connsiteX15" fmla="*/ 1433428 w 3719428"/>
              <a:gd name="connsiteY15" fmla="*/ 3041374 h 7674527"/>
              <a:gd name="connsiteX16" fmla="*/ 1413549 w 3719428"/>
              <a:gd name="connsiteY16" fmla="*/ 2782957 h 7674527"/>
              <a:gd name="connsiteX17" fmla="*/ 1473184 w 3719428"/>
              <a:gd name="connsiteY17" fmla="*/ 2623930 h 7674527"/>
              <a:gd name="connsiteX18" fmla="*/ 1970141 w 3719428"/>
              <a:gd name="connsiteY18" fmla="*/ 2345635 h 7674527"/>
              <a:gd name="connsiteX19" fmla="*/ 1453306 w 3719428"/>
              <a:gd name="connsiteY19" fmla="*/ 715617 h 7674527"/>
              <a:gd name="connsiteX20" fmla="*/ 2089410 w 3719428"/>
              <a:gd name="connsiteY20" fmla="*/ 0 h 7674527"/>
              <a:gd name="connsiteX21" fmla="*/ 3162836 w 3719428"/>
              <a:gd name="connsiteY21" fmla="*/ 1133061 h 7674527"/>
              <a:gd name="connsiteX22" fmla="*/ 3301984 w 3719428"/>
              <a:gd name="connsiteY22" fmla="*/ 2544417 h 7674527"/>
              <a:gd name="connsiteX23" fmla="*/ 3719428 w 3719428"/>
              <a:gd name="connsiteY23" fmla="*/ 2723322 h 7674527"/>
              <a:gd name="connsiteX0" fmla="*/ 231207 w 3719428"/>
              <a:gd name="connsiteY0" fmla="*/ 7674527 h 7674527"/>
              <a:gd name="connsiteX1" fmla="*/ 357655 w 3719428"/>
              <a:gd name="connsiteY1" fmla="*/ 6480313 h 7674527"/>
              <a:gd name="connsiteX2" fmla="*/ 310720 w 3719428"/>
              <a:gd name="connsiteY2" fmla="*/ 5625548 h 7674527"/>
              <a:gd name="connsiteX3" fmla="*/ 126294 w 3719428"/>
              <a:gd name="connsiteY3" fmla="*/ 4890052 h 7674527"/>
              <a:gd name="connsiteX4" fmla="*/ 28421 w 3719428"/>
              <a:gd name="connsiteY4" fmla="*/ 4214191 h 7674527"/>
              <a:gd name="connsiteX5" fmla="*/ 536 w 3719428"/>
              <a:gd name="connsiteY5" fmla="*/ 3574912 h 7674527"/>
              <a:gd name="connsiteX6" fmla="*/ 74528 w 3719428"/>
              <a:gd name="connsiteY6" fmla="*/ 2882348 h 7674527"/>
              <a:gd name="connsiteX7" fmla="*/ 260610 w 3719428"/>
              <a:gd name="connsiteY7" fmla="*/ 2325757 h 7674527"/>
              <a:gd name="connsiteX8" fmla="*/ 658176 w 3719428"/>
              <a:gd name="connsiteY8" fmla="*/ 1967948 h 7674527"/>
              <a:gd name="connsiteX9" fmla="*/ 1194889 w 3719428"/>
              <a:gd name="connsiteY9" fmla="*/ 1649896 h 7674527"/>
              <a:gd name="connsiteX10" fmla="*/ 1612332 w 3719428"/>
              <a:gd name="connsiteY10" fmla="*/ 1490870 h 7674527"/>
              <a:gd name="connsiteX11" fmla="*/ 1830993 w 3719428"/>
              <a:gd name="connsiteY11" fmla="*/ 2226365 h 7674527"/>
              <a:gd name="connsiteX12" fmla="*/ 1194889 w 3719428"/>
              <a:gd name="connsiteY12" fmla="*/ 2782957 h 7674527"/>
              <a:gd name="connsiteX13" fmla="*/ 260610 w 3719428"/>
              <a:gd name="connsiteY13" fmla="*/ 2862470 h 7674527"/>
              <a:gd name="connsiteX14" fmla="*/ 267789 w 3719428"/>
              <a:gd name="connsiteY14" fmla="*/ 3137590 h 7674527"/>
              <a:gd name="connsiteX15" fmla="*/ 1433428 w 3719428"/>
              <a:gd name="connsiteY15" fmla="*/ 3041374 h 7674527"/>
              <a:gd name="connsiteX16" fmla="*/ 1413549 w 3719428"/>
              <a:gd name="connsiteY16" fmla="*/ 2782957 h 7674527"/>
              <a:gd name="connsiteX17" fmla="*/ 1473184 w 3719428"/>
              <a:gd name="connsiteY17" fmla="*/ 2623930 h 7674527"/>
              <a:gd name="connsiteX18" fmla="*/ 1970141 w 3719428"/>
              <a:gd name="connsiteY18" fmla="*/ 2345635 h 7674527"/>
              <a:gd name="connsiteX19" fmla="*/ 1453306 w 3719428"/>
              <a:gd name="connsiteY19" fmla="*/ 715617 h 7674527"/>
              <a:gd name="connsiteX20" fmla="*/ 2089410 w 3719428"/>
              <a:gd name="connsiteY20" fmla="*/ 0 h 7674527"/>
              <a:gd name="connsiteX21" fmla="*/ 3162836 w 3719428"/>
              <a:gd name="connsiteY21" fmla="*/ 1133061 h 7674527"/>
              <a:gd name="connsiteX22" fmla="*/ 3301984 w 3719428"/>
              <a:gd name="connsiteY22" fmla="*/ 2544417 h 7674527"/>
              <a:gd name="connsiteX23" fmla="*/ 3719428 w 3719428"/>
              <a:gd name="connsiteY23" fmla="*/ 2723322 h 7674527"/>
              <a:gd name="connsiteX0" fmla="*/ 231207 w 3719428"/>
              <a:gd name="connsiteY0" fmla="*/ 7674527 h 7674527"/>
              <a:gd name="connsiteX1" fmla="*/ 357655 w 3719428"/>
              <a:gd name="connsiteY1" fmla="*/ 6480313 h 7674527"/>
              <a:gd name="connsiteX2" fmla="*/ 310720 w 3719428"/>
              <a:gd name="connsiteY2" fmla="*/ 5625548 h 7674527"/>
              <a:gd name="connsiteX3" fmla="*/ 126294 w 3719428"/>
              <a:gd name="connsiteY3" fmla="*/ 4890052 h 7674527"/>
              <a:gd name="connsiteX4" fmla="*/ 28421 w 3719428"/>
              <a:gd name="connsiteY4" fmla="*/ 4214191 h 7674527"/>
              <a:gd name="connsiteX5" fmla="*/ 536 w 3719428"/>
              <a:gd name="connsiteY5" fmla="*/ 3574912 h 7674527"/>
              <a:gd name="connsiteX6" fmla="*/ 74528 w 3719428"/>
              <a:gd name="connsiteY6" fmla="*/ 2882348 h 7674527"/>
              <a:gd name="connsiteX7" fmla="*/ 260610 w 3719428"/>
              <a:gd name="connsiteY7" fmla="*/ 2325757 h 7674527"/>
              <a:gd name="connsiteX8" fmla="*/ 658176 w 3719428"/>
              <a:gd name="connsiteY8" fmla="*/ 1967948 h 7674527"/>
              <a:gd name="connsiteX9" fmla="*/ 1194889 w 3719428"/>
              <a:gd name="connsiteY9" fmla="*/ 1649896 h 7674527"/>
              <a:gd name="connsiteX10" fmla="*/ 1612332 w 3719428"/>
              <a:gd name="connsiteY10" fmla="*/ 1490870 h 7674527"/>
              <a:gd name="connsiteX11" fmla="*/ 1830993 w 3719428"/>
              <a:gd name="connsiteY11" fmla="*/ 2226365 h 7674527"/>
              <a:gd name="connsiteX12" fmla="*/ 1194889 w 3719428"/>
              <a:gd name="connsiteY12" fmla="*/ 2782957 h 7674527"/>
              <a:gd name="connsiteX13" fmla="*/ 260610 w 3719428"/>
              <a:gd name="connsiteY13" fmla="*/ 2862470 h 7674527"/>
              <a:gd name="connsiteX14" fmla="*/ 267789 w 3719428"/>
              <a:gd name="connsiteY14" fmla="*/ 3137590 h 7674527"/>
              <a:gd name="connsiteX15" fmla="*/ 1433428 w 3719428"/>
              <a:gd name="connsiteY15" fmla="*/ 3041374 h 7674527"/>
              <a:gd name="connsiteX16" fmla="*/ 1413549 w 3719428"/>
              <a:gd name="connsiteY16" fmla="*/ 2782957 h 7674527"/>
              <a:gd name="connsiteX17" fmla="*/ 1473184 w 3719428"/>
              <a:gd name="connsiteY17" fmla="*/ 2623930 h 7674527"/>
              <a:gd name="connsiteX18" fmla="*/ 1970141 w 3719428"/>
              <a:gd name="connsiteY18" fmla="*/ 2345635 h 7674527"/>
              <a:gd name="connsiteX19" fmla="*/ 1453306 w 3719428"/>
              <a:gd name="connsiteY19" fmla="*/ 715617 h 7674527"/>
              <a:gd name="connsiteX20" fmla="*/ 2089410 w 3719428"/>
              <a:gd name="connsiteY20" fmla="*/ 0 h 7674527"/>
              <a:gd name="connsiteX21" fmla="*/ 3162836 w 3719428"/>
              <a:gd name="connsiteY21" fmla="*/ 1133061 h 7674527"/>
              <a:gd name="connsiteX22" fmla="*/ 3301984 w 3719428"/>
              <a:gd name="connsiteY22" fmla="*/ 2544417 h 7674527"/>
              <a:gd name="connsiteX23" fmla="*/ 3719428 w 3719428"/>
              <a:gd name="connsiteY23" fmla="*/ 2723322 h 7674527"/>
              <a:gd name="connsiteX0" fmla="*/ 231207 w 3719428"/>
              <a:gd name="connsiteY0" fmla="*/ 7674527 h 7674527"/>
              <a:gd name="connsiteX1" fmla="*/ 357655 w 3719428"/>
              <a:gd name="connsiteY1" fmla="*/ 6480313 h 7674527"/>
              <a:gd name="connsiteX2" fmla="*/ 310720 w 3719428"/>
              <a:gd name="connsiteY2" fmla="*/ 5625548 h 7674527"/>
              <a:gd name="connsiteX3" fmla="*/ 126294 w 3719428"/>
              <a:gd name="connsiteY3" fmla="*/ 4890052 h 7674527"/>
              <a:gd name="connsiteX4" fmla="*/ 28421 w 3719428"/>
              <a:gd name="connsiteY4" fmla="*/ 4214191 h 7674527"/>
              <a:gd name="connsiteX5" fmla="*/ 536 w 3719428"/>
              <a:gd name="connsiteY5" fmla="*/ 3574912 h 7674527"/>
              <a:gd name="connsiteX6" fmla="*/ 74528 w 3719428"/>
              <a:gd name="connsiteY6" fmla="*/ 2882348 h 7674527"/>
              <a:gd name="connsiteX7" fmla="*/ 260610 w 3719428"/>
              <a:gd name="connsiteY7" fmla="*/ 2325757 h 7674527"/>
              <a:gd name="connsiteX8" fmla="*/ 658176 w 3719428"/>
              <a:gd name="connsiteY8" fmla="*/ 1967948 h 7674527"/>
              <a:gd name="connsiteX9" fmla="*/ 1194889 w 3719428"/>
              <a:gd name="connsiteY9" fmla="*/ 1649896 h 7674527"/>
              <a:gd name="connsiteX10" fmla="*/ 1612332 w 3719428"/>
              <a:gd name="connsiteY10" fmla="*/ 1490870 h 7674527"/>
              <a:gd name="connsiteX11" fmla="*/ 1830993 w 3719428"/>
              <a:gd name="connsiteY11" fmla="*/ 2226365 h 7674527"/>
              <a:gd name="connsiteX12" fmla="*/ 1194889 w 3719428"/>
              <a:gd name="connsiteY12" fmla="*/ 2782957 h 7674527"/>
              <a:gd name="connsiteX13" fmla="*/ 260610 w 3719428"/>
              <a:gd name="connsiteY13" fmla="*/ 2862470 h 7674527"/>
              <a:gd name="connsiteX14" fmla="*/ 267789 w 3719428"/>
              <a:gd name="connsiteY14" fmla="*/ 3137590 h 7674527"/>
              <a:gd name="connsiteX15" fmla="*/ 1433428 w 3719428"/>
              <a:gd name="connsiteY15" fmla="*/ 3041374 h 7674527"/>
              <a:gd name="connsiteX16" fmla="*/ 1413549 w 3719428"/>
              <a:gd name="connsiteY16" fmla="*/ 2782957 h 7674527"/>
              <a:gd name="connsiteX17" fmla="*/ 1473184 w 3719428"/>
              <a:gd name="connsiteY17" fmla="*/ 2627105 h 7674527"/>
              <a:gd name="connsiteX18" fmla="*/ 1970141 w 3719428"/>
              <a:gd name="connsiteY18" fmla="*/ 2345635 h 7674527"/>
              <a:gd name="connsiteX19" fmla="*/ 1453306 w 3719428"/>
              <a:gd name="connsiteY19" fmla="*/ 715617 h 7674527"/>
              <a:gd name="connsiteX20" fmla="*/ 2089410 w 3719428"/>
              <a:gd name="connsiteY20" fmla="*/ 0 h 7674527"/>
              <a:gd name="connsiteX21" fmla="*/ 3162836 w 3719428"/>
              <a:gd name="connsiteY21" fmla="*/ 1133061 h 7674527"/>
              <a:gd name="connsiteX22" fmla="*/ 3301984 w 3719428"/>
              <a:gd name="connsiteY22" fmla="*/ 2544417 h 7674527"/>
              <a:gd name="connsiteX23" fmla="*/ 3719428 w 3719428"/>
              <a:gd name="connsiteY23" fmla="*/ 2723322 h 7674527"/>
              <a:gd name="connsiteX0" fmla="*/ 231207 w 3719428"/>
              <a:gd name="connsiteY0" fmla="*/ 7674527 h 7674527"/>
              <a:gd name="connsiteX1" fmla="*/ 357655 w 3719428"/>
              <a:gd name="connsiteY1" fmla="*/ 6480313 h 7674527"/>
              <a:gd name="connsiteX2" fmla="*/ 310720 w 3719428"/>
              <a:gd name="connsiteY2" fmla="*/ 5625548 h 7674527"/>
              <a:gd name="connsiteX3" fmla="*/ 126294 w 3719428"/>
              <a:gd name="connsiteY3" fmla="*/ 4890052 h 7674527"/>
              <a:gd name="connsiteX4" fmla="*/ 28421 w 3719428"/>
              <a:gd name="connsiteY4" fmla="*/ 4214191 h 7674527"/>
              <a:gd name="connsiteX5" fmla="*/ 536 w 3719428"/>
              <a:gd name="connsiteY5" fmla="*/ 3574912 h 7674527"/>
              <a:gd name="connsiteX6" fmla="*/ 74528 w 3719428"/>
              <a:gd name="connsiteY6" fmla="*/ 2882348 h 7674527"/>
              <a:gd name="connsiteX7" fmla="*/ 260610 w 3719428"/>
              <a:gd name="connsiteY7" fmla="*/ 2325757 h 7674527"/>
              <a:gd name="connsiteX8" fmla="*/ 658176 w 3719428"/>
              <a:gd name="connsiteY8" fmla="*/ 1967948 h 7674527"/>
              <a:gd name="connsiteX9" fmla="*/ 1194889 w 3719428"/>
              <a:gd name="connsiteY9" fmla="*/ 1649896 h 7674527"/>
              <a:gd name="connsiteX10" fmla="*/ 1612332 w 3719428"/>
              <a:gd name="connsiteY10" fmla="*/ 1490870 h 7674527"/>
              <a:gd name="connsiteX11" fmla="*/ 1830993 w 3719428"/>
              <a:gd name="connsiteY11" fmla="*/ 2226365 h 7674527"/>
              <a:gd name="connsiteX12" fmla="*/ 1194889 w 3719428"/>
              <a:gd name="connsiteY12" fmla="*/ 2782957 h 7674527"/>
              <a:gd name="connsiteX13" fmla="*/ 260610 w 3719428"/>
              <a:gd name="connsiteY13" fmla="*/ 2862470 h 7674527"/>
              <a:gd name="connsiteX14" fmla="*/ 267789 w 3719428"/>
              <a:gd name="connsiteY14" fmla="*/ 3137590 h 7674527"/>
              <a:gd name="connsiteX15" fmla="*/ 1433428 w 3719428"/>
              <a:gd name="connsiteY15" fmla="*/ 3041374 h 7674527"/>
              <a:gd name="connsiteX16" fmla="*/ 1413549 w 3719428"/>
              <a:gd name="connsiteY16" fmla="*/ 2782957 h 7674527"/>
              <a:gd name="connsiteX17" fmla="*/ 1473184 w 3719428"/>
              <a:gd name="connsiteY17" fmla="*/ 2627105 h 7674527"/>
              <a:gd name="connsiteX18" fmla="*/ 1970141 w 3719428"/>
              <a:gd name="connsiteY18" fmla="*/ 2345635 h 7674527"/>
              <a:gd name="connsiteX19" fmla="*/ 1453306 w 3719428"/>
              <a:gd name="connsiteY19" fmla="*/ 715617 h 7674527"/>
              <a:gd name="connsiteX20" fmla="*/ 2089410 w 3719428"/>
              <a:gd name="connsiteY20" fmla="*/ 0 h 7674527"/>
              <a:gd name="connsiteX21" fmla="*/ 3162836 w 3719428"/>
              <a:gd name="connsiteY21" fmla="*/ 1133061 h 7674527"/>
              <a:gd name="connsiteX22" fmla="*/ 3301984 w 3719428"/>
              <a:gd name="connsiteY22" fmla="*/ 2544417 h 7674527"/>
              <a:gd name="connsiteX23" fmla="*/ 3719428 w 3719428"/>
              <a:gd name="connsiteY23" fmla="*/ 2723322 h 7674527"/>
              <a:gd name="connsiteX0" fmla="*/ 231207 w 3719428"/>
              <a:gd name="connsiteY0" fmla="*/ 7674527 h 7674527"/>
              <a:gd name="connsiteX1" fmla="*/ 357655 w 3719428"/>
              <a:gd name="connsiteY1" fmla="*/ 6480313 h 7674527"/>
              <a:gd name="connsiteX2" fmla="*/ 310720 w 3719428"/>
              <a:gd name="connsiteY2" fmla="*/ 5625548 h 7674527"/>
              <a:gd name="connsiteX3" fmla="*/ 126294 w 3719428"/>
              <a:gd name="connsiteY3" fmla="*/ 4890052 h 7674527"/>
              <a:gd name="connsiteX4" fmla="*/ 28421 w 3719428"/>
              <a:gd name="connsiteY4" fmla="*/ 4214191 h 7674527"/>
              <a:gd name="connsiteX5" fmla="*/ 536 w 3719428"/>
              <a:gd name="connsiteY5" fmla="*/ 3574912 h 7674527"/>
              <a:gd name="connsiteX6" fmla="*/ 74528 w 3719428"/>
              <a:gd name="connsiteY6" fmla="*/ 2882348 h 7674527"/>
              <a:gd name="connsiteX7" fmla="*/ 260610 w 3719428"/>
              <a:gd name="connsiteY7" fmla="*/ 2325757 h 7674527"/>
              <a:gd name="connsiteX8" fmla="*/ 658176 w 3719428"/>
              <a:gd name="connsiteY8" fmla="*/ 1967948 h 7674527"/>
              <a:gd name="connsiteX9" fmla="*/ 1194889 w 3719428"/>
              <a:gd name="connsiteY9" fmla="*/ 1649896 h 7674527"/>
              <a:gd name="connsiteX10" fmla="*/ 1612332 w 3719428"/>
              <a:gd name="connsiteY10" fmla="*/ 1490870 h 7674527"/>
              <a:gd name="connsiteX11" fmla="*/ 1830993 w 3719428"/>
              <a:gd name="connsiteY11" fmla="*/ 2226365 h 7674527"/>
              <a:gd name="connsiteX12" fmla="*/ 1194889 w 3719428"/>
              <a:gd name="connsiteY12" fmla="*/ 2782957 h 7674527"/>
              <a:gd name="connsiteX13" fmla="*/ 260610 w 3719428"/>
              <a:gd name="connsiteY13" fmla="*/ 2862470 h 7674527"/>
              <a:gd name="connsiteX14" fmla="*/ 267789 w 3719428"/>
              <a:gd name="connsiteY14" fmla="*/ 3137590 h 7674527"/>
              <a:gd name="connsiteX15" fmla="*/ 1433428 w 3719428"/>
              <a:gd name="connsiteY15" fmla="*/ 3041374 h 7674527"/>
              <a:gd name="connsiteX16" fmla="*/ 1413549 w 3719428"/>
              <a:gd name="connsiteY16" fmla="*/ 2782957 h 7674527"/>
              <a:gd name="connsiteX17" fmla="*/ 1473184 w 3719428"/>
              <a:gd name="connsiteY17" fmla="*/ 2627105 h 7674527"/>
              <a:gd name="connsiteX18" fmla="*/ 1970141 w 3719428"/>
              <a:gd name="connsiteY18" fmla="*/ 2345635 h 7674527"/>
              <a:gd name="connsiteX19" fmla="*/ 1453306 w 3719428"/>
              <a:gd name="connsiteY19" fmla="*/ 715617 h 7674527"/>
              <a:gd name="connsiteX20" fmla="*/ 2089410 w 3719428"/>
              <a:gd name="connsiteY20" fmla="*/ 0 h 7674527"/>
              <a:gd name="connsiteX21" fmla="*/ 3162836 w 3719428"/>
              <a:gd name="connsiteY21" fmla="*/ 1133061 h 7674527"/>
              <a:gd name="connsiteX22" fmla="*/ 3301984 w 3719428"/>
              <a:gd name="connsiteY22" fmla="*/ 2544417 h 7674527"/>
              <a:gd name="connsiteX23" fmla="*/ 3719428 w 3719428"/>
              <a:gd name="connsiteY23" fmla="*/ 2723322 h 7674527"/>
              <a:gd name="connsiteX0" fmla="*/ 231207 w 3719428"/>
              <a:gd name="connsiteY0" fmla="*/ 7674527 h 7674527"/>
              <a:gd name="connsiteX1" fmla="*/ 357655 w 3719428"/>
              <a:gd name="connsiteY1" fmla="*/ 6480313 h 7674527"/>
              <a:gd name="connsiteX2" fmla="*/ 310720 w 3719428"/>
              <a:gd name="connsiteY2" fmla="*/ 5625548 h 7674527"/>
              <a:gd name="connsiteX3" fmla="*/ 126294 w 3719428"/>
              <a:gd name="connsiteY3" fmla="*/ 4890052 h 7674527"/>
              <a:gd name="connsiteX4" fmla="*/ 28421 w 3719428"/>
              <a:gd name="connsiteY4" fmla="*/ 4214191 h 7674527"/>
              <a:gd name="connsiteX5" fmla="*/ 536 w 3719428"/>
              <a:gd name="connsiteY5" fmla="*/ 3574912 h 7674527"/>
              <a:gd name="connsiteX6" fmla="*/ 74528 w 3719428"/>
              <a:gd name="connsiteY6" fmla="*/ 2882348 h 7674527"/>
              <a:gd name="connsiteX7" fmla="*/ 260610 w 3719428"/>
              <a:gd name="connsiteY7" fmla="*/ 2325757 h 7674527"/>
              <a:gd name="connsiteX8" fmla="*/ 658176 w 3719428"/>
              <a:gd name="connsiteY8" fmla="*/ 1967948 h 7674527"/>
              <a:gd name="connsiteX9" fmla="*/ 1194889 w 3719428"/>
              <a:gd name="connsiteY9" fmla="*/ 1649896 h 7674527"/>
              <a:gd name="connsiteX10" fmla="*/ 1612332 w 3719428"/>
              <a:gd name="connsiteY10" fmla="*/ 1490870 h 7674527"/>
              <a:gd name="connsiteX11" fmla="*/ 1830993 w 3719428"/>
              <a:gd name="connsiteY11" fmla="*/ 2226365 h 7674527"/>
              <a:gd name="connsiteX12" fmla="*/ 1194889 w 3719428"/>
              <a:gd name="connsiteY12" fmla="*/ 2782957 h 7674527"/>
              <a:gd name="connsiteX13" fmla="*/ 260610 w 3719428"/>
              <a:gd name="connsiteY13" fmla="*/ 2862470 h 7674527"/>
              <a:gd name="connsiteX14" fmla="*/ 267789 w 3719428"/>
              <a:gd name="connsiteY14" fmla="*/ 3137590 h 7674527"/>
              <a:gd name="connsiteX15" fmla="*/ 1433428 w 3719428"/>
              <a:gd name="connsiteY15" fmla="*/ 3041374 h 7674527"/>
              <a:gd name="connsiteX16" fmla="*/ 1413549 w 3719428"/>
              <a:gd name="connsiteY16" fmla="*/ 2782957 h 7674527"/>
              <a:gd name="connsiteX17" fmla="*/ 1473184 w 3719428"/>
              <a:gd name="connsiteY17" fmla="*/ 2627105 h 7674527"/>
              <a:gd name="connsiteX18" fmla="*/ 1970141 w 3719428"/>
              <a:gd name="connsiteY18" fmla="*/ 2345635 h 7674527"/>
              <a:gd name="connsiteX19" fmla="*/ 1446956 w 3719428"/>
              <a:gd name="connsiteY19" fmla="*/ 715617 h 7674527"/>
              <a:gd name="connsiteX20" fmla="*/ 2089410 w 3719428"/>
              <a:gd name="connsiteY20" fmla="*/ 0 h 7674527"/>
              <a:gd name="connsiteX21" fmla="*/ 3162836 w 3719428"/>
              <a:gd name="connsiteY21" fmla="*/ 1133061 h 7674527"/>
              <a:gd name="connsiteX22" fmla="*/ 3301984 w 3719428"/>
              <a:gd name="connsiteY22" fmla="*/ 2544417 h 7674527"/>
              <a:gd name="connsiteX23" fmla="*/ 3719428 w 3719428"/>
              <a:gd name="connsiteY23" fmla="*/ 2723322 h 7674527"/>
              <a:gd name="connsiteX0" fmla="*/ 231207 w 3719428"/>
              <a:gd name="connsiteY0" fmla="*/ 7674527 h 7674527"/>
              <a:gd name="connsiteX1" fmla="*/ 357655 w 3719428"/>
              <a:gd name="connsiteY1" fmla="*/ 6480313 h 7674527"/>
              <a:gd name="connsiteX2" fmla="*/ 310720 w 3719428"/>
              <a:gd name="connsiteY2" fmla="*/ 5625548 h 7674527"/>
              <a:gd name="connsiteX3" fmla="*/ 126294 w 3719428"/>
              <a:gd name="connsiteY3" fmla="*/ 4890052 h 7674527"/>
              <a:gd name="connsiteX4" fmla="*/ 28421 w 3719428"/>
              <a:gd name="connsiteY4" fmla="*/ 4214191 h 7674527"/>
              <a:gd name="connsiteX5" fmla="*/ 536 w 3719428"/>
              <a:gd name="connsiteY5" fmla="*/ 3574912 h 7674527"/>
              <a:gd name="connsiteX6" fmla="*/ 74528 w 3719428"/>
              <a:gd name="connsiteY6" fmla="*/ 2882348 h 7674527"/>
              <a:gd name="connsiteX7" fmla="*/ 260610 w 3719428"/>
              <a:gd name="connsiteY7" fmla="*/ 2325757 h 7674527"/>
              <a:gd name="connsiteX8" fmla="*/ 658176 w 3719428"/>
              <a:gd name="connsiteY8" fmla="*/ 1967948 h 7674527"/>
              <a:gd name="connsiteX9" fmla="*/ 1194889 w 3719428"/>
              <a:gd name="connsiteY9" fmla="*/ 1649896 h 7674527"/>
              <a:gd name="connsiteX10" fmla="*/ 1612332 w 3719428"/>
              <a:gd name="connsiteY10" fmla="*/ 1490870 h 7674527"/>
              <a:gd name="connsiteX11" fmla="*/ 1830993 w 3719428"/>
              <a:gd name="connsiteY11" fmla="*/ 2226365 h 7674527"/>
              <a:gd name="connsiteX12" fmla="*/ 1194889 w 3719428"/>
              <a:gd name="connsiteY12" fmla="*/ 2782957 h 7674527"/>
              <a:gd name="connsiteX13" fmla="*/ 260610 w 3719428"/>
              <a:gd name="connsiteY13" fmla="*/ 2862470 h 7674527"/>
              <a:gd name="connsiteX14" fmla="*/ 267789 w 3719428"/>
              <a:gd name="connsiteY14" fmla="*/ 3137590 h 7674527"/>
              <a:gd name="connsiteX15" fmla="*/ 1433428 w 3719428"/>
              <a:gd name="connsiteY15" fmla="*/ 3041374 h 7674527"/>
              <a:gd name="connsiteX16" fmla="*/ 1413549 w 3719428"/>
              <a:gd name="connsiteY16" fmla="*/ 2782957 h 7674527"/>
              <a:gd name="connsiteX17" fmla="*/ 1473184 w 3719428"/>
              <a:gd name="connsiteY17" fmla="*/ 2627105 h 7674527"/>
              <a:gd name="connsiteX18" fmla="*/ 1970141 w 3719428"/>
              <a:gd name="connsiteY18" fmla="*/ 2345635 h 7674527"/>
              <a:gd name="connsiteX19" fmla="*/ 1443781 w 3719428"/>
              <a:gd name="connsiteY19" fmla="*/ 721967 h 7674527"/>
              <a:gd name="connsiteX20" fmla="*/ 2089410 w 3719428"/>
              <a:gd name="connsiteY20" fmla="*/ 0 h 7674527"/>
              <a:gd name="connsiteX21" fmla="*/ 3162836 w 3719428"/>
              <a:gd name="connsiteY21" fmla="*/ 1133061 h 7674527"/>
              <a:gd name="connsiteX22" fmla="*/ 3301984 w 3719428"/>
              <a:gd name="connsiteY22" fmla="*/ 2544417 h 7674527"/>
              <a:gd name="connsiteX23" fmla="*/ 3719428 w 3719428"/>
              <a:gd name="connsiteY23" fmla="*/ 2723322 h 7674527"/>
              <a:gd name="connsiteX0" fmla="*/ 231207 w 3719428"/>
              <a:gd name="connsiteY0" fmla="*/ 7674527 h 7674527"/>
              <a:gd name="connsiteX1" fmla="*/ 357655 w 3719428"/>
              <a:gd name="connsiteY1" fmla="*/ 6480313 h 7674527"/>
              <a:gd name="connsiteX2" fmla="*/ 310720 w 3719428"/>
              <a:gd name="connsiteY2" fmla="*/ 5625548 h 7674527"/>
              <a:gd name="connsiteX3" fmla="*/ 126294 w 3719428"/>
              <a:gd name="connsiteY3" fmla="*/ 4890052 h 7674527"/>
              <a:gd name="connsiteX4" fmla="*/ 28421 w 3719428"/>
              <a:gd name="connsiteY4" fmla="*/ 4214191 h 7674527"/>
              <a:gd name="connsiteX5" fmla="*/ 536 w 3719428"/>
              <a:gd name="connsiteY5" fmla="*/ 3574912 h 7674527"/>
              <a:gd name="connsiteX6" fmla="*/ 74528 w 3719428"/>
              <a:gd name="connsiteY6" fmla="*/ 2882348 h 7674527"/>
              <a:gd name="connsiteX7" fmla="*/ 260610 w 3719428"/>
              <a:gd name="connsiteY7" fmla="*/ 2325757 h 7674527"/>
              <a:gd name="connsiteX8" fmla="*/ 658176 w 3719428"/>
              <a:gd name="connsiteY8" fmla="*/ 1967948 h 7674527"/>
              <a:gd name="connsiteX9" fmla="*/ 1194889 w 3719428"/>
              <a:gd name="connsiteY9" fmla="*/ 1649896 h 7674527"/>
              <a:gd name="connsiteX10" fmla="*/ 1612332 w 3719428"/>
              <a:gd name="connsiteY10" fmla="*/ 1490870 h 7674527"/>
              <a:gd name="connsiteX11" fmla="*/ 1830993 w 3719428"/>
              <a:gd name="connsiteY11" fmla="*/ 2226365 h 7674527"/>
              <a:gd name="connsiteX12" fmla="*/ 1194889 w 3719428"/>
              <a:gd name="connsiteY12" fmla="*/ 2782957 h 7674527"/>
              <a:gd name="connsiteX13" fmla="*/ 260610 w 3719428"/>
              <a:gd name="connsiteY13" fmla="*/ 2862470 h 7674527"/>
              <a:gd name="connsiteX14" fmla="*/ 267789 w 3719428"/>
              <a:gd name="connsiteY14" fmla="*/ 3137590 h 7674527"/>
              <a:gd name="connsiteX15" fmla="*/ 1433428 w 3719428"/>
              <a:gd name="connsiteY15" fmla="*/ 3041374 h 7674527"/>
              <a:gd name="connsiteX16" fmla="*/ 1413549 w 3719428"/>
              <a:gd name="connsiteY16" fmla="*/ 2782957 h 7674527"/>
              <a:gd name="connsiteX17" fmla="*/ 1473184 w 3719428"/>
              <a:gd name="connsiteY17" fmla="*/ 2627105 h 7674527"/>
              <a:gd name="connsiteX18" fmla="*/ 1970141 w 3719428"/>
              <a:gd name="connsiteY18" fmla="*/ 2345635 h 7674527"/>
              <a:gd name="connsiteX19" fmla="*/ 1443781 w 3719428"/>
              <a:gd name="connsiteY19" fmla="*/ 721967 h 7674527"/>
              <a:gd name="connsiteX20" fmla="*/ 2089410 w 3719428"/>
              <a:gd name="connsiteY20" fmla="*/ 0 h 7674527"/>
              <a:gd name="connsiteX21" fmla="*/ 3162836 w 3719428"/>
              <a:gd name="connsiteY21" fmla="*/ 1133061 h 7674527"/>
              <a:gd name="connsiteX22" fmla="*/ 3301984 w 3719428"/>
              <a:gd name="connsiteY22" fmla="*/ 2544417 h 7674527"/>
              <a:gd name="connsiteX23" fmla="*/ 3719428 w 3719428"/>
              <a:gd name="connsiteY23" fmla="*/ 2723322 h 7674527"/>
              <a:gd name="connsiteX0" fmla="*/ 231207 w 3719428"/>
              <a:gd name="connsiteY0" fmla="*/ 7655477 h 7655477"/>
              <a:gd name="connsiteX1" fmla="*/ 357655 w 3719428"/>
              <a:gd name="connsiteY1" fmla="*/ 6461263 h 7655477"/>
              <a:gd name="connsiteX2" fmla="*/ 310720 w 3719428"/>
              <a:gd name="connsiteY2" fmla="*/ 5606498 h 7655477"/>
              <a:gd name="connsiteX3" fmla="*/ 126294 w 3719428"/>
              <a:gd name="connsiteY3" fmla="*/ 4871002 h 7655477"/>
              <a:gd name="connsiteX4" fmla="*/ 28421 w 3719428"/>
              <a:gd name="connsiteY4" fmla="*/ 4195141 h 7655477"/>
              <a:gd name="connsiteX5" fmla="*/ 536 w 3719428"/>
              <a:gd name="connsiteY5" fmla="*/ 3555862 h 7655477"/>
              <a:gd name="connsiteX6" fmla="*/ 74528 w 3719428"/>
              <a:gd name="connsiteY6" fmla="*/ 2863298 h 7655477"/>
              <a:gd name="connsiteX7" fmla="*/ 260610 w 3719428"/>
              <a:gd name="connsiteY7" fmla="*/ 2306707 h 7655477"/>
              <a:gd name="connsiteX8" fmla="*/ 658176 w 3719428"/>
              <a:gd name="connsiteY8" fmla="*/ 1948898 h 7655477"/>
              <a:gd name="connsiteX9" fmla="*/ 1194889 w 3719428"/>
              <a:gd name="connsiteY9" fmla="*/ 1630846 h 7655477"/>
              <a:gd name="connsiteX10" fmla="*/ 1612332 w 3719428"/>
              <a:gd name="connsiteY10" fmla="*/ 1471820 h 7655477"/>
              <a:gd name="connsiteX11" fmla="*/ 1830993 w 3719428"/>
              <a:gd name="connsiteY11" fmla="*/ 2207315 h 7655477"/>
              <a:gd name="connsiteX12" fmla="*/ 1194889 w 3719428"/>
              <a:gd name="connsiteY12" fmla="*/ 2763907 h 7655477"/>
              <a:gd name="connsiteX13" fmla="*/ 260610 w 3719428"/>
              <a:gd name="connsiteY13" fmla="*/ 2843420 h 7655477"/>
              <a:gd name="connsiteX14" fmla="*/ 267789 w 3719428"/>
              <a:gd name="connsiteY14" fmla="*/ 3118540 h 7655477"/>
              <a:gd name="connsiteX15" fmla="*/ 1433428 w 3719428"/>
              <a:gd name="connsiteY15" fmla="*/ 3022324 h 7655477"/>
              <a:gd name="connsiteX16" fmla="*/ 1413549 w 3719428"/>
              <a:gd name="connsiteY16" fmla="*/ 2763907 h 7655477"/>
              <a:gd name="connsiteX17" fmla="*/ 1473184 w 3719428"/>
              <a:gd name="connsiteY17" fmla="*/ 2608055 h 7655477"/>
              <a:gd name="connsiteX18" fmla="*/ 1970141 w 3719428"/>
              <a:gd name="connsiteY18" fmla="*/ 2326585 h 7655477"/>
              <a:gd name="connsiteX19" fmla="*/ 1443781 w 3719428"/>
              <a:gd name="connsiteY19" fmla="*/ 702917 h 7655477"/>
              <a:gd name="connsiteX20" fmla="*/ 2098935 w 3719428"/>
              <a:gd name="connsiteY20" fmla="*/ 0 h 7655477"/>
              <a:gd name="connsiteX21" fmla="*/ 3162836 w 3719428"/>
              <a:gd name="connsiteY21" fmla="*/ 1114011 h 7655477"/>
              <a:gd name="connsiteX22" fmla="*/ 3301984 w 3719428"/>
              <a:gd name="connsiteY22" fmla="*/ 2525367 h 7655477"/>
              <a:gd name="connsiteX23" fmla="*/ 3719428 w 3719428"/>
              <a:gd name="connsiteY23" fmla="*/ 2704272 h 7655477"/>
              <a:gd name="connsiteX0" fmla="*/ 231207 w 3719428"/>
              <a:gd name="connsiteY0" fmla="*/ 7655477 h 7655477"/>
              <a:gd name="connsiteX1" fmla="*/ 357655 w 3719428"/>
              <a:gd name="connsiteY1" fmla="*/ 6461263 h 7655477"/>
              <a:gd name="connsiteX2" fmla="*/ 310720 w 3719428"/>
              <a:gd name="connsiteY2" fmla="*/ 5606498 h 7655477"/>
              <a:gd name="connsiteX3" fmla="*/ 126294 w 3719428"/>
              <a:gd name="connsiteY3" fmla="*/ 4871002 h 7655477"/>
              <a:gd name="connsiteX4" fmla="*/ 28421 w 3719428"/>
              <a:gd name="connsiteY4" fmla="*/ 4195141 h 7655477"/>
              <a:gd name="connsiteX5" fmla="*/ 536 w 3719428"/>
              <a:gd name="connsiteY5" fmla="*/ 3555862 h 7655477"/>
              <a:gd name="connsiteX6" fmla="*/ 74528 w 3719428"/>
              <a:gd name="connsiteY6" fmla="*/ 2863298 h 7655477"/>
              <a:gd name="connsiteX7" fmla="*/ 260610 w 3719428"/>
              <a:gd name="connsiteY7" fmla="*/ 2306707 h 7655477"/>
              <a:gd name="connsiteX8" fmla="*/ 658176 w 3719428"/>
              <a:gd name="connsiteY8" fmla="*/ 1948898 h 7655477"/>
              <a:gd name="connsiteX9" fmla="*/ 1194889 w 3719428"/>
              <a:gd name="connsiteY9" fmla="*/ 1630846 h 7655477"/>
              <a:gd name="connsiteX10" fmla="*/ 1612332 w 3719428"/>
              <a:gd name="connsiteY10" fmla="*/ 1471820 h 7655477"/>
              <a:gd name="connsiteX11" fmla="*/ 1830993 w 3719428"/>
              <a:gd name="connsiteY11" fmla="*/ 2207315 h 7655477"/>
              <a:gd name="connsiteX12" fmla="*/ 1194889 w 3719428"/>
              <a:gd name="connsiteY12" fmla="*/ 2763907 h 7655477"/>
              <a:gd name="connsiteX13" fmla="*/ 260610 w 3719428"/>
              <a:gd name="connsiteY13" fmla="*/ 2843420 h 7655477"/>
              <a:gd name="connsiteX14" fmla="*/ 267789 w 3719428"/>
              <a:gd name="connsiteY14" fmla="*/ 3118540 h 7655477"/>
              <a:gd name="connsiteX15" fmla="*/ 1433428 w 3719428"/>
              <a:gd name="connsiteY15" fmla="*/ 3022324 h 7655477"/>
              <a:gd name="connsiteX16" fmla="*/ 1413549 w 3719428"/>
              <a:gd name="connsiteY16" fmla="*/ 2763907 h 7655477"/>
              <a:gd name="connsiteX17" fmla="*/ 1473184 w 3719428"/>
              <a:gd name="connsiteY17" fmla="*/ 2608055 h 7655477"/>
              <a:gd name="connsiteX18" fmla="*/ 1970141 w 3719428"/>
              <a:gd name="connsiteY18" fmla="*/ 2326585 h 7655477"/>
              <a:gd name="connsiteX19" fmla="*/ 1443781 w 3719428"/>
              <a:gd name="connsiteY19" fmla="*/ 702917 h 7655477"/>
              <a:gd name="connsiteX20" fmla="*/ 2098935 w 3719428"/>
              <a:gd name="connsiteY20" fmla="*/ 0 h 7655477"/>
              <a:gd name="connsiteX21" fmla="*/ 3162836 w 3719428"/>
              <a:gd name="connsiteY21" fmla="*/ 1114011 h 7655477"/>
              <a:gd name="connsiteX22" fmla="*/ 3301984 w 3719428"/>
              <a:gd name="connsiteY22" fmla="*/ 2525367 h 7655477"/>
              <a:gd name="connsiteX23" fmla="*/ 3719428 w 3719428"/>
              <a:gd name="connsiteY23" fmla="*/ 2704272 h 7655477"/>
              <a:gd name="connsiteX0" fmla="*/ 231207 w 3719428"/>
              <a:gd name="connsiteY0" fmla="*/ 7655477 h 7655477"/>
              <a:gd name="connsiteX1" fmla="*/ 357655 w 3719428"/>
              <a:gd name="connsiteY1" fmla="*/ 6461263 h 7655477"/>
              <a:gd name="connsiteX2" fmla="*/ 310720 w 3719428"/>
              <a:gd name="connsiteY2" fmla="*/ 5606498 h 7655477"/>
              <a:gd name="connsiteX3" fmla="*/ 126294 w 3719428"/>
              <a:gd name="connsiteY3" fmla="*/ 4871002 h 7655477"/>
              <a:gd name="connsiteX4" fmla="*/ 28421 w 3719428"/>
              <a:gd name="connsiteY4" fmla="*/ 4195141 h 7655477"/>
              <a:gd name="connsiteX5" fmla="*/ 536 w 3719428"/>
              <a:gd name="connsiteY5" fmla="*/ 3555862 h 7655477"/>
              <a:gd name="connsiteX6" fmla="*/ 74528 w 3719428"/>
              <a:gd name="connsiteY6" fmla="*/ 2863298 h 7655477"/>
              <a:gd name="connsiteX7" fmla="*/ 260610 w 3719428"/>
              <a:gd name="connsiteY7" fmla="*/ 2306707 h 7655477"/>
              <a:gd name="connsiteX8" fmla="*/ 658176 w 3719428"/>
              <a:gd name="connsiteY8" fmla="*/ 1948898 h 7655477"/>
              <a:gd name="connsiteX9" fmla="*/ 1194889 w 3719428"/>
              <a:gd name="connsiteY9" fmla="*/ 1630846 h 7655477"/>
              <a:gd name="connsiteX10" fmla="*/ 1612332 w 3719428"/>
              <a:gd name="connsiteY10" fmla="*/ 1471820 h 7655477"/>
              <a:gd name="connsiteX11" fmla="*/ 1830993 w 3719428"/>
              <a:gd name="connsiteY11" fmla="*/ 2207315 h 7655477"/>
              <a:gd name="connsiteX12" fmla="*/ 1194889 w 3719428"/>
              <a:gd name="connsiteY12" fmla="*/ 2763907 h 7655477"/>
              <a:gd name="connsiteX13" fmla="*/ 260610 w 3719428"/>
              <a:gd name="connsiteY13" fmla="*/ 2843420 h 7655477"/>
              <a:gd name="connsiteX14" fmla="*/ 267789 w 3719428"/>
              <a:gd name="connsiteY14" fmla="*/ 3118540 h 7655477"/>
              <a:gd name="connsiteX15" fmla="*/ 1433428 w 3719428"/>
              <a:gd name="connsiteY15" fmla="*/ 3022324 h 7655477"/>
              <a:gd name="connsiteX16" fmla="*/ 1413549 w 3719428"/>
              <a:gd name="connsiteY16" fmla="*/ 2763907 h 7655477"/>
              <a:gd name="connsiteX17" fmla="*/ 1473184 w 3719428"/>
              <a:gd name="connsiteY17" fmla="*/ 2608055 h 7655477"/>
              <a:gd name="connsiteX18" fmla="*/ 1970141 w 3719428"/>
              <a:gd name="connsiteY18" fmla="*/ 2326585 h 7655477"/>
              <a:gd name="connsiteX19" fmla="*/ 1443781 w 3719428"/>
              <a:gd name="connsiteY19" fmla="*/ 702917 h 7655477"/>
              <a:gd name="connsiteX20" fmla="*/ 2098935 w 3719428"/>
              <a:gd name="connsiteY20" fmla="*/ 0 h 7655477"/>
              <a:gd name="connsiteX21" fmla="*/ 3153311 w 3719428"/>
              <a:gd name="connsiteY21" fmla="*/ 1098136 h 7655477"/>
              <a:gd name="connsiteX22" fmla="*/ 3301984 w 3719428"/>
              <a:gd name="connsiteY22" fmla="*/ 2525367 h 7655477"/>
              <a:gd name="connsiteX23" fmla="*/ 3719428 w 3719428"/>
              <a:gd name="connsiteY23" fmla="*/ 2704272 h 7655477"/>
              <a:gd name="connsiteX0" fmla="*/ 231207 w 3719428"/>
              <a:gd name="connsiteY0" fmla="*/ 7655477 h 7655477"/>
              <a:gd name="connsiteX1" fmla="*/ 357655 w 3719428"/>
              <a:gd name="connsiteY1" fmla="*/ 6461263 h 7655477"/>
              <a:gd name="connsiteX2" fmla="*/ 310720 w 3719428"/>
              <a:gd name="connsiteY2" fmla="*/ 5606498 h 7655477"/>
              <a:gd name="connsiteX3" fmla="*/ 126294 w 3719428"/>
              <a:gd name="connsiteY3" fmla="*/ 4871002 h 7655477"/>
              <a:gd name="connsiteX4" fmla="*/ 28421 w 3719428"/>
              <a:gd name="connsiteY4" fmla="*/ 4195141 h 7655477"/>
              <a:gd name="connsiteX5" fmla="*/ 536 w 3719428"/>
              <a:gd name="connsiteY5" fmla="*/ 3555862 h 7655477"/>
              <a:gd name="connsiteX6" fmla="*/ 74528 w 3719428"/>
              <a:gd name="connsiteY6" fmla="*/ 2863298 h 7655477"/>
              <a:gd name="connsiteX7" fmla="*/ 260610 w 3719428"/>
              <a:gd name="connsiteY7" fmla="*/ 2306707 h 7655477"/>
              <a:gd name="connsiteX8" fmla="*/ 658176 w 3719428"/>
              <a:gd name="connsiteY8" fmla="*/ 1948898 h 7655477"/>
              <a:gd name="connsiteX9" fmla="*/ 1194889 w 3719428"/>
              <a:gd name="connsiteY9" fmla="*/ 1630846 h 7655477"/>
              <a:gd name="connsiteX10" fmla="*/ 1612332 w 3719428"/>
              <a:gd name="connsiteY10" fmla="*/ 1471820 h 7655477"/>
              <a:gd name="connsiteX11" fmla="*/ 1830993 w 3719428"/>
              <a:gd name="connsiteY11" fmla="*/ 2207315 h 7655477"/>
              <a:gd name="connsiteX12" fmla="*/ 1194889 w 3719428"/>
              <a:gd name="connsiteY12" fmla="*/ 2763907 h 7655477"/>
              <a:gd name="connsiteX13" fmla="*/ 260610 w 3719428"/>
              <a:gd name="connsiteY13" fmla="*/ 2843420 h 7655477"/>
              <a:gd name="connsiteX14" fmla="*/ 267789 w 3719428"/>
              <a:gd name="connsiteY14" fmla="*/ 3118540 h 7655477"/>
              <a:gd name="connsiteX15" fmla="*/ 1433428 w 3719428"/>
              <a:gd name="connsiteY15" fmla="*/ 3022324 h 7655477"/>
              <a:gd name="connsiteX16" fmla="*/ 1413549 w 3719428"/>
              <a:gd name="connsiteY16" fmla="*/ 2763907 h 7655477"/>
              <a:gd name="connsiteX17" fmla="*/ 1473184 w 3719428"/>
              <a:gd name="connsiteY17" fmla="*/ 2608055 h 7655477"/>
              <a:gd name="connsiteX18" fmla="*/ 1970141 w 3719428"/>
              <a:gd name="connsiteY18" fmla="*/ 2326585 h 7655477"/>
              <a:gd name="connsiteX19" fmla="*/ 1443781 w 3719428"/>
              <a:gd name="connsiteY19" fmla="*/ 702917 h 7655477"/>
              <a:gd name="connsiteX20" fmla="*/ 2098935 w 3719428"/>
              <a:gd name="connsiteY20" fmla="*/ 0 h 7655477"/>
              <a:gd name="connsiteX21" fmla="*/ 3153311 w 3719428"/>
              <a:gd name="connsiteY21" fmla="*/ 1098136 h 7655477"/>
              <a:gd name="connsiteX22" fmla="*/ 3282934 w 3719428"/>
              <a:gd name="connsiteY22" fmla="*/ 2528542 h 7655477"/>
              <a:gd name="connsiteX23" fmla="*/ 3719428 w 3719428"/>
              <a:gd name="connsiteY23" fmla="*/ 2704272 h 7655477"/>
              <a:gd name="connsiteX0" fmla="*/ 231207 w 3719428"/>
              <a:gd name="connsiteY0" fmla="*/ 7655477 h 7655477"/>
              <a:gd name="connsiteX1" fmla="*/ 357655 w 3719428"/>
              <a:gd name="connsiteY1" fmla="*/ 6461263 h 7655477"/>
              <a:gd name="connsiteX2" fmla="*/ 310720 w 3719428"/>
              <a:gd name="connsiteY2" fmla="*/ 5606498 h 7655477"/>
              <a:gd name="connsiteX3" fmla="*/ 126294 w 3719428"/>
              <a:gd name="connsiteY3" fmla="*/ 4871002 h 7655477"/>
              <a:gd name="connsiteX4" fmla="*/ 28421 w 3719428"/>
              <a:gd name="connsiteY4" fmla="*/ 4195141 h 7655477"/>
              <a:gd name="connsiteX5" fmla="*/ 536 w 3719428"/>
              <a:gd name="connsiteY5" fmla="*/ 3555862 h 7655477"/>
              <a:gd name="connsiteX6" fmla="*/ 74528 w 3719428"/>
              <a:gd name="connsiteY6" fmla="*/ 2863298 h 7655477"/>
              <a:gd name="connsiteX7" fmla="*/ 260610 w 3719428"/>
              <a:gd name="connsiteY7" fmla="*/ 2306707 h 7655477"/>
              <a:gd name="connsiteX8" fmla="*/ 658176 w 3719428"/>
              <a:gd name="connsiteY8" fmla="*/ 1948898 h 7655477"/>
              <a:gd name="connsiteX9" fmla="*/ 1194889 w 3719428"/>
              <a:gd name="connsiteY9" fmla="*/ 1630846 h 7655477"/>
              <a:gd name="connsiteX10" fmla="*/ 1612332 w 3719428"/>
              <a:gd name="connsiteY10" fmla="*/ 1481345 h 7655477"/>
              <a:gd name="connsiteX11" fmla="*/ 1830993 w 3719428"/>
              <a:gd name="connsiteY11" fmla="*/ 2207315 h 7655477"/>
              <a:gd name="connsiteX12" fmla="*/ 1194889 w 3719428"/>
              <a:gd name="connsiteY12" fmla="*/ 2763907 h 7655477"/>
              <a:gd name="connsiteX13" fmla="*/ 260610 w 3719428"/>
              <a:gd name="connsiteY13" fmla="*/ 2843420 h 7655477"/>
              <a:gd name="connsiteX14" fmla="*/ 267789 w 3719428"/>
              <a:gd name="connsiteY14" fmla="*/ 3118540 h 7655477"/>
              <a:gd name="connsiteX15" fmla="*/ 1433428 w 3719428"/>
              <a:gd name="connsiteY15" fmla="*/ 3022324 h 7655477"/>
              <a:gd name="connsiteX16" fmla="*/ 1413549 w 3719428"/>
              <a:gd name="connsiteY16" fmla="*/ 2763907 h 7655477"/>
              <a:gd name="connsiteX17" fmla="*/ 1473184 w 3719428"/>
              <a:gd name="connsiteY17" fmla="*/ 2608055 h 7655477"/>
              <a:gd name="connsiteX18" fmla="*/ 1970141 w 3719428"/>
              <a:gd name="connsiteY18" fmla="*/ 2326585 h 7655477"/>
              <a:gd name="connsiteX19" fmla="*/ 1443781 w 3719428"/>
              <a:gd name="connsiteY19" fmla="*/ 702917 h 7655477"/>
              <a:gd name="connsiteX20" fmla="*/ 2098935 w 3719428"/>
              <a:gd name="connsiteY20" fmla="*/ 0 h 7655477"/>
              <a:gd name="connsiteX21" fmla="*/ 3153311 w 3719428"/>
              <a:gd name="connsiteY21" fmla="*/ 1098136 h 7655477"/>
              <a:gd name="connsiteX22" fmla="*/ 3282934 w 3719428"/>
              <a:gd name="connsiteY22" fmla="*/ 2528542 h 7655477"/>
              <a:gd name="connsiteX23" fmla="*/ 3719428 w 3719428"/>
              <a:gd name="connsiteY23" fmla="*/ 2704272 h 7655477"/>
              <a:gd name="connsiteX0" fmla="*/ 231207 w 3719428"/>
              <a:gd name="connsiteY0" fmla="*/ 7655477 h 7655477"/>
              <a:gd name="connsiteX1" fmla="*/ 357655 w 3719428"/>
              <a:gd name="connsiteY1" fmla="*/ 6461263 h 7655477"/>
              <a:gd name="connsiteX2" fmla="*/ 310720 w 3719428"/>
              <a:gd name="connsiteY2" fmla="*/ 5606498 h 7655477"/>
              <a:gd name="connsiteX3" fmla="*/ 126294 w 3719428"/>
              <a:gd name="connsiteY3" fmla="*/ 4871002 h 7655477"/>
              <a:gd name="connsiteX4" fmla="*/ 28421 w 3719428"/>
              <a:gd name="connsiteY4" fmla="*/ 4195141 h 7655477"/>
              <a:gd name="connsiteX5" fmla="*/ 536 w 3719428"/>
              <a:gd name="connsiteY5" fmla="*/ 3555862 h 7655477"/>
              <a:gd name="connsiteX6" fmla="*/ 74528 w 3719428"/>
              <a:gd name="connsiteY6" fmla="*/ 2863298 h 7655477"/>
              <a:gd name="connsiteX7" fmla="*/ 260610 w 3719428"/>
              <a:gd name="connsiteY7" fmla="*/ 2306707 h 7655477"/>
              <a:gd name="connsiteX8" fmla="*/ 658176 w 3719428"/>
              <a:gd name="connsiteY8" fmla="*/ 1948898 h 7655477"/>
              <a:gd name="connsiteX9" fmla="*/ 1194889 w 3719428"/>
              <a:gd name="connsiteY9" fmla="*/ 1630846 h 7655477"/>
              <a:gd name="connsiteX10" fmla="*/ 1612332 w 3719428"/>
              <a:gd name="connsiteY10" fmla="*/ 1481345 h 7655477"/>
              <a:gd name="connsiteX11" fmla="*/ 1830993 w 3719428"/>
              <a:gd name="connsiteY11" fmla="*/ 2207315 h 7655477"/>
              <a:gd name="connsiteX12" fmla="*/ 1194889 w 3719428"/>
              <a:gd name="connsiteY12" fmla="*/ 2763907 h 7655477"/>
              <a:gd name="connsiteX13" fmla="*/ 260610 w 3719428"/>
              <a:gd name="connsiteY13" fmla="*/ 2843420 h 7655477"/>
              <a:gd name="connsiteX14" fmla="*/ 267789 w 3719428"/>
              <a:gd name="connsiteY14" fmla="*/ 3124890 h 7655477"/>
              <a:gd name="connsiteX15" fmla="*/ 1433428 w 3719428"/>
              <a:gd name="connsiteY15" fmla="*/ 3022324 h 7655477"/>
              <a:gd name="connsiteX16" fmla="*/ 1413549 w 3719428"/>
              <a:gd name="connsiteY16" fmla="*/ 2763907 h 7655477"/>
              <a:gd name="connsiteX17" fmla="*/ 1473184 w 3719428"/>
              <a:gd name="connsiteY17" fmla="*/ 2608055 h 7655477"/>
              <a:gd name="connsiteX18" fmla="*/ 1970141 w 3719428"/>
              <a:gd name="connsiteY18" fmla="*/ 2326585 h 7655477"/>
              <a:gd name="connsiteX19" fmla="*/ 1443781 w 3719428"/>
              <a:gd name="connsiteY19" fmla="*/ 702917 h 7655477"/>
              <a:gd name="connsiteX20" fmla="*/ 2098935 w 3719428"/>
              <a:gd name="connsiteY20" fmla="*/ 0 h 7655477"/>
              <a:gd name="connsiteX21" fmla="*/ 3153311 w 3719428"/>
              <a:gd name="connsiteY21" fmla="*/ 1098136 h 7655477"/>
              <a:gd name="connsiteX22" fmla="*/ 3282934 w 3719428"/>
              <a:gd name="connsiteY22" fmla="*/ 2528542 h 7655477"/>
              <a:gd name="connsiteX23" fmla="*/ 3719428 w 3719428"/>
              <a:gd name="connsiteY23" fmla="*/ 2704272 h 7655477"/>
              <a:gd name="connsiteX0" fmla="*/ 231207 w 3719428"/>
              <a:gd name="connsiteY0" fmla="*/ 7655477 h 7655477"/>
              <a:gd name="connsiteX1" fmla="*/ 357655 w 3719428"/>
              <a:gd name="connsiteY1" fmla="*/ 6461263 h 7655477"/>
              <a:gd name="connsiteX2" fmla="*/ 310720 w 3719428"/>
              <a:gd name="connsiteY2" fmla="*/ 5606498 h 7655477"/>
              <a:gd name="connsiteX3" fmla="*/ 126294 w 3719428"/>
              <a:gd name="connsiteY3" fmla="*/ 4871002 h 7655477"/>
              <a:gd name="connsiteX4" fmla="*/ 28421 w 3719428"/>
              <a:gd name="connsiteY4" fmla="*/ 4195141 h 7655477"/>
              <a:gd name="connsiteX5" fmla="*/ 536 w 3719428"/>
              <a:gd name="connsiteY5" fmla="*/ 3555862 h 7655477"/>
              <a:gd name="connsiteX6" fmla="*/ 74528 w 3719428"/>
              <a:gd name="connsiteY6" fmla="*/ 2863298 h 7655477"/>
              <a:gd name="connsiteX7" fmla="*/ 279660 w 3719428"/>
              <a:gd name="connsiteY7" fmla="*/ 2306707 h 7655477"/>
              <a:gd name="connsiteX8" fmla="*/ 658176 w 3719428"/>
              <a:gd name="connsiteY8" fmla="*/ 1948898 h 7655477"/>
              <a:gd name="connsiteX9" fmla="*/ 1194889 w 3719428"/>
              <a:gd name="connsiteY9" fmla="*/ 1630846 h 7655477"/>
              <a:gd name="connsiteX10" fmla="*/ 1612332 w 3719428"/>
              <a:gd name="connsiteY10" fmla="*/ 1481345 h 7655477"/>
              <a:gd name="connsiteX11" fmla="*/ 1830993 w 3719428"/>
              <a:gd name="connsiteY11" fmla="*/ 2207315 h 7655477"/>
              <a:gd name="connsiteX12" fmla="*/ 1194889 w 3719428"/>
              <a:gd name="connsiteY12" fmla="*/ 2763907 h 7655477"/>
              <a:gd name="connsiteX13" fmla="*/ 260610 w 3719428"/>
              <a:gd name="connsiteY13" fmla="*/ 2843420 h 7655477"/>
              <a:gd name="connsiteX14" fmla="*/ 267789 w 3719428"/>
              <a:gd name="connsiteY14" fmla="*/ 3124890 h 7655477"/>
              <a:gd name="connsiteX15" fmla="*/ 1433428 w 3719428"/>
              <a:gd name="connsiteY15" fmla="*/ 3022324 h 7655477"/>
              <a:gd name="connsiteX16" fmla="*/ 1413549 w 3719428"/>
              <a:gd name="connsiteY16" fmla="*/ 2763907 h 7655477"/>
              <a:gd name="connsiteX17" fmla="*/ 1473184 w 3719428"/>
              <a:gd name="connsiteY17" fmla="*/ 2608055 h 7655477"/>
              <a:gd name="connsiteX18" fmla="*/ 1970141 w 3719428"/>
              <a:gd name="connsiteY18" fmla="*/ 2326585 h 7655477"/>
              <a:gd name="connsiteX19" fmla="*/ 1443781 w 3719428"/>
              <a:gd name="connsiteY19" fmla="*/ 702917 h 7655477"/>
              <a:gd name="connsiteX20" fmla="*/ 2098935 w 3719428"/>
              <a:gd name="connsiteY20" fmla="*/ 0 h 7655477"/>
              <a:gd name="connsiteX21" fmla="*/ 3153311 w 3719428"/>
              <a:gd name="connsiteY21" fmla="*/ 1098136 h 7655477"/>
              <a:gd name="connsiteX22" fmla="*/ 3282934 w 3719428"/>
              <a:gd name="connsiteY22" fmla="*/ 2528542 h 7655477"/>
              <a:gd name="connsiteX23" fmla="*/ 3719428 w 3719428"/>
              <a:gd name="connsiteY23" fmla="*/ 2704272 h 7655477"/>
              <a:gd name="connsiteX0" fmla="*/ 231207 w 3719428"/>
              <a:gd name="connsiteY0" fmla="*/ 7655477 h 7655477"/>
              <a:gd name="connsiteX1" fmla="*/ 357655 w 3719428"/>
              <a:gd name="connsiteY1" fmla="*/ 6461263 h 7655477"/>
              <a:gd name="connsiteX2" fmla="*/ 310720 w 3719428"/>
              <a:gd name="connsiteY2" fmla="*/ 5606498 h 7655477"/>
              <a:gd name="connsiteX3" fmla="*/ 126294 w 3719428"/>
              <a:gd name="connsiteY3" fmla="*/ 4871002 h 7655477"/>
              <a:gd name="connsiteX4" fmla="*/ 28421 w 3719428"/>
              <a:gd name="connsiteY4" fmla="*/ 4195141 h 7655477"/>
              <a:gd name="connsiteX5" fmla="*/ 536 w 3719428"/>
              <a:gd name="connsiteY5" fmla="*/ 3555862 h 7655477"/>
              <a:gd name="connsiteX6" fmla="*/ 74528 w 3719428"/>
              <a:gd name="connsiteY6" fmla="*/ 2863298 h 7655477"/>
              <a:gd name="connsiteX7" fmla="*/ 270135 w 3719428"/>
              <a:gd name="connsiteY7" fmla="*/ 2311470 h 7655477"/>
              <a:gd name="connsiteX8" fmla="*/ 658176 w 3719428"/>
              <a:gd name="connsiteY8" fmla="*/ 1948898 h 7655477"/>
              <a:gd name="connsiteX9" fmla="*/ 1194889 w 3719428"/>
              <a:gd name="connsiteY9" fmla="*/ 1630846 h 7655477"/>
              <a:gd name="connsiteX10" fmla="*/ 1612332 w 3719428"/>
              <a:gd name="connsiteY10" fmla="*/ 1481345 h 7655477"/>
              <a:gd name="connsiteX11" fmla="*/ 1830993 w 3719428"/>
              <a:gd name="connsiteY11" fmla="*/ 2207315 h 7655477"/>
              <a:gd name="connsiteX12" fmla="*/ 1194889 w 3719428"/>
              <a:gd name="connsiteY12" fmla="*/ 2763907 h 7655477"/>
              <a:gd name="connsiteX13" fmla="*/ 260610 w 3719428"/>
              <a:gd name="connsiteY13" fmla="*/ 2843420 h 7655477"/>
              <a:gd name="connsiteX14" fmla="*/ 267789 w 3719428"/>
              <a:gd name="connsiteY14" fmla="*/ 3124890 h 7655477"/>
              <a:gd name="connsiteX15" fmla="*/ 1433428 w 3719428"/>
              <a:gd name="connsiteY15" fmla="*/ 3022324 h 7655477"/>
              <a:gd name="connsiteX16" fmla="*/ 1413549 w 3719428"/>
              <a:gd name="connsiteY16" fmla="*/ 2763907 h 7655477"/>
              <a:gd name="connsiteX17" fmla="*/ 1473184 w 3719428"/>
              <a:gd name="connsiteY17" fmla="*/ 2608055 h 7655477"/>
              <a:gd name="connsiteX18" fmla="*/ 1970141 w 3719428"/>
              <a:gd name="connsiteY18" fmla="*/ 2326585 h 7655477"/>
              <a:gd name="connsiteX19" fmla="*/ 1443781 w 3719428"/>
              <a:gd name="connsiteY19" fmla="*/ 702917 h 7655477"/>
              <a:gd name="connsiteX20" fmla="*/ 2098935 w 3719428"/>
              <a:gd name="connsiteY20" fmla="*/ 0 h 7655477"/>
              <a:gd name="connsiteX21" fmla="*/ 3153311 w 3719428"/>
              <a:gd name="connsiteY21" fmla="*/ 1098136 h 7655477"/>
              <a:gd name="connsiteX22" fmla="*/ 3282934 w 3719428"/>
              <a:gd name="connsiteY22" fmla="*/ 2528542 h 7655477"/>
              <a:gd name="connsiteX23" fmla="*/ 3719428 w 3719428"/>
              <a:gd name="connsiteY23" fmla="*/ 2704272 h 7655477"/>
              <a:gd name="connsiteX0" fmla="*/ 231207 w 3719428"/>
              <a:gd name="connsiteY0" fmla="*/ 7655477 h 7655477"/>
              <a:gd name="connsiteX1" fmla="*/ 357655 w 3719428"/>
              <a:gd name="connsiteY1" fmla="*/ 6461263 h 7655477"/>
              <a:gd name="connsiteX2" fmla="*/ 310720 w 3719428"/>
              <a:gd name="connsiteY2" fmla="*/ 5606498 h 7655477"/>
              <a:gd name="connsiteX3" fmla="*/ 126294 w 3719428"/>
              <a:gd name="connsiteY3" fmla="*/ 4871002 h 7655477"/>
              <a:gd name="connsiteX4" fmla="*/ 28421 w 3719428"/>
              <a:gd name="connsiteY4" fmla="*/ 4195141 h 7655477"/>
              <a:gd name="connsiteX5" fmla="*/ 536 w 3719428"/>
              <a:gd name="connsiteY5" fmla="*/ 3555862 h 7655477"/>
              <a:gd name="connsiteX6" fmla="*/ 74528 w 3719428"/>
              <a:gd name="connsiteY6" fmla="*/ 2863298 h 7655477"/>
              <a:gd name="connsiteX7" fmla="*/ 270135 w 3719428"/>
              <a:gd name="connsiteY7" fmla="*/ 2311470 h 7655477"/>
              <a:gd name="connsiteX8" fmla="*/ 658176 w 3719428"/>
              <a:gd name="connsiteY8" fmla="*/ 1948898 h 7655477"/>
              <a:gd name="connsiteX9" fmla="*/ 1194889 w 3719428"/>
              <a:gd name="connsiteY9" fmla="*/ 1630846 h 7655477"/>
              <a:gd name="connsiteX10" fmla="*/ 1612332 w 3719428"/>
              <a:gd name="connsiteY10" fmla="*/ 1481345 h 7655477"/>
              <a:gd name="connsiteX11" fmla="*/ 1830993 w 3719428"/>
              <a:gd name="connsiteY11" fmla="*/ 2207315 h 7655477"/>
              <a:gd name="connsiteX12" fmla="*/ 1194889 w 3719428"/>
              <a:gd name="connsiteY12" fmla="*/ 2763907 h 7655477"/>
              <a:gd name="connsiteX13" fmla="*/ 260610 w 3719428"/>
              <a:gd name="connsiteY13" fmla="*/ 2843420 h 7655477"/>
              <a:gd name="connsiteX14" fmla="*/ 267789 w 3719428"/>
              <a:gd name="connsiteY14" fmla="*/ 3124890 h 7655477"/>
              <a:gd name="connsiteX15" fmla="*/ 1433428 w 3719428"/>
              <a:gd name="connsiteY15" fmla="*/ 3022324 h 7655477"/>
              <a:gd name="connsiteX16" fmla="*/ 1413549 w 3719428"/>
              <a:gd name="connsiteY16" fmla="*/ 2763907 h 7655477"/>
              <a:gd name="connsiteX17" fmla="*/ 1473184 w 3719428"/>
              <a:gd name="connsiteY17" fmla="*/ 2608055 h 7655477"/>
              <a:gd name="connsiteX18" fmla="*/ 1970141 w 3719428"/>
              <a:gd name="connsiteY18" fmla="*/ 2326585 h 7655477"/>
              <a:gd name="connsiteX19" fmla="*/ 1443781 w 3719428"/>
              <a:gd name="connsiteY19" fmla="*/ 702917 h 7655477"/>
              <a:gd name="connsiteX20" fmla="*/ 2098935 w 3719428"/>
              <a:gd name="connsiteY20" fmla="*/ 0 h 7655477"/>
              <a:gd name="connsiteX21" fmla="*/ 3153311 w 3719428"/>
              <a:gd name="connsiteY21" fmla="*/ 1098136 h 7655477"/>
              <a:gd name="connsiteX22" fmla="*/ 3282934 w 3719428"/>
              <a:gd name="connsiteY22" fmla="*/ 2528542 h 7655477"/>
              <a:gd name="connsiteX23" fmla="*/ 3719428 w 3719428"/>
              <a:gd name="connsiteY23" fmla="*/ 2704272 h 7655477"/>
              <a:gd name="connsiteX0" fmla="*/ 231207 w 3719428"/>
              <a:gd name="connsiteY0" fmla="*/ 7655477 h 7655477"/>
              <a:gd name="connsiteX1" fmla="*/ 357655 w 3719428"/>
              <a:gd name="connsiteY1" fmla="*/ 6461263 h 7655477"/>
              <a:gd name="connsiteX2" fmla="*/ 310720 w 3719428"/>
              <a:gd name="connsiteY2" fmla="*/ 5606498 h 7655477"/>
              <a:gd name="connsiteX3" fmla="*/ 126294 w 3719428"/>
              <a:gd name="connsiteY3" fmla="*/ 4871002 h 7655477"/>
              <a:gd name="connsiteX4" fmla="*/ 28421 w 3719428"/>
              <a:gd name="connsiteY4" fmla="*/ 4195141 h 7655477"/>
              <a:gd name="connsiteX5" fmla="*/ 536 w 3719428"/>
              <a:gd name="connsiteY5" fmla="*/ 3555862 h 7655477"/>
              <a:gd name="connsiteX6" fmla="*/ 74528 w 3719428"/>
              <a:gd name="connsiteY6" fmla="*/ 2863298 h 7655477"/>
              <a:gd name="connsiteX7" fmla="*/ 270135 w 3719428"/>
              <a:gd name="connsiteY7" fmla="*/ 2311470 h 7655477"/>
              <a:gd name="connsiteX8" fmla="*/ 658176 w 3719428"/>
              <a:gd name="connsiteY8" fmla="*/ 1948898 h 7655477"/>
              <a:gd name="connsiteX9" fmla="*/ 1194889 w 3719428"/>
              <a:gd name="connsiteY9" fmla="*/ 1630846 h 7655477"/>
              <a:gd name="connsiteX10" fmla="*/ 1612332 w 3719428"/>
              <a:gd name="connsiteY10" fmla="*/ 1481345 h 7655477"/>
              <a:gd name="connsiteX11" fmla="*/ 1830993 w 3719428"/>
              <a:gd name="connsiteY11" fmla="*/ 2207315 h 7655477"/>
              <a:gd name="connsiteX12" fmla="*/ 1194889 w 3719428"/>
              <a:gd name="connsiteY12" fmla="*/ 2763907 h 7655477"/>
              <a:gd name="connsiteX13" fmla="*/ 260610 w 3719428"/>
              <a:gd name="connsiteY13" fmla="*/ 2843420 h 7655477"/>
              <a:gd name="connsiteX14" fmla="*/ 267789 w 3719428"/>
              <a:gd name="connsiteY14" fmla="*/ 3124890 h 7655477"/>
              <a:gd name="connsiteX15" fmla="*/ 1433428 w 3719428"/>
              <a:gd name="connsiteY15" fmla="*/ 3022324 h 7655477"/>
              <a:gd name="connsiteX16" fmla="*/ 1413549 w 3719428"/>
              <a:gd name="connsiteY16" fmla="*/ 2763907 h 7655477"/>
              <a:gd name="connsiteX17" fmla="*/ 1473184 w 3719428"/>
              <a:gd name="connsiteY17" fmla="*/ 2608055 h 7655477"/>
              <a:gd name="connsiteX18" fmla="*/ 1970141 w 3719428"/>
              <a:gd name="connsiteY18" fmla="*/ 2326585 h 7655477"/>
              <a:gd name="connsiteX19" fmla="*/ 1443781 w 3719428"/>
              <a:gd name="connsiteY19" fmla="*/ 702917 h 7655477"/>
              <a:gd name="connsiteX20" fmla="*/ 2098935 w 3719428"/>
              <a:gd name="connsiteY20" fmla="*/ 0 h 7655477"/>
              <a:gd name="connsiteX21" fmla="*/ 3153311 w 3719428"/>
              <a:gd name="connsiteY21" fmla="*/ 1098136 h 7655477"/>
              <a:gd name="connsiteX22" fmla="*/ 3282934 w 3719428"/>
              <a:gd name="connsiteY22" fmla="*/ 2528542 h 7655477"/>
              <a:gd name="connsiteX23" fmla="*/ 3719428 w 3719428"/>
              <a:gd name="connsiteY23" fmla="*/ 2704272 h 7655477"/>
              <a:gd name="connsiteX0" fmla="*/ 231207 w 3719428"/>
              <a:gd name="connsiteY0" fmla="*/ 7655477 h 7655477"/>
              <a:gd name="connsiteX1" fmla="*/ 357655 w 3719428"/>
              <a:gd name="connsiteY1" fmla="*/ 6461263 h 7655477"/>
              <a:gd name="connsiteX2" fmla="*/ 310720 w 3719428"/>
              <a:gd name="connsiteY2" fmla="*/ 5606498 h 7655477"/>
              <a:gd name="connsiteX3" fmla="*/ 126294 w 3719428"/>
              <a:gd name="connsiteY3" fmla="*/ 4871002 h 7655477"/>
              <a:gd name="connsiteX4" fmla="*/ 28421 w 3719428"/>
              <a:gd name="connsiteY4" fmla="*/ 4195141 h 7655477"/>
              <a:gd name="connsiteX5" fmla="*/ 536 w 3719428"/>
              <a:gd name="connsiteY5" fmla="*/ 3555862 h 7655477"/>
              <a:gd name="connsiteX6" fmla="*/ 74528 w 3719428"/>
              <a:gd name="connsiteY6" fmla="*/ 2863298 h 7655477"/>
              <a:gd name="connsiteX7" fmla="*/ 270135 w 3719428"/>
              <a:gd name="connsiteY7" fmla="*/ 2311470 h 7655477"/>
              <a:gd name="connsiteX8" fmla="*/ 658176 w 3719428"/>
              <a:gd name="connsiteY8" fmla="*/ 1948898 h 7655477"/>
              <a:gd name="connsiteX9" fmla="*/ 1194889 w 3719428"/>
              <a:gd name="connsiteY9" fmla="*/ 1630846 h 7655477"/>
              <a:gd name="connsiteX10" fmla="*/ 1612332 w 3719428"/>
              <a:gd name="connsiteY10" fmla="*/ 1481345 h 7655477"/>
              <a:gd name="connsiteX11" fmla="*/ 1830993 w 3719428"/>
              <a:gd name="connsiteY11" fmla="*/ 2207315 h 7655477"/>
              <a:gd name="connsiteX12" fmla="*/ 1194889 w 3719428"/>
              <a:gd name="connsiteY12" fmla="*/ 2763907 h 7655477"/>
              <a:gd name="connsiteX13" fmla="*/ 245370 w 3719428"/>
              <a:gd name="connsiteY13" fmla="*/ 2851040 h 7655477"/>
              <a:gd name="connsiteX14" fmla="*/ 267789 w 3719428"/>
              <a:gd name="connsiteY14" fmla="*/ 3124890 h 7655477"/>
              <a:gd name="connsiteX15" fmla="*/ 1433428 w 3719428"/>
              <a:gd name="connsiteY15" fmla="*/ 3022324 h 7655477"/>
              <a:gd name="connsiteX16" fmla="*/ 1413549 w 3719428"/>
              <a:gd name="connsiteY16" fmla="*/ 2763907 h 7655477"/>
              <a:gd name="connsiteX17" fmla="*/ 1473184 w 3719428"/>
              <a:gd name="connsiteY17" fmla="*/ 2608055 h 7655477"/>
              <a:gd name="connsiteX18" fmla="*/ 1970141 w 3719428"/>
              <a:gd name="connsiteY18" fmla="*/ 2326585 h 7655477"/>
              <a:gd name="connsiteX19" fmla="*/ 1443781 w 3719428"/>
              <a:gd name="connsiteY19" fmla="*/ 702917 h 7655477"/>
              <a:gd name="connsiteX20" fmla="*/ 2098935 w 3719428"/>
              <a:gd name="connsiteY20" fmla="*/ 0 h 7655477"/>
              <a:gd name="connsiteX21" fmla="*/ 3153311 w 3719428"/>
              <a:gd name="connsiteY21" fmla="*/ 1098136 h 7655477"/>
              <a:gd name="connsiteX22" fmla="*/ 3282934 w 3719428"/>
              <a:gd name="connsiteY22" fmla="*/ 2528542 h 7655477"/>
              <a:gd name="connsiteX23" fmla="*/ 3719428 w 3719428"/>
              <a:gd name="connsiteY23" fmla="*/ 2704272 h 7655477"/>
              <a:gd name="connsiteX0" fmla="*/ 231207 w 3719428"/>
              <a:gd name="connsiteY0" fmla="*/ 7655477 h 7655477"/>
              <a:gd name="connsiteX1" fmla="*/ 357655 w 3719428"/>
              <a:gd name="connsiteY1" fmla="*/ 6461263 h 7655477"/>
              <a:gd name="connsiteX2" fmla="*/ 310720 w 3719428"/>
              <a:gd name="connsiteY2" fmla="*/ 5606498 h 7655477"/>
              <a:gd name="connsiteX3" fmla="*/ 126294 w 3719428"/>
              <a:gd name="connsiteY3" fmla="*/ 4871002 h 7655477"/>
              <a:gd name="connsiteX4" fmla="*/ 28421 w 3719428"/>
              <a:gd name="connsiteY4" fmla="*/ 4195141 h 7655477"/>
              <a:gd name="connsiteX5" fmla="*/ 536 w 3719428"/>
              <a:gd name="connsiteY5" fmla="*/ 3555862 h 7655477"/>
              <a:gd name="connsiteX6" fmla="*/ 74528 w 3719428"/>
              <a:gd name="connsiteY6" fmla="*/ 2863298 h 7655477"/>
              <a:gd name="connsiteX7" fmla="*/ 270135 w 3719428"/>
              <a:gd name="connsiteY7" fmla="*/ 2311470 h 7655477"/>
              <a:gd name="connsiteX8" fmla="*/ 658176 w 3719428"/>
              <a:gd name="connsiteY8" fmla="*/ 1948898 h 7655477"/>
              <a:gd name="connsiteX9" fmla="*/ 1194889 w 3719428"/>
              <a:gd name="connsiteY9" fmla="*/ 1630846 h 7655477"/>
              <a:gd name="connsiteX10" fmla="*/ 1612332 w 3719428"/>
              <a:gd name="connsiteY10" fmla="*/ 1481345 h 7655477"/>
              <a:gd name="connsiteX11" fmla="*/ 1830993 w 3719428"/>
              <a:gd name="connsiteY11" fmla="*/ 2207315 h 7655477"/>
              <a:gd name="connsiteX12" fmla="*/ 1194889 w 3719428"/>
              <a:gd name="connsiteY12" fmla="*/ 2763907 h 7655477"/>
              <a:gd name="connsiteX13" fmla="*/ 260610 w 3719428"/>
              <a:gd name="connsiteY13" fmla="*/ 2858660 h 7655477"/>
              <a:gd name="connsiteX14" fmla="*/ 267789 w 3719428"/>
              <a:gd name="connsiteY14" fmla="*/ 3124890 h 7655477"/>
              <a:gd name="connsiteX15" fmla="*/ 1433428 w 3719428"/>
              <a:gd name="connsiteY15" fmla="*/ 3022324 h 7655477"/>
              <a:gd name="connsiteX16" fmla="*/ 1413549 w 3719428"/>
              <a:gd name="connsiteY16" fmla="*/ 2763907 h 7655477"/>
              <a:gd name="connsiteX17" fmla="*/ 1473184 w 3719428"/>
              <a:gd name="connsiteY17" fmla="*/ 2608055 h 7655477"/>
              <a:gd name="connsiteX18" fmla="*/ 1970141 w 3719428"/>
              <a:gd name="connsiteY18" fmla="*/ 2326585 h 7655477"/>
              <a:gd name="connsiteX19" fmla="*/ 1443781 w 3719428"/>
              <a:gd name="connsiteY19" fmla="*/ 702917 h 7655477"/>
              <a:gd name="connsiteX20" fmla="*/ 2098935 w 3719428"/>
              <a:gd name="connsiteY20" fmla="*/ 0 h 7655477"/>
              <a:gd name="connsiteX21" fmla="*/ 3153311 w 3719428"/>
              <a:gd name="connsiteY21" fmla="*/ 1098136 h 7655477"/>
              <a:gd name="connsiteX22" fmla="*/ 3282934 w 3719428"/>
              <a:gd name="connsiteY22" fmla="*/ 2528542 h 7655477"/>
              <a:gd name="connsiteX23" fmla="*/ 3719428 w 3719428"/>
              <a:gd name="connsiteY23" fmla="*/ 2704272 h 765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719428" h="7655477">
                <a:moveTo>
                  <a:pt x="231207" y="7655477"/>
                </a:moveTo>
                <a:lnTo>
                  <a:pt x="357655" y="6461263"/>
                </a:lnTo>
                <a:cubicBezTo>
                  <a:pt x="364235" y="6173166"/>
                  <a:pt x="339065" y="5846970"/>
                  <a:pt x="310720" y="5606498"/>
                </a:cubicBezTo>
                <a:lnTo>
                  <a:pt x="126294" y="4871002"/>
                </a:lnTo>
                <a:cubicBezTo>
                  <a:pt x="70386" y="4621373"/>
                  <a:pt x="68454" y="4422545"/>
                  <a:pt x="28421" y="4195141"/>
                </a:cubicBezTo>
                <a:cubicBezTo>
                  <a:pt x="31826" y="3976756"/>
                  <a:pt x="-2869" y="3793297"/>
                  <a:pt x="536" y="3555862"/>
                </a:cubicBezTo>
                <a:cubicBezTo>
                  <a:pt x="-4433" y="3271032"/>
                  <a:pt x="25522" y="3071928"/>
                  <a:pt x="74528" y="2863298"/>
                </a:cubicBezTo>
                <a:cubicBezTo>
                  <a:pt x="130205" y="2674593"/>
                  <a:pt x="208108" y="2435087"/>
                  <a:pt x="270135" y="2311470"/>
                </a:cubicBezTo>
                <a:cubicBezTo>
                  <a:pt x="355032" y="2195375"/>
                  <a:pt x="516129" y="2058643"/>
                  <a:pt x="658176" y="1948898"/>
                </a:cubicBezTo>
                <a:cubicBezTo>
                  <a:pt x="837080" y="1817481"/>
                  <a:pt x="987410" y="1705113"/>
                  <a:pt x="1194889" y="1630846"/>
                </a:cubicBezTo>
                <a:lnTo>
                  <a:pt x="1612332" y="1481345"/>
                </a:lnTo>
                <a:lnTo>
                  <a:pt x="1830993" y="2207315"/>
                </a:lnTo>
                <a:lnTo>
                  <a:pt x="1194889" y="2763907"/>
                </a:lnTo>
                <a:lnTo>
                  <a:pt x="260610" y="2858660"/>
                </a:lnTo>
                <a:lnTo>
                  <a:pt x="267789" y="3124890"/>
                </a:lnTo>
                <a:lnTo>
                  <a:pt x="1433428" y="3022324"/>
                </a:lnTo>
                <a:cubicBezTo>
                  <a:pt x="1426802" y="2936185"/>
                  <a:pt x="1401125" y="2865921"/>
                  <a:pt x="1413549" y="2763907"/>
                </a:cubicBezTo>
                <a:cubicBezTo>
                  <a:pt x="1417552" y="2695023"/>
                  <a:pt x="1437431" y="2651539"/>
                  <a:pt x="1473184" y="2608055"/>
                </a:cubicBezTo>
                <a:lnTo>
                  <a:pt x="1970141" y="2326585"/>
                </a:lnTo>
                <a:lnTo>
                  <a:pt x="1443781" y="702917"/>
                </a:lnTo>
                <a:lnTo>
                  <a:pt x="2098935" y="0"/>
                </a:lnTo>
                <a:lnTo>
                  <a:pt x="3153311" y="1098136"/>
                </a:lnTo>
                <a:lnTo>
                  <a:pt x="3282934" y="2528542"/>
                </a:lnTo>
                <a:lnTo>
                  <a:pt x="3719428" y="2704272"/>
                </a:ln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374CB610-4714-4523-9F9C-7BB71F939A50}"/>
              </a:ext>
            </a:extLst>
          </p:cNvPr>
          <p:cNvSpPr/>
          <p:nvPr/>
        </p:nvSpPr>
        <p:spPr>
          <a:xfrm>
            <a:off x="1748981" y="1083666"/>
            <a:ext cx="4693646" cy="8318047"/>
          </a:xfrm>
          <a:custGeom>
            <a:avLst/>
            <a:gdLst>
              <a:gd name="connsiteX0" fmla="*/ 1103085 w 1944914"/>
              <a:gd name="connsiteY0" fmla="*/ 6778171 h 6778171"/>
              <a:gd name="connsiteX1" fmla="*/ 1248228 w 1944914"/>
              <a:gd name="connsiteY1" fmla="*/ 5428343 h 6778171"/>
              <a:gd name="connsiteX2" fmla="*/ 1175657 w 1944914"/>
              <a:gd name="connsiteY2" fmla="*/ 4688114 h 6778171"/>
              <a:gd name="connsiteX3" fmla="*/ 972457 w 1944914"/>
              <a:gd name="connsiteY3" fmla="*/ 3962400 h 6778171"/>
              <a:gd name="connsiteX4" fmla="*/ 856342 w 1944914"/>
              <a:gd name="connsiteY4" fmla="*/ 2931886 h 6778171"/>
              <a:gd name="connsiteX5" fmla="*/ 914400 w 1944914"/>
              <a:gd name="connsiteY5" fmla="*/ 2090057 h 6778171"/>
              <a:gd name="connsiteX6" fmla="*/ 1074057 w 1944914"/>
              <a:gd name="connsiteY6" fmla="*/ 1582057 h 6778171"/>
              <a:gd name="connsiteX7" fmla="*/ 1553028 w 1944914"/>
              <a:gd name="connsiteY7" fmla="*/ 812800 h 6778171"/>
              <a:gd name="connsiteX8" fmla="*/ 1944914 w 1944914"/>
              <a:gd name="connsiteY8" fmla="*/ 333828 h 6778171"/>
              <a:gd name="connsiteX9" fmla="*/ 1872342 w 1944914"/>
              <a:gd name="connsiteY9" fmla="*/ 290286 h 6778171"/>
              <a:gd name="connsiteX10" fmla="*/ 1364342 w 1944914"/>
              <a:gd name="connsiteY10" fmla="*/ 972457 h 6778171"/>
              <a:gd name="connsiteX11" fmla="*/ 1103085 w 1944914"/>
              <a:gd name="connsiteY11" fmla="*/ 1494971 h 6778171"/>
              <a:gd name="connsiteX12" fmla="*/ 870857 w 1944914"/>
              <a:gd name="connsiteY12" fmla="*/ 1785257 h 6778171"/>
              <a:gd name="connsiteX13" fmla="*/ 566057 w 1944914"/>
              <a:gd name="connsiteY13" fmla="*/ 1930400 h 6778171"/>
              <a:gd name="connsiteX14" fmla="*/ 29028 w 1944914"/>
              <a:gd name="connsiteY14" fmla="*/ 1988457 h 6778171"/>
              <a:gd name="connsiteX15" fmla="*/ 0 w 1944914"/>
              <a:gd name="connsiteY15" fmla="*/ 1799771 h 6778171"/>
              <a:gd name="connsiteX16" fmla="*/ 682171 w 1944914"/>
              <a:gd name="connsiteY16" fmla="*/ 1683657 h 6778171"/>
              <a:gd name="connsiteX17" fmla="*/ 914400 w 1944914"/>
              <a:gd name="connsiteY17" fmla="*/ 1465943 h 6778171"/>
              <a:gd name="connsiteX18" fmla="*/ 1190171 w 1944914"/>
              <a:gd name="connsiteY18" fmla="*/ 856343 h 6778171"/>
              <a:gd name="connsiteX19" fmla="*/ 1553028 w 1944914"/>
              <a:gd name="connsiteY19" fmla="*/ 362857 h 6778171"/>
              <a:gd name="connsiteX20" fmla="*/ 1857828 w 1944914"/>
              <a:gd name="connsiteY20" fmla="*/ 58057 h 6778171"/>
              <a:gd name="connsiteX21" fmla="*/ 1872342 w 1944914"/>
              <a:gd name="connsiteY21" fmla="*/ 0 h 6778171"/>
              <a:gd name="connsiteX0" fmla="*/ 1103085 w 1944914"/>
              <a:gd name="connsiteY0" fmla="*/ 6778171 h 6778171"/>
              <a:gd name="connsiteX1" fmla="*/ 1248228 w 1944914"/>
              <a:gd name="connsiteY1" fmla="*/ 5428343 h 6778171"/>
              <a:gd name="connsiteX2" fmla="*/ 1175657 w 1944914"/>
              <a:gd name="connsiteY2" fmla="*/ 4688114 h 6778171"/>
              <a:gd name="connsiteX3" fmla="*/ 972457 w 1944914"/>
              <a:gd name="connsiteY3" fmla="*/ 3962400 h 6778171"/>
              <a:gd name="connsiteX4" fmla="*/ 856342 w 1944914"/>
              <a:gd name="connsiteY4" fmla="*/ 2931886 h 6778171"/>
              <a:gd name="connsiteX5" fmla="*/ 914400 w 1944914"/>
              <a:gd name="connsiteY5" fmla="*/ 2090057 h 6778171"/>
              <a:gd name="connsiteX6" fmla="*/ 1074057 w 1944914"/>
              <a:gd name="connsiteY6" fmla="*/ 1582057 h 6778171"/>
              <a:gd name="connsiteX7" fmla="*/ 1553028 w 1944914"/>
              <a:gd name="connsiteY7" fmla="*/ 812800 h 6778171"/>
              <a:gd name="connsiteX8" fmla="*/ 1944914 w 1944914"/>
              <a:gd name="connsiteY8" fmla="*/ 333828 h 6778171"/>
              <a:gd name="connsiteX9" fmla="*/ 1872342 w 1944914"/>
              <a:gd name="connsiteY9" fmla="*/ 290286 h 6778171"/>
              <a:gd name="connsiteX10" fmla="*/ 1364342 w 1944914"/>
              <a:gd name="connsiteY10" fmla="*/ 972457 h 6778171"/>
              <a:gd name="connsiteX11" fmla="*/ 1103085 w 1944914"/>
              <a:gd name="connsiteY11" fmla="*/ 1494971 h 6778171"/>
              <a:gd name="connsiteX12" fmla="*/ 870857 w 1944914"/>
              <a:gd name="connsiteY12" fmla="*/ 1785257 h 6778171"/>
              <a:gd name="connsiteX13" fmla="*/ 566057 w 1944914"/>
              <a:gd name="connsiteY13" fmla="*/ 1930400 h 6778171"/>
              <a:gd name="connsiteX14" fmla="*/ 29028 w 1944914"/>
              <a:gd name="connsiteY14" fmla="*/ 1988457 h 6778171"/>
              <a:gd name="connsiteX15" fmla="*/ 0 w 1944914"/>
              <a:gd name="connsiteY15" fmla="*/ 1799771 h 6778171"/>
              <a:gd name="connsiteX16" fmla="*/ 682171 w 1944914"/>
              <a:gd name="connsiteY16" fmla="*/ 1683657 h 6778171"/>
              <a:gd name="connsiteX17" fmla="*/ 899160 w 1944914"/>
              <a:gd name="connsiteY17" fmla="*/ 1427843 h 6778171"/>
              <a:gd name="connsiteX18" fmla="*/ 1190171 w 1944914"/>
              <a:gd name="connsiteY18" fmla="*/ 856343 h 6778171"/>
              <a:gd name="connsiteX19" fmla="*/ 1553028 w 1944914"/>
              <a:gd name="connsiteY19" fmla="*/ 362857 h 6778171"/>
              <a:gd name="connsiteX20" fmla="*/ 1857828 w 1944914"/>
              <a:gd name="connsiteY20" fmla="*/ 58057 h 6778171"/>
              <a:gd name="connsiteX21" fmla="*/ 1872342 w 1944914"/>
              <a:gd name="connsiteY21" fmla="*/ 0 h 6778171"/>
              <a:gd name="connsiteX0" fmla="*/ 1103085 w 1944914"/>
              <a:gd name="connsiteY0" fmla="*/ 6778171 h 6778171"/>
              <a:gd name="connsiteX1" fmla="*/ 1248228 w 1944914"/>
              <a:gd name="connsiteY1" fmla="*/ 5428343 h 6778171"/>
              <a:gd name="connsiteX2" fmla="*/ 1175657 w 1944914"/>
              <a:gd name="connsiteY2" fmla="*/ 4688114 h 6778171"/>
              <a:gd name="connsiteX3" fmla="*/ 972457 w 1944914"/>
              <a:gd name="connsiteY3" fmla="*/ 3962400 h 6778171"/>
              <a:gd name="connsiteX4" fmla="*/ 856342 w 1944914"/>
              <a:gd name="connsiteY4" fmla="*/ 2931886 h 6778171"/>
              <a:gd name="connsiteX5" fmla="*/ 914400 w 1944914"/>
              <a:gd name="connsiteY5" fmla="*/ 2090057 h 6778171"/>
              <a:gd name="connsiteX6" fmla="*/ 1074057 w 1944914"/>
              <a:gd name="connsiteY6" fmla="*/ 1582057 h 6778171"/>
              <a:gd name="connsiteX7" fmla="*/ 1553028 w 1944914"/>
              <a:gd name="connsiteY7" fmla="*/ 812800 h 6778171"/>
              <a:gd name="connsiteX8" fmla="*/ 1944914 w 1944914"/>
              <a:gd name="connsiteY8" fmla="*/ 333828 h 6778171"/>
              <a:gd name="connsiteX9" fmla="*/ 1872342 w 1944914"/>
              <a:gd name="connsiteY9" fmla="*/ 290286 h 6778171"/>
              <a:gd name="connsiteX10" fmla="*/ 1364342 w 1944914"/>
              <a:gd name="connsiteY10" fmla="*/ 972457 h 6778171"/>
              <a:gd name="connsiteX11" fmla="*/ 1103085 w 1944914"/>
              <a:gd name="connsiteY11" fmla="*/ 1494971 h 6778171"/>
              <a:gd name="connsiteX12" fmla="*/ 870857 w 1944914"/>
              <a:gd name="connsiteY12" fmla="*/ 1785257 h 6778171"/>
              <a:gd name="connsiteX13" fmla="*/ 566057 w 1944914"/>
              <a:gd name="connsiteY13" fmla="*/ 1930400 h 6778171"/>
              <a:gd name="connsiteX14" fmla="*/ 29028 w 1944914"/>
              <a:gd name="connsiteY14" fmla="*/ 1988457 h 6778171"/>
              <a:gd name="connsiteX15" fmla="*/ 0 w 1944914"/>
              <a:gd name="connsiteY15" fmla="*/ 1799771 h 6778171"/>
              <a:gd name="connsiteX16" fmla="*/ 682171 w 1944914"/>
              <a:gd name="connsiteY16" fmla="*/ 1683657 h 6778171"/>
              <a:gd name="connsiteX17" fmla="*/ 899160 w 1944914"/>
              <a:gd name="connsiteY17" fmla="*/ 1427843 h 6778171"/>
              <a:gd name="connsiteX18" fmla="*/ 1197791 w 1944914"/>
              <a:gd name="connsiteY18" fmla="*/ 909683 h 6778171"/>
              <a:gd name="connsiteX19" fmla="*/ 1553028 w 1944914"/>
              <a:gd name="connsiteY19" fmla="*/ 362857 h 6778171"/>
              <a:gd name="connsiteX20" fmla="*/ 1857828 w 1944914"/>
              <a:gd name="connsiteY20" fmla="*/ 58057 h 6778171"/>
              <a:gd name="connsiteX21" fmla="*/ 1872342 w 1944914"/>
              <a:gd name="connsiteY21" fmla="*/ 0 h 6778171"/>
              <a:gd name="connsiteX0" fmla="*/ 1103085 w 1944914"/>
              <a:gd name="connsiteY0" fmla="*/ 6778171 h 6778171"/>
              <a:gd name="connsiteX1" fmla="*/ 1248228 w 1944914"/>
              <a:gd name="connsiteY1" fmla="*/ 5428343 h 6778171"/>
              <a:gd name="connsiteX2" fmla="*/ 1175657 w 1944914"/>
              <a:gd name="connsiteY2" fmla="*/ 4688114 h 6778171"/>
              <a:gd name="connsiteX3" fmla="*/ 972457 w 1944914"/>
              <a:gd name="connsiteY3" fmla="*/ 3962400 h 6778171"/>
              <a:gd name="connsiteX4" fmla="*/ 856342 w 1944914"/>
              <a:gd name="connsiteY4" fmla="*/ 2931886 h 6778171"/>
              <a:gd name="connsiteX5" fmla="*/ 914400 w 1944914"/>
              <a:gd name="connsiteY5" fmla="*/ 2090057 h 6778171"/>
              <a:gd name="connsiteX6" fmla="*/ 1074057 w 1944914"/>
              <a:gd name="connsiteY6" fmla="*/ 1582057 h 6778171"/>
              <a:gd name="connsiteX7" fmla="*/ 1553028 w 1944914"/>
              <a:gd name="connsiteY7" fmla="*/ 812800 h 6778171"/>
              <a:gd name="connsiteX8" fmla="*/ 1944914 w 1944914"/>
              <a:gd name="connsiteY8" fmla="*/ 333828 h 6778171"/>
              <a:gd name="connsiteX9" fmla="*/ 1872342 w 1944914"/>
              <a:gd name="connsiteY9" fmla="*/ 290286 h 6778171"/>
              <a:gd name="connsiteX10" fmla="*/ 1364342 w 1944914"/>
              <a:gd name="connsiteY10" fmla="*/ 972457 h 6778171"/>
              <a:gd name="connsiteX11" fmla="*/ 1103085 w 1944914"/>
              <a:gd name="connsiteY11" fmla="*/ 1494971 h 6778171"/>
              <a:gd name="connsiteX12" fmla="*/ 870857 w 1944914"/>
              <a:gd name="connsiteY12" fmla="*/ 1785257 h 6778171"/>
              <a:gd name="connsiteX13" fmla="*/ 566057 w 1944914"/>
              <a:gd name="connsiteY13" fmla="*/ 1930400 h 6778171"/>
              <a:gd name="connsiteX14" fmla="*/ 29028 w 1944914"/>
              <a:gd name="connsiteY14" fmla="*/ 1988457 h 6778171"/>
              <a:gd name="connsiteX15" fmla="*/ 0 w 1944914"/>
              <a:gd name="connsiteY15" fmla="*/ 1799771 h 6778171"/>
              <a:gd name="connsiteX16" fmla="*/ 682171 w 1944914"/>
              <a:gd name="connsiteY16" fmla="*/ 1683657 h 6778171"/>
              <a:gd name="connsiteX17" fmla="*/ 899160 w 1944914"/>
              <a:gd name="connsiteY17" fmla="*/ 1427843 h 6778171"/>
              <a:gd name="connsiteX18" fmla="*/ 1251131 w 1944914"/>
              <a:gd name="connsiteY18" fmla="*/ 780143 h 6778171"/>
              <a:gd name="connsiteX19" fmla="*/ 1553028 w 1944914"/>
              <a:gd name="connsiteY19" fmla="*/ 362857 h 6778171"/>
              <a:gd name="connsiteX20" fmla="*/ 1857828 w 1944914"/>
              <a:gd name="connsiteY20" fmla="*/ 58057 h 6778171"/>
              <a:gd name="connsiteX21" fmla="*/ 1872342 w 1944914"/>
              <a:gd name="connsiteY21" fmla="*/ 0 h 6778171"/>
              <a:gd name="connsiteX0" fmla="*/ 1103085 w 1944914"/>
              <a:gd name="connsiteY0" fmla="*/ 6778171 h 6778171"/>
              <a:gd name="connsiteX1" fmla="*/ 1248228 w 1944914"/>
              <a:gd name="connsiteY1" fmla="*/ 5428343 h 6778171"/>
              <a:gd name="connsiteX2" fmla="*/ 1175657 w 1944914"/>
              <a:gd name="connsiteY2" fmla="*/ 4688114 h 6778171"/>
              <a:gd name="connsiteX3" fmla="*/ 972457 w 1944914"/>
              <a:gd name="connsiteY3" fmla="*/ 3962400 h 6778171"/>
              <a:gd name="connsiteX4" fmla="*/ 856342 w 1944914"/>
              <a:gd name="connsiteY4" fmla="*/ 2931886 h 6778171"/>
              <a:gd name="connsiteX5" fmla="*/ 914400 w 1944914"/>
              <a:gd name="connsiteY5" fmla="*/ 2090057 h 6778171"/>
              <a:gd name="connsiteX6" fmla="*/ 1074057 w 1944914"/>
              <a:gd name="connsiteY6" fmla="*/ 1582057 h 6778171"/>
              <a:gd name="connsiteX7" fmla="*/ 1553028 w 1944914"/>
              <a:gd name="connsiteY7" fmla="*/ 812800 h 6778171"/>
              <a:gd name="connsiteX8" fmla="*/ 1944914 w 1944914"/>
              <a:gd name="connsiteY8" fmla="*/ 333828 h 6778171"/>
              <a:gd name="connsiteX9" fmla="*/ 1872342 w 1944914"/>
              <a:gd name="connsiteY9" fmla="*/ 290286 h 6778171"/>
              <a:gd name="connsiteX10" fmla="*/ 1364342 w 1944914"/>
              <a:gd name="connsiteY10" fmla="*/ 972457 h 6778171"/>
              <a:gd name="connsiteX11" fmla="*/ 1103085 w 1944914"/>
              <a:gd name="connsiteY11" fmla="*/ 1494971 h 6778171"/>
              <a:gd name="connsiteX12" fmla="*/ 870857 w 1944914"/>
              <a:gd name="connsiteY12" fmla="*/ 1785257 h 6778171"/>
              <a:gd name="connsiteX13" fmla="*/ 566057 w 1944914"/>
              <a:gd name="connsiteY13" fmla="*/ 1930400 h 6778171"/>
              <a:gd name="connsiteX14" fmla="*/ 29028 w 1944914"/>
              <a:gd name="connsiteY14" fmla="*/ 1988457 h 6778171"/>
              <a:gd name="connsiteX15" fmla="*/ 0 w 1944914"/>
              <a:gd name="connsiteY15" fmla="*/ 1799771 h 6778171"/>
              <a:gd name="connsiteX16" fmla="*/ 674551 w 1944914"/>
              <a:gd name="connsiteY16" fmla="*/ 1653177 h 6778171"/>
              <a:gd name="connsiteX17" fmla="*/ 899160 w 1944914"/>
              <a:gd name="connsiteY17" fmla="*/ 1427843 h 6778171"/>
              <a:gd name="connsiteX18" fmla="*/ 1251131 w 1944914"/>
              <a:gd name="connsiteY18" fmla="*/ 780143 h 6778171"/>
              <a:gd name="connsiteX19" fmla="*/ 1553028 w 1944914"/>
              <a:gd name="connsiteY19" fmla="*/ 362857 h 6778171"/>
              <a:gd name="connsiteX20" fmla="*/ 1857828 w 1944914"/>
              <a:gd name="connsiteY20" fmla="*/ 58057 h 6778171"/>
              <a:gd name="connsiteX21" fmla="*/ 1872342 w 1944914"/>
              <a:gd name="connsiteY21" fmla="*/ 0 h 6778171"/>
              <a:gd name="connsiteX0" fmla="*/ 1074057 w 1915886"/>
              <a:gd name="connsiteY0" fmla="*/ 6778171 h 6778171"/>
              <a:gd name="connsiteX1" fmla="*/ 1219200 w 1915886"/>
              <a:gd name="connsiteY1" fmla="*/ 5428343 h 6778171"/>
              <a:gd name="connsiteX2" fmla="*/ 1146629 w 1915886"/>
              <a:gd name="connsiteY2" fmla="*/ 4688114 h 6778171"/>
              <a:gd name="connsiteX3" fmla="*/ 943429 w 1915886"/>
              <a:gd name="connsiteY3" fmla="*/ 3962400 h 6778171"/>
              <a:gd name="connsiteX4" fmla="*/ 827314 w 1915886"/>
              <a:gd name="connsiteY4" fmla="*/ 2931886 h 6778171"/>
              <a:gd name="connsiteX5" fmla="*/ 885372 w 1915886"/>
              <a:gd name="connsiteY5" fmla="*/ 2090057 h 6778171"/>
              <a:gd name="connsiteX6" fmla="*/ 1045029 w 1915886"/>
              <a:gd name="connsiteY6" fmla="*/ 1582057 h 6778171"/>
              <a:gd name="connsiteX7" fmla="*/ 1524000 w 1915886"/>
              <a:gd name="connsiteY7" fmla="*/ 812800 h 6778171"/>
              <a:gd name="connsiteX8" fmla="*/ 1915886 w 1915886"/>
              <a:gd name="connsiteY8" fmla="*/ 333828 h 6778171"/>
              <a:gd name="connsiteX9" fmla="*/ 1843314 w 1915886"/>
              <a:gd name="connsiteY9" fmla="*/ 290286 h 6778171"/>
              <a:gd name="connsiteX10" fmla="*/ 1335314 w 1915886"/>
              <a:gd name="connsiteY10" fmla="*/ 972457 h 6778171"/>
              <a:gd name="connsiteX11" fmla="*/ 1074057 w 1915886"/>
              <a:gd name="connsiteY11" fmla="*/ 1494971 h 6778171"/>
              <a:gd name="connsiteX12" fmla="*/ 841829 w 1915886"/>
              <a:gd name="connsiteY12" fmla="*/ 1785257 h 6778171"/>
              <a:gd name="connsiteX13" fmla="*/ 537029 w 1915886"/>
              <a:gd name="connsiteY13" fmla="*/ 1930400 h 6778171"/>
              <a:gd name="connsiteX14" fmla="*/ 0 w 1915886"/>
              <a:gd name="connsiteY14" fmla="*/ 1988457 h 6778171"/>
              <a:gd name="connsiteX15" fmla="*/ 199572 w 1915886"/>
              <a:gd name="connsiteY15" fmla="*/ 1715951 h 6778171"/>
              <a:gd name="connsiteX16" fmla="*/ 645523 w 1915886"/>
              <a:gd name="connsiteY16" fmla="*/ 1653177 h 6778171"/>
              <a:gd name="connsiteX17" fmla="*/ 870132 w 1915886"/>
              <a:gd name="connsiteY17" fmla="*/ 1427843 h 6778171"/>
              <a:gd name="connsiteX18" fmla="*/ 1222103 w 1915886"/>
              <a:gd name="connsiteY18" fmla="*/ 780143 h 6778171"/>
              <a:gd name="connsiteX19" fmla="*/ 1524000 w 1915886"/>
              <a:gd name="connsiteY19" fmla="*/ 362857 h 6778171"/>
              <a:gd name="connsiteX20" fmla="*/ 1828800 w 1915886"/>
              <a:gd name="connsiteY20" fmla="*/ 58057 h 6778171"/>
              <a:gd name="connsiteX21" fmla="*/ 1843314 w 1915886"/>
              <a:gd name="connsiteY21" fmla="*/ 0 h 6778171"/>
              <a:gd name="connsiteX0" fmla="*/ 1090728 w 1932557"/>
              <a:gd name="connsiteY0" fmla="*/ 6778171 h 6778171"/>
              <a:gd name="connsiteX1" fmla="*/ 1235871 w 1932557"/>
              <a:gd name="connsiteY1" fmla="*/ 5428343 h 6778171"/>
              <a:gd name="connsiteX2" fmla="*/ 1163300 w 1932557"/>
              <a:gd name="connsiteY2" fmla="*/ 4688114 h 6778171"/>
              <a:gd name="connsiteX3" fmla="*/ 960100 w 1932557"/>
              <a:gd name="connsiteY3" fmla="*/ 3962400 h 6778171"/>
              <a:gd name="connsiteX4" fmla="*/ 843985 w 1932557"/>
              <a:gd name="connsiteY4" fmla="*/ 2931886 h 6778171"/>
              <a:gd name="connsiteX5" fmla="*/ 902043 w 1932557"/>
              <a:gd name="connsiteY5" fmla="*/ 2090057 h 6778171"/>
              <a:gd name="connsiteX6" fmla="*/ 1061700 w 1932557"/>
              <a:gd name="connsiteY6" fmla="*/ 1582057 h 6778171"/>
              <a:gd name="connsiteX7" fmla="*/ 1540671 w 1932557"/>
              <a:gd name="connsiteY7" fmla="*/ 812800 h 6778171"/>
              <a:gd name="connsiteX8" fmla="*/ 1932557 w 1932557"/>
              <a:gd name="connsiteY8" fmla="*/ 333828 h 6778171"/>
              <a:gd name="connsiteX9" fmla="*/ 1859985 w 1932557"/>
              <a:gd name="connsiteY9" fmla="*/ 290286 h 6778171"/>
              <a:gd name="connsiteX10" fmla="*/ 1351985 w 1932557"/>
              <a:gd name="connsiteY10" fmla="*/ 972457 h 6778171"/>
              <a:gd name="connsiteX11" fmla="*/ 1090728 w 1932557"/>
              <a:gd name="connsiteY11" fmla="*/ 1494971 h 6778171"/>
              <a:gd name="connsiteX12" fmla="*/ 858500 w 1932557"/>
              <a:gd name="connsiteY12" fmla="*/ 1785257 h 6778171"/>
              <a:gd name="connsiteX13" fmla="*/ 553700 w 1932557"/>
              <a:gd name="connsiteY13" fmla="*/ 1930400 h 6778171"/>
              <a:gd name="connsiteX14" fmla="*/ 16671 w 1932557"/>
              <a:gd name="connsiteY14" fmla="*/ 1988457 h 6778171"/>
              <a:gd name="connsiteX15" fmla="*/ 6874 w 1932557"/>
              <a:gd name="connsiteY15" fmla="*/ 1777637 h 6778171"/>
              <a:gd name="connsiteX16" fmla="*/ 216243 w 1932557"/>
              <a:gd name="connsiteY16" fmla="*/ 1715951 h 6778171"/>
              <a:gd name="connsiteX17" fmla="*/ 662194 w 1932557"/>
              <a:gd name="connsiteY17" fmla="*/ 1653177 h 6778171"/>
              <a:gd name="connsiteX18" fmla="*/ 886803 w 1932557"/>
              <a:gd name="connsiteY18" fmla="*/ 1427843 h 6778171"/>
              <a:gd name="connsiteX19" fmla="*/ 1238774 w 1932557"/>
              <a:gd name="connsiteY19" fmla="*/ 780143 h 6778171"/>
              <a:gd name="connsiteX20" fmla="*/ 1540671 w 1932557"/>
              <a:gd name="connsiteY20" fmla="*/ 362857 h 6778171"/>
              <a:gd name="connsiteX21" fmla="*/ 1845471 w 1932557"/>
              <a:gd name="connsiteY21" fmla="*/ 58057 h 6778171"/>
              <a:gd name="connsiteX22" fmla="*/ 1859985 w 1932557"/>
              <a:gd name="connsiteY22" fmla="*/ 0 h 6778171"/>
              <a:gd name="connsiteX0" fmla="*/ 1104859 w 1946688"/>
              <a:gd name="connsiteY0" fmla="*/ 6778171 h 6778171"/>
              <a:gd name="connsiteX1" fmla="*/ 1250002 w 1946688"/>
              <a:gd name="connsiteY1" fmla="*/ 5428343 h 6778171"/>
              <a:gd name="connsiteX2" fmla="*/ 1177431 w 1946688"/>
              <a:gd name="connsiteY2" fmla="*/ 4688114 h 6778171"/>
              <a:gd name="connsiteX3" fmla="*/ 974231 w 1946688"/>
              <a:gd name="connsiteY3" fmla="*/ 3962400 h 6778171"/>
              <a:gd name="connsiteX4" fmla="*/ 858116 w 1946688"/>
              <a:gd name="connsiteY4" fmla="*/ 2931886 h 6778171"/>
              <a:gd name="connsiteX5" fmla="*/ 916174 w 1946688"/>
              <a:gd name="connsiteY5" fmla="*/ 2090057 h 6778171"/>
              <a:gd name="connsiteX6" fmla="*/ 1075831 w 1946688"/>
              <a:gd name="connsiteY6" fmla="*/ 1582057 h 6778171"/>
              <a:gd name="connsiteX7" fmla="*/ 1554802 w 1946688"/>
              <a:gd name="connsiteY7" fmla="*/ 812800 h 6778171"/>
              <a:gd name="connsiteX8" fmla="*/ 1946688 w 1946688"/>
              <a:gd name="connsiteY8" fmla="*/ 333828 h 6778171"/>
              <a:gd name="connsiteX9" fmla="*/ 1874116 w 1946688"/>
              <a:gd name="connsiteY9" fmla="*/ 290286 h 6778171"/>
              <a:gd name="connsiteX10" fmla="*/ 1366116 w 1946688"/>
              <a:gd name="connsiteY10" fmla="*/ 972457 h 6778171"/>
              <a:gd name="connsiteX11" fmla="*/ 1104859 w 1946688"/>
              <a:gd name="connsiteY11" fmla="*/ 1494971 h 6778171"/>
              <a:gd name="connsiteX12" fmla="*/ 872631 w 1946688"/>
              <a:gd name="connsiteY12" fmla="*/ 1785257 h 6778171"/>
              <a:gd name="connsiteX13" fmla="*/ 567831 w 1946688"/>
              <a:gd name="connsiteY13" fmla="*/ 1930400 h 6778171"/>
              <a:gd name="connsiteX14" fmla="*/ 30802 w 1946688"/>
              <a:gd name="connsiteY14" fmla="*/ 1988457 h 6778171"/>
              <a:gd name="connsiteX15" fmla="*/ 5765 w 1946688"/>
              <a:gd name="connsiteY15" fmla="*/ 1762397 h 6778171"/>
              <a:gd name="connsiteX16" fmla="*/ 230374 w 1946688"/>
              <a:gd name="connsiteY16" fmla="*/ 1715951 h 6778171"/>
              <a:gd name="connsiteX17" fmla="*/ 676325 w 1946688"/>
              <a:gd name="connsiteY17" fmla="*/ 1653177 h 6778171"/>
              <a:gd name="connsiteX18" fmla="*/ 900934 w 1946688"/>
              <a:gd name="connsiteY18" fmla="*/ 1427843 h 6778171"/>
              <a:gd name="connsiteX19" fmla="*/ 1252905 w 1946688"/>
              <a:gd name="connsiteY19" fmla="*/ 780143 h 6778171"/>
              <a:gd name="connsiteX20" fmla="*/ 1554802 w 1946688"/>
              <a:gd name="connsiteY20" fmla="*/ 362857 h 6778171"/>
              <a:gd name="connsiteX21" fmla="*/ 1859602 w 1946688"/>
              <a:gd name="connsiteY21" fmla="*/ 58057 h 6778171"/>
              <a:gd name="connsiteX22" fmla="*/ 1874116 w 1946688"/>
              <a:gd name="connsiteY22" fmla="*/ 0 h 6778171"/>
              <a:gd name="connsiteX0" fmla="*/ 1119777 w 1961606"/>
              <a:gd name="connsiteY0" fmla="*/ 6778171 h 6778171"/>
              <a:gd name="connsiteX1" fmla="*/ 1264920 w 1961606"/>
              <a:gd name="connsiteY1" fmla="*/ 5428343 h 6778171"/>
              <a:gd name="connsiteX2" fmla="*/ 1192349 w 1961606"/>
              <a:gd name="connsiteY2" fmla="*/ 4688114 h 6778171"/>
              <a:gd name="connsiteX3" fmla="*/ 989149 w 1961606"/>
              <a:gd name="connsiteY3" fmla="*/ 3962400 h 6778171"/>
              <a:gd name="connsiteX4" fmla="*/ 873034 w 1961606"/>
              <a:gd name="connsiteY4" fmla="*/ 2931886 h 6778171"/>
              <a:gd name="connsiteX5" fmla="*/ 931092 w 1961606"/>
              <a:gd name="connsiteY5" fmla="*/ 2090057 h 6778171"/>
              <a:gd name="connsiteX6" fmla="*/ 1090749 w 1961606"/>
              <a:gd name="connsiteY6" fmla="*/ 1582057 h 6778171"/>
              <a:gd name="connsiteX7" fmla="*/ 1569720 w 1961606"/>
              <a:gd name="connsiteY7" fmla="*/ 812800 h 6778171"/>
              <a:gd name="connsiteX8" fmla="*/ 1961606 w 1961606"/>
              <a:gd name="connsiteY8" fmla="*/ 333828 h 6778171"/>
              <a:gd name="connsiteX9" fmla="*/ 1889034 w 1961606"/>
              <a:gd name="connsiteY9" fmla="*/ 290286 h 6778171"/>
              <a:gd name="connsiteX10" fmla="*/ 1381034 w 1961606"/>
              <a:gd name="connsiteY10" fmla="*/ 972457 h 6778171"/>
              <a:gd name="connsiteX11" fmla="*/ 1119777 w 1961606"/>
              <a:gd name="connsiteY11" fmla="*/ 1494971 h 6778171"/>
              <a:gd name="connsiteX12" fmla="*/ 887549 w 1961606"/>
              <a:gd name="connsiteY12" fmla="*/ 1785257 h 6778171"/>
              <a:gd name="connsiteX13" fmla="*/ 582749 w 1961606"/>
              <a:gd name="connsiteY13" fmla="*/ 1930400 h 6778171"/>
              <a:gd name="connsiteX14" fmla="*/ 0 w 1961606"/>
              <a:gd name="connsiteY14" fmla="*/ 1988457 h 6778171"/>
              <a:gd name="connsiteX15" fmla="*/ 20683 w 1961606"/>
              <a:gd name="connsiteY15" fmla="*/ 1762397 h 6778171"/>
              <a:gd name="connsiteX16" fmla="*/ 245292 w 1961606"/>
              <a:gd name="connsiteY16" fmla="*/ 1715951 h 6778171"/>
              <a:gd name="connsiteX17" fmla="*/ 691243 w 1961606"/>
              <a:gd name="connsiteY17" fmla="*/ 1653177 h 6778171"/>
              <a:gd name="connsiteX18" fmla="*/ 915852 w 1961606"/>
              <a:gd name="connsiteY18" fmla="*/ 1427843 h 6778171"/>
              <a:gd name="connsiteX19" fmla="*/ 1267823 w 1961606"/>
              <a:gd name="connsiteY19" fmla="*/ 780143 h 6778171"/>
              <a:gd name="connsiteX20" fmla="*/ 1569720 w 1961606"/>
              <a:gd name="connsiteY20" fmla="*/ 362857 h 6778171"/>
              <a:gd name="connsiteX21" fmla="*/ 1874520 w 1961606"/>
              <a:gd name="connsiteY21" fmla="*/ 58057 h 6778171"/>
              <a:gd name="connsiteX22" fmla="*/ 1889034 w 1961606"/>
              <a:gd name="connsiteY22" fmla="*/ 0 h 6778171"/>
              <a:gd name="connsiteX0" fmla="*/ 1112157 w 1953986"/>
              <a:gd name="connsiteY0" fmla="*/ 6778171 h 6778171"/>
              <a:gd name="connsiteX1" fmla="*/ 1257300 w 1953986"/>
              <a:gd name="connsiteY1" fmla="*/ 5428343 h 6778171"/>
              <a:gd name="connsiteX2" fmla="*/ 1184729 w 1953986"/>
              <a:gd name="connsiteY2" fmla="*/ 4688114 h 6778171"/>
              <a:gd name="connsiteX3" fmla="*/ 981529 w 1953986"/>
              <a:gd name="connsiteY3" fmla="*/ 3962400 h 6778171"/>
              <a:gd name="connsiteX4" fmla="*/ 865414 w 1953986"/>
              <a:gd name="connsiteY4" fmla="*/ 2931886 h 6778171"/>
              <a:gd name="connsiteX5" fmla="*/ 923472 w 1953986"/>
              <a:gd name="connsiteY5" fmla="*/ 2090057 h 6778171"/>
              <a:gd name="connsiteX6" fmla="*/ 1083129 w 1953986"/>
              <a:gd name="connsiteY6" fmla="*/ 1582057 h 6778171"/>
              <a:gd name="connsiteX7" fmla="*/ 1562100 w 1953986"/>
              <a:gd name="connsiteY7" fmla="*/ 812800 h 6778171"/>
              <a:gd name="connsiteX8" fmla="*/ 1953986 w 1953986"/>
              <a:gd name="connsiteY8" fmla="*/ 333828 h 6778171"/>
              <a:gd name="connsiteX9" fmla="*/ 1881414 w 1953986"/>
              <a:gd name="connsiteY9" fmla="*/ 290286 h 6778171"/>
              <a:gd name="connsiteX10" fmla="*/ 1373414 w 1953986"/>
              <a:gd name="connsiteY10" fmla="*/ 972457 h 6778171"/>
              <a:gd name="connsiteX11" fmla="*/ 1112157 w 1953986"/>
              <a:gd name="connsiteY11" fmla="*/ 1494971 h 6778171"/>
              <a:gd name="connsiteX12" fmla="*/ 879929 w 1953986"/>
              <a:gd name="connsiteY12" fmla="*/ 1785257 h 6778171"/>
              <a:gd name="connsiteX13" fmla="*/ 575129 w 1953986"/>
              <a:gd name="connsiteY13" fmla="*/ 1930400 h 6778171"/>
              <a:gd name="connsiteX14" fmla="*/ 0 w 1953986"/>
              <a:gd name="connsiteY14" fmla="*/ 1980837 h 6778171"/>
              <a:gd name="connsiteX15" fmla="*/ 13063 w 1953986"/>
              <a:gd name="connsiteY15" fmla="*/ 1762397 h 6778171"/>
              <a:gd name="connsiteX16" fmla="*/ 237672 w 1953986"/>
              <a:gd name="connsiteY16" fmla="*/ 1715951 h 6778171"/>
              <a:gd name="connsiteX17" fmla="*/ 683623 w 1953986"/>
              <a:gd name="connsiteY17" fmla="*/ 1653177 h 6778171"/>
              <a:gd name="connsiteX18" fmla="*/ 908232 w 1953986"/>
              <a:gd name="connsiteY18" fmla="*/ 1427843 h 6778171"/>
              <a:gd name="connsiteX19" fmla="*/ 1260203 w 1953986"/>
              <a:gd name="connsiteY19" fmla="*/ 780143 h 6778171"/>
              <a:gd name="connsiteX20" fmla="*/ 1562100 w 1953986"/>
              <a:gd name="connsiteY20" fmla="*/ 362857 h 6778171"/>
              <a:gd name="connsiteX21" fmla="*/ 1866900 w 1953986"/>
              <a:gd name="connsiteY21" fmla="*/ 58057 h 6778171"/>
              <a:gd name="connsiteX22" fmla="*/ 1881414 w 1953986"/>
              <a:gd name="connsiteY22" fmla="*/ 0 h 6778171"/>
              <a:gd name="connsiteX0" fmla="*/ 1112157 w 1953986"/>
              <a:gd name="connsiteY0" fmla="*/ 6778171 h 6778171"/>
              <a:gd name="connsiteX1" fmla="*/ 1257300 w 1953986"/>
              <a:gd name="connsiteY1" fmla="*/ 5428343 h 6778171"/>
              <a:gd name="connsiteX2" fmla="*/ 1184729 w 1953986"/>
              <a:gd name="connsiteY2" fmla="*/ 4688114 h 6778171"/>
              <a:gd name="connsiteX3" fmla="*/ 981529 w 1953986"/>
              <a:gd name="connsiteY3" fmla="*/ 3962400 h 6778171"/>
              <a:gd name="connsiteX4" fmla="*/ 865414 w 1953986"/>
              <a:gd name="connsiteY4" fmla="*/ 2931886 h 6778171"/>
              <a:gd name="connsiteX5" fmla="*/ 923472 w 1953986"/>
              <a:gd name="connsiteY5" fmla="*/ 2090057 h 6778171"/>
              <a:gd name="connsiteX6" fmla="*/ 1083129 w 1953986"/>
              <a:gd name="connsiteY6" fmla="*/ 1582057 h 6778171"/>
              <a:gd name="connsiteX7" fmla="*/ 1562100 w 1953986"/>
              <a:gd name="connsiteY7" fmla="*/ 812800 h 6778171"/>
              <a:gd name="connsiteX8" fmla="*/ 1953986 w 1953986"/>
              <a:gd name="connsiteY8" fmla="*/ 333828 h 6778171"/>
              <a:gd name="connsiteX9" fmla="*/ 1881414 w 1953986"/>
              <a:gd name="connsiteY9" fmla="*/ 290286 h 6778171"/>
              <a:gd name="connsiteX10" fmla="*/ 1373414 w 1953986"/>
              <a:gd name="connsiteY10" fmla="*/ 972457 h 6778171"/>
              <a:gd name="connsiteX11" fmla="*/ 1112157 w 1953986"/>
              <a:gd name="connsiteY11" fmla="*/ 1494971 h 6778171"/>
              <a:gd name="connsiteX12" fmla="*/ 879929 w 1953986"/>
              <a:gd name="connsiteY12" fmla="*/ 1785257 h 6778171"/>
              <a:gd name="connsiteX13" fmla="*/ 575129 w 1953986"/>
              <a:gd name="connsiteY13" fmla="*/ 1930400 h 6778171"/>
              <a:gd name="connsiteX14" fmla="*/ 0 w 1953986"/>
              <a:gd name="connsiteY14" fmla="*/ 1980837 h 6778171"/>
              <a:gd name="connsiteX15" fmla="*/ 13063 w 1953986"/>
              <a:gd name="connsiteY15" fmla="*/ 1762397 h 6778171"/>
              <a:gd name="connsiteX16" fmla="*/ 321492 w 1953986"/>
              <a:gd name="connsiteY16" fmla="*/ 1746431 h 6778171"/>
              <a:gd name="connsiteX17" fmla="*/ 683623 w 1953986"/>
              <a:gd name="connsiteY17" fmla="*/ 1653177 h 6778171"/>
              <a:gd name="connsiteX18" fmla="*/ 908232 w 1953986"/>
              <a:gd name="connsiteY18" fmla="*/ 1427843 h 6778171"/>
              <a:gd name="connsiteX19" fmla="*/ 1260203 w 1953986"/>
              <a:gd name="connsiteY19" fmla="*/ 780143 h 6778171"/>
              <a:gd name="connsiteX20" fmla="*/ 1562100 w 1953986"/>
              <a:gd name="connsiteY20" fmla="*/ 362857 h 6778171"/>
              <a:gd name="connsiteX21" fmla="*/ 1866900 w 1953986"/>
              <a:gd name="connsiteY21" fmla="*/ 58057 h 6778171"/>
              <a:gd name="connsiteX22" fmla="*/ 1881414 w 1953986"/>
              <a:gd name="connsiteY22" fmla="*/ 0 h 6778171"/>
              <a:gd name="connsiteX0" fmla="*/ 1104860 w 1946689"/>
              <a:gd name="connsiteY0" fmla="*/ 6778171 h 6778171"/>
              <a:gd name="connsiteX1" fmla="*/ 1250003 w 1946689"/>
              <a:gd name="connsiteY1" fmla="*/ 5428343 h 6778171"/>
              <a:gd name="connsiteX2" fmla="*/ 1177432 w 1946689"/>
              <a:gd name="connsiteY2" fmla="*/ 4688114 h 6778171"/>
              <a:gd name="connsiteX3" fmla="*/ 974232 w 1946689"/>
              <a:gd name="connsiteY3" fmla="*/ 3962400 h 6778171"/>
              <a:gd name="connsiteX4" fmla="*/ 858117 w 1946689"/>
              <a:gd name="connsiteY4" fmla="*/ 2931886 h 6778171"/>
              <a:gd name="connsiteX5" fmla="*/ 916175 w 1946689"/>
              <a:gd name="connsiteY5" fmla="*/ 2090057 h 6778171"/>
              <a:gd name="connsiteX6" fmla="*/ 1075832 w 1946689"/>
              <a:gd name="connsiteY6" fmla="*/ 1582057 h 6778171"/>
              <a:gd name="connsiteX7" fmla="*/ 1554803 w 1946689"/>
              <a:gd name="connsiteY7" fmla="*/ 812800 h 6778171"/>
              <a:gd name="connsiteX8" fmla="*/ 1946689 w 1946689"/>
              <a:gd name="connsiteY8" fmla="*/ 333828 h 6778171"/>
              <a:gd name="connsiteX9" fmla="*/ 1874117 w 1946689"/>
              <a:gd name="connsiteY9" fmla="*/ 290286 h 6778171"/>
              <a:gd name="connsiteX10" fmla="*/ 1366117 w 1946689"/>
              <a:gd name="connsiteY10" fmla="*/ 972457 h 6778171"/>
              <a:gd name="connsiteX11" fmla="*/ 1104860 w 1946689"/>
              <a:gd name="connsiteY11" fmla="*/ 1494971 h 6778171"/>
              <a:gd name="connsiteX12" fmla="*/ 872632 w 1946689"/>
              <a:gd name="connsiteY12" fmla="*/ 1785257 h 6778171"/>
              <a:gd name="connsiteX13" fmla="*/ 567832 w 1946689"/>
              <a:gd name="connsiteY13" fmla="*/ 1930400 h 6778171"/>
              <a:gd name="connsiteX14" fmla="*/ 30803 w 1946689"/>
              <a:gd name="connsiteY14" fmla="*/ 1866537 h 6778171"/>
              <a:gd name="connsiteX15" fmla="*/ 5766 w 1946689"/>
              <a:gd name="connsiteY15" fmla="*/ 1762397 h 6778171"/>
              <a:gd name="connsiteX16" fmla="*/ 314195 w 1946689"/>
              <a:gd name="connsiteY16" fmla="*/ 1746431 h 6778171"/>
              <a:gd name="connsiteX17" fmla="*/ 676326 w 1946689"/>
              <a:gd name="connsiteY17" fmla="*/ 1653177 h 6778171"/>
              <a:gd name="connsiteX18" fmla="*/ 900935 w 1946689"/>
              <a:gd name="connsiteY18" fmla="*/ 1427843 h 6778171"/>
              <a:gd name="connsiteX19" fmla="*/ 1252906 w 1946689"/>
              <a:gd name="connsiteY19" fmla="*/ 780143 h 6778171"/>
              <a:gd name="connsiteX20" fmla="*/ 1554803 w 1946689"/>
              <a:gd name="connsiteY20" fmla="*/ 362857 h 6778171"/>
              <a:gd name="connsiteX21" fmla="*/ 1859603 w 1946689"/>
              <a:gd name="connsiteY21" fmla="*/ 58057 h 6778171"/>
              <a:gd name="connsiteX22" fmla="*/ 1874117 w 1946689"/>
              <a:gd name="connsiteY22" fmla="*/ 0 h 6778171"/>
              <a:gd name="connsiteX0" fmla="*/ 1106707 w 1948536"/>
              <a:gd name="connsiteY0" fmla="*/ 6778171 h 6778171"/>
              <a:gd name="connsiteX1" fmla="*/ 1251850 w 1948536"/>
              <a:gd name="connsiteY1" fmla="*/ 5428343 h 6778171"/>
              <a:gd name="connsiteX2" fmla="*/ 1179279 w 1948536"/>
              <a:gd name="connsiteY2" fmla="*/ 4688114 h 6778171"/>
              <a:gd name="connsiteX3" fmla="*/ 976079 w 1948536"/>
              <a:gd name="connsiteY3" fmla="*/ 3962400 h 6778171"/>
              <a:gd name="connsiteX4" fmla="*/ 859964 w 1948536"/>
              <a:gd name="connsiteY4" fmla="*/ 2931886 h 6778171"/>
              <a:gd name="connsiteX5" fmla="*/ 918022 w 1948536"/>
              <a:gd name="connsiteY5" fmla="*/ 2090057 h 6778171"/>
              <a:gd name="connsiteX6" fmla="*/ 1077679 w 1948536"/>
              <a:gd name="connsiteY6" fmla="*/ 1582057 h 6778171"/>
              <a:gd name="connsiteX7" fmla="*/ 1556650 w 1948536"/>
              <a:gd name="connsiteY7" fmla="*/ 812800 h 6778171"/>
              <a:gd name="connsiteX8" fmla="*/ 1948536 w 1948536"/>
              <a:gd name="connsiteY8" fmla="*/ 333828 h 6778171"/>
              <a:gd name="connsiteX9" fmla="*/ 1875964 w 1948536"/>
              <a:gd name="connsiteY9" fmla="*/ 290286 h 6778171"/>
              <a:gd name="connsiteX10" fmla="*/ 1367964 w 1948536"/>
              <a:gd name="connsiteY10" fmla="*/ 972457 h 6778171"/>
              <a:gd name="connsiteX11" fmla="*/ 1106707 w 1948536"/>
              <a:gd name="connsiteY11" fmla="*/ 1494971 h 6778171"/>
              <a:gd name="connsiteX12" fmla="*/ 874479 w 1948536"/>
              <a:gd name="connsiteY12" fmla="*/ 1785257 h 6778171"/>
              <a:gd name="connsiteX13" fmla="*/ 569679 w 1948536"/>
              <a:gd name="connsiteY13" fmla="*/ 1930400 h 6778171"/>
              <a:gd name="connsiteX14" fmla="*/ 9790 w 1948536"/>
              <a:gd name="connsiteY14" fmla="*/ 1858917 h 6778171"/>
              <a:gd name="connsiteX15" fmla="*/ 7613 w 1948536"/>
              <a:gd name="connsiteY15" fmla="*/ 1762397 h 6778171"/>
              <a:gd name="connsiteX16" fmla="*/ 316042 w 1948536"/>
              <a:gd name="connsiteY16" fmla="*/ 1746431 h 6778171"/>
              <a:gd name="connsiteX17" fmla="*/ 678173 w 1948536"/>
              <a:gd name="connsiteY17" fmla="*/ 1653177 h 6778171"/>
              <a:gd name="connsiteX18" fmla="*/ 902782 w 1948536"/>
              <a:gd name="connsiteY18" fmla="*/ 1427843 h 6778171"/>
              <a:gd name="connsiteX19" fmla="*/ 1254753 w 1948536"/>
              <a:gd name="connsiteY19" fmla="*/ 780143 h 6778171"/>
              <a:gd name="connsiteX20" fmla="*/ 1556650 w 1948536"/>
              <a:gd name="connsiteY20" fmla="*/ 362857 h 6778171"/>
              <a:gd name="connsiteX21" fmla="*/ 1861450 w 1948536"/>
              <a:gd name="connsiteY21" fmla="*/ 58057 h 6778171"/>
              <a:gd name="connsiteX22" fmla="*/ 1875964 w 1948536"/>
              <a:gd name="connsiteY22" fmla="*/ 0 h 6778171"/>
              <a:gd name="connsiteX0" fmla="*/ 1106707 w 1948536"/>
              <a:gd name="connsiteY0" fmla="*/ 6778171 h 6778171"/>
              <a:gd name="connsiteX1" fmla="*/ 1251850 w 1948536"/>
              <a:gd name="connsiteY1" fmla="*/ 5428343 h 6778171"/>
              <a:gd name="connsiteX2" fmla="*/ 1179279 w 1948536"/>
              <a:gd name="connsiteY2" fmla="*/ 4688114 h 6778171"/>
              <a:gd name="connsiteX3" fmla="*/ 976079 w 1948536"/>
              <a:gd name="connsiteY3" fmla="*/ 3962400 h 6778171"/>
              <a:gd name="connsiteX4" fmla="*/ 859964 w 1948536"/>
              <a:gd name="connsiteY4" fmla="*/ 2931886 h 6778171"/>
              <a:gd name="connsiteX5" fmla="*/ 918022 w 1948536"/>
              <a:gd name="connsiteY5" fmla="*/ 2090057 h 6778171"/>
              <a:gd name="connsiteX6" fmla="*/ 1077679 w 1948536"/>
              <a:gd name="connsiteY6" fmla="*/ 1582057 h 6778171"/>
              <a:gd name="connsiteX7" fmla="*/ 1556650 w 1948536"/>
              <a:gd name="connsiteY7" fmla="*/ 812800 h 6778171"/>
              <a:gd name="connsiteX8" fmla="*/ 1948536 w 1948536"/>
              <a:gd name="connsiteY8" fmla="*/ 333828 h 6778171"/>
              <a:gd name="connsiteX9" fmla="*/ 1875964 w 1948536"/>
              <a:gd name="connsiteY9" fmla="*/ 290286 h 6778171"/>
              <a:gd name="connsiteX10" fmla="*/ 1367964 w 1948536"/>
              <a:gd name="connsiteY10" fmla="*/ 972457 h 6778171"/>
              <a:gd name="connsiteX11" fmla="*/ 1106707 w 1948536"/>
              <a:gd name="connsiteY11" fmla="*/ 1494971 h 6778171"/>
              <a:gd name="connsiteX12" fmla="*/ 874479 w 1948536"/>
              <a:gd name="connsiteY12" fmla="*/ 1785257 h 6778171"/>
              <a:gd name="connsiteX13" fmla="*/ 554439 w 1948536"/>
              <a:gd name="connsiteY13" fmla="*/ 1831340 h 6778171"/>
              <a:gd name="connsiteX14" fmla="*/ 9790 w 1948536"/>
              <a:gd name="connsiteY14" fmla="*/ 1858917 h 6778171"/>
              <a:gd name="connsiteX15" fmla="*/ 7613 w 1948536"/>
              <a:gd name="connsiteY15" fmla="*/ 1762397 h 6778171"/>
              <a:gd name="connsiteX16" fmla="*/ 316042 w 1948536"/>
              <a:gd name="connsiteY16" fmla="*/ 1746431 h 6778171"/>
              <a:gd name="connsiteX17" fmla="*/ 678173 w 1948536"/>
              <a:gd name="connsiteY17" fmla="*/ 1653177 h 6778171"/>
              <a:gd name="connsiteX18" fmla="*/ 902782 w 1948536"/>
              <a:gd name="connsiteY18" fmla="*/ 1427843 h 6778171"/>
              <a:gd name="connsiteX19" fmla="*/ 1254753 w 1948536"/>
              <a:gd name="connsiteY19" fmla="*/ 780143 h 6778171"/>
              <a:gd name="connsiteX20" fmla="*/ 1556650 w 1948536"/>
              <a:gd name="connsiteY20" fmla="*/ 362857 h 6778171"/>
              <a:gd name="connsiteX21" fmla="*/ 1861450 w 1948536"/>
              <a:gd name="connsiteY21" fmla="*/ 58057 h 6778171"/>
              <a:gd name="connsiteX22" fmla="*/ 1875964 w 1948536"/>
              <a:gd name="connsiteY22" fmla="*/ 0 h 6778171"/>
              <a:gd name="connsiteX0" fmla="*/ 1106707 w 1948536"/>
              <a:gd name="connsiteY0" fmla="*/ 6778171 h 6778171"/>
              <a:gd name="connsiteX1" fmla="*/ 1251850 w 1948536"/>
              <a:gd name="connsiteY1" fmla="*/ 5428343 h 6778171"/>
              <a:gd name="connsiteX2" fmla="*/ 1179279 w 1948536"/>
              <a:gd name="connsiteY2" fmla="*/ 4688114 h 6778171"/>
              <a:gd name="connsiteX3" fmla="*/ 976079 w 1948536"/>
              <a:gd name="connsiteY3" fmla="*/ 3962400 h 6778171"/>
              <a:gd name="connsiteX4" fmla="*/ 859964 w 1948536"/>
              <a:gd name="connsiteY4" fmla="*/ 2931886 h 6778171"/>
              <a:gd name="connsiteX5" fmla="*/ 918022 w 1948536"/>
              <a:gd name="connsiteY5" fmla="*/ 2090057 h 6778171"/>
              <a:gd name="connsiteX6" fmla="*/ 1077679 w 1948536"/>
              <a:gd name="connsiteY6" fmla="*/ 1582057 h 6778171"/>
              <a:gd name="connsiteX7" fmla="*/ 1556650 w 1948536"/>
              <a:gd name="connsiteY7" fmla="*/ 812800 h 6778171"/>
              <a:gd name="connsiteX8" fmla="*/ 1948536 w 1948536"/>
              <a:gd name="connsiteY8" fmla="*/ 333828 h 6778171"/>
              <a:gd name="connsiteX9" fmla="*/ 1875964 w 1948536"/>
              <a:gd name="connsiteY9" fmla="*/ 290286 h 6778171"/>
              <a:gd name="connsiteX10" fmla="*/ 1367964 w 1948536"/>
              <a:gd name="connsiteY10" fmla="*/ 972457 h 6778171"/>
              <a:gd name="connsiteX11" fmla="*/ 1106707 w 1948536"/>
              <a:gd name="connsiteY11" fmla="*/ 1494971 h 6778171"/>
              <a:gd name="connsiteX12" fmla="*/ 851619 w 1948536"/>
              <a:gd name="connsiteY12" fmla="*/ 1686197 h 6778171"/>
              <a:gd name="connsiteX13" fmla="*/ 554439 w 1948536"/>
              <a:gd name="connsiteY13" fmla="*/ 1831340 h 6778171"/>
              <a:gd name="connsiteX14" fmla="*/ 9790 w 1948536"/>
              <a:gd name="connsiteY14" fmla="*/ 1858917 h 6778171"/>
              <a:gd name="connsiteX15" fmla="*/ 7613 w 1948536"/>
              <a:gd name="connsiteY15" fmla="*/ 1762397 h 6778171"/>
              <a:gd name="connsiteX16" fmla="*/ 316042 w 1948536"/>
              <a:gd name="connsiteY16" fmla="*/ 1746431 h 6778171"/>
              <a:gd name="connsiteX17" fmla="*/ 678173 w 1948536"/>
              <a:gd name="connsiteY17" fmla="*/ 1653177 h 6778171"/>
              <a:gd name="connsiteX18" fmla="*/ 902782 w 1948536"/>
              <a:gd name="connsiteY18" fmla="*/ 1427843 h 6778171"/>
              <a:gd name="connsiteX19" fmla="*/ 1254753 w 1948536"/>
              <a:gd name="connsiteY19" fmla="*/ 780143 h 6778171"/>
              <a:gd name="connsiteX20" fmla="*/ 1556650 w 1948536"/>
              <a:gd name="connsiteY20" fmla="*/ 362857 h 6778171"/>
              <a:gd name="connsiteX21" fmla="*/ 1861450 w 1948536"/>
              <a:gd name="connsiteY21" fmla="*/ 58057 h 6778171"/>
              <a:gd name="connsiteX22" fmla="*/ 1875964 w 1948536"/>
              <a:gd name="connsiteY22" fmla="*/ 0 h 6778171"/>
              <a:gd name="connsiteX0" fmla="*/ 1106707 w 1948536"/>
              <a:gd name="connsiteY0" fmla="*/ 6778171 h 6778171"/>
              <a:gd name="connsiteX1" fmla="*/ 1251850 w 1948536"/>
              <a:gd name="connsiteY1" fmla="*/ 5428343 h 6778171"/>
              <a:gd name="connsiteX2" fmla="*/ 1179279 w 1948536"/>
              <a:gd name="connsiteY2" fmla="*/ 4688114 h 6778171"/>
              <a:gd name="connsiteX3" fmla="*/ 976079 w 1948536"/>
              <a:gd name="connsiteY3" fmla="*/ 3962400 h 6778171"/>
              <a:gd name="connsiteX4" fmla="*/ 859964 w 1948536"/>
              <a:gd name="connsiteY4" fmla="*/ 2931886 h 6778171"/>
              <a:gd name="connsiteX5" fmla="*/ 918022 w 1948536"/>
              <a:gd name="connsiteY5" fmla="*/ 2090057 h 6778171"/>
              <a:gd name="connsiteX6" fmla="*/ 1077679 w 1948536"/>
              <a:gd name="connsiteY6" fmla="*/ 1582057 h 6778171"/>
              <a:gd name="connsiteX7" fmla="*/ 1556650 w 1948536"/>
              <a:gd name="connsiteY7" fmla="*/ 812800 h 6778171"/>
              <a:gd name="connsiteX8" fmla="*/ 1948536 w 1948536"/>
              <a:gd name="connsiteY8" fmla="*/ 333828 h 6778171"/>
              <a:gd name="connsiteX9" fmla="*/ 1875964 w 1948536"/>
              <a:gd name="connsiteY9" fmla="*/ 290286 h 6778171"/>
              <a:gd name="connsiteX10" fmla="*/ 1367964 w 1948536"/>
              <a:gd name="connsiteY10" fmla="*/ 972457 h 6778171"/>
              <a:gd name="connsiteX11" fmla="*/ 1053367 w 1948536"/>
              <a:gd name="connsiteY11" fmla="*/ 1434011 h 6778171"/>
              <a:gd name="connsiteX12" fmla="*/ 851619 w 1948536"/>
              <a:gd name="connsiteY12" fmla="*/ 1686197 h 6778171"/>
              <a:gd name="connsiteX13" fmla="*/ 554439 w 1948536"/>
              <a:gd name="connsiteY13" fmla="*/ 1831340 h 6778171"/>
              <a:gd name="connsiteX14" fmla="*/ 9790 w 1948536"/>
              <a:gd name="connsiteY14" fmla="*/ 1858917 h 6778171"/>
              <a:gd name="connsiteX15" fmla="*/ 7613 w 1948536"/>
              <a:gd name="connsiteY15" fmla="*/ 1762397 h 6778171"/>
              <a:gd name="connsiteX16" fmla="*/ 316042 w 1948536"/>
              <a:gd name="connsiteY16" fmla="*/ 1746431 h 6778171"/>
              <a:gd name="connsiteX17" fmla="*/ 678173 w 1948536"/>
              <a:gd name="connsiteY17" fmla="*/ 1653177 h 6778171"/>
              <a:gd name="connsiteX18" fmla="*/ 902782 w 1948536"/>
              <a:gd name="connsiteY18" fmla="*/ 1427843 h 6778171"/>
              <a:gd name="connsiteX19" fmla="*/ 1254753 w 1948536"/>
              <a:gd name="connsiteY19" fmla="*/ 780143 h 6778171"/>
              <a:gd name="connsiteX20" fmla="*/ 1556650 w 1948536"/>
              <a:gd name="connsiteY20" fmla="*/ 362857 h 6778171"/>
              <a:gd name="connsiteX21" fmla="*/ 1861450 w 1948536"/>
              <a:gd name="connsiteY21" fmla="*/ 58057 h 6778171"/>
              <a:gd name="connsiteX22" fmla="*/ 1875964 w 1948536"/>
              <a:gd name="connsiteY22" fmla="*/ 0 h 6778171"/>
              <a:gd name="connsiteX0" fmla="*/ 1106707 w 1948536"/>
              <a:gd name="connsiteY0" fmla="*/ 6778171 h 6778171"/>
              <a:gd name="connsiteX1" fmla="*/ 1251850 w 1948536"/>
              <a:gd name="connsiteY1" fmla="*/ 5428343 h 6778171"/>
              <a:gd name="connsiteX2" fmla="*/ 1179279 w 1948536"/>
              <a:gd name="connsiteY2" fmla="*/ 4688114 h 6778171"/>
              <a:gd name="connsiteX3" fmla="*/ 976079 w 1948536"/>
              <a:gd name="connsiteY3" fmla="*/ 3962400 h 6778171"/>
              <a:gd name="connsiteX4" fmla="*/ 859964 w 1948536"/>
              <a:gd name="connsiteY4" fmla="*/ 2931886 h 6778171"/>
              <a:gd name="connsiteX5" fmla="*/ 918022 w 1948536"/>
              <a:gd name="connsiteY5" fmla="*/ 2090057 h 6778171"/>
              <a:gd name="connsiteX6" fmla="*/ 1077679 w 1948536"/>
              <a:gd name="connsiteY6" fmla="*/ 1582057 h 6778171"/>
              <a:gd name="connsiteX7" fmla="*/ 1556650 w 1948536"/>
              <a:gd name="connsiteY7" fmla="*/ 812800 h 6778171"/>
              <a:gd name="connsiteX8" fmla="*/ 1948536 w 1948536"/>
              <a:gd name="connsiteY8" fmla="*/ 333828 h 6778171"/>
              <a:gd name="connsiteX9" fmla="*/ 1875964 w 1948536"/>
              <a:gd name="connsiteY9" fmla="*/ 290286 h 6778171"/>
              <a:gd name="connsiteX10" fmla="*/ 1360344 w 1948536"/>
              <a:gd name="connsiteY10" fmla="*/ 941977 h 6778171"/>
              <a:gd name="connsiteX11" fmla="*/ 1053367 w 1948536"/>
              <a:gd name="connsiteY11" fmla="*/ 1434011 h 6778171"/>
              <a:gd name="connsiteX12" fmla="*/ 851619 w 1948536"/>
              <a:gd name="connsiteY12" fmla="*/ 1686197 h 6778171"/>
              <a:gd name="connsiteX13" fmla="*/ 554439 w 1948536"/>
              <a:gd name="connsiteY13" fmla="*/ 1831340 h 6778171"/>
              <a:gd name="connsiteX14" fmla="*/ 9790 w 1948536"/>
              <a:gd name="connsiteY14" fmla="*/ 1858917 h 6778171"/>
              <a:gd name="connsiteX15" fmla="*/ 7613 w 1948536"/>
              <a:gd name="connsiteY15" fmla="*/ 1762397 h 6778171"/>
              <a:gd name="connsiteX16" fmla="*/ 316042 w 1948536"/>
              <a:gd name="connsiteY16" fmla="*/ 1746431 h 6778171"/>
              <a:gd name="connsiteX17" fmla="*/ 678173 w 1948536"/>
              <a:gd name="connsiteY17" fmla="*/ 1653177 h 6778171"/>
              <a:gd name="connsiteX18" fmla="*/ 902782 w 1948536"/>
              <a:gd name="connsiteY18" fmla="*/ 1427843 h 6778171"/>
              <a:gd name="connsiteX19" fmla="*/ 1254753 w 1948536"/>
              <a:gd name="connsiteY19" fmla="*/ 780143 h 6778171"/>
              <a:gd name="connsiteX20" fmla="*/ 1556650 w 1948536"/>
              <a:gd name="connsiteY20" fmla="*/ 362857 h 6778171"/>
              <a:gd name="connsiteX21" fmla="*/ 1861450 w 1948536"/>
              <a:gd name="connsiteY21" fmla="*/ 58057 h 6778171"/>
              <a:gd name="connsiteX22" fmla="*/ 1875964 w 1948536"/>
              <a:gd name="connsiteY22" fmla="*/ 0 h 6778171"/>
              <a:gd name="connsiteX0" fmla="*/ 1106707 w 1948536"/>
              <a:gd name="connsiteY0" fmla="*/ 6778171 h 6778171"/>
              <a:gd name="connsiteX1" fmla="*/ 1251850 w 1948536"/>
              <a:gd name="connsiteY1" fmla="*/ 5428343 h 6778171"/>
              <a:gd name="connsiteX2" fmla="*/ 1179279 w 1948536"/>
              <a:gd name="connsiteY2" fmla="*/ 4688114 h 6778171"/>
              <a:gd name="connsiteX3" fmla="*/ 976079 w 1948536"/>
              <a:gd name="connsiteY3" fmla="*/ 3962400 h 6778171"/>
              <a:gd name="connsiteX4" fmla="*/ 859964 w 1948536"/>
              <a:gd name="connsiteY4" fmla="*/ 2931886 h 6778171"/>
              <a:gd name="connsiteX5" fmla="*/ 918022 w 1948536"/>
              <a:gd name="connsiteY5" fmla="*/ 2090057 h 6778171"/>
              <a:gd name="connsiteX6" fmla="*/ 1077679 w 1948536"/>
              <a:gd name="connsiteY6" fmla="*/ 1582057 h 6778171"/>
              <a:gd name="connsiteX7" fmla="*/ 1556650 w 1948536"/>
              <a:gd name="connsiteY7" fmla="*/ 812800 h 6778171"/>
              <a:gd name="connsiteX8" fmla="*/ 1948536 w 1948536"/>
              <a:gd name="connsiteY8" fmla="*/ 333828 h 6778171"/>
              <a:gd name="connsiteX9" fmla="*/ 1875964 w 1948536"/>
              <a:gd name="connsiteY9" fmla="*/ 290286 h 6778171"/>
              <a:gd name="connsiteX10" fmla="*/ 1562094 w 1948536"/>
              <a:gd name="connsiteY10" fmla="*/ 642257 h 6778171"/>
              <a:gd name="connsiteX11" fmla="*/ 1360344 w 1948536"/>
              <a:gd name="connsiteY11" fmla="*/ 941977 h 6778171"/>
              <a:gd name="connsiteX12" fmla="*/ 1053367 w 1948536"/>
              <a:gd name="connsiteY12" fmla="*/ 1434011 h 6778171"/>
              <a:gd name="connsiteX13" fmla="*/ 851619 w 1948536"/>
              <a:gd name="connsiteY13" fmla="*/ 1686197 h 6778171"/>
              <a:gd name="connsiteX14" fmla="*/ 554439 w 1948536"/>
              <a:gd name="connsiteY14" fmla="*/ 1831340 h 6778171"/>
              <a:gd name="connsiteX15" fmla="*/ 9790 w 1948536"/>
              <a:gd name="connsiteY15" fmla="*/ 1858917 h 6778171"/>
              <a:gd name="connsiteX16" fmla="*/ 7613 w 1948536"/>
              <a:gd name="connsiteY16" fmla="*/ 1762397 h 6778171"/>
              <a:gd name="connsiteX17" fmla="*/ 316042 w 1948536"/>
              <a:gd name="connsiteY17" fmla="*/ 1746431 h 6778171"/>
              <a:gd name="connsiteX18" fmla="*/ 678173 w 1948536"/>
              <a:gd name="connsiteY18" fmla="*/ 1653177 h 6778171"/>
              <a:gd name="connsiteX19" fmla="*/ 902782 w 1948536"/>
              <a:gd name="connsiteY19" fmla="*/ 1427843 h 6778171"/>
              <a:gd name="connsiteX20" fmla="*/ 1254753 w 1948536"/>
              <a:gd name="connsiteY20" fmla="*/ 780143 h 6778171"/>
              <a:gd name="connsiteX21" fmla="*/ 1556650 w 1948536"/>
              <a:gd name="connsiteY21" fmla="*/ 362857 h 6778171"/>
              <a:gd name="connsiteX22" fmla="*/ 1861450 w 1948536"/>
              <a:gd name="connsiteY22" fmla="*/ 58057 h 6778171"/>
              <a:gd name="connsiteX23" fmla="*/ 1875964 w 1948536"/>
              <a:gd name="connsiteY23" fmla="*/ 0 h 6778171"/>
              <a:gd name="connsiteX0" fmla="*/ 1106707 w 1948536"/>
              <a:gd name="connsiteY0" fmla="*/ 6778171 h 6778171"/>
              <a:gd name="connsiteX1" fmla="*/ 1251850 w 1948536"/>
              <a:gd name="connsiteY1" fmla="*/ 5428343 h 6778171"/>
              <a:gd name="connsiteX2" fmla="*/ 1179279 w 1948536"/>
              <a:gd name="connsiteY2" fmla="*/ 4688114 h 6778171"/>
              <a:gd name="connsiteX3" fmla="*/ 976079 w 1948536"/>
              <a:gd name="connsiteY3" fmla="*/ 3962400 h 6778171"/>
              <a:gd name="connsiteX4" fmla="*/ 859964 w 1948536"/>
              <a:gd name="connsiteY4" fmla="*/ 2931886 h 6778171"/>
              <a:gd name="connsiteX5" fmla="*/ 918022 w 1948536"/>
              <a:gd name="connsiteY5" fmla="*/ 2090057 h 6778171"/>
              <a:gd name="connsiteX6" fmla="*/ 1077679 w 1948536"/>
              <a:gd name="connsiteY6" fmla="*/ 1582057 h 6778171"/>
              <a:gd name="connsiteX7" fmla="*/ 1556650 w 1948536"/>
              <a:gd name="connsiteY7" fmla="*/ 812800 h 6778171"/>
              <a:gd name="connsiteX8" fmla="*/ 1948536 w 1948536"/>
              <a:gd name="connsiteY8" fmla="*/ 333828 h 6778171"/>
              <a:gd name="connsiteX9" fmla="*/ 1868344 w 1948536"/>
              <a:gd name="connsiteY9" fmla="*/ 282666 h 6778171"/>
              <a:gd name="connsiteX10" fmla="*/ 1562094 w 1948536"/>
              <a:gd name="connsiteY10" fmla="*/ 642257 h 6778171"/>
              <a:gd name="connsiteX11" fmla="*/ 1360344 w 1948536"/>
              <a:gd name="connsiteY11" fmla="*/ 941977 h 6778171"/>
              <a:gd name="connsiteX12" fmla="*/ 1053367 w 1948536"/>
              <a:gd name="connsiteY12" fmla="*/ 1434011 h 6778171"/>
              <a:gd name="connsiteX13" fmla="*/ 851619 w 1948536"/>
              <a:gd name="connsiteY13" fmla="*/ 1686197 h 6778171"/>
              <a:gd name="connsiteX14" fmla="*/ 554439 w 1948536"/>
              <a:gd name="connsiteY14" fmla="*/ 1831340 h 6778171"/>
              <a:gd name="connsiteX15" fmla="*/ 9790 w 1948536"/>
              <a:gd name="connsiteY15" fmla="*/ 1858917 h 6778171"/>
              <a:gd name="connsiteX16" fmla="*/ 7613 w 1948536"/>
              <a:gd name="connsiteY16" fmla="*/ 1762397 h 6778171"/>
              <a:gd name="connsiteX17" fmla="*/ 316042 w 1948536"/>
              <a:gd name="connsiteY17" fmla="*/ 1746431 h 6778171"/>
              <a:gd name="connsiteX18" fmla="*/ 678173 w 1948536"/>
              <a:gd name="connsiteY18" fmla="*/ 1653177 h 6778171"/>
              <a:gd name="connsiteX19" fmla="*/ 902782 w 1948536"/>
              <a:gd name="connsiteY19" fmla="*/ 1427843 h 6778171"/>
              <a:gd name="connsiteX20" fmla="*/ 1254753 w 1948536"/>
              <a:gd name="connsiteY20" fmla="*/ 780143 h 6778171"/>
              <a:gd name="connsiteX21" fmla="*/ 1556650 w 1948536"/>
              <a:gd name="connsiteY21" fmla="*/ 362857 h 6778171"/>
              <a:gd name="connsiteX22" fmla="*/ 1861450 w 1948536"/>
              <a:gd name="connsiteY22" fmla="*/ 58057 h 6778171"/>
              <a:gd name="connsiteX23" fmla="*/ 1875964 w 1948536"/>
              <a:gd name="connsiteY23" fmla="*/ 0 h 6778171"/>
              <a:gd name="connsiteX0" fmla="*/ 1106707 w 1948536"/>
              <a:gd name="connsiteY0" fmla="*/ 6778171 h 6778171"/>
              <a:gd name="connsiteX1" fmla="*/ 1251850 w 1948536"/>
              <a:gd name="connsiteY1" fmla="*/ 5428343 h 6778171"/>
              <a:gd name="connsiteX2" fmla="*/ 1179279 w 1948536"/>
              <a:gd name="connsiteY2" fmla="*/ 4688114 h 6778171"/>
              <a:gd name="connsiteX3" fmla="*/ 976079 w 1948536"/>
              <a:gd name="connsiteY3" fmla="*/ 3962400 h 6778171"/>
              <a:gd name="connsiteX4" fmla="*/ 859964 w 1948536"/>
              <a:gd name="connsiteY4" fmla="*/ 2931886 h 6778171"/>
              <a:gd name="connsiteX5" fmla="*/ 918022 w 1948536"/>
              <a:gd name="connsiteY5" fmla="*/ 2090057 h 6778171"/>
              <a:gd name="connsiteX6" fmla="*/ 1077679 w 1948536"/>
              <a:gd name="connsiteY6" fmla="*/ 1582057 h 6778171"/>
              <a:gd name="connsiteX7" fmla="*/ 1556650 w 1948536"/>
              <a:gd name="connsiteY7" fmla="*/ 812800 h 6778171"/>
              <a:gd name="connsiteX8" fmla="*/ 1948536 w 1948536"/>
              <a:gd name="connsiteY8" fmla="*/ 333828 h 6778171"/>
              <a:gd name="connsiteX9" fmla="*/ 1883584 w 1948536"/>
              <a:gd name="connsiteY9" fmla="*/ 267426 h 6778171"/>
              <a:gd name="connsiteX10" fmla="*/ 1562094 w 1948536"/>
              <a:gd name="connsiteY10" fmla="*/ 642257 h 6778171"/>
              <a:gd name="connsiteX11" fmla="*/ 1360344 w 1948536"/>
              <a:gd name="connsiteY11" fmla="*/ 941977 h 6778171"/>
              <a:gd name="connsiteX12" fmla="*/ 1053367 w 1948536"/>
              <a:gd name="connsiteY12" fmla="*/ 1434011 h 6778171"/>
              <a:gd name="connsiteX13" fmla="*/ 851619 w 1948536"/>
              <a:gd name="connsiteY13" fmla="*/ 1686197 h 6778171"/>
              <a:gd name="connsiteX14" fmla="*/ 554439 w 1948536"/>
              <a:gd name="connsiteY14" fmla="*/ 1831340 h 6778171"/>
              <a:gd name="connsiteX15" fmla="*/ 9790 w 1948536"/>
              <a:gd name="connsiteY15" fmla="*/ 1858917 h 6778171"/>
              <a:gd name="connsiteX16" fmla="*/ 7613 w 1948536"/>
              <a:gd name="connsiteY16" fmla="*/ 1762397 h 6778171"/>
              <a:gd name="connsiteX17" fmla="*/ 316042 w 1948536"/>
              <a:gd name="connsiteY17" fmla="*/ 1746431 h 6778171"/>
              <a:gd name="connsiteX18" fmla="*/ 678173 w 1948536"/>
              <a:gd name="connsiteY18" fmla="*/ 1653177 h 6778171"/>
              <a:gd name="connsiteX19" fmla="*/ 902782 w 1948536"/>
              <a:gd name="connsiteY19" fmla="*/ 1427843 h 6778171"/>
              <a:gd name="connsiteX20" fmla="*/ 1254753 w 1948536"/>
              <a:gd name="connsiteY20" fmla="*/ 780143 h 6778171"/>
              <a:gd name="connsiteX21" fmla="*/ 1556650 w 1948536"/>
              <a:gd name="connsiteY21" fmla="*/ 362857 h 6778171"/>
              <a:gd name="connsiteX22" fmla="*/ 1861450 w 1948536"/>
              <a:gd name="connsiteY22" fmla="*/ 58057 h 6778171"/>
              <a:gd name="connsiteX23" fmla="*/ 1875964 w 1948536"/>
              <a:gd name="connsiteY23" fmla="*/ 0 h 6778171"/>
              <a:gd name="connsiteX0" fmla="*/ 1106707 w 1963776"/>
              <a:gd name="connsiteY0" fmla="*/ 6778171 h 6778171"/>
              <a:gd name="connsiteX1" fmla="*/ 1251850 w 1963776"/>
              <a:gd name="connsiteY1" fmla="*/ 5428343 h 6778171"/>
              <a:gd name="connsiteX2" fmla="*/ 1179279 w 1963776"/>
              <a:gd name="connsiteY2" fmla="*/ 4688114 h 6778171"/>
              <a:gd name="connsiteX3" fmla="*/ 976079 w 1963776"/>
              <a:gd name="connsiteY3" fmla="*/ 3962400 h 6778171"/>
              <a:gd name="connsiteX4" fmla="*/ 859964 w 1963776"/>
              <a:gd name="connsiteY4" fmla="*/ 2931886 h 6778171"/>
              <a:gd name="connsiteX5" fmla="*/ 918022 w 1963776"/>
              <a:gd name="connsiteY5" fmla="*/ 2090057 h 6778171"/>
              <a:gd name="connsiteX6" fmla="*/ 1077679 w 1963776"/>
              <a:gd name="connsiteY6" fmla="*/ 1582057 h 6778171"/>
              <a:gd name="connsiteX7" fmla="*/ 1556650 w 1963776"/>
              <a:gd name="connsiteY7" fmla="*/ 812800 h 6778171"/>
              <a:gd name="connsiteX8" fmla="*/ 1963776 w 1963776"/>
              <a:gd name="connsiteY8" fmla="*/ 364308 h 6778171"/>
              <a:gd name="connsiteX9" fmla="*/ 1883584 w 1963776"/>
              <a:gd name="connsiteY9" fmla="*/ 267426 h 6778171"/>
              <a:gd name="connsiteX10" fmla="*/ 1562094 w 1963776"/>
              <a:gd name="connsiteY10" fmla="*/ 642257 h 6778171"/>
              <a:gd name="connsiteX11" fmla="*/ 1360344 w 1963776"/>
              <a:gd name="connsiteY11" fmla="*/ 941977 h 6778171"/>
              <a:gd name="connsiteX12" fmla="*/ 1053367 w 1963776"/>
              <a:gd name="connsiteY12" fmla="*/ 1434011 h 6778171"/>
              <a:gd name="connsiteX13" fmla="*/ 851619 w 1963776"/>
              <a:gd name="connsiteY13" fmla="*/ 1686197 h 6778171"/>
              <a:gd name="connsiteX14" fmla="*/ 554439 w 1963776"/>
              <a:gd name="connsiteY14" fmla="*/ 1831340 h 6778171"/>
              <a:gd name="connsiteX15" fmla="*/ 9790 w 1963776"/>
              <a:gd name="connsiteY15" fmla="*/ 1858917 h 6778171"/>
              <a:gd name="connsiteX16" fmla="*/ 7613 w 1963776"/>
              <a:gd name="connsiteY16" fmla="*/ 1762397 h 6778171"/>
              <a:gd name="connsiteX17" fmla="*/ 316042 w 1963776"/>
              <a:gd name="connsiteY17" fmla="*/ 1746431 h 6778171"/>
              <a:gd name="connsiteX18" fmla="*/ 678173 w 1963776"/>
              <a:gd name="connsiteY18" fmla="*/ 1653177 h 6778171"/>
              <a:gd name="connsiteX19" fmla="*/ 902782 w 1963776"/>
              <a:gd name="connsiteY19" fmla="*/ 1427843 h 6778171"/>
              <a:gd name="connsiteX20" fmla="*/ 1254753 w 1963776"/>
              <a:gd name="connsiteY20" fmla="*/ 780143 h 6778171"/>
              <a:gd name="connsiteX21" fmla="*/ 1556650 w 1963776"/>
              <a:gd name="connsiteY21" fmla="*/ 362857 h 6778171"/>
              <a:gd name="connsiteX22" fmla="*/ 1861450 w 1963776"/>
              <a:gd name="connsiteY22" fmla="*/ 58057 h 6778171"/>
              <a:gd name="connsiteX23" fmla="*/ 1875964 w 1963776"/>
              <a:gd name="connsiteY23" fmla="*/ 0 h 6778171"/>
              <a:gd name="connsiteX0" fmla="*/ 1106707 w 1963776"/>
              <a:gd name="connsiteY0" fmla="*/ 6778171 h 6778171"/>
              <a:gd name="connsiteX1" fmla="*/ 1251850 w 1963776"/>
              <a:gd name="connsiteY1" fmla="*/ 5428343 h 6778171"/>
              <a:gd name="connsiteX2" fmla="*/ 1179279 w 1963776"/>
              <a:gd name="connsiteY2" fmla="*/ 4688114 h 6778171"/>
              <a:gd name="connsiteX3" fmla="*/ 976079 w 1963776"/>
              <a:gd name="connsiteY3" fmla="*/ 3962400 h 6778171"/>
              <a:gd name="connsiteX4" fmla="*/ 859964 w 1963776"/>
              <a:gd name="connsiteY4" fmla="*/ 2931886 h 6778171"/>
              <a:gd name="connsiteX5" fmla="*/ 918022 w 1963776"/>
              <a:gd name="connsiteY5" fmla="*/ 2090057 h 6778171"/>
              <a:gd name="connsiteX6" fmla="*/ 1085299 w 1963776"/>
              <a:gd name="connsiteY6" fmla="*/ 1582057 h 6778171"/>
              <a:gd name="connsiteX7" fmla="*/ 1556650 w 1963776"/>
              <a:gd name="connsiteY7" fmla="*/ 812800 h 6778171"/>
              <a:gd name="connsiteX8" fmla="*/ 1963776 w 1963776"/>
              <a:gd name="connsiteY8" fmla="*/ 364308 h 6778171"/>
              <a:gd name="connsiteX9" fmla="*/ 1883584 w 1963776"/>
              <a:gd name="connsiteY9" fmla="*/ 267426 h 6778171"/>
              <a:gd name="connsiteX10" fmla="*/ 1562094 w 1963776"/>
              <a:gd name="connsiteY10" fmla="*/ 642257 h 6778171"/>
              <a:gd name="connsiteX11" fmla="*/ 1360344 w 1963776"/>
              <a:gd name="connsiteY11" fmla="*/ 941977 h 6778171"/>
              <a:gd name="connsiteX12" fmla="*/ 1053367 w 1963776"/>
              <a:gd name="connsiteY12" fmla="*/ 1434011 h 6778171"/>
              <a:gd name="connsiteX13" fmla="*/ 851619 w 1963776"/>
              <a:gd name="connsiteY13" fmla="*/ 1686197 h 6778171"/>
              <a:gd name="connsiteX14" fmla="*/ 554439 w 1963776"/>
              <a:gd name="connsiteY14" fmla="*/ 1831340 h 6778171"/>
              <a:gd name="connsiteX15" fmla="*/ 9790 w 1963776"/>
              <a:gd name="connsiteY15" fmla="*/ 1858917 h 6778171"/>
              <a:gd name="connsiteX16" fmla="*/ 7613 w 1963776"/>
              <a:gd name="connsiteY16" fmla="*/ 1762397 h 6778171"/>
              <a:gd name="connsiteX17" fmla="*/ 316042 w 1963776"/>
              <a:gd name="connsiteY17" fmla="*/ 1746431 h 6778171"/>
              <a:gd name="connsiteX18" fmla="*/ 678173 w 1963776"/>
              <a:gd name="connsiteY18" fmla="*/ 1653177 h 6778171"/>
              <a:gd name="connsiteX19" fmla="*/ 902782 w 1963776"/>
              <a:gd name="connsiteY19" fmla="*/ 1427843 h 6778171"/>
              <a:gd name="connsiteX20" fmla="*/ 1254753 w 1963776"/>
              <a:gd name="connsiteY20" fmla="*/ 780143 h 6778171"/>
              <a:gd name="connsiteX21" fmla="*/ 1556650 w 1963776"/>
              <a:gd name="connsiteY21" fmla="*/ 362857 h 6778171"/>
              <a:gd name="connsiteX22" fmla="*/ 1861450 w 1963776"/>
              <a:gd name="connsiteY22" fmla="*/ 58057 h 6778171"/>
              <a:gd name="connsiteX23" fmla="*/ 1875964 w 1963776"/>
              <a:gd name="connsiteY23" fmla="*/ 0 h 6778171"/>
              <a:gd name="connsiteX0" fmla="*/ 1106707 w 1963776"/>
              <a:gd name="connsiteY0" fmla="*/ 6778171 h 6778171"/>
              <a:gd name="connsiteX1" fmla="*/ 1251850 w 1963776"/>
              <a:gd name="connsiteY1" fmla="*/ 5428343 h 6778171"/>
              <a:gd name="connsiteX2" fmla="*/ 1179279 w 1963776"/>
              <a:gd name="connsiteY2" fmla="*/ 4688114 h 6778171"/>
              <a:gd name="connsiteX3" fmla="*/ 976079 w 1963776"/>
              <a:gd name="connsiteY3" fmla="*/ 3962400 h 6778171"/>
              <a:gd name="connsiteX4" fmla="*/ 859964 w 1963776"/>
              <a:gd name="connsiteY4" fmla="*/ 2931886 h 6778171"/>
              <a:gd name="connsiteX5" fmla="*/ 918022 w 1963776"/>
              <a:gd name="connsiteY5" fmla="*/ 2090057 h 6778171"/>
              <a:gd name="connsiteX6" fmla="*/ 1085299 w 1963776"/>
              <a:gd name="connsiteY6" fmla="*/ 1582057 h 6778171"/>
              <a:gd name="connsiteX7" fmla="*/ 1287774 w 1963776"/>
              <a:gd name="connsiteY7" fmla="*/ 1221377 h 6778171"/>
              <a:gd name="connsiteX8" fmla="*/ 1556650 w 1963776"/>
              <a:gd name="connsiteY8" fmla="*/ 812800 h 6778171"/>
              <a:gd name="connsiteX9" fmla="*/ 1963776 w 1963776"/>
              <a:gd name="connsiteY9" fmla="*/ 364308 h 6778171"/>
              <a:gd name="connsiteX10" fmla="*/ 1883584 w 1963776"/>
              <a:gd name="connsiteY10" fmla="*/ 267426 h 6778171"/>
              <a:gd name="connsiteX11" fmla="*/ 1562094 w 1963776"/>
              <a:gd name="connsiteY11" fmla="*/ 642257 h 6778171"/>
              <a:gd name="connsiteX12" fmla="*/ 1360344 w 1963776"/>
              <a:gd name="connsiteY12" fmla="*/ 941977 h 6778171"/>
              <a:gd name="connsiteX13" fmla="*/ 1053367 w 1963776"/>
              <a:gd name="connsiteY13" fmla="*/ 1434011 h 6778171"/>
              <a:gd name="connsiteX14" fmla="*/ 851619 w 1963776"/>
              <a:gd name="connsiteY14" fmla="*/ 1686197 h 6778171"/>
              <a:gd name="connsiteX15" fmla="*/ 554439 w 1963776"/>
              <a:gd name="connsiteY15" fmla="*/ 1831340 h 6778171"/>
              <a:gd name="connsiteX16" fmla="*/ 9790 w 1963776"/>
              <a:gd name="connsiteY16" fmla="*/ 1858917 h 6778171"/>
              <a:gd name="connsiteX17" fmla="*/ 7613 w 1963776"/>
              <a:gd name="connsiteY17" fmla="*/ 1762397 h 6778171"/>
              <a:gd name="connsiteX18" fmla="*/ 316042 w 1963776"/>
              <a:gd name="connsiteY18" fmla="*/ 1746431 h 6778171"/>
              <a:gd name="connsiteX19" fmla="*/ 678173 w 1963776"/>
              <a:gd name="connsiteY19" fmla="*/ 1653177 h 6778171"/>
              <a:gd name="connsiteX20" fmla="*/ 902782 w 1963776"/>
              <a:gd name="connsiteY20" fmla="*/ 1427843 h 6778171"/>
              <a:gd name="connsiteX21" fmla="*/ 1254753 w 1963776"/>
              <a:gd name="connsiteY21" fmla="*/ 780143 h 6778171"/>
              <a:gd name="connsiteX22" fmla="*/ 1556650 w 1963776"/>
              <a:gd name="connsiteY22" fmla="*/ 362857 h 6778171"/>
              <a:gd name="connsiteX23" fmla="*/ 1861450 w 1963776"/>
              <a:gd name="connsiteY23" fmla="*/ 58057 h 6778171"/>
              <a:gd name="connsiteX24" fmla="*/ 1875964 w 1963776"/>
              <a:gd name="connsiteY24" fmla="*/ 0 h 6778171"/>
              <a:gd name="connsiteX0" fmla="*/ 1106707 w 1963776"/>
              <a:gd name="connsiteY0" fmla="*/ 6778171 h 6778171"/>
              <a:gd name="connsiteX1" fmla="*/ 1251850 w 1963776"/>
              <a:gd name="connsiteY1" fmla="*/ 5428343 h 6778171"/>
              <a:gd name="connsiteX2" fmla="*/ 1179279 w 1963776"/>
              <a:gd name="connsiteY2" fmla="*/ 4688114 h 6778171"/>
              <a:gd name="connsiteX3" fmla="*/ 976079 w 1963776"/>
              <a:gd name="connsiteY3" fmla="*/ 3962400 h 6778171"/>
              <a:gd name="connsiteX4" fmla="*/ 859964 w 1963776"/>
              <a:gd name="connsiteY4" fmla="*/ 2931886 h 6778171"/>
              <a:gd name="connsiteX5" fmla="*/ 918022 w 1963776"/>
              <a:gd name="connsiteY5" fmla="*/ 2090057 h 6778171"/>
              <a:gd name="connsiteX6" fmla="*/ 1085299 w 1963776"/>
              <a:gd name="connsiteY6" fmla="*/ 1582057 h 6778171"/>
              <a:gd name="connsiteX7" fmla="*/ 1295394 w 1963776"/>
              <a:gd name="connsiteY7" fmla="*/ 1190897 h 6778171"/>
              <a:gd name="connsiteX8" fmla="*/ 1556650 w 1963776"/>
              <a:gd name="connsiteY8" fmla="*/ 812800 h 6778171"/>
              <a:gd name="connsiteX9" fmla="*/ 1963776 w 1963776"/>
              <a:gd name="connsiteY9" fmla="*/ 364308 h 6778171"/>
              <a:gd name="connsiteX10" fmla="*/ 1883584 w 1963776"/>
              <a:gd name="connsiteY10" fmla="*/ 267426 h 6778171"/>
              <a:gd name="connsiteX11" fmla="*/ 1562094 w 1963776"/>
              <a:gd name="connsiteY11" fmla="*/ 642257 h 6778171"/>
              <a:gd name="connsiteX12" fmla="*/ 1360344 w 1963776"/>
              <a:gd name="connsiteY12" fmla="*/ 941977 h 6778171"/>
              <a:gd name="connsiteX13" fmla="*/ 1053367 w 1963776"/>
              <a:gd name="connsiteY13" fmla="*/ 1434011 h 6778171"/>
              <a:gd name="connsiteX14" fmla="*/ 851619 w 1963776"/>
              <a:gd name="connsiteY14" fmla="*/ 1686197 h 6778171"/>
              <a:gd name="connsiteX15" fmla="*/ 554439 w 1963776"/>
              <a:gd name="connsiteY15" fmla="*/ 1831340 h 6778171"/>
              <a:gd name="connsiteX16" fmla="*/ 9790 w 1963776"/>
              <a:gd name="connsiteY16" fmla="*/ 1858917 h 6778171"/>
              <a:gd name="connsiteX17" fmla="*/ 7613 w 1963776"/>
              <a:gd name="connsiteY17" fmla="*/ 1762397 h 6778171"/>
              <a:gd name="connsiteX18" fmla="*/ 316042 w 1963776"/>
              <a:gd name="connsiteY18" fmla="*/ 1746431 h 6778171"/>
              <a:gd name="connsiteX19" fmla="*/ 678173 w 1963776"/>
              <a:gd name="connsiteY19" fmla="*/ 1653177 h 6778171"/>
              <a:gd name="connsiteX20" fmla="*/ 902782 w 1963776"/>
              <a:gd name="connsiteY20" fmla="*/ 1427843 h 6778171"/>
              <a:gd name="connsiteX21" fmla="*/ 1254753 w 1963776"/>
              <a:gd name="connsiteY21" fmla="*/ 780143 h 6778171"/>
              <a:gd name="connsiteX22" fmla="*/ 1556650 w 1963776"/>
              <a:gd name="connsiteY22" fmla="*/ 362857 h 6778171"/>
              <a:gd name="connsiteX23" fmla="*/ 1861450 w 1963776"/>
              <a:gd name="connsiteY23" fmla="*/ 58057 h 6778171"/>
              <a:gd name="connsiteX24" fmla="*/ 1875964 w 1963776"/>
              <a:gd name="connsiteY24" fmla="*/ 0 h 6778171"/>
              <a:gd name="connsiteX0" fmla="*/ 1106707 w 1963776"/>
              <a:gd name="connsiteY0" fmla="*/ 6778171 h 6778171"/>
              <a:gd name="connsiteX1" fmla="*/ 1251850 w 1963776"/>
              <a:gd name="connsiteY1" fmla="*/ 5428343 h 6778171"/>
              <a:gd name="connsiteX2" fmla="*/ 1179279 w 1963776"/>
              <a:gd name="connsiteY2" fmla="*/ 4688114 h 6778171"/>
              <a:gd name="connsiteX3" fmla="*/ 976079 w 1963776"/>
              <a:gd name="connsiteY3" fmla="*/ 3962400 h 6778171"/>
              <a:gd name="connsiteX4" fmla="*/ 859964 w 1963776"/>
              <a:gd name="connsiteY4" fmla="*/ 2931886 h 6778171"/>
              <a:gd name="connsiteX5" fmla="*/ 918022 w 1963776"/>
              <a:gd name="connsiteY5" fmla="*/ 2090057 h 6778171"/>
              <a:gd name="connsiteX6" fmla="*/ 1092919 w 1963776"/>
              <a:gd name="connsiteY6" fmla="*/ 1574437 h 6778171"/>
              <a:gd name="connsiteX7" fmla="*/ 1295394 w 1963776"/>
              <a:gd name="connsiteY7" fmla="*/ 1190897 h 6778171"/>
              <a:gd name="connsiteX8" fmla="*/ 1556650 w 1963776"/>
              <a:gd name="connsiteY8" fmla="*/ 812800 h 6778171"/>
              <a:gd name="connsiteX9" fmla="*/ 1963776 w 1963776"/>
              <a:gd name="connsiteY9" fmla="*/ 364308 h 6778171"/>
              <a:gd name="connsiteX10" fmla="*/ 1883584 w 1963776"/>
              <a:gd name="connsiteY10" fmla="*/ 267426 h 6778171"/>
              <a:gd name="connsiteX11" fmla="*/ 1562094 w 1963776"/>
              <a:gd name="connsiteY11" fmla="*/ 642257 h 6778171"/>
              <a:gd name="connsiteX12" fmla="*/ 1360344 w 1963776"/>
              <a:gd name="connsiteY12" fmla="*/ 941977 h 6778171"/>
              <a:gd name="connsiteX13" fmla="*/ 1053367 w 1963776"/>
              <a:gd name="connsiteY13" fmla="*/ 1434011 h 6778171"/>
              <a:gd name="connsiteX14" fmla="*/ 851619 w 1963776"/>
              <a:gd name="connsiteY14" fmla="*/ 1686197 h 6778171"/>
              <a:gd name="connsiteX15" fmla="*/ 554439 w 1963776"/>
              <a:gd name="connsiteY15" fmla="*/ 1831340 h 6778171"/>
              <a:gd name="connsiteX16" fmla="*/ 9790 w 1963776"/>
              <a:gd name="connsiteY16" fmla="*/ 1858917 h 6778171"/>
              <a:gd name="connsiteX17" fmla="*/ 7613 w 1963776"/>
              <a:gd name="connsiteY17" fmla="*/ 1762397 h 6778171"/>
              <a:gd name="connsiteX18" fmla="*/ 316042 w 1963776"/>
              <a:gd name="connsiteY18" fmla="*/ 1746431 h 6778171"/>
              <a:gd name="connsiteX19" fmla="*/ 678173 w 1963776"/>
              <a:gd name="connsiteY19" fmla="*/ 1653177 h 6778171"/>
              <a:gd name="connsiteX20" fmla="*/ 902782 w 1963776"/>
              <a:gd name="connsiteY20" fmla="*/ 1427843 h 6778171"/>
              <a:gd name="connsiteX21" fmla="*/ 1254753 w 1963776"/>
              <a:gd name="connsiteY21" fmla="*/ 780143 h 6778171"/>
              <a:gd name="connsiteX22" fmla="*/ 1556650 w 1963776"/>
              <a:gd name="connsiteY22" fmla="*/ 362857 h 6778171"/>
              <a:gd name="connsiteX23" fmla="*/ 1861450 w 1963776"/>
              <a:gd name="connsiteY23" fmla="*/ 58057 h 6778171"/>
              <a:gd name="connsiteX24" fmla="*/ 1875964 w 1963776"/>
              <a:gd name="connsiteY24" fmla="*/ 0 h 6778171"/>
              <a:gd name="connsiteX0" fmla="*/ 1106707 w 2442021"/>
              <a:gd name="connsiteY0" fmla="*/ 7141029 h 7141029"/>
              <a:gd name="connsiteX1" fmla="*/ 1251850 w 2442021"/>
              <a:gd name="connsiteY1" fmla="*/ 5791201 h 7141029"/>
              <a:gd name="connsiteX2" fmla="*/ 1179279 w 2442021"/>
              <a:gd name="connsiteY2" fmla="*/ 5050972 h 7141029"/>
              <a:gd name="connsiteX3" fmla="*/ 976079 w 2442021"/>
              <a:gd name="connsiteY3" fmla="*/ 4325258 h 7141029"/>
              <a:gd name="connsiteX4" fmla="*/ 859964 w 2442021"/>
              <a:gd name="connsiteY4" fmla="*/ 3294744 h 7141029"/>
              <a:gd name="connsiteX5" fmla="*/ 918022 w 2442021"/>
              <a:gd name="connsiteY5" fmla="*/ 2452915 h 7141029"/>
              <a:gd name="connsiteX6" fmla="*/ 1092919 w 2442021"/>
              <a:gd name="connsiteY6" fmla="*/ 1937295 h 7141029"/>
              <a:gd name="connsiteX7" fmla="*/ 1295394 w 2442021"/>
              <a:gd name="connsiteY7" fmla="*/ 1553755 h 7141029"/>
              <a:gd name="connsiteX8" fmla="*/ 1556650 w 2442021"/>
              <a:gd name="connsiteY8" fmla="*/ 1175658 h 7141029"/>
              <a:gd name="connsiteX9" fmla="*/ 1963776 w 2442021"/>
              <a:gd name="connsiteY9" fmla="*/ 727166 h 7141029"/>
              <a:gd name="connsiteX10" fmla="*/ 1883584 w 2442021"/>
              <a:gd name="connsiteY10" fmla="*/ 630284 h 7141029"/>
              <a:gd name="connsiteX11" fmla="*/ 1562094 w 2442021"/>
              <a:gd name="connsiteY11" fmla="*/ 1005115 h 7141029"/>
              <a:gd name="connsiteX12" fmla="*/ 1360344 w 2442021"/>
              <a:gd name="connsiteY12" fmla="*/ 1304835 h 7141029"/>
              <a:gd name="connsiteX13" fmla="*/ 1053367 w 2442021"/>
              <a:gd name="connsiteY13" fmla="*/ 1796869 h 7141029"/>
              <a:gd name="connsiteX14" fmla="*/ 851619 w 2442021"/>
              <a:gd name="connsiteY14" fmla="*/ 2049055 h 7141029"/>
              <a:gd name="connsiteX15" fmla="*/ 554439 w 2442021"/>
              <a:gd name="connsiteY15" fmla="*/ 2194198 h 7141029"/>
              <a:gd name="connsiteX16" fmla="*/ 9790 w 2442021"/>
              <a:gd name="connsiteY16" fmla="*/ 2221775 h 7141029"/>
              <a:gd name="connsiteX17" fmla="*/ 7613 w 2442021"/>
              <a:gd name="connsiteY17" fmla="*/ 2125255 h 7141029"/>
              <a:gd name="connsiteX18" fmla="*/ 316042 w 2442021"/>
              <a:gd name="connsiteY18" fmla="*/ 2109289 h 7141029"/>
              <a:gd name="connsiteX19" fmla="*/ 678173 w 2442021"/>
              <a:gd name="connsiteY19" fmla="*/ 2016035 h 7141029"/>
              <a:gd name="connsiteX20" fmla="*/ 902782 w 2442021"/>
              <a:gd name="connsiteY20" fmla="*/ 1790701 h 7141029"/>
              <a:gd name="connsiteX21" fmla="*/ 1254753 w 2442021"/>
              <a:gd name="connsiteY21" fmla="*/ 1143001 h 7141029"/>
              <a:gd name="connsiteX22" fmla="*/ 1556650 w 2442021"/>
              <a:gd name="connsiteY22" fmla="*/ 725715 h 7141029"/>
              <a:gd name="connsiteX23" fmla="*/ 1861450 w 2442021"/>
              <a:gd name="connsiteY23" fmla="*/ 420915 h 7141029"/>
              <a:gd name="connsiteX24" fmla="*/ 2442021 w 2442021"/>
              <a:gd name="connsiteY24" fmla="*/ 0 h 7141029"/>
              <a:gd name="connsiteX0" fmla="*/ 1106707 w 3414478"/>
              <a:gd name="connsiteY0" fmla="*/ 8360229 h 8360229"/>
              <a:gd name="connsiteX1" fmla="*/ 1251850 w 3414478"/>
              <a:gd name="connsiteY1" fmla="*/ 7010401 h 8360229"/>
              <a:gd name="connsiteX2" fmla="*/ 1179279 w 3414478"/>
              <a:gd name="connsiteY2" fmla="*/ 6270172 h 8360229"/>
              <a:gd name="connsiteX3" fmla="*/ 976079 w 3414478"/>
              <a:gd name="connsiteY3" fmla="*/ 5544458 h 8360229"/>
              <a:gd name="connsiteX4" fmla="*/ 859964 w 3414478"/>
              <a:gd name="connsiteY4" fmla="*/ 4513944 h 8360229"/>
              <a:gd name="connsiteX5" fmla="*/ 918022 w 3414478"/>
              <a:gd name="connsiteY5" fmla="*/ 3672115 h 8360229"/>
              <a:gd name="connsiteX6" fmla="*/ 1092919 w 3414478"/>
              <a:gd name="connsiteY6" fmla="*/ 3156495 h 8360229"/>
              <a:gd name="connsiteX7" fmla="*/ 1295394 w 3414478"/>
              <a:gd name="connsiteY7" fmla="*/ 2772955 h 8360229"/>
              <a:gd name="connsiteX8" fmla="*/ 1556650 w 3414478"/>
              <a:gd name="connsiteY8" fmla="*/ 2394858 h 8360229"/>
              <a:gd name="connsiteX9" fmla="*/ 1963776 w 3414478"/>
              <a:gd name="connsiteY9" fmla="*/ 1946366 h 8360229"/>
              <a:gd name="connsiteX10" fmla="*/ 1883584 w 3414478"/>
              <a:gd name="connsiteY10" fmla="*/ 1849484 h 8360229"/>
              <a:gd name="connsiteX11" fmla="*/ 1562094 w 3414478"/>
              <a:gd name="connsiteY11" fmla="*/ 2224315 h 8360229"/>
              <a:gd name="connsiteX12" fmla="*/ 1360344 w 3414478"/>
              <a:gd name="connsiteY12" fmla="*/ 2524035 h 8360229"/>
              <a:gd name="connsiteX13" fmla="*/ 1053367 w 3414478"/>
              <a:gd name="connsiteY13" fmla="*/ 3016069 h 8360229"/>
              <a:gd name="connsiteX14" fmla="*/ 851619 w 3414478"/>
              <a:gd name="connsiteY14" fmla="*/ 3268255 h 8360229"/>
              <a:gd name="connsiteX15" fmla="*/ 554439 w 3414478"/>
              <a:gd name="connsiteY15" fmla="*/ 3413398 h 8360229"/>
              <a:gd name="connsiteX16" fmla="*/ 9790 w 3414478"/>
              <a:gd name="connsiteY16" fmla="*/ 3440975 h 8360229"/>
              <a:gd name="connsiteX17" fmla="*/ 7613 w 3414478"/>
              <a:gd name="connsiteY17" fmla="*/ 3344455 h 8360229"/>
              <a:gd name="connsiteX18" fmla="*/ 316042 w 3414478"/>
              <a:gd name="connsiteY18" fmla="*/ 3328489 h 8360229"/>
              <a:gd name="connsiteX19" fmla="*/ 678173 w 3414478"/>
              <a:gd name="connsiteY19" fmla="*/ 3235235 h 8360229"/>
              <a:gd name="connsiteX20" fmla="*/ 902782 w 3414478"/>
              <a:gd name="connsiteY20" fmla="*/ 3009901 h 8360229"/>
              <a:gd name="connsiteX21" fmla="*/ 1254753 w 3414478"/>
              <a:gd name="connsiteY21" fmla="*/ 2362201 h 8360229"/>
              <a:gd name="connsiteX22" fmla="*/ 1556650 w 3414478"/>
              <a:gd name="connsiteY22" fmla="*/ 1944915 h 8360229"/>
              <a:gd name="connsiteX23" fmla="*/ 1861450 w 3414478"/>
              <a:gd name="connsiteY23" fmla="*/ 1640115 h 8360229"/>
              <a:gd name="connsiteX24" fmla="*/ 3414478 w 3414478"/>
              <a:gd name="connsiteY24" fmla="*/ 0 h 8360229"/>
              <a:gd name="connsiteX0" fmla="*/ 1106707 w 3414478"/>
              <a:gd name="connsiteY0" fmla="*/ 8360229 h 8360229"/>
              <a:gd name="connsiteX1" fmla="*/ 1251850 w 3414478"/>
              <a:gd name="connsiteY1" fmla="*/ 7010401 h 8360229"/>
              <a:gd name="connsiteX2" fmla="*/ 1179279 w 3414478"/>
              <a:gd name="connsiteY2" fmla="*/ 6270172 h 8360229"/>
              <a:gd name="connsiteX3" fmla="*/ 976079 w 3414478"/>
              <a:gd name="connsiteY3" fmla="*/ 5544458 h 8360229"/>
              <a:gd name="connsiteX4" fmla="*/ 859964 w 3414478"/>
              <a:gd name="connsiteY4" fmla="*/ 4513944 h 8360229"/>
              <a:gd name="connsiteX5" fmla="*/ 918022 w 3414478"/>
              <a:gd name="connsiteY5" fmla="*/ 3672115 h 8360229"/>
              <a:gd name="connsiteX6" fmla="*/ 1092919 w 3414478"/>
              <a:gd name="connsiteY6" fmla="*/ 3156495 h 8360229"/>
              <a:gd name="connsiteX7" fmla="*/ 1295394 w 3414478"/>
              <a:gd name="connsiteY7" fmla="*/ 2772955 h 8360229"/>
              <a:gd name="connsiteX8" fmla="*/ 1556650 w 3414478"/>
              <a:gd name="connsiteY8" fmla="*/ 2394858 h 8360229"/>
              <a:gd name="connsiteX9" fmla="*/ 1963776 w 3414478"/>
              <a:gd name="connsiteY9" fmla="*/ 1946366 h 8360229"/>
              <a:gd name="connsiteX10" fmla="*/ 1883584 w 3414478"/>
              <a:gd name="connsiteY10" fmla="*/ 1849484 h 8360229"/>
              <a:gd name="connsiteX11" fmla="*/ 1562094 w 3414478"/>
              <a:gd name="connsiteY11" fmla="*/ 2224315 h 8360229"/>
              <a:gd name="connsiteX12" fmla="*/ 1360344 w 3414478"/>
              <a:gd name="connsiteY12" fmla="*/ 2524035 h 8360229"/>
              <a:gd name="connsiteX13" fmla="*/ 1053367 w 3414478"/>
              <a:gd name="connsiteY13" fmla="*/ 3016069 h 8360229"/>
              <a:gd name="connsiteX14" fmla="*/ 851619 w 3414478"/>
              <a:gd name="connsiteY14" fmla="*/ 3268255 h 8360229"/>
              <a:gd name="connsiteX15" fmla="*/ 554439 w 3414478"/>
              <a:gd name="connsiteY15" fmla="*/ 3413398 h 8360229"/>
              <a:gd name="connsiteX16" fmla="*/ 9790 w 3414478"/>
              <a:gd name="connsiteY16" fmla="*/ 3440975 h 8360229"/>
              <a:gd name="connsiteX17" fmla="*/ 7613 w 3414478"/>
              <a:gd name="connsiteY17" fmla="*/ 3344455 h 8360229"/>
              <a:gd name="connsiteX18" fmla="*/ 316042 w 3414478"/>
              <a:gd name="connsiteY18" fmla="*/ 3328489 h 8360229"/>
              <a:gd name="connsiteX19" fmla="*/ 678173 w 3414478"/>
              <a:gd name="connsiteY19" fmla="*/ 3235235 h 8360229"/>
              <a:gd name="connsiteX20" fmla="*/ 902782 w 3414478"/>
              <a:gd name="connsiteY20" fmla="*/ 3009901 h 8360229"/>
              <a:gd name="connsiteX21" fmla="*/ 1254753 w 3414478"/>
              <a:gd name="connsiteY21" fmla="*/ 2362201 h 8360229"/>
              <a:gd name="connsiteX22" fmla="*/ 1556650 w 3414478"/>
              <a:gd name="connsiteY22" fmla="*/ 1944915 h 8360229"/>
              <a:gd name="connsiteX23" fmla="*/ 1861450 w 3414478"/>
              <a:gd name="connsiteY23" fmla="*/ 1625600 h 8360229"/>
              <a:gd name="connsiteX24" fmla="*/ 3414478 w 3414478"/>
              <a:gd name="connsiteY24" fmla="*/ 0 h 8360229"/>
              <a:gd name="connsiteX0" fmla="*/ 1106707 w 3487050"/>
              <a:gd name="connsiteY0" fmla="*/ 8360229 h 8360229"/>
              <a:gd name="connsiteX1" fmla="*/ 1251850 w 3487050"/>
              <a:gd name="connsiteY1" fmla="*/ 7010401 h 8360229"/>
              <a:gd name="connsiteX2" fmla="*/ 1179279 w 3487050"/>
              <a:gd name="connsiteY2" fmla="*/ 6270172 h 8360229"/>
              <a:gd name="connsiteX3" fmla="*/ 976079 w 3487050"/>
              <a:gd name="connsiteY3" fmla="*/ 5544458 h 8360229"/>
              <a:gd name="connsiteX4" fmla="*/ 859964 w 3487050"/>
              <a:gd name="connsiteY4" fmla="*/ 4513944 h 8360229"/>
              <a:gd name="connsiteX5" fmla="*/ 918022 w 3487050"/>
              <a:gd name="connsiteY5" fmla="*/ 3672115 h 8360229"/>
              <a:gd name="connsiteX6" fmla="*/ 1092919 w 3487050"/>
              <a:gd name="connsiteY6" fmla="*/ 3156495 h 8360229"/>
              <a:gd name="connsiteX7" fmla="*/ 1295394 w 3487050"/>
              <a:gd name="connsiteY7" fmla="*/ 2772955 h 8360229"/>
              <a:gd name="connsiteX8" fmla="*/ 1556650 w 3487050"/>
              <a:gd name="connsiteY8" fmla="*/ 2394858 h 8360229"/>
              <a:gd name="connsiteX9" fmla="*/ 1963776 w 3487050"/>
              <a:gd name="connsiteY9" fmla="*/ 1946366 h 8360229"/>
              <a:gd name="connsiteX10" fmla="*/ 1883584 w 3487050"/>
              <a:gd name="connsiteY10" fmla="*/ 1849484 h 8360229"/>
              <a:gd name="connsiteX11" fmla="*/ 1562094 w 3487050"/>
              <a:gd name="connsiteY11" fmla="*/ 2224315 h 8360229"/>
              <a:gd name="connsiteX12" fmla="*/ 1360344 w 3487050"/>
              <a:gd name="connsiteY12" fmla="*/ 2524035 h 8360229"/>
              <a:gd name="connsiteX13" fmla="*/ 1053367 w 3487050"/>
              <a:gd name="connsiteY13" fmla="*/ 3016069 h 8360229"/>
              <a:gd name="connsiteX14" fmla="*/ 851619 w 3487050"/>
              <a:gd name="connsiteY14" fmla="*/ 3268255 h 8360229"/>
              <a:gd name="connsiteX15" fmla="*/ 554439 w 3487050"/>
              <a:gd name="connsiteY15" fmla="*/ 3413398 h 8360229"/>
              <a:gd name="connsiteX16" fmla="*/ 9790 w 3487050"/>
              <a:gd name="connsiteY16" fmla="*/ 3440975 h 8360229"/>
              <a:gd name="connsiteX17" fmla="*/ 7613 w 3487050"/>
              <a:gd name="connsiteY17" fmla="*/ 3344455 h 8360229"/>
              <a:gd name="connsiteX18" fmla="*/ 316042 w 3487050"/>
              <a:gd name="connsiteY18" fmla="*/ 3328489 h 8360229"/>
              <a:gd name="connsiteX19" fmla="*/ 678173 w 3487050"/>
              <a:gd name="connsiteY19" fmla="*/ 3235235 h 8360229"/>
              <a:gd name="connsiteX20" fmla="*/ 902782 w 3487050"/>
              <a:gd name="connsiteY20" fmla="*/ 3009901 h 8360229"/>
              <a:gd name="connsiteX21" fmla="*/ 1254753 w 3487050"/>
              <a:gd name="connsiteY21" fmla="*/ 2362201 h 8360229"/>
              <a:gd name="connsiteX22" fmla="*/ 1556650 w 3487050"/>
              <a:gd name="connsiteY22" fmla="*/ 1944915 h 8360229"/>
              <a:gd name="connsiteX23" fmla="*/ 1861450 w 3487050"/>
              <a:gd name="connsiteY23" fmla="*/ 1625600 h 8360229"/>
              <a:gd name="connsiteX24" fmla="*/ 3487050 w 3487050"/>
              <a:gd name="connsiteY24" fmla="*/ 145144 h 8360229"/>
              <a:gd name="connsiteX25" fmla="*/ 3414478 w 3487050"/>
              <a:gd name="connsiteY25" fmla="*/ 0 h 8360229"/>
              <a:gd name="connsiteX0" fmla="*/ 1106707 w 3414478"/>
              <a:gd name="connsiteY0" fmla="*/ 8360229 h 8360229"/>
              <a:gd name="connsiteX1" fmla="*/ 1251850 w 3414478"/>
              <a:gd name="connsiteY1" fmla="*/ 7010401 h 8360229"/>
              <a:gd name="connsiteX2" fmla="*/ 1179279 w 3414478"/>
              <a:gd name="connsiteY2" fmla="*/ 6270172 h 8360229"/>
              <a:gd name="connsiteX3" fmla="*/ 976079 w 3414478"/>
              <a:gd name="connsiteY3" fmla="*/ 5544458 h 8360229"/>
              <a:gd name="connsiteX4" fmla="*/ 859964 w 3414478"/>
              <a:gd name="connsiteY4" fmla="*/ 4513944 h 8360229"/>
              <a:gd name="connsiteX5" fmla="*/ 918022 w 3414478"/>
              <a:gd name="connsiteY5" fmla="*/ 3672115 h 8360229"/>
              <a:gd name="connsiteX6" fmla="*/ 1092919 w 3414478"/>
              <a:gd name="connsiteY6" fmla="*/ 3156495 h 8360229"/>
              <a:gd name="connsiteX7" fmla="*/ 1295394 w 3414478"/>
              <a:gd name="connsiteY7" fmla="*/ 2772955 h 8360229"/>
              <a:gd name="connsiteX8" fmla="*/ 1556650 w 3414478"/>
              <a:gd name="connsiteY8" fmla="*/ 2394858 h 8360229"/>
              <a:gd name="connsiteX9" fmla="*/ 1963776 w 3414478"/>
              <a:gd name="connsiteY9" fmla="*/ 1946366 h 8360229"/>
              <a:gd name="connsiteX10" fmla="*/ 1883584 w 3414478"/>
              <a:gd name="connsiteY10" fmla="*/ 1849484 h 8360229"/>
              <a:gd name="connsiteX11" fmla="*/ 1562094 w 3414478"/>
              <a:gd name="connsiteY11" fmla="*/ 2224315 h 8360229"/>
              <a:gd name="connsiteX12" fmla="*/ 1360344 w 3414478"/>
              <a:gd name="connsiteY12" fmla="*/ 2524035 h 8360229"/>
              <a:gd name="connsiteX13" fmla="*/ 1053367 w 3414478"/>
              <a:gd name="connsiteY13" fmla="*/ 3016069 h 8360229"/>
              <a:gd name="connsiteX14" fmla="*/ 851619 w 3414478"/>
              <a:gd name="connsiteY14" fmla="*/ 3268255 h 8360229"/>
              <a:gd name="connsiteX15" fmla="*/ 554439 w 3414478"/>
              <a:gd name="connsiteY15" fmla="*/ 3413398 h 8360229"/>
              <a:gd name="connsiteX16" fmla="*/ 9790 w 3414478"/>
              <a:gd name="connsiteY16" fmla="*/ 3440975 h 8360229"/>
              <a:gd name="connsiteX17" fmla="*/ 7613 w 3414478"/>
              <a:gd name="connsiteY17" fmla="*/ 3344455 h 8360229"/>
              <a:gd name="connsiteX18" fmla="*/ 316042 w 3414478"/>
              <a:gd name="connsiteY18" fmla="*/ 3328489 h 8360229"/>
              <a:gd name="connsiteX19" fmla="*/ 678173 w 3414478"/>
              <a:gd name="connsiteY19" fmla="*/ 3235235 h 8360229"/>
              <a:gd name="connsiteX20" fmla="*/ 902782 w 3414478"/>
              <a:gd name="connsiteY20" fmla="*/ 3009901 h 8360229"/>
              <a:gd name="connsiteX21" fmla="*/ 1254753 w 3414478"/>
              <a:gd name="connsiteY21" fmla="*/ 2362201 h 8360229"/>
              <a:gd name="connsiteX22" fmla="*/ 1556650 w 3414478"/>
              <a:gd name="connsiteY22" fmla="*/ 1944915 h 8360229"/>
              <a:gd name="connsiteX23" fmla="*/ 1861450 w 3414478"/>
              <a:gd name="connsiteY23" fmla="*/ 1625600 h 8360229"/>
              <a:gd name="connsiteX24" fmla="*/ 3254821 w 3414478"/>
              <a:gd name="connsiteY24" fmla="*/ 87086 h 8360229"/>
              <a:gd name="connsiteX25" fmla="*/ 3414478 w 3414478"/>
              <a:gd name="connsiteY25" fmla="*/ 0 h 8360229"/>
              <a:gd name="connsiteX0" fmla="*/ 1106707 w 3501563"/>
              <a:gd name="connsiteY0" fmla="*/ 8273143 h 8273143"/>
              <a:gd name="connsiteX1" fmla="*/ 1251850 w 3501563"/>
              <a:gd name="connsiteY1" fmla="*/ 6923315 h 8273143"/>
              <a:gd name="connsiteX2" fmla="*/ 1179279 w 3501563"/>
              <a:gd name="connsiteY2" fmla="*/ 6183086 h 8273143"/>
              <a:gd name="connsiteX3" fmla="*/ 976079 w 3501563"/>
              <a:gd name="connsiteY3" fmla="*/ 5457372 h 8273143"/>
              <a:gd name="connsiteX4" fmla="*/ 859964 w 3501563"/>
              <a:gd name="connsiteY4" fmla="*/ 4426858 h 8273143"/>
              <a:gd name="connsiteX5" fmla="*/ 918022 w 3501563"/>
              <a:gd name="connsiteY5" fmla="*/ 3585029 h 8273143"/>
              <a:gd name="connsiteX6" fmla="*/ 1092919 w 3501563"/>
              <a:gd name="connsiteY6" fmla="*/ 3069409 h 8273143"/>
              <a:gd name="connsiteX7" fmla="*/ 1295394 w 3501563"/>
              <a:gd name="connsiteY7" fmla="*/ 2685869 h 8273143"/>
              <a:gd name="connsiteX8" fmla="*/ 1556650 w 3501563"/>
              <a:gd name="connsiteY8" fmla="*/ 2307772 h 8273143"/>
              <a:gd name="connsiteX9" fmla="*/ 1963776 w 3501563"/>
              <a:gd name="connsiteY9" fmla="*/ 1859280 h 8273143"/>
              <a:gd name="connsiteX10" fmla="*/ 1883584 w 3501563"/>
              <a:gd name="connsiteY10" fmla="*/ 1762398 h 8273143"/>
              <a:gd name="connsiteX11" fmla="*/ 1562094 w 3501563"/>
              <a:gd name="connsiteY11" fmla="*/ 2137229 h 8273143"/>
              <a:gd name="connsiteX12" fmla="*/ 1360344 w 3501563"/>
              <a:gd name="connsiteY12" fmla="*/ 2436949 h 8273143"/>
              <a:gd name="connsiteX13" fmla="*/ 1053367 w 3501563"/>
              <a:gd name="connsiteY13" fmla="*/ 2928983 h 8273143"/>
              <a:gd name="connsiteX14" fmla="*/ 851619 w 3501563"/>
              <a:gd name="connsiteY14" fmla="*/ 3181169 h 8273143"/>
              <a:gd name="connsiteX15" fmla="*/ 554439 w 3501563"/>
              <a:gd name="connsiteY15" fmla="*/ 3326312 h 8273143"/>
              <a:gd name="connsiteX16" fmla="*/ 9790 w 3501563"/>
              <a:gd name="connsiteY16" fmla="*/ 3353889 h 8273143"/>
              <a:gd name="connsiteX17" fmla="*/ 7613 w 3501563"/>
              <a:gd name="connsiteY17" fmla="*/ 3257369 h 8273143"/>
              <a:gd name="connsiteX18" fmla="*/ 316042 w 3501563"/>
              <a:gd name="connsiteY18" fmla="*/ 3241403 h 8273143"/>
              <a:gd name="connsiteX19" fmla="*/ 678173 w 3501563"/>
              <a:gd name="connsiteY19" fmla="*/ 3148149 h 8273143"/>
              <a:gd name="connsiteX20" fmla="*/ 902782 w 3501563"/>
              <a:gd name="connsiteY20" fmla="*/ 2922815 h 8273143"/>
              <a:gd name="connsiteX21" fmla="*/ 1254753 w 3501563"/>
              <a:gd name="connsiteY21" fmla="*/ 2275115 h 8273143"/>
              <a:gd name="connsiteX22" fmla="*/ 1556650 w 3501563"/>
              <a:gd name="connsiteY22" fmla="*/ 1857829 h 8273143"/>
              <a:gd name="connsiteX23" fmla="*/ 1861450 w 3501563"/>
              <a:gd name="connsiteY23" fmla="*/ 1538514 h 8273143"/>
              <a:gd name="connsiteX24" fmla="*/ 3254821 w 3501563"/>
              <a:gd name="connsiteY24" fmla="*/ 0 h 8273143"/>
              <a:gd name="connsiteX25" fmla="*/ 3501563 w 3501563"/>
              <a:gd name="connsiteY25" fmla="*/ 43543 h 8273143"/>
              <a:gd name="connsiteX0" fmla="*/ 1106707 w 3501563"/>
              <a:gd name="connsiteY0" fmla="*/ 8345715 h 8345715"/>
              <a:gd name="connsiteX1" fmla="*/ 1251850 w 3501563"/>
              <a:gd name="connsiteY1" fmla="*/ 6995887 h 8345715"/>
              <a:gd name="connsiteX2" fmla="*/ 1179279 w 3501563"/>
              <a:gd name="connsiteY2" fmla="*/ 6255658 h 8345715"/>
              <a:gd name="connsiteX3" fmla="*/ 976079 w 3501563"/>
              <a:gd name="connsiteY3" fmla="*/ 5529944 h 8345715"/>
              <a:gd name="connsiteX4" fmla="*/ 859964 w 3501563"/>
              <a:gd name="connsiteY4" fmla="*/ 4499430 h 8345715"/>
              <a:gd name="connsiteX5" fmla="*/ 918022 w 3501563"/>
              <a:gd name="connsiteY5" fmla="*/ 3657601 h 8345715"/>
              <a:gd name="connsiteX6" fmla="*/ 1092919 w 3501563"/>
              <a:gd name="connsiteY6" fmla="*/ 3141981 h 8345715"/>
              <a:gd name="connsiteX7" fmla="*/ 1295394 w 3501563"/>
              <a:gd name="connsiteY7" fmla="*/ 2758441 h 8345715"/>
              <a:gd name="connsiteX8" fmla="*/ 1556650 w 3501563"/>
              <a:gd name="connsiteY8" fmla="*/ 2380344 h 8345715"/>
              <a:gd name="connsiteX9" fmla="*/ 1963776 w 3501563"/>
              <a:gd name="connsiteY9" fmla="*/ 1931852 h 8345715"/>
              <a:gd name="connsiteX10" fmla="*/ 1883584 w 3501563"/>
              <a:gd name="connsiteY10" fmla="*/ 1834970 h 8345715"/>
              <a:gd name="connsiteX11" fmla="*/ 1562094 w 3501563"/>
              <a:gd name="connsiteY11" fmla="*/ 2209801 h 8345715"/>
              <a:gd name="connsiteX12" fmla="*/ 1360344 w 3501563"/>
              <a:gd name="connsiteY12" fmla="*/ 2509521 h 8345715"/>
              <a:gd name="connsiteX13" fmla="*/ 1053367 w 3501563"/>
              <a:gd name="connsiteY13" fmla="*/ 3001555 h 8345715"/>
              <a:gd name="connsiteX14" fmla="*/ 851619 w 3501563"/>
              <a:gd name="connsiteY14" fmla="*/ 3253741 h 8345715"/>
              <a:gd name="connsiteX15" fmla="*/ 554439 w 3501563"/>
              <a:gd name="connsiteY15" fmla="*/ 3398884 h 8345715"/>
              <a:gd name="connsiteX16" fmla="*/ 9790 w 3501563"/>
              <a:gd name="connsiteY16" fmla="*/ 3426461 h 8345715"/>
              <a:gd name="connsiteX17" fmla="*/ 7613 w 3501563"/>
              <a:gd name="connsiteY17" fmla="*/ 3329941 h 8345715"/>
              <a:gd name="connsiteX18" fmla="*/ 316042 w 3501563"/>
              <a:gd name="connsiteY18" fmla="*/ 3313975 h 8345715"/>
              <a:gd name="connsiteX19" fmla="*/ 678173 w 3501563"/>
              <a:gd name="connsiteY19" fmla="*/ 3220721 h 8345715"/>
              <a:gd name="connsiteX20" fmla="*/ 902782 w 3501563"/>
              <a:gd name="connsiteY20" fmla="*/ 2995387 h 8345715"/>
              <a:gd name="connsiteX21" fmla="*/ 1254753 w 3501563"/>
              <a:gd name="connsiteY21" fmla="*/ 2347687 h 8345715"/>
              <a:gd name="connsiteX22" fmla="*/ 1556650 w 3501563"/>
              <a:gd name="connsiteY22" fmla="*/ 1930401 h 8345715"/>
              <a:gd name="connsiteX23" fmla="*/ 1861450 w 3501563"/>
              <a:gd name="connsiteY23" fmla="*/ 1611086 h 8345715"/>
              <a:gd name="connsiteX24" fmla="*/ 3385449 w 3501563"/>
              <a:gd name="connsiteY24" fmla="*/ 0 h 8345715"/>
              <a:gd name="connsiteX25" fmla="*/ 3501563 w 3501563"/>
              <a:gd name="connsiteY25" fmla="*/ 116115 h 8345715"/>
              <a:gd name="connsiteX0" fmla="*/ 1106707 w 3501563"/>
              <a:gd name="connsiteY0" fmla="*/ 8302172 h 8302172"/>
              <a:gd name="connsiteX1" fmla="*/ 1251850 w 3501563"/>
              <a:gd name="connsiteY1" fmla="*/ 6952344 h 8302172"/>
              <a:gd name="connsiteX2" fmla="*/ 1179279 w 3501563"/>
              <a:gd name="connsiteY2" fmla="*/ 6212115 h 8302172"/>
              <a:gd name="connsiteX3" fmla="*/ 976079 w 3501563"/>
              <a:gd name="connsiteY3" fmla="*/ 5486401 h 8302172"/>
              <a:gd name="connsiteX4" fmla="*/ 859964 w 3501563"/>
              <a:gd name="connsiteY4" fmla="*/ 4455887 h 8302172"/>
              <a:gd name="connsiteX5" fmla="*/ 918022 w 3501563"/>
              <a:gd name="connsiteY5" fmla="*/ 3614058 h 8302172"/>
              <a:gd name="connsiteX6" fmla="*/ 1092919 w 3501563"/>
              <a:gd name="connsiteY6" fmla="*/ 3098438 h 8302172"/>
              <a:gd name="connsiteX7" fmla="*/ 1295394 w 3501563"/>
              <a:gd name="connsiteY7" fmla="*/ 2714898 h 8302172"/>
              <a:gd name="connsiteX8" fmla="*/ 1556650 w 3501563"/>
              <a:gd name="connsiteY8" fmla="*/ 2336801 h 8302172"/>
              <a:gd name="connsiteX9" fmla="*/ 1963776 w 3501563"/>
              <a:gd name="connsiteY9" fmla="*/ 1888309 h 8302172"/>
              <a:gd name="connsiteX10" fmla="*/ 1883584 w 3501563"/>
              <a:gd name="connsiteY10" fmla="*/ 1791427 h 8302172"/>
              <a:gd name="connsiteX11" fmla="*/ 1562094 w 3501563"/>
              <a:gd name="connsiteY11" fmla="*/ 2166258 h 8302172"/>
              <a:gd name="connsiteX12" fmla="*/ 1360344 w 3501563"/>
              <a:gd name="connsiteY12" fmla="*/ 2465978 h 8302172"/>
              <a:gd name="connsiteX13" fmla="*/ 1053367 w 3501563"/>
              <a:gd name="connsiteY13" fmla="*/ 2958012 h 8302172"/>
              <a:gd name="connsiteX14" fmla="*/ 851619 w 3501563"/>
              <a:gd name="connsiteY14" fmla="*/ 3210198 h 8302172"/>
              <a:gd name="connsiteX15" fmla="*/ 554439 w 3501563"/>
              <a:gd name="connsiteY15" fmla="*/ 3355341 h 8302172"/>
              <a:gd name="connsiteX16" fmla="*/ 9790 w 3501563"/>
              <a:gd name="connsiteY16" fmla="*/ 3382918 h 8302172"/>
              <a:gd name="connsiteX17" fmla="*/ 7613 w 3501563"/>
              <a:gd name="connsiteY17" fmla="*/ 3286398 h 8302172"/>
              <a:gd name="connsiteX18" fmla="*/ 316042 w 3501563"/>
              <a:gd name="connsiteY18" fmla="*/ 3270432 h 8302172"/>
              <a:gd name="connsiteX19" fmla="*/ 678173 w 3501563"/>
              <a:gd name="connsiteY19" fmla="*/ 3177178 h 8302172"/>
              <a:gd name="connsiteX20" fmla="*/ 902782 w 3501563"/>
              <a:gd name="connsiteY20" fmla="*/ 2951844 h 8302172"/>
              <a:gd name="connsiteX21" fmla="*/ 1254753 w 3501563"/>
              <a:gd name="connsiteY21" fmla="*/ 2304144 h 8302172"/>
              <a:gd name="connsiteX22" fmla="*/ 1556650 w 3501563"/>
              <a:gd name="connsiteY22" fmla="*/ 1886858 h 8302172"/>
              <a:gd name="connsiteX23" fmla="*/ 1861450 w 3501563"/>
              <a:gd name="connsiteY23" fmla="*/ 1567543 h 8302172"/>
              <a:gd name="connsiteX24" fmla="*/ 3356421 w 3501563"/>
              <a:gd name="connsiteY24" fmla="*/ 0 h 8302172"/>
              <a:gd name="connsiteX25" fmla="*/ 3501563 w 3501563"/>
              <a:gd name="connsiteY25" fmla="*/ 72572 h 8302172"/>
              <a:gd name="connsiteX0" fmla="*/ 1106707 w 3472534"/>
              <a:gd name="connsiteY0" fmla="*/ 8302172 h 8302172"/>
              <a:gd name="connsiteX1" fmla="*/ 1251850 w 3472534"/>
              <a:gd name="connsiteY1" fmla="*/ 6952344 h 8302172"/>
              <a:gd name="connsiteX2" fmla="*/ 1179279 w 3472534"/>
              <a:gd name="connsiteY2" fmla="*/ 6212115 h 8302172"/>
              <a:gd name="connsiteX3" fmla="*/ 976079 w 3472534"/>
              <a:gd name="connsiteY3" fmla="*/ 5486401 h 8302172"/>
              <a:gd name="connsiteX4" fmla="*/ 859964 w 3472534"/>
              <a:gd name="connsiteY4" fmla="*/ 4455887 h 8302172"/>
              <a:gd name="connsiteX5" fmla="*/ 918022 w 3472534"/>
              <a:gd name="connsiteY5" fmla="*/ 3614058 h 8302172"/>
              <a:gd name="connsiteX6" fmla="*/ 1092919 w 3472534"/>
              <a:gd name="connsiteY6" fmla="*/ 3098438 h 8302172"/>
              <a:gd name="connsiteX7" fmla="*/ 1295394 w 3472534"/>
              <a:gd name="connsiteY7" fmla="*/ 2714898 h 8302172"/>
              <a:gd name="connsiteX8" fmla="*/ 1556650 w 3472534"/>
              <a:gd name="connsiteY8" fmla="*/ 2336801 h 8302172"/>
              <a:gd name="connsiteX9" fmla="*/ 1963776 w 3472534"/>
              <a:gd name="connsiteY9" fmla="*/ 1888309 h 8302172"/>
              <a:gd name="connsiteX10" fmla="*/ 1883584 w 3472534"/>
              <a:gd name="connsiteY10" fmla="*/ 1791427 h 8302172"/>
              <a:gd name="connsiteX11" fmla="*/ 1562094 w 3472534"/>
              <a:gd name="connsiteY11" fmla="*/ 2166258 h 8302172"/>
              <a:gd name="connsiteX12" fmla="*/ 1360344 w 3472534"/>
              <a:gd name="connsiteY12" fmla="*/ 2465978 h 8302172"/>
              <a:gd name="connsiteX13" fmla="*/ 1053367 w 3472534"/>
              <a:gd name="connsiteY13" fmla="*/ 2958012 h 8302172"/>
              <a:gd name="connsiteX14" fmla="*/ 851619 w 3472534"/>
              <a:gd name="connsiteY14" fmla="*/ 3210198 h 8302172"/>
              <a:gd name="connsiteX15" fmla="*/ 554439 w 3472534"/>
              <a:gd name="connsiteY15" fmla="*/ 3355341 h 8302172"/>
              <a:gd name="connsiteX16" fmla="*/ 9790 w 3472534"/>
              <a:gd name="connsiteY16" fmla="*/ 3382918 h 8302172"/>
              <a:gd name="connsiteX17" fmla="*/ 7613 w 3472534"/>
              <a:gd name="connsiteY17" fmla="*/ 3286398 h 8302172"/>
              <a:gd name="connsiteX18" fmla="*/ 316042 w 3472534"/>
              <a:gd name="connsiteY18" fmla="*/ 3270432 h 8302172"/>
              <a:gd name="connsiteX19" fmla="*/ 678173 w 3472534"/>
              <a:gd name="connsiteY19" fmla="*/ 3177178 h 8302172"/>
              <a:gd name="connsiteX20" fmla="*/ 902782 w 3472534"/>
              <a:gd name="connsiteY20" fmla="*/ 2951844 h 8302172"/>
              <a:gd name="connsiteX21" fmla="*/ 1254753 w 3472534"/>
              <a:gd name="connsiteY21" fmla="*/ 2304144 h 8302172"/>
              <a:gd name="connsiteX22" fmla="*/ 1556650 w 3472534"/>
              <a:gd name="connsiteY22" fmla="*/ 1886858 h 8302172"/>
              <a:gd name="connsiteX23" fmla="*/ 1861450 w 3472534"/>
              <a:gd name="connsiteY23" fmla="*/ 1567543 h 8302172"/>
              <a:gd name="connsiteX24" fmla="*/ 3356421 w 3472534"/>
              <a:gd name="connsiteY24" fmla="*/ 0 h 8302172"/>
              <a:gd name="connsiteX25" fmla="*/ 3472534 w 3472534"/>
              <a:gd name="connsiteY25" fmla="*/ 87086 h 8302172"/>
              <a:gd name="connsiteX0" fmla="*/ 1106707 w 3472534"/>
              <a:gd name="connsiteY0" fmla="*/ 8302172 h 8302172"/>
              <a:gd name="connsiteX1" fmla="*/ 1251850 w 3472534"/>
              <a:gd name="connsiteY1" fmla="*/ 6952344 h 8302172"/>
              <a:gd name="connsiteX2" fmla="*/ 1179279 w 3472534"/>
              <a:gd name="connsiteY2" fmla="*/ 6212115 h 8302172"/>
              <a:gd name="connsiteX3" fmla="*/ 976079 w 3472534"/>
              <a:gd name="connsiteY3" fmla="*/ 5486401 h 8302172"/>
              <a:gd name="connsiteX4" fmla="*/ 859964 w 3472534"/>
              <a:gd name="connsiteY4" fmla="*/ 4455887 h 8302172"/>
              <a:gd name="connsiteX5" fmla="*/ 918022 w 3472534"/>
              <a:gd name="connsiteY5" fmla="*/ 3614058 h 8302172"/>
              <a:gd name="connsiteX6" fmla="*/ 1092919 w 3472534"/>
              <a:gd name="connsiteY6" fmla="*/ 3098438 h 8302172"/>
              <a:gd name="connsiteX7" fmla="*/ 1295394 w 3472534"/>
              <a:gd name="connsiteY7" fmla="*/ 2714898 h 8302172"/>
              <a:gd name="connsiteX8" fmla="*/ 1556650 w 3472534"/>
              <a:gd name="connsiteY8" fmla="*/ 2336801 h 8302172"/>
              <a:gd name="connsiteX9" fmla="*/ 1963776 w 3472534"/>
              <a:gd name="connsiteY9" fmla="*/ 1888309 h 8302172"/>
              <a:gd name="connsiteX10" fmla="*/ 1883584 w 3472534"/>
              <a:gd name="connsiteY10" fmla="*/ 1791427 h 8302172"/>
              <a:gd name="connsiteX11" fmla="*/ 1562094 w 3472534"/>
              <a:gd name="connsiteY11" fmla="*/ 2166258 h 8302172"/>
              <a:gd name="connsiteX12" fmla="*/ 1360344 w 3472534"/>
              <a:gd name="connsiteY12" fmla="*/ 2465978 h 8302172"/>
              <a:gd name="connsiteX13" fmla="*/ 1053367 w 3472534"/>
              <a:gd name="connsiteY13" fmla="*/ 2958012 h 8302172"/>
              <a:gd name="connsiteX14" fmla="*/ 851619 w 3472534"/>
              <a:gd name="connsiteY14" fmla="*/ 3210198 h 8302172"/>
              <a:gd name="connsiteX15" fmla="*/ 554439 w 3472534"/>
              <a:gd name="connsiteY15" fmla="*/ 3355341 h 8302172"/>
              <a:gd name="connsiteX16" fmla="*/ 9790 w 3472534"/>
              <a:gd name="connsiteY16" fmla="*/ 3382918 h 8302172"/>
              <a:gd name="connsiteX17" fmla="*/ 7613 w 3472534"/>
              <a:gd name="connsiteY17" fmla="*/ 3286398 h 8302172"/>
              <a:gd name="connsiteX18" fmla="*/ 316042 w 3472534"/>
              <a:gd name="connsiteY18" fmla="*/ 3270432 h 8302172"/>
              <a:gd name="connsiteX19" fmla="*/ 678173 w 3472534"/>
              <a:gd name="connsiteY19" fmla="*/ 3177178 h 8302172"/>
              <a:gd name="connsiteX20" fmla="*/ 902782 w 3472534"/>
              <a:gd name="connsiteY20" fmla="*/ 2951844 h 8302172"/>
              <a:gd name="connsiteX21" fmla="*/ 1254753 w 3472534"/>
              <a:gd name="connsiteY21" fmla="*/ 2304144 h 8302172"/>
              <a:gd name="connsiteX22" fmla="*/ 1556650 w 3472534"/>
              <a:gd name="connsiteY22" fmla="*/ 1886858 h 8302172"/>
              <a:gd name="connsiteX23" fmla="*/ 1861450 w 3472534"/>
              <a:gd name="connsiteY23" fmla="*/ 1567543 h 8302172"/>
              <a:gd name="connsiteX24" fmla="*/ 3356421 w 3472534"/>
              <a:gd name="connsiteY24" fmla="*/ 0 h 8302172"/>
              <a:gd name="connsiteX25" fmla="*/ 3472534 w 3472534"/>
              <a:gd name="connsiteY25" fmla="*/ 87086 h 8302172"/>
              <a:gd name="connsiteX0" fmla="*/ 1106707 w 3480154"/>
              <a:gd name="connsiteY0" fmla="*/ 8302172 h 8302172"/>
              <a:gd name="connsiteX1" fmla="*/ 1251850 w 3480154"/>
              <a:gd name="connsiteY1" fmla="*/ 6952344 h 8302172"/>
              <a:gd name="connsiteX2" fmla="*/ 1179279 w 3480154"/>
              <a:gd name="connsiteY2" fmla="*/ 6212115 h 8302172"/>
              <a:gd name="connsiteX3" fmla="*/ 976079 w 3480154"/>
              <a:gd name="connsiteY3" fmla="*/ 5486401 h 8302172"/>
              <a:gd name="connsiteX4" fmla="*/ 859964 w 3480154"/>
              <a:gd name="connsiteY4" fmla="*/ 4455887 h 8302172"/>
              <a:gd name="connsiteX5" fmla="*/ 918022 w 3480154"/>
              <a:gd name="connsiteY5" fmla="*/ 3614058 h 8302172"/>
              <a:gd name="connsiteX6" fmla="*/ 1092919 w 3480154"/>
              <a:gd name="connsiteY6" fmla="*/ 3098438 h 8302172"/>
              <a:gd name="connsiteX7" fmla="*/ 1295394 w 3480154"/>
              <a:gd name="connsiteY7" fmla="*/ 2714898 h 8302172"/>
              <a:gd name="connsiteX8" fmla="*/ 1556650 w 3480154"/>
              <a:gd name="connsiteY8" fmla="*/ 2336801 h 8302172"/>
              <a:gd name="connsiteX9" fmla="*/ 1963776 w 3480154"/>
              <a:gd name="connsiteY9" fmla="*/ 1888309 h 8302172"/>
              <a:gd name="connsiteX10" fmla="*/ 1883584 w 3480154"/>
              <a:gd name="connsiteY10" fmla="*/ 1791427 h 8302172"/>
              <a:gd name="connsiteX11" fmla="*/ 1562094 w 3480154"/>
              <a:gd name="connsiteY11" fmla="*/ 2166258 h 8302172"/>
              <a:gd name="connsiteX12" fmla="*/ 1360344 w 3480154"/>
              <a:gd name="connsiteY12" fmla="*/ 2465978 h 8302172"/>
              <a:gd name="connsiteX13" fmla="*/ 1053367 w 3480154"/>
              <a:gd name="connsiteY13" fmla="*/ 2958012 h 8302172"/>
              <a:gd name="connsiteX14" fmla="*/ 851619 w 3480154"/>
              <a:gd name="connsiteY14" fmla="*/ 3210198 h 8302172"/>
              <a:gd name="connsiteX15" fmla="*/ 554439 w 3480154"/>
              <a:gd name="connsiteY15" fmla="*/ 3355341 h 8302172"/>
              <a:gd name="connsiteX16" fmla="*/ 9790 w 3480154"/>
              <a:gd name="connsiteY16" fmla="*/ 3382918 h 8302172"/>
              <a:gd name="connsiteX17" fmla="*/ 7613 w 3480154"/>
              <a:gd name="connsiteY17" fmla="*/ 3286398 h 8302172"/>
              <a:gd name="connsiteX18" fmla="*/ 316042 w 3480154"/>
              <a:gd name="connsiteY18" fmla="*/ 3270432 h 8302172"/>
              <a:gd name="connsiteX19" fmla="*/ 678173 w 3480154"/>
              <a:gd name="connsiteY19" fmla="*/ 3177178 h 8302172"/>
              <a:gd name="connsiteX20" fmla="*/ 902782 w 3480154"/>
              <a:gd name="connsiteY20" fmla="*/ 2951844 h 8302172"/>
              <a:gd name="connsiteX21" fmla="*/ 1254753 w 3480154"/>
              <a:gd name="connsiteY21" fmla="*/ 2304144 h 8302172"/>
              <a:gd name="connsiteX22" fmla="*/ 1556650 w 3480154"/>
              <a:gd name="connsiteY22" fmla="*/ 1886858 h 8302172"/>
              <a:gd name="connsiteX23" fmla="*/ 1861450 w 3480154"/>
              <a:gd name="connsiteY23" fmla="*/ 1567543 h 8302172"/>
              <a:gd name="connsiteX24" fmla="*/ 3356421 w 3480154"/>
              <a:gd name="connsiteY24" fmla="*/ 0 h 8302172"/>
              <a:gd name="connsiteX25" fmla="*/ 3480154 w 3480154"/>
              <a:gd name="connsiteY25" fmla="*/ 132806 h 8302172"/>
              <a:gd name="connsiteX0" fmla="*/ 1106707 w 3488870"/>
              <a:gd name="connsiteY0" fmla="*/ 8302172 h 8302172"/>
              <a:gd name="connsiteX1" fmla="*/ 1251850 w 3488870"/>
              <a:gd name="connsiteY1" fmla="*/ 6952344 h 8302172"/>
              <a:gd name="connsiteX2" fmla="*/ 1179279 w 3488870"/>
              <a:gd name="connsiteY2" fmla="*/ 6212115 h 8302172"/>
              <a:gd name="connsiteX3" fmla="*/ 976079 w 3488870"/>
              <a:gd name="connsiteY3" fmla="*/ 5486401 h 8302172"/>
              <a:gd name="connsiteX4" fmla="*/ 859964 w 3488870"/>
              <a:gd name="connsiteY4" fmla="*/ 4455887 h 8302172"/>
              <a:gd name="connsiteX5" fmla="*/ 918022 w 3488870"/>
              <a:gd name="connsiteY5" fmla="*/ 3614058 h 8302172"/>
              <a:gd name="connsiteX6" fmla="*/ 1092919 w 3488870"/>
              <a:gd name="connsiteY6" fmla="*/ 3098438 h 8302172"/>
              <a:gd name="connsiteX7" fmla="*/ 1295394 w 3488870"/>
              <a:gd name="connsiteY7" fmla="*/ 2714898 h 8302172"/>
              <a:gd name="connsiteX8" fmla="*/ 1556650 w 3488870"/>
              <a:gd name="connsiteY8" fmla="*/ 2336801 h 8302172"/>
              <a:gd name="connsiteX9" fmla="*/ 1963776 w 3488870"/>
              <a:gd name="connsiteY9" fmla="*/ 1888309 h 8302172"/>
              <a:gd name="connsiteX10" fmla="*/ 1883584 w 3488870"/>
              <a:gd name="connsiteY10" fmla="*/ 1791427 h 8302172"/>
              <a:gd name="connsiteX11" fmla="*/ 1562094 w 3488870"/>
              <a:gd name="connsiteY11" fmla="*/ 2166258 h 8302172"/>
              <a:gd name="connsiteX12" fmla="*/ 1360344 w 3488870"/>
              <a:gd name="connsiteY12" fmla="*/ 2465978 h 8302172"/>
              <a:gd name="connsiteX13" fmla="*/ 1053367 w 3488870"/>
              <a:gd name="connsiteY13" fmla="*/ 2958012 h 8302172"/>
              <a:gd name="connsiteX14" fmla="*/ 851619 w 3488870"/>
              <a:gd name="connsiteY14" fmla="*/ 3210198 h 8302172"/>
              <a:gd name="connsiteX15" fmla="*/ 554439 w 3488870"/>
              <a:gd name="connsiteY15" fmla="*/ 3355341 h 8302172"/>
              <a:gd name="connsiteX16" fmla="*/ 9790 w 3488870"/>
              <a:gd name="connsiteY16" fmla="*/ 3382918 h 8302172"/>
              <a:gd name="connsiteX17" fmla="*/ 7613 w 3488870"/>
              <a:gd name="connsiteY17" fmla="*/ 3286398 h 8302172"/>
              <a:gd name="connsiteX18" fmla="*/ 316042 w 3488870"/>
              <a:gd name="connsiteY18" fmla="*/ 3270432 h 8302172"/>
              <a:gd name="connsiteX19" fmla="*/ 678173 w 3488870"/>
              <a:gd name="connsiteY19" fmla="*/ 3177178 h 8302172"/>
              <a:gd name="connsiteX20" fmla="*/ 902782 w 3488870"/>
              <a:gd name="connsiteY20" fmla="*/ 2951844 h 8302172"/>
              <a:gd name="connsiteX21" fmla="*/ 1254753 w 3488870"/>
              <a:gd name="connsiteY21" fmla="*/ 2304144 h 8302172"/>
              <a:gd name="connsiteX22" fmla="*/ 1556650 w 3488870"/>
              <a:gd name="connsiteY22" fmla="*/ 1886858 h 8302172"/>
              <a:gd name="connsiteX23" fmla="*/ 1861450 w 3488870"/>
              <a:gd name="connsiteY23" fmla="*/ 1567543 h 8302172"/>
              <a:gd name="connsiteX24" fmla="*/ 3356421 w 3488870"/>
              <a:gd name="connsiteY24" fmla="*/ 0 h 8302172"/>
              <a:gd name="connsiteX25" fmla="*/ 3480154 w 3488870"/>
              <a:gd name="connsiteY25" fmla="*/ 132806 h 8302172"/>
              <a:gd name="connsiteX0" fmla="*/ 1106707 w 3363552"/>
              <a:gd name="connsiteY0" fmla="*/ 8302172 h 8302172"/>
              <a:gd name="connsiteX1" fmla="*/ 1251850 w 3363552"/>
              <a:gd name="connsiteY1" fmla="*/ 6952344 h 8302172"/>
              <a:gd name="connsiteX2" fmla="*/ 1179279 w 3363552"/>
              <a:gd name="connsiteY2" fmla="*/ 6212115 h 8302172"/>
              <a:gd name="connsiteX3" fmla="*/ 976079 w 3363552"/>
              <a:gd name="connsiteY3" fmla="*/ 5486401 h 8302172"/>
              <a:gd name="connsiteX4" fmla="*/ 859964 w 3363552"/>
              <a:gd name="connsiteY4" fmla="*/ 4455887 h 8302172"/>
              <a:gd name="connsiteX5" fmla="*/ 918022 w 3363552"/>
              <a:gd name="connsiteY5" fmla="*/ 3614058 h 8302172"/>
              <a:gd name="connsiteX6" fmla="*/ 1092919 w 3363552"/>
              <a:gd name="connsiteY6" fmla="*/ 3098438 h 8302172"/>
              <a:gd name="connsiteX7" fmla="*/ 1295394 w 3363552"/>
              <a:gd name="connsiteY7" fmla="*/ 2714898 h 8302172"/>
              <a:gd name="connsiteX8" fmla="*/ 1556650 w 3363552"/>
              <a:gd name="connsiteY8" fmla="*/ 2336801 h 8302172"/>
              <a:gd name="connsiteX9" fmla="*/ 1963776 w 3363552"/>
              <a:gd name="connsiteY9" fmla="*/ 1888309 h 8302172"/>
              <a:gd name="connsiteX10" fmla="*/ 1883584 w 3363552"/>
              <a:gd name="connsiteY10" fmla="*/ 1791427 h 8302172"/>
              <a:gd name="connsiteX11" fmla="*/ 1562094 w 3363552"/>
              <a:gd name="connsiteY11" fmla="*/ 2166258 h 8302172"/>
              <a:gd name="connsiteX12" fmla="*/ 1360344 w 3363552"/>
              <a:gd name="connsiteY12" fmla="*/ 2465978 h 8302172"/>
              <a:gd name="connsiteX13" fmla="*/ 1053367 w 3363552"/>
              <a:gd name="connsiteY13" fmla="*/ 2958012 h 8302172"/>
              <a:gd name="connsiteX14" fmla="*/ 851619 w 3363552"/>
              <a:gd name="connsiteY14" fmla="*/ 3210198 h 8302172"/>
              <a:gd name="connsiteX15" fmla="*/ 554439 w 3363552"/>
              <a:gd name="connsiteY15" fmla="*/ 3355341 h 8302172"/>
              <a:gd name="connsiteX16" fmla="*/ 9790 w 3363552"/>
              <a:gd name="connsiteY16" fmla="*/ 3382918 h 8302172"/>
              <a:gd name="connsiteX17" fmla="*/ 7613 w 3363552"/>
              <a:gd name="connsiteY17" fmla="*/ 3286398 h 8302172"/>
              <a:gd name="connsiteX18" fmla="*/ 316042 w 3363552"/>
              <a:gd name="connsiteY18" fmla="*/ 3270432 h 8302172"/>
              <a:gd name="connsiteX19" fmla="*/ 678173 w 3363552"/>
              <a:gd name="connsiteY19" fmla="*/ 3177178 h 8302172"/>
              <a:gd name="connsiteX20" fmla="*/ 902782 w 3363552"/>
              <a:gd name="connsiteY20" fmla="*/ 2951844 h 8302172"/>
              <a:gd name="connsiteX21" fmla="*/ 1254753 w 3363552"/>
              <a:gd name="connsiteY21" fmla="*/ 2304144 h 8302172"/>
              <a:gd name="connsiteX22" fmla="*/ 1556650 w 3363552"/>
              <a:gd name="connsiteY22" fmla="*/ 1886858 h 8302172"/>
              <a:gd name="connsiteX23" fmla="*/ 1861450 w 3363552"/>
              <a:gd name="connsiteY23" fmla="*/ 1567543 h 8302172"/>
              <a:gd name="connsiteX24" fmla="*/ 3356421 w 3363552"/>
              <a:gd name="connsiteY24" fmla="*/ 0 h 8302172"/>
              <a:gd name="connsiteX25" fmla="*/ 3205834 w 3363552"/>
              <a:gd name="connsiteY25" fmla="*/ 559526 h 8302172"/>
              <a:gd name="connsiteX0" fmla="*/ 1106707 w 3509201"/>
              <a:gd name="connsiteY0" fmla="*/ 8386347 h 8386347"/>
              <a:gd name="connsiteX1" fmla="*/ 1251850 w 3509201"/>
              <a:gd name="connsiteY1" fmla="*/ 7036519 h 8386347"/>
              <a:gd name="connsiteX2" fmla="*/ 1179279 w 3509201"/>
              <a:gd name="connsiteY2" fmla="*/ 6296290 h 8386347"/>
              <a:gd name="connsiteX3" fmla="*/ 976079 w 3509201"/>
              <a:gd name="connsiteY3" fmla="*/ 5570576 h 8386347"/>
              <a:gd name="connsiteX4" fmla="*/ 859964 w 3509201"/>
              <a:gd name="connsiteY4" fmla="*/ 4540062 h 8386347"/>
              <a:gd name="connsiteX5" fmla="*/ 918022 w 3509201"/>
              <a:gd name="connsiteY5" fmla="*/ 3698233 h 8386347"/>
              <a:gd name="connsiteX6" fmla="*/ 1092919 w 3509201"/>
              <a:gd name="connsiteY6" fmla="*/ 3182613 h 8386347"/>
              <a:gd name="connsiteX7" fmla="*/ 1295394 w 3509201"/>
              <a:gd name="connsiteY7" fmla="*/ 2799073 h 8386347"/>
              <a:gd name="connsiteX8" fmla="*/ 1556650 w 3509201"/>
              <a:gd name="connsiteY8" fmla="*/ 2420976 h 8386347"/>
              <a:gd name="connsiteX9" fmla="*/ 1963776 w 3509201"/>
              <a:gd name="connsiteY9" fmla="*/ 1972484 h 8386347"/>
              <a:gd name="connsiteX10" fmla="*/ 1883584 w 3509201"/>
              <a:gd name="connsiteY10" fmla="*/ 1875602 h 8386347"/>
              <a:gd name="connsiteX11" fmla="*/ 1562094 w 3509201"/>
              <a:gd name="connsiteY11" fmla="*/ 2250433 h 8386347"/>
              <a:gd name="connsiteX12" fmla="*/ 1360344 w 3509201"/>
              <a:gd name="connsiteY12" fmla="*/ 2550153 h 8386347"/>
              <a:gd name="connsiteX13" fmla="*/ 1053367 w 3509201"/>
              <a:gd name="connsiteY13" fmla="*/ 3042187 h 8386347"/>
              <a:gd name="connsiteX14" fmla="*/ 851619 w 3509201"/>
              <a:gd name="connsiteY14" fmla="*/ 3294373 h 8386347"/>
              <a:gd name="connsiteX15" fmla="*/ 554439 w 3509201"/>
              <a:gd name="connsiteY15" fmla="*/ 3439516 h 8386347"/>
              <a:gd name="connsiteX16" fmla="*/ 9790 w 3509201"/>
              <a:gd name="connsiteY16" fmla="*/ 3467093 h 8386347"/>
              <a:gd name="connsiteX17" fmla="*/ 7613 w 3509201"/>
              <a:gd name="connsiteY17" fmla="*/ 3370573 h 8386347"/>
              <a:gd name="connsiteX18" fmla="*/ 316042 w 3509201"/>
              <a:gd name="connsiteY18" fmla="*/ 3354607 h 8386347"/>
              <a:gd name="connsiteX19" fmla="*/ 678173 w 3509201"/>
              <a:gd name="connsiteY19" fmla="*/ 3261353 h 8386347"/>
              <a:gd name="connsiteX20" fmla="*/ 902782 w 3509201"/>
              <a:gd name="connsiteY20" fmla="*/ 3036019 h 8386347"/>
              <a:gd name="connsiteX21" fmla="*/ 1254753 w 3509201"/>
              <a:gd name="connsiteY21" fmla="*/ 2388319 h 8386347"/>
              <a:gd name="connsiteX22" fmla="*/ 1556650 w 3509201"/>
              <a:gd name="connsiteY22" fmla="*/ 1971033 h 8386347"/>
              <a:gd name="connsiteX23" fmla="*/ 1861450 w 3509201"/>
              <a:gd name="connsiteY23" fmla="*/ 1651718 h 8386347"/>
              <a:gd name="connsiteX24" fmla="*/ 3356421 w 3509201"/>
              <a:gd name="connsiteY24" fmla="*/ 84175 h 8386347"/>
              <a:gd name="connsiteX25" fmla="*/ 3459473 w 3509201"/>
              <a:gd name="connsiteY25" fmla="*/ 246372 h 8386347"/>
              <a:gd name="connsiteX26" fmla="*/ 3205834 w 3509201"/>
              <a:gd name="connsiteY26" fmla="*/ 643701 h 8386347"/>
              <a:gd name="connsiteX0" fmla="*/ 1106707 w 3477183"/>
              <a:gd name="connsiteY0" fmla="*/ 8390041 h 8390041"/>
              <a:gd name="connsiteX1" fmla="*/ 1251850 w 3477183"/>
              <a:gd name="connsiteY1" fmla="*/ 7040213 h 8390041"/>
              <a:gd name="connsiteX2" fmla="*/ 1179279 w 3477183"/>
              <a:gd name="connsiteY2" fmla="*/ 6299984 h 8390041"/>
              <a:gd name="connsiteX3" fmla="*/ 976079 w 3477183"/>
              <a:gd name="connsiteY3" fmla="*/ 5574270 h 8390041"/>
              <a:gd name="connsiteX4" fmla="*/ 859964 w 3477183"/>
              <a:gd name="connsiteY4" fmla="*/ 4543756 h 8390041"/>
              <a:gd name="connsiteX5" fmla="*/ 918022 w 3477183"/>
              <a:gd name="connsiteY5" fmla="*/ 3701927 h 8390041"/>
              <a:gd name="connsiteX6" fmla="*/ 1092919 w 3477183"/>
              <a:gd name="connsiteY6" fmla="*/ 3186307 h 8390041"/>
              <a:gd name="connsiteX7" fmla="*/ 1295394 w 3477183"/>
              <a:gd name="connsiteY7" fmla="*/ 2802767 h 8390041"/>
              <a:gd name="connsiteX8" fmla="*/ 1556650 w 3477183"/>
              <a:gd name="connsiteY8" fmla="*/ 2424670 h 8390041"/>
              <a:gd name="connsiteX9" fmla="*/ 1963776 w 3477183"/>
              <a:gd name="connsiteY9" fmla="*/ 1976178 h 8390041"/>
              <a:gd name="connsiteX10" fmla="*/ 1883584 w 3477183"/>
              <a:gd name="connsiteY10" fmla="*/ 1879296 h 8390041"/>
              <a:gd name="connsiteX11" fmla="*/ 1562094 w 3477183"/>
              <a:gd name="connsiteY11" fmla="*/ 2254127 h 8390041"/>
              <a:gd name="connsiteX12" fmla="*/ 1360344 w 3477183"/>
              <a:gd name="connsiteY12" fmla="*/ 2553847 h 8390041"/>
              <a:gd name="connsiteX13" fmla="*/ 1053367 w 3477183"/>
              <a:gd name="connsiteY13" fmla="*/ 3045881 h 8390041"/>
              <a:gd name="connsiteX14" fmla="*/ 851619 w 3477183"/>
              <a:gd name="connsiteY14" fmla="*/ 3298067 h 8390041"/>
              <a:gd name="connsiteX15" fmla="*/ 554439 w 3477183"/>
              <a:gd name="connsiteY15" fmla="*/ 3443210 h 8390041"/>
              <a:gd name="connsiteX16" fmla="*/ 9790 w 3477183"/>
              <a:gd name="connsiteY16" fmla="*/ 3470787 h 8390041"/>
              <a:gd name="connsiteX17" fmla="*/ 7613 w 3477183"/>
              <a:gd name="connsiteY17" fmla="*/ 3374267 h 8390041"/>
              <a:gd name="connsiteX18" fmla="*/ 316042 w 3477183"/>
              <a:gd name="connsiteY18" fmla="*/ 3358301 h 8390041"/>
              <a:gd name="connsiteX19" fmla="*/ 678173 w 3477183"/>
              <a:gd name="connsiteY19" fmla="*/ 3265047 h 8390041"/>
              <a:gd name="connsiteX20" fmla="*/ 902782 w 3477183"/>
              <a:gd name="connsiteY20" fmla="*/ 3039713 h 8390041"/>
              <a:gd name="connsiteX21" fmla="*/ 1254753 w 3477183"/>
              <a:gd name="connsiteY21" fmla="*/ 2392013 h 8390041"/>
              <a:gd name="connsiteX22" fmla="*/ 1556650 w 3477183"/>
              <a:gd name="connsiteY22" fmla="*/ 1974727 h 8390041"/>
              <a:gd name="connsiteX23" fmla="*/ 1861450 w 3477183"/>
              <a:gd name="connsiteY23" fmla="*/ 1655412 h 8390041"/>
              <a:gd name="connsiteX24" fmla="*/ 3356421 w 3477183"/>
              <a:gd name="connsiteY24" fmla="*/ 87869 h 8390041"/>
              <a:gd name="connsiteX25" fmla="*/ 3459473 w 3477183"/>
              <a:gd name="connsiteY25" fmla="*/ 250066 h 8390041"/>
              <a:gd name="connsiteX26" fmla="*/ 3205834 w 3477183"/>
              <a:gd name="connsiteY26" fmla="*/ 647395 h 8390041"/>
              <a:gd name="connsiteX0" fmla="*/ 1106707 w 3459473"/>
              <a:gd name="connsiteY0" fmla="*/ 8302172 h 8302172"/>
              <a:gd name="connsiteX1" fmla="*/ 1251850 w 3459473"/>
              <a:gd name="connsiteY1" fmla="*/ 6952344 h 8302172"/>
              <a:gd name="connsiteX2" fmla="*/ 1179279 w 3459473"/>
              <a:gd name="connsiteY2" fmla="*/ 6212115 h 8302172"/>
              <a:gd name="connsiteX3" fmla="*/ 976079 w 3459473"/>
              <a:gd name="connsiteY3" fmla="*/ 5486401 h 8302172"/>
              <a:gd name="connsiteX4" fmla="*/ 859964 w 3459473"/>
              <a:gd name="connsiteY4" fmla="*/ 4455887 h 8302172"/>
              <a:gd name="connsiteX5" fmla="*/ 918022 w 3459473"/>
              <a:gd name="connsiteY5" fmla="*/ 3614058 h 8302172"/>
              <a:gd name="connsiteX6" fmla="*/ 1092919 w 3459473"/>
              <a:gd name="connsiteY6" fmla="*/ 3098438 h 8302172"/>
              <a:gd name="connsiteX7" fmla="*/ 1295394 w 3459473"/>
              <a:gd name="connsiteY7" fmla="*/ 2714898 h 8302172"/>
              <a:gd name="connsiteX8" fmla="*/ 1556650 w 3459473"/>
              <a:gd name="connsiteY8" fmla="*/ 2336801 h 8302172"/>
              <a:gd name="connsiteX9" fmla="*/ 1963776 w 3459473"/>
              <a:gd name="connsiteY9" fmla="*/ 1888309 h 8302172"/>
              <a:gd name="connsiteX10" fmla="*/ 1883584 w 3459473"/>
              <a:gd name="connsiteY10" fmla="*/ 1791427 h 8302172"/>
              <a:gd name="connsiteX11" fmla="*/ 1562094 w 3459473"/>
              <a:gd name="connsiteY11" fmla="*/ 2166258 h 8302172"/>
              <a:gd name="connsiteX12" fmla="*/ 1360344 w 3459473"/>
              <a:gd name="connsiteY12" fmla="*/ 2465978 h 8302172"/>
              <a:gd name="connsiteX13" fmla="*/ 1053367 w 3459473"/>
              <a:gd name="connsiteY13" fmla="*/ 2958012 h 8302172"/>
              <a:gd name="connsiteX14" fmla="*/ 851619 w 3459473"/>
              <a:gd name="connsiteY14" fmla="*/ 3210198 h 8302172"/>
              <a:gd name="connsiteX15" fmla="*/ 554439 w 3459473"/>
              <a:gd name="connsiteY15" fmla="*/ 3355341 h 8302172"/>
              <a:gd name="connsiteX16" fmla="*/ 9790 w 3459473"/>
              <a:gd name="connsiteY16" fmla="*/ 3382918 h 8302172"/>
              <a:gd name="connsiteX17" fmla="*/ 7613 w 3459473"/>
              <a:gd name="connsiteY17" fmla="*/ 3286398 h 8302172"/>
              <a:gd name="connsiteX18" fmla="*/ 316042 w 3459473"/>
              <a:gd name="connsiteY18" fmla="*/ 3270432 h 8302172"/>
              <a:gd name="connsiteX19" fmla="*/ 678173 w 3459473"/>
              <a:gd name="connsiteY19" fmla="*/ 3177178 h 8302172"/>
              <a:gd name="connsiteX20" fmla="*/ 902782 w 3459473"/>
              <a:gd name="connsiteY20" fmla="*/ 2951844 h 8302172"/>
              <a:gd name="connsiteX21" fmla="*/ 1254753 w 3459473"/>
              <a:gd name="connsiteY21" fmla="*/ 2304144 h 8302172"/>
              <a:gd name="connsiteX22" fmla="*/ 1556650 w 3459473"/>
              <a:gd name="connsiteY22" fmla="*/ 1886858 h 8302172"/>
              <a:gd name="connsiteX23" fmla="*/ 1861450 w 3459473"/>
              <a:gd name="connsiteY23" fmla="*/ 1567543 h 8302172"/>
              <a:gd name="connsiteX24" fmla="*/ 3356421 w 3459473"/>
              <a:gd name="connsiteY24" fmla="*/ 0 h 8302172"/>
              <a:gd name="connsiteX25" fmla="*/ 3459473 w 3459473"/>
              <a:gd name="connsiteY25" fmla="*/ 162197 h 8302172"/>
              <a:gd name="connsiteX26" fmla="*/ 3205834 w 3459473"/>
              <a:gd name="connsiteY26" fmla="*/ 559526 h 8302172"/>
              <a:gd name="connsiteX0" fmla="*/ 1106707 w 3497573"/>
              <a:gd name="connsiteY0" fmla="*/ 8302172 h 8302172"/>
              <a:gd name="connsiteX1" fmla="*/ 1251850 w 3497573"/>
              <a:gd name="connsiteY1" fmla="*/ 6952344 h 8302172"/>
              <a:gd name="connsiteX2" fmla="*/ 1179279 w 3497573"/>
              <a:gd name="connsiteY2" fmla="*/ 6212115 h 8302172"/>
              <a:gd name="connsiteX3" fmla="*/ 976079 w 3497573"/>
              <a:gd name="connsiteY3" fmla="*/ 5486401 h 8302172"/>
              <a:gd name="connsiteX4" fmla="*/ 859964 w 3497573"/>
              <a:gd name="connsiteY4" fmla="*/ 4455887 h 8302172"/>
              <a:gd name="connsiteX5" fmla="*/ 918022 w 3497573"/>
              <a:gd name="connsiteY5" fmla="*/ 3614058 h 8302172"/>
              <a:gd name="connsiteX6" fmla="*/ 1092919 w 3497573"/>
              <a:gd name="connsiteY6" fmla="*/ 3098438 h 8302172"/>
              <a:gd name="connsiteX7" fmla="*/ 1295394 w 3497573"/>
              <a:gd name="connsiteY7" fmla="*/ 2714898 h 8302172"/>
              <a:gd name="connsiteX8" fmla="*/ 1556650 w 3497573"/>
              <a:gd name="connsiteY8" fmla="*/ 2336801 h 8302172"/>
              <a:gd name="connsiteX9" fmla="*/ 1963776 w 3497573"/>
              <a:gd name="connsiteY9" fmla="*/ 1888309 h 8302172"/>
              <a:gd name="connsiteX10" fmla="*/ 1883584 w 3497573"/>
              <a:gd name="connsiteY10" fmla="*/ 1791427 h 8302172"/>
              <a:gd name="connsiteX11" fmla="*/ 1562094 w 3497573"/>
              <a:gd name="connsiteY11" fmla="*/ 2166258 h 8302172"/>
              <a:gd name="connsiteX12" fmla="*/ 1360344 w 3497573"/>
              <a:gd name="connsiteY12" fmla="*/ 2465978 h 8302172"/>
              <a:gd name="connsiteX13" fmla="*/ 1053367 w 3497573"/>
              <a:gd name="connsiteY13" fmla="*/ 2958012 h 8302172"/>
              <a:gd name="connsiteX14" fmla="*/ 851619 w 3497573"/>
              <a:gd name="connsiteY14" fmla="*/ 3210198 h 8302172"/>
              <a:gd name="connsiteX15" fmla="*/ 554439 w 3497573"/>
              <a:gd name="connsiteY15" fmla="*/ 3355341 h 8302172"/>
              <a:gd name="connsiteX16" fmla="*/ 9790 w 3497573"/>
              <a:gd name="connsiteY16" fmla="*/ 3382918 h 8302172"/>
              <a:gd name="connsiteX17" fmla="*/ 7613 w 3497573"/>
              <a:gd name="connsiteY17" fmla="*/ 3286398 h 8302172"/>
              <a:gd name="connsiteX18" fmla="*/ 316042 w 3497573"/>
              <a:gd name="connsiteY18" fmla="*/ 3270432 h 8302172"/>
              <a:gd name="connsiteX19" fmla="*/ 678173 w 3497573"/>
              <a:gd name="connsiteY19" fmla="*/ 3177178 h 8302172"/>
              <a:gd name="connsiteX20" fmla="*/ 902782 w 3497573"/>
              <a:gd name="connsiteY20" fmla="*/ 2951844 h 8302172"/>
              <a:gd name="connsiteX21" fmla="*/ 1254753 w 3497573"/>
              <a:gd name="connsiteY21" fmla="*/ 2304144 h 8302172"/>
              <a:gd name="connsiteX22" fmla="*/ 1556650 w 3497573"/>
              <a:gd name="connsiteY22" fmla="*/ 1886858 h 8302172"/>
              <a:gd name="connsiteX23" fmla="*/ 1861450 w 3497573"/>
              <a:gd name="connsiteY23" fmla="*/ 1567543 h 8302172"/>
              <a:gd name="connsiteX24" fmla="*/ 3356421 w 3497573"/>
              <a:gd name="connsiteY24" fmla="*/ 0 h 8302172"/>
              <a:gd name="connsiteX25" fmla="*/ 3497573 w 3497573"/>
              <a:gd name="connsiteY25" fmla="*/ 152672 h 8302172"/>
              <a:gd name="connsiteX26" fmla="*/ 3205834 w 3497573"/>
              <a:gd name="connsiteY26" fmla="*/ 559526 h 8302172"/>
              <a:gd name="connsiteX0" fmla="*/ 1106707 w 3497573"/>
              <a:gd name="connsiteY0" fmla="*/ 8302172 h 8302172"/>
              <a:gd name="connsiteX1" fmla="*/ 1251850 w 3497573"/>
              <a:gd name="connsiteY1" fmla="*/ 6952344 h 8302172"/>
              <a:gd name="connsiteX2" fmla="*/ 1179279 w 3497573"/>
              <a:gd name="connsiteY2" fmla="*/ 6212115 h 8302172"/>
              <a:gd name="connsiteX3" fmla="*/ 976079 w 3497573"/>
              <a:gd name="connsiteY3" fmla="*/ 5486401 h 8302172"/>
              <a:gd name="connsiteX4" fmla="*/ 859964 w 3497573"/>
              <a:gd name="connsiteY4" fmla="*/ 4455887 h 8302172"/>
              <a:gd name="connsiteX5" fmla="*/ 918022 w 3497573"/>
              <a:gd name="connsiteY5" fmla="*/ 3614058 h 8302172"/>
              <a:gd name="connsiteX6" fmla="*/ 1092919 w 3497573"/>
              <a:gd name="connsiteY6" fmla="*/ 3098438 h 8302172"/>
              <a:gd name="connsiteX7" fmla="*/ 1295394 w 3497573"/>
              <a:gd name="connsiteY7" fmla="*/ 2714898 h 8302172"/>
              <a:gd name="connsiteX8" fmla="*/ 1556650 w 3497573"/>
              <a:gd name="connsiteY8" fmla="*/ 2336801 h 8302172"/>
              <a:gd name="connsiteX9" fmla="*/ 1963776 w 3497573"/>
              <a:gd name="connsiteY9" fmla="*/ 1888309 h 8302172"/>
              <a:gd name="connsiteX10" fmla="*/ 1883584 w 3497573"/>
              <a:gd name="connsiteY10" fmla="*/ 1791427 h 8302172"/>
              <a:gd name="connsiteX11" fmla="*/ 1562094 w 3497573"/>
              <a:gd name="connsiteY11" fmla="*/ 2166258 h 8302172"/>
              <a:gd name="connsiteX12" fmla="*/ 1360344 w 3497573"/>
              <a:gd name="connsiteY12" fmla="*/ 2465978 h 8302172"/>
              <a:gd name="connsiteX13" fmla="*/ 1053367 w 3497573"/>
              <a:gd name="connsiteY13" fmla="*/ 2958012 h 8302172"/>
              <a:gd name="connsiteX14" fmla="*/ 851619 w 3497573"/>
              <a:gd name="connsiteY14" fmla="*/ 3210198 h 8302172"/>
              <a:gd name="connsiteX15" fmla="*/ 554439 w 3497573"/>
              <a:gd name="connsiteY15" fmla="*/ 3355341 h 8302172"/>
              <a:gd name="connsiteX16" fmla="*/ 9790 w 3497573"/>
              <a:gd name="connsiteY16" fmla="*/ 3382918 h 8302172"/>
              <a:gd name="connsiteX17" fmla="*/ 7613 w 3497573"/>
              <a:gd name="connsiteY17" fmla="*/ 3286398 h 8302172"/>
              <a:gd name="connsiteX18" fmla="*/ 316042 w 3497573"/>
              <a:gd name="connsiteY18" fmla="*/ 3270432 h 8302172"/>
              <a:gd name="connsiteX19" fmla="*/ 678173 w 3497573"/>
              <a:gd name="connsiteY19" fmla="*/ 3177178 h 8302172"/>
              <a:gd name="connsiteX20" fmla="*/ 902782 w 3497573"/>
              <a:gd name="connsiteY20" fmla="*/ 2951844 h 8302172"/>
              <a:gd name="connsiteX21" fmla="*/ 1254753 w 3497573"/>
              <a:gd name="connsiteY21" fmla="*/ 2304144 h 8302172"/>
              <a:gd name="connsiteX22" fmla="*/ 1556650 w 3497573"/>
              <a:gd name="connsiteY22" fmla="*/ 1886858 h 8302172"/>
              <a:gd name="connsiteX23" fmla="*/ 1861450 w 3497573"/>
              <a:gd name="connsiteY23" fmla="*/ 1567543 h 8302172"/>
              <a:gd name="connsiteX24" fmla="*/ 3356421 w 3497573"/>
              <a:gd name="connsiteY24" fmla="*/ 0 h 8302172"/>
              <a:gd name="connsiteX25" fmla="*/ 3497573 w 3497573"/>
              <a:gd name="connsiteY25" fmla="*/ 152672 h 8302172"/>
              <a:gd name="connsiteX26" fmla="*/ 3205834 w 3497573"/>
              <a:gd name="connsiteY26" fmla="*/ 559526 h 8302172"/>
              <a:gd name="connsiteX0" fmla="*/ 1106707 w 3497573"/>
              <a:gd name="connsiteY0" fmla="*/ 8302172 h 8302172"/>
              <a:gd name="connsiteX1" fmla="*/ 1251850 w 3497573"/>
              <a:gd name="connsiteY1" fmla="*/ 6952344 h 8302172"/>
              <a:gd name="connsiteX2" fmla="*/ 1179279 w 3497573"/>
              <a:gd name="connsiteY2" fmla="*/ 6212115 h 8302172"/>
              <a:gd name="connsiteX3" fmla="*/ 976079 w 3497573"/>
              <a:gd name="connsiteY3" fmla="*/ 5486401 h 8302172"/>
              <a:gd name="connsiteX4" fmla="*/ 859964 w 3497573"/>
              <a:gd name="connsiteY4" fmla="*/ 4455887 h 8302172"/>
              <a:gd name="connsiteX5" fmla="*/ 918022 w 3497573"/>
              <a:gd name="connsiteY5" fmla="*/ 3614058 h 8302172"/>
              <a:gd name="connsiteX6" fmla="*/ 1092919 w 3497573"/>
              <a:gd name="connsiteY6" fmla="*/ 3098438 h 8302172"/>
              <a:gd name="connsiteX7" fmla="*/ 1295394 w 3497573"/>
              <a:gd name="connsiteY7" fmla="*/ 2714898 h 8302172"/>
              <a:gd name="connsiteX8" fmla="*/ 1556650 w 3497573"/>
              <a:gd name="connsiteY8" fmla="*/ 2336801 h 8302172"/>
              <a:gd name="connsiteX9" fmla="*/ 1963776 w 3497573"/>
              <a:gd name="connsiteY9" fmla="*/ 1888309 h 8302172"/>
              <a:gd name="connsiteX10" fmla="*/ 1883584 w 3497573"/>
              <a:gd name="connsiteY10" fmla="*/ 1791427 h 8302172"/>
              <a:gd name="connsiteX11" fmla="*/ 1562094 w 3497573"/>
              <a:gd name="connsiteY11" fmla="*/ 2166258 h 8302172"/>
              <a:gd name="connsiteX12" fmla="*/ 1360344 w 3497573"/>
              <a:gd name="connsiteY12" fmla="*/ 2465978 h 8302172"/>
              <a:gd name="connsiteX13" fmla="*/ 1053367 w 3497573"/>
              <a:gd name="connsiteY13" fmla="*/ 2958012 h 8302172"/>
              <a:gd name="connsiteX14" fmla="*/ 851619 w 3497573"/>
              <a:gd name="connsiteY14" fmla="*/ 3210198 h 8302172"/>
              <a:gd name="connsiteX15" fmla="*/ 554439 w 3497573"/>
              <a:gd name="connsiteY15" fmla="*/ 3355341 h 8302172"/>
              <a:gd name="connsiteX16" fmla="*/ 9790 w 3497573"/>
              <a:gd name="connsiteY16" fmla="*/ 3382918 h 8302172"/>
              <a:gd name="connsiteX17" fmla="*/ 7613 w 3497573"/>
              <a:gd name="connsiteY17" fmla="*/ 3286398 h 8302172"/>
              <a:gd name="connsiteX18" fmla="*/ 316042 w 3497573"/>
              <a:gd name="connsiteY18" fmla="*/ 3270432 h 8302172"/>
              <a:gd name="connsiteX19" fmla="*/ 678173 w 3497573"/>
              <a:gd name="connsiteY19" fmla="*/ 3177178 h 8302172"/>
              <a:gd name="connsiteX20" fmla="*/ 902782 w 3497573"/>
              <a:gd name="connsiteY20" fmla="*/ 2951844 h 8302172"/>
              <a:gd name="connsiteX21" fmla="*/ 1254753 w 3497573"/>
              <a:gd name="connsiteY21" fmla="*/ 2304144 h 8302172"/>
              <a:gd name="connsiteX22" fmla="*/ 1556650 w 3497573"/>
              <a:gd name="connsiteY22" fmla="*/ 1886858 h 8302172"/>
              <a:gd name="connsiteX23" fmla="*/ 1861450 w 3497573"/>
              <a:gd name="connsiteY23" fmla="*/ 1567543 h 8302172"/>
              <a:gd name="connsiteX24" fmla="*/ 3356421 w 3497573"/>
              <a:gd name="connsiteY24" fmla="*/ 0 h 8302172"/>
              <a:gd name="connsiteX25" fmla="*/ 3497573 w 3497573"/>
              <a:gd name="connsiteY25" fmla="*/ 152672 h 8302172"/>
              <a:gd name="connsiteX26" fmla="*/ 3205834 w 3497573"/>
              <a:gd name="connsiteY26" fmla="*/ 559526 h 8302172"/>
              <a:gd name="connsiteX0" fmla="*/ 1106707 w 3497573"/>
              <a:gd name="connsiteY0" fmla="*/ 8302172 h 8302172"/>
              <a:gd name="connsiteX1" fmla="*/ 1251850 w 3497573"/>
              <a:gd name="connsiteY1" fmla="*/ 6952344 h 8302172"/>
              <a:gd name="connsiteX2" fmla="*/ 1179279 w 3497573"/>
              <a:gd name="connsiteY2" fmla="*/ 6212115 h 8302172"/>
              <a:gd name="connsiteX3" fmla="*/ 976079 w 3497573"/>
              <a:gd name="connsiteY3" fmla="*/ 5486401 h 8302172"/>
              <a:gd name="connsiteX4" fmla="*/ 859964 w 3497573"/>
              <a:gd name="connsiteY4" fmla="*/ 4455887 h 8302172"/>
              <a:gd name="connsiteX5" fmla="*/ 918022 w 3497573"/>
              <a:gd name="connsiteY5" fmla="*/ 3614058 h 8302172"/>
              <a:gd name="connsiteX6" fmla="*/ 1092919 w 3497573"/>
              <a:gd name="connsiteY6" fmla="*/ 3098438 h 8302172"/>
              <a:gd name="connsiteX7" fmla="*/ 1295394 w 3497573"/>
              <a:gd name="connsiteY7" fmla="*/ 2714898 h 8302172"/>
              <a:gd name="connsiteX8" fmla="*/ 1556650 w 3497573"/>
              <a:gd name="connsiteY8" fmla="*/ 2336801 h 8302172"/>
              <a:gd name="connsiteX9" fmla="*/ 1963776 w 3497573"/>
              <a:gd name="connsiteY9" fmla="*/ 1888309 h 8302172"/>
              <a:gd name="connsiteX10" fmla="*/ 1883584 w 3497573"/>
              <a:gd name="connsiteY10" fmla="*/ 1791427 h 8302172"/>
              <a:gd name="connsiteX11" fmla="*/ 1562094 w 3497573"/>
              <a:gd name="connsiteY11" fmla="*/ 2166258 h 8302172"/>
              <a:gd name="connsiteX12" fmla="*/ 1360344 w 3497573"/>
              <a:gd name="connsiteY12" fmla="*/ 2465978 h 8302172"/>
              <a:gd name="connsiteX13" fmla="*/ 1053367 w 3497573"/>
              <a:gd name="connsiteY13" fmla="*/ 2958012 h 8302172"/>
              <a:gd name="connsiteX14" fmla="*/ 851619 w 3497573"/>
              <a:gd name="connsiteY14" fmla="*/ 3210198 h 8302172"/>
              <a:gd name="connsiteX15" fmla="*/ 554439 w 3497573"/>
              <a:gd name="connsiteY15" fmla="*/ 3355341 h 8302172"/>
              <a:gd name="connsiteX16" fmla="*/ 9790 w 3497573"/>
              <a:gd name="connsiteY16" fmla="*/ 3382918 h 8302172"/>
              <a:gd name="connsiteX17" fmla="*/ 7613 w 3497573"/>
              <a:gd name="connsiteY17" fmla="*/ 3286398 h 8302172"/>
              <a:gd name="connsiteX18" fmla="*/ 316042 w 3497573"/>
              <a:gd name="connsiteY18" fmla="*/ 3270432 h 8302172"/>
              <a:gd name="connsiteX19" fmla="*/ 678173 w 3497573"/>
              <a:gd name="connsiteY19" fmla="*/ 3177178 h 8302172"/>
              <a:gd name="connsiteX20" fmla="*/ 902782 w 3497573"/>
              <a:gd name="connsiteY20" fmla="*/ 2951844 h 8302172"/>
              <a:gd name="connsiteX21" fmla="*/ 1254753 w 3497573"/>
              <a:gd name="connsiteY21" fmla="*/ 2304144 h 8302172"/>
              <a:gd name="connsiteX22" fmla="*/ 1556650 w 3497573"/>
              <a:gd name="connsiteY22" fmla="*/ 1886858 h 8302172"/>
              <a:gd name="connsiteX23" fmla="*/ 1861450 w 3497573"/>
              <a:gd name="connsiteY23" fmla="*/ 1567543 h 8302172"/>
              <a:gd name="connsiteX24" fmla="*/ 3356421 w 3497573"/>
              <a:gd name="connsiteY24" fmla="*/ 0 h 8302172"/>
              <a:gd name="connsiteX25" fmla="*/ 3497573 w 3497573"/>
              <a:gd name="connsiteY25" fmla="*/ 152672 h 8302172"/>
              <a:gd name="connsiteX26" fmla="*/ 3186784 w 3497573"/>
              <a:gd name="connsiteY26" fmla="*/ 550001 h 8302172"/>
              <a:gd name="connsiteX0" fmla="*/ 1106707 w 3497573"/>
              <a:gd name="connsiteY0" fmla="*/ 8302172 h 8302172"/>
              <a:gd name="connsiteX1" fmla="*/ 1251850 w 3497573"/>
              <a:gd name="connsiteY1" fmla="*/ 6952344 h 8302172"/>
              <a:gd name="connsiteX2" fmla="*/ 1179279 w 3497573"/>
              <a:gd name="connsiteY2" fmla="*/ 6212115 h 8302172"/>
              <a:gd name="connsiteX3" fmla="*/ 976079 w 3497573"/>
              <a:gd name="connsiteY3" fmla="*/ 5486401 h 8302172"/>
              <a:gd name="connsiteX4" fmla="*/ 859964 w 3497573"/>
              <a:gd name="connsiteY4" fmla="*/ 4455887 h 8302172"/>
              <a:gd name="connsiteX5" fmla="*/ 918022 w 3497573"/>
              <a:gd name="connsiteY5" fmla="*/ 3614058 h 8302172"/>
              <a:gd name="connsiteX6" fmla="*/ 1092919 w 3497573"/>
              <a:gd name="connsiteY6" fmla="*/ 3098438 h 8302172"/>
              <a:gd name="connsiteX7" fmla="*/ 1295394 w 3497573"/>
              <a:gd name="connsiteY7" fmla="*/ 2714898 h 8302172"/>
              <a:gd name="connsiteX8" fmla="*/ 1556650 w 3497573"/>
              <a:gd name="connsiteY8" fmla="*/ 2336801 h 8302172"/>
              <a:gd name="connsiteX9" fmla="*/ 1963776 w 3497573"/>
              <a:gd name="connsiteY9" fmla="*/ 1888309 h 8302172"/>
              <a:gd name="connsiteX10" fmla="*/ 1883584 w 3497573"/>
              <a:gd name="connsiteY10" fmla="*/ 1791427 h 8302172"/>
              <a:gd name="connsiteX11" fmla="*/ 1562094 w 3497573"/>
              <a:gd name="connsiteY11" fmla="*/ 2166258 h 8302172"/>
              <a:gd name="connsiteX12" fmla="*/ 1360344 w 3497573"/>
              <a:gd name="connsiteY12" fmla="*/ 2465978 h 8302172"/>
              <a:gd name="connsiteX13" fmla="*/ 1053367 w 3497573"/>
              <a:gd name="connsiteY13" fmla="*/ 2958012 h 8302172"/>
              <a:gd name="connsiteX14" fmla="*/ 851619 w 3497573"/>
              <a:gd name="connsiteY14" fmla="*/ 3210198 h 8302172"/>
              <a:gd name="connsiteX15" fmla="*/ 554439 w 3497573"/>
              <a:gd name="connsiteY15" fmla="*/ 3355341 h 8302172"/>
              <a:gd name="connsiteX16" fmla="*/ 9790 w 3497573"/>
              <a:gd name="connsiteY16" fmla="*/ 3382918 h 8302172"/>
              <a:gd name="connsiteX17" fmla="*/ 7613 w 3497573"/>
              <a:gd name="connsiteY17" fmla="*/ 3286398 h 8302172"/>
              <a:gd name="connsiteX18" fmla="*/ 316042 w 3497573"/>
              <a:gd name="connsiteY18" fmla="*/ 3270432 h 8302172"/>
              <a:gd name="connsiteX19" fmla="*/ 678173 w 3497573"/>
              <a:gd name="connsiteY19" fmla="*/ 3177178 h 8302172"/>
              <a:gd name="connsiteX20" fmla="*/ 902782 w 3497573"/>
              <a:gd name="connsiteY20" fmla="*/ 2951844 h 8302172"/>
              <a:gd name="connsiteX21" fmla="*/ 1254753 w 3497573"/>
              <a:gd name="connsiteY21" fmla="*/ 2304144 h 8302172"/>
              <a:gd name="connsiteX22" fmla="*/ 1556650 w 3497573"/>
              <a:gd name="connsiteY22" fmla="*/ 1886858 h 8302172"/>
              <a:gd name="connsiteX23" fmla="*/ 1861450 w 3497573"/>
              <a:gd name="connsiteY23" fmla="*/ 1567543 h 8302172"/>
              <a:gd name="connsiteX24" fmla="*/ 3356421 w 3497573"/>
              <a:gd name="connsiteY24" fmla="*/ 0 h 8302172"/>
              <a:gd name="connsiteX25" fmla="*/ 3497573 w 3497573"/>
              <a:gd name="connsiteY25" fmla="*/ 152672 h 8302172"/>
              <a:gd name="connsiteX26" fmla="*/ 3148684 w 3497573"/>
              <a:gd name="connsiteY26" fmla="*/ 588101 h 8302172"/>
              <a:gd name="connsiteX0" fmla="*/ 1106707 w 3497573"/>
              <a:gd name="connsiteY0" fmla="*/ 8302172 h 8302172"/>
              <a:gd name="connsiteX1" fmla="*/ 1251850 w 3497573"/>
              <a:gd name="connsiteY1" fmla="*/ 6952344 h 8302172"/>
              <a:gd name="connsiteX2" fmla="*/ 1179279 w 3497573"/>
              <a:gd name="connsiteY2" fmla="*/ 6212115 h 8302172"/>
              <a:gd name="connsiteX3" fmla="*/ 976079 w 3497573"/>
              <a:gd name="connsiteY3" fmla="*/ 5486401 h 8302172"/>
              <a:gd name="connsiteX4" fmla="*/ 859964 w 3497573"/>
              <a:gd name="connsiteY4" fmla="*/ 4455887 h 8302172"/>
              <a:gd name="connsiteX5" fmla="*/ 918022 w 3497573"/>
              <a:gd name="connsiteY5" fmla="*/ 3614058 h 8302172"/>
              <a:gd name="connsiteX6" fmla="*/ 1092919 w 3497573"/>
              <a:gd name="connsiteY6" fmla="*/ 3098438 h 8302172"/>
              <a:gd name="connsiteX7" fmla="*/ 1295394 w 3497573"/>
              <a:gd name="connsiteY7" fmla="*/ 2714898 h 8302172"/>
              <a:gd name="connsiteX8" fmla="*/ 1556650 w 3497573"/>
              <a:gd name="connsiteY8" fmla="*/ 2336801 h 8302172"/>
              <a:gd name="connsiteX9" fmla="*/ 1963776 w 3497573"/>
              <a:gd name="connsiteY9" fmla="*/ 1888309 h 8302172"/>
              <a:gd name="connsiteX10" fmla="*/ 1883584 w 3497573"/>
              <a:gd name="connsiteY10" fmla="*/ 1791427 h 8302172"/>
              <a:gd name="connsiteX11" fmla="*/ 1562094 w 3497573"/>
              <a:gd name="connsiteY11" fmla="*/ 2166258 h 8302172"/>
              <a:gd name="connsiteX12" fmla="*/ 1360344 w 3497573"/>
              <a:gd name="connsiteY12" fmla="*/ 2465978 h 8302172"/>
              <a:gd name="connsiteX13" fmla="*/ 1053367 w 3497573"/>
              <a:gd name="connsiteY13" fmla="*/ 2958012 h 8302172"/>
              <a:gd name="connsiteX14" fmla="*/ 851619 w 3497573"/>
              <a:gd name="connsiteY14" fmla="*/ 3210198 h 8302172"/>
              <a:gd name="connsiteX15" fmla="*/ 554439 w 3497573"/>
              <a:gd name="connsiteY15" fmla="*/ 3355341 h 8302172"/>
              <a:gd name="connsiteX16" fmla="*/ 9790 w 3497573"/>
              <a:gd name="connsiteY16" fmla="*/ 3382918 h 8302172"/>
              <a:gd name="connsiteX17" fmla="*/ 7613 w 3497573"/>
              <a:gd name="connsiteY17" fmla="*/ 3286398 h 8302172"/>
              <a:gd name="connsiteX18" fmla="*/ 316042 w 3497573"/>
              <a:gd name="connsiteY18" fmla="*/ 3270432 h 8302172"/>
              <a:gd name="connsiteX19" fmla="*/ 678173 w 3497573"/>
              <a:gd name="connsiteY19" fmla="*/ 3177178 h 8302172"/>
              <a:gd name="connsiteX20" fmla="*/ 902782 w 3497573"/>
              <a:gd name="connsiteY20" fmla="*/ 2951844 h 8302172"/>
              <a:gd name="connsiteX21" fmla="*/ 1254753 w 3497573"/>
              <a:gd name="connsiteY21" fmla="*/ 2304144 h 8302172"/>
              <a:gd name="connsiteX22" fmla="*/ 1556650 w 3497573"/>
              <a:gd name="connsiteY22" fmla="*/ 1886858 h 8302172"/>
              <a:gd name="connsiteX23" fmla="*/ 1861450 w 3497573"/>
              <a:gd name="connsiteY23" fmla="*/ 1567543 h 8302172"/>
              <a:gd name="connsiteX24" fmla="*/ 3356421 w 3497573"/>
              <a:gd name="connsiteY24" fmla="*/ 0 h 8302172"/>
              <a:gd name="connsiteX25" fmla="*/ 3497573 w 3497573"/>
              <a:gd name="connsiteY25" fmla="*/ 152672 h 8302172"/>
              <a:gd name="connsiteX26" fmla="*/ 3248018 w 3497573"/>
              <a:gd name="connsiteY26" fmla="*/ 423182 h 8302172"/>
              <a:gd name="connsiteX27" fmla="*/ 3148684 w 3497573"/>
              <a:gd name="connsiteY27" fmla="*/ 588101 h 8302172"/>
              <a:gd name="connsiteX0" fmla="*/ 1106707 w 3577804"/>
              <a:gd name="connsiteY0" fmla="*/ 8302172 h 8302172"/>
              <a:gd name="connsiteX1" fmla="*/ 1251850 w 3577804"/>
              <a:gd name="connsiteY1" fmla="*/ 6952344 h 8302172"/>
              <a:gd name="connsiteX2" fmla="*/ 1179279 w 3577804"/>
              <a:gd name="connsiteY2" fmla="*/ 6212115 h 8302172"/>
              <a:gd name="connsiteX3" fmla="*/ 976079 w 3577804"/>
              <a:gd name="connsiteY3" fmla="*/ 5486401 h 8302172"/>
              <a:gd name="connsiteX4" fmla="*/ 859964 w 3577804"/>
              <a:gd name="connsiteY4" fmla="*/ 4455887 h 8302172"/>
              <a:gd name="connsiteX5" fmla="*/ 918022 w 3577804"/>
              <a:gd name="connsiteY5" fmla="*/ 3614058 h 8302172"/>
              <a:gd name="connsiteX6" fmla="*/ 1092919 w 3577804"/>
              <a:gd name="connsiteY6" fmla="*/ 3098438 h 8302172"/>
              <a:gd name="connsiteX7" fmla="*/ 1295394 w 3577804"/>
              <a:gd name="connsiteY7" fmla="*/ 2714898 h 8302172"/>
              <a:gd name="connsiteX8" fmla="*/ 1556650 w 3577804"/>
              <a:gd name="connsiteY8" fmla="*/ 2336801 h 8302172"/>
              <a:gd name="connsiteX9" fmla="*/ 1963776 w 3577804"/>
              <a:gd name="connsiteY9" fmla="*/ 1888309 h 8302172"/>
              <a:gd name="connsiteX10" fmla="*/ 1883584 w 3577804"/>
              <a:gd name="connsiteY10" fmla="*/ 1791427 h 8302172"/>
              <a:gd name="connsiteX11" fmla="*/ 1562094 w 3577804"/>
              <a:gd name="connsiteY11" fmla="*/ 2166258 h 8302172"/>
              <a:gd name="connsiteX12" fmla="*/ 1360344 w 3577804"/>
              <a:gd name="connsiteY12" fmla="*/ 2465978 h 8302172"/>
              <a:gd name="connsiteX13" fmla="*/ 1053367 w 3577804"/>
              <a:gd name="connsiteY13" fmla="*/ 2958012 h 8302172"/>
              <a:gd name="connsiteX14" fmla="*/ 851619 w 3577804"/>
              <a:gd name="connsiteY14" fmla="*/ 3210198 h 8302172"/>
              <a:gd name="connsiteX15" fmla="*/ 554439 w 3577804"/>
              <a:gd name="connsiteY15" fmla="*/ 3355341 h 8302172"/>
              <a:gd name="connsiteX16" fmla="*/ 9790 w 3577804"/>
              <a:gd name="connsiteY16" fmla="*/ 3382918 h 8302172"/>
              <a:gd name="connsiteX17" fmla="*/ 7613 w 3577804"/>
              <a:gd name="connsiteY17" fmla="*/ 3286398 h 8302172"/>
              <a:gd name="connsiteX18" fmla="*/ 316042 w 3577804"/>
              <a:gd name="connsiteY18" fmla="*/ 3270432 h 8302172"/>
              <a:gd name="connsiteX19" fmla="*/ 678173 w 3577804"/>
              <a:gd name="connsiteY19" fmla="*/ 3177178 h 8302172"/>
              <a:gd name="connsiteX20" fmla="*/ 902782 w 3577804"/>
              <a:gd name="connsiteY20" fmla="*/ 2951844 h 8302172"/>
              <a:gd name="connsiteX21" fmla="*/ 1254753 w 3577804"/>
              <a:gd name="connsiteY21" fmla="*/ 2304144 h 8302172"/>
              <a:gd name="connsiteX22" fmla="*/ 1556650 w 3577804"/>
              <a:gd name="connsiteY22" fmla="*/ 1886858 h 8302172"/>
              <a:gd name="connsiteX23" fmla="*/ 1861450 w 3577804"/>
              <a:gd name="connsiteY23" fmla="*/ 1567543 h 8302172"/>
              <a:gd name="connsiteX24" fmla="*/ 3356421 w 3577804"/>
              <a:gd name="connsiteY24" fmla="*/ 0 h 8302172"/>
              <a:gd name="connsiteX25" fmla="*/ 3497573 w 3577804"/>
              <a:gd name="connsiteY25" fmla="*/ 152672 h 8302172"/>
              <a:gd name="connsiteX26" fmla="*/ 3248018 w 3577804"/>
              <a:gd name="connsiteY26" fmla="*/ 423182 h 8302172"/>
              <a:gd name="connsiteX27" fmla="*/ 3577309 w 3577804"/>
              <a:gd name="connsiteY27" fmla="*/ 988151 h 8302172"/>
              <a:gd name="connsiteX0" fmla="*/ 1106707 w 3577753"/>
              <a:gd name="connsiteY0" fmla="*/ 8302172 h 8302172"/>
              <a:gd name="connsiteX1" fmla="*/ 1251850 w 3577753"/>
              <a:gd name="connsiteY1" fmla="*/ 6952344 h 8302172"/>
              <a:gd name="connsiteX2" fmla="*/ 1179279 w 3577753"/>
              <a:gd name="connsiteY2" fmla="*/ 6212115 h 8302172"/>
              <a:gd name="connsiteX3" fmla="*/ 976079 w 3577753"/>
              <a:gd name="connsiteY3" fmla="*/ 5486401 h 8302172"/>
              <a:gd name="connsiteX4" fmla="*/ 859964 w 3577753"/>
              <a:gd name="connsiteY4" fmla="*/ 4455887 h 8302172"/>
              <a:gd name="connsiteX5" fmla="*/ 918022 w 3577753"/>
              <a:gd name="connsiteY5" fmla="*/ 3614058 h 8302172"/>
              <a:gd name="connsiteX6" fmla="*/ 1092919 w 3577753"/>
              <a:gd name="connsiteY6" fmla="*/ 3098438 h 8302172"/>
              <a:gd name="connsiteX7" fmla="*/ 1295394 w 3577753"/>
              <a:gd name="connsiteY7" fmla="*/ 2714898 h 8302172"/>
              <a:gd name="connsiteX8" fmla="*/ 1556650 w 3577753"/>
              <a:gd name="connsiteY8" fmla="*/ 2336801 h 8302172"/>
              <a:gd name="connsiteX9" fmla="*/ 1963776 w 3577753"/>
              <a:gd name="connsiteY9" fmla="*/ 1888309 h 8302172"/>
              <a:gd name="connsiteX10" fmla="*/ 1883584 w 3577753"/>
              <a:gd name="connsiteY10" fmla="*/ 1791427 h 8302172"/>
              <a:gd name="connsiteX11" fmla="*/ 1562094 w 3577753"/>
              <a:gd name="connsiteY11" fmla="*/ 2166258 h 8302172"/>
              <a:gd name="connsiteX12" fmla="*/ 1360344 w 3577753"/>
              <a:gd name="connsiteY12" fmla="*/ 2465978 h 8302172"/>
              <a:gd name="connsiteX13" fmla="*/ 1053367 w 3577753"/>
              <a:gd name="connsiteY13" fmla="*/ 2958012 h 8302172"/>
              <a:gd name="connsiteX14" fmla="*/ 851619 w 3577753"/>
              <a:gd name="connsiteY14" fmla="*/ 3210198 h 8302172"/>
              <a:gd name="connsiteX15" fmla="*/ 554439 w 3577753"/>
              <a:gd name="connsiteY15" fmla="*/ 3355341 h 8302172"/>
              <a:gd name="connsiteX16" fmla="*/ 9790 w 3577753"/>
              <a:gd name="connsiteY16" fmla="*/ 3382918 h 8302172"/>
              <a:gd name="connsiteX17" fmla="*/ 7613 w 3577753"/>
              <a:gd name="connsiteY17" fmla="*/ 3286398 h 8302172"/>
              <a:gd name="connsiteX18" fmla="*/ 316042 w 3577753"/>
              <a:gd name="connsiteY18" fmla="*/ 3270432 h 8302172"/>
              <a:gd name="connsiteX19" fmla="*/ 678173 w 3577753"/>
              <a:gd name="connsiteY19" fmla="*/ 3177178 h 8302172"/>
              <a:gd name="connsiteX20" fmla="*/ 902782 w 3577753"/>
              <a:gd name="connsiteY20" fmla="*/ 2951844 h 8302172"/>
              <a:gd name="connsiteX21" fmla="*/ 1254753 w 3577753"/>
              <a:gd name="connsiteY21" fmla="*/ 2304144 h 8302172"/>
              <a:gd name="connsiteX22" fmla="*/ 1556650 w 3577753"/>
              <a:gd name="connsiteY22" fmla="*/ 1886858 h 8302172"/>
              <a:gd name="connsiteX23" fmla="*/ 1861450 w 3577753"/>
              <a:gd name="connsiteY23" fmla="*/ 1567543 h 8302172"/>
              <a:gd name="connsiteX24" fmla="*/ 3356421 w 3577753"/>
              <a:gd name="connsiteY24" fmla="*/ 0 h 8302172"/>
              <a:gd name="connsiteX25" fmla="*/ 3497573 w 3577753"/>
              <a:gd name="connsiteY25" fmla="*/ 152672 h 8302172"/>
              <a:gd name="connsiteX26" fmla="*/ 3200393 w 3577753"/>
              <a:gd name="connsiteY26" fmla="*/ 508907 h 8302172"/>
              <a:gd name="connsiteX27" fmla="*/ 3577309 w 3577753"/>
              <a:gd name="connsiteY27" fmla="*/ 988151 h 8302172"/>
              <a:gd name="connsiteX0" fmla="*/ 1106707 w 3577950"/>
              <a:gd name="connsiteY0" fmla="*/ 8302172 h 8302172"/>
              <a:gd name="connsiteX1" fmla="*/ 1251850 w 3577950"/>
              <a:gd name="connsiteY1" fmla="*/ 6952344 h 8302172"/>
              <a:gd name="connsiteX2" fmla="*/ 1179279 w 3577950"/>
              <a:gd name="connsiteY2" fmla="*/ 6212115 h 8302172"/>
              <a:gd name="connsiteX3" fmla="*/ 976079 w 3577950"/>
              <a:gd name="connsiteY3" fmla="*/ 5486401 h 8302172"/>
              <a:gd name="connsiteX4" fmla="*/ 859964 w 3577950"/>
              <a:gd name="connsiteY4" fmla="*/ 4455887 h 8302172"/>
              <a:gd name="connsiteX5" fmla="*/ 918022 w 3577950"/>
              <a:gd name="connsiteY5" fmla="*/ 3614058 h 8302172"/>
              <a:gd name="connsiteX6" fmla="*/ 1092919 w 3577950"/>
              <a:gd name="connsiteY6" fmla="*/ 3098438 h 8302172"/>
              <a:gd name="connsiteX7" fmla="*/ 1295394 w 3577950"/>
              <a:gd name="connsiteY7" fmla="*/ 2714898 h 8302172"/>
              <a:gd name="connsiteX8" fmla="*/ 1556650 w 3577950"/>
              <a:gd name="connsiteY8" fmla="*/ 2336801 h 8302172"/>
              <a:gd name="connsiteX9" fmla="*/ 1963776 w 3577950"/>
              <a:gd name="connsiteY9" fmla="*/ 1888309 h 8302172"/>
              <a:gd name="connsiteX10" fmla="*/ 1883584 w 3577950"/>
              <a:gd name="connsiteY10" fmla="*/ 1791427 h 8302172"/>
              <a:gd name="connsiteX11" fmla="*/ 1562094 w 3577950"/>
              <a:gd name="connsiteY11" fmla="*/ 2166258 h 8302172"/>
              <a:gd name="connsiteX12" fmla="*/ 1360344 w 3577950"/>
              <a:gd name="connsiteY12" fmla="*/ 2465978 h 8302172"/>
              <a:gd name="connsiteX13" fmla="*/ 1053367 w 3577950"/>
              <a:gd name="connsiteY13" fmla="*/ 2958012 h 8302172"/>
              <a:gd name="connsiteX14" fmla="*/ 851619 w 3577950"/>
              <a:gd name="connsiteY14" fmla="*/ 3210198 h 8302172"/>
              <a:gd name="connsiteX15" fmla="*/ 554439 w 3577950"/>
              <a:gd name="connsiteY15" fmla="*/ 3355341 h 8302172"/>
              <a:gd name="connsiteX16" fmla="*/ 9790 w 3577950"/>
              <a:gd name="connsiteY16" fmla="*/ 3382918 h 8302172"/>
              <a:gd name="connsiteX17" fmla="*/ 7613 w 3577950"/>
              <a:gd name="connsiteY17" fmla="*/ 3286398 h 8302172"/>
              <a:gd name="connsiteX18" fmla="*/ 316042 w 3577950"/>
              <a:gd name="connsiteY18" fmla="*/ 3270432 h 8302172"/>
              <a:gd name="connsiteX19" fmla="*/ 678173 w 3577950"/>
              <a:gd name="connsiteY19" fmla="*/ 3177178 h 8302172"/>
              <a:gd name="connsiteX20" fmla="*/ 902782 w 3577950"/>
              <a:gd name="connsiteY20" fmla="*/ 2951844 h 8302172"/>
              <a:gd name="connsiteX21" fmla="*/ 1254753 w 3577950"/>
              <a:gd name="connsiteY21" fmla="*/ 2304144 h 8302172"/>
              <a:gd name="connsiteX22" fmla="*/ 1556650 w 3577950"/>
              <a:gd name="connsiteY22" fmla="*/ 1886858 h 8302172"/>
              <a:gd name="connsiteX23" fmla="*/ 1861450 w 3577950"/>
              <a:gd name="connsiteY23" fmla="*/ 1567543 h 8302172"/>
              <a:gd name="connsiteX24" fmla="*/ 3356421 w 3577950"/>
              <a:gd name="connsiteY24" fmla="*/ 0 h 8302172"/>
              <a:gd name="connsiteX25" fmla="*/ 3497573 w 3577950"/>
              <a:gd name="connsiteY25" fmla="*/ 152672 h 8302172"/>
              <a:gd name="connsiteX26" fmla="*/ 3200393 w 3577950"/>
              <a:gd name="connsiteY26" fmla="*/ 508907 h 8302172"/>
              <a:gd name="connsiteX27" fmla="*/ 3577309 w 3577950"/>
              <a:gd name="connsiteY27" fmla="*/ 988151 h 8302172"/>
              <a:gd name="connsiteX0" fmla="*/ 1106707 w 4263313"/>
              <a:gd name="connsiteY0" fmla="*/ 8302172 h 8302172"/>
              <a:gd name="connsiteX1" fmla="*/ 1251850 w 4263313"/>
              <a:gd name="connsiteY1" fmla="*/ 6952344 h 8302172"/>
              <a:gd name="connsiteX2" fmla="*/ 1179279 w 4263313"/>
              <a:gd name="connsiteY2" fmla="*/ 6212115 h 8302172"/>
              <a:gd name="connsiteX3" fmla="*/ 976079 w 4263313"/>
              <a:gd name="connsiteY3" fmla="*/ 5486401 h 8302172"/>
              <a:gd name="connsiteX4" fmla="*/ 859964 w 4263313"/>
              <a:gd name="connsiteY4" fmla="*/ 4455887 h 8302172"/>
              <a:gd name="connsiteX5" fmla="*/ 918022 w 4263313"/>
              <a:gd name="connsiteY5" fmla="*/ 3614058 h 8302172"/>
              <a:gd name="connsiteX6" fmla="*/ 1092919 w 4263313"/>
              <a:gd name="connsiteY6" fmla="*/ 3098438 h 8302172"/>
              <a:gd name="connsiteX7" fmla="*/ 1295394 w 4263313"/>
              <a:gd name="connsiteY7" fmla="*/ 2714898 h 8302172"/>
              <a:gd name="connsiteX8" fmla="*/ 1556650 w 4263313"/>
              <a:gd name="connsiteY8" fmla="*/ 2336801 h 8302172"/>
              <a:gd name="connsiteX9" fmla="*/ 1963776 w 4263313"/>
              <a:gd name="connsiteY9" fmla="*/ 1888309 h 8302172"/>
              <a:gd name="connsiteX10" fmla="*/ 1883584 w 4263313"/>
              <a:gd name="connsiteY10" fmla="*/ 1791427 h 8302172"/>
              <a:gd name="connsiteX11" fmla="*/ 1562094 w 4263313"/>
              <a:gd name="connsiteY11" fmla="*/ 2166258 h 8302172"/>
              <a:gd name="connsiteX12" fmla="*/ 1360344 w 4263313"/>
              <a:gd name="connsiteY12" fmla="*/ 2465978 h 8302172"/>
              <a:gd name="connsiteX13" fmla="*/ 1053367 w 4263313"/>
              <a:gd name="connsiteY13" fmla="*/ 2958012 h 8302172"/>
              <a:gd name="connsiteX14" fmla="*/ 851619 w 4263313"/>
              <a:gd name="connsiteY14" fmla="*/ 3210198 h 8302172"/>
              <a:gd name="connsiteX15" fmla="*/ 554439 w 4263313"/>
              <a:gd name="connsiteY15" fmla="*/ 3355341 h 8302172"/>
              <a:gd name="connsiteX16" fmla="*/ 9790 w 4263313"/>
              <a:gd name="connsiteY16" fmla="*/ 3382918 h 8302172"/>
              <a:gd name="connsiteX17" fmla="*/ 7613 w 4263313"/>
              <a:gd name="connsiteY17" fmla="*/ 3286398 h 8302172"/>
              <a:gd name="connsiteX18" fmla="*/ 316042 w 4263313"/>
              <a:gd name="connsiteY18" fmla="*/ 3270432 h 8302172"/>
              <a:gd name="connsiteX19" fmla="*/ 678173 w 4263313"/>
              <a:gd name="connsiteY19" fmla="*/ 3177178 h 8302172"/>
              <a:gd name="connsiteX20" fmla="*/ 902782 w 4263313"/>
              <a:gd name="connsiteY20" fmla="*/ 2951844 h 8302172"/>
              <a:gd name="connsiteX21" fmla="*/ 1254753 w 4263313"/>
              <a:gd name="connsiteY21" fmla="*/ 2304144 h 8302172"/>
              <a:gd name="connsiteX22" fmla="*/ 1556650 w 4263313"/>
              <a:gd name="connsiteY22" fmla="*/ 1886858 h 8302172"/>
              <a:gd name="connsiteX23" fmla="*/ 1861450 w 4263313"/>
              <a:gd name="connsiteY23" fmla="*/ 1567543 h 8302172"/>
              <a:gd name="connsiteX24" fmla="*/ 3356421 w 4263313"/>
              <a:gd name="connsiteY24" fmla="*/ 0 h 8302172"/>
              <a:gd name="connsiteX25" fmla="*/ 3497573 w 4263313"/>
              <a:gd name="connsiteY25" fmla="*/ 152672 h 8302172"/>
              <a:gd name="connsiteX26" fmla="*/ 3200393 w 4263313"/>
              <a:gd name="connsiteY26" fmla="*/ 508907 h 8302172"/>
              <a:gd name="connsiteX27" fmla="*/ 4263109 w 4263313"/>
              <a:gd name="connsiteY27" fmla="*/ 1635851 h 8302172"/>
              <a:gd name="connsiteX0" fmla="*/ 1106707 w 4272922"/>
              <a:gd name="connsiteY0" fmla="*/ 8302172 h 8302172"/>
              <a:gd name="connsiteX1" fmla="*/ 1251850 w 4272922"/>
              <a:gd name="connsiteY1" fmla="*/ 6952344 h 8302172"/>
              <a:gd name="connsiteX2" fmla="*/ 1179279 w 4272922"/>
              <a:gd name="connsiteY2" fmla="*/ 6212115 h 8302172"/>
              <a:gd name="connsiteX3" fmla="*/ 976079 w 4272922"/>
              <a:gd name="connsiteY3" fmla="*/ 5486401 h 8302172"/>
              <a:gd name="connsiteX4" fmla="*/ 859964 w 4272922"/>
              <a:gd name="connsiteY4" fmla="*/ 4455887 h 8302172"/>
              <a:gd name="connsiteX5" fmla="*/ 918022 w 4272922"/>
              <a:gd name="connsiteY5" fmla="*/ 3614058 h 8302172"/>
              <a:gd name="connsiteX6" fmla="*/ 1092919 w 4272922"/>
              <a:gd name="connsiteY6" fmla="*/ 3098438 h 8302172"/>
              <a:gd name="connsiteX7" fmla="*/ 1295394 w 4272922"/>
              <a:gd name="connsiteY7" fmla="*/ 2714898 h 8302172"/>
              <a:gd name="connsiteX8" fmla="*/ 1556650 w 4272922"/>
              <a:gd name="connsiteY8" fmla="*/ 2336801 h 8302172"/>
              <a:gd name="connsiteX9" fmla="*/ 1963776 w 4272922"/>
              <a:gd name="connsiteY9" fmla="*/ 1888309 h 8302172"/>
              <a:gd name="connsiteX10" fmla="*/ 1883584 w 4272922"/>
              <a:gd name="connsiteY10" fmla="*/ 1791427 h 8302172"/>
              <a:gd name="connsiteX11" fmla="*/ 1562094 w 4272922"/>
              <a:gd name="connsiteY11" fmla="*/ 2166258 h 8302172"/>
              <a:gd name="connsiteX12" fmla="*/ 1360344 w 4272922"/>
              <a:gd name="connsiteY12" fmla="*/ 2465978 h 8302172"/>
              <a:gd name="connsiteX13" fmla="*/ 1053367 w 4272922"/>
              <a:gd name="connsiteY13" fmla="*/ 2958012 h 8302172"/>
              <a:gd name="connsiteX14" fmla="*/ 851619 w 4272922"/>
              <a:gd name="connsiteY14" fmla="*/ 3210198 h 8302172"/>
              <a:gd name="connsiteX15" fmla="*/ 554439 w 4272922"/>
              <a:gd name="connsiteY15" fmla="*/ 3355341 h 8302172"/>
              <a:gd name="connsiteX16" fmla="*/ 9790 w 4272922"/>
              <a:gd name="connsiteY16" fmla="*/ 3382918 h 8302172"/>
              <a:gd name="connsiteX17" fmla="*/ 7613 w 4272922"/>
              <a:gd name="connsiteY17" fmla="*/ 3286398 h 8302172"/>
              <a:gd name="connsiteX18" fmla="*/ 316042 w 4272922"/>
              <a:gd name="connsiteY18" fmla="*/ 3270432 h 8302172"/>
              <a:gd name="connsiteX19" fmla="*/ 678173 w 4272922"/>
              <a:gd name="connsiteY19" fmla="*/ 3177178 h 8302172"/>
              <a:gd name="connsiteX20" fmla="*/ 902782 w 4272922"/>
              <a:gd name="connsiteY20" fmla="*/ 2951844 h 8302172"/>
              <a:gd name="connsiteX21" fmla="*/ 1254753 w 4272922"/>
              <a:gd name="connsiteY21" fmla="*/ 2304144 h 8302172"/>
              <a:gd name="connsiteX22" fmla="*/ 1556650 w 4272922"/>
              <a:gd name="connsiteY22" fmla="*/ 1886858 h 8302172"/>
              <a:gd name="connsiteX23" fmla="*/ 1861450 w 4272922"/>
              <a:gd name="connsiteY23" fmla="*/ 1567543 h 8302172"/>
              <a:gd name="connsiteX24" fmla="*/ 3356421 w 4272922"/>
              <a:gd name="connsiteY24" fmla="*/ 0 h 8302172"/>
              <a:gd name="connsiteX25" fmla="*/ 3497573 w 4272922"/>
              <a:gd name="connsiteY25" fmla="*/ 152672 h 8302172"/>
              <a:gd name="connsiteX26" fmla="*/ 3200393 w 4272922"/>
              <a:gd name="connsiteY26" fmla="*/ 508907 h 8302172"/>
              <a:gd name="connsiteX27" fmla="*/ 4162417 w 4272922"/>
              <a:gd name="connsiteY27" fmla="*/ 1499507 h 8302172"/>
              <a:gd name="connsiteX28" fmla="*/ 4263109 w 4272922"/>
              <a:gd name="connsiteY28" fmla="*/ 1635851 h 8302172"/>
              <a:gd name="connsiteX0" fmla="*/ 1106707 w 4558384"/>
              <a:gd name="connsiteY0" fmla="*/ 8302172 h 8302172"/>
              <a:gd name="connsiteX1" fmla="*/ 1251850 w 4558384"/>
              <a:gd name="connsiteY1" fmla="*/ 6952344 h 8302172"/>
              <a:gd name="connsiteX2" fmla="*/ 1179279 w 4558384"/>
              <a:gd name="connsiteY2" fmla="*/ 6212115 h 8302172"/>
              <a:gd name="connsiteX3" fmla="*/ 976079 w 4558384"/>
              <a:gd name="connsiteY3" fmla="*/ 5486401 h 8302172"/>
              <a:gd name="connsiteX4" fmla="*/ 859964 w 4558384"/>
              <a:gd name="connsiteY4" fmla="*/ 4455887 h 8302172"/>
              <a:gd name="connsiteX5" fmla="*/ 918022 w 4558384"/>
              <a:gd name="connsiteY5" fmla="*/ 3614058 h 8302172"/>
              <a:gd name="connsiteX6" fmla="*/ 1092919 w 4558384"/>
              <a:gd name="connsiteY6" fmla="*/ 3098438 h 8302172"/>
              <a:gd name="connsiteX7" fmla="*/ 1295394 w 4558384"/>
              <a:gd name="connsiteY7" fmla="*/ 2714898 h 8302172"/>
              <a:gd name="connsiteX8" fmla="*/ 1556650 w 4558384"/>
              <a:gd name="connsiteY8" fmla="*/ 2336801 h 8302172"/>
              <a:gd name="connsiteX9" fmla="*/ 1963776 w 4558384"/>
              <a:gd name="connsiteY9" fmla="*/ 1888309 h 8302172"/>
              <a:gd name="connsiteX10" fmla="*/ 1883584 w 4558384"/>
              <a:gd name="connsiteY10" fmla="*/ 1791427 h 8302172"/>
              <a:gd name="connsiteX11" fmla="*/ 1562094 w 4558384"/>
              <a:gd name="connsiteY11" fmla="*/ 2166258 h 8302172"/>
              <a:gd name="connsiteX12" fmla="*/ 1360344 w 4558384"/>
              <a:gd name="connsiteY12" fmla="*/ 2465978 h 8302172"/>
              <a:gd name="connsiteX13" fmla="*/ 1053367 w 4558384"/>
              <a:gd name="connsiteY13" fmla="*/ 2958012 h 8302172"/>
              <a:gd name="connsiteX14" fmla="*/ 851619 w 4558384"/>
              <a:gd name="connsiteY14" fmla="*/ 3210198 h 8302172"/>
              <a:gd name="connsiteX15" fmla="*/ 554439 w 4558384"/>
              <a:gd name="connsiteY15" fmla="*/ 3355341 h 8302172"/>
              <a:gd name="connsiteX16" fmla="*/ 9790 w 4558384"/>
              <a:gd name="connsiteY16" fmla="*/ 3382918 h 8302172"/>
              <a:gd name="connsiteX17" fmla="*/ 7613 w 4558384"/>
              <a:gd name="connsiteY17" fmla="*/ 3286398 h 8302172"/>
              <a:gd name="connsiteX18" fmla="*/ 316042 w 4558384"/>
              <a:gd name="connsiteY18" fmla="*/ 3270432 h 8302172"/>
              <a:gd name="connsiteX19" fmla="*/ 678173 w 4558384"/>
              <a:gd name="connsiteY19" fmla="*/ 3177178 h 8302172"/>
              <a:gd name="connsiteX20" fmla="*/ 902782 w 4558384"/>
              <a:gd name="connsiteY20" fmla="*/ 2951844 h 8302172"/>
              <a:gd name="connsiteX21" fmla="*/ 1254753 w 4558384"/>
              <a:gd name="connsiteY21" fmla="*/ 2304144 h 8302172"/>
              <a:gd name="connsiteX22" fmla="*/ 1556650 w 4558384"/>
              <a:gd name="connsiteY22" fmla="*/ 1886858 h 8302172"/>
              <a:gd name="connsiteX23" fmla="*/ 1861450 w 4558384"/>
              <a:gd name="connsiteY23" fmla="*/ 1567543 h 8302172"/>
              <a:gd name="connsiteX24" fmla="*/ 3356421 w 4558384"/>
              <a:gd name="connsiteY24" fmla="*/ 0 h 8302172"/>
              <a:gd name="connsiteX25" fmla="*/ 3497573 w 4558384"/>
              <a:gd name="connsiteY25" fmla="*/ 152672 h 8302172"/>
              <a:gd name="connsiteX26" fmla="*/ 3200393 w 4558384"/>
              <a:gd name="connsiteY26" fmla="*/ 508907 h 8302172"/>
              <a:gd name="connsiteX27" fmla="*/ 4162417 w 4558384"/>
              <a:gd name="connsiteY27" fmla="*/ 1499507 h 8302172"/>
              <a:gd name="connsiteX28" fmla="*/ 4558384 w 4558384"/>
              <a:gd name="connsiteY28" fmla="*/ 1302476 h 8302172"/>
              <a:gd name="connsiteX0" fmla="*/ 1106707 w 4558384"/>
              <a:gd name="connsiteY0" fmla="*/ 8302172 h 8302172"/>
              <a:gd name="connsiteX1" fmla="*/ 1251850 w 4558384"/>
              <a:gd name="connsiteY1" fmla="*/ 6952344 h 8302172"/>
              <a:gd name="connsiteX2" fmla="*/ 1179279 w 4558384"/>
              <a:gd name="connsiteY2" fmla="*/ 6212115 h 8302172"/>
              <a:gd name="connsiteX3" fmla="*/ 976079 w 4558384"/>
              <a:gd name="connsiteY3" fmla="*/ 5486401 h 8302172"/>
              <a:gd name="connsiteX4" fmla="*/ 859964 w 4558384"/>
              <a:gd name="connsiteY4" fmla="*/ 4455887 h 8302172"/>
              <a:gd name="connsiteX5" fmla="*/ 918022 w 4558384"/>
              <a:gd name="connsiteY5" fmla="*/ 3614058 h 8302172"/>
              <a:gd name="connsiteX6" fmla="*/ 1092919 w 4558384"/>
              <a:gd name="connsiteY6" fmla="*/ 3098438 h 8302172"/>
              <a:gd name="connsiteX7" fmla="*/ 1295394 w 4558384"/>
              <a:gd name="connsiteY7" fmla="*/ 2714898 h 8302172"/>
              <a:gd name="connsiteX8" fmla="*/ 1556650 w 4558384"/>
              <a:gd name="connsiteY8" fmla="*/ 2336801 h 8302172"/>
              <a:gd name="connsiteX9" fmla="*/ 1963776 w 4558384"/>
              <a:gd name="connsiteY9" fmla="*/ 1888309 h 8302172"/>
              <a:gd name="connsiteX10" fmla="*/ 1883584 w 4558384"/>
              <a:gd name="connsiteY10" fmla="*/ 1791427 h 8302172"/>
              <a:gd name="connsiteX11" fmla="*/ 1562094 w 4558384"/>
              <a:gd name="connsiteY11" fmla="*/ 2166258 h 8302172"/>
              <a:gd name="connsiteX12" fmla="*/ 1360344 w 4558384"/>
              <a:gd name="connsiteY12" fmla="*/ 2465978 h 8302172"/>
              <a:gd name="connsiteX13" fmla="*/ 1053367 w 4558384"/>
              <a:gd name="connsiteY13" fmla="*/ 2958012 h 8302172"/>
              <a:gd name="connsiteX14" fmla="*/ 851619 w 4558384"/>
              <a:gd name="connsiteY14" fmla="*/ 3210198 h 8302172"/>
              <a:gd name="connsiteX15" fmla="*/ 554439 w 4558384"/>
              <a:gd name="connsiteY15" fmla="*/ 3355341 h 8302172"/>
              <a:gd name="connsiteX16" fmla="*/ 9790 w 4558384"/>
              <a:gd name="connsiteY16" fmla="*/ 3382918 h 8302172"/>
              <a:gd name="connsiteX17" fmla="*/ 7613 w 4558384"/>
              <a:gd name="connsiteY17" fmla="*/ 3286398 h 8302172"/>
              <a:gd name="connsiteX18" fmla="*/ 316042 w 4558384"/>
              <a:gd name="connsiteY18" fmla="*/ 3270432 h 8302172"/>
              <a:gd name="connsiteX19" fmla="*/ 678173 w 4558384"/>
              <a:gd name="connsiteY19" fmla="*/ 3177178 h 8302172"/>
              <a:gd name="connsiteX20" fmla="*/ 902782 w 4558384"/>
              <a:gd name="connsiteY20" fmla="*/ 2951844 h 8302172"/>
              <a:gd name="connsiteX21" fmla="*/ 1254753 w 4558384"/>
              <a:gd name="connsiteY21" fmla="*/ 2304144 h 8302172"/>
              <a:gd name="connsiteX22" fmla="*/ 1556650 w 4558384"/>
              <a:gd name="connsiteY22" fmla="*/ 1886858 h 8302172"/>
              <a:gd name="connsiteX23" fmla="*/ 1861450 w 4558384"/>
              <a:gd name="connsiteY23" fmla="*/ 1567543 h 8302172"/>
              <a:gd name="connsiteX24" fmla="*/ 3356421 w 4558384"/>
              <a:gd name="connsiteY24" fmla="*/ 0 h 8302172"/>
              <a:gd name="connsiteX25" fmla="*/ 3497573 w 4558384"/>
              <a:gd name="connsiteY25" fmla="*/ 152672 h 8302172"/>
              <a:gd name="connsiteX26" fmla="*/ 3200393 w 4558384"/>
              <a:gd name="connsiteY26" fmla="*/ 508907 h 8302172"/>
              <a:gd name="connsiteX27" fmla="*/ 4210042 w 4558384"/>
              <a:gd name="connsiteY27" fmla="*/ 1575707 h 8302172"/>
              <a:gd name="connsiteX28" fmla="*/ 4558384 w 4558384"/>
              <a:gd name="connsiteY28" fmla="*/ 1302476 h 8302172"/>
              <a:gd name="connsiteX0" fmla="*/ 1106707 w 4558384"/>
              <a:gd name="connsiteY0" fmla="*/ 8302172 h 8302172"/>
              <a:gd name="connsiteX1" fmla="*/ 1251850 w 4558384"/>
              <a:gd name="connsiteY1" fmla="*/ 6952344 h 8302172"/>
              <a:gd name="connsiteX2" fmla="*/ 1179279 w 4558384"/>
              <a:gd name="connsiteY2" fmla="*/ 6212115 h 8302172"/>
              <a:gd name="connsiteX3" fmla="*/ 976079 w 4558384"/>
              <a:gd name="connsiteY3" fmla="*/ 5486401 h 8302172"/>
              <a:gd name="connsiteX4" fmla="*/ 859964 w 4558384"/>
              <a:gd name="connsiteY4" fmla="*/ 4455887 h 8302172"/>
              <a:gd name="connsiteX5" fmla="*/ 918022 w 4558384"/>
              <a:gd name="connsiteY5" fmla="*/ 3614058 h 8302172"/>
              <a:gd name="connsiteX6" fmla="*/ 1092919 w 4558384"/>
              <a:gd name="connsiteY6" fmla="*/ 3098438 h 8302172"/>
              <a:gd name="connsiteX7" fmla="*/ 1295394 w 4558384"/>
              <a:gd name="connsiteY7" fmla="*/ 2714898 h 8302172"/>
              <a:gd name="connsiteX8" fmla="*/ 1556650 w 4558384"/>
              <a:gd name="connsiteY8" fmla="*/ 2336801 h 8302172"/>
              <a:gd name="connsiteX9" fmla="*/ 1963776 w 4558384"/>
              <a:gd name="connsiteY9" fmla="*/ 1888309 h 8302172"/>
              <a:gd name="connsiteX10" fmla="*/ 1883584 w 4558384"/>
              <a:gd name="connsiteY10" fmla="*/ 1791427 h 8302172"/>
              <a:gd name="connsiteX11" fmla="*/ 1562094 w 4558384"/>
              <a:gd name="connsiteY11" fmla="*/ 2166258 h 8302172"/>
              <a:gd name="connsiteX12" fmla="*/ 1360344 w 4558384"/>
              <a:gd name="connsiteY12" fmla="*/ 2465978 h 8302172"/>
              <a:gd name="connsiteX13" fmla="*/ 1053367 w 4558384"/>
              <a:gd name="connsiteY13" fmla="*/ 2958012 h 8302172"/>
              <a:gd name="connsiteX14" fmla="*/ 851619 w 4558384"/>
              <a:gd name="connsiteY14" fmla="*/ 3210198 h 8302172"/>
              <a:gd name="connsiteX15" fmla="*/ 554439 w 4558384"/>
              <a:gd name="connsiteY15" fmla="*/ 3355341 h 8302172"/>
              <a:gd name="connsiteX16" fmla="*/ 9790 w 4558384"/>
              <a:gd name="connsiteY16" fmla="*/ 3382918 h 8302172"/>
              <a:gd name="connsiteX17" fmla="*/ 7613 w 4558384"/>
              <a:gd name="connsiteY17" fmla="*/ 3286398 h 8302172"/>
              <a:gd name="connsiteX18" fmla="*/ 316042 w 4558384"/>
              <a:gd name="connsiteY18" fmla="*/ 3270432 h 8302172"/>
              <a:gd name="connsiteX19" fmla="*/ 678173 w 4558384"/>
              <a:gd name="connsiteY19" fmla="*/ 3177178 h 8302172"/>
              <a:gd name="connsiteX20" fmla="*/ 902782 w 4558384"/>
              <a:gd name="connsiteY20" fmla="*/ 2951844 h 8302172"/>
              <a:gd name="connsiteX21" fmla="*/ 1254753 w 4558384"/>
              <a:gd name="connsiteY21" fmla="*/ 2304144 h 8302172"/>
              <a:gd name="connsiteX22" fmla="*/ 1556650 w 4558384"/>
              <a:gd name="connsiteY22" fmla="*/ 1886858 h 8302172"/>
              <a:gd name="connsiteX23" fmla="*/ 1861450 w 4558384"/>
              <a:gd name="connsiteY23" fmla="*/ 1567543 h 8302172"/>
              <a:gd name="connsiteX24" fmla="*/ 3356421 w 4558384"/>
              <a:gd name="connsiteY24" fmla="*/ 0 h 8302172"/>
              <a:gd name="connsiteX25" fmla="*/ 3497573 w 4558384"/>
              <a:gd name="connsiteY25" fmla="*/ 152672 h 8302172"/>
              <a:gd name="connsiteX26" fmla="*/ 3200393 w 4558384"/>
              <a:gd name="connsiteY26" fmla="*/ 508907 h 8302172"/>
              <a:gd name="connsiteX27" fmla="*/ 4210042 w 4558384"/>
              <a:gd name="connsiteY27" fmla="*/ 1575707 h 8302172"/>
              <a:gd name="connsiteX28" fmla="*/ 4558384 w 4558384"/>
              <a:gd name="connsiteY28" fmla="*/ 1302476 h 8302172"/>
              <a:gd name="connsiteX0" fmla="*/ 1106707 w 4615534"/>
              <a:gd name="connsiteY0" fmla="*/ 8302172 h 8302172"/>
              <a:gd name="connsiteX1" fmla="*/ 1251850 w 4615534"/>
              <a:gd name="connsiteY1" fmla="*/ 6952344 h 8302172"/>
              <a:gd name="connsiteX2" fmla="*/ 1179279 w 4615534"/>
              <a:gd name="connsiteY2" fmla="*/ 6212115 h 8302172"/>
              <a:gd name="connsiteX3" fmla="*/ 976079 w 4615534"/>
              <a:gd name="connsiteY3" fmla="*/ 5486401 h 8302172"/>
              <a:gd name="connsiteX4" fmla="*/ 859964 w 4615534"/>
              <a:gd name="connsiteY4" fmla="*/ 4455887 h 8302172"/>
              <a:gd name="connsiteX5" fmla="*/ 918022 w 4615534"/>
              <a:gd name="connsiteY5" fmla="*/ 3614058 h 8302172"/>
              <a:gd name="connsiteX6" fmla="*/ 1092919 w 4615534"/>
              <a:gd name="connsiteY6" fmla="*/ 3098438 h 8302172"/>
              <a:gd name="connsiteX7" fmla="*/ 1295394 w 4615534"/>
              <a:gd name="connsiteY7" fmla="*/ 2714898 h 8302172"/>
              <a:gd name="connsiteX8" fmla="*/ 1556650 w 4615534"/>
              <a:gd name="connsiteY8" fmla="*/ 2336801 h 8302172"/>
              <a:gd name="connsiteX9" fmla="*/ 1963776 w 4615534"/>
              <a:gd name="connsiteY9" fmla="*/ 1888309 h 8302172"/>
              <a:gd name="connsiteX10" fmla="*/ 1883584 w 4615534"/>
              <a:gd name="connsiteY10" fmla="*/ 1791427 h 8302172"/>
              <a:gd name="connsiteX11" fmla="*/ 1562094 w 4615534"/>
              <a:gd name="connsiteY11" fmla="*/ 2166258 h 8302172"/>
              <a:gd name="connsiteX12" fmla="*/ 1360344 w 4615534"/>
              <a:gd name="connsiteY12" fmla="*/ 2465978 h 8302172"/>
              <a:gd name="connsiteX13" fmla="*/ 1053367 w 4615534"/>
              <a:gd name="connsiteY13" fmla="*/ 2958012 h 8302172"/>
              <a:gd name="connsiteX14" fmla="*/ 851619 w 4615534"/>
              <a:gd name="connsiteY14" fmla="*/ 3210198 h 8302172"/>
              <a:gd name="connsiteX15" fmla="*/ 554439 w 4615534"/>
              <a:gd name="connsiteY15" fmla="*/ 3355341 h 8302172"/>
              <a:gd name="connsiteX16" fmla="*/ 9790 w 4615534"/>
              <a:gd name="connsiteY16" fmla="*/ 3382918 h 8302172"/>
              <a:gd name="connsiteX17" fmla="*/ 7613 w 4615534"/>
              <a:gd name="connsiteY17" fmla="*/ 3286398 h 8302172"/>
              <a:gd name="connsiteX18" fmla="*/ 316042 w 4615534"/>
              <a:gd name="connsiteY18" fmla="*/ 3270432 h 8302172"/>
              <a:gd name="connsiteX19" fmla="*/ 678173 w 4615534"/>
              <a:gd name="connsiteY19" fmla="*/ 3177178 h 8302172"/>
              <a:gd name="connsiteX20" fmla="*/ 902782 w 4615534"/>
              <a:gd name="connsiteY20" fmla="*/ 2951844 h 8302172"/>
              <a:gd name="connsiteX21" fmla="*/ 1254753 w 4615534"/>
              <a:gd name="connsiteY21" fmla="*/ 2304144 h 8302172"/>
              <a:gd name="connsiteX22" fmla="*/ 1556650 w 4615534"/>
              <a:gd name="connsiteY22" fmla="*/ 1886858 h 8302172"/>
              <a:gd name="connsiteX23" fmla="*/ 1861450 w 4615534"/>
              <a:gd name="connsiteY23" fmla="*/ 1567543 h 8302172"/>
              <a:gd name="connsiteX24" fmla="*/ 3356421 w 4615534"/>
              <a:gd name="connsiteY24" fmla="*/ 0 h 8302172"/>
              <a:gd name="connsiteX25" fmla="*/ 3497573 w 4615534"/>
              <a:gd name="connsiteY25" fmla="*/ 152672 h 8302172"/>
              <a:gd name="connsiteX26" fmla="*/ 3200393 w 4615534"/>
              <a:gd name="connsiteY26" fmla="*/ 508907 h 8302172"/>
              <a:gd name="connsiteX27" fmla="*/ 4210042 w 4615534"/>
              <a:gd name="connsiteY27" fmla="*/ 1575707 h 8302172"/>
              <a:gd name="connsiteX28" fmla="*/ 4615534 w 4615534"/>
              <a:gd name="connsiteY28" fmla="*/ 1245326 h 8302172"/>
              <a:gd name="connsiteX0" fmla="*/ 1106707 w 4615534"/>
              <a:gd name="connsiteY0" fmla="*/ 8302172 h 8302172"/>
              <a:gd name="connsiteX1" fmla="*/ 1251850 w 4615534"/>
              <a:gd name="connsiteY1" fmla="*/ 6952344 h 8302172"/>
              <a:gd name="connsiteX2" fmla="*/ 1179279 w 4615534"/>
              <a:gd name="connsiteY2" fmla="*/ 6212115 h 8302172"/>
              <a:gd name="connsiteX3" fmla="*/ 976079 w 4615534"/>
              <a:gd name="connsiteY3" fmla="*/ 5486401 h 8302172"/>
              <a:gd name="connsiteX4" fmla="*/ 859964 w 4615534"/>
              <a:gd name="connsiteY4" fmla="*/ 4455887 h 8302172"/>
              <a:gd name="connsiteX5" fmla="*/ 918022 w 4615534"/>
              <a:gd name="connsiteY5" fmla="*/ 3614058 h 8302172"/>
              <a:gd name="connsiteX6" fmla="*/ 1092919 w 4615534"/>
              <a:gd name="connsiteY6" fmla="*/ 3098438 h 8302172"/>
              <a:gd name="connsiteX7" fmla="*/ 1295394 w 4615534"/>
              <a:gd name="connsiteY7" fmla="*/ 2714898 h 8302172"/>
              <a:gd name="connsiteX8" fmla="*/ 1556650 w 4615534"/>
              <a:gd name="connsiteY8" fmla="*/ 2336801 h 8302172"/>
              <a:gd name="connsiteX9" fmla="*/ 1963776 w 4615534"/>
              <a:gd name="connsiteY9" fmla="*/ 1888309 h 8302172"/>
              <a:gd name="connsiteX10" fmla="*/ 1883584 w 4615534"/>
              <a:gd name="connsiteY10" fmla="*/ 1791427 h 8302172"/>
              <a:gd name="connsiteX11" fmla="*/ 1562094 w 4615534"/>
              <a:gd name="connsiteY11" fmla="*/ 2166258 h 8302172"/>
              <a:gd name="connsiteX12" fmla="*/ 1360344 w 4615534"/>
              <a:gd name="connsiteY12" fmla="*/ 2465978 h 8302172"/>
              <a:gd name="connsiteX13" fmla="*/ 1053367 w 4615534"/>
              <a:gd name="connsiteY13" fmla="*/ 2958012 h 8302172"/>
              <a:gd name="connsiteX14" fmla="*/ 851619 w 4615534"/>
              <a:gd name="connsiteY14" fmla="*/ 3210198 h 8302172"/>
              <a:gd name="connsiteX15" fmla="*/ 554439 w 4615534"/>
              <a:gd name="connsiteY15" fmla="*/ 3355341 h 8302172"/>
              <a:gd name="connsiteX16" fmla="*/ 9790 w 4615534"/>
              <a:gd name="connsiteY16" fmla="*/ 3382918 h 8302172"/>
              <a:gd name="connsiteX17" fmla="*/ 7613 w 4615534"/>
              <a:gd name="connsiteY17" fmla="*/ 3286398 h 8302172"/>
              <a:gd name="connsiteX18" fmla="*/ 316042 w 4615534"/>
              <a:gd name="connsiteY18" fmla="*/ 3270432 h 8302172"/>
              <a:gd name="connsiteX19" fmla="*/ 678173 w 4615534"/>
              <a:gd name="connsiteY19" fmla="*/ 3177178 h 8302172"/>
              <a:gd name="connsiteX20" fmla="*/ 902782 w 4615534"/>
              <a:gd name="connsiteY20" fmla="*/ 2951844 h 8302172"/>
              <a:gd name="connsiteX21" fmla="*/ 1254753 w 4615534"/>
              <a:gd name="connsiteY21" fmla="*/ 2304144 h 8302172"/>
              <a:gd name="connsiteX22" fmla="*/ 1556650 w 4615534"/>
              <a:gd name="connsiteY22" fmla="*/ 1886858 h 8302172"/>
              <a:gd name="connsiteX23" fmla="*/ 1861450 w 4615534"/>
              <a:gd name="connsiteY23" fmla="*/ 1567543 h 8302172"/>
              <a:gd name="connsiteX24" fmla="*/ 3356421 w 4615534"/>
              <a:gd name="connsiteY24" fmla="*/ 0 h 8302172"/>
              <a:gd name="connsiteX25" fmla="*/ 3497573 w 4615534"/>
              <a:gd name="connsiteY25" fmla="*/ 152672 h 8302172"/>
              <a:gd name="connsiteX26" fmla="*/ 3200393 w 4615534"/>
              <a:gd name="connsiteY26" fmla="*/ 508907 h 8302172"/>
              <a:gd name="connsiteX27" fmla="*/ 4210042 w 4615534"/>
              <a:gd name="connsiteY27" fmla="*/ 1575707 h 8302172"/>
              <a:gd name="connsiteX28" fmla="*/ 4429116 w 4615534"/>
              <a:gd name="connsiteY28" fmla="*/ 1347107 h 8302172"/>
              <a:gd name="connsiteX29" fmla="*/ 4615534 w 4615534"/>
              <a:gd name="connsiteY29" fmla="*/ 1245326 h 8302172"/>
              <a:gd name="connsiteX0" fmla="*/ 1106707 w 4615534"/>
              <a:gd name="connsiteY0" fmla="*/ 8302172 h 8302172"/>
              <a:gd name="connsiteX1" fmla="*/ 1251850 w 4615534"/>
              <a:gd name="connsiteY1" fmla="*/ 6952344 h 8302172"/>
              <a:gd name="connsiteX2" fmla="*/ 1179279 w 4615534"/>
              <a:gd name="connsiteY2" fmla="*/ 6212115 h 8302172"/>
              <a:gd name="connsiteX3" fmla="*/ 976079 w 4615534"/>
              <a:gd name="connsiteY3" fmla="*/ 5486401 h 8302172"/>
              <a:gd name="connsiteX4" fmla="*/ 859964 w 4615534"/>
              <a:gd name="connsiteY4" fmla="*/ 4455887 h 8302172"/>
              <a:gd name="connsiteX5" fmla="*/ 918022 w 4615534"/>
              <a:gd name="connsiteY5" fmla="*/ 3614058 h 8302172"/>
              <a:gd name="connsiteX6" fmla="*/ 1092919 w 4615534"/>
              <a:gd name="connsiteY6" fmla="*/ 3098438 h 8302172"/>
              <a:gd name="connsiteX7" fmla="*/ 1295394 w 4615534"/>
              <a:gd name="connsiteY7" fmla="*/ 2714898 h 8302172"/>
              <a:gd name="connsiteX8" fmla="*/ 1556650 w 4615534"/>
              <a:gd name="connsiteY8" fmla="*/ 2336801 h 8302172"/>
              <a:gd name="connsiteX9" fmla="*/ 1963776 w 4615534"/>
              <a:gd name="connsiteY9" fmla="*/ 1888309 h 8302172"/>
              <a:gd name="connsiteX10" fmla="*/ 1883584 w 4615534"/>
              <a:gd name="connsiteY10" fmla="*/ 1791427 h 8302172"/>
              <a:gd name="connsiteX11" fmla="*/ 1562094 w 4615534"/>
              <a:gd name="connsiteY11" fmla="*/ 2166258 h 8302172"/>
              <a:gd name="connsiteX12" fmla="*/ 1360344 w 4615534"/>
              <a:gd name="connsiteY12" fmla="*/ 2465978 h 8302172"/>
              <a:gd name="connsiteX13" fmla="*/ 1053367 w 4615534"/>
              <a:gd name="connsiteY13" fmla="*/ 2958012 h 8302172"/>
              <a:gd name="connsiteX14" fmla="*/ 851619 w 4615534"/>
              <a:gd name="connsiteY14" fmla="*/ 3210198 h 8302172"/>
              <a:gd name="connsiteX15" fmla="*/ 554439 w 4615534"/>
              <a:gd name="connsiteY15" fmla="*/ 3355341 h 8302172"/>
              <a:gd name="connsiteX16" fmla="*/ 9790 w 4615534"/>
              <a:gd name="connsiteY16" fmla="*/ 3382918 h 8302172"/>
              <a:gd name="connsiteX17" fmla="*/ 7613 w 4615534"/>
              <a:gd name="connsiteY17" fmla="*/ 3286398 h 8302172"/>
              <a:gd name="connsiteX18" fmla="*/ 316042 w 4615534"/>
              <a:gd name="connsiteY18" fmla="*/ 3270432 h 8302172"/>
              <a:gd name="connsiteX19" fmla="*/ 678173 w 4615534"/>
              <a:gd name="connsiteY19" fmla="*/ 3177178 h 8302172"/>
              <a:gd name="connsiteX20" fmla="*/ 902782 w 4615534"/>
              <a:gd name="connsiteY20" fmla="*/ 2951844 h 8302172"/>
              <a:gd name="connsiteX21" fmla="*/ 1254753 w 4615534"/>
              <a:gd name="connsiteY21" fmla="*/ 2304144 h 8302172"/>
              <a:gd name="connsiteX22" fmla="*/ 1556650 w 4615534"/>
              <a:gd name="connsiteY22" fmla="*/ 1886858 h 8302172"/>
              <a:gd name="connsiteX23" fmla="*/ 1861450 w 4615534"/>
              <a:gd name="connsiteY23" fmla="*/ 1567543 h 8302172"/>
              <a:gd name="connsiteX24" fmla="*/ 3356421 w 4615534"/>
              <a:gd name="connsiteY24" fmla="*/ 0 h 8302172"/>
              <a:gd name="connsiteX25" fmla="*/ 3497573 w 4615534"/>
              <a:gd name="connsiteY25" fmla="*/ 152672 h 8302172"/>
              <a:gd name="connsiteX26" fmla="*/ 3200393 w 4615534"/>
              <a:gd name="connsiteY26" fmla="*/ 508907 h 8302172"/>
              <a:gd name="connsiteX27" fmla="*/ 4210042 w 4615534"/>
              <a:gd name="connsiteY27" fmla="*/ 1575707 h 8302172"/>
              <a:gd name="connsiteX28" fmla="*/ 4429116 w 4615534"/>
              <a:gd name="connsiteY28" fmla="*/ 1347107 h 8302172"/>
              <a:gd name="connsiteX29" fmla="*/ 4615534 w 4615534"/>
              <a:gd name="connsiteY29" fmla="*/ 1245326 h 8302172"/>
              <a:gd name="connsiteX0" fmla="*/ 1106707 w 4701259"/>
              <a:gd name="connsiteY0" fmla="*/ 8302172 h 8302172"/>
              <a:gd name="connsiteX1" fmla="*/ 1251850 w 4701259"/>
              <a:gd name="connsiteY1" fmla="*/ 6952344 h 8302172"/>
              <a:gd name="connsiteX2" fmla="*/ 1179279 w 4701259"/>
              <a:gd name="connsiteY2" fmla="*/ 6212115 h 8302172"/>
              <a:gd name="connsiteX3" fmla="*/ 976079 w 4701259"/>
              <a:gd name="connsiteY3" fmla="*/ 5486401 h 8302172"/>
              <a:gd name="connsiteX4" fmla="*/ 859964 w 4701259"/>
              <a:gd name="connsiteY4" fmla="*/ 4455887 h 8302172"/>
              <a:gd name="connsiteX5" fmla="*/ 918022 w 4701259"/>
              <a:gd name="connsiteY5" fmla="*/ 3614058 h 8302172"/>
              <a:gd name="connsiteX6" fmla="*/ 1092919 w 4701259"/>
              <a:gd name="connsiteY6" fmla="*/ 3098438 h 8302172"/>
              <a:gd name="connsiteX7" fmla="*/ 1295394 w 4701259"/>
              <a:gd name="connsiteY7" fmla="*/ 2714898 h 8302172"/>
              <a:gd name="connsiteX8" fmla="*/ 1556650 w 4701259"/>
              <a:gd name="connsiteY8" fmla="*/ 2336801 h 8302172"/>
              <a:gd name="connsiteX9" fmla="*/ 1963776 w 4701259"/>
              <a:gd name="connsiteY9" fmla="*/ 1888309 h 8302172"/>
              <a:gd name="connsiteX10" fmla="*/ 1883584 w 4701259"/>
              <a:gd name="connsiteY10" fmla="*/ 1791427 h 8302172"/>
              <a:gd name="connsiteX11" fmla="*/ 1562094 w 4701259"/>
              <a:gd name="connsiteY11" fmla="*/ 2166258 h 8302172"/>
              <a:gd name="connsiteX12" fmla="*/ 1360344 w 4701259"/>
              <a:gd name="connsiteY12" fmla="*/ 2465978 h 8302172"/>
              <a:gd name="connsiteX13" fmla="*/ 1053367 w 4701259"/>
              <a:gd name="connsiteY13" fmla="*/ 2958012 h 8302172"/>
              <a:gd name="connsiteX14" fmla="*/ 851619 w 4701259"/>
              <a:gd name="connsiteY14" fmla="*/ 3210198 h 8302172"/>
              <a:gd name="connsiteX15" fmla="*/ 554439 w 4701259"/>
              <a:gd name="connsiteY15" fmla="*/ 3355341 h 8302172"/>
              <a:gd name="connsiteX16" fmla="*/ 9790 w 4701259"/>
              <a:gd name="connsiteY16" fmla="*/ 3382918 h 8302172"/>
              <a:gd name="connsiteX17" fmla="*/ 7613 w 4701259"/>
              <a:gd name="connsiteY17" fmla="*/ 3286398 h 8302172"/>
              <a:gd name="connsiteX18" fmla="*/ 316042 w 4701259"/>
              <a:gd name="connsiteY18" fmla="*/ 3270432 h 8302172"/>
              <a:gd name="connsiteX19" fmla="*/ 678173 w 4701259"/>
              <a:gd name="connsiteY19" fmla="*/ 3177178 h 8302172"/>
              <a:gd name="connsiteX20" fmla="*/ 902782 w 4701259"/>
              <a:gd name="connsiteY20" fmla="*/ 2951844 h 8302172"/>
              <a:gd name="connsiteX21" fmla="*/ 1254753 w 4701259"/>
              <a:gd name="connsiteY21" fmla="*/ 2304144 h 8302172"/>
              <a:gd name="connsiteX22" fmla="*/ 1556650 w 4701259"/>
              <a:gd name="connsiteY22" fmla="*/ 1886858 h 8302172"/>
              <a:gd name="connsiteX23" fmla="*/ 1861450 w 4701259"/>
              <a:gd name="connsiteY23" fmla="*/ 1567543 h 8302172"/>
              <a:gd name="connsiteX24" fmla="*/ 3356421 w 4701259"/>
              <a:gd name="connsiteY24" fmla="*/ 0 h 8302172"/>
              <a:gd name="connsiteX25" fmla="*/ 3497573 w 4701259"/>
              <a:gd name="connsiteY25" fmla="*/ 152672 h 8302172"/>
              <a:gd name="connsiteX26" fmla="*/ 3200393 w 4701259"/>
              <a:gd name="connsiteY26" fmla="*/ 508907 h 8302172"/>
              <a:gd name="connsiteX27" fmla="*/ 4210042 w 4701259"/>
              <a:gd name="connsiteY27" fmla="*/ 1575707 h 8302172"/>
              <a:gd name="connsiteX28" fmla="*/ 4429116 w 4701259"/>
              <a:gd name="connsiteY28" fmla="*/ 1347107 h 8302172"/>
              <a:gd name="connsiteX29" fmla="*/ 4701259 w 4701259"/>
              <a:gd name="connsiteY29" fmla="*/ 1273901 h 8302172"/>
              <a:gd name="connsiteX0" fmla="*/ 1106707 w 4701259"/>
              <a:gd name="connsiteY0" fmla="*/ 8302172 h 8302172"/>
              <a:gd name="connsiteX1" fmla="*/ 1251850 w 4701259"/>
              <a:gd name="connsiteY1" fmla="*/ 6952344 h 8302172"/>
              <a:gd name="connsiteX2" fmla="*/ 1179279 w 4701259"/>
              <a:gd name="connsiteY2" fmla="*/ 6212115 h 8302172"/>
              <a:gd name="connsiteX3" fmla="*/ 976079 w 4701259"/>
              <a:gd name="connsiteY3" fmla="*/ 5486401 h 8302172"/>
              <a:gd name="connsiteX4" fmla="*/ 859964 w 4701259"/>
              <a:gd name="connsiteY4" fmla="*/ 4455887 h 8302172"/>
              <a:gd name="connsiteX5" fmla="*/ 918022 w 4701259"/>
              <a:gd name="connsiteY5" fmla="*/ 3614058 h 8302172"/>
              <a:gd name="connsiteX6" fmla="*/ 1092919 w 4701259"/>
              <a:gd name="connsiteY6" fmla="*/ 3098438 h 8302172"/>
              <a:gd name="connsiteX7" fmla="*/ 1295394 w 4701259"/>
              <a:gd name="connsiteY7" fmla="*/ 2714898 h 8302172"/>
              <a:gd name="connsiteX8" fmla="*/ 1556650 w 4701259"/>
              <a:gd name="connsiteY8" fmla="*/ 2336801 h 8302172"/>
              <a:gd name="connsiteX9" fmla="*/ 1963776 w 4701259"/>
              <a:gd name="connsiteY9" fmla="*/ 1888309 h 8302172"/>
              <a:gd name="connsiteX10" fmla="*/ 1883584 w 4701259"/>
              <a:gd name="connsiteY10" fmla="*/ 1791427 h 8302172"/>
              <a:gd name="connsiteX11" fmla="*/ 1562094 w 4701259"/>
              <a:gd name="connsiteY11" fmla="*/ 2166258 h 8302172"/>
              <a:gd name="connsiteX12" fmla="*/ 1360344 w 4701259"/>
              <a:gd name="connsiteY12" fmla="*/ 2465978 h 8302172"/>
              <a:gd name="connsiteX13" fmla="*/ 1053367 w 4701259"/>
              <a:gd name="connsiteY13" fmla="*/ 2958012 h 8302172"/>
              <a:gd name="connsiteX14" fmla="*/ 851619 w 4701259"/>
              <a:gd name="connsiteY14" fmla="*/ 3210198 h 8302172"/>
              <a:gd name="connsiteX15" fmla="*/ 554439 w 4701259"/>
              <a:gd name="connsiteY15" fmla="*/ 3355341 h 8302172"/>
              <a:gd name="connsiteX16" fmla="*/ 9790 w 4701259"/>
              <a:gd name="connsiteY16" fmla="*/ 3382918 h 8302172"/>
              <a:gd name="connsiteX17" fmla="*/ 7613 w 4701259"/>
              <a:gd name="connsiteY17" fmla="*/ 3286398 h 8302172"/>
              <a:gd name="connsiteX18" fmla="*/ 316042 w 4701259"/>
              <a:gd name="connsiteY18" fmla="*/ 3270432 h 8302172"/>
              <a:gd name="connsiteX19" fmla="*/ 678173 w 4701259"/>
              <a:gd name="connsiteY19" fmla="*/ 3177178 h 8302172"/>
              <a:gd name="connsiteX20" fmla="*/ 902782 w 4701259"/>
              <a:gd name="connsiteY20" fmla="*/ 2951844 h 8302172"/>
              <a:gd name="connsiteX21" fmla="*/ 1254753 w 4701259"/>
              <a:gd name="connsiteY21" fmla="*/ 2304144 h 8302172"/>
              <a:gd name="connsiteX22" fmla="*/ 1556650 w 4701259"/>
              <a:gd name="connsiteY22" fmla="*/ 1886858 h 8302172"/>
              <a:gd name="connsiteX23" fmla="*/ 1861450 w 4701259"/>
              <a:gd name="connsiteY23" fmla="*/ 1567543 h 8302172"/>
              <a:gd name="connsiteX24" fmla="*/ 3356421 w 4701259"/>
              <a:gd name="connsiteY24" fmla="*/ 0 h 8302172"/>
              <a:gd name="connsiteX25" fmla="*/ 3497573 w 4701259"/>
              <a:gd name="connsiteY25" fmla="*/ 152672 h 8302172"/>
              <a:gd name="connsiteX26" fmla="*/ 3200393 w 4701259"/>
              <a:gd name="connsiteY26" fmla="*/ 508907 h 8302172"/>
              <a:gd name="connsiteX27" fmla="*/ 4210042 w 4701259"/>
              <a:gd name="connsiteY27" fmla="*/ 1575707 h 8302172"/>
              <a:gd name="connsiteX28" fmla="*/ 4533891 w 4701259"/>
              <a:gd name="connsiteY28" fmla="*/ 1270907 h 8302172"/>
              <a:gd name="connsiteX29" fmla="*/ 4701259 w 4701259"/>
              <a:gd name="connsiteY29" fmla="*/ 1273901 h 8302172"/>
              <a:gd name="connsiteX0" fmla="*/ 1111205 w 4705757"/>
              <a:gd name="connsiteY0" fmla="*/ 8302172 h 8302172"/>
              <a:gd name="connsiteX1" fmla="*/ 1256348 w 4705757"/>
              <a:gd name="connsiteY1" fmla="*/ 6952344 h 8302172"/>
              <a:gd name="connsiteX2" fmla="*/ 1183777 w 4705757"/>
              <a:gd name="connsiteY2" fmla="*/ 6212115 h 8302172"/>
              <a:gd name="connsiteX3" fmla="*/ 980577 w 4705757"/>
              <a:gd name="connsiteY3" fmla="*/ 5486401 h 8302172"/>
              <a:gd name="connsiteX4" fmla="*/ 864462 w 4705757"/>
              <a:gd name="connsiteY4" fmla="*/ 4455887 h 8302172"/>
              <a:gd name="connsiteX5" fmla="*/ 922520 w 4705757"/>
              <a:gd name="connsiteY5" fmla="*/ 3614058 h 8302172"/>
              <a:gd name="connsiteX6" fmla="*/ 1097417 w 4705757"/>
              <a:gd name="connsiteY6" fmla="*/ 3098438 h 8302172"/>
              <a:gd name="connsiteX7" fmla="*/ 1299892 w 4705757"/>
              <a:gd name="connsiteY7" fmla="*/ 2714898 h 8302172"/>
              <a:gd name="connsiteX8" fmla="*/ 1561148 w 4705757"/>
              <a:gd name="connsiteY8" fmla="*/ 2336801 h 8302172"/>
              <a:gd name="connsiteX9" fmla="*/ 1968274 w 4705757"/>
              <a:gd name="connsiteY9" fmla="*/ 1888309 h 8302172"/>
              <a:gd name="connsiteX10" fmla="*/ 1888082 w 4705757"/>
              <a:gd name="connsiteY10" fmla="*/ 1791427 h 8302172"/>
              <a:gd name="connsiteX11" fmla="*/ 1566592 w 4705757"/>
              <a:gd name="connsiteY11" fmla="*/ 2166258 h 8302172"/>
              <a:gd name="connsiteX12" fmla="*/ 1364842 w 4705757"/>
              <a:gd name="connsiteY12" fmla="*/ 2465978 h 8302172"/>
              <a:gd name="connsiteX13" fmla="*/ 1057865 w 4705757"/>
              <a:gd name="connsiteY13" fmla="*/ 2958012 h 8302172"/>
              <a:gd name="connsiteX14" fmla="*/ 856117 w 4705757"/>
              <a:gd name="connsiteY14" fmla="*/ 3210198 h 8302172"/>
              <a:gd name="connsiteX15" fmla="*/ 558937 w 4705757"/>
              <a:gd name="connsiteY15" fmla="*/ 3355341 h 8302172"/>
              <a:gd name="connsiteX16" fmla="*/ 0 w 4705757"/>
              <a:gd name="connsiteY16" fmla="*/ 3382918 h 8302172"/>
              <a:gd name="connsiteX17" fmla="*/ 12111 w 4705757"/>
              <a:gd name="connsiteY17" fmla="*/ 3286398 h 8302172"/>
              <a:gd name="connsiteX18" fmla="*/ 320540 w 4705757"/>
              <a:gd name="connsiteY18" fmla="*/ 3270432 h 8302172"/>
              <a:gd name="connsiteX19" fmla="*/ 682671 w 4705757"/>
              <a:gd name="connsiteY19" fmla="*/ 3177178 h 8302172"/>
              <a:gd name="connsiteX20" fmla="*/ 907280 w 4705757"/>
              <a:gd name="connsiteY20" fmla="*/ 2951844 h 8302172"/>
              <a:gd name="connsiteX21" fmla="*/ 1259251 w 4705757"/>
              <a:gd name="connsiteY21" fmla="*/ 2304144 h 8302172"/>
              <a:gd name="connsiteX22" fmla="*/ 1561148 w 4705757"/>
              <a:gd name="connsiteY22" fmla="*/ 1886858 h 8302172"/>
              <a:gd name="connsiteX23" fmla="*/ 1865948 w 4705757"/>
              <a:gd name="connsiteY23" fmla="*/ 1567543 h 8302172"/>
              <a:gd name="connsiteX24" fmla="*/ 3360919 w 4705757"/>
              <a:gd name="connsiteY24" fmla="*/ 0 h 8302172"/>
              <a:gd name="connsiteX25" fmla="*/ 3502071 w 4705757"/>
              <a:gd name="connsiteY25" fmla="*/ 152672 h 8302172"/>
              <a:gd name="connsiteX26" fmla="*/ 3204891 w 4705757"/>
              <a:gd name="connsiteY26" fmla="*/ 508907 h 8302172"/>
              <a:gd name="connsiteX27" fmla="*/ 4214540 w 4705757"/>
              <a:gd name="connsiteY27" fmla="*/ 1575707 h 8302172"/>
              <a:gd name="connsiteX28" fmla="*/ 4538389 w 4705757"/>
              <a:gd name="connsiteY28" fmla="*/ 1270907 h 8302172"/>
              <a:gd name="connsiteX29" fmla="*/ 4705757 w 4705757"/>
              <a:gd name="connsiteY29" fmla="*/ 1273901 h 8302172"/>
              <a:gd name="connsiteX0" fmla="*/ 1114754 w 4709306"/>
              <a:gd name="connsiteY0" fmla="*/ 8302172 h 8302172"/>
              <a:gd name="connsiteX1" fmla="*/ 1259897 w 4709306"/>
              <a:gd name="connsiteY1" fmla="*/ 6952344 h 8302172"/>
              <a:gd name="connsiteX2" fmla="*/ 1187326 w 4709306"/>
              <a:gd name="connsiteY2" fmla="*/ 6212115 h 8302172"/>
              <a:gd name="connsiteX3" fmla="*/ 984126 w 4709306"/>
              <a:gd name="connsiteY3" fmla="*/ 5486401 h 8302172"/>
              <a:gd name="connsiteX4" fmla="*/ 868011 w 4709306"/>
              <a:gd name="connsiteY4" fmla="*/ 4455887 h 8302172"/>
              <a:gd name="connsiteX5" fmla="*/ 926069 w 4709306"/>
              <a:gd name="connsiteY5" fmla="*/ 3614058 h 8302172"/>
              <a:gd name="connsiteX6" fmla="*/ 1100966 w 4709306"/>
              <a:gd name="connsiteY6" fmla="*/ 3098438 h 8302172"/>
              <a:gd name="connsiteX7" fmla="*/ 1303441 w 4709306"/>
              <a:gd name="connsiteY7" fmla="*/ 2714898 h 8302172"/>
              <a:gd name="connsiteX8" fmla="*/ 1564697 w 4709306"/>
              <a:gd name="connsiteY8" fmla="*/ 2336801 h 8302172"/>
              <a:gd name="connsiteX9" fmla="*/ 1971823 w 4709306"/>
              <a:gd name="connsiteY9" fmla="*/ 1888309 h 8302172"/>
              <a:gd name="connsiteX10" fmla="*/ 1891631 w 4709306"/>
              <a:gd name="connsiteY10" fmla="*/ 1791427 h 8302172"/>
              <a:gd name="connsiteX11" fmla="*/ 1570141 w 4709306"/>
              <a:gd name="connsiteY11" fmla="*/ 2166258 h 8302172"/>
              <a:gd name="connsiteX12" fmla="*/ 1368391 w 4709306"/>
              <a:gd name="connsiteY12" fmla="*/ 2465978 h 8302172"/>
              <a:gd name="connsiteX13" fmla="*/ 1061414 w 4709306"/>
              <a:gd name="connsiteY13" fmla="*/ 2958012 h 8302172"/>
              <a:gd name="connsiteX14" fmla="*/ 859666 w 4709306"/>
              <a:gd name="connsiteY14" fmla="*/ 3210198 h 8302172"/>
              <a:gd name="connsiteX15" fmla="*/ 562486 w 4709306"/>
              <a:gd name="connsiteY15" fmla="*/ 3355341 h 8302172"/>
              <a:gd name="connsiteX16" fmla="*/ 3549 w 4709306"/>
              <a:gd name="connsiteY16" fmla="*/ 3382918 h 8302172"/>
              <a:gd name="connsiteX17" fmla="*/ 15660 w 4709306"/>
              <a:gd name="connsiteY17" fmla="*/ 3286398 h 8302172"/>
              <a:gd name="connsiteX18" fmla="*/ 324089 w 4709306"/>
              <a:gd name="connsiteY18" fmla="*/ 3270432 h 8302172"/>
              <a:gd name="connsiteX19" fmla="*/ 686220 w 4709306"/>
              <a:gd name="connsiteY19" fmla="*/ 3177178 h 8302172"/>
              <a:gd name="connsiteX20" fmla="*/ 910829 w 4709306"/>
              <a:gd name="connsiteY20" fmla="*/ 2951844 h 8302172"/>
              <a:gd name="connsiteX21" fmla="*/ 1262800 w 4709306"/>
              <a:gd name="connsiteY21" fmla="*/ 2304144 h 8302172"/>
              <a:gd name="connsiteX22" fmla="*/ 1564697 w 4709306"/>
              <a:gd name="connsiteY22" fmla="*/ 1886858 h 8302172"/>
              <a:gd name="connsiteX23" fmla="*/ 1869497 w 4709306"/>
              <a:gd name="connsiteY23" fmla="*/ 1567543 h 8302172"/>
              <a:gd name="connsiteX24" fmla="*/ 3364468 w 4709306"/>
              <a:gd name="connsiteY24" fmla="*/ 0 h 8302172"/>
              <a:gd name="connsiteX25" fmla="*/ 3505620 w 4709306"/>
              <a:gd name="connsiteY25" fmla="*/ 152672 h 8302172"/>
              <a:gd name="connsiteX26" fmla="*/ 3208440 w 4709306"/>
              <a:gd name="connsiteY26" fmla="*/ 508907 h 8302172"/>
              <a:gd name="connsiteX27" fmla="*/ 4218089 w 4709306"/>
              <a:gd name="connsiteY27" fmla="*/ 1575707 h 8302172"/>
              <a:gd name="connsiteX28" fmla="*/ 4541938 w 4709306"/>
              <a:gd name="connsiteY28" fmla="*/ 1270907 h 8302172"/>
              <a:gd name="connsiteX29" fmla="*/ 4709306 w 4709306"/>
              <a:gd name="connsiteY29" fmla="*/ 1273901 h 8302172"/>
              <a:gd name="connsiteX0" fmla="*/ 1111205 w 4705757"/>
              <a:gd name="connsiteY0" fmla="*/ 8302172 h 8302172"/>
              <a:gd name="connsiteX1" fmla="*/ 1256348 w 4705757"/>
              <a:gd name="connsiteY1" fmla="*/ 6952344 h 8302172"/>
              <a:gd name="connsiteX2" fmla="*/ 1183777 w 4705757"/>
              <a:gd name="connsiteY2" fmla="*/ 6212115 h 8302172"/>
              <a:gd name="connsiteX3" fmla="*/ 980577 w 4705757"/>
              <a:gd name="connsiteY3" fmla="*/ 5486401 h 8302172"/>
              <a:gd name="connsiteX4" fmla="*/ 864462 w 4705757"/>
              <a:gd name="connsiteY4" fmla="*/ 4455887 h 8302172"/>
              <a:gd name="connsiteX5" fmla="*/ 922520 w 4705757"/>
              <a:gd name="connsiteY5" fmla="*/ 3614058 h 8302172"/>
              <a:gd name="connsiteX6" fmla="*/ 1097417 w 4705757"/>
              <a:gd name="connsiteY6" fmla="*/ 3098438 h 8302172"/>
              <a:gd name="connsiteX7" fmla="*/ 1299892 w 4705757"/>
              <a:gd name="connsiteY7" fmla="*/ 2714898 h 8302172"/>
              <a:gd name="connsiteX8" fmla="*/ 1561148 w 4705757"/>
              <a:gd name="connsiteY8" fmla="*/ 2336801 h 8302172"/>
              <a:gd name="connsiteX9" fmla="*/ 1968274 w 4705757"/>
              <a:gd name="connsiteY9" fmla="*/ 1888309 h 8302172"/>
              <a:gd name="connsiteX10" fmla="*/ 1888082 w 4705757"/>
              <a:gd name="connsiteY10" fmla="*/ 1791427 h 8302172"/>
              <a:gd name="connsiteX11" fmla="*/ 1566592 w 4705757"/>
              <a:gd name="connsiteY11" fmla="*/ 2166258 h 8302172"/>
              <a:gd name="connsiteX12" fmla="*/ 1364842 w 4705757"/>
              <a:gd name="connsiteY12" fmla="*/ 2465978 h 8302172"/>
              <a:gd name="connsiteX13" fmla="*/ 1057865 w 4705757"/>
              <a:gd name="connsiteY13" fmla="*/ 2958012 h 8302172"/>
              <a:gd name="connsiteX14" fmla="*/ 856117 w 4705757"/>
              <a:gd name="connsiteY14" fmla="*/ 3210198 h 8302172"/>
              <a:gd name="connsiteX15" fmla="*/ 558937 w 4705757"/>
              <a:gd name="connsiteY15" fmla="*/ 3355341 h 8302172"/>
              <a:gd name="connsiteX16" fmla="*/ 0 w 4705757"/>
              <a:gd name="connsiteY16" fmla="*/ 3382918 h 8302172"/>
              <a:gd name="connsiteX17" fmla="*/ 12111 w 4705757"/>
              <a:gd name="connsiteY17" fmla="*/ 3286398 h 8302172"/>
              <a:gd name="connsiteX18" fmla="*/ 320540 w 4705757"/>
              <a:gd name="connsiteY18" fmla="*/ 3270432 h 8302172"/>
              <a:gd name="connsiteX19" fmla="*/ 682671 w 4705757"/>
              <a:gd name="connsiteY19" fmla="*/ 3177178 h 8302172"/>
              <a:gd name="connsiteX20" fmla="*/ 907280 w 4705757"/>
              <a:gd name="connsiteY20" fmla="*/ 2951844 h 8302172"/>
              <a:gd name="connsiteX21" fmla="*/ 1259251 w 4705757"/>
              <a:gd name="connsiteY21" fmla="*/ 2304144 h 8302172"/>
              <a:gd name="connsiteX22" fmla="*/ 1561148 w 4705757"/>
              <a:gd name="connsiteY22" fmla="*/ 1886858 h 8302172"/>
              <a:gd name="connsiteX23" fmla="*/ 1865948 w 4705757"/>
              <a:gd name="connsiteY23" fmla="*/ 1567543 h 8302172"/>
              <a:gd name="connsiteX24" fmla="*/ 3360919 w 4705757"/>
              <a:gd name="connsiteY24" fmla="*/ 0 h 8302172"/>
              <a:gd name="connsiteX25" fmla="*/ 3502071 w 4705757"/>
              <a:gd name="connsiteY25" fmla="*/ 152672 h 8302172"/>
              <a:gd name="connsiteX26" fmla="*/ 3204891 w 4705757"/>
              <a:gd name="connsiteY26" fmla="*/ 508907 h 8302172"/>
              <a:gd name="connsiteX27" fmla="*/ 4214540 w 4705757"/>
              <a:gd name="connsiteY27" fmla="*/ 1575707 h 8302172"/>
              <a:gd name="connsiteX28" fmla="*/ 4538389 w 4705757"/>
              <a:gd name="connsiteY28" fmla="*/ 1270907 h 8302172"/>
              <a:gd name="connsiteX29" fmla="*/ 4705757 w 4705757"/>
              <a:gd name="connsiteY29" fmla="*/ 1273901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829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898306 w 4696783"/>
              <a:gd name="connsiteY20" fmla="*/ 2951844 h 8302172"/>
              <a:gd name="connsiteX21" fmla="*/ 1250277 w 4696783"/>
              <a:gd name="connsiteY21" fmla="*/ 2304144 h 8302172"/>
              <a:gd name="connsiteX22" fmla="*/ 1552174 w 4696783"/>
              <a:gd name="connsiteY22" fmla="*/ 188685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95917 w 4696783"/>
              <a:gd name="connsiteY26" fmla="*/ 508907 h 8302172"/>
              <a:gd name="connsiteX27" fmla="*/ 4205566 w 4696783"/>
              <a:gd name="connsiteY27" fmla="*/ 1575707 h 8302172"/>
              <a:gd name="connsiteX28" fmla="*/ 4529415 w 4696783"/>
              <a:gd name="connsiteY28" fmla="*/ 1270907 h 8302172"/>
              <a:gd name="connsiteX29" fmla="*/ 4696783 w 4696783"/>
              <a:gd name="connsiteY29" fmla="*/ 1273901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829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898306 w 4696783"/>
              <a:gd name="connsiteY20" fmla="*/ 2951844 h 8302172"/>
              <a:gd name="connsiteX21" fmla="*/ 1250277 w 4696783"/>
              <a:gd name="connsiteY21" fmla="*/ 2304144 h 8302172"/>
              <a:gd name="connsiteX22" fmla="*/ 1552174 w 4696783"/>
              <a:gd name="connsiteY22" fmla="*/ 188685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95917 w 4696783"/>
              <a:gd name="connsiteY26" fmla="*/ 508907 h 8302172"/>
              <a:gd name="connsiteX27" fmla="*/ 4205566 w 4696783"/>
              <a:gd name="connsiteY27" fmla="*/ 1575707 h 8302172"/>
              <a:gd name="connsiteX28" fmla="*/ 4529415 w 4696783"/>
              <a:gd name="connsiteY28" fmla="*/ 1270907 h 8302172"/>
              <a:gd name="connsiteX29" fmla="*/ 4696783 w 4696783"/>
              <a:gd name="connsiteY29" fmla="*/ 1273901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829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898306 w 4696783"/>
              <a:gd name="connsiteY20" fmla="*/ 2951844 h 8302172"/>
              <a:gd name="connsiteX21" fmla="*/ 1250277 w 4696783"/>
              <a:gd name="connsiteY21" fmla="*/ 2304144 h 8302172"/>
              <a:gd name="connsiteX22" fmla="*/ 1552174 w 4696783"/>
              <a:gd name="connsiteY22" fmla="*/ 188685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95917 w 4696783"/>
              <a:gd name="connsiteY26" fmla="*/ 508907 h 8302172"/>
              <a:gd name="connsiteX27" fmla="*/ 4205566 w 4696783"/>
              <a:gd name="connsiteY27" fmla="*/ 1575707 h 8302172"/>
              <a:gd name="connsiteX28" fmla="*/ 4529415 w 4696783"/>
              <a:gd name="connsiteY28" fmla="*/ 1270907 h 8302172"/>
              <a:gd name="connsiteX29" fmla="*/ 4696783 w 4696783"/>
              <a:gd name="connsiteY29" fmla="*/ 1273901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829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898306 w 4696783"/>
              <a:gd name="connsiteY20" fmla="*/ 2951844 h 8302172"/>
              <a:gd name="connsiteX21" fmla="*/ 1250277 w 4696783"/>
              <a:gd name="connsiteY21" fmla="*/ 2304144 h 8302172"/>
              <a:gd name="connsiteX22" fmla="*/ 1552174 w 4696783"/>
              <a:gd name="connsiteY22" fmla="*/ 188685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95917 w 4696783"/>
              <a:gd name="connsiteY26" fmla="*/ 508907 h 8302172"/>
              <a:gd name="connsiteX27" fmla="*/ 4205566 w 4696783"/>
              <a:gd name="connsiteY27" fmla="*/ 1575707 h 8302172"/>
              <a:gd name="connsiteX28" fmla="*/ 4529415 w 4696783"/>
              <a:gd name="connsiteY28" fmla="*/ 1270907 h 8302172"/>
              <a:gd name="connsiteX29" fmla="*/ 4696783 w 4696783"/>
              <a:gd name="connsiteY29" fmla="*/ 1273901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829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911006 w 4696783"/>
              <a:gd name="connsiteY20" fmla="*/ 2977244 h 8302172"/>
              <a:gd name="connsiteX21" fmla="*/ 1250277 w 4696783"/>
              <a:gd name="connsiteY21" fmla="*/ 2304144 h 8302172"/>
              <a:gd name="connsiteX22" fmla="*/ 1552174 w 4696783"/>
              <a:gd name="connsiteY22" fmla="*/ 188685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95917 w 4696783"/>
              <a:gd name="connsiteY26" fmla="*/ 508907 h 8302172"/>
              <a:gd name="connsiteX27" fmla="*/ 4205566 w 4696783"/>
              <a:gd name="connsiteY27" fmla="*/ 1575707 h 8302172"/>
              <a:gd name="connsiteX28" fmla="*/ 4529415 w 4696783"/>
              <a:gd name="connsiteY28" fmla="*/ 1270907 h 8302172"/>
              <a:gd name="connsiteX29" fmla="*/ 4696783 w 4696783"/>
              <a:gd name="connsiteY29" fmla="*/ 1273901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829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911006 w 4696783"/>
              <a:gd name="connsiteY20" fmla="*/ 2977244 h 8302172"/>
              <a:gd name="connsiteX21" fmla="*/ 1250277 w 4696783"/>
              <a:gd name="connsiteY21" fmla="*/ 2304144 h 8302172"/>
              <a:gd name="connsiteX22" fmla="*/ 1552174 w 4696783"/>
              <a:gd name="connsiteY22" fmla="*/ 188685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95917 w 4696783"/>
              <a:gd name="connsiteY26" fmla="*/ 508907 h 8302172"/>
              <a:gd name="connsiteX27" fmla="*/ 4205566 w 4696783"/>
              <a:gd name="connsiteY27" fmla="*/ 1575707 h 8302172"/>
              <a:gd name="connsiteX28" fmla="*/ 4529415 w 4696783"/>
              <a:gd name="connsiteY28" fmla="*/ 1270907 h 8302172"/>
              <a:gd name="connsiteX29" fmla="*/ 4696783 w 4696783"/>
              <a:gd name="connsiteY29" fmla="*/ 1273901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829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926881 w 4696783"/>
              <a:gd name="connsiteY20" fmla="*/ 2977244 h 8302172"/>
              <a:gd name="connsiteX21" fmla="*/ 1250277 w 4696783"/>
              <a:gd name="connsiteY21" fmla="*/ 2304144 h 8302172"/>
              <a:gd name="connsiteX22" fmla="*/ 1552174 w 4696783"/>
              <a:gd name="connsiteY22" fmla="*/ 188685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95917 w 4696783"/>
              <a:gd name="connsiteY26" fmla="*/ 508907 h 8302172"/>
              <a:gd name="connsiteX27" fmla="*/ 4205566 w 4696783"/>
              <a:gd name="connsiteY27" fmla="*/ 1575707 h 8302172"/>
              <a:gd name="connsiteX28" fmla="*/ 4529415 w 4696783"/>
              <a:gd name="connsiteY28" fmla="*/ 1270907 h 8302172"/>
              <a:gd name="connsiteX29" fmla="*/ 4696783 w 4696783"/>
              <a:gd name="connsiteY29" fmla="*/ 1273901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829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926881 w 4696783"/>
              <a:gd name="connsiteY20" fmla="*/ 2977244 h 8302172"/>
              <a:gd name="connsiteX21" fmla="*/ 1250277 w 4696783"/>
              <a:gd name="connsiteY21" fmla="*/ 2304144 h 8302172"/>
              <a:gd name="connsiteX22" fmla="*/ 1552174 w 4696783"/>
              <a:gd name="connsiteY22" fmla="*/ 188685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95917 w 4696783"/>
              <a:gd name="connsiteY26" fmla="*/ 508907 h 8302172"/>
              <a:gd name="connsiteX27" fmla="*/ 4205566 w 4696783"/>
              <a:gd name="connsiteY27" fmla="*/ 1575707 h 8302172"/>
              <a:gd name="connsiteX28" fmla="*/ 4529415 w 4696783"/>
              <a:gd name="connsiteY28" fmla="*/ 1270907 h 8302172"/>
              <a:gd name="connsiteX29" fmla="*/ 4696783 w 4696783"/>
              <a:gd name="connsiteY29" fmla="*/ 1273901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829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917356 w 4696783"/>
              <a:gd name="connsiteY20" fmla="*/ 2958194 h 8302172"/>
              <a:gd name="connsiteX21" fmla="*/ 1250277 w 4696783"/>
              <a:gd name="connsiteY21" fmla="*/ 2304144 h 8302172"/>
              <a:gd name="connsiteX22" fmla="*/ 1552174 w 4696783"/>
              <a:gd name="connsiteY22" fmla="*/ 188685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95917 w 4696783"/>
              <a:gd name="connsiteY26" fmla="*/ 508907 h 8302172"/>
              <a:gd name="connsiteX27" fmla="*/ 4205566 w 4696783"/>
              <a:gd name="connsiteY27" fmla="*/ 1575707 h 8302172"/>
              <a:gd name="connsiteX28" fmla="*/ 4529415 w 4696783"/>
              <a:gd name="connsiteY28" fmla="*/ 1270907 h 8302172"/>
              <a:gd name="connsiteX29" fmla="*/ 4696783 w 4696783"/>
              <a:gd name="connsiteY29" fmla="*/ 1273901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829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917356 w 4696783"/>
              <a:gd name="connsiteY20" fmla="*/ 2958194 h 8302172"/>
              <a:gd name="connsiteX21" fmla="*/ 1269327 w 4696783"/>
              <a:gd name="connsiteY21" fmla="*/ 2307319 h 8302172"/>
              <a:gd name="connsiteX22" fmla="*/ 1552174 w 4696783"/>
              <a:gd name="connsiteY22" fmla="*/ 188685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95917 w 4696783"/>
              <a:gd name="connsiteY26" fmla="*/ 508907 h 8302172"/>
              <a:gd name="connsiteX27" fmla="*/ 4205566 w 4696783"/>
              <a:gd name="connsiteY27" fmla="*/ 1575707 h 8302172"/>
              <a:gd name="connsiteX28" fmla="*/ 4529415 w 4696783"/>
              <a:gd name="connsiteY28" fmla="*/ 1270907 h 8302172"/>
              <a:gd name="connsiteX29" fmla="*/ 4696783 w 4696783"/>
              <a:gd name="connsiteY29" fmla="*/ 1273901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829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917356 w 4696783"/>
              <a:gd name="connsiteY20" fmla="*/ 2958194 h 8302172"/>
              <a:gd name="connsiteX21" fmla="*/ 1269327 w 4696783"/>
              <a:gd name="connsiteY21" fmla="*/ 2307319 h 8302172"/>
              <a:gd name="connsiteX22" fmla="*/ 1552174 w 4696783"/>
              <a:gd name="connsiteY22" fmla="*/ 188685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95917 w 4696783"/>
              <a:gd name="connsiteY26" fmla="*/ 508907 h 8302172"/>
              <a:gd name="connsiteX27" fmla="*/ 4205566 w 4696783"/>
              <a:gd name="connsiteY27" fmla="*/ 1575707 h 8302172"/>
              <a:gd name="connsiteX28" fmla="*/ 4529415 w 4696783"/>
              <a:gd name="connsiteY28" fmla="*/ 1270907 h 8302172"/>
              <a:gd name="connsiteX29" fmla="*/ 4696783 w 4696783"/>
              <a:gd name="connsiteY29" fmla="*/ 1273901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829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917356 w 4696783"/>
              <a:gd name="connsiteY20" fmla="*/ 2958194 h 8302172"/>
              <a:gd name="connsiteX21" fmla="*/ 1269327 w 4696783"/>
              <a:gd name="connsiteY21" fmla="*/ 2307319 h 8302172"/>
              <a:gd name="connsiteX22" fmla="*/ 1552174 w 4696783"/>
              <a:gd name="connsiteY22" fmla="*/ 188685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95917 w 4696783"/>
              <a:gd name="connsiteY26" fmla="*/ 508907 h 8302172"/>
              <a:gd name="connsiteX27" fmla="*/ 4205566 w 4696783"/>
              <a:gd name="connsiteY27" fmla="*/ 1575707 h 8302172"/>
              <a:gd name="connsiteX28" fmla="*/ 4529415 w 4696783"/>
              <a:gd name="connsiteY28" fmla="*/ 1270907 h 8302172"/>
              <a:gd name="connsiteX29" fmla="*/ 4696783 w 4696783"/>
              <a:gd name="connsiteY29" fmla="*/ 1273901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829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917356 w 4696783"/>
              <a:gd name="connsiteY20" fmla="*/ 2958194 h 8302172"/>
              <a:gd name="connsiteX21" fmla="*/ 1269327 w 4696783"/>
              <a:gd name="connsiteY21" fmla="*/ 2307319 h 8302172"/>
              <a:gd name="connsiteX22" fmla="*/ 1552174 w 4696783"/>
              <a:gd name="connsiteY22" fmla="*/ 188685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95917 w 4696783"/>
              <a:gd name="connsiteY26" fmla="*/ 508907 h 8302172"/>
              <a:gd name="connsiteX27" fmla="*/ 4205566 w 4696783"/>
              <a:gd name="connsiteY27" fmla="*/ 1575707 h 8302172"/>
              <a:gd name="connsiteX28" fmla="*/ 4529415 w 4696783"/>
              <a:gd name="connsiteY28" fmla="*/ 1270907 h 8302172"/>
              <a:gd name="connsiteX29" fmla="*/ 4696783 w 4696783"/>
              <a:gd name="connsiteY29" fmla="*/ 1273901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829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917356 w 4696783"/>
              <a:gd name="connsiteY20" fmla="*/ 2958194 h 8302172"/>
              <a:gd name="connsiteX21" fmla="*/ 1269327 w 4696783"/>
              <a:gd name="connsiteY21" fmla="*/ 2307319 h 8302172"/>
              <a:gd name="connsiteX22" fmla="*/ 1558524 w 4696783"/>
              <a:gd name="connsiteY22" fmla="*/ 189320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95917 w 4696783"/>
              <a:gd name="connsiteY26" fmla="*/ 508907 h 8302172"/>
              <a:gd name="connsiteX27" fmla="*/ 4205566 w 4696783"/>
              <a:gd name="connsiteY27" fmla="*/ 1575707 h 8302172"/>
              <a:gd name="connsiteX28" fmla="*/ 4529415 w 4696783"/>
              <a:gd name="connsiteY28" fmla="*/ 1270907 h 8302172"/>
              <a:gd name="connsiteX29" fmla="*/ 4696783 w 4696783"/>
              <a:gd name="connsiteY29" fmla="*/ 1273901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829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917356 w 4696783"/>
              <a:gd name="connsiteY20" fmla="*/ 2958194 h 8302172"/>
              <a:gd name="connsiteX21" fmla="*/ 1269327 w 4696783"/>
              <a:gd name="connsiteY21" fmla="*/ 2307319 h 8302172"/>
              <a:gd name="connsiteX22" fmla="*/ 1558524 w 4696783"/>
              <a:gd name="connsiteY22" fmla="*/ 189320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95917 w 4696783"/>
              <a:gd name="connsiteY26" fmla="*/ 508907 h 8302172"/>
              <a:gd name="connsiteX27" fmla="*/ 4205566 w 4696783"/>
              <a:gd name="connsiteY27" fmla="*/ 1575707 h 8302172"/>
              <a:gd name="connsiteX28" fmla="*/ 4529415 w 4696783"/>
              <a:gd name="connsiteY28" fmla="*/ 1270907 h 8302172"/>
              <a:gd name="connsiteX29" fmla="*/ 4696783 w 4696783"/>
              <a:gd name="connsiteY29" fmla="*/ 1273901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829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917356 w 4696783"/>
              <a:gd name="connsiteY20" fmla="*/ 2958194 h 8302172"/>
              <a:gd name="connsiteX21" fmla="*/ 1269327 w 4696783"/>
              <a:gd name="connsiteY21" fmla="*/ 2307319 h 8302172"/>
              <a:gd name="connsiteX22" fmla="*/ 1558524 w 4696783"/>
              <a:gd name="connsiteY22" fmla="*/ 189320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95917 w 4696783"/>
              <a:gd name="connsiteY26" fmla="*/ 508907 h 8302172"/>
              <a:gd name="connsiteX27" fmla="*/ 4205566 w 4696783"/>
              <a:gd name="connsiteY27" fmla="*/ 1575707 h 8302172"/>
              <a:gd name="connsiteX28" fmla="*/ 4529415 w 4696783"/>
              <a:gd name="connsiteY28" fmla="*/ 1270907 h 8302172"/>
              <a:gd name="connsiteX29" fmla="*/ 4696783 w 4696783"/>
              <a:gd name="connsiteY29" fmla="*/ 1273901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829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917356 w 4696783"/>
              <a:gd name="connsiteY20" fmla="*/ 2958194 h 8302172"/>
              <a:gd name="connsiteX21" fmla="*/ 1269327 w 4696783"/>
              <a:gd name="connsiteY21" fmla="*/ 2307319 h 8302172"/>
              <a:gd name="connsiteX22" fmla="*/ 1558524 w 4696783"/>
              <a:gd name="connsiteY22" fmla="*/ 189320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95917 w 4696783"/>
              <a:gd name="connsiteY26" fmla="*/ 508907 h 8302172"/>
              <a:gd name="connsiteX27" fmla="*/ 4205566 w 4696783"/>
              <a:gd name="connsiteY27" fmla="*/ 1575707 h 8302172"/>
              <a:gd name="connsiteX28" fmla="*/ 4529415 w 4696783"/>
              <a:gd name="connsiteY28" fmla="*/ 1270907 h 8302172"/>
              <a:gd name="connsiteX29" fmla="*/ 4696783 w 4696783"/>
              <a:gd name="connsiteY29" fmla="*/ 1273901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829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917356 w 4696783"/>
              <a:gd name="connsiteY20" fmla="*/ 2958194 h 8302172"/>
              <a:gd name="connsiteX21" fmla="*/ 1269327 w 4696783"/>
              <a:gd name="connsiteY21" fmla="*/ 2307319 h 8302172"/>
              <a:gd name="connsiteX22" fmla="*/ 1558524 w 4696783"/>
              <a:gd name="connsiteY22" fmla="*/ 189320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95917 w 4696783"/>
              <a:gd name="connsiteY26" fmla="*/ 508907 h 8302172"/>
              <a:gd name="connsiteX27" fmla="*/ 4205566 w 4696783"/>
              <a:gd name="connsiteY27" fmla="*/ 1575707 h 8302172"/>
              <a:gd name="connsiteX28" fmla="*/ 4529415 w 4696783"/>
              <a:gd name="connsiteY28" fmla="*/ 1270907 h 8302172"/>
              <a:gd name="connsiteX29" fmla="*/ 4696783 w 4696783"/>
              <a:gd name="connsiteY29" fmla="*/ 1273901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829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917356 w 4696783"/>
              <a:gd name="connsiteY20" fmla="*/ 2958194 h 8302172"/>
              <a:gd name="connsiteX21" fmla="*/ 1269327 w 4696783"/>
              <a:gd name="connsiteY21" fmla="*/ 2307319 h 8302172"/>
              <a:gd name="connsiteX22" fmla="*/ 1558524 w 4696783"/>
              <a:gd name="connsiteY22" fmla="*/ 189320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95917 w 4696783"/>
              <a:gd name="connsiteY26" fmla="*/ 508907 h 8302172"/>
              <a:gd name="connsiteX27" fmla="*/ 4205566 w 4696783"/>
              <a:gd name="connsiteY27" fmla="*/ 1575707 h 8302172"/>
              <a:gd name="connsiteX28" fmla="*/ 4529415 w 4696783"/>
              <a:gd name="connsiteY28" fmla="*/ 1270907 h 8302172"/>
              <a:gd name="connsiteX29" fmla="*/ 4696783 w 4696783"/>
              <a:gd name="connsiteY29" fmla="*/ 1273901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829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917356 w 4696783"/>
              <a:gd name="connsiteY20" fmla="*/ 2958194 h 8302172"/>
              <a:gd name="connsiteX21" fmla="*/ 1269327 w 4696783"/>
              <a:gd name="connsiteY21" fmla="*/ 2307319 h 8302172"/>
              <a:gd name="connsiteX22" fmla="*/ 1558524 w 4696783"/>
              <a:gd name="connsiteY22" fmla="*/ 189320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67342 w 4696783"/>
              <a:gd name="connsiteY26" fmla="*/ 489857 h 8302172"/>
              <a:gd name="connsiteX27" fmla="*/ 4205566 w 4696783"/>
              <a:gd name="connsiteY27" fmla="*/ 1575707 h 8302172"/>
              <a:gd name="connsiteX28" fmla="*/ 4529415 w 4696783"/>
              <a:gd name="connsiteY28" fmla="*/ 1270907 h 8302172"/>
              <a:gd name="connsiteX29" fmla="*/ 4696783 w 4696783"/>
              <a:gd name="connsiteY29" fmla="*/ 1273901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829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917356 w 4696783"/>
              <a:gd name="connsiteY20" fmla="*/ 2958194 h 8302172"/>
              <a:gd name="connsiteX21" fmla="*/ 1269327 w 4696783"/>
              <a:gd name="connsiteY21" fmla="*/ 2307319 h 8302172"/>
              <a:gd name="connsiteX22" fmla="*/ 1558524 w 4696783"/>
              <a:gd name="connsiteY22" fmla="*/ 189320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60992 w 4696783"/>
              <a:gd name="connsiteY26" fmla="*/ 499382 h 8302172"/>
              <a:gd name="connsiteX27" fmla="*/ 4205566 w 4696783"/>
              <a:gd name="connsiteY27" fmla="*/ 1575707 h 8302172"/>
              <a:gd name="connsiteX28" fmla="*/ 4529415 w 4696783"/>
              <a:gd name="connsiteY28" fmla="*/ 1270907 h 8302172"/>
              <a:gd name="connsiteX29" fmla="*/ 4696783 w 4696783"/>
              <a:gd name="connsiteY29" fmla="*/ 1273901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829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917356 w 4696783"/>
              <a:gd name="connsiteY20" fmla="*/ 2958194 h 8302172"/>
              <a:gd name="connsiteX21" fmla="*/ 1269327 w 4696783"/>
              <a:gd name="connsiteY21" fmla="*/ 2307319 h 8302172"/>
              <a:gd name="connsiteX22" fmla="*/ 1558524 w 4696783"/>
              <a:gd name="connsiteY22" fmla="*/ 189320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60992 w 4696783"/>
              <a:gd name="connsiteY26" fmla="*/ 499382 h 8302172"/>
              <a:gd name="connsiteX27" fmla="*/ 4205566 w 4696783"/>
              <a:gd name="connsiteY27" fmla="*/ 1575707 h 8302172"/>
              <a:gd name="connsiteX28" fmla="*/ 4529415 w 4696783"/>
              <a:gd name="connsiteY28" fmla="*/ 1270907 h 8302172"/>
              <a:gd name="connsiteX29" fmla="*/ 4696783 w 4696783"/>
              <a:gd name="connsiteY29" fmla="*/ 1273901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829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917356 w 4696783"/>
              <a:gd name="connsiteY20" fmla="*/ 2958194 h 8302172"/>
              <a:gd name="connsiteX21" fmla="*/ 1269327 w 4696783"/>
              <a:gd name="connsiteY21" fmla="*/ 2307319 h 8302172"/>
              <a:gd name="connsiteX22" fmla="*/ 1558524 w 4696783"/>
              <a:gd name="connsiteY22" fmla="*/ 189320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60992 w 4696783"/>
              <a:gd name="connsiteY26" fmla="*/ 499382 h 8302172"/>
              <a:gd name="connsiteX27" fmla="*/ 4205566 w 4696783"/>
              <a:gd name="connsiteY27" fmla="*/ 1575707 h 8302172"/>
              <a:gd name="connsiteX28" fmla="*/ 4529415 w 4696783"/>
              <a:gd name="connsiteY28" fmla="*/ 1270907 h 8302172"/>
              <a:gd name="connsiteX29" fmla="*/ 4696783 w 4696783"/>
              <a:gd name="connsiteY29" fmla="*/ 1273901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829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917356 w 4696783"/>
              <a:gd name="connsiteY20" fmla="*/ 2958194 h 8302172"/>
              <a:gd name="connsiteX21" fmla="*/ 1269327 w 4696783"/>
              <a:gd name="connsiteY21" fmla="*/ 2307319 h 8302172"/>
              <a:gd name="connsiteX22" fmla="*/ 1558524 w 4696783"/>
              <a:gd name="connsiteY22" fmla="*/ 189320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60992 w 4696783"/>
              <a:gd name="connsiteY26" fmla="*/ 499382 h 8302172"/>
              <a:gd name="connsiteX27" fmla="*/ 4215091 w 4696783"/>
              <a:gd name="connsiteY27" fmla="*/ 1591582 h 8302172"/>
              <a:gd name="connsiteX28" fmla="*/ 4529415 w 4696783"/>
              <a:gd name="connsiteY28" fmla="*/ 1270907 h 8302172"/>
              <a:gd name="connsiteX29" fmla="*/ 4696783 w 4696783"/>
              <a:gd name="connsiteY29" fmla="*/ 1273901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829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917356 w 4696783"/>
              <a:gd name="connsiteY20" fmla="*/ 2958194 h 8302172"/>
              <a:gd name="connsiteX21" fmla="*/ 1269327 w 4696783"/>
              <a:gd name="connsiteY21" fmla="*/ 2307319 h 8302172"/>
              <a:gd name="connsiteX22" fmla="*/ 1558524 w 4696783"/>
              <a:gd name="connsiteY22" fmla="*/ 189320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60992 w 4696783"/>
              <a:gd name="connsiteY26" fmla="*/ 499382 h 8302172"/>
              <a:gd name="connsiteX27" fmla="*/ 4224616 w 4696783"/>
              <a:gd name="connsiteY27" fmla="*/ 1594757 h 8302172"/>
              <a:gd name="connsiteX28" fmla="*/ 4529415 w 4696783"/>
              <a:gd name="connsiteY28" fmla="*/ 1270907 h 8302172"/>
              <a:gd name="connsiteX29" fmla="*/ 4696783 w 4696783"/>
              <a:gd name="connsiteY29" fmla="*/ 1273901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829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917356 w 4696783"/>
              <a:gd name="connsiteY20" fmla="*/ 2958194 h 8302172"/>
              <a:gd name="connsiteX21" fmla="*/ 1269327 w 4696783"/>
              <a:gd name="connsiteY21" fmla="*/ 2307319 h 8302172"/>
              <a:gd name="connsiteX22" fmla="*/ 1558524 w 4696783"/>
              <a:gd name="connsiteY22" fmla="*/ 189320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60992 w 4696783"/>
              <a:gd name="connsiteY26" fmla="*/ 499382 h 8302172"/>
              <a:gd name="connsiteX27" fmla="*/ 4224616 w 4696783"/>
              <a:gd name="connsiteY27" fmla="*/ 1594757 h 8302172"/>
              <a:gd name="connsiteX28" fmla="*/ 4529415 w 4696783"/>
              <a:gd name="connsiteY28" fmla="*/ 1270907 h 8302172"/>
              <a:gd name="connsiteX29" fmla="*/ 4696783 w 4696783"/>
              <a:gd name="connsiteY29" fmla="*/ 1273901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829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917356 w 4696783"/>
              <a:gd name="connsiteY20" fmla="*/ 2958194 h 8302172"/>
              <a:gd name="connsiteX21" fmla="*/ 1269327 w 4696783"/>
              <a:gd name="connsiteY21" fmla="*/ 2307319 h 8302172"/>
              <a:gd name="connsiteX22" fmla="*/ 1558524 w 4696783"/>
              <a:gd name="connsiteY22" fmla="*/ 189320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60992 w 4696783"/>
              <a:gd name="connsiteY26" fmla="*/ 499382 h 8302172"/>
              <a:gd name="connsiteX27" fmla="*/ 4224616 w 4696783"/>
              <a:gd name="connsiteY27" fmla="*/ 1594757 h 8302172"/>
              <a:gd name="connsiteX28" fmla="*/ 4529415 w 4696783"/>
              <a:gd name="connsiteY28" fmla="*/ 1270907 h 8302172"/>
              <a:gd name="connsiteX29" fmla="*/ 4696783 w 4696783"/>
              <a:gd name="connsiteY29" fmla="*/ 1273901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829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917356 w 4696783"/>
              <a:gd name="connsiteY20" fmla="*/ 2958194 h 8302172"/>
              <a:gd name="connsiteX21" fmla="*/ 1269327 w 4696783"/>
              <a:gd name="connsiteY21" fmla="*/ 2307319 h 8302172"/>
              <a:gd name="connsiteX22" fmla="*/ 1558524 w 4696783"/>
              <a:gd name="connsiteY22" fmla="*/ 189320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60992 w 4696783"/>
              <a:gd name="connsiteY26" fmla="*/ 499382 h 8302172"/>
              <a:gd name="connsiteX27" fmla="*/ 4224616 w 4696783"/>
              <a:gd name="connsiteY27" fmla="*/ 1594757 h 8302172"/>
              <a:gd name="connsiteX28" fmla="*/ 4535765 w 4696783"/>
              <a:gd name="connsiteY28" fmla="*/ 1277257 h 8302172"/>
              <a:gd name="connsiteX29" fmla="*/ 4696783 w 4696783"/>
              <a:gd name="connsiteY29" fmla="*/ 1273901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829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917356 w 4696783"/>
              <a:gd name="connsiteY20" fmla="*/ 2958194 h 8302172"/>
              <a:gd name="connsiteX21" fmla="*/ 1269327 w 4696783"/>
              <a:gd name="connsiteY21" fmla="*/ 2307319 h 8302172"/>
              <a:gd name="connsiteX22" fmla="*/ 1558524 w 4696783"/>
              <a:gd name="connsiteY22" fmla="*/ 189320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60992 w 4696783"/>
              <a:gd name="connsiteY26" fmla="*/ 499382 h 8302172"/>
              <a:gd name="connsiteX27" fmla="*/ 4224616 w 4696783"/>
              <a:gd name="connsiteY27" fmla="*/ 1594757 h 8302172"/>
              <a:gd name="connsiteX28" fmla="*/ 4542115 w 4696783"/>
              <a:gd name="connsiteY28" fmla="*/ 1280432 h 8302172"/>
              <a:gd name="connsiteX29" fmla="*/ 4696783 w 4696783"/>
              <a:gd name="connsiteY29" fmla="*/ 1273901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829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917356 w 4696783"/>
              <a:gd name="connsiteY20" fmla="*/ 2958194 h 8302172"/>
              <a:gd name="connsiteX21" fmla="*/ 1269327 w 4696783"/>
              <a:gd name="connsiteY21" fmla="*/ 2307319 h 8302172"/>
              <a:gd name="connsiteX22" fmla="*/ 1558524 w 4696783"/>
              <a:gd name="connsiteY22" fmla="*/ 189320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60992 w 4696783"/>
              <a:gd name="connsiteY26" fmla="*/ 499382 h 8302172"/>
              <a:gd name="connsiteX27" fmla="*/ 4224616 w 4696783"/>
              <a:gd name="connsiteY27" fmla="*/ 1594757 h 8302172"/>
              <a:gd name="connsiteX28" fmla="*/ 4542115 w 4696783"/>
              <a:gd name="connsiteY28" fmla="*/ 1280432 h 8302172"/>
              <a:gd name="connsiteX29" fmla="*/ 4696783 w 4696783"/>
              <a:gd name="connsiteY29" fmla="*/ 1273901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829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917356 w 4696783"/>
              <a:gd name="connsiteY20" fmla="*/ 2958194 h 8302172"/>
              <a:gd name="connsiteX21" fmla="*/ 1269327 w 4696783"/>
              <a:gd name="connsiteY21" fmla="*/ 2307319 h 8302172"/>
              <a:gd name="connsiteX22" fmla="*/ 1558524 w 4696783"/>
              <a:gd name="connsiteY22" fmla="*/ 189320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60992 w 4696783"/>
              <a:gd name="connsiteY26" fmla="*/ 499382 h 8302172"/>
              <a:gd name="connsiteX27" fmla="*/ 4224616 w 4696783"/>
              <a:gd name="connsiteY27" fmla="*/ 1594757 h 8302172"/>
              <a:gd name="connsiteX28" fmla="*/ 4542115 w 4696783"/>
              <a:gd name="connsiteY28" fmla="*/ 1280432 h 8302172"/>
              <a:gd name="connsiteX29" fmla="*/ 4696783 w 4696783"/>
              <a:gd name="connsiteY29" fmla="*/ 1277076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829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917356 w 4696783"/>
              <a:gd name="connsiteY20" fmla="*/ 2958194 h 8302172"/>
              <a:gd name="connsiteX21" fmla="*/ 1269327 w 4696783"/>
              <a:gd name="connsiteY21" fmla="*/ 2307319 h 8302172"/>
              <a:gd name="connsiteX22" fmla="*/ 1558524 w 4696783"/>
              <a:gd name="connsiteY22" fmla="*/ 189320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60992 w 4696783"/>
              <a:gd name="connsiteY26" fmla="*/ 499382 h 8302172"/>
              <a:gd name="connsiteX27" fmla="*/ 4224616 w 4696783"/>
              <a:gd name="connsiteY27" fmla="*/ 1594757 h 8302172"/>
              <a:gd name="connsiteX28" fmla="*/ 4542115 w 4696783"/>
              <a:gd name="connsiteY28" fmla="*/ 1280432 h 8302172"/>
              <a:gd name="connsiteX29" fmla="*/ 4696783 w 4696783"/>
              <a:gd name="connsiteY29" fmla="*/ 1277076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829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917356 w 4696783"/>
              <a:gd name="connsiteY20" fmla="*/ 2958194 h 8302172"/>
              <a:gd name="connsiteX21" fmla="*/ 1269327 w 4696783"/>
              <a:gd name="connsiteY21" fmla="*/ 2307319 h 8302172"/>
              <a:gd name="connsiteX22" fmla="*/ 1558524 w 4696783"/>
              <a:gd name="connsiteY22" fmla="*/ 189320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60992 w 4696783"/>
              <a:gd name="connsiteY26" fmla="*/ 499382 h 8302172"/>
              <a:gd name="connsiteX27" fmla="*/ 4224616 w 4696783"/>
              <a:gd name="connsiteY27" fmla="*/ 1594757 h 8302172"/>
              <a:gd name="connsiteX28" fmla="*/ 4542115 w 4696783"/>
              <a:gd name="connsiteY28" fmla="*/ 1280432 h 8302172"/>
              <a:gd name="connsiteX29" fmla="*/ 4696783 w 4696783"/>
              <a:gd name="connsiteY29" fmla="*/ 1277076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829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917356 w 4696783"/>
              <a:gd name="connsiteY20" fmla="*/ 2958194 h 8302172"/>
              <a:gd name="connsiteX21" fmla="*/ 1269327 w 4696783"/>
              <a:gd name="connsiteY21" fmla="*/ 2307319 h 8302172"/>
              <a:gd name="connsiteX22" fmla="*/ 1558524 w 4696783"/>
              <a:gd name="connsiteY22" fmla="*/ 189320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60992 w 4696783"/>
              <a:gd name="connsiteY26" fmla="*/ 499382 h 8302172"/>
              <a:gd name="connsiteX27" fmla="*/ 4224616 w 4696783"/>
              <a:gd name="connsiteY27" fmla="*/ 1594757 h 8302172"/>
              <a:gd name="connsiteX28" fmla="*/ 4542115 w 4696783"/>
              <a:gd name="connsiteY28" fmla="*/ 1280432 h 8302172"/>
              <a:gd name="connsiteX29" fmla="*/ 4696783 w 4696783"/>
              <a:gd name="connsiteY29" fmla="*/ 1277076 h 8302172"/>
              <a:gd name="connsiteX0" fmla="*/ 1102231 w 4696783"/>
              <a:gd name="connsiteY0" fmla="*/ 8302172 h 8302172"/>
              <a:gd name="connsiteX1" fmla="*/ 1247374 w 4696783"/>
              <a:gd name="connsiteY1" fmla="*/ 6952344 h 8302172"/>
              <a:gd name="connsiteX2" fmla="*/ 1174803 w 4696783"/>
              <a:gd name="connsiteY2" fmla="*/ 6212115 h 8302172"/>
              <a:gd name="connsiteX3" fmla="*/ 971603 w 4696783"/>
              <a:gd name="connsiteY3" fmla="*/ 5486401 h 8302172"/>
              <a:gd name="connsiteX4" fmla="*/ 855488 w 4696783"/>
              <a:gd name="connsiteY4" fmla="*/ 4455887 h 8302172"/>
              <a:gd name="connsiteX5" fmla="*/ 913546 w 4696783"/>
              <a:gd name="connsiteY5" fmla="*/ 3614058 h 8302172"/>
              <a:gd name="connsiteX6" fmla="*/ 1088443 w 4696783"/>
              <a:gd name="connsiteY6" fmla="*/ 3098438 h 8302172"/>
              <a:gd name="connsiteX7" fmla="*/ 1290918 w 4696783"/>
              <a:gd name="connsiteY7" fmla="*/ 2714898 h 8302172"/>
              <a:gd name="connsiteX8" fmla="*/ 1552174 w 4696783"/>
              <a:gd name="connsiteY8" fmla="*/ 2336801 h 8302172"/>
              <a:gd name="connsiteX9" fmla="*/ 1959300 w 4696783"/>
              <a:gd name="connsiteY9" fmla="*/ 1888309 h 8302172"/>
              <a:gd name="connsiteX10" fmla="*/ 1879108 w 4696783"/>
              <a:gd name="connsiteY10" fmla="*/ 1791427 h 8302172"/>
              <a:gd name="connsiteX11" fmla="*/ 1557618 w 4696783"/>
              <a:gd name="connsiteY11" fmla="*/ 2166258 h 8302172"/>
              <a:gd name="connsiteX12" fmla="*/ 1355868 w 4696783"/>
              <a:gd name="connsiteY12" fmla="*/ 2465978 h 8302172"/>
              <a:gd name="connsiteX13" fmla="*/ 1048891 w 4696783"/>
              <a:gd name="connsiteY13" fmla="*/ 2958012 h 8302172"/>
              <a:gd name="connsiteX14" fmla="*/ 847143 w 4696783"/>
              <a:gd name="connsiteY14" fmla="*/ 3210198 h 8302172"/>
              <a:gd name="connsiteX15" fmla="*/ 549963 w 4696783"/>
              <a:gd name="connsiteY15" fmla="*/ 3355341 h 8302172"/>
              <a:gd name="connsiteX16" fmla="*/ 3726 w 4696783"/>
              <a:gd name="connsiteY16" fmla="*/ 3395618 h 8302172"/>
              <a:gd name="connsiteX17" fmla="*/ 3137 w 4696783"/>
              <a:gd name="connsiteY17" fmla="*/ 3286398 h 8302172"/>
              <a:gd name="connsiteX18" fmla="*/ 311566 w 4696783"/>
              <a:gd name="connsiteY18" fmla="*/ 3270432 h 8302172"/>
              <a:gd name="connsiteX19" fmla="*/ 673697 w 4696783"/>
              <a:gd name="connsiteY19" fmla="*/ 3177178 h 8302172"/>
              <a:gd name="connsiteX20" fmla="*/ 917356 w 4696783"/>
              <a:gd name="connsiteY20" fmla="*/ 2958194 h 8302172"/>
              <a:gd name="connsiteX21" fmla="*/ 1269327 w 4696783"/>
              <a:gd name="connsiteY21" fmla="*/ 2307319 h 8302172"/>
              <a:gd name="connsiteX22" fmla="*/ 1558524 w 4696783"/>
              <a:gd name="connsiteY22" fmla="*/ 1893208 h 8302172"/>
              <a:gd name="connsiteX23" fmla="*/ 1856974 w 4696783"/>
              <a:gd name="connsiteY23" fmla="*/ 1567543 h 8302172"/>
              <a:gd name="connsiteX24" fmla="*/ 3351945 w 4696783"/>
              <a:gd name="connsiteY24" fmla="*/ 0 h 8302172"/>
              <a:gd name="connsiteX25" fmla="*/ 3493097 w 4696783"/>
              <a:gd name="connsiteY25" fmla="*/ 152672 h 8302172"/>
              <a:gd name="connsiteX26" fmla="*/ 3160992 w 4696783"/>
              <a:gd name="connsiteY26" fmla="*/ 499382 h 8302172"/>
              <a:gd name="connsiteX27" fmla="*/ 4224616 w 4696783"/>
              <a:gd name="connsiteY27" fmla="*/ 1594757 h 8302172"/>
              <a:gd name="connsiteX28" fmla="*/ 4542115 w 4696783"/>
              <a:gd name="connsiteY28" fmla="*/ 1280432 h 8302172"/>
              <a:gd name="connsiteX29" fmla="*/ 4696783 w 4696783"/>
              <a:gd name="connsiteY29" fmla="*/ 1277076 h 8302172"/>
              <a:gd name="connsiteX0" fmla="*/ 1101749 w 4696301"/>
              <a:gd name="connsiteY0" fmla="*/ 8302172 h 8302172"/>
              <a:gd name="connsiteX1" fmla="*/ 1246892 w 4696301"/>
              <a:gd name="connsiteY1" fmla="*/ 6952344 h 8302172"/>
              <a:gd name="connsiteX2" fmla="*/ 1174321 w 4696301"/>
              <a:gd name="connsiteY2" fmla="*/ 6212115 h 8302172"/>
              <a:gd name="connsiteX3" fmla="*/ 971121 w 4696301"/>
              <a:gd name="connsiteY3" fmla="*/ 5486401 h 8302172"/>
              <a:gd name="connsiteX4" fmla="*/ 855006 w 4696301"/>
              <a:gd name="connsiteY4" fmla="*/ 4455887 h 8302172"/>
              <a:gd name="connsiteX5" fmla="*/ 913064 w 4696301"/>
              <a:gd name="connsiteY5" fmla="*/ 3614058 h 8302172"/>
              <a:gd name="connsiteX6" fmla="*/ 1087961 w 4696301"/>
              <a:gd name="connsiteY6" fmla="*/ 3098438 h 8302172"/>
              <a:gd name="connsiteX7" fmla="*/ 1290436 w 4696301"/>
              <a:gd name="connsiteY7" fmla="*/ 2714898 h 8302172"/>
              <a:gd name="connsiteX8" fmla="*/ 1551692 w 4696301"/>
              <a:gd name="connsiteY8" fmla="*/ 2336801 h 8302172"/>
              <a:gd name="connsiteX9" fmla="*/ 1958818 w 4696301"/>
              <a:gd name="connsiteY9" fmla="*/ 1888309 h 8302172"/>
              <a:gd name="connsiteX10" fmla="*/ 1878626 w 4696301"/>
              <a:gd name="connsiteY10" fmla="*/ 1791427 h 8302172"/>
              <a:gd name="connsiteX11" fmla="*/ 1557136 w 4696301"/>
              <a:gd name="connsiteY11" fmla="*/ 2166258 h 8302172"/>
              <a:gd name="connsiteX12" fmla="*/ 1355386 w 4696301"/>
              <a:gd name="connsiteY12" fmla="*/ 2465978 h 8302172"/>
              <a:gd name="connsiteX13" fmla="*/ 1048409 w 4696301"/>
              <a:gd name="connsiteY13" fmla="*/ 2958012 h 8302172"/>
              <a:gd name="connsiteX14" fmla="*/ 846661 w 4696301"/>
              <a:gd name="connsiteY14" fmla="*/ 3210198 h 8302172"/>
              <a:gd name="connsiteX15" fmla="*/ 549481 w 4696301"/>
              <a:gd name="connsiteY15" fmla="*/ 3355341 h 8302172"/>
              <a:gd name="connsiteX16" fmla="*/ 3244 w 4696301"/>
              <a:gd name="connsiteY16" fmla="*/ 3395618 h 8302172"/>
              <a:gd name="connsiteX17" fmla="*/ 2655 w 4696301"/>
              <a:gd name="connsiteY17" fmla="*/ 3286398 h 8302172"/>
              <a:gd name="connsiteX18" fmla="*/ 311084 w 4696301"/>
              <a:gd name="connsiteY18" fmla="*/ 3270432 h 8302172"/>
              <a:gd name="connsiteX19" fmla="*/ 673215 w 4696301"/>
              <a:gd name="connsiteY19" fmla="*/ 3177178 h 8302172"/>
              <a:gd name="connsiteX20" fmla="*/ 916874 w 4696301"/>
              <a:gd name="connsiteY20" fmla="*/ 2958194 h 8302172"/>
              <a:gd name="connsiteX21" fmla="*/ 1268845 w 4696301"/>
              <a:gd name="connsiteY21" fmla="*/ 2307319 h 8302172"/>
              <a:gd name="connsiteX22" fmla="*/ 1558042 w 4696301"/>
              <a:gd name="connsiteY22" fmla="*/ 1893208 h 8302172"/>
              <a:gd name="connsiteX23" fmla="*/ 1856492 w 4696301"/>
              <a:gd name="connsiteY23" fmla="*/ 1567543 h 8302172"/>
              <a:gd name="connsiteX24" fmla="*/ 3351463 w 4696301"/>
              <a:gd name="connsiteY24" fmla="*/ 0 h 8302172"/>
              <a:gd name="connsiteX25" fmla="*/ 3492615 w 4696301"/>
              <a:gd name="connsiteY25" fmla="*/ 152672 h 8302172"/>
              <a:gd name="connsiteX26" fmla="*/ 3160510 w 4696301"/>
              <a:gd name="connsiteY26" fmla="*/ 499382 h 8302172"/>
              <a:gd name="connsiteX27" fmla="*/ 4224134 w 4696301"/>
              <a:gd name="connsiteY27" fmla="*/ 1594757 h 8302172"/>
              <a:gd name="connsiteX28" fmla="*/ 4541633 w 4696301"/>
              <a:gd name="connsiteY28" fmla="*/ 1280432 h 8302172"/>
              <a:gd name="connsiteX29" fmla="*/ 4696301 w 4696301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085306 w 4693646"/>
              <a:gd name="connsiteY6" fmla="*/ 3098438 h 8302172"/>
              <a:gd name="connsiteX7" fmla="*/ 1287781 w 4693646"/>
              <a:gd name="connsiteY7" fmla="*/ 2714898 h 8302172"/>
              <a:gd name="connsiteX8" fmla="*/ 1549037 w 4693646"/>
              <a:gd name="connsiteY8" fmla="*/ 2336801 h 8302172"/>
              <a:gd name="connsiteX9" fmla="*/ 1956163 w 4693646"/>
              <a:gd name="connsiteY9" fmla="*/ 1888309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5978 h 8302172"/>
              <a:gd name="connsiteX13" fmla="*/ 1045754 w 4693646"/>
              <a:gd name="connsiteY13" fmla="*/ 2958012 h 8302172"/>
              <a:gd name="connsiteX14" fmla="*/ 844006 w 4693646"/>
              <a:gd name="connsiteY14" fmla="*/ 3210198 h 8302172"/>
              <a:gd name="connsiteX15" fmla="*/ 546826 w 4693646"/>
              <a:gd name="connsiteY15" fmla="*/ 3355341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085306 w 4693646"/>
              <a:gd name="connsiteY6" fmla="*/ 3098438 h 8302172"/>
              <a:gd name="connsiteX7" fmla="*/ 1287781 w 4693646"/>
              <a:gd name="connsiteY7" fmla="*/ 2714898 h 8302172"/>
              <a:gd name="connsiteX8" fmla="*/ 1549037 w 4693646"/>
              <a:gd name="connsiteY8" fmla="*/ 2336801 h 8302172"/>
              <a:gd name="connsiteX9" fmla="*/ 1956163 w 4693646"/>
              <a:gd name="connsiteY9" fmla="*/ 1888309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5978 h 8302172"/>
              <a:gd name="connsiteX13" fmla="*/ 1045754 w 4693646"/>
              <a:gd name="connsiteY13" fmla="*/ 2958012 h 8302172"/>
              <a:gd name="connsiteX14" fmla="*/ 844006 w 4693646"/>
              <a:gd name="connsiteY14" fmla="*/ 3210198 h 8302172"/>
              <a:gd name="connsiteX15" fmla="*/ 546826 w 4693646"/>
              <a:gd name="connsiteY15" fmla="*/ 3355341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085306 w 4693646"/>
              <a:gd name="connsiteY6" fmla="*/ 3098438 h 8302172"/>
              <a:gd name="connsiteX7" fmla="*/ 1287781 w 4693646"/>
              <a:gd name="connsiteY7" fmla="*/ 2714898 h 8302172"/>
              <a:gd name="connsiteX8" fmla="*/ 1549037 w 4693646"/>
              <a:gd name="connsiteY8" fmla="*/ 2336801 h 8302172"/>
              <a:gd name="connsiteX9" fmla="*/ 1956163 w 4693646"/>
              <a:gd name="connsiteY9" fmla="*/ 1888309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5978 h 8302172"/>
              <a:gd name="connsiteX13" fmla="*/ 1045754 w 4693646"/>
              <a:gd name="connsiteY13" fmla="*/ 2958012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085306 w 4693646"/>
              <a:gd name="connsiteY6" fmla="*/ 3098438 h 8302172"/>
              <a:gd name="connsiteX7" fmla="*/ 1287781 w 4693646"/>
              <a:gd name="connsiteY7" fmla="*/ 2714898 h 8302172"/>
              <a:gd name="connsiteX8" fmla="*/ 1549037 w 4693646"/>
              <a:gd name="connsiteY8" fmla="*/ 2336801 h 8302172"/>
              <a:gd name="connsiteX9" fmla="*/ 1956163 w 4693646"/>
              <a:gd name="connsiteY9" fmla="*/ 1888309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5978 h 8302172"/>
              <a:gd name="connsiteX13" fmla="*/ 1045754 w 4693646"/>
              <a:gd name="connsiteY13" fmla="*/ 2958012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085306 w 4693646"/>
              <a:gd name="connsiteY6" fmla="*/ 3098438 h 8302172"/>
              <a:gd name="connsiteX7" fmla="*/ 1287781 w 4693646"/>
              <a:gd name="connsiteY7" fmla="*/ 2714898 h 8302172"/>
              <a:gd name="connsiteX8" fmla="*/ 1549037 w 4693646"/>
              <a:gd name="connsiteY8" fmla="*/ 2336801 h 8302172"/>
              <a:gd name="connsiteX9" fmla="*/ 1956163 w 4693646"/>
              <a:gd name="connsiteY9" fmla="*/ 1888309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5978 h 8302172"/>
              <a:gd name="connsiteX13" fmla="*/ 1045754 w 4693646"/>
              <a:gd name="connsiteY13" fmla="*/ 2958012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085306 w 4693646"/>
              <a:gd name="connsiteY6" fmla="*/ 3098438 h 8302172"/>
              <a:gd name="connsiteX7" fmla="*/ 1287781 w 4693646"/>
              <a:gd name="connsiteY7" fmla="*/ 2714898 h 8302172"/>
              <a:gd name="connsiteX8" fmla="*/ 1549037 w 4693646"/>
              <a:gd name="connsiteY8" fmla="*/ 2336801 h 8302172"/>
              <a:gd name="connsiteX9" fmla="*/ 1956163 w 4693646"/>
              <a:gd name="connsiteY9" fmla="*/ 1888309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5978 h 8302172"/>
              <a:gd name="connsiteX13" fmla="*/ 1045754 w 4693646"/>
              <a:gd name="connsiteY13" fmla="*/ 2958012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085306 w 4693646"/>
              <a:gd name="connsiteY6" fmla="*/ 3098438 h 8302172"/>
              <a:gd name="connsiteX7" fmla="*/ 1287781 w 4693646"/>
              <a:gd name="connsiteY7" fmla="*/ 2714898 h 8302172"/>
              <a:gd name="connsiteX8" fmla="*/ 1549037 w 4693646"/>
              <a:gd name="connsiteY8" fmla="*/ 2336801 h 8302172"/>
              <a:gd name="connsiteX9" fmla="*/ 1956163 w 4693646"/>
              <a:gd name="connsiteY9" fmla="*/ 1888309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5978 h 8302172"/>
              <a:gd name="connsiteX13" fmla="*/ 1045754 w 4693646"/>
              <a:gd name="connsiteY13" fmla="*/ 2958012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085306 w 4693646"/>
              <a:gd name="connsiteY6" fmla="*/ 3098438 h 8302172"/>
              <a:gd name="connsiteX7" fmla="*/ 1287781 w 4693646"/>
              <a:gd name="connsiteY7" fmla="*/ 2714898 h 8302172"/>
              <a:gd name="connsiteX8" fmla="*/ 1549037 w 4693646"/>
              <a:gd name="connsiteY8" fmla="*/ 2336801 h 8302172"/>
              <a:gd name="connsiteX9" fmla="*/ 1956163 w 4693646"/>
              <a:gd name="connsiteY9" fmla="*/ 1888309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5978 h 8302172"/>
              <a:gd name="connsiteX13" fmla="*/ 1045754 w 4693646"/>
              <a:gd name="connsiteY13" fmla="*/ 2958012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085306 w 4693646"/>
              <a:gd name="connsiteY6" fmla="*/ 3098438 h 8302172"/>
              <a:gd name="connsiteX7" fmla="*/ 1287781 w 4693646"/>
              <a:gd name="connsiteY7" fmla="*/ 2714898 h 8302172"/>
              <a:gd name="connsiteX8" fmla="*/ 1549037 w 4693646"/>
              <a:gd name="connsiteY8" fmla="*/ 2336801 h 8302172"/>
              <a:gd name="connsiteX9" fmla="*/ 1956163 w 4693646"/>
              <a:gd name="connsiteY9" fmla="*/ 1888309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5978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085306 w 4693646"/>
              <a:gd name="connsiteY6" fmla="*/ 3098438 h 8302172"/>
              <a:gd name="connsiteX7" fmla="*/ 1287781 w 4693646"/>
              <a:gd name="connsiteY7" fmla="*/ 2714898 h 8302172"/>
              <a:gd name="connsiteX8" fmla="*/ 1549037 w 4693646"/>
              <a:gd name="connsiteY8" fmla="*/ 2336801 h 8302172"/>
              <a:gd name="connsiteX9" fmla="*/ 1956163 w 4693646"/>
              <a:gd name="connsiteY9" fmla="*/ 1888309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5978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085306 w 4693646"/>
              <a:gd name="connsiteY6" fmla="*/ 3098438 h 8302172"/>
              <a:gd name="connsiteX7" fmla="*/ 1287781 w 4693646"/>
              <a:gd name="connsiteY7" fmla="*/ 2714898 h 8302172"/>
              <a:gd name="connsiteX8" fmla="*/ 1549037 w 4693646"/>
              <a:gd name="connsiteY8" fmla="*/ 2336801 h 8302172"/>
              <a:gd name="connsiteX9" fmla="*/ 1956163 w 4693646"/>
              <a:gd name="connsiteY9" fmla="*/ 1888309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085306 w 4693646"/>
              <a:gd name="connsiteY6" fmla="*/ 3098438 h 8302172"/>
              <a:gd name="connsiteX7" fmla="*/ 1287781 w 4693646"/>
              <a:gd name="connsiteY7" fmla="*/ 2714898 h 8302172"/>
              <a:gd name="connsiteX8" fmla="*/ 1549037 w 4693646"/>
              <a:gd name="connsiteY8" fmla="*/ 2336801 h 8302172"/>
              <a:gd name="connsiteX9" fmla="*/ 1956163 w 4693646"/>
              <a:gd name="connsiteY9" fmla="*/ 1888309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085306 w 4693646"/>
              <a:gd name="connsiteY6" fmla="*/ 3098438 h 8302172"/>
              <a:gd name="connsiteX7" fmla="*/ 1287781 w 4693646"/>
              <a:gd name="connsiteY7" fmla="*/ 2714898 h 8302172"/>
              <a:gd name="connsiteX8" fmla="*/ 1549037 w 4693646"/>
              <a:gd name="connsiteY8" fmla="*/ 2336801 h 8302172"/>
              <a:gd name="connsiteX9" fmla="*/ 1956163 w 4693646"/>
              <a:gd name="connsiteY9" fmla="*/ 1888309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085306 w 4693646"/>
              <a:gd name="connsiteY6" fmla="*/ 3098438 h 8302172"/>
              <a:gd name="connsiteX7" fmla="*/ 1287781 w 4693646"/>
              <a:gd name="connsiteY7" fmla="*/ 2714898 h 8302172"/>
              <a:gd name="connsiteX8" fmla="*/ 1549037 w 4693646"/>
              <a:gd name="connsiteY8" fmla="*/ 2336801 h 8302172"/>
              <a:gd name="connsiteX9" fmla="*/ 1956163 w 4693646"/>
              <a:gd name="connsiteY9" fmla="*/ 1888309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085306 w 4693646"/>
              <a:gd name="connsiteY6" fmla="*/ 3098438 h 8302172"/>
              <a:gd name="connsiteX7" fmla="*/ 1287781 w 4693646"/>
              <a:gd name="connsiteY7" fmla="*/ 2714898 h 8302172"/>
              <a:gd name="connsiteX8" fmla="*/ 1549037 w 4693646"/>
              <a:gd name="connsiteY8" fmla="*/ 2336801 h 8302172"/>
              <a:gd name="connsiteX9" fmla="*/ 1956163 w 4693646"/>
              <a:gd name="connsiteY9" fmla="*/ 1888309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085306 w 4693646"/>
              <a:gd name="connsiteY6" fmla="*/ 3098438 h 8302172"/>
              <a:gd name="connsiteX7" fmla="*/ 1287781 w 4693646"/>
              <a:gd name="connsiteY7" fmla="*/ 2714898 h 8302172"/>
              <a:gd name="connsiteX8" fmla="*/ 1549037 w 4693646"/>
              <a:gd name="connsiteY8" fmla="*/ 2336801 h 8302172"/>
              <a:gd name="connsiteX9" fmla="*/ 1956163 w 4693646"/>
              <a:gd name="connsiteY9" fmla="*/ 1888309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085306 w 4693646"/>
              <a:gd name="connsiteY6" fmla="*/ 3098438 h 8302172"/>
              <a:gd name="connsiteX7" fmla="*/ 1287781 w 4693646"/>
              <a:gd name="connsiteY7" fmla="*/ 2714898 h 8302172"/>
              <a:gd name="connsiteX8" fmla="*/ 1549037 w 4693646"/>
              <a:gd name="connsiteY8" fmla="*/ 2336801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085306 w 4693646"/>
              <a:gd name="connsiteY6" fmla="*/ 3098438 h 8302172"/>
              <a:gd name="connsiteX7" fmla="*/ 1287781 w 4693646"/>
              <a:gd name="connsiteY7" fmla="*/ 2714898 h 8302172"/>
              <a:gd name="connsiteX8" fmla="*/ 1549037 w 4693646"/>
              <a:gd name="connsiteY8" fmla="*/ 2336801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085306 w 4693646"/>
              <a:gd name="connsiteY6" fmla="*/ 3098438 h 8302172"/>
              <a:gd name="connsiteX7" fmla="*/ 1287781 w 4693646"/>
              <a:gd name="connsiteY7" fmla="*/ 2714898 h 8302172"/>
              <a:gd name="connsiteX8" fmla="*/ 1571262 w 4693646"/>
              <a:gd name="connsiteY8" fmla="*/ 2365376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085306 w 4693646"/>
              <a:gd name="connsiteY6" fmla="*/ 3098438 h 8302172"/>
              <a:gd name="connsiteX7" fmla="*/ 1287781 w 4693646"/>
              <a:gd name="connsiteY7" fmla="*/ 2714898 h 8302172"/>
              <a:gd name="connsiteX8" fmla="*/ 1571262 w 4693646"/>
              <a:gd name="connsiteY8" fmla="*/ 2365376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085306 w 4693646"/>
              <a:gd name="connsiteY6" fmla="*/ 3098438 h 8302172"/>
              <a:gd name="connsiteX7" fmla="*/ 1306831 w 4693646"/>
              <a:gd name="connsiteY7" fmla="*/ 2733948 h 8302172"/>
              <a:gd name="connsiteX8" fmla="*/ 1571262 w 4693646"/>
              <a:gd name="connsiteY8" fmla="*/ 2365376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085306 w 4693646"/>
              <a:gd name="connsiteY6" fmla="*/ 3098438 h 8302172"/>
              <a:gd name="connsiteX7" fmla="*/ 1306831 w 4693646"/>
              <a:gd name="connsiteY7" fmla="*/ 2733948 h 8302172"/>
              <a:gd name="connsiteX8" fmla="*/ 1571262 w 4693646"/>
              <a:gd name="connsiteY8" fmla="*/ 2365376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085306 w 4693646"/>
              <a:gd name="connsiteY6" fmla="*/ 3098438 h 8302172"/>
              <a:gd name="connsiteX7" fmla="*/ 1306831 w 4693646"/>
              <a:gd name="connsiteY7" fmla="*/ 2733948 h 8302172"/>
              <a:gd name="connsiteX8" fmla="*/ 1571262 w 4693646"/>
              <a:gd name="connsiteY8" fmla="*/ 2365376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085306 w 4693646"/>
              <a:gd name="connsiteY6" fmla="*/ 3098438 h 8302172"/>
              <a:gd name="connsiteX7" fmla="*/ 1306831 w 4693646"/>
              <a:gd name="connsiteY7" fmla="*/ 2733948 h 8302172"/>
              <a:gd name="connsiteX8" fmla="*/ 1609362 w 4693646"/>
              <a:gd name="connsiteY8" fmla="*/ 2273301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085306 w 4693646"/>
              <a:gd name="connsiteY6" fmla="*/ 3098438 h 8302172"/>
              <a:gd name="connsiteX7" fmla="*/ 1306831 w 4693646"/>
              <a:gd name="connsiteY7" fmla="*/ 2733948 h 8302172"/>
              <a:gd name="connsiteX8" fmla="*/ 1622062 w 4693646"/>
              <a:gd name="connsiteY8" fmla="*/ 2276476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085306 w 4693646"/>
              <a:gd name="connsiteY6" fmla="*/ 3098438 h 8302172"/>
              <a:gd name="connsiteX7" fmla="*/ 1306831 w 4693646"/>
              <a:gd name="connsiteY7" fmla="*/ 2733948 h 8302172"/>
              <a:gd name="connsiteX8" fmla="*/ 1634762 w 4693646"/>
              <a:gd name="connsiteY8" fmla="*/ 2276476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085306 w 4693646"/>
              <a:gd name="connsiteY6" fmla="*/ 3098438 h 8302172"/>
              <a:gd name="connsiteX7" fmla="*/ 1306831 w 4693646"/>
              <a:gd name="connsiteY7" fmla="*/ 2733948 h 8302172"/>
              <a:gd name="connsiteX8" fmla="*/ 1634762 w 4693646"/>
              <a:gd name="connsiteY8" fmla="*/ 2276476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085306 w 4693646"/>
              <a:gd name="connsiteY6" fmla="*/ 3098438 h 8302172"/>
              <a:gd name="connsiteX7" fmla="*/ 1306831 w 4693646"/>
              <a:gd name="connsiteY7" fmla="*/ 2733948 h 8302172"/>
              <a:gd name="connsiteX8" fmla="*/ 1634762 w 4693646"/>
              <a:gd name="connsiteY8" fmla="*/ 2276476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085306 w 4693646"/>
              <a:gd name="connsiteY6" fmla="*/ 3098438 h 8302172"/>
              <a:gd name="connsiteX7" fmla="*/ 1310006 w 4693646"/>
              <a:gd name="connsiteY7" fmla="*/ 2746648 h 8302172"/>
              <a:gd name="connsiteX8" fmla="*/ 1634762 w 4693646"/>
              <a:gd name="connsiteY8" fmla="*/ 2276476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085306 w 4693646"/>
              <a:gd name="connsiteY6" fmla="*/ 3098438 h 8302172"/>
              <a:gd name="connsiteX7" fmla="*/ 1310006 w 4693646"/>
              <a:gd name="connsiteY7" fmla="*/ 2746648 h 8302172"/>
              <a:gd name="connsiteX8" fmla="*/ 1634762 w 4693646"/>
              <a:gd name="connsiteY8" fmla="*/ 2276476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085306 w 4693646"/>
              <a:gd name="connsiteY6" fmla="*/ 3098438 h 8302172"/>
              <a:gd name="connsiteX7" fmla="*/ 1310006 w 4693646"/>
              <a:gd name="connsiteY7" fmla="*/ 2746648 h 8302172"/>
              <a:gd name="connsiteX8" fmla="*/ 1634762 w 4693646"/>
              <a:gd name="connsiteY8" fmla="*/ 2276476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110706 w 4693646"/>
              <a:gd name="connsiteY6" fmla="*/ 3107963 h 8302172"/>
              <a:gd name="connsiteX7" fmla="*/ 1310006 w 4693646"/>
              <a:gd name="connsiteY7" fmla="*/ 2746648 h 8302172"/>
              <a:gd name="connsiteX8" fmla="*/ 1634762 w 4693646"/>
              <a:gd name="connsiteY8" fmla="*/ 2276476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110706 w 4693646"/>
              <a:gd name="connsiteY6" fmla="*/ 3107963 h 8302172"/>
              <a:gd name="connsiteX7" fmla="*/ 1310006 w 4693646"/>
              <a:gd name="connsiteY7" fmla="*/ 2746648 h 8302172"/>
              <a:gd name="connsiteX8" fmla="*/ 1634762 w 4693646"/>
              <a:gd name="connsiteY8" fmla="*/ 2276476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101181 w 4693646"/>
              <a:gd name="connsiteY6" fmla="*/ 3088913 h 8302172"/>
              <a:gd name="connsiteX7" fmla="*/ 1310006 w 4693646"/>
              <a:gd name="connsiteY7" fmla="*/ 2746648 h 8302172"/>
              <a:gd name="connsiteX8" fmla="*/ 1634762 w 4693646"/>
              <a:gd name="connsiteY8" fmla="*/ 2276476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10409 w 4693646"/>
              <a:gd name="connsiteY5" fmla="*/ 3614058 h 8302172"/>
              <a:gd name="connsiteX6" fmla="*/ 1101181 w 4693646"/>
              <a:gd name="connsiteY6" fmla="*/ 3088913 h 8302172"/>
              <a:gd name="connsiteX7" fmla="*/ 1310006 w 4693646"/>
              <a:gd name="connsiteY7" fmla="*/ 2746648 h 8302172"/>
              <a:gd name="connsiteX8" fmla="*/ 1634762 w 4693646"/>
              <a:gd name="connsiteY8" fmla="*/ 2276476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32634 w 4693646"/>
              <a:gd name="connsiteY5" fmla="*/ 3614058 h 8302172"/>
              <a:gd name="connsiteX6" fmla="*/ 1101181 w 4693646"/>
              <a:gd name="connsiteY6" fmla="*/ 3088913 h 8302172"/>
              <a:gd name="connsiteX7" fmla="*/ 1310006 w 4693646"/>
              <a:gd name="connsiteY7" fmla="*/ 2746648 h 8302172"/>
              <a:gd name="connsiteX8" fmla="*/ 1634762 w 4693646"/>
              <a:gd name="connsiteY8" fmla="*/ 2276476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32634 w 4693646"/>
              <a:gd name="connsiteY5" fmla="*/ 3614058 h 8302172"/>
              <a:gd name="connsiteX6" fmla="*/ 1101181 w 4693646"/>
              <a:gd name="connsiteY6" fmla="*/ 3088913 h 8302172"/>
              <a:gd name="connsiteX7" fmla="*/ 1310006 w 4693646"/>
              <a:gd name="connsiteY7" fmla="*/ 2746648 h 8302172"/>
              <a:gd name="connsiteX8" fmla="*/ 1634762 w 4693646"/>
              <a:gd name="connsiteY8" fmla="*/ 2276476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32634 w 4693646"/>
              <a:gd name="connsiteY5" fmla="*/ 3614058 h 8302172"/>
              <a:gd name="connsiteX6" fmla="*/ 1101181 w 4693646"/>
              <a:gd name="connsiteY6" fmla="*/ 3088913 h 8302172"/>
              <a:gd name="connsiteX7" fmla="*/ 1310006 w 4693646"/>
              <a:gd name="connsiteY7" fmla="*/ 2746648 h 8302172"/>
              <a:gd name="connsiteX8" fmla="*/ 1634762 w 4693646"/>
              <a:gd name="connsiteY8" fmla="*/ 2276476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52351 w 4693646"/>
              <a:gd name="connsiteY4" fmla="*/ 4455887 h 8302172"/>
              <a:gd name="connsiteX5" fmla="*/ 932634 w 4693646"/>
              <a:gd name="connsiteY5" fmla="*/ 3614058 h 8302172"/>
              <a:gd name="connsiteX6" fmla="*/ 1101181 w 4693646"/>
              <a:gd name="connsiteY6" fmla="*/ 3088913 h 8302172"/>
              <a:gd name="connsiteX7" fmla="*/ 1310006 w 4693646"/>
              <a:gd name="connsiteY7" fmla="*/ 2746648 h 8302172"/>
              <a:gd name="connsiteX8" fmla="*/ 1634762 w 4693646"/>
              <a:gd name="connsiteY8" fmla="*/ 2276476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61876 w 4693646"/>
              <a:gd name="connsiteY4" fmla="*/ 4455887 h 8302172"/>
              <a:gd name="connsiteX5" fmla="*/ 932634 w 4693646"/>
              <a:gd name="connsiteY5" fmla="*/ 3614058 h 8302172"/>
              <a:gd name="connsiteX6" fmla="*/ 1101181 w 4693646"/>
              <a:gd name="connsiteY6" fmla="*/ 3088913 h 8302172"/>
              <a:gd name="connsiteX7" fmla="*/ 1310006 w 4693646"/>
              <a:gd name="connsiteY7" fmla="*/ 2746648 h 8302172"/>
              <a:gd name="connsiteX8" fmla="*/ 1634762 w 4693646"/>
              <a:gd name="connsiteY8" fmla="*/ 2276476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61876 w 4693646"/>
              <a:gd name="connsiteY4" fmla="*/ 4455887 h 8302172"/>
              <a:gd name="connsiteX5" fmla="*/ 932634 w 4693646"/>
              <a:gd name="connsiteY5" fmla="*/ 3614058 h 8302172"/>
              <a:gd name="connsiteX6" fmla="*/ 1101181 w 4693646"/>
              <a:gd name="connsiteY6" fmla="*/ 3088913 h 8302172"/>
              <a:gd name="connsiteX7" fmla="*/ 1310006 w 4693646"/>
              <a:gd name="connsiteY7" fmla="*/ 2746648 h 8302172"/>
              <a:gd name="connsiteX8" fmla="*/ 1634762 w 4693646"/>
              <a:gd name="connsiteY8" fmla="*/ 2276476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68466 w 4693646"/>
              <a:gd name="connsiteY3" fmla="*/ 5486401 h 8302172"/>
              <a:gd name="connsiteX4" fmla="*/ 861876 w 4693646"/>
              <a:gd name="connsiteY4" fmla="*/ 4455887 h 8302172"/>
              <a:gd name="connsiteX5" fmla="*/ 932634 w 4693646"/>
              <a:gd name="connsiteY5" fmla="*/ 3614058 h 8302172"/>
              <a:gd name="connsiteX6" fmla="*/ 1101181 w 4693646"/>
              <a:gd name="connsiteY6" fmla="*/ 3088913 h 8302172"/>
              <a:gd name="connsiteX7" fmla="*/ 1310006 w 4693646"/>
              <a:gd name="connsiteY7" fmla="*/ 2746648 h 8302172"/>
              <a:gd name="connsiteX8" fmla="*/ 1634762 w 4693646"/>
              <a:gd name="connsiteY8" fmla="*/ 2276476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81166 w 4693646"/>
              <a:gd name="connsiteY3" fmla="*/ 5486401 h 8302172"/>
              <a:gd name="connsiteX4" fmla="*/ 861876 w 4693646"/>
              <a:gd name="connsiteY4" fmla="*/ 4455887 h 8302172"/>
              <a:gd name="connsiteX5" fmla="*/ 932634 w 4693646"/>
              <a:gd name="connsiteY5" fmla="*/ 3614058 h 8302172"/>
              <a:gd name="connsiteX6" fmla="*/ 1101181 w 4693646"/>
              <a:gd name="connsiteY6" fmla="*/ 3088913 h 8302172"/>
              <a:gd name="connsiteX7" fmla="*/ 1310006 w 4693646"/>
              <a:gd name="connsiteY7" fmla="*/ 2746648 h 8302172"/>
              <a:gd name="connsiteX8" fmla="*/ 1634762 w 4693646"/>
              <a:gd name="connsiteY8" fmla="*/ 2276476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81166 w 4693646"/>
              <a:gd name="connsiteY3" fmla="*/ 5486401 h 8302172"/>
              <a:gd name="connsiteX4" fmla="*/ 861876 w 4693646"/>
              <a:gd name="connsiteY4" fmla="*/ 4455887 h 8302172"/>
              <a:gd name="connsiteX5" fmla="*/ 932634 w 4693646"/>
              <a:gd name="connsiteY5" fmla="*/ 3614058 h 8302172"/>
              <a:gd name="connsiteX6" fmla="*/ 1101181 w 4693646"/>
              <a:gd name="connsiteY6" fmla="*/ 3088913 h 8302172"/>
              <a:gd name="connsiteX7" fmla="*/ 1310006 w 4693646"/>
              <a:gd name="connsiteY7" fmla="*/ 2746648 h 8302172"/>
              <a:gd name="connsiteX8" fmla="*/ 1634762 w 4693646"/>
              <a:gd name="connsiteY8" fmla="*/ 2276476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81166 w 4693646"/>
              <a:gd name="connsiteY3" fmla="*/ 5486401 h 8302172"/>
              <a:gd name="connsiteX4" fmla="*/ 861876 w 4693646"/>
              <a:gd name="connsiteY4" fmla="*/ 4455887 h 8302172"/>
              <a:gd name="connsiteX5" fmla="*/ 932634 w 4693646"/>
              <a:gd name="connsiteY5" fmla="*/ 3614058 h 8302172"/>
              <a:gd name="connsiteX6" fmla="*/ 1101181 w 4693646"/>
              <a:gd name="connsiteY6" fmla="*/ 3088913 h 8302172"/>
              <a:gd name="connsiteX7" fmla="*/ 1310006 w 4693646"/>
              <a:gd name="connsiteY7" fmla="*/ 2746648 h 8302172"/>
              <a:gd name="connsiteX8" fmla="*/ 1634762 w 4693646"/>
              <a:gd name="connsiteY8" fmla="*/ 2276476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1666 w 4693646"/>
              <a:gd name="connsiteY2" fmla="*/ 6212115 h 8302172"/>
              <a:gd name="connsiteX3" fmla="*/ 981166 w 4693646"/>
              <a:gd name="connsiteY3" fmla="*/ 5486401 h 8302172"/>
              <a:gd name="connsiteX4" fmla="*/ 861876 w 4693646"/>
              <a:gd name="connsiteY4" fmla="*/ 4455887 h 8302172"/>
              <a:gd name="connsiteX5" fmla="*/ 932634 w 4693646"/>
              <a:gd name="connsiteY5" fmla="*/ 3614058 h 8302172"/>
              <a:gd name="connsiteX6" fmla="*/ 1101181 w 4693646"/>
              <a:gd name="connsiteY6" fmla="*/ 3088913 h 8302172"/>
              <a:gd name="connsiteX7" fmla="*/ 1310006 w 4693646"/>
              <a:gd name="connsiteY7" fmla="*/ 2746648 h 8302172"/>
              <a:gd name="connsiteX8" fmla="*/ 1634762 w 4693646"/>
              <a:gd name="connsiteY8" fmla="*/ 2276476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87541 w 4693646"/>
              <a:gd name="connsiteY2" fmla="*/ 6199415 h 8302172"/>
              <a:gd name="connsiteX3" fmla="*/ 981166 w 4693646"/>
              <a:gd name="connsiteY3" fmla="*/ 5486401 h 8302172"/>
              <a:gd name="connsiteX4" fmla="*/ 861876 w 4693646"/>
              <a:gd name="connsiteY4" fmla="*/ 4455887 h 8302172"/>
              <a:gd name="connsiteX5" fmla="*/ 932634 w 4693646"/>
              <a:gd name="connsiteY5" fmla="*/ 3614058 h 8302172"/>
              <a:gd name="connsiteX6" fmla="*/ 1101181 w 4693646"/>
              <a:gd name="connsiteY6" fmla="*/ 3088913 h 8302172"/>
              <a:gd name="connsiteX7" fmla="*/ 1310006 w 4693646"/>
              <a:gd name="connsiteY7" fmla="*/ 2746648 h 8302172"/>
              <a:gd name="connsiteX8" fmla="*/ 1634762 w 4693646"/>
              <a:gd name="connsiteY8" fmla="*/ 2276476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4841 w 4693646"/>
              <a:gd name="connsiteY2" fmla="*/ 6196240 h 8302172"/>
              <a:gd name="connsiteX3" fmla="*/ 981166 w 4693646"/>
              <a:gd name="connsiteY3" fmla="*/ 5486401 h 8302172"/>
              <a:gd name="connsiteX4" fmla="*/ 861876 w 4693646"/>
              <a:gd name="connsiteY4" fmla="*/ 4455887 h 8302172"/>
              <a:gd name="connsiteX5" fmla="*/ 932634 w 4693646"/>
              <a:gd name="connsiteY5" fmla="*/ 3614058 h 8302172"/>
              <a:gd name="connsiteX6" fmla="*/ 1101181 w 4693646"/>
              <a:gd name="connsiteY6" fmla="*/ 3088913 h 8302172"/>
              <a:gd name="connsiteX7" fmla="*/ 1310006 w 4693646"/>
              <a:gd name="connsiteY7" fmla="*/ 2746648 h 8302172"/>
              <a:gd name="connsiteX8" fmla="*/ 1634762 w 4693646"/>
              <a:gd name="connsiteY8" fmla="*/ 2276476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4841 w 4693646"/>
              <a:gd name="connsiteY2" fmla="*/ 6196240 h 8302172"/>
              <a:gd name="connsiteX3" fmla="*/ 981166 w 4693646"/>
              <a:gd name="connsiteY3" fmla="*/ 5486401 h 8302172"/>
              <a:gd name="connsiteX4" fmla="*/ 861876 w 4693646"/>
              <a:gd name="connsiteY4" fmla="*/ 4455887 h 8302172"/>
              <a:gd name="connsiteX5" fmla="*/ 932634 w 4693646"/>
              <a:gd name="connsiteY5" fmla="*/ 3614058 h 8302172"/>
              <a:gd name="connsiteX6" fmla="*/ 1101181 w 4693646"/>
              <a:gd name="connsiteY6" fmla="*/ 3088913 h 8302172"/>
              <a:gd name="connsiteX7" fmla="*/ 1310006 w 4693646"/>
              <a:gd name="connsiteY7" fmla="*/ 2746648 h 8302172"/>
              <a:gd name="connsiteX8" fmla="*/ 1634762 w 4693646"/>
              <a:gd name="connsiteY8" fmla="*/ 2276476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44237 w 4693646"/>
              <a:gd name="connsiteY1" fmla="*/ 6952344 h 8302172"/>
              <a:gd name="connsiteX2" fmla="*/ 1174841 w 4693646"/>
              <a:gd name="connsiteY2" fmla="*/ 6196240 h 8302172"/>
              <a:gd name="connsiteX3" fmla="*/ 981166 w 4693646"/>
              <a:gd name="connsiteY3" fmla="*/ 5486401 h 8302172"/>
              <a:gd name="connsiteX4" fmla="*/ 861876 w 4693646"/>
              <a:gd name="connsiteY4" fmla="*/ 4455887 h 8302172"/>
              <a:gd name="connsiteX5" fmla="*/ 932634 w 4693646"/>
              <a:gd name="connsiteY5" fmla="*/ 3614058 h 8302172"/>
              <a:gd name="connsiteX6" fmla="*/ 1101181 w 4693646"/>
              <a:gd name="connsiteY6" fmla="*/ 3088913 h 8302172"/>
              <a:gd name="connsiteX7" fmla="*/ 1310006 w 4693646"/>
              <a:gd name="connsiteY7" fmla="*/ 2746648 h 8302172"/>
              <a:gd name="connsiteX8" fmla="*/ 1634762 w 4693646"/>
              <a:gd name="connsiteY8" fmla="*/ 2276476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22012 w 4693646"/>
              <a:gd name="connsiteY1" fmla="*/ 6939644 h 8302172"/>
              <a:gd name="connsiteX2" fmla="*/ 1174841 w 4693646"/>
              <a:gd name="connsiteY2" fmla="*/ 6196240 h 8302172"/>
              <a:gd name="connsiteX3" fmla="*/ 981166 w 4693646"/>
              <a:gd name="connsiteY3" fmla="*/ 5486401 h 8302172"/>
              <a:gd name="connsiteX4" fmla="*/ 861876 w 4693646"/>
              <a:gd name="connsiteY4" fmla="*/ 4455887 h 8302172"/>
              <a:gd name="connsiteX5" fmla="*/ 932634 w 4693646"/>
              <a:gd name="connsiteY5" fmla="*/ 3614058 h 8302172"/>
              <a:gd name="connsiteX6" fmla="*/ 1101181 w 4693646"/>
              <a:gd name="connsiteY6" fmla="*/ 3088913 h 8302172"/>
              <a:gd name="connsiteX7" fmla="*/ 1310006 w 4693646"/>
              <a:gd name="connsiteY7" fmla="*/ 2746648 h 8302172"/>
              <a:gd name="connsiteX8" fmla="*/ 1634762 w 4693646"/>
              <a:gd name="connsiteY8" fmla="*/ 2276476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22012 w 4693646"/>
              <a:gd name="connsiteY1" fmla="*/ 6939644 h 8302172"/>
              <a:gd name="connsiteX2" fmla="*/ 1174841 w 4693646"/>
              <a:gd name="connsiteY2" fmla="*/ 6196240 h 8302172"/>
              <a:gd name="connsiteX3" fmla="*/ 981166 w 4693646"/>
              <a:gd name="connsiteY3" fmla="*/ 5486401 h 8302172"/>
              <a:gd name="connsiteX4" fmla="*/ 861876 w 4693646"/>
              <a:gd name="connsiteY4" fmla="*/ 4455887 h 8302172"/>
              <a:gd name="connsiteX5" fmla="*/ 932634 w 4693646"/>
              <a:gd name="connsiteY5" fmla="*/ 3614058 h 8302172"/>
              <a:gd name="connsiteX6" fmla="*/ 1101181 w 4693646"/>
              <a:gd name="connsiteY6" fmla="*/ 3088913 h 8302172"/>
              <a:gd name="connsiteX7" fmla="*/ 1310006 w 4693646"/>
              <a:gd name="connsiteY7" fmla="*/ 2746648 h 8302172"/>
              <a:gd name="connsiteX8" fmla="*/ 1634762 w 4693646"/>
              <a:gd name="connsiteY8" fmla="*/ 2276476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099094 w 4693646"/>
              <a:gd name="connsiteY0" fmla="*/ 8302172 h 8302172"/>
              <a:gd name="connsiteX1" fmla="*/ 1222012 w 4693646"/>
              <a:gd name="connsiteY1" fmla="*/ 6939644 h 8302172"/>
              <a:gd name="connsiteX2" fmla="*/ 1174841 w 4693646"/>
              <a:gd name="connsiteY2" fmla="*/ 6196240 h 8302172"/>
              <a:gd name="connsiteX3" fmla="*/ 981166 w 4693646"/>
              <a:gd name="connsiteY3" fmla="*/ 5486401 h 8302172"/>
              <a:gd name="connsiteX4" fmla="*/ 861876 w 4693646"/>
              <a:gd name="connsiteY4" fmla="*/ 4455887 h 8302172"/>
              <a:gd name="connsiteX5" fmla="*/ 932634 w 4693646"/>
              <a:gd name="connsiteY5" fmla="*/ 3614058 h 8302172"/>
              <a:gd name="connsiteX6" fmla="*/ 1101181 w 4693646"/>
              <a:gd name="connsiteY6" fmla="*/ 3088913 h 8302172"/>
              <a:gd name="connsiteX7" fmla="*/ 1310006 w 4693646"/>
              <a:gd name="connsiteY7" fmla="*/ 2746648 h 8302172"/>
              <a:gd name="connsiteX8" fmla="*/ 1634762 w 4693646"/>
              <a:gd name="connsiteY8" fmla="*/ 2276476 h 8302172"/>
              <a:gd name="connsiteX9" fmla="*/ 1972038 w 4693646"/>
              <a:gd name="connsiteY9" fmla="*/ 1891484 h 8302172"/>
              <a:gd name="connsiteX10" fmla="*/ 1875971 w 4693646"/>
              <a:gd name="connsiteY10" fmla="*/ 1791427 h 8302172"/>
              <a:gd name="connsiteX11" fmla="*/ 1554481 w 4693646"/>
              <a:gd name="connsiteY11" fmla="*/ 2166258 h 8302172"/>
              <a:gd name="connsiteX12" fmla="*/ 1352731 w 4693646"/>
              <a:gd name="connsiteY12" fmla="*/ 2462803 h 8302172"/>
              <a:gd name="connsiteX13" fmla="*/ 1061629 w 4693646"/>
              <a:gd name="connsiteY13" fmla="*/ 2961187 h 8302172"/>
              <a:gd name="connsiteX14" fmla="*/ 844006 w 4693646"/>
              <a:gd name="connsiteY14" fmla="*/ 3210198 h 8302172"/>
              <a:gd name="connsiteX15" fmla="*/ 546826 w 4693646"/>
              <a:gd name="connsiteY15" fmla="*/ 3352166 h 8302172"/>
              <a:gd name="connsiteX16" fmla="*/ 589 w 4693646"/>
              <a:gd name="connsiteY16" fmla="*/ 3395618 h 8302172"/>
              <a:gd name="connsiteX17" fmla="*/ 0 w 4693646"/>
              <a:gd name="connsiteY17" fmla="*/ 3286398 h 8302172"/>
              <a:gd name="connsiteX18" fmla="*/ 308429 w 4693646"/>
              <a:gd name="connsiteY18" fmla="*/ 3270432 h 8302172"/>
              <a:gd name="connsiteX19" fmla="*/ 670560 w 4693646"/>
              <a:gd name="connsiteY19" fmla="*/ 3177178 h 8302172"/>
              <a:gd name="connsiteX20" fmla="*/ 914219 w 4693646"/>
              <a:gd name="connsiteY20" fmla="*/ 2958194 h 8302172"/>
              <a:gd name="connsiteX21" fmla="*/ 1266190 w 4693646"/>
              <a:gd name="connsiteY21" fmla="*/ 2307319 h 8302172"/>
              <a:gd name="connsiteX22" fmla="*/ 1555387 w 4693646"/>
              <a:gd name="connsiteY22" fmla="*/ 1893208 h 8302172"/>
              <a:gd name="connsiteX23" fmla="*/ 1853837 w 4693646"/>
              <a:gd name="connsiteY23" fmla="*/ 1567543 h 8302172"/>
              <a:gd name="connsiteX24" fmla="*/ 3348808 w 4693646"/>
              <a:gd name="connsiteY24" fmla="*/ 0 h 8302172"/>
              <a:gd name="connsiteX25" fmla="*/ 3489960 w 4693646"/>
              <a:gd name="connsiteY25" fmla="*/ 152672 h 8302172"/>
              <a:gd name="connsiteX26" fmla="*/ 3157855 w 4693646"/>
              <a:gd name="connsiteY26" fmla="*/ 499382 h 8302172"/>
              <a:gd name="connsiteX27" fmla="*/ 4221479 w 4693646"/>
              <a:gd name="connsiteY27" fmla="*/ 1594757 h 8302172"/>
              <a:gd name="connsiteX28" fmla="*/ 4538978 w 4693646"/>
              <a:gd name="connsiteY28" fmla="*/ 1280432 h 8302172"/>
              <a:gd name="connsiteX29" fmla="*/ 4693646 w 4693646"/>
              <a:gd name="connsiteY29" fmla="*/ 1277076 h 8302172"/>
              <a:gd name="connsiteX0" fmla="*/ 1121319 w 4693646"/>
              <a:gd name="connsiteY0" fmla="*/ 8318047 h 8318047"/>
              <a:gd name="connsiteX1" fmla="*/ 1222012 w 4693646"/>
              <a:gd name="connsiteY1" fmla="*/ 6939644 h 8318047"/>
              <a:gd name="connsiteX2" fmla="*/ 1174841 w 4693646"/>
              <a:gd name="connsiteY2" fmla="*/ 6196240 h 8318047"/>
              <a:gd name="connsiteX3" fmla="*/ 981166 w 4693646"/>
              <a:gd name="connsiteY3" fmla="*/ 5486401 h 8318047"/>
              <a:gd name="connsiteX4" fmla="*/ 861876 w 4693646"/>
              <a:gd name="connsiteY4" fmla="*/ 4455887 h 8318047"/>
              <a:gd name="connsiteX5" fmla="*/ 932634 w 4693646"/>
              <a:gd name="connsiteY5" fmla="*/ 3614058 h 8318047"/>
              <a:gd name="connsiteX6" fmla="*/ 1101181 w 4693646"/>
              <a:gd name="connsiteY6" fmla="*/ 3088913 h 8318047"/>
              <a:gd name="connsiteX7" fmla="*/ 1310006 w 4693646"/>
              <a:gd name="connsiteY7" fmla="*/ 2746648 h 8318047"/>
              <a:gd name="connsiteX8" fmla="*/ 1634762 w 4693646"/>
              <a:gd name="connsiteY8" fmla="*/ 2276476 h 8318047"/>
              <a:gd name="connsiteX9" fmla="*/ 1972038 w 4693646"/>
              <a:gd name="connsiteY9" fmla="*/ 1891484 h 8318047"/>
              <a:gd name="connsiteX10" fmla="*/ 1875971 w 4693646"/>
              <a:gd name="connsiteY10" fmla="*/ 1791427 h 8318047"/>
              <a:gd name="connsiteX11" fmla="*/ 1554481 w 4693646"/>
              <a:gd name="connsiteY11" fmla="*/ 2166258 h 8318047"/>
              <a:gd name="connsiteX12" fmla="*/ 1352731 w 4693646"/>
              <a:gd name="connsiteY12" fmla="*/ 2462803 h 8318047"/>
              <a:gd name="connsiteX13" fmla="*/ 1061629 w 4693646"/>
              <a:gd name="connsiteY13" fmla="*/ 2961187 h 8318047"/>
              <a:gd name="connsiteX14" fmla="*/ 844006 w 4693646"/>
              <a:gd name="connsiteY14" fmla="*/ 3210198 h 8318047"/>
              <a:gd name="connsiteX15" fmla="*/ 546826 w 4693646"/>
              <a:gd name="connsiteY15" fmla="*/ 3352166 h 8318047"/>
              <a:gd name="connsiteX16" fmla="*/ 589 w 4693646"/>
              <a:gd name="connsiteY16" fmla="*/ 3395618 h 8318047"/>
              <a:gd name="connsiteX17" fmla="*/ 0 w 4693646"/>
              <a:gd name="connsiteY17" fmla="*/ 3286398 h 8318047"/>
              <a:gd name="connsiteX18" fmla="*/ 308429 w 4693646"/>
              <a:gd name="connsiteY18" fmla="*/ 3270432 h 8318047"/>
              <a:gd name="connsiteX19" fmla="*/ 670560 w 4693646"/>
              <a:gd name="connsiteY19" fmla="*/ 3177178 h 8318047"/>
              <a:gd name="connsiteX20" fmla="*/ 914219 w 4693646"/>
              <a:gd name="connsiteY20" fmla="*/ 2958194 h 8318047"/>
              <a:gd name="connsiteX21" fmla="*/ 1266190 w 4693646"/>
              <a:gd name="connsiteY21" fmla="*/ 2307319 h 8318047"/>
              <a:gd name="connsiteX22" fmla="*/ 1555387 w 4693646"/>
              <a:gd name="connsiteY22" fmla="*/ 1893208 h 8318047"/>
              <a:gd name="connsiteX23" fmla="*/ 1853837 w 4693646"/>
              <a:gd name="connsiteY23" fmla="*/ 1567543 h 8318047"/>
              <a:gd name="connsiteX24" fmla="*/ 3348808 w 4693646"/>
              <a:gd name="connsiteY24" fmla="*/ 0 h 8318047"/>
              <a:gd name="connsiteX25" fmla="*/ 3489960 w 4693646"/>
              <a:gd name="connsiteY25" fmla="*/ 152672 h 8318047"/>
              <a:gd name="connsiteX26" fmla="*/ 3157855 w 4693646"/>
              <a:gd name="connsiteY26" fmla="*/ 499382 h 8318047"/>
              <a:gd name="connsiteX27" fmla="*/ 4221479 w 4693646"/>
              <a:gd name="connsiteY27" fmla="*/ 1594757 h 8318047"/>
              <a:gd name="connsiteX28" fmla="*/ 4538978 w 4693646"/>
              <a:gd name="connsiteY28" fmla="*/ 1280432 h 8318047"/>
              <a:gd name="connsiteX29" fmla="*/ 4693646 w 4693646"/>
              <a:gd name="connsiteY29" fmla="*/ 1277076 h 8318047"/>
              <a:gd name="connsiteX0" fmla="*/ 1134019 w 4693646"/>
              <a:gd name="connsiteY0" fmla="*/ 8318047 h 8318047"/>
              <a:gd name="connsiteX1" fmla="*/ 1222012 w 4693646"/>
              <a:gd name="connsiteY1" fmla="*/ 6939644 h 8318047"/>
              <a:gd name="connsiteX2" fmla="*/ 1174841 w 4693646"/>
              <a:gd name="connsiteY2" fmla="*/ 6196240 h 8318047"/>
              <a:gd name="connsiteX3" fmla="*/ 981166 w 4693646"/>
              <a:gd name="connsiteY3" fmla="*/ 5486401 h 8318047"/>
              <a:gd name="connsiteX4" fmla="*/ 861876 w 4693646"/>
              <a:gd name="connsiteY4" fmla="*/ 4455887 h 8318047"/>
              <a:gd name="connsiteX5" fmla="*/ 932634 w 4693646"/>
              <a:gd name="connsiteY5" fmla="*/ 3614058 h 8318047"/>
              <a:gd name="connsiteX6" fmla="*/ 1101181 w 4693646"/>
              <a:gd name="connsiteY6" fmla="*/ 3088913 h 8318047"/>
              <a:gd name="connsiteX7" fmla="*/ 1310006 w 4693646"/>
              <a:gd name="connsiteY7" fmla="*/ 2746648 h 8318047"/>
              <a:gd name="connsiteX8" fmla="*/ 1634762 w 4693646"/>
              <a:gd name="connsiteY8" fmla="*/ 2276476 h 8318047"/>
              <a:gd name="connsiteX9" fmla="*/ 1972038 w 4693646"/>
              <a:gd name="connsiteY9" fmla="*/ 1891484 h 8318047"/>
              <a:gd name="connsiteX10" fmla="*/ 1875971 w 4693646"/>
              <a:gd name="connsiteY10" fmla="*/ 1791427 h 8318047"/>
              <a:gd name="connsiteX11" fmla="*/ 1554481 w 4693646"/>
              <a:gd name="connsiteY11" fmla="*/ 2166258 h 8318047"/>
              <a:gd name="connsiteX12" fmla="*/ 1352731 w 4693646"/>
              <a:gd name="connsiteY12" fmla="*/ 2462803 h 8318047"/>
              <a:gd name="connsiteX13" fmla="*/ 1061629 w 4693646"/>
              <a:gd name="connsiteY13" fmla="*/ 2961187 h 8318047"/>
              <a:gd name="connsiteX14" fmla="*/ 844006 w 4693646"/>
              <a:gd name="connsiteY14" fmla="*/ 3210198 h 8318047"/>
              <a:gd name="connsiteX15" fmla="*/ 546826 w 4693646"/>
              <a:gd name="connsiteY15" fmla="*/ 3352166 h 8318047"/>
              <a:gd name="connsiteX16" fmla="*/ 589 w 4693646"/>
              <a:gd name="connsiteY16" fmla="*/ 3395618 h 8318047"/>
              <a:gd name="connsiteX17" fmla="*/ 0 w 4693646"/>
              <a:gd name="connsiteY17" fmla="*/ 3286398 h 8318047"/>
              <a:gd name="connsiteX18" fmla="*/ 308429 w 4693646"/>
              <a:gd name="connsiteY18" fmla="*/ 3270432 h 8318047"/>
              <a:gd name="connsiteX19" fmla="*/ 670560 w 4693646"/>
              <a:gd name="connsiteY19" fmla="*/ 3177178 h 8318047"/>
              <a:gd name="connsiteX20" fmla="*/ 914219 w 4693646"/>
              <a:gd name="connsiteY20" fmla="*/ 2958194 h 8318047"/>
              <a:gd name="connsiteX21" fmla="*/ 1266190 w 4693646"/>
              <a:gd name="connsiteY21" fmla="*/ 2307319 h 8318047"/>
              <a:gd name="connsiteX22" fmla="*/ 1555387 w 4693646"/>
              <a:gd name="connsiteY22" fmla="*/ 1893208 h 8318047"/>
              <a:gd name="connsiteX23" fmla="*/ 1853837 w 4693646"/>
              <a:gd name="connsiteY23" fmla="*/ 1567543 h 8318047"/>
              <a:gd name="connsiteX24" fmla="*/ 3348808 w 4693646"/>
              <a:gd name="connsiteY24" fmla="*/ 0 h 8318047"/>
              <a:gd name="connsiteX25" fmla="*/ 3489960 w 4693646"/>
              <a:gd name="connsiteY25" fmla="*/ 152672 h 8318047"/>
              <a:gd name="connsiteX26" fmla="*/ 3157855 w 4693646"/>
              <a:gd name="connsiteY26" fmla="*/ 499382 h 8318047"/>
              <a:gd name="connsiteX27" fmla="*/ 4221479 w 4693646"/>
              <a:gd name="connsiteY27" fmla="*/ 1594757 h 8318047"/>
              <a:gd name="connsiteX28" fmla="*/ 4538978 w 4693646"/>
              <a:gd name="connsiteY28" fmla="*/ 1280432 h 8318047"/>
              <a:gd name="connsiteX29" fmla="*/ 4693646 w 4693646"/>
              <a:gd name="connsiteY29" fmla="*/ 1277076 h 8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693646" h="8318047">
                <a:moveTo>
                  <a:pt x="1134019" y="8318047"/>
                </a:moveTo>
                <a:cubicBezTo>
                  <a:pt x="1174992" y="7863871"/>
                  <a:pt x="1196914" y="7396995"/>
                  <a:pt x="1222012" y="6939644"/>
                </a:cubicBezTo>
                <a:cubicBezTo>
                  <a:pt x="1227455" y="6681259"/>
                  <a:pt x="1204323" y="6448275"/>
                  <a:pt x="1174841" y="6196240"/>
                </a:cubicBezTo>
                <a:cubicBezTo>
                  <a:pt x="1114516" y="5941635"/>
                  <a:pt x="1031966" y="5721956"/>
                  <a:pt x="981166" y="5486401"/>
                </a:cubicBezTo>
                <a:cubicBezTo>
                  <a:pt x="923411" y="5149246"/>
                  <a:pt x="884706" y="4799392"/>
                  <a:pt x="861876" y="4455887"/>
                </a:cubicBezTo>
                <a:cubicBezTo>
                  <a:pt x="856887" y="4172102"/>
                  <a:pt x="874123" y="3881968"/>
                  <a:pt x="932634" y="3614058"/>
                </a:cubicBezTo>
                <a:cubicBezTo>
                  <a:pt x="986700" y="3372335"/>
                  <a:pt x="1037590" y="3267136"/>
                  <a:pt x="1101181" y="3088913"/>
                </a:cubicBezTo>
                <a:cubicBezTo>
                  <a:pt x="1166768" y="2915981"/>
                  <a:pt x="1234894" y="2859255"/>
                  <a:pt x="1310006" y="2746648"/>
                </a:cubicBezTo>
                <a:cubicBezTo>
                  <a:pt x="1439425" y="2531716"/>
                  <a:pt x="1549793" y="2389808"/>
                  <a:pt x="1634762" y="2276476"/>
                </a:cubicBezTo>
                <a:cubicBezTo>
                  <a:pt x="1772587" y="2102637"/>
                  <a:pt x="1834213" y="2052623"/>
                  <a:pt x="1972038" y="1891484"/>
                </a:cubicBezTo>
                <a:lnTo>
                  <a:pt x="1875971" y="1791427"/>
                </a:lnTo>
                <a:cubicBezTo>
                  <a:pt x="1777698" y="1897956"/>
                  <a:pt x="1652754" y="2047029"/>
                  <a:pt x="1554481" y="2166258"/>
                </a:cubicBezTo>
                <a:cubicBezTo>
                  <a:pt x="1474531" y="2255581"/>
                  <a:pt x="1419981" y="2338555"/>
                  <a:pt x="1352731" y="2462803"/>
                </a:cubicBezTo>
                <a:cubicBezTo>
                  <a:pt x="1255697" y="2627873"/>
                  <a:pt x="1152313" y="2789767"/>
                  <a:pt x="1061629" y="2961187"/>
                </a:cubicBezTo>
                <a:cubicBezTo>
                  <a:pt x="994380" y="3045249"/>
                  <a:pt x="933480" y="3126136"/>
                  <a:pt x="844006" y="3210198"/>
                </a:cubicBezTo>
                <a:cubicBezTo>
                  <a:pt x="732246" y="3290329"/>
                  <a:pt x="671286" y="3303785"/>
                  <a:pt x="546826" y="3352166"/>
                </a:cubicBezTo>
                <a:cubicBezTo>
                  <a:pt x="342522" y="3386758"/>
                  <a:pt x="182668" y="3386426"/>
                  <a:pt x="589" y="3395618"/>
                </a:cubicBezTo>
                <a:cubicBezTo>
                  <a:pt x="5578" y="3348840"/>
                  <a:pt x="1361" y="3336351"/>
                  <a:pt x="0" y="3286398"/>
                </a:cubicBezTo>
                <a:lnTo>
                  <a:pt x="308429" y="3270432"/>
                </a:lnTo>
                <a:cubicBezTo>
                  <a:pt x="470414" y="3255222"/>
                  <a:pt x="549850" y="3220963"/>
                  <a:pt x="670560" y="3177178"/>
                </a:cubicBezTo>
                <a:cubicBezTo>
                  <a:pt x="770830" y="3111592"/>
                  <a:pt x="848874" y="3061880"/>
                  <a:pt x="914219" y="2958194"/>
                </a:cubicBezTo>
                <a:cubicBezTo>
                  <a:pt x="1031543" y="2740177"/>
                  <a:pt x="1167916" y="2484061"/>
                  <a:pt x="1266190" y="2307319"/>
                </a:cubicBezTo>
                <a:cubicBezTo>
                  <a:pt x="1357297" y="2151290"/>
                  <a:pt x="1457930" y="2020662"/>
                  <a:pt x="1555387" y="1893208"/>
                </a:cubicBezTo>
                <a:cubicBezTo>
                  <a:pt x="1658045" y="1768778"/>
                  <a:pt x="1754354" y="1676098"/>
                  <a:pt x="1853837" y="1567543"/>
                </a:cubicBezTo>
                <a:lnTo>
                  <a:pt x="3348808" y="0"/>
                </a:lnTo>
                <a:cubicBezTo>
                  <a:pt x="3450680" y="124551"/>
                  <a:pt x="3406473" y="55608"/>
                  <a:pt x="3489960" y="152672"/>
                </a:cubicBezTo>
                <a:cubicBezTo>
                  <a:pt x="3421093" y="232727"/>
                  <a:pt x="3216003" y="426811"/>
                  <a:pt x="3157855" y="499382"/>
                </a:cubicBezTo>
                <a:cubicBezTo>
                  <a:pt x="3328987" y="685754"/>
                  <a:pt x="4044360" y="1406933"/>
                  <a:pt x="4221479" y="1594757"/>
                </a:cubicBezTo>
                <a:cubicBezTo>
                  <a:pt x="4286566" y="1536020"/>
                  <a:pt x="4471396" y="1335496"/>
                  <a:pt x="4538978" y="1280432"/>
                </a:cubicBezTo>
                <a:cubicBezTo>
                  <a:pt x="4676410" y="1272993"/>
                  <a:pt x="4665751" y="1286102"/>
                  <a:pt x="4693646" y="1277076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id="{BF6677DD-154C-4AFF-AEDB-5458508663E1}"/>
              </a:ext>
            </a:extLst>
          </p:cNvPr>
          <p:cNvSpPr/>
          <p:nvPr/>
        </p:nvSpPr>
        <p:spPr>
          <a:xfrm>
            <a:off x="404136" y="634101"/>
            <a:ext cx="6030000" cy="88400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11060A3A-2DB2-4ABB-A675-2B3DEC405FDD}"/>
              </a:ext>
            </a:extLst>
          </p:cNvPr>
          <p:cNvSpPr/>
          <p:nvPr/>
        </p:nvSpPr>
        <p:spPr>
          <a:xfrm>
            <a:off x="1344959" y="9037965"/>
            <a:ext cx="3233281" cy="433745"/>
          </a:xfrm>
          <a:prstGeom prst="rect">
            <a:avLst/>
          </a:prstGeom>
          <a:solidFill>
            <a:schemeClr val="tx1">
              <a:alpha val="20000"/>
            </a:schemeClr>
          </a:solidFill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7E2D7EFD-F7D3-4408-ABCB-98E130EC6BA7}"/>
              </a:ext>
            </a:extLst>
          </p:cNvPr>
          <p:cNvSpPr/>
          <p:nvPr/>
        </p:nvSpPr>
        <p:spPr>
          <a:xfrm>
            <a:off x="4105758" y="9110951"/>
            <a:ext cx="427868" cy="143886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/>
              <a:t>A-9</a:t>
            </a:r>
            <a:endParaRPr kumimoji="1" lang="ja-JP" altLang="en-US" sz="600" b="1"/>
          </a:p>
        </p:txBody>
      </p: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9305219B-01BE-4C3A-AF60-84763BA1579D}"/>
              </a:ext>
            </a:extLst>
          </p:cNvPr>
          <p:cNvSpPr/>
          <p:nvPr/>
        </p:nvSpPr>
        <p:spPr>
          <a:xfrm>
            <a:off x="4056210" y="7806093"/>
            <a:ext cx="483886" cy="152011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/>
              <a:t>A-10</a:t>
            </a:r>
            <a:endParaRPr kumimoji="1" lang="ja-JP" altLang="en-US" sz="900" b="1"/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3C76F6B6-528A-4AD1-9633-B0F1A646B982}"/>
              </a:ext>
            </a:extLst>
          </p:cNvPr>
          <p:cNvSpPr/>
          <p:nvPr/>
        </p:nvSpPr>
        <p:spPr>
          <a:xfrm>
            <a:off x="1344959" y="5219644"/>
            <a:ext cx="3227041" cy="775167"/>
          </a:xfrm>
          <a:prstGeom prst="rect">
            <a:avLst/>
          </a:prstGeom>
          <a:solidFill>
            <a:srgbClr val="0000FF">
              <a:alpha val="20000"/>
            </a:srgbClr>
          </a:solidFill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F10DA0F5-6C0B-41D8-8F5E-F4949BF12443}"/>
              </a:ext>
            </a:extLst>
          </p:cNvPr>
          <p:cNvSpPr/>
          <p:nvPr/>
        </p:nvSpPr>
        <p:spPr>
          <a:xfrm>
            <a:off x="1344959" y="4257226"/>
            <a:ext cx="3227041" cy="912818"/>
          </a:xfrm>
          <a:prstGeom prst="rect">
            <a:avLst/>
          </a:prstGeom>
          <a:solidFill>
            <a:srgbClr val="0000FF">
              <a:alpha val="20000"/>
            </a:srgbClr>
          </a:solidFill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9D603F8E-0E5B-4D55-A01E-CBF3F5F7AD55}"/>
              </a:ext>
            </a:extLst>
          </p:cNvPr>
          <p:cNvSpPr/>
          <p:nvPr/>
        </p:nvSpPr>
        <p:spPr>
          <a:xfrm>
            <a:off x="4049740" y="6967063"/>
            <a:ext cx="483886" cy="152011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/>
              <a:t>A-11</a:t>
            </a:r>
            <a:endParaRPr kumimoji="1" lang="ja-JP" altLang="en-US" sz="900" b="1"/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965461B6-A1EF-4BDF-B5AC-7DF69C5B0BC6}"/>
              </a:ext>
            </a:extLst>
          </p:cNvPr>
          <p:cNvSpPr/>
          <p:nvPr/>
        </p:nvSpPr>
        <p:spPr>
          <a:xfrm>
            <a:off x="4049740" y="6145755"/>
            <a:ext cx="483886" cy="152011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/>
              <a:t>A-12</a:t>
            </a:r>
            <a:endParaRPr kumimoji="1" lang="ja-JP" altLang="en-US" sz="900" b="1"/>
          </a:p>
        </p:txBody>
      </p: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F8E7738F-3081-499F-AFE8-994A5E1D9BBE}"/>
              </a:ext>
            </a:extLst>
          </p:cNvPr>
          <p:cNvSpPr/>
          <p:nvPr/>
        </p:nvSpPr>
        <p:spPr>
          <a:xfrm>
            <a:off x="4049740" y="5323707"/>
            <a:ext cx="483886" cy="152011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/>
              <a:t>A-13</a:t>
            </a:r>
            <a:endParaRPr kumimoji="1" lang="ja-JP" altLang="en-US" sz="900" b="1"/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E3884345-6C7A-4A05-BABA-7999C140B144}"/>
              </a:ext>
            </a:extLst>
          </p:cNvPr>
          <p:cNvSpPr/>
          <p:nvPr/>
        </p:nvSpPr>
        <p:spPr>
          <a:xfrm>
            <a:off x="2202671" y="1032432"/>
            <a:ext cx="3227041" cy="1270912"/>
          </a:xfrm>
          <a:prstGeom prst="rect">
            <a:avLst/>
          </a:prstGeom>
          <a:solidFill>
            <a:srgbClr val="0000FF">
              <a:alpha val="20000"/>
            </a:srgbClr>
          </a:solidFill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88" name="正方形/長方形 87">
            <a:extLst>
              <a:ext uri="{FF2B5EF4-FFF2-40B4-BE49-F238E27FC236}">
                <a16:creationId xmlns:a16="http://schemas.microsoft.com/office/drawing/2014/main" id="{8C2CC5DE-4D0A-4AFC-AA85-A28E1477C016}"/>
              </a:ext>
            </a:extLst>
          </p:cNvPr>
          <p:cNvSpPr/>
          <p:nvPr/>
        </p:nvSpPr>
        <p:spPr>
          <a:xfrm>
            <a:off x="1344958" y="6020815"/>
            <a:ext cx="3227041" cy="777738"/>
          </a:xfrm>
          <a:prstGeom prst="rect">
            <a:avLst/>
          </a:prstGeom>
          <a:solidFill>
            <a:srgbClr val="0000FF">
              <a:alpha val="20000"/>
            </a:srgbClr>
          </a:solidFill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E2823BBC-71BD-4094-A8CE-9DD20218D2DC}"/>
              </a:ext>
            </a:extLst>
          </p:cNvPr>
          <p:cNvSpPr/>
          <p:nvPr/>
        </p:nvSpPr>
        <p:spPr>
          <a:xfrm>
            <a:off x="1398083" y="4963448"/>
            <a:ext cx="483886" cy="152011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/>
              <a:t>A-14</a:t>
            </a:r>
            <a:endParaRPr kumimoji="1" lang="ja-JP" altLang="en-US" sz="900" b="1"/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A7D9BA6E-D985-4C4A-A98A-7D83F4D998BF}"/>
              </a:ext>
            </a:extLst>
          </p:cNvPr>
          <p:cNvSpPr/>
          <p:nvPr/>
        </p:nvSpPr>
        <p:spPr>
          <a:xfrm>
            <a:off x="1935278" y="2445125"/>
            <a:ext cx="483886" cy="152011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/>
              <a:t>A-15</a:t>
            </a:r>
            <a:endParaRPr kumimoji="1" lang="ja-JP" altLang="en-US" sz="900" b="1"/>
          </a:p>
        </p:txBody>
      </p: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07CC849C-E308-47B1-AAF5-B5E117F65443}"/>
              </a:ext>
            </a:extLst>
          </p:cNvPr>
          <p:cNvSpPr/>
          <p:nvPr/>
        </p:nvSpPr>
        <p:spPr>
          <a:xfrm>
            <a:off x="2287684" y="1087378"/>
            <a:ext cx="483886" cy="152011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/>
              <a:t>A-16</a:t>
            </a:r>
            <a:endParaRPr kumimoji="1" lang="ja-JP" altLang="en-US" sz="900" b="1"/>
          </a:p>
        </p:txBody>
      </p:sp>
      <p:sp>
        <p:nvSpPr>
          <p:cNvPr id="65" name="四角形: 角を丸くする 64">
            <a:extLst>
              <a:ext uri="{FF2B5EF4-FFF2-40B4-BE49-F238E27FC236}">
                <a16:creationId xmlns:a16="http://schemas.microsoft.com/office/drawing/2014/main" id="{BA0CA812-CFDB-4B21-AE6C-540ED3267D69}"/>
              </a:ext>
            </a:extLst>
          </p:cNvPr>
          <p:cNvSpPr/>
          <p:nvPr/>
        </p:nvSpPr>
        <p:spPr>
          <a:xfrm rot="788913">
            <a:off x="-5302063" y="299036"/>
            <a:ext cx="2448272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>
                <a:solidFill>
                  <a:schemeClr val="tx1"/>
                </a:solidFill>
              </a:rPr>
              <a:t>要確認</a:t>
            </a:r>
          </a:p>
        </p:txBody>
      </p:sp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A9CBA334-3136-401A-9D24-8611EE24EC5B}"/>
              </a:ext>
            </a:extLst>
          </p:cNvPr>
          <p:cNvSpPr/>
          <p:nvPr/>
        </p:nvSpPr>
        <p:spPr>
          <a:xfrm>
            <a:off x="2618701" y="6891523"/>
            <a:ext cx="187176" cy="1729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39" tIns="58269" rIns="116539" bIns="582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900" b="1"/>
              <a:t>Ｇ</a:t>
            </a:r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1B9C49A2-487E-4E90-8170-41ABD9EBBE1D}"/>
              </a:ext>
            </a:extLst>
          </p:cNvPr>
          <p:cNvSpPr/>
          <p:nvPr/>
        </p:nvSpPr>
        <p:spPr>
          <a:xfrm>
            <a:off x="4637690" y="5875921"/>
            <a:ext cx="1730755" cy="557359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51" tIns="58275" rIns="116551" bIns="5827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  <a:latin typeface="+mn-ea"/>
              </a:rPr>
              <a:t>【</a:t>
            </a:r>
            <a:r>
              <a:rPr lang="ja-JP" altLang="en-US" sz="900" b="1">
                <a:solidFill>
                  <a:schemeClr val="tx1"/>
                </a:solidFill>
                <a:latin typeface="+mn-ea"/>
              </a:rPr>
              <a:t>警備</a:t>
            </a:r>
            <a:r>
              <a:rPr lang="zh-TW" altLang="en-US" sz="9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業務内容</a:t>
            </a:r>
            <a:r>
              <a:rPr lang="en-US" altLang="ja-JP" sz="900" b="1">
                <a:solidFill>
                  <a:schemeClr val="tx1"/>
                </a:solidFill>
                <a:latin typeface="+mn-ea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900">
                <a:solidFill>
                  <a:schemeClr val="tx1"/>
                </a:solidFill>
                <a:latin typeface="+mn-ea"/>
              </a:rPr>
              <a:t>プロムナード階段下にて</a:t>
            </a:r>
            <a:endParaRPr lang="en-US" altLang="ja-JP" sz="900">
              <a:solidFill>
                <a:schemeClr val="tx1"/>
              </a:solidFill>
              <a:latin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900">
                <a:solidFill>
                  <a:schemeClr val="tx1"/>
                </a:solidFill>
                <a:latin typeface="+mn-ea"/>
              </a:rPr>
              <a:t>プロムナードへの進入防止</a:t>
            </a:r>
            <a:endParaRPr lang="en-US" altLang="ja-JP" sz="900">
              <a:solidFill>
                <a:schemeClr val="tx1"/>
              </a:solidFill>
              <a:latin typeface="+mn-ea"/>
            </a:endParaRPr>
          </a:p>
        </p:txBody>
      </p:sp>
      <p:cxnSp>
        <p:nvCxnSpPr>
          <p:cNvPr id="98" name="直線コネクタ 97">
            <a:extLst>
              <a:ext uri="{FF2B5EF4-FFF2-40B4-BE49-F238E27FC236}">
                <a16:creationId xmlns:a16="http://schemas.microsoft.com/office/drawing/2014/main" id="{838FBC07-1413-4DD8-A07F-62C5D239C047}"/>
              </a:ext>
            </a:extLst>
          </p:cNvPr>
          <p:cNvCxnSpPr>
            <a:cxnSpLocks/>
            <a:endCxn id="96" idx="3"/>
          </p:cNvCxnSpPr>
          <p:nvPr/>
        </p:nvCxnSpPr>
        <p:spPr>
          <a:xfrm flipH="1">
            <a:off x="2805877" y="6444320"/>
            <a:ext cx="2472068" cy="53366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四角形: 角を丸くする 98">
            <a:extLst>
              <a:ext uri="{FF2B5EF4-FFF2-40B4-BE49-F238E27FC236}">
                <a16:creationId xmlns:a16="http://schemas.microsoft.com/office/drawing/2014/main" id="{D02327F4-9DBE-4256-A912-4EA006C107CD}"/>
              </a:ext>
            </a:extLst>
          </p:cNvPr>
          <p:cNvSpPr/>
          <p:nvPr/>
        </p:nvSpPr>
        <p:spPr>
          <a:xfrm rot="788913">
            <a:off x="7612329" y="6612898"/>
            <a:ext cx="1656584" cy="468887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>
                <a:solidFill>
                  <a:schemeClr val="tx1"/>
                </a:solidFill>
              </a:rPr>
              <a:t>コース・スタッフ</a:t>
            </a:r>
            <a:endParaRPr kumimoji="1" lang="en-US" altLang="ja-JP" sz="1600" b="1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600" b="1">
                <a:solidFill>
                  <a:schemeClr val="tx1"/>
                </a:solidFill>
              </a:rPr>
              <a:t>差し</a:t>
            </a:r>
            <a:r>
              <a:rPr lang="ja-JP" altLang="en-US" sz="1600" b="1">
                <a:solidFill>
                  <a:schemeClr val="tx1"/>
                </a:solidFill>
              </a:rPr>
              <a:t>こみ</a:t>
            </a:r>
            <a:endParaRPr kumimoji="1" lang="ja-JP" altLang="en-US" sz="1600" b="1">
              <a:solidFill>
                <a:schemeClr val="tx1"/>
              </a:solidFill>
            </a:endParaRPr>
          </a:p>
        </p:txBody>
      </p:sp>
      <p:sp>
        <p:nvSpPr>
          <p:cNvPr id="100" name="六角形 99">
            <a:extLst>
              <a:ext uri="{FF2B5EF4-FFF2-40B4-BE49-F238E27FC236}">
                <a16:creationId xmlns:a16="http://schemas.microsoft.com/office/drawing/2014/main" id="{44A1F305-85FB-4651-BC76-9617E3AC26E9}"/>
              </a:ext>
            </a:extLst>
          </p:cNvPr>
          <p:cNvSpPr/>
          <p:nvPr/>
        </p:nvSpPr>
        <p:spPr bwMode="auto">
          <a:xfrm>
            <a:off x="1687354" y="4240658"/>
            <a:ext cx="166688" cy="156502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grpSp>
        <p:nvGrpSpPr>
          <p:cNvPr id="206" name="グループ化 205">
            <a:extLst>
              <a:ext uri="{FF2B5EF4-FFF2-40B4-BE49-F238E27FC236}">
                <a16:creationId xmlns:a16="http://schemas.microsoft.com/office/drawing/2014/main" id="{C4102350-84A4-42F6-BE8F-A0EDEA0A1AD0}"/>
              </a:ext>
            </a:extLst>
          </p:cNvPr>
          <p:cNvGrpSpPr/>
          <p:nvPr/>
        </p:nvGrpSpPr>
        <p:grpSpPr>
          <a:xfrm>
            <a:off x="8355557" y="1534839"/>
            <a:ext cx="9178492" cy="551694"/>
            <a:chOff x="3655701" y="1635401"/>
            <a:chExt cx="12324591" cy="740800"/>
          </a:xfrm>
        </p:grpSpPr>
        <p:cxnSp>
          <p:nvCxnSpPr>
            <p:cNvPr id="207" name="直線コネクタ 206">
              <a:extLst>
                <a:ext uri="{FF2B5EF4-FFF2-40B4-BE49-F238E27FC236}">
                  <a16:creationId xmlns:a16="http://schemas.microsoft.com/office/drawing/2014/main" id="{E94E0CC7-A1CC-4F56-97EE-6E62A49336F1}"/>
                </a:ext>
              </a:extLst>
            </p:cNvPr>
            <p:cNvCxnSpPr>
              <a:cxnSpLocks/>
              <a:endCxn id="144" idx="1"/>
            </p:cNvCxnSpPr>
            <p:nvPr/>
          </p:nvCxnSpPr>
          <p:spPr bwMode="auto">
            <a:xfrm flipH="1">
              <a:off x="15772666" y="2298949"/>
              <a:ext cx="207626" cy="77252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円/楕円 305">
              <a:extLst>
                <a:ext uri="{FF2B5EF4-FFF2-40B4-BE49-F238E27FC236}">
                  <a16:creationId xmlns:a16="http://schemas.microsoft.com/office/drawing/2014/main" id="{ABCBABB1-D409-4A63-957F-822087E2A895}"/>
                </a:ext>
              </a:extLst>
            </p:cNvPr>
            <p:cNvSpPr/>
            <p:nvPr/>
          </p:nvSpPr>
          <p:spPr bwMode="auto">
            <a:xfrm>
              <a:off x="3739897" y="1718049"/>
              <a:ext cx="230196" cy="24700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09" name="テキスト ボックス 302">
              <a:extLst>
                <a:ext uri="{FF2B5EF4-FFF2-40B4-BE49-F238E27FC236}">
                  <a16:creationId xmlns:a16="http://schemas.microsoft.com/office/drawing/2014/main" id="{E31DB7DD-BE7C-4374-93EA-B585EE1FE7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5701" y="1635401"/>
              <a:ext cx="370656" cy="41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</a:rPr>
                <a:t>4</a:t>
              </a:r>
              <a:endParaRPr lang="ja-JP" altLang="en-US" sz="1400">
                <a:latin typeface="Calibri" pitchFamily="34" charset="0"/>
              </a:endParaRPr>
            </a:p>
          </p:txBody>
        </p:sp>
      </p:grpSp>
      <p:grpSp>
        <p:nvGrpSpPr>
          <p:cNvPr id="210" name="グループ化 209">
            <a:extLst>
              <a:ext uri="{FF2B5EF4-FFF2-40B4-BE49-F238E27FC236}">
                <a16:creationId xmlns:a16="http://schemas.microsoft.com/office/drawing/2014/main" id="{F8ED4BF8-D565-458D-8199-519782BE1F23}"/>
              </a:ext>
            </a:extLst>
          </p:cNvPr>
          <p:cNvGrpSpPr/>
          <p:nvPr/>
        </p:nvGrpSpPr>
        <p:grpSpPr>
          <a:xfrm>
            <a:off x="8577325" y="1826735"/>
            <a:ext cx="9161724" cy="658558"/>
            <a:chOff x="3678221" y="1631751"/>
            <a:chExt cx="12302059" cy="884295"/>
          </a:xfrm>
        </p:grpSpPr>
        <p:cxnSp>
          <p:nvCxnSpPr>
            <p:cNvPr id="211" name="直線コネクタ 210">
              <a:extLst>
                <a:ext uri="{FF2B5EF4-FFF2-40B4-BE49-F238E27FC236}">
                  <a16:creationId xmlns:a16="http://schemas.microsoft.com/office/drawing/2014/main" id="{2FDA6AD0-3925-47FC-BD9E-DB1EF872C75E}"/>
                </a:ext>
              </a:extLst>
            </p:cNvPr>
            <p:cNvCxnSpPr>
              <a:cxnSpLocks/>
              <a:endCxn id="158" idx="0"/>
            </p:cNvCxnSpPr>
            <p:nvPr/>
          </p:nvCxnSpPr>
          <p:spPr bwMode="auto">
            <a:xfrm flipH="1">
              <a:off x="15693196" y="2298949"/>
              <a:ext cx="287084" cy="217097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円/楕円 305">
              <a:extLst>
                <a:ext uri="{FF2B5EF4-FFF2-40B4-BE49-F238E27FC236}">
                  <a16:creationId xmlns:a16="http://schemas.microsoft.com/office/drawing/2014/main" id="{6F0CF992-115F-4F18-BA67-CB3933FCD0E1}"/>
                </a:ext>
              </a:extLst>
            </p:cNvPr>
            <p:cNvSpPr/>
            <p:nvPr/>
          </p:nvSpPr>
          <p:spPr bwMode="auto">
            <a:xfrm>
              <a:off x="3739897" y="1718049"/>
              <a:ext cx="230196" cy="24700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13" name="テキスト ボックス 302">
              <a:extLst>
                <a:ext uri="{FF2B5EF4-FFF2-40B4-BE49-F238E27FC236}">
                  <a16:creationId xmlns:a16="http://schemas.microsoft.com/office/drawing/2014/main" id="{8FE8DAA8-9891-4741-B933-AFCD402708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8221" y="1631751"/>
              <a:ext cx="370655" cy="41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</a:rPr>
                <a:t>2</a:t>
              </a:r>
              <a:endParaRPr lang="ja-JP" altLang="en-US" sz="1400">
                <a:latin typeface="Calibri" pitchFamily="34" charset="0"/>
              </a:endParaRPr>
            </a:p>
          </p:txBody>
        </p:sp>
      </p:grpSp>
      <p:grpSp>
        <p:nvGrpSpPr>
          <p:cNvPr id="223" name="グループ化 222">
            <a:extLst>
              <a:ext uri="{FF2B5EF4-FFF2-40B4-BE49-F238E27FC236}">
                <a16:creationId xmlns:a16="http://schemas.microsoft.com/office/drawing/2014/main" id="{1172FCFA-E2B2-4C7D-9D7B-C91975B1CD9E}"/>
              </a:ext>
            </a:extLst>
          </p:cNvPr>
          <p:cNvGrpSpPr/>
          <p:nvPr/>
        </p:nvGrpSpPr>
        <p:grpSpPr>
          <a:xfrm>
            <a:off x="8084577" y="4412183"/>
            <a:ext cx="9170340" cy="686433"/>
            <a:chOff x="4187057" y="6420379"/>
            <a:chExt cx="9170340" cy="686433"/>
          </a:xfrm>
        </p:grpSpPr>
        <p:cxnSp>
          <p:nvCxnSpPr>
            <p:cNvPr id="224" name="直線コネクタ 223">
              <a:extLst>
                <a:ext uri="{FF2B5EF4-FFF2-40B4-BE49-F238E27FC236}">
                  <a16:creationId xmlns:a16="http://schemas.microsoft.com/office/drawing/2014/main" id="{7D569EA2-6401-4893-A14D-382046C1C1B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3122369" y="6960324"/>
              <a:ext cx="235028" cy="1464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5" name="グループ化 224">
              <a:extLst>
                <a:ext uri="{FF2B5EF4-FFF2-40B4-BE49-F238E27FC236}">
                  <a16:creationId xmlns:a16="http://schemas.microsoft.com/office/drawing/2014/main" id="{4D177AC5-3915-49B8-9BB9-FC4C70BBC2D3}"/>
                </a:ext>
              </a:extLst>
            </p:cNvPr>
            <p:cNvGrpSpPr/>
            <p:nvPr/>
          </p:nvGrpSpPr>
          <p:grpSpPr>
            <a:xfrm>
              <a:off x="4187057" y="6420379"/>
              <a:ext cx="367408" cy="335690"/>
              <a:chOff x="6776296" y="4116033"/>
              <a:chExt cx="431184" cy="393960"/>
            </a:xfrm>
          </p:grpSpPr>
          <p:sp>
            <p:nvSpPr>
              <p:cNvPr id="226" name="二等辺三角形 225">
                <a:extLst>
                  <a:ext uri="{FF2B5EF4-FFF2-40B4-BE49-F238E27FC236}">
                    <a16:creationId xmlns:a16="http://schemas.microsoft.com/office/drawing/2014/main" id="{F7E78997-EBC9-4BE0-A7BF-BF86715FFD6B}"/>
                  </a:ext>
                </a:extLst>
              </p:cNvPr>
              <p:cNvSpPr/>
              <p:nvPr/>
            </p:nvSpPr>
            <p:spPr>
              <a:xfrm>
                <a:off x="6819797" y="4116033"/>
                <a:ext cx="352786" cy="304127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7" name="テキスト ボックス 105">
                <a:extLst>
                  <a:ext uri="{FF2B5EF4-FFF2-40B4-BE49-F238E27FC236}">
                    <a16:creationId xmlns:a16="http://schemas.microsoft.com/office/drawing/2014/main" id="{6A408D91-E762-4582-97F0-77EADD08EB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76296" y="4148791"/>
                <a:ext cx="431184" cy="361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400">
                    <a:latin typeface="Calibri" pitchFamily="34" charset="0"/>
                  </a:rPr>
                  <a:t>10</a:t>
                </a:r>
                <a:endParaRPr lang="ja-JP" altLang="en-US" sz="1400">
                  <a:latin typeface="Calibri" pitchFamily="34" charset="0"/>
                </a:endParaRPr>
              </a:p>
            </p:txBody>
          </p:sp>
        </p:grpSp>
      </p:grpSp>
      <p:grpSp>
        <p:nvGrpSpPr>
          <p:cNvPr id="286" name="グループ化 285">
            <a:extLst>
              <a:ext uri="{FF2B5EF4-FFF2-40B4-BE49-F238E27FC236}">
                <a16:creationId xmlns:a16="http://schemas.microsoft.com/office/drawing/2014/main" id="{2668B201-5E0F-455E-BE9A-EDB705E2FFF7}"/>
              </a:ext>
            </a:extLst>
          </p:cNvPr>
          <p:cNvGrpSpPr/>
          <p:nvPr/>
        </p:nvGrpSpPr>
        <p:grpSpPr>
          <a:xfrm>
            <a:off x="7093343" y="985034"/>
            <a:ext cx="9242924" cy="761374"/>
            <a:chOff x="3710619" y="1679009"/>
            <a:chExt cx="9242924" cy="761374"/>
          </a:xfrm>
        </p:grpSpPr>
        <p:cxnSp>
          <p:nvCxnSpPr>
            <p:cNvPr id="287" name="直線コネクタ 286">
              <a:extLst>
                <a:ext uri="{FF2B5EF4-FFF2-40B4-BE49-F238E27FC236}">
                  <a16:creationId xmlns:a16="http://schemas.microsoft.com/office/drawing/2014/main" id="{93C2B193-0A83-48F7-B0FD-49B65D95FAB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879534" y="2188127"/>
              <a:ext cx="74009" cy="252256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8" name="円/楕円 305">
              <a:extLst>
                <a:ext uri="{FF2B5EF4-FFF2-40B4-BE49-F238E27FC236}">
                  <a16:creationId xmlns:a16="http://schemas.microsoft.com/office/drawing/2014/main" id="{C3235305-3864-4874-8ECF-63D7201B12B6}"/>
                </a:ext>
              </a:extLst>
            </p:cNvPr>
            <p:cNvSpPr/>
            <p:nvPr/>
          </p:nvSpPr>
          <p:spPr bwMode="auto">
            <a:xfrm>
              <a:off x="3739897" y="1718049"/>
              <a:ext cx="230196" cy="24700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89" name="テキスト ボックス 302">
              <a:extLst>
                <a:ext uri="{FF2B5EF4-FFF2-40B4-BE49-F238E27FC236}">
                  <a16:creationId xmlns:a16="http://schemas.microsoft.com/office/drawing/2014/main" id="{E591B584-165E-4A73-B325-43C4772F38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0619" y="1679009"/>
              <a:ext cx="27603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</a:rPr>
                <a:t>4</a:t>
              </a:r>
              <a:endParaRPr lang="ja-JP" altLang="en-US" sz="1400">
                <a:latin typeface="Calibri" pitchFamily="34" charset="0"/>
              </a:endParaRPr>
            </a:p>
          </p:txBody>
        </p:sp>
      </p:grpSp>
      <p:sp>
        <p:nvSpPr>
          <p:cNvPr id="306" name="正方形/長方形 305">
            <a:extLst>
              <a:ext uri="{FF2B5EF4-FFF2-40B4-BE49-F238E27FC236}">
                <a16:creationId xmlns:a16="http://schemas.microsoft.com/office/drawing/2014/main" id="{1C859C08-3F93-46E0-98BB-B1848DB86D34}"/>
              </a:ext>
            </a:extLst>
          </p:cNvPr>
          <p:cNvSpPr/>
          <p:nvPr/>
        </p:nvSpPr>
        <p:spPr>
          <a:xfrm>
            <a:off x="8331582" y="3358725"/>
            <a:ext cx="2092230" cy="85922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【</a:t>
            </a:r>
            <a:r>
              <a:rPr lang="ja-JP" altLang="en-US" sz="900" b="1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プラ柵への設置</a:t>
            </a:r>
            <a:r>
              <a:rPr lang="en-US" altLang="ja-JP" sz="900" b="1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900">
              <a:solidFill>
                <a:schemeClr val="tx1"/>
              </a:solidFill>
              <a:latin typeface="MS UI Gothic" pitchFamily="50" charset="-128"/>
              <a:ea typeface="MS UI Gothic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900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右記</a:t>
            </a:r>
            <a:r>
              <a:rPr lang="en-US" altLang="ja-JP" sz="900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A3</a:t>
            </a:r>
            <a:r>
              <a:rPr lang="ja-JP" altLang="en-US" sz="900">
                <a:solidFill>
                  <a:schemeClr val="tx1"/>
                </a:solidFill>
              </a:rPr>
              <a:t>サイズ</a:t>
            </a:r>
            <a:r>
              <a:rPr lang="ja-JP" altLang="en-US" sz="900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ラミを</a:t>
            </a:r>
            <a:endParaRPr lang="en-US" altLang="ja-JP" sz="900">
              <a:solidFill>
                <a:schemeClr val="tx1"/>
              </a:solidFill>
              <a:latin typeface="MS UI Gothic" pitchFamily="50" charset="-128"/>
              <a:ea typeface="MS UI Gothic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900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プラ柵に貼り付ける</a:t>
            </a:r>
            <a:endParaRPr lang="en-US" altLang="ja-JP" sz="900">
              <a:solidFill>
                <a:schemeClr val="tx1"/>
              </a:solidFill>
              <a:latin typeface="MS UI Gothic" pitchFamily="50" charset="-128"/>
              <a:ea typeface="MS UI Gothic" pitchFamily="50" charset="-128"/>
            </a:endParaRPr>
          </a:p>
        </p:txBody>
      </p:sp>
      <p:sp>
        <p:nvSpPr>
          <p:cNvPr id="345" name="六角形 344">
            <a:extLst>
              <a:ext uri="{FF2B5EF4-FFF2-40B4-BE49-F238E27FC236}">
                <a16:creationId xmlns:a16="http://schemas.microsoft.com/office/drawing/2014/main" id="{58028575-C13F-4541-8891-1230A6456197}"/>
              </a:ext>
            </a:extLst>
          </p:cNvPr>
          <p:cNvSpPr/>
          <p:nvPr/>
        </p:nvSpPr>
        <p:spPr bwMode="auto">
          <a:xfrm>
            <a:off x="3287953" y="4671090"/>
            <a:ext cx="105058" cy="9160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346" name="六角形 345">
            <a:extLst>
              <a:ext uri="{FF2B5EF4-FFF2-40B4-BE49-F238E27FC236}">
                <a16:creationId xmlns:a16="http://schemas.microsoft.com/office/drawing/2014/main" id="{2AA41F93-18E9-4851-80A5-5B24DBE47D8C}"/>
              </a:ext>
            </a:extLst>
          </p:cNvPr>
          <p:cNvSpPr/>
          <p:nvPr/>
        </p:nvSpPr>
        <p:spPr bwMode="auto">
          <a:xfrm>
            <a:off x="3905295" y="4582605"/>
            <a:ext cx="105058" cy="9160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347" name="六角形 346">
            <a:extLst>
              <a:ext uri="{FF2B5EF4-FFF2-40B4-BE49-F238E27FC236}">
                <a16:creationId xmlns:a16="http://schemas.microsoft.com/office/drawing/2014/main" id="{C7BEB487-4DB0-4A2F-AAF7-79CA514F839C}"/>
              </a:ext>
            </a:extLst>
          </p:cNvPr>
          <p:cNvSpPr/>
          <p:nvPr/>
        </p:nvSpPr>
        <p:spPr bwMode="auto">
          <a:xfrm>
            <a:off x="4073679" y="4254804"/>
            <a:ext cx="105058" cy="9160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348" name="六角形 347">
            <a:extLst>
              <a:ext uri="{FF2B5EF4-FFF2-40B4-BE49-F238E27FC236}">
                <a16:creationId xmlns:a16="http://schemas.microsoft.com/office/drawing/2014/main" id="{5E4827C7-FF79-4A97-8777-93257B472A2D}"/>
              </a:ext>
            </a:extLst>
          </p:cNvPr>
          <p:cNvSpPr/>
          <p:nvPr/>
        </p:nvSpPr>
        <p:spPr bwMode="auto">
          <a:xfrm>
            <a:off x="4578793" y="3529081"/>
            <a:ext cx="105058" cy="9160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349" name="六角形 348">
            <a:extLst>
              <a:ext uri="{FF2B5EF4-FFF2-40B4-BE49-F238E27FC236}">
                <a16:creationId xmlns:a16="http://schemas.microsoft.com/office/drawing/2014/main" id="{1C5D0DE2-7FD6-4A5B-B74E-A47EFF5704BF}"/>
              </a:ext>
            </a:extLst>
          </p:cNvPr>
          <p:cNvSpPr/>
          <p:nvPr/>
        </p:nvSpPr>
        <p:spPr bwMode="auto">
          <a:xfrm>
            <a:off x="3731365" y="2946706"/>
            <a:ext cx="105058" cy="9160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350" name="六角形 349">
            <a:extLst>
              <a:ext uri="{FF2B5EF4-FFF2-40B4-BE49-F238E27FC236}">
                <a16:creationId xmlns:a16="http://schemas.microsoft.com/office/drawing/2014/main" id="{12E50E06-882F-4C0B-A48B-C60A098F80ED}"/>
              </a:ext>
            </a:extLst>
          </p:cNvPr>
          <p:cNvSpPr/>
          <p:nvPr/>
        </p:nvSpPr>
        <p:spPr bwMode="auto">
          <a:xfrm>
            <a:off x="4178737" y="3129899"/>
            <a:ext cx="105058" cy="9160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cxnSp>
        <p:nvCxnSpPr>
          <p:cNvPr id="351" name="直線矢印コネクタ 350">
            <a:extLst>
              <a:ext uri="{FF2B5EF4-FFF2-40B4-BE49-F238E27FC236}">
                <a16:creationId xmlns:a16="http://schemas.microsoft.com/office/drawing/2014/main" id="{69AA340C-1103-4F4F-8591-9962E3283449}"/>
              </a:ext>
            </a:extLst>
          </p:cNvPr>
          <p:cNvCxnSpPr>
            <a:cxnSpLocks/>
          </p:cNvCxnSpPr>
          <p:nvPr/>
        </p:nvCxnSpPr>
        <p:spPr>
          <a:xfrm>
            <a:off x="1519726" y="4277175"/>
            <a:ext cx="21796" cy="326311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直線矢印コネクタ 351">
            <a:extLst>
              <a:ext uri="{FF2B5EF4-FFF2-40B4-BE49-F238E27FC236}">
                <a16:creationId xmlns:a16="http://schemas.microsoft.com/office/drawing/2014/main" id="{419BAFA4-56ED-493D-9E40-F7ED4EB29120}"/>
              </a:ext>
            </a:extLst>
          </p:cNvPr>
          <p:cNvCxnSpPr>
            <a:cxnSpLocks/>
          </p:cNvCxnSpPr>
          <p:nvPr/>
        </p:nvCxnSpPr>
        <p:spPr>
          <a:xfrm>
            <a:off x="4151725" y="4063668"/>
            <a:ext cx="317286" cy="50901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直線矢印コネクタ 352">
            <a:extLst>
              <a:ext uri="{FF2B5EF4-FFF2-40B4-BE49-F238E27FC236}">
                <a16:creationId xmlns:a16="http://schemas.microsoft.com/office/drawing/2014/main" id="{6BAA3D8E-C948-4DA2-9947-A16889906B91}"/>
              </a:ext>
            </a:extLst>
          </p:cNvPr>
          <p:cNvCxnSpPr>
            <a:cxnSpLocks/>
          </p:cNvCxnSpPr>
          <p:nvPr/>
        </p:nvCxnSpPr>
        <p:spPr>
          <a:xfrm flipV="1">
            <a:off x="4413304" y="3715591"/>
            <a:ext cx="270547" cy="134313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6" name="図 355">
            <a:extLst>
              <a:ext uri="{FF2B5EF4-FFF2-40B4-BE49-F238E27FC236}">
                <a16:creationId xmlns:a16="http://schemas.microsoft.com/office/drawing/2014/main" id="{EFBAF02D-3A8C-4C69-B249-FCD96B25DA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41" t="23337" r="16304" b="3443"/>
          <a:stretch/>
        </p:blipFill>
        <p:spPr>
          <a:xfrm>
            <a:off x="7394387" y="1678305"/>
            <a:ext cx="5560858" cy="4074572"/>
          </a:xfrm>
          <a:prstGeom prst="rect">
            <a:avLst/>
          </a:prstGeom>
        </p:spPr>
      </p:pic>
      <p:sp>
        <p:nvSpPr>
          <p:cNvPr id="357" name="フリーフォーム: 図形 356">
            <a:extLst>
              <a:ext uri="{FF2B5EF4-FFF2-40B4-BE49-F238E27FC236}">
                <a16:creationId xmlns:a16="http://schemas.microsoft.com/office/drawing/2014/main" id="{4A077A5F-84E8-48DB-B54F-88105AC4B728}"/>
              </a:ext>
            </a:extLst>
          </p:cNvPr>
          <p:cNvSpPr/>
          <p:nvPr/>
        </p:nvSpPr>
        <p:spPr>
          <a:xfrm>
            <a:off x="9907330" y="3751357"/>
            <a:ext cx="3009900" cy="998220"/>
          </a:xfrm>
          <a:custGeom>
            <a:avLst/>
            <a:gdLst>
              <a:gd name="connsiteX0" fmla="*/ 3009900 w 3009900"/>
              <a:gd name="connsiteY0" fmla="*/ 998220 h 998220"/>
              <a:gd name="connsiteX1" fmla="*/ 2461260 w 3009900"/>
              <a:gd name="connsiteY1" fmla="*/ 982980 h 998220"/>
              <a:gd name="connsiteX2" fmla="*/ 1851660 w 3009900"/>
              <a:gd name="connsiteY2" fmla="*/ 883920 h 998220"/>
              <a:gd name="connsiteX3" fmla="*/ 1104900 w 3009900"/>
              <a:gd name="connsiteY3" fmla="*/ 716280 h 998220"/>
              <a:gd name="connsiteX4" fmla="*/ 693420 w 3009900"/>
              <a:gd name="connsiteY4" fmla="*/ 518160 h 998220"/>
              <a:gd name="connsiteX5" fmla="*/ 434340 w 3009900"/>
              <a:gd name="connsiteY5" fmla="*/ 365760 h 998220"/>
              <a:gd name="connsiteX6" fmla="*/ 167640 w 3009900"/>
              <a:gd name="connsiteY6" fmla="*/ 167640 h 998220"/>
              <a:gd name="connsiteX7" fmla="*/ 0 w 3009900"/>
              <a:gd name="connsiteY7" fmla="*/ 0 h 998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9900" h="998220">
                <a:moveTo>
                  <a:pt x="3009900" y="998220"/>
                </a:moveTo>
                <a:lnTo>
                  <a:pt x="2461260" y="982980"/>
                </a:lnTo>
                <a:lnTo>
                  <a:pt x="1851660" y="883920"/>
                </a:lnTo>
                <a:lnTo>
                  <a:pt x="1104900" y="716280"/>
                </a:lnTo>
                <a:lnTo>
                  <a:pt x="693420" y="518160"/>
                </a:lnTo>
                <a:lnTo>
                  <a:pt x="434340" y="365760"/>
                </a:lnTo>
                <a:lnTo>
                  <a:pt x="167640" y="16764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58" name="直線コネクタ 357">
            <a:extLst>
              <a:ext uri="{FF2B5EF4-FFF2-40B4-BE49-F238E27FC236}">
                <a16:creationId xmlns:a16="http://schemas.microsoft.com/office/drawing/2014/main" id="{524F46D0-15CA-4111-9141-43B5C07E279F}"/>
              </a:ext>
            </a:extLst>
          </p:cNvPr>
          <p:cNvCxnSpPr>
            <a:cxnSpLocks/>
          </p:cNvCxnSpPr>
          <p:nvPr/>
        </p:nvCxnSpPr>
        <p:spPr>
          <a:xfrm>
            <a:off x="8644331" y="2406172"/>
            <a:ext cx="44372" cy="116109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直線コネクタ 358">
            <a:extLst>
              <a:ext uri="{FF2B5EF4-FFF2-40B4-BE49-F238E27FC236}">
                <a16:creationId xmlns:a16="http://schemas.microsoft.com/office/drawing/2014/main" id="{7C0A9971-14EF-47A4-8815-1DCBA8B5D502}"/>
              </a:ext>
            </a:extLst>
          </p:cNvPr>
          <p:cNvCxnSpPr>
            <a:cxnSpLocks/>
          </p:cNvCxnSpPr>
          <p:nvPr/>
        </p:nvCxnSpPr>
        <p:spPr>
          <a:xfrm flipV="1">
            <a:off x="8644331" y="2371143"/>
            <a:ext cx="88744" cy="33599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直線コネクタ 359">
            <a:extLst>
              <a:ext uri="{FF2B5EF4-FFF2-40B4-BE49-F238E27FC236}">
                <a16:creationId xmlns:a16="http://schemas.microsoft.com/office/drawing/2014/main" id="{A3CC3CA1-B07D-4B62-AB5D-1956527B5602}"/>
              </a:ext>
            </a:extLst>
          </p:cNvPr>
          <p:cNvCxnSpPr>
            <a:cxnSpLocks/>
          </p:cNvCxnSpPr>
          <p:nvPr/>
        </p:nvCxnSpPr>
        <p:spPr>
          <a:xfrm flipV="1">
            <a:off x="8740062" y="2348898"/>
            <a:ext cx="130723" cy="24122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1" name="フリーフォーム: 図形 360">
            <a:extLst>
              <a:ext uri="{FF2B5EF4-FFF2-40B4-BE49-F238E27FC236}">
                <a16:creationId xmlns:a16="http://schemas.microsoft.com/office/drawing/2014/main" id="{B0CD7B95-A313-4522-BE58-55DA5F8E8751}"/>
              </a:ext>
            </a:extLst>
          </p:cNvPr>
          <p:cNvSpPr/>
          <p:nvPr/>
        </p:nvSpPr>
        <p:spPr>
          <a:xfrm>
            <a:off x="8687177" y="2535015"/>
            <a:ext cx="1471613" cy="2419350"/>
          </a:xfrm>
          <a:custGeom>
            <a:avLst/>
            <a:gdLst>
              <a:gd name="connsiteX0" fmla="*/ 0 w 1471613"/>
              <a:gd name="connsiteY0" fmla="*/ 0 h 2419350"/>
              <a:gd name="connsiteX1" fmla="*/ 223838 w 1471613"/>
              <a:gd name="connsiteY1" fmla="*/ 409575 h 2419350"/>
              <a:gd name="connsiteX2" fmla="*/ 390525 w 1471613"/>
              <a:gd name="connsiteY2" fmla="*/ 661987 h 2419350"/>
              <a:gd name="connsiteX3" fmla="*/ 633413 w 1471613"/>
              <a:gd name="connsiteY3" fmla="*/ 947737 h 2419350"/>
              <a:gd name="connsiteX4" fmla="*/ 881063 w 1471613"/>
              <a:gd name="connsiteY4" fmla="*/ 1214437 h 2419350"/>
              <a:gd name="connsiteX5" fmla="*/ 1123950 w 1471613"/>
              <a:gd name="connsiteY5" fmla="*/ 1419225 h 2419350"/>
              <a:gd name="connsiteX6" fmla="*/ 1257300 w 1471613"/>
              <a:gd name="connsiteY6" fmla="*/ 1543050 h 2419350"/>
              <a:gd name="connsiteX7" fmla="*/ 1338263 w 1471613"/>
              <a:gd name="connsiteY7" fmla="*/ 1652587 h 2419350"/>
              <a:gd name="connsiteX8" fmla="*/ 1423988 w 1471613"/>
              <a:gd name="connsiteY8" fmla="*/ 1766887 h 2419350"/>
              <a:gd name="connsiteX9" fmla="*/ 1457325 w 1471613"/>
              <a:gd name="connsiteY9" fmla="*/ 1909762 h 2419350"/>
              <a:gd name="connsiteX10" fmla="*/ 1471613 w 1471613"/>
              <a:gd name="connsiteY10" fmla="*/ 2062162 h 2419350"/>
              <a:gd name="connsiteX11" fmla="*/ 1462088 w 1471613"/>
              <a:gd name="connsiteY11" fmla="*/ 2233612 h 2419350"/>
              <a:gd name="connsiteX12" fmla="*/ 1433513 w 1471613"/>
              <a:gd name="connsiteY12" fmla="*/ 2419350 h 2419350"/>
              <a:gd name="connsiteX13" fmla="*/ 1433513 w 1471613"/>
              <a:gd name="connsiteY13" fmla="*/ 2419350 h 241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71613" h="2419350">
                <a:moveTo>
                  <a:pt x="0" y="0"/>
                </a:moveTo>
                <a:lnTo>
                  <a:pt x="223838" y="409575"/>
                </a:lnTo>
                <a:lnTo>
                  <a:pt x="390525" y="661987"/>
                </a:lnTo>
                <a:lnTo>
                  <a:pt x="633413" y="947737"/>
                </a:lnTo>
                <a:lnTo>
                  <a:pt x="881063" y="1214437"/>
                </a:lnTo>
                <a:lnTo>
                  <a:pt x="1123950" y="1419225"/>
                </a:lnTo>
                <a:lnTo>
                  <a:pt x="1257300" y="1543050"/>
                </a:lnTo>
                <a:lnTo>
                  <a:pt x="1338263" y="1652587"/>
                </a:lnTo>
                <a:lnTo>
                  <a:pt x="1423988" y="1766887"/>
                </a:lnTo>
                <a:lnTo>
                  <a:pt x="1457325" y="1909762"/>
                </a:lnTo>
                <a:cubicBezTo>
                  <a:pt x="1462088" y="1960562"/>
                  <a:pt x="1470819" y="2008187"/>
                  <a:pt x="1471613" y="2062162"/>
                </a:cubicBezTo>
                <a:cubicBezTo>
                  <a:pt x="1471613" y="2062162"/>
                  <a:pt x="1468438" y="2174081"/>
                  <a:pt x="1462088" y="2233612"/>
                </a:cubicBezTo>
                <a:cubicBezTo>
                  <a:pt x="1455738" y="2293143"/>
                  <a:pt x="1433513" y="2419350"/>
                  <a:pt x="1433513" y="2419350"/>
                </a:cubicBezTo>
                <a:lnTo>
                  <a:pt x="1433513" y="2419350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2" name="フリーフォーム: 図形 361">
            <a:extLst>
              <a:ext uri="{FF2B5EF4-FFF2-40B4-BE49-F238E27FC236}">
                <a16:creationId xmlns:a16="http://schemas.microsoft.com/office/drawing/2014/main" id="{DA35FB70-47FD-480E-9550-C01B505CC6D9}"/>
              </a:ext>
            </a:extLst>
          </p:cNvPr>
          <p:cNvSpPr/>
          <p:nvPr/>
        </p:nvSpPr>
        <p:spPr>
          <a:xfrm rot="685286">
            <a:off x="9903931" y="5403677"/>
            <a:ext cx="297180" cy="7620"/>
          </a:xfrm>
          <a:custGeom>
            <a:avLst/>
            <a:gdLst>
              <a:gd name="connsiteX0" fmla="*/ 0 w 297180"/>
              <a:gd name="connsiteY0" fmla="*/ 0 h 7620"/>
              <a:gd name="connsiteX1" fmla="*/ 297180 w 297180"/>
              <a:gd name="connsiteY1" fmla="*/ 7620 h 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7180" h="7620">
                <a:moveTo>
                  <a:pt x="0" y="0"/>
                </a:moveTo>
                <a:lnTo>
                  <a:pt x="297180" y="7620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63" name="グループ化 362">
            <a:extLst>
              <a:ext uri="{FF2B5EF4-FFF2-40B4-BE49-F238E27FC236}">
                <a16:creationId xmlns:a16="http://schemas.microsoft.com/office/drawing/2014/main" id="{9E95151C-F3ED-4A32-837B-3CC28A153A17}"/>
              </a:ext>
            </a:extLst>
          </p:cNvPr>
          <p:cNvGrpSpPr/>
          <p:nvPr/>
        </p:nvGrpSpPr>
        <p:grpSpPr>
          <a:xfrm rot="21445992">
            <a:off x="9976716" y="5173880"/>
            <a:ext cx="221032" cy="57411"/>
            <a:chOff x="3733594" y="2575987"/>
            <a:chExt cx="232278" cy="60332"/>
          </a:xfrm>
        </p:grpSpPr>
        <p:cxnSp>
          <p:nvCxnSpPr>
            <p:cNvPr id="364" name="直線コネクタ 363">
              <a:extLst>
                <a:ext uri="{FF2B5EF4-FFF2-40B4-BE49-F238E27FC236}">
                  <a16:creationId xmlns:a16="http://schemas.microsoft.com/office/drawing/2014/main" id="{B730E3D8-F4D9-47A5-B174-A6CD2BEE2E2F}"/>
                </a:ext>
              </a:extLst>
            </p:cNvPr>
            <p:cNvCxnSpPr>
              <a:cxnSpLocks/>
            </p:cNvCxnSpPr>
            <p:nvPr/>
          </p:nvCxnSpPr>
          <p:spPr>
            <a:xfrm>
              <a:off x="3849914" y="2606153"/>
              <a:ext cx="115958" cy="30166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直線コネクタ 364">
              <a:extLst>
                <a:ext uri="{FF2B5EF4-FFF2-40B4-BE49-F238E27FC236}">
                  <a16:creationId xmlns:a16="http://schemas.microsoft.com/office/drawing/2014/main" id="{E48573B8-6696-492D-95C6-CDE5CABAB9BE}"/>
                </a:ext>
              </a:extLst>
            </p:cNvPr>
            <p:cNvCxnSpPr>
              <a:cxnSpLocks/>
            </p:cNvCxnSpPr>
            <p:nvPr/>
          </p:nvCxnSpPr>
          <p:spPr>
            <a:xfrm>
              <a:off x="3733594" y="2575987"/>
              <a:ext cx="115958" cy="30166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6" name="フリーフォーム: 図形 365">
            <a:extLst>
              <a:ext uri="{FF2B5EF4-FFF2-40B4-BE49-F238E27FC236}">
                <a16:creationId xmlns:a16="http://schemas.microsoft.com/office/drawing/2014/main" id="{66A32501-141B-453C-AD7F-5E7E367090E7}"/>
              </a:ext>
            </a:extLst>
          </p:cNvPr>
          <p:cNvSpPr/>
          <p:nvPr/>
        </p:nvSpPr>
        <p:spPr>
          <a:xfrm>
            <a:off x="10149265" y="4935315"/>
            <a:ext cx="128587" cy="250031"/>
          </a:xfrm>
          <a:custGeom>
            <a:avLst/>
            <a:gdLst>
              <a:gd name="connsiteX0" fmla="*/ 128587 w 128587"/>
              <a:gd name="connsiteY0" fmla="*/ 0 h 250031"/>
              <a:gd name="connsiteX1" fmla="*/ 35719 w 128587"/>
              <a:gd name="connsiteY1" fmla="*/ 66675 h 250031"/>
              <a:gd name="connsiteX2" fmla="*/ 0 w 128587"/>
              <a:gd name="connsiteY2" fmla="*/ 250031 h 250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587" h="250031">
                <a:moveTo>
                  <a:pt x="128587" y="0"/>
                </a:moveTo>
                <a:lnTo>
                  <a:pt x="35719" y="66675"/>
                </a:lnTo>
                <a:lnTo>
                  <a:pt x="0" y="250031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7" name="フリーフォーム: 図形 366">
            <a:extLst>
              <a:ext uri="{FF2B5EF4-FFF2-40B4-BE49-F238E27FC236}">
                <a16:creationId xmlns:a16="http://schemas.microsoft.com/office/drawing/2014/main" id="{CDEC2901-C9B6-4E5E-84D1-2673FA905DEC}"/>
              </a:ext>
            </a:extLst>
          </p:cNvPr>
          <p:cNvSpPr/>
          <p:nvPr/>
        </p:nvSpPr>
        <p:spPr>
          <a:xfrm>
            <a:off x="10392152" y="2501677"/>
            <a:ext cx="800100" cy="1643063"/>
          </a:xfrm>
          <a:custGeom>
            <a:avLst/>
            <a:gdLst>
              <a:gd name="connsiteX0" fmla="*/ 800100 w 800100"/>
              <a:gd name="connsiteY0" fmla="*/ 381000 h 1643063"/>
              <a:gd name="connsiteX1" fmla="*/ 557213 w 800100"/>
              <a:gd name="connsiteY1" fmla="*/ 1643063 h 1643063"/>
              <a:gd name="connsiteX2" fmla="*/ 209550 w 800100"/>
              <a:gd name="connsiteY2" fmla="*/ 1552575 h 1643063"/>
              <a:gd name="connsiteX3" fmla="*/ 200025 w 800100"/>
              <a:gd name="connsiteY3" fmla="*/ 1462088 h 1643063"/>
              <a:gd name="connsiteX4" fmla="*/ 195263 w 800100"/>
              <a:gd name="connsiteY4" fmla="*/ 1404938 h 1643063"/>
              <a:gd name="connsiteX5" fmla="*/ 195263 w 800100"/>
              <a:gd name="connsiteY5" fmla="*/ 1347788 h 1643063"/>
              <a:gd name="connsiteX6" fmla="*/ 195263 w 800100"/>
              <a:gd name="connsiteY6" fmla="*/ 1281113 h 1643063"/>
              <a:gd name="connsiteX7" fmla="*/ 209550 w 800100"/>
              <a:gd name="connsiteY7" fmla="*/ 1209675 h 1643063"/>
              <a:gd name="connsiteX8" fmla="*/ 209550 w 800100"/>
              <a:gd name="connsiteY8" fmla="*/ 1157288 h 1643063"/>
              <a:gd name="connsiteX9" fmla="*/ 219075 w 800100"/>
              <a:gd name="connsiteY9" fmla="*/ 1114425 h 1643063"/>
              <a:gd name="connsiteX10" fmla="*/ 228600 w 800100"/>
              <a:gd name="connsiteY10" fmla="*/ 1062038 h 1643063"/>
              <a:gd name="connsiteX11" fmla="*/ 242888 w 800100"/>
              <a:gd name="connsiteY11" fmla="*/ 1014413 h 1643063"/>
              <a:gd name="connsiteX12" fmla="*/ 261938 w 800100"/>
              <a:gd name="connsiteY12" fmla="*/ 933450 h 1643063"/>
              <a:gd name="connsiteX13" fmla="*/ 280988 w 800100"/>
              <a:gd name="connsiteY13" fmla="*/ 881063 h 1643063"/>
              <a:gd name="connsiteX14" fmla="*/ 314325 w 800100"/>
              <a:gd name="connsiteY14" fmla="*/ 757238 h 1643063"/>
              <a:gd name="connsiteX15" fmla="*/ 361950 w 800100"/>
              <a:gd name="connsiteY15" fmla="*/ 542925 h 1643063"/>
              <a:gd name="connsiteX16" fmla="*/ 238125 w 800100"/>
              <a:gd name="connsiteY16" fmla="*/ 471488 h 1643063"/>
              <a:gd name="connsiteX17" fmla="*/ 0 w 800100"/>
              <a:gd name="connsiteY17" fmla="*/ 0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00100" h="1643063">
                <a:moveTo>
                  <a:pt x="800100" y="381000"/>
                </a:moveTo>
                <a:lnTo>
                  <a:pt x="557213" y="1643063"/>
                </a:lnTo>
                <a:lnTo>
                  <a:pt x="209550" y="1552575"/>
                </a:lnTo>
                <a:lnTo>
                  <a:pt x="200025" y="1462088"/>
                </a:lnTo>
                <a:lnTo>
                  <a:pt x="195263" y="1404938"/>
                </a:lnTo>
                <a:lnTo>
                  <a:pt x="195263" y="1347788"/>
                </a:lnTo>
                <a:lnTo>
                  <a:pt x="195263" y="1281113"/>
                </a:lnTo>
                <a:lnTo>
                  <a:pt x="209550" y="1209675"/>
                </a:lnTo>
                <a:lnTo>
                  <a:pt x="209550" y="1157288"/>
                </a:lnTo>
                <a:lnTo>
                  <a:pt x="219075" y="1114425"/>
                </a:lnTo>
                <a:lnTo>
                  <a:pt x="228600" y="1062038"/>
                </a:lnTo>
                <a:lnTo>
                  <a:pt x="242888" y="1014413"/>
                </a:lnTo>
                <a:lnTo>
                  <a:pt x="261938" y="933450"/>
                </a:lnTo>
                <a:lnTo>
                  <a:pt x="280988" y="881063"/>
                </a:lnTo>
                <a:lnTo>
                  <a:pt x="314325" y="757238"/>
                </a:lnTo>
                <a:lnTo>
                  <a:pt x="361950" y="542925"/>
                </a:lnTo>
                <a:lnTo>
                  <a:pt x="238125" y="471488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68" name="直線コネクタ 367">
            <a:extLst>
              <a:ext uri="{FF2B5EF4-FFF2-40B4-BE49-F238E27FC236}">
                <a16:creationId xmlns:a16="http://schemas.microsoft.com/office/drawing/2014/main" id="{252EF243-7AF0-49AC-BB3E-761AB671B849}"/>
              </a:ext>
            </a:extLst>
          </p:cNvPr>
          <p:cNvCxnSpPr>
            <a:cxnSpLocks/>
          </p:cNvCxnSpPr>
          <p:nvPr/>
        </p:nvCxnSpPr>
        <p:spPr>
          <a:xfrm>
            <a:off x="10312800" y="2454366"/>
            <a:ext cx="69799" cy="41320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9" name="グループ化 368">
            <a:extLst>
              <a:ext uri="{FF2B5EF4-FFF2-40B4-BE49-F238E27FC236}">
                <a16:creationId xmlns:a16="http://schemas.microsoft.com/office/drawing/2014/main" id="{306962C9-65F4-4ADB-AAFF-C2CBFA11DD08}"/>
              </a:ext>
            </a:extLst>
          </p:cNvPr>
          <p:cNvGrpSpPr/>
          <p:nvPr/>
        </p:nvGrpSpPr>
        <p:grpSpPr>
          <a:xfrm rot="17487546" flipH="1">
            <a:off x="10170494" y="2246684"/>
            <a:ext cx="45719" cy="233047"/>
            <a:chOff x="4414438" y="3678664"/>
            <a:chExt cx="6350" cy="235815"/>
          </a:xfrm>
        </p:grpSpPr>
        <p:sp>
          <p:nvSpPr>
            <p:cNvPr id="370" name="フリーフォーム: 図形 369">
              <a:extLst>
                <a:ext uri="{FF2B5EF4-FFF2-40B4-BE49-F238E27FC236}">
                  <a16:creationId xmlns:a16="http://schemas.microsoft.com/office/drawing/2014/main" id="{254CE728-39C5-4959-98DC-B9A44938AEF2}"/>
                </a:ext>
              </a:extLst>
            </p:cNvPr>
            <p:cNvSpPr/>
            <p:nvPr/>
          </p:nvSpPr>
          <p:spPr>
            <a:xfrm>
              <a:off x="4414438" y="3679529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1" name="フリーフォーム: 図形 370">
              <a:extLst>
                <a:ext uri="{FF2B5EF4-FFF2-40B4-BE49-F238E27FC236}">
                  <a16:creationId xmlns:a16="http://schemas.microsoft.com/office/drawing/2014/main" id="{B857C525-38E9-44DD-8249-2AEEC10E5D56}"/>
                </a:ext>
              </a:extLst>
            </p:cNvPr>
            <p:cNvSpPr/>
            <p:nvPr/>
          </p:nvSpPr>
          <p:spPr>
            <a:xfrm>
              <a:off x="4414438" y="3678664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372" name="直線コネクタ 371">
            <a:extLst>
              <a:ext uri="{FF2B5EF4-FFF2-40B4-BE49-F238E27FC236}">
                <a16:creationId xmlns:a16="http://schemas.microsoft.com/office/drawing/2014/main" id="{6AAFB0FC-1304-49D7-9BD2-9D3D4613CFF8}"/>
              </a:ext>
            </a:extLst>
          </p:cNvPr>
          <p:cNvCxnSpPr>
            <a:cxnSpLocks/>
          </p:cNvCxnSpPr>
          <p:nvPr/>
        </p:nvCxnSpPr>
        <p:spPr>
          <a:xfrm>
            <a:off x="10354228" y="2380936"/>
            <a:ext cx="69799" cy="41320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3" name="グループ化 372">
            <a:extLst>
              <a:ext uri="{FF2B5EF4-FFF2-40B4-BE49-F238E27FC236}">
                <a16:creationId xmlns:a16="http://schemas.microsoft.com/office/drawing/2014/main" id="{25E5FDC7-21E7-4F48-BD37-155AD849C01F}"/>
              </a:ext>
            </a:extLst>
          </p:cNvPr>
          <p:cNvGrpSpPr/>
          <p:nvPr/>
        </p:nvGrpSpPr>
        <p:grpSpPr>
          <a:xfrm rot="17487546" flipH="1">
            <a:off x="10211119" y="2187237"/>
            <a:ext cx="45719" cy="233047"/>
            <a:chOff x="4414438" y="3678664"/>
            <a:chExt cx="6350" cy="235815"/>
          </a:xfrm>
        </p:grpSpPr>
        <p:sp>
          <p:nvSpPr>
            <p:cNvPr id="374" name="フリーフォーム: 図形 373">
              <a:extLst>
                <a:ext uri="{FF2B5EF4-FFF2-40B4-BE49-F238E27FC236}">
                  <a16:creationId xmlns:a16="http://schemas.microsoft.com/office/drawing/2014/main" id="{47C2B9B9-45C5-4F75-956C-FD32249647CC}"/>
                </a:ext>
              </a:extLst>
            </p:cNvPr>
            <p:cNvSpPr/>
            <p:nvPr/>
          </p:nvSpPr>
          <p:spPr>
            <a:xfrm>
              <a:off x="4414438" y="3679529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5" name="フリーフォーム: 図形 374">
              <a:extLst>
                <a:ext uri="{FF2B5EF4-FFF2-40B4-BE49-F238E27FC236}">
                  <a16:creationId xmlns:a16="http://schemas.microsoft.com/office/drawing/2014/main" id="{E2F09FC1-A384-498C-8DC1-5966967A6BE6}"/>
                </a:ext>
              </a:extLst>
            </p:cNvPr>
            <p:cNvSpPr/>
            <p:nvPr/>
          </p:nvSpPr>
          <p:spPr>
            <a:xfrm>
              <a:off x="4414438" y="3678664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376" name="直線コネクタ 375">
            <a:extLst>
              <a:ext uri="{FF2B5EF4-FFF2-40B4-BE49-F238E27FC236}">
                <a16:creationId xmlns:a16="http://schemas.microsoft.com/office/drawing/2014/main" id="{CC7D05FA-F3C2-4FE7-8702-33E00E93FFA0}"/>
              </a:ext>
            </a:extLst>
          </p:cNvPr>
          <p:cNvCxnSpPr>
            <a:cxnSpLocks/>
          </p:cNvCxnSpPr>
          <p:nvPr/>
        </p:nvCxnSpPr>
        <p:spPr>
          <a:xfrm flipV="1">
            <a:off x="10251082" y="2258050"/>
            <a:ext cx="79737" cy="2810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7" name="直線コネクタ 376">
            <a:extLst>
              <a:ext uri="{FF2B5EF4-FFF2-40B4-BE49-F238E27FC236}">
                <a16:creationId xmlns:a16="http://schemas.microsoft.com/office/drawing/2014/main" id="{B999B3E7-9317-4476-8DC5-6C5E4AC4B2EC}"/>
              </a:ext>
            </a:extLst>
          </p:cNvPr>
          <p:cNvCxnSpPr>
            <a:cxnSpLocks/>
          </p:cNvCxnSpPr>
          <p:nvPr/>
        </p:nvCxnSpPr>
        <p:spPr>
          <a:xfrm>
            <a:off x="10250202" y="2171607"/>
            <a:ext cx="82822" cy="0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8" name="グループ化 377">
            <a:extLst>
              <a:ext uri="{FF2B5EF4-FFF2-40B4-BE49-F238E27FC236}">
                <a16:creationId xmlns:a16="http://schemas.microsoft.com/office/drawing/2014/main" id="{D7E1B8F2-3CB7-464A-B9CB-0766A93F3F6B}"/>
              </a:ext>
            </a:extLst>
          </p:cNvPr>
          <p:cNvGrpSpPr/>
          <p:nvPr/>
        </p:nvGrpSpPr>
        <p:grpSpPr>
          <a:xfrm rot="13924133" flipH="1">
            <a:off x="10381124" y="2218051"/>
            <a:ext cx="45719" cy="70887"/>
            <a:chOff x="4414438" y="3678664"/>
            <a:chExt cx="6350" cy="235815"/>
          </a:xfrm>
        </p:grpSpPr>
        <p:sp>
          <p:nvSpPr>
            <p:cNvPr id="379" name="フリーフォーム: 図形 378">
              <a:extLst>
                <a:ext uri="{FF2B5EF4-FFF2-40B4-BE49-F238E27FC236}">
                  <a16:creationId xmlns:a16="http://schemas.microsoft.com/office/drawing/2014/main" id="{58E9D0D4-DC62-4C62-919F-F4AD8F5E2D8F}"/>
                </a:ext>
              </a:extLst>
            </p:cNvPr>
            <p:cNvSpPr/>
            <p:nvPr/>
          </p:nvSpPr>
          <p:spPr>
            <a:xfrm>
              <a:off x="4414438" y="3679529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0" name="フリーフォーム: 図形 379">
              <a:extLst>
                <a:ext uri="{FF2B5EF4-FFF2-40B4-BE49-F238E27FC236}">
                  <a16:creationId xmlns:a16="http://schemas.microsoft.com/office/drawing/2014/main" id="{9FEC344F-3505-4A9B-9258-4D7BA9B0A740}"/>
                </a:ext>
              </a:extLst>
            </p:cNvPr>
            <p:cNvSpPr/>
            <p:nvPr/>
          </p:nvSpPr>
          <p:spPr>
            <a:xfrm>
              <a:off x="4414438" y="3678664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81" name="グループ化 380">
            <a:extLst>
              <a:ext uri="{FF2B5EF4-FFF2-40B4-BE49-F238E27FC236}">
                <a16:creationId xmlns:a16="http://schemas.microsoft.com/office/drawing/2014/main" id="{CB4AFA65-61C6-4468-8D22-62D38D617E1E}"/>
              </a:ext>
            </a:extLst>
          </p:cNvPr>
          <p:cNvGrpSpPr/>
          <p:nvPr/>
        </p:nvGrpSpPr>
        <p:grpSpPr>
          <a:xfrm rot="13924133" flipH="1">
            <a:off x="10464029" y="2213852"/>
            <a:ext cx="45719" cy="70887"/>
            <a:chOff x="4414438" y="3678664"/>
            <a:chExt cx="6350" cy="235815"/>
          </a:xfrm>
        </p:grpSpPr>
        <p:sp>
          <p:nvSpPr>
            <p:cNvPr id="382" name="フリーフォーム: 図形 381">
              <a:extLst>
                <a:ext uri="{FF2B5EF4-FFF2-40B4-BE49-F238E27FC236}">
                  <a16:creationId xmlns:a16="http://schemas.microsoft.com/office/drawing/2014/main" id="{3A3FD13F-CF66-41D0-AB3B-A62906D689D3}"/>
                </a:ext>
              </a:extLst>
            </p:cNvPr>
            <p:cNvSpPr/>
            <p:nvPr/>
          </p:nvSpPr>
          <p:spPr>
            <a:xfrm>
              <a:off x="4414438" y="3679529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3" name="フリーフォーム: 図形 382">
              <a:extLst>
                <a:ext uri="{FF2B5EF4-FFF2-40B4-BE49-F238E27FC236}">
                  <a16:creationId xmlns:a16="http://schemas.microsoft.com/office/drawing/2014/main" id="{11770C35-404A-4714-B186-539255BA6142}"/>
                </a:ext>
              </a:extLst>
            </p:cNvPr>
            <p:cNvSpPr/>
            <p:nvPr/>
          </p:nvSpPr>
          <p:spPr>
            <a:xfrm>
              <a:off x="4414438" y="3678664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84" name="グループ化 383">
            <a:extLst>
              <a:ext uri="{FF2B5EF4-FFF2-40B4-BE49-F238E27FC236}">
                <a16:creationId xmlns:a16="http://schemas.microsoft.com/office/drawing/2014/main" id="{56FBA243-BB98-46A5-AE84-B4F459E66394}"/>
              </a:ext>
            </a:extLst>
          </p:cNvPr>
          <p:cNvGrpSpPr/>
          <p:nvPr/>
        </p:nvGrpSpPr>
        <p:grpSpPr>
          <a:xfrm>
            <a:off x="10292919" y="1390821"/>
            <a:ext cx="407713" cy="476342"/>
            <a:chOff x="7371460" y="4801816"/>
            <a:chExt cx="533525" cy="842822"/>
          </a:xfrm>
          <a:solidFill>
            <a:schemeClr val="bg1"/>
          </a:solidFill>
        </p:grpSpPr>
        <p:sp>
          <p:nvSpPr>
            <p:cNvPr id="385" name="吹き出し: 線 384">
              <a:extLst>
                <a:ext uri="{FF2B5EF4-FFF2-40B4-BE49-F238E27FC236}">
                  <a16:creationId xmlns:a16="http://schemas.microsoft.com/office/drawing/2014/main" id="{EDA5C3F3-3D0C-4659-8E52-42748A1CA2EF}"/>
                </a:ext>
              </a:extLst>
            </p:cNvPr>
            <p:cNvSpPr/>
            <p:nvPr/>
          </p:nvSpPr>
          <p:spPr>
            <a:xfrm>
              <a:off x="7454999" y="4880868"/>
              <a:ext cx="358592" cy="677203"/>
            </a:xfrm>
            <a:prstGeom prst="borderCallout1">
              <a:avLst>
                <a:gd name="adj1" fmla="val 100088"/>
                <a:gd name="adj2" fmla="val 66174"/>
                <a:gd name="adj3" fmla="val 211671"/>
                <a:gd name="adj4" fmla="val 50672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86" name="グループ化 385">
              <a:extLst>
                <a:ext uri="{FF2B5EF4-FFF2-40B4-BE49-F238E27FC236}">
                  <a16:creationId xmlns:a16="http://schemas.microsoft.com/office/drawing/2014/main" id="{B00FA3B5-A68C-47BC-8004-3D8E6740C0FB}"/>
                </a:ext>
              </a:extLst>
            </p:cNvPr>
            <p:cNvGrpSpPr/>
            <p:nvPr/>
          </p:nvGrpSpPr>
          <p:grpSpPr>
            <a:xfrm>
              <a:off x="7371460" y="4801816"/>
              <a:ext cx="533525" cy="842822"/>
              <a:chOff x="7483764" y="3743049"/>
              <a:chExt cx="533525" cy="842822"/>
            </a:xfrm>
            <a:grpFill/>
          </p:grpSpPr>
          <p:sp>
            <p:nvSpPr>
              <p:cNvPr id="387" name="テキスト ボックス 302">
                <a:extLst>
                  <a:ext uri="{FF2B5EF4-FFF2-40B4-BE49-F238E27FC236}">
                    <a16:creationId xmlns:a16="http://schemas.microsoft.com/office/drawing/2014/main" id="{8E68C9F2-6980-4D85-A71E-6FBECFCB1B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83764" y="3743049"/>
                <a:ext cx="520639" cy="4628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100"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  <a:r>
                  <a:rPr lang="ja-JP" altLang="en-US" sz="1100">
                    <a:latin typeface="Calibri" panose="020F0502020204030204" pitchFamily="34" charset="0"/>
                    <a:cs typeface="Calibri" panose="020F0502020204030204" pitchFamily="34" charset="0"/>
                  </a:rPr>
                  <a:t>個</a:t>
                </a:r>
                <a:endParaRPr lang="en-US" altLang="ja-JP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8" name="テキスト ボックス 387">
                <a:extLst>
                  <a:ext uri="{FF2B5EF4-FFF2-40B4-BE49-F238E27FC236}">
                    <a16:creationId xmlns:a16="http://schemas.microsoft.com/office/drawing/2014/main" id="{6D318B2B-3299-45A3-BCE0-3EA01FC360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50257" y="3977072"/>
                <a:ext cx="392682" cy="2308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900" b="1">
                    <a:latin typeface="Calibri" panose="020F0502020204030204" pitchFamily="34" charset="0"/>
                    <a:cs typeface="Calibri" panose="020F0502020204030204" pitchFamily="34" charset="0"/>
                  </a:rPr>
                  <a:t>＆</a:t>
                </a:r>
                <a:endParaRPr lang="en-US" altLang="ja-JP" sz="9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9" name="テキスト ボックス 302">
                <a:extLst>
                  <a:ext uri="{FF2B5EF4-FFF2-40B4-BE49-F238E27FC236}">
                    <a16:creationId xmlns:a16="http://schemas.microsoft.com/office/drawing/2014/main" id="{DC2B2DB1-5A9B-4415-BDDA-1AE1E8F963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96650" y="4122988"/>
                <a:ext cx="520639" cy="4628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100"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r>
                  <a:rPr lang="ja-JP" altLang="en-US" sz="1100">
                    <a:latin typeface="Calibri" panose="020F0502020204030204" pitchFamily="34" charset="0"/>
                    <a:cs typeface="Calibri" panose="020F0502020204030204" pitchFamily="34" charset="0"/>
                  </a:rPr>
                  <a:t>本</a:t>
                </a:r>
                <a:endParaRPr lang="en-US" altLang="ja-JP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390" name="グループ化 389">
            <a:extLst>
              <a:ext uri="{FF2B5EF4-FFF2-40B4-BE49-F238E27FC236}">
                <a16:creationId xmlns:a16="http://schemas.microsoft.com/office/drawing/2014/main" id="{F0F62364-3F7D-402B-B45A-A8133E219724}"/>
              </a:ext>
            </a:extLst>
          </p:cNvPr>
          <p:cNvGrpSpPr/>
          <p:nvPr/>
        </p:nvGrpSpPr>
        <p:grpSpPr>
          <a:xfrm>
            <a:off x="10064445" y="2134736"/>
            <a:ext cx="185966" cy="91259"/>
            <a:chOff x="-3599545" y="2109559"/>
            <a:chExt cx="185966" cy="91259"/>
          </a:xfrm>
        </p:grpSpPr>
        <p:sp>
          <p:nvSpPr>
            <p:cNvPr id="391" name="フリーフォーム: 図形 390">
              <a:extLst>
                <a:ext uri="{FF2B5EF4-FFF2-40B4-BE49-F238E27FC236}">
                  <a16:creationId xmlns:a16="http://schemas.microsoft.com/office/drawing/2014/main" id="{67B99989-02F8-46AF-A6CD-2BAC1A489D54}"/>
                </a:ext>
              </a:extLst>
            </p:cNvPr>
            <p:cNvSpPr/>
            <p:nvPr/>
          </p:nvSpPr>
          <p:spPr>
            <a:xfrm rot="1874451">
              <a:off x="-3565274" y="2119856"/>
              <a:ext cx="118498" cy="80962"/>
            </a:xfrm>
            <a:custGeom>
              <a:avLst/>
              <a:gdLst>
                <a:gd name="connsiteX0" fmla="*/ 0 w 169068"/>
                <a:gd name="connsiteY0" fmla="*/ 80962 h 80962"/>
                <a:gd name="connsiteX1" fmla="*/ 169068 w 169068"/>
                <a:gd name="connsiteY1" fmla="*/ 0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068" h="80962">
                  <a:moveTo>
                    <a:pt x="0" y="80962"/>
                  </a:moveTo>
                  <a:lnTo>
                    <a:pt x="169068" y="0"/>
                  </a:lnTo>
                </a:path>
              </a:pathLst>
            </a:custGeom>
            <a:noFill/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2" name="二等辺三角形 391">
              <a:extLst>
                <a:ext uri="{FF2B5EF4-FFF2-40B4-BE49-F238E27FC236}">
                  <a16:creationId xmlns:a16="http://schemas.microsoft.com/office/drawing/2014/main" id="{23AD60A9-1F46-4A92-AE31-46533EC45D8D}"/>
                </a:ext>
              </a:extLst>
            </p:cNvPr>
            <p:cNvSpPr/>
            <p:nvPr/>
          </p:nvSpPr>
          <p:spPr>
            <a:xfrm rot="21380718">
              <a:off x="-3599545" y="2115816"/>
              <a:ext cx="41643" cy="611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3" name="二等辺三角形 392">
              <a:extLst>
                <a:ext uri="{FF2B5EF4-FFF2-40B4-BE49-F238E27FC236}">
                  <a16:creationId xmlns:a16="http://schemas.microsoft.com/office/drawing/2014/main" id="{879C731F-D0DA-48ED-9D38-5FBC8F042A16}"/>
                </a:ext>
              </a:extLst>
            </p:cNvPr>
            <p:cNvSpPr/>
            <p:nvPr/>
          </p:nvSpPr>
          <p:spPr>
            <a:xfrm rot="21376652">
              <a:off x="-3455222" y="2109559"/>
              <a:ext cx="41643" cy="611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94" name="グループ化 393">
            <a:extLst>
              <a:ext uri="{FF2B5EF4-FFF2-40B4-BE49-F238E27FC236}">
                <a16:creationId xmlns:a16="http://schemas.microsoft.com/office/drawing/2014/main" id="{5B7950A9-E5A5-42AB-9285-BDE454A0FB05}"/>
              </a:ext>
            </a:extLst>
          </p:cNvPr>
          <p:cNvGrpSpPr/>
          <p:nvPr/>
        </p:nvGrpSpPr>
        <p:grpSpPr>
          <a:xfrm rot="15822251">
            <a:off x="10443884" y="2311310"/>
            <a:ext cx="185966" cy="91259"/>
            <a:chOff x="-3599545" y="2109559"/>
            <a:chExt cx="185966" cy="91259"/>
          </a:xfrm>
        </p:grpSpPr>
        <p:sp>
          <p:nvSpPr>
            <p:cNvPr id="395" name="フリーフォーム: 図形 394">
              <a:extLst>
                <a:ext uri="{FF2B5EF4-FFF2-40B4-BE49-F238E27FC236}">
                  <a16:creationId xmlns:a16="http://schemas.microsoft.com/office/drawing/2014/main" id="{AB35F62E-DC89-4951-949F-55F4831DA032}"/>
                </a:ext>
              </a:extLst>
            </p:cNvPr>
            <p:cNvSpPr/>
            <p:nvPr/>
          </p:nvSpPr>
          <p:spPr>
            <a:xfrm rot="1874451">
              <a:off x="-3565274" y="2119856"/>
              <a:ext cx="118498" cy="80962"/>
            </a:xfrm>
            <a:custGeom>
              <a:avLst/>
              <a:gdLst>
                <a:gd name="connsiteX0" fmla="*/ 0 w 169068"/>
                <a:gd name="connsiteY0" fmla="*/ 80962 h 80962"/>
                <a:gd name="connsiteX1" fmla="*/ 169068 w 169068"/>
                <a:gd name="connsiteY1" fmla="*/ 0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068" h="80962">
                  <a:moveTo>
                    <a:pt x="0" y="80962"/>
                  </a:moveTo>
                  <a:lnTo>
                    <a:pt x="169068" y="0"/>
                  </a:lnTo>
                </a:path>
              </a:pathLst>
            </a:custGeom>
            <a:noFill/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6" name="二等辺三角形 395">
              <a:extLst>
                <a:ext uri="{FF2B5EF4-FFF2-40B4-BE49-F238E27FC236}">
                  <a16:creationId xmlns:a16="http://schemas.microsoft.com/office/drawing/2014/main" id="{9E766F19-99D8-4CF0-8493-719F875889AB}"/>
                </a:ext>
              </a:extLst>
            </p:cNvPr>
            <p:cNvSpPr/>
            <p:nvPr/>
          </p:nvSpPr>
          <p:spPr>
            <a:xfrm rot="21380718">
              <a:off x="-3599545" y="2115816"/>
              <a:ext cx="41643" cy="611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7" name="二等辺三角形 396">
              <a:extLst>
                <a:ext uri="{FF2B5EF4-FFF2-40B4-BE49-F238E27FC236}">
                  <a16:creationId xmlns:a16="http://schemas.microsoft.com/office/drawing/2014/main" id="{DA5583DB-4C33-42A9-92D0-3585F4B9EC06}"/>
                </a:ext>
              </a:extLst>
            </p:cNvPr>
            <p:cNvSpPr/>
            <p:nvPr/>
          </p:nvSpPr>
          <p:spPr>
            <a:xfrm rot="21376652">
              <a:off x="-3455222" y="2109559"/>
              <a:ext cx="41643" cy="611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98" name="グループ化 397">
            <a:extLst>
              <a:ext uri="{FF2B5EF4-FFF2-40B4-BE49-F238E27FC236}">
                <a16:creationId xmlns:a16="http://schemas.microsoft.com/office/drawing/2014/main" id="{59923F2E-BD50-4095-B77D-6111DAD619ED}"/>
              </a:ext>
            </a:extLst>
          </p:cNvPr>
          <p:cNvGrpSpPr/>
          <p:nvPr/>
        </p:nvGrpSpPr>
        <p:grpSpPr>
          <a:xfrm rot="15822251">
            <a:off x="10470614" y="2454826"/>
            <a:ext cx="185966" cy="91259"/>
            <a:chOff x="-3599545" y="2109559"/>
            <a:chExt cx="185966" cy="91259"/>
          </a:xfrm>
        </p:grpSpPr>
        <p:sp>
          <p:nvSpPr>
            <p:cNvPr id="399" name="フリーフォーム: 図形 398">
              <a:extLst>
                <a:ext uri="{FF2B5EF4-FFF2-40B4-BE49-F238E27FC236}">
                  <a16:creationId xmlns:a16="http://schemas.microsoft.com/office/drawing/2014/main" id="{4B2561A8-CD0A-4128-83D2-A99DB3057180}"/>
                </a:ext>
              </a:extLst>
            </p:cNvPr>
            <p:cNvSpPr/>
            <p:nvPr/>
          </p:nvSpPr>
          <p:spPr>
            <a:xfrm rot="1874451">
              <a:off x="-3565274" y="2119856"/>
              <a:ext cx="118498" cy="80962"/>
            </a:xfrm>
            <a:custGeom>
              <a:avLst/>
              <a:gdLst>
                <a:gd name="connsiteX0" fmla="*/ 0 w 169068"/>
                <a:gd name="connsiteY0" fmla="*/ 80962 h 80962"/>
                <a:gd name="connsiteX1" fmla="*/ 169068 w 169068"/>
                <a:gd name="connsiteY1" fmla="*/ 0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068" h="80962">
                  <a:moveTo>
                    <a:pt x="0" y="80962"/>
                  </a:moveTo>
                  <a:lnTo>
                    <a:pt x="169068" y="0"/>
                  </a:lnTo>
                </a:path>
              </a:pathLst>
            </a:custGeom>
            <a:noFill/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0" name="二等辺三角形 399">
              <a:extLst>
                <a:ext uri="{FF2B5EF4-FFF2-40B4-BE49-F238E27FC236}">
                  <a16:creationId xmlns:a16="http://schemas.microsoft.com/office/drawing/2014/main" id="{2A4C6615-B751-43D6-9777-FEE09DF4A00D}"/>
                </a:ext>
              </a:extLst>
            </p:cNvPr>
            <p:cNvSpPr/>
            <p:nvPr/>
          </p:nvSpPr>
          <p:spPr>
            <a:xfrm rot="21380718">
              <a:off x="-3599545" y="2115816"/>
              <a:ext cx="41643" cy="611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1" name="二等辺三角形 400">
              <a:extLst>
                <a:ext uri="{FF2B5EF4-FFF2-40B4-BE49-F238E27FC236}">
                  <a16:creationId xmlns:a16="http://schemas.microsoft.com/office/drawing/2014/main" id="{3DE1FC95-84DA-4316-8C13-202020F13EAC}"/>
                </a:ext>
              </a:extLst>
            </p:cNvPr>
            <p:cNvSpPr/>
            <p:nvPr/>
          </p:nvSpPr>
          <p:spPr>
            <a:xfrm rot="21376652">
              <a:off x="-3455222" y="2109559"/>
              <a:ext cx="41643" cy="611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02" name="フリーフォーム: 図形 401">
            <a:extLst>
              <a:ext uri="{FF2B5EF4-FFF2-40B4-BE49-F238E27FC236}">
                <a16:creationId xmlns:a16="http://schemas.microsoft.com/office/drawing/2014/main" id="{4023E370-45C8-42AD-B307-8092068FE8EC}"/>
              </a:ext>
            </a:extLst>
          </p:cNvPr>
          <p:cNvSpPr/>
          <p:nvPr/>
        </p:nvSpPr>
        <p:spPr>
          <a:xfrm>
            <a:off x="9835820" y="2135495"/>
            <a:ext cx="263440" cy="168537"/>
          </a:xfrm>
          <a:custGeom>
            <a:avLst/>
            <a:gdLst>
              <a:gd name="connsiteX0" fmla="*/ 202407 w 202407"/>
              <a:gd name="connsiteY0" fmla="*/ 171450 h 171450"/>
              <a:gd name="connsiteX1" fmla="*/ 0 w 202407"/>
              <a:gd name="connsiteY1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2407" h="171450">
                <a:moveTo>
                  <a:pt x="202407" y="17145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03" name="グループ化 402">
            <a:extLst>
              <a:ext uri="{FF2B5EF4-FFF2-40B4-BE49-F238E27FC236}">
                <a16:creationId xmlns:a16="http://schemas.microsoft.com/office/drawing/2014/main" id="{5D2B36C6-6405-4EC9-9AB5-2395061D0538}"/>
              </a:ext>
            </a:extLst>
          </p:cNvPr>
          <p:cNvGrpSpPr/>
          <p:nvPr/>
        </p:nvGrpSpPr>
        <p:grpSpPr>
          <a:xfrm rot="7778937" flipH="1">
            <a:off x="10575567" y="2594570"/>
            <a:ext cx="45719" cy="70887"/>
            <a:chOff x="4414438" y="3678664"/>
            <a:chExt cx="6350" cy="235815"/>
          </a:xfrm>
        </p:grpSpPr>
        <p:sp>
          <p:nvSpPr>
            <p:cNvPr id="404" name="フリーフォーム: 図形 403">
              <a:extLst>
                <a:ext uri="{FF2B5EF4-FFF2-40B4-BE49-F238E27FC236}">
                  <a16:creationId xmlns:a16="http://schemas.microsoft.com/office/drawing/2014/main" id="{BB2F1774-3703-4076-A0CD-F3BBB558B2CE}"/>
                </a:ext>
              </a:extLst>
            </p:cNvPr>
            <p:cNvSpPr/>
            <p:nvPr/>
          </p:nvSpPr>
          <p:spPr>
            <a:xfrm>
              <a:off x="4414438" y="3679529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5" name="フリーフォーム: 図形 404">
              <a:extLst>
                <a:ext uri="{FF2B5EF4-FFF2-40B4-BE49-F238E27FC236}">
                  <a16:creationId xmlns:a16="http://schemas.microsoft.com/office/drawing/2014/main" id="{248752F8-8294-4ED3-9936-D9519894DADA}"/>
                </a:ext>
              </a:extLst>
            </p:cNvPr>
            <p:cNvSpPr/>
            <p:nvPr/>
          </p:nvSpPr>
          <p:spPr>
            <a:xfrm>
              <a:off x="4414438" y="3678664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06" name="グループ化 405">
            <a:extLst>
              <a:ext uri="{FF2B5EF4-FFF2-40B4-BE49-F238E27FC236}">
                <a16:creationId xmlns:a16="http://schemas.microsoft.com/office/drawing/2014/main" id="{C83CA694-EC18-4038-ADD0-A90D0A516585}"/>
              </a:ext>
            </a:extLst>
          </p:cNvPr>
          <p:cNvGrpSpPr/>
          <p:nvPr/>
        </p:nvGrpSpPr>
        <p:grpSpPr>
          <a:xfrm rot="7778937" flipH="1">
            <a:off x="10602865" y="2678217"/>
            <a:ext cx="45719" cy="70887"/>
            <a:chOff x="4414438" y="3678664"/>
            <a:chExt cx="6350" cy="235815"/>
          </a:xfrm>
        </p:grpSpPr>
        <p:sp>
          <p:nvSpPr>
            <p:cNvPr id="407" name="フリーフォーム: 図形 406">
              <a:extLst>
                <a:ext uri="{FF2B5EF4-FFF2-40B4-BE49-F238E27FC236}">
                  <a16:creationId xmlns:a16="http://schemas.microsoft.com/office/drawing/2014/main" id="{2DBFD136-0BB8-4729-94FF-A1DEF20BF2BD}"/>
                </a:ext>
              </a:extLst>
            </p:cNvPr>
            <p:cNvSpPr/>
            <p:nvPr/>
          </p:nvSpPr>
          <p:spPr>
            <a:xfrm>
              <a:off x="4414438" y="3679529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8" name="フリーフォーム: 図形 407">
              <a:extLst>
                <a:ext uri="{FF2B5EF4-FFF2-40B4-BE49-F238E27FC236}">
                  <a16:creationId xmlns:a16="http://schemas.microsoft.com/office/drawing/2014/main" id="{A2D65C40-A357-4FD6-A557-BBC8AC6BEA95}"/>
                </a:ext>
              </a:extLst>
            </p:cNvPr>
            <p:cNvSpPr/>
            <p:nvPr/>
          </p:nvSpPr>
          <p:spPr>
            <a:xfrm>
              <a:off x="4414438" y="3678664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09" name="グループ化 408">
            <a:extLst>
              <a:ext uri="{FF2B5EF4-FFF2-40B4-BE49-F238E27FC236}">
                <a16:creationId xmlns:a16="http://schemas.microsoft.com/office/drawing/2014/main" id="{54CB0B30-0AB4-4B7C-9004-3C02822DAE12}"/>
              </a:ext>
            </a:extLst>
          </p:cNvPr>
          <p:cNvGrpSpPr/>
          <p:nvPr/>
        </p:nvGrpSpPr>
        <p:grpSpPr>
          <a:xfrm rot="6674566" flipH="1">
            <a:off x="10642486" y="2752532"/>
            <a:ext cx="45719" cy="70887"/>
            <a:chOff x="4414438" y="3678664"/>
            <a:chExt cx="6350" cy="235815"/>
          </a:xfrm>
        </p:grpSpPr>
        <p:sp>
          <p:nvSpPr>
            <p:cNvPr id="410" name="フリーフォーム: 図形 409">
              <a:extLst>
                <a:ext uri="{FF2B5EF4-FFF2-40B4-BE49-F238E27FC236}">
                  <a16:creationId xmlns:a16="http://schemas.microsoft.com/office/drawing/2014/main" id="{EE9C69D6-09BE-4B05-A6FA-1F34F5191EE7}"/>
                </a:ext>
              </a:extLst>
            </p:cNvPr>
            <p:cNvSpPr/>
            <p:nvPr/>
          </p:nvSpPr>
          <p:spPr>
            <a:xfrm>
              <a:off x="4414438" y="3679529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1" name="フリーフォーム: 図形 410">
              <a:extLst>
                <a:ext uri="{FF2B5EF4-FFF2-40B4-BE49-F238E27FC236}">
                  <a16:creationId xmlns:a16="http://schemas.microsoft.com/office/drawing/2014/main" id="{B34F6468-94F3-45F1-BE6E-C960DB2EC60B}"/>
                </a:ext>
              </a:extLst>
            </p:cNvPr>
            <p:cNvSpPr/>
            <p:nvPr/>
          </p:nvSpPr>
          <p:spPr>
            <a:xfrm>
              <a:off x="4414438" y="3678664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12" name="グループ化 411">
            <a:extLst>
              <a:ext uri="{FF2B5EF4-FFF2-40B4-BE49-F238E27FC236}">
                <a16:creationId xmlns:a16="http://schemas.microsoft.com/office/drawing/2014/main" id="{C51E00A3-7958-4A25-BCFE-CD2275B27EED}"/>
              </a:ext>
            </a:extLst>
          </p:cNvPr>
          <p:cNvGrpSpPr/>
          <p:nvPr/>
        </p:nvGrpSpPr>
        <p:grpSpPr>
          <a:xfrm rot="1952796">
            <a:off x="10674588" y="2812340"/>
            <a:ext cx="185966" cy="91259"/>
            <a:chOff x="-3599545" y="2109559"/>
            <a:chExt cx="185966" cy="91259"/>
          </a:xfrm>
        </p:grpSpPr>
        <p:sp>
          <p:nvSpPr>
            <p:cNvPr id="413" name="フリーフォーム: 図形 412">
              <a:extLst>
                <a:ext uri="{FF2B5EF4-FFF2-40B4-BE49-F238E27FC236}">
                  <a16:creationId xmlns:a16="http://schemas.microsoft.com/office/drawing/2014/main" id="{644606A6-4066-4AA4-81A6-2B35515A4A08}"/>
                </a:ext>
              </a:extLst>
            </p:cNvPr>
            <p:cNvSpPr/>
            <p:nvPr/>
          </p:nvSpPr>
          <p:spPr>
            <a:xfrm rot="1874451">
              <a:off x="-3565274" y="2119856"/>
              <a:ext cx="118498" cy="80962"/>
            </a:xfrm>
            <a:custGeom>
              <a:avLst/>
              <a:gdLst>
                <a:gd name="connsiteX0" fmla="*/ 0 w 169068"/>
                <a:gd name="connsiteY0" fmla="*/ 80962 h 80962"/>
                <a:gd name="connsiteX1" fmla="*/ 169068 w 169068"/>
                <a:gd name="connsiteY1" fmla="*/ 0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068" h="80962">
                  <a:moveTo>
                    <a:pt x="0" y="80962"/>
                  </a:moveTo>
                  <a:lnTo>
                    <a:pt x="169068" y="0"/>
                  </a:lnTo>
                </a:path>
              </a:pathLst>
            </a:custGeom>
            <a:noFill/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4" name="二等辺三角形 413">
              <a:extLst>
                <a:ext uri="{FF2B5EF4-FFF2-40B4-BE49-F238E27FC236}">
                  <a16:creationId xmlns:a16="http://schemas.microsoft.com/office/drawing/2014/main" id="{AD20DC38-6AC5-44DB-B305-8A7613B6FBD3}"/>
                </a:ext>
              </a:extLst>
            </p:cNvPr>
            <p:cNvSpPr/>
            <p:nvPr/>
          </p:nvSpPr>
          <p:spPr>
            <a:xfrm rot="21380718">
              <a:off x="-3599545" y="2115816"/>
              <a:ext cx="41643" cy="611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5" name="二等辺三角形 414">
              <a:extLst>
                <a:ext uri="{FF2B5EF4-FFF2-40B4-BE49-F238E27FC236}">
                  <a16:creationId xmlns:a16="http://schemas.microsoft.com/office/drawing/2014/main" id="{992C23FF-A6B4-47F2-A47E-CAAC95DCDBB8}"/>
                </a:ext>
              </a:extLst>
            </p:cNvPr>
            <p:cNvSpPr/>
            <p:nvPr/>
          </p:nvSpPr>
          <p:spPr>
            <a:xfrm rot="21376652">
              <a:off x="-3455222" y="2109559"/>
              <a:ext cx="41643" cy="611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16" name="グループ化 415">
            <a:extLst>
              <a:ext uri="{FF2B5EF4-FFF2-40B4-BE49-F238E27FC236}">
                <a16:creationId xmlns:a16="http://schemas.microsoft.com/office/drawing/2014/main" id="{4E499E60-DED6-40EB-8602-63F27D358A51}"/>
              </a:ext>
            </a:extLst>
          </p:cNvPr>
          <p:cNvGrpSpPr/>
          <p:nvPr/>
        </p:nvGrpSpPr>
        <p:grpSpPr>
          <a:xfrm rot="3615936" flipH="1">
            <a:off x="10869270" y="2879218"/>
            <a:ext cx="45719" cy="70887"/>
            <a:chOff x="4414438" y="3678664"/>
            <a:chExt cx="6350" cy="235815"/>
          </a:xfrm>
        </p:grpSpPr>
        <p:sp>
          <p:nvSpPr>
            <p:cNvPr id="417" name="フリーフォーム: 図形 416">
              <a:extLst>
                <a:ext uri="{FF2B5EF4-FFF2-40B4-BE49-F238E27FC236}">
                  <a16:creationId xmlns:a16="http://schemas.microsoft.com/office/drawing/2014/main" id="{55441D4D-6F63-4893-94C9-4229DB57C6CD}"/>
                </a:ext>
              </a:extLst>
            </p:cNvPr>
            <p:cNvSpPr/>
            <p:nvPr/>
          </p:nvSpPr>
          <p:spPr>
            <a:xfrm>
              <a:off x="4414438" y="3679529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8" name="フリーフォーム: 図形 417">
              <a:extLst>
                <a:ext uri="{FF2B5EF4-FFF2-40B4-BE49-F238E27FC236}">
                  <a16:creationId xmlns:a16="http://schemas.microsoft.com/office/drawing/2014/main" id="{81920E88-5943-418C-AEDF-9F297D93344E}"/>
                </a:ext>
              </a:extLst>
            </p:cNvPr>
            <p:cNvSpPr/>
            <p:nvPr/>
          </p:nvSpPr>
          <p:spPr>
            <a:xfrm>
              <a:off x="4414438" y="3678664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19" name="グループ化 418">
            <a:extLst>
              <a:ext uri="{FF2B5EF4-FFF2-40B4-BE49-F238E27FC236}">
                <a16:creationId xmlns:a16="http://schemas.microsoft.com/office/drawing/2014/main" id="{6098FCAD-AD8E-4538-863A-3CFB40A0992D}"/>
              </a:ext>
            </a:extLst>
          </p:cNvPr>
          <p:cNvGrpSpPr/>
          <p:nvPr/>
        </p:nvGrpSpPr>
        <p:grpSpPr>
          <a:xfrm rot="14433391" flipH="1">
            <a:off x="10950501" y="2884273"/>
            <a:ext cx="45719" cy="70887"/>
            <a:chOff x="4414438" y="3678664"/>
            <a:chExt cx="6350" cy="235815"/>
          </a:xfrm>
        </p:grpSpPr>
        <p:sp>
          <p:nvSpPr>
            <p:cNvPr id="420" name="フリーフォーム: 図形 419">
              <a:extLst>
                <a:ext uri="{FF2B5EF4-FFF2-40B4-BE49-F238E27FC236}">
                  <a16:creationId xmlns:a16="http://schemas.microsoft.com/office/drawing/2014/main" id="{8B6E10E6-F9B5-4834-8839-BA24DC02AFAD}"/>
                </a:ext>
              </a:extLst>
            </p:cNvPr>
            <p:cNvSpPr/>
            <p:nvPr/>
          </p:nvSpPr>
          <p:spPr>
            <a:xfrm>
              <a:off x="4414438" y="3679529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1" name="フリーフォーム: 図形 420">
              <a:extLst>
                <a:ext uri="{FF2B5EF4-FFF2-40B4-BE49-F238E27FC236}">
                  <a16:creationId xmlns:a16="http://schemas.microsoft.com/office/drawing/2014/main" id="{6EE2A7BF-C6A9-42F4-905E-1DAF84A2C655}"/>
                </a:ext>
              </a:extLst>
            </p:cNvPr>
            <p:cNvSpPr/>
            <p:nvPr/>
          </p:nvSpPr>
          <p:spPr>
            <a:xfrm>
              <a:off x="4414438" y="3678664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22" name="グループ化 421">
            <a:extLst>
              <a:ext uri="{FF2B5EF4-FFF2-40B4-BE49-F238E27FC236}">
                <a16:creationId xmlns:a16="http://schemas.microsoft.com/office/drawing/2014/main" id="{70182320-110C-4659-9653-2FDFD3BBB2E1}"/>
              </a:ext>
            </a:extLst>
          </p:cNvPr>
          <p:cNvGrpSpPr/>
          <p:nvPr/>
        </p:nvGrpSpPr>
        <p:grpSpPr>
          <a:xfrm rot="16956747">
            <a:off x="10780359" y="3477863"/>
            <a:ext cx="185966" cy="91260"/>
            <a:chOff x="-3599545" y="2109559"/>
            <a:chExt cx="185966" cy="91260"/>
          </a:xfrm>
        </p:grpSpPr>
        <p:sp>
          <p:nvSpPr>
            <p:cNvPr id="423" name="フリーフォーム: 図形 422">
              <a:extLst>
                <a:ext uri="{FF2B5EF4-FFF2-40B4-BE49-F238E27FC236}">
                  <a16:creationId xmlns:a16="http://schemas.microsoft.com/office/drawing/2014/main" id="{B822D279-B73C-4E2F-9C2C-7887AE88867D}"/>
                </a:ext>
              </a:extLst>
            </p:cNvPr>
            <p:cNvSpPr/>
            <p:nvPr/>
          </p:nvSpPr>
          <p:spPr>
            <a:xfrm rot="1874451">
              <a:off x="-3565274" y="2119857"/>
              <a:ext cx="118498" cy="80962"/>
            </a:xfrm>
            <a:custGeom>
              <a:avLst/>
              <a:gdLst>
                <a:gd name="connsiteX0" fmla="*/ 0 w 169068"/>
                <a:gd name="connsiteY0" fmla="*/ 80962 h 80962"/>
                <a:gd name="connsiteX1" fmla="*/ 169068 w 169068"/>
                <a:gd name="connsiteY1" fmla="*/ 0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068" h="80962">
                  <a:moveTo>
                    <a:pt x="0" y="80962"/>
                  </a:moveTo>
                  <a:lnTo>
                    <a:pt x="169068" y="0"/>
                  </a:lnTo>
                </a:path>
              </a:pathLst>
            </a:custGeom>
            <a:noFill/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4" name="二等辺三角形 423">
              <a:extLst>
                <a:ext uri="{FF2B5EF4-FFF2-40B4-BE49-F238E27FC236}">
                  <a16:creationId xmlns:a16="http://schemas.microsoft.com/office/drawing/2014/main" id="{56030E99-9E0A-4A38-AB03-CB2EC4ADE7C5}"/>
                </a:ext>
              </a:extLst>
            </p:cNvPr>
            <p:cNvSpPr/>
            <p:nvPr/>
          </p:nvSpPr>
          <p:spPr>
            <a:xfrm rot="21380718">
              <a:off x="-3599545" y="2115816"/>
              <a:ext cx="41643" cy="611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5" name="二等辺三角形 424">
              <a:extLst>
                <a:ext uri="{FF2B5EF4-FFF2-40B4-BE49-F238E27FC236}">
                  <a16:creationId xmlns:a16="http://schemas.microsoft.com/office/drawing/2014/main" id="{83B168EE-D3CF-4A2C-A84E-4E09EB19C2B5}"/>
                </a:ext>
              </a:extLst>
            </p:cNvPr>
            <p:cNvSpPr/>
            <p:nvPr/>
          </p:nvSpPr>
          <p:spPr>
            <a:xfrm rot="21376652">
              <a:off x="-3455222" y="2109559"/>
              <a:ext cx="41643" cy="611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26" name="グループ化 425">
            <a:extLst>
              <a:ext uri="{FF2B5EF4-FFF2-40B4-BE49-F238E27FC236}">
                <a16:creationId xmlns:a16="http://schemas.microsoft.com/office/drawing/2014/main" id="{6CE4FBCE-3F87-4B31-8C75-676F17EC4B1B}"/>
              </a:ext>
            </a:extLst>
          </p:cNvPr>
          <p:cNvGrpSpPr/>
          <p:nvPr/>
        </p:nvGrpSpPr>
        <p:grpSpPr>
          <a:xfrm rot="16956747">
            <a:off x="10841368" y="3216276"/>
            <a:ext cx="185966" cy="91259"/>
            <a:chOff x="-3599545" y="2109559"/>
            <a:chExt cx="185966" cy="91259"/>
          </a:xfrm>
        </p:grpSpPr>
        <p:sp>
          <p:nvSpPr>
            <p:cNvPr id="427" name="フリーフォーム: 図形 426">
              <a:extLst>
                <a:ext uri="{FF2B5EF4-FFF2-40B4-BE49-F238E27FC236}">
                  <a16:creationId xmlns:a16="http://schemas.microsoft.com/office/drawing/2014/main" id="{9BA42C0D-70AA-4D45-A84A-E609B5022A42}"/>
                </a:ext>
              </a:extLst>
            </p:cNvPr>
            <p:cNvSpPr/>
            <p:nvPr/>
          </p:nvSpPr>
          <p:spPr>
            <a:xfrm rot="1874451">
              <a:off x="-3565274" y="2119856"/>
              <a:ext cx="118498" cy="80962"/>
            </a:xfrm>
            <a:custGeom>
              <a:avLst/>
              <a:gdLst>
                <a:gd name="connsiteX0" fmla="*/ 0 w 169068"/>
                <a:gd name="connsiteY0" fmla="*/ 80962 h 80962"/>
                <a:gd name="connsiteX1" fmla="*/ 169068 w 169068"/>
                <a:gd name="connsiteY1" fmla="*/ 0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068" h="80962">
                  <a:moveTo>
                    <a:pt x="0" y="80962"/>
                  </a:moveTo>
                  <a:lnTo>
                    <a:pt x="169068" y="0"/>
                  </a:lnTo>
                </a:path>
              </a:pathLst>
            </a:custGeom>
            <a:noFill/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8" name="二等辺三角形 427">
              <a:extLst>
                <a:ext uri="{FF2B5EF4-FFF2-40B4-BE49-F238E27FC236}">
                  <a16:creationId xmlns:a16="http://schemas.microsoft.com/office/drawing/2014/main" id="{D522ABCA-ADA1-41C1-9D07-99B87214D1CD}"/>
                </a:ext>
              </a:extLst>
            </p:cNvPr>
            <p:cNvSpPr/>
            <p:nvPr/>
          </p:nvSpPr>
          <p:spPr>
            <a:xfrm rot="21380718">
              <a:off x="-3599545" y="2115816"/>
              <a:ext cx="41643" cy="611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9" name="二等辺三角形 428">
              <a:extLst>
                <a:ext uri="{FF2B5EF4-FFF2-40B4-BE49-F238E27FC236}">
                  <a16:creationId xmlns:a16="http://schemas.microsoft.com/office/drawing/2014/main" id="{D4262B34-B0BD-412C-9EAF-864ED71017B9}"/>
                </a:ext>
              </a:extLst>
            </p:cNvPr>
            <p:cNvSpPr/>
            <p:nvPr/>
          </p:nvSpPr>
          <p:spPr>
            <a:xfrm rot="21376652">
              <a:off x="-3455222" y="2109559"/>
              <a:ext cx="41643" cy="611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30" name="グループ化 429">
            <a:extLst>
              <a:ext uri="{FF2B5EF4-FFF2-40B4-BE49-F238E27FC236}">
                <a16:creationId xmlns:a16="http://schemas.microsoft.com/office/drawing/2014/main" id="{57F89EFF-563F-45C3-95A0-0CC9EA178710}"/>
              </a:ext>
            </a:extLst>
          </p:cNvPr>
          <p:cNvGrpSpPr/>
          <p:nvPr/>
        </p:nvGrpSpPr>
        <p:grpSpPr>
          <a:xfrm rot="16956747">
            <a:off x="10888158" y="2961555"/>
            <a:ext cx="185966" cy="91259"/>
            <a:chOff x="-3599545" y="2109559"/>
            <a:chExt cx="185966" cy="91259"/>
          </a:xfrm>
        </p:grpSpPr>
        <p:sp>
          <p:nvSpPr>
            <p:cNvPr id="431" name="フリーフォーム: 図形 430">
              <a:extLst>
                <a:ext uri="{FF2B5EF4-FFF2-40B4-BE49-F238E27FC236}">
                  <a16:creationId xmlns:a16="http://schemas.microsoft.com/office/drawing/2014/main" id="{D3AA3B11-D982-479C-BD4E-84589A4C9688}"/>
                </a:ext>
              </a:extLst>
            </p:cNvPr>
            <p:cNvSpPr/>
            <p:nvPr/>
          </p:nvSpPr>
          <p:spPr>
            <a:xfrm rot="1874451">
              <a:off x="-3565274" y="2119856"/>
              <a:ext cx="118498" cy="80962"/>
            </a:xfrm>
            <a:custGeom>
              <a:avLst/>
              <a:gdLst>
                <a:gd name="connsiteX0" fmla="*/ 0 w 169068"/>
                <a:gd name="connsiteY0" fmla="*/ 80962 h 80962"/>
                <a:gd name="connsiteX1" fmla="*/ 169068 w 169068"/>
                <a:gd name="connsiteY1" fmla="*/ 0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068" h="80962">
                  <a:moveTo>
                    <a:pt x="0" y="80962"/>
                  </a:moveTo>
                  <a:lnTo>
                    <a:pt x="169068" y="0"/>
                  </a:lnTo>
                </a:path>
              </a:pathLst>
            </a:custGeom>
            <a:noFill/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2" name="二等辺三角形 431">
              <a:extLst>
                <a:ext uri="{FF2B5EF4-FFF2-40B4-BE49-F238E27FC236}">
                  <a16:creationId xmlns:a16="http://schemas.microsoft.com/office/drawing/2014/main" id="{610439B5-54AC-406F-A5D5-FB6765153287}"/>
                </a:ext>
              </a:extLst>
            </p:cNvPr>
            <p:cNvSpPr/>
            <p:nvPr/>
          </p:nvSpPr>
          <p:spPr>
            <a:xfrm rot="21380718">
              <a:off x="-3599545" y="2115816"/>
              <a:ext cx="41643" cy="611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3" name="二等辺三角形 432">
              <a:extLst>
                <a:ext uri="{FF2B5EF4-FFF2-40B4-BE49-F238E27FC236}">
                  <a16:creationId xmlns:a16="http://schemas.microsoft.com/office/drawing/2014/main" id="{7AAE6978-F797-49EE-8941-784253965BC3}"/>
                </a:ext>
              </a:extLst>
            </p:cNvPr>
            <p:cNvSpPr/>
            <p:nvPr/>
          </p:nvSpPr>
          <p:spPr>
            <a:xfrm rot="21376652">
              <a:off x="-3455222" y="2109559"/>
              <a:ext cx="41643" cy="611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34" name="グループ化 433">
            <a:extLst>
              <a:ext uri="{FF2B5EF4-FFF2-40B4-BE49-F238E27FC236}">
                <a16:creationId xmlns:a16="http://schemas.microsoft.com/office/drawing/2014/main" id="{F91F7D5E-089E-4280-BE99-121A2651BC5A}"/>
              </a:ext>
            </a:extLst>
          </p:cNvPr>
          <p:cNvGrpSpPr/>
          <p:nvPr/>
        </p:nvGrpSpPr>
        <p:grpSpPr>
          <a:xfrm rot="14433391" flipH="1">
            <a:off x="11031312" y="2891420"/>
            <a:ext cx="45719" cy="70887"/>
            <a:chOff x="4414438" y="3678664"/>
            <a:chExt cx="6350" cy="235815"/>
          </a:xfrm>
        </p:grpSpPr>
        <p:sp>
          <p:nvSpPr>
            <p:cNvPr id="435" name="フリーフォーム: 図形 434">
              <a:extLst>
                <a:ext uri="{FF2B5EF4-FFF2-40B4-BE49-F238E27FC236}">
                  <a16:creationId xmlns:a16="http://schemas.microsoft.com/office/drawing/2014/main" id="{873DE635-B495-43CC-8F7B-6C5212A1407E}"/>
                </a:ext>
              </a:extLst>
            </p:cNvPr>
            <p:cNvSpPr/>
            <p:nvPr/>
          </p:nvSpPr>
          <p:spPr>
            <a:xfrm>
              <a:off x="4414438" y="3679529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6" name="フリーフォーム: 図形 435">
              <a:extLst>
                <a:ext uri="{FF2B5EF4-FFF2-40B4-BE49-F238E27FC236}">
                  <a16:creationId xmlns:a16="http://schemas.microsoft.com/office/drawing/2014/main" id="{5AFD59CE-9A2D-425A-BD9D-98AAB7E18712}"/>
                </a:ext>
              </a:extLst>
            </p:cNvPr>
            <p:cNvSpPr/>
            <p:nvPr/>
          </p:nvSpPr>
          <p:spPr>
            <a:xfrm>
              <a:off x="4414438" y="3678664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37" name="グループ化 436">
            <a:extLst>
              <a:ext uri="{FF2B5EF4-FFF2-40B4-BE49-F238E27FC236}">
                <a16:creationId xmlns:a16="http://schemas.microsoft.com/office/drawing/2014/main" id="{5C4B14EA-38FF-41B6-9743-B21816FDB8FD}"/>
              </a:ext>
            </a:extLst>
          </p:cNvPr>
          <p:cNvGrpSpPr/>
          <p:nvPr/>
        </p:nvGrpSpPr>
        <p:grpSpPr>
          <a:xfrm>
            <a:off x="9774383" y="2363518"/>
            <a:ext cx="552193" cy="307777"/>
            <a:chOff x="-3889607" y="2338341"/>
            <a:chExt cx="552193" cy="307777"/>
          </a:xfrm>
        </p:grpSpPr>
        <p:cxnSp>
          <p:nvCxnSpPr>
            <p:cNvPr id="438" name="直線コネクタ 437">
              <a:extLst>
                <a:ext uri="{FF2B5EF4-FFF2-40B4-BE49-F238E27FC236}">
                  <a16:creationId xmlns:a16="http://schemas.microsoft.com/office/drawing/2014/main" id="{0F1875F8-9660-4B19-9139-AE4797F6150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-3765404" y="2353590"/>
              <a:ext cx="427990" cy="124732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9" name="グループ化 201">
              <a:extLst>
                <a:ext uri="{FF2B5EF4-FFF2-40B4-BE49-F238E27FC236}">
                  <a16:creationId xmlns:a16="http://schemas.microsoft.com/office/drawing/2014/main" id="{949D9749-EB3B-463D-A130-351029E253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3889607" y="2338341"/>
              <a:ext cx="276038" cy="307777"/>
              <a:chOff x="-851575" y="3321106"/>
              <a:chExt cx="438316" cy="450864"/>
            </a:xfrm>
          </p:grpSpPr>
          <p:sp>
            <p:nvSpPr>
              <p:cNvPr id="440" name="円/楕円 296">
                <a:extLst>
                  <a:ext uri="{FF2B5EF4-FFF2-40B4-BE49-F238E27FC236}">
                    <a16:creationId xmlns:a16="http://schemas.microsoft.com/office/drawing/2014/main" id="{2A952150-67A3-4A81-AA1D-25BEB18B4A1A}"/>
                  </a:ext>
                </a:extLst>
              </p:cNvPr>
              <p:cNvSpPr/>
              <p:nvPr/>
            </p:nvSpPr>
            <p:spPr>
              <a:xfrm>
                <a:off x="-810955" y="3387776"/>
                <a:ext cx="333142" cy="3313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441" name="テキスト ボックス 259">
                <a:extLst>
                  <a:ext uri="{FF2B5EF4-FFF2-40B4-BE49-F238E27FC236}">
                    <a16:creationId xmlns:a16="http://schemas.microsoft.com/office/drawing/2014/main" id="{9B799643-A38B-424E-ADFB-F6AE04A791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851575" y="3321106"/>
                <a:ext cx="438316" cy="450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>
                    <a:latin typeface="Calibri" pitchFamily="34" charset="0"/>
                  </a:rPr>
                  <a:t>2</a:t>
                </a:r>
                <a:endParaRPr lang="ja-JP" altLang="en-US" sz="1400">
                  <a:latin typeface="Calibri" pitchFamily="34" charset="0"/>
                </a:endParaRPr>
              </a:p>
            </p:txBody>
          </p:sp>
        </p:grpSp>
      </p:grpSp>
      <p:cxnSp>
        <p:nvCxnSpPr>
          <p:cNvPr id="442" name="直線コネクタ 441">
            <a:extLst>
              <a:ext uri="{FF2B5EF4-FFF2-40B4-BE49-F238E27FC236}">
                <a16:creationId xmlns:a16="http://schemas.microsoft.com/office/drawing/2014/main" id="{38696EFA-51DC-42F8-8857-B9E30ED6C66E}"/>
              </a:ext>
            </a:extLst>
          </p:cNvPr>
          <p:cNvCxnSpPr>
            <a:cxnSpLocks/>
          </p:cNvCxnSpPr>
          <p:nvPr/>
        </p:nvCxnSpPr>
        <p:spPr bwMode="auto">
          <a:xfrm flipH="1">
            <a:off x="10026942" y="2497094"/>
            <a:ext cx="356348" cy="185426"/>
          </a:xfrm>
          <a:prstGeom prst="line">
            <a:avLst/>
          </a:prstGeom>
          <a:ln w="2222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3" name="グループ化 201">
            <a:extLst>
              <a:ext uri="{FF2B5EF4-FFF2-40B4-BE49-F238E27FC236}">
                <a16:creationId xmlns:a16="http://schemas.microsoft.com/office/drawing/2014/main" id="{F2F37C57-E0F5-4BAC-BFFC-25341EF800A8}"/>
              </a:ext>
            </a:extLst>
          </p:cNvPr>
          <p:cNvGrpSpPr>
            <a:grpSpLocks/>
          </p:cNvGrpSpPr>
          <p:nvPr/>
        </p:nvGrpSpPr>
        <p:grpSpPr bwMode="auto">
          <a:xfrm>
            <a:off x="9857148" y="2574504"/>
            <a:ext cx="276038" cy="307777"/>
            <a:chOff x="-1086053" y="3378095"/>
            <a:chExt cx="438316" cy="450864"/>
          </a:xfrm>
        </p:grpSpPr>
        <p:sp>
          <p:nvSpPr>
            <p:cNvPr id="444" name="円/楕円 296">
              <a:extLst>
                <a:ext uri="{FF2B5EF4-FFF2-40B4-BE49-F238E27FC236}">
                  <a16:creationId xmlns:a16="http://schemas.microsoft.com/office/drawing/2014/main" id="{CB326CC7-A0A1-40A1-9771-7D6C069D4473}"/>
                </a:ext>
              </a:extLst>
            </p:cNvPr>
            <p:cNvSpPr/>
            <p:nvPr/>
          </p:nvSpPr>
          <p:spPr>
            <a:xfrm>
              <a:off x="-1038617" y="3437881"/>
              <a:ext cx="333143" cy="3313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445" name="テキスト ボックス 259">
              <a:extLst>
                <a:ext uri="{FF2B5EF4-FFF2-40B4-BE49-F238E27FC236}">
                  <a16:creationId xmlns:a16="http://schemas.microsoft.com/office/drawing/2014/main" id="{39B195BF-AD7A-48EB-A463-3879598910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086053" y="3378095"/>
              <a:ext cx="438316" cy="450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</a:rPr>
                <a:t>2</a:t>
              </a:r>
              <a:endParaRPr lang="ja-JP" altLang="en-US" sz="1400">
                <a:latin typeface="Calibri" pitchFamily="34" charset="0"/>
              </a:endParaRPr>
            </a:p>
          </p:txBody>
        </p:sp>
      </p:grpSp>
      <p:sp>
        <p:nvSpPr>
          <p:cNvPr id="446" name="フリーフォーム: 図形 445">
            <a:extLst>
              <a:ext uri="{FF2B5EF4-FFF2-40B4-BE49-F238E27FC236}">
                <a16:creationId xmlns:a16="http://schemas.microsoft.com/office/drawing/2014/main" id="{2391D8F4-249C-4DFC-9A79-611995317311}"/>
              </a:ext>
            </a:extLst>
          </p:cNvPr>
          <p:cNvSpPr/>
          <p:nvPr/>
        </p:nvSpPr>
        <p:spPr>
          <a:xfrm>
            <a:off x="9158665" y="2015902"/>
            <a:ext cx="117475" cy="25400"/>
          </a:xfrm>
          <a:custGeom>
            <a:avLst/>
            <a:gdLst>
              <a:gd name="connsiteX0" fmla="*/ 0 w 117475"/>
              <a:gd name="connsiteY0" fmla="*/ 0 h 25400"/>
              <a:gd name="connsiteX1" fmla="*/ 117475 w 117475"/>
              <a:gd name="connsiteY1" fmla="*/ 25400 h 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7475" h="25400">
                <a:moveTo>
                  <a:pt x="0" y="0"/>
                </a:moveTo>
                <a:lnTo>
                  <a:pt x="117475" y="2540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7" name="フリーフォーム: 図形 446">
            <a:extLst>
              <a:ext uri="{FF2B5EF4-FFF2-40B4-BE49-F238E27FC236}">
                <a16:creationId xmlns:a16="http://schemas.microsoft.com/office/drawing/2014/main" id="{0755FA93-557C-4E36-93B8-C515D5C5F83A}"/>
              </a:ext>
            </a:extLst>
          </p:cNvPr>
          <p:cNvSpPr/>
          <p:nvPr/>
        </p:nvSpPr>
        <p:spPr>
          <a:xfrm>
            <a:off x="9513792" y="2088438"/>
            <a:ext cx="117475" cy="25400"/>
          </a:xfrm>
          <a:custGeom>
            <a:avLst/>
            <a:gdLst>
              <a:gd name="connsiteX0" fmla="*/ 0 w 117475"/>
              <a:gd name="connsiteY0" fmla="*/ 0 h 25400"/>
              <a:gd name="connsiteX1" fmla="*/ 117475 w 117475"/>
              <a:gd name="connsiteY1" fmla="*/ 25400 h 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7475" h="25400">
                <a:moveTo>
                  <a:pt x="0" y="0"/>
                </a:moveTo>
                <a:lnTo>
                  <a:pt x="117475" y="2540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48" name="グループ化 447">
            <a:extLst>
              <a:ext uri="{FF2B5EF4-FFF2-40B4-BE49-F238E27FC236}">
                <a16:creationId xmlns:a16="http://schemas.microsoft.com/office/drawing/2014/main" id="{3A215C2D-FEFB-4C51-86EE-1C5C43D9F90E}"/>
              </a:ext>
            </a:extLst>
          </p:cNvPr>
          <p:cNvGrpSpPr/>
          <p:nvPr/>
        </p:nvGrpSpPr>
        <p:grpSpPr>
          <a:xfrm>
            <a:off x="11233095" y="4145487"/>
            <a:ext cx="601771" cy="338554"/>
            <a:chOff x="5013834" y="2709119"/>
            <a:chExt cx="601771" cy="338554"/>
          </a:xfrm>
        </p:grpSpPr>
        <p:sp>
          <p:nvSpPr>
            <p:cNvPr id="449" name="四角形: 角を丸くする 448">
              <a:extLst>
                <a:ext uri="{FF2B5EF4-FFF2-40B4-BE49-F238E27FC236}">
                  <a16:creationId xmlns:a16="http://schemas.microsoft.com/office/drawing/2014/main" id="{321E1CBB-FED5-4A9C-BC60-9BA7F77F71FC}"/>
                </a:ext>
              </a:extLst>
            </p:cNvPr>
            <p:cNvSpPr/>
            <p:nvPr/>
          </p:nvSpPr>
          <p:spPr>
            <a:xfrm>
              <a:off x="5078622" y="2713973"/>
              <a:ext cx="473100" cy="291275"/>
            </a:xfrm>
            <a:prstGeom prst="roundRect">
              <a:avLst/>
            </a:prstGeom>
            <a:ln>
              <a:solidFill>
                <a:srgbClr val="FF99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0" name="テキスト ボックス 302">
              <a:extLst>
                <a:ext uri="{FF2B5EF4-FFF2-40B4-BE49-F238E27FC236}">
                  <a16:creationId xmlns:a16="http://schemas.microsoft.com/office/drawing/2014/main" id="{792ECF8B-2E81-417A-A9FA-F0C363285D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3834" y="2709119"/>
              <a:ext cx="60177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>
                  <a:solidFill>
                    <a:schemeClr val="bg1"/>
                  </a:solidFill>
                  <a:latin typeface="Calibri" pitchFamily="34" charset="0"/>
                </a:rPr>
                <a:t>オレンジネット</a:t>
              </a:r>
              <a:endParaRPr lang="en-US" altLang="ja-JP" sz="500">
                <a:solidFill>
                  <a:schemeClr val="bg1"/>
                </a:solidFill>
                <a:latin typeface="Calibri" pitchFamily="34" charset="0"/>
              </a:endParaRPr>
            </a:p>
            <a:p>
              <a:pPr algn="ctr"/>
              <a:r>
                <a:rPr lang="en-US" altLang="ja-JP" sz="1050">
                  <a:solidFill>
                    <a:schemeClr val="bg1"/>
                  </a:solidFill>
                  <a:latin typeface="Calibri" pitchFamily="34" charset="0"/>
                </a:rPr>
                <a:t>220</a:t>
              </a:r>
              <a:r>
                <a:rPr lang="ja-JP" altLang="en-US" sz="1050">
                  <a:solidFill>
                    <a:schemeClr val="bg1"/>
                  </a:solidFill>
                  <a:latin typeface="Calibri" pitchFamily="34" charset="0"/>
                </a:rPr>
                <a:t>ｍ</a:t>
              </a:r>
            </a:p>
          </p:txBody>
        </p:sp>
      </p:grpSp>
      <p:cxnSp>
        <p:nvCxnSpPr>
          <p:cNvPr id="451" name="直線コネクタ 450">
            <a:extLst>
              <a:ext uri="{FF2B5EF4-FFF2-40B4-BE49-F238E27FC236}">
                <a16:creationId xmlns:a16="http://schemas.microsoft.com/office/drawing/2014/main" id="{2B418FEA-F69A-4B98-AA43-E09E7A6D013B}"/>
              </a:ext>
            </a:extLst>
          </p:cNvPr>
          <p:cNvCxnSpPr>
            <a:cxnSpLocks/>
          </p:cNvCxnSpPr>
          <p:nvPr/>
        </p:nvCxnSpPr>
        <p:spPr bwMode="auto">
          <a:xfrm>
            <a:off x="10940671" y="4138498"/>
            <a:ext cx="400482" cy="123586"/>
          </a:xfrm>
          <a:prstGeom prst="line">
            <a:avLst/>
          </a:prstGeom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2" name="グループ化 15">
            <a:extLst>
              <a:ext uri="{FF2B5EF4-FFF2-40B4-BE49-F238E27FC236}">
                <a16:creationId xmlns:a16="http://schemas.microsoft.com/office/drawing/2014/main" id="{625073EF-BFA2-498E-9E9D-289ABE822F68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9633130" y="2753682"/>
            <a:ext cx="139729" cy="90834"/>
            <a:chOff x="-1251520" y="611560"/>
            <a:chExt cx="720080" cy="445715"/>
          </a:xfrm>
        </p:grpSpPr>
        <p:sp>
          <p:nvSpPr>
            <p:cNvPr id="453" name="正方形/長方形 452">
              <a:extLst>
                <a:ext uri="{FF2B5EF4-FFF2-40B4-BE49-F238E27FC236}">
                  <a16:creationId xmlns:a16="http://schemas.microsoft.com/office/drawing/2014/main" id="{D27C42A9-4708-42E8-8E3D-6941BF4F1174}"/>
                </a:ext>
              </a:extLst>
            </p:cNvPr>
            <p:cNvSpPr/>
            <p:nvPr/>
          </p:nvSpPr>
          <p:spPr>
            <a:xfrm>
              <a:off x="-1250380" y="615533"/>
              <a:ext cx="718722" cy="4330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cxnSp>
          <p:nvCxnSpPr>
            <p:cNvPr id="454" name="直線コネクタ 453">
              <a:extLst>
                <a:ext uri="{FF2B5EF4-FFF2-40B4-BE49-F238E27FC236}">
                  <a16:creationId xmlns:a16="http://schemas.microsoft.com/office/drawing/2014/main" id="{0DA828F4-7884-4CFE-ACF5-483A2E68C318}"/>
                </a:ext>
              </a:extLst>
            </p:cNvPr>
            <p:cNvCxnSpPr/>
            <p:nvPr/>
          </p:nvCxnSpPr>
          <p:spPr>
            <a:xfrm>
              <a:off x="-1250380" y="611561"/>
              <a:ext cx="718722" cy="444974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直線コネクタ 454">
              <a:extLst>
                <a:ext uri="{FF2B5EF4-FFF2-40B4-BE49-F238E27FC236}">
                  <a16:creationId xmlns:a16="http://schemas.microsoft.com/office/drawing/2014/main" id="{77B7FEC2-F14B-4BF2-82E1-56126909557A}"/>
                </a:ext>
              </a:extLst>
            </p:cNvPr>
            <p:cNvCxnSpPr/>
            <p:nvPr/>
          </p:nvCxnSpPr>
          <p:spPr>
            <a:xfrm flipV="1">
              <a:off x="-1236820" y="627451"/>
              <a:ext cx="705160" cy="421136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6" name="グループ化 5">
            <a:extLst>
              <a:ext uri="{FF2B5EF4-FFF2-40B4-BE49-F238E27FC236}">
                <a16:creationId xmlns:a16="http://schemas.microsoft.com/office/drawing/2014/main" id="{B1FC6C71-78B3-4798-8014-AD5EF4B59C1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9755016" y="3103625"/>
            <a:ext cx="131251" cy="85418"/>
            <a:chOff x="-1251520" y="611560"/>
            <a:chExt cx="720080" cy="445715"/>
          </a:xfrm>
        </p:grpSpPr>
        <p:sp>
          <p:nvSpPr>
            <p:cNvPr id="457" name="正方形/長方形 456">
              <a:extLst>
                <a:ext uri="{FF2B5EF4-FFF2-40B4-BE49-F238E27FC236}">
                  <a16:creationId xmlns:a16="http://schemas.microsoft.com/office/drawing/2014/main" id="{E91F6D3E-325C-4B97-A758-38F265EA5B74}"/>
                </a:ext>
              </a:extLst>
            </p:cNvPr>
            <p:cNvSpPr/>
            <p:nvPr/>
          </p:nvSpPr>
          <p:spPr>
            <a:xfrm>
              <a:off x="-1250580" y="616515"/>
              <a:ext cx="719131" cy="43281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cxnSp>
          <p:nvCxnSpPr>
            <p:cNvPr id="458" name="直線コネクタ 457">
              <a:extLst>
                <a:ext uri="{FF2B5EF4-FFF2-40B4-BE49-F238E27FC236}">
                  <a16:creationId xmlns:a16="http://schemas.microsoft.com/office/drawing/2014/main" id="{344BCE1F-4B03-4121-9260-C5C86688EC10}"/>
                </a:ext>
              </a:extLst>
            </p:cNvPr>
            <p:cNvCxnSpPr/>
            <p:nvPr/>
          </p:nvCxnSpPr>
          <p:spPr>
            <a:xfrm>
              <a:off x="-1250578" y="612544"/>
              <a:ext cx="719131" cy="444729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直線コネクタ 458">
              <a:extLst>
                <a:ext uri="{FF2B5EF4-FFF2-40B4-BE49-F238E27FC236}">
                  <a16:creationId xmlns:a16="http://schemas.microsoft.com/office/drawing/2014/main" id="{EDBC9CA3-0B52-4135-B0D7-B08FEDDD1355}"/>
                </a:ext>
              </a:extLst>
            </p:cNvPr>
            <p:cNvCxnSpPr/>
            <p:nvPr/>
          </p:nvCxnSpPr>
          <p:spPr>
            <a:xfrm flipV="1">
              <a:off x="-1237013" y="628426"/>
              <a:ext cx="705564" cy="420905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0" name="フリーフォーム: 図形 459">
            <a:extLst>
              <a:ext uri="{FF2B5EF4-FFF2-40B4-BE49-F238E27FC236}">
                <a16:creationId xmlns:a16="http://schemas.microsoft.com/office/drawing/2014/main" id="{C4471B7D-94E1-4675-A6FA-1D3AF606B467}"/>
              </a:ext>
            </a:extLst>
          </p:cNvPr>
          <p:cNvSpPr/>
          <p:nvPr/>
        </p:nvSpPr>
        <p:spPr>
          <a:xfrm>
            <a:off x="10818909" y="2885799"/>
            <a:ext cx="196850" cy="1016000"/>
          </a:xfrm>
          <a:custGeom>
            <a:avLst/>
            <a:gdLst>
              <a:gd name="connsiteX0" fmla="*/ 441325 w 441325"/>
              <a:gd name="connsiteY0" fmla="*/ 0 h 1016000"/>
              <a:gd name="connsiteX1" fmla="*/ 244475 w 441325"/>
              <a:gd name="connsiteY1" fmla="*/ 1016000 h 1016000"/>
              <a:gd name="connsiteX2" fmla="*/ 0 w 441325"/>
              <a:gd name="connsiteY2" fmla="*/ 942975 h 1016000"/>
              <a:gd name="connsiteX3" fmla="*/ 165100 w 441325"/>
              <a:gd name="connsiteY3" fmla="*/ 215900 h 1016000"/>
              <a:gd name="connsiteX0" fmla="*/ 441325 w 441325"/>
              <a:gd name="connsiteY0" fmla="*/ 0 h 1016000"/>
              <a:gd name="connsiteX1" fmla="*/ 244475 w 441325"/>
              <a:gd name="connsiteY1" fmla="*/ 1016000 h 1016000"/>
              <a:gd name="connsiteX2" fmla="*/ 0 w 441325"/>
              <a:gd name="connsiteY2" fmla="*/ 942975 h 1016000"/>
              <a:gd name="connsiteX0" fmla="*/ 196850 w 196850"/>
              <a:gd name="connsiteY0" fmla="*/ 0 h 1016000"/>
              <a:gd name="connsiteX1" fmla="*/ 0 w 196850"/>
              <a:gd name="connsiteY1" fmla="*/ 101600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6850" h="1016000">
                <a:moveTo>
                  <a:pt x="196850" y="0"/>
                </a:moveTo>
                <a:lnTo>
                  <a:pt x="0" y="1016000"/>
                </a:lnTo>
              </a:path>
            </a:pathLst>
          </a:cu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61" name="グループ化 460">
            <a:extLst>
              <a:ext uri="{FF2B5EF4-FFF2-40B4-BE49-F238E27FC236}">
                <a16:creationId xmlns:a16="http://schemas.microsoft.com/office/drawing/2014/main" id="{D09651D3-BF2A-49B7-A914-34492068EDF3}"/>
              </a:ext>
            </a:extLst>
          </p:cNvPr>
          <p:cNvGrpSpPr/>
          <p:nvPr/>
        </p:nvGrpSpPr>
        <p:grpSpPr>
          <a:xfrm>
            <a:off x="9027669" y="2432735"/>
            <a:ext cx="7497748" cy="680629"/>
            <a:chOff x="3655701" y="1134745"/>
            <a:chExt cx="10067740" cy="913931"/>
          </a:xfrm>
        </p:grpSpPr>
        <p:cxnSp>
          <p:nvCxnSpPr>
            <p:cNvPr id="462" name="直線コネクタ 461">
              <a:extLst>
                <a:ext uri="{FF2B5EF4-FFF2-40B4-BE49-F238E27FC236}">
                  <a16:creationId xmlns:a16="http://schemas.microsoft.com/office/drawing/2014/main" id="{309D40BE-4BB7-48FE-B430-97B95299D0F4}"/>
                </a:ext>
              </a:extLst>
            </p:cNvPr>
            <p:cNvCxnSpPr>
              <a:cxnSpLocks/>
              <a:endCxn id="399" idx="1"/>
            </p:cNvCxnSpPr>
            <p:nvPr/>
          </p:nvCxnSpPr>
          <p:spPr bwMode="auto">
            <a:xfrm flipH="1">
              <a:off x="13515815" y="1134745"/>
              <a:ext cx="207626" cy="77252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3" name="円/楕円 305">
              <a:extLst>
                <a:ext uri="{FF2B5EF4-FFF2-40B4-BE49-F238E27FC236}">
                  <a16:creationId xmlns:a16="http://schemas.microsoft.com/office/drawing/2014/main" id="{7FD80D4B-88DE-4902-9BC1-40C559A9D2F6}"/>
                </a:ext>
              </a:extLst>
            </p:cNvPr>
            <p:cNvSpPr/>
            <p:nvPr/>
          </p:nvSpPr>
          <p:spPr bwMode="auto">
            <a:xfrm>
              <a:off x="3739897" y="1718049"/>
              <a:ext cx="230196" cy="24700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464" name="テキスト ボックス 302">
              <a:extLst>
                <a:ext uri="{FF2B5EF4-FFF2-40B4-BE49-F238E27FC236}">
                  <a16:creationId xmlns:a16="http://schemas.microsoft.com/office/drawing/2014/main" id="{B4FBD5C6-9340-49AB-BF5B-DE29629BA3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5701" y="1635401"/>
              <a:ext cx="370656" cy="41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</a:rPr>
                <a:t>4</a:t>
              </a:r>
              <a:endParaRPr lang="ja-JP" altLang="en-US" sz="1400">
                <a:latin typeface="Calibri" pitchFamily="34" charset="0"/>
              </a:endParaRPr>
            </a:p>
          </p:txBody>
        </p:sp>
      </p:grpSp>
      <p:grpSp>
        <p:nvGrpSpPr>
          <p:cNvPr id="465" name="グループ化 464">
            <a:extLst>
              <a:ext uri="{FF2B5EF4-FFF2-40B4-BE49-F238E27FC236}">
                <a16:creationId xmlns:a16="http://schemas.microsoft.com/office/drawing/2014/main" id="{E7E0CB3F-2DE9-424D-A18C-3FB84F1EC500}"/>
              </a:ext>
            </a:extLst>
          </p:cNvPr>
          <p:cNvGrpSpPr/>
          <p:nvPr/>
        </p:nvGrpSpPr>
        <p:grpSpPr>
          <a:xfrm>
            <a:off x="9249437" y="2727350"/>
            <a:ext cx="7480979" cy="677911"/>
            <a:chOff x="3678221" y="1134744"/>
            <a:chExt cx="10045211" cy="910282"/>
          </a:xfrm>
        </p:grpSpPr>
        <p:cxnSp>
          <p:nvCxnSpPr>
            <p:cNvPr id="466" name="直線コネクタ 465">
              <a:extLst>
                <a:ext uri="{FF2B5EF4-FFF2-40B4-BE49-F238E27FC236}">
                  <a16:creationId xmlns:a16="http://schemas.microsoft.com/office/drawing/2014/main" id="{8BED78C7-F531-41E9-A9B8-73D60DAD35F6}"/>
                </a:ext>
              </a:extLst>
            </p:cNvPr>
            <p:cNvCxnSpPr>
              <a:cxnSpLocks/>
              <a:endCxn id="413" idx="0"/>
            </p:cNvCxnSpPr>
            <p:nvPr/>
          </p:nvCxnSpPr>
          <p:spPr bwMode="auto">
            <a:xfrm flipH="1">
              <a:off x="13436348" y="1134744"/>
              <a:ext cx="287084" cy="217097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7" name="円/楕円 305">
              <a:extLst>
                <a:ext uri="{FF2B5EF4-FFF2-40B4-BE49-F238E27FC236}">
                  <a16:creationId xmlns:a16="http://schemas.microsoft.com/office/drawing/2014/main" id="{1B0A65B5-F942-41B2-8ADF-D99DED613FA9}"/>
                </a:ext>
              </a:extLst>
            </p:cNvPr>
            <p:cNvSpPr/>
            <p:nvPr/>
          </p:nvSpPr>
          <p:spPr bwMode="auto">
            <a:xfrm>
              <a:off x="3739897" y="1718049"/>
              <a:ext cx="230196" cy="24700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468" name="テキスト ボックス 302">
              <a:extLst>
                <a:ext uri="{FF2B5EF4-FFF2-40B4-BE49-F238E27FC236}">
                  <a16:creationId xmlns:a16="http://schemas.microsoft.com/office/drawing/2014/main" id="{C01D8D83-6546-4759-B7BF-9CC751FED8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8221" y="1631751"/>
              <a:ext cx="370655" cy="41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</a:rPr>
                <a:t>2</a:t>
              </a:r>
              <a:endParaRPr lang="ja-JP" altLang="en-US" sz="1400">
                <a:latin typeface="Calibri" pitchFamily="34" charset="0"/>
              </a:endParaRPr>
            </a:p>
          </p:txBody>
        </p:sp>
      </p:grpSp>
      <p:grpSp>
        <p:nvGrpSpPr>
          <p:cNvPr id="469" name="グループ化 468">
            <a:extLst>
              <a:ext uri="{FF2B5EF4-FFF2-40B4-BE49-F238E27FC236}">
                <a16:creationId xmlns:a16="http://schemas.microsoft.com/office/drawing/2014/main" id="{68F562F4-43DB-4B90-B5AD-D4E4A6BAF506}"/>
              </a:ext>
            </a:extLst>
          </p:cNvPr>
          <p:cNvGrpSpPr/>
          <p:nvPr/>
        </p:nvGrpSpPr>
        <p:grpSpPr>
          <a:xfrm>
            <a:off x="8632217" y="1956159"/>
            <a:ext cx="341760" cy="410802"/>
            <a:chOff x="-3759178" y="2346879"/>
            <a:chExt cx="341760" cy="410802"/>
          </a:xfrm>
        </p:grpSpPr>
        <p:cxnSp>
          <p:nvCxnSpPr>
            <p:cNvPr id="470" name="直線コネクタ 469">
              <a:extLst>
                <a:ext uri="{FF2B5EF4-FFF2-40B4-BE49-F238E27FC236}">
                  <a16:creationId xmlns:a16="http://schemas.microsoft.com/office/drawing/2014/main" id="{9ED9A909-3B79-4FF6-8E56-370968CE898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-3656767" y="2460504"/>
              <a:ext cx="97359" cy="297177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1" name="グループ化 201">
              <a:extLst>
                <a:ext uri="{FF2B5EF4-FFF2-40B4-BE49-F238E27FC236}">
                  <a16:creationId xmlns:a16="http://schemas.microsoft.com/office/drawing/2014/main" id="{DC2B6BDF-3076-4A7A-808D-9FA5AA825E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3759178" y="2346879"/>
              <a:ext cx="341760" cy="276999"/>
              <a:chOff x="-644468" y="3333612"/>
              <a:chExt cx="542675" cy="405777"/>
            </a:xfrm>
          </p:grpSpPr>
          <p:sp>
            <p:nvSpPr>
              <p:cNvPr id="472" name="円/楕円 296">
                <a:extLst>
                  <a:ext uri="{FF2B5EF4-FFF2-40B4-BE49-F238E27FC236}">
                    <a16:creationId xmlns:a16="http://schemas.microsoft.com/office/drawing/2014/main" id="{356C399D-C0D0-42F9-BF28-0C116DDFABE9}"/>
                  </a:ext>
                </a:extLst>
              </p:cNvPr>
              <p:cNvSpPr/>
              <p:nvPr/>
            </p:nvSpPr>
            <p:spPr>
              <a:xfrm>
                <a:off x="-539260" y="3366804"/>
                <a:ext cx="333142" cy="3313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473" name="テキスト ボックス 259">
                <a:extLst>
                  <a:ext uri="{FF2B5EF4-FFF2-40B4-BE49-F238E27FC236}">
                    <a16:creationId xmlns:a16="http://schemas.microsoft.com/office/drawing/2014/main" id="{9C7B9764-18AC-4F96-808A-C368FF15F4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644468" y="3333612"/>
                <a:ext cx="542675" cy="405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200">
                    <a:latin typeface="Calibri" pitchFamily="34" charset="0"/>
                  </a:rPr>
                  <a:t>17</a:t>
                </a:r>
                <a:endParaRPr lang="ja-JP" altLang="en-US" sz="1200">
                  <a:latin typeface="Calibri" pitchFamily="34" charset="0"/>
                </a:endParaRPr>
              </a:p>
            </p:txBody>
          </p:sp>
        </p:grpSp>
      </p:grpSp>
      <p:grpSp>
        <p:nvGrpSpPr>
          <p:cNvPr id="474" name="グループ化 473">
            <a:extLst>
              <a:ext uri="{FF2B5EF4-FFF2-40B4-BE49-F238E27FC236}">
                <a16:creationId xmlns:a16="http://schemas.microsoft.com/office/drawing/2014/main" id="{23350317-56F5-4E40-BB7C-60FAC6FEBC12}"/>
              </a:ext>
            </a:extLst>
          </p:cNvPr>
          <p:cNvGrpSpPr/>
          <p:nvPr/>
        </p:nvGrpSpPr>
        <p:grpSpPr>
          <a:xfrm>
            <a:off x="10286572" y="4665353"/>
            <a:ext cx="400493" cy="307777"/>
            <a:chOff x="3644971" y="1690050"/>
            <a:chExt cx="400493" cy="307777"/>
          </a:xfrm>
        </p:grpSpPr>
        <p:cxnSp>
          <p:nvCxnSpPr>
            <p:cNvPr id="475" name="直線コネクタ 474">
              <a:extLst>
                <a:ext uri="{FF2B5EF4-FFF2-40B4-BE49-F238E27FC236}">
                  <a16:creationId xmlns:a16="http://schemas.microsoft.com/office/drawing/2014/main" id="{1C2F31E8-3C2A-4984-BEA3-5B71025A948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644971" y="1864816"/>
              <a:ext cx="188346" cy="99432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6" name="円/楕円 305">
              <a:extLst>
                <a:ext uri="{FF2B5EF4-FFF2-40B4-BE49-F238E27FC236}">
                  <a16:creationId xmlns:a16="http://schemas.microsoft.com/office/drawing/2014/main" id="{9FC96BE6-D3EF-4698-8550-691B9A93F878}"/>
                </a:ext>
              </a:extLst>
            </p:cNvPr>
            <p:cNvSpPr/>
            <p:nvPr/>
          </p:nvSpPr>
          <p:spPr bwMode="auto">
            <a:xfrm>
              <a:off x="3739897" y="1718049"/>
              <a:ext cx="230196" cy="24700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477" name="テキスト ボックス 302">
              <a:extLst>
                <a:ext uri="{FF2B5EF4-FFF2-40B4-BE49-F238E27FC236}">
                  <a16:creationId xmlns:a16="http://schemas.microsoft.com/office/drawing/2014/main" id="{C6A1750E-1532-4407-8687-3F89D1D27B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8056" y="1690050"/>
              <a:ext cx="36740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</a:rPr>
                <a:t>10</a:t>
              </a:r>
              <a:endParaRPr lang="ja-JP" altLang="en-US" sz="1400">
                <a:latin typeface="Calibri" pitchFamily="34" charset="0"/>
              </a:endParaRPr>
            </a:p>
          </p:txBody>
        </p:sp>
      </p:grpSp>
      <p:grpSp>
        <p:nvGrpSpPr>
          <p:cNvPr id="478" name="グループ化 477">
            <a:extLst>
              <a:ext uri="{FF2B5EF4-FFF2-40B4-BE49-F238E27FC236}">
                <a16:creationId xmlns:a16="http://schemas.microsoft.com/office/drawing/2014/main" id="{0B253AEB-E6F5-491D-859A-B74464F107DD}"/>
              </a:ext>
            </a:extLst>
          </p:cNvPr>
          <p:cNvGrpSpPr/>
          <p:nvPr/>
        </p:nvGrpSpPr>
        <p:grpSpPr>
          <a:xfrm>
            <a:off x="8756689" y="5355863"/>
            <a:ext cx="7489596" cy="662759"/>
            <a:chOff x="4187057" y="6093310"/>
            <a:chExt cx="7489596" cy="662759"/>
          </a:xfrm>
        </p:grpSpPr>
        <p:cxnSp>
          <p:nvCxnSpPr>
            <p:cNvPr id="479" name="直線コネクタ 478">
              <a:extLst>
                <a:ext uri="{FF2B5EF4-FFF2-40B4-BE49-F238E27FC236}">
                  <a16:creationId xmlns:a16="http://schemas.microsoft.com/office/drawing/2014/main" id="{710AC226-B3EF-44DA-9CDD-DB4D8C3C236D}"/>
                </a:ext>
              </a:extLst>
            </p:cNvPr>
            <p:cNvCxnSpPr>
              <a:cxnSpLocks/>
              <a:endCxn id="362" idx="1"/>
            </p:cNvCxnSpPr>
            <p:nvPr/>
          </p:nvCxnSpPr>
          <p:spPr bwMode="auto">
            <a:xfrm flipH="1">
              <a:off x="11441625" y="6093310"/>
              <a:ext cx="235028" cy="1464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0" name="グループ化 479">
              <a:extLst>
                <a:ext uri="{FF2B5EF4-FFF2-40B4-BE49-F238E27FC236}">
                  <a16:creationId xmlns:a16="http://schemas.microsoft.com/office/drawing/2014/main" id="{5CFFCD10-7E5C-420E-A0EF-62CB05CB67F5}"/>
                </a:ext>
              </a:extLst>
            </p:cNvPr>
            <p:cNvGrpSpPr/>
            <p:nvPr/>
          </p:nvGrpSpPr>
          <p:grpSpPr>
            <a:xfrm>
              <a:off x="4187057" y="6420379"/>
              <a:ext cx="367408" cy="335690"/>
              <a:chOff x="6776296" y="4116033"/>
              <a:chExt cx="431184" cy="393960"/>
            </a:xfrm>
          </p:grpSpPr>
          <p:sp>
            <p:nvSpPr>
              <p:cNvPr id="481" name="二等辺三角形 480">
                <a:extLst>
                  <a:ext uri="{FF2B5EF4-FFF2-40B4-BE49-F238E27FC236}">
                    <a16:creationId xmlns:a16="http://schemas.microsoft.com/office/drawing/2014/main" id="{C15529E7-0DFB-482A-8957-70A046225403}"/>
                  </a:ext>
                </a:extLst>
              </p:cNvPr>
              <p:cNvSpPr/>
              <p:nvPr/>
            </p:nvSpPr>
            <p:spPr>
              <a:xfrm>
                <a:off x="6819797" y="4116033"/>
                <a:ext cx="352786" cy="304127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2" name="テキスト ボックス 105">
                <a:extLst>
                  <a:ext uri="{FF2B5EF4-FFF2-40B4-BE49-F238E27FC236}">
                    <a16:creationId xmlns:a16="http://schemas.microsoft.com/office/drawing/2014/main" id="{3EC58290-32F6-48FB-80DC-0EA9682A9A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76296" y="4148791"/>
                <a:ext cx="431184" cy="361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400">
                    <a:latin typeface="Calibri" pitchFamily="34" charset="0"/>
                  </a:rPr>
                  <a:t>10</a:t>
                </a:r>
                <a:endParaRPr lang="ja-JP" altLang="en-US" sz="1400">
                  <a:latin typeface="Calibri" pitchFamily="34" charset="0"/>
                </a:endParaRPr>
              </a:p>
            </p:txBody>
          </p:sp>
        </p:grpSp>
      </p:grpSp>
      <p:grpSp>
        <p:nvGrpSpPr>
          <p:cNvPr id="483" name="グループ化 482">
            <a:extLst>
              <a:ext uri="{FF2B5EF4-FFF2-40B4-BE49-F238E27FC236}">
                <a16:creationId xmlns:a16="http://schemas.microsoft.com/office/drawing/2014/main" id="{7D9F99FA-029D-4702-BB01-42C18B1EAC3A}"/>
              </a:ext>
            </a:extLst>
          </p:cNvPr>
          <p:cNvGrpSpPr/>
          <p:nvPr/>
        </p:nvGrpSpPr>
        <p:grpSpPr>
          <a:xfrm>
            <a:off x="9564752" y="4901726"/>
            <a:ext cx="404977" cy="307777"/>
            <a:chOff x="3746484" y="6369309"/>
            <a:chExt cx="404977" cy="307777"/>
          </a:xfrm>
        </p:grpSpPr>
        <p:cxnSp>
          <p:nvCxnSpPr>
            <p:cNvPr id="484" name="直線コネクタ 483">
              <a:extLst>
                <a:ext uri="{FF2B5EF4-FFF2-40B4-BE49-F238E27FC236}">
                  <a16:creationId xmlns:a16="http://schemas.microsoft.com/office/drawing/2014/main" id="{798BADDD-D6C3-4F9A-8BE5-609E39E59F9C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879545" y="6544487"/>
              <a:ext cx="271916" cy="108442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5" name="グループ化 201">
              <a:extLst>
                <a:ext uri="{FF2B5EF4-FFF2-40B4-BE49-F238E27FC236}">
                  <a16:creationId xmlns:a16="http://schemas.microsoft.com/office/drawing/2014/main" id="{FA4C32BC-C46A-4935-8315-465F00F8E4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6484" y="6369309"/>
              <a:ext cx="276038" cy="307777"/>
              <a:chOff x="-581782" y="3307053"/>
              <a:chExt cx="438316" cy="450864"/>
            </a:xfrm>
          </p:grpSpPr>
          <p:sp>
            <p:nvSpPr>
              <p:cNvPr id="486" name="円/楕円 296">
                <a:extLst>
                  <a:ext uri="{FF2B5EF4-FFF2-40B4-BE49-F238E27FC236}">
                    <a16:creationId xmlns:a16="http://schemas.microsoft.com/office/drawing/2014/main" id="{2585A648-FC70-4AD9-BB7E-7A25EFC9AC35}"/>
                  </a:ext>
                </a:extLst>
              </p:cNvPr>
              <p:cNvSpPr/>
              <p:nvPr/>
            </p:nvSpPr>
            <p:spPr>
              <a:xfrm>
                <a:off x="-539260" y="3366804"/>
                <a:ext cx="333142" cy="3313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487" name="テキスト ボックス 259">
                <a:extLst>
                  <a:ext uri="{FF2B5EF4-FFF2-40B4-BE49-F238E27FC236}">
                    <a16:creationId xmlns:a16="http://schemas.microsoft.com/office/drawing/2014/main" id="{D029F324-3BD8-4BD1-AA43-6E3A4CBBBA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581782" y="3307053"/>
                <a:ext cx="438316" cy="450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>
                    <a:latin typeface="Calibri" pitchFamily="34" charset="0"/>
                  </a:rPr>
                  <a:t>7</a:t>
                </a:r>
                <a:endParaRPr lang="ja-JP" altLang="en-US" sz="1400">
                  <a:latin typeface="Calibri" pitchFamily="34" charset="0"/>
                </a:endParaRPr>
              </a:p>
            </p:txBody>
          </p:sp>
        </p:grpSp>
      </p:grpSp>
      <p:sp>
        <p:nvSpPr>
          <p:cNvPr id="488" name="フリーフォーム: 図形 487">
            <a:extLst>
              <a:ext uri="{FF2B5EF4-FFF2-40B4-BE49-F238E27FC236}">
                <a16:creationId xmlns:a16="http://schemas.microsoft.com/office/drawing/2014/main" id="{CACC787F-84B0-4026-9A6F-D3E305349750}"/>
              </a:ext>
            </a:extLst>
          </p:cNvPr>
          <p:cNvSpPr/>
          <p:nvPr/>
        </p:nvSpPr>
        <p:spPr>
          <a:xfrm>
            <a:off x="10352465" y="5613177"/>
            <a:ext cx="520700" cy="60325"/>
          </a:xfrm>
          <a:custGeom>
            <a:avLst/>
            <a:gdLst>
              <a:gd name="connsiteX0" fmla="*/ 0 w 520700"/>
              <a:gd name="connsiteY0" fmla="*/ 0 h 60325"/>
              <a:gd name="connsiteX1" fmla="*/ 520700 w 520700"/>
              <a:gd name="connsiteY1" fmla="*/ 60325 h 6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0700" h="60325">
                <a:moveTo>
                  <a:pt x="0" y="0"/>
                </a:moveTo>
                <a:lnTo>
                  <a:pt x="520700" y="60325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89" name="グループ化 488">
            <a:extLst>
              <a:ext uri="{FF2B5EF4-FFF2-40B4-BE49-F238E27FC236}">
                <a16:creationId xmlns:a16="http://schemas.microsoft.com/office/drawing/2014/main" id="{BBCD16D2-D1FB-4BF0-9AB4-821CB29CE931}"/>
              </a:ext>
            </a:extLst>
          </p:cNvPr>
          <p:cNvGrpSpPr/>
          <p:nvPr/>
        </p:nvGrpSpPr>
        <p:grpSpPr>
          <a:xfrm>
            <a:off x="10608061" y="5263043"/>
            <a:ext cx="478312" cy="363124"/>
            <a:chOff x="4076153" y="6420379"/>
            <a:chExt cx="478312" cy="363124"/>
          </a:xfrm>
        </p:grpSpPr>
        <p:cxnSp>
          <p:nvCxnSpPr>
            <p:cNvPr id="490" name="直線コネクタ 489">
              <a:extLst>
                <a:ext uri="{FF2B5EF4-FFF2-40B4-BE49-F238E27FC236}">
                  <a16:creationId xmlns:a16="http://schemas.microsoft.com/office/drawing/2014/main" id="{708F597A-54D6-45FF-883C-1B30D095AFF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076153" y="6637015"/>
              <a:ext cx="235028" cy="1464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1" name="グループ化 490">
              <a:extLst>
                <a:ext uri="{FF2B5EF4-FFF2-40B4-BE49-F238E27FC236}">
                  <a16:creationId xmlns:a16="http://schemas.microsoft.com/office/drawing/2014/main" id="{8F5B7D25-DBEF-40D8-A41A-AE2E4B83A76E}"/>
                </a:ext>
              </a:extLst>
            </p:cNvPr>
            <p:cNvGrpSpPr/>
            <p:nvPr/>
          </p:nvGrpSpPr>
          <p:grpSpPr>
            <a:xfrm>
              <a:off x="4187057" y="6420379"/>
              <a:ext cx="367408" cy="335690"/>
              <a:chOff x="6776296" y="4116033"/>
              <a:chExt cx="431184" cy="393960"/>
            </a:xfrm>
          </p:grpSpPr>
          <p:sp>
            <p:nvSpPr>
              <p:cNvPr id="492" name="二等辺三角形 491">
                <a:extLst>
                  <a:ext uri="{FF2B5EF4-FFF2-40B4-BE49-F238E27FC236}">
                    <a16:creationId xmlns:a16="http://schemas.microsoft.com/office/drawing/2014/main" id="{4516BC83-42C4-4967-9526-8B4780FBDEA3}"/>
                  </a:ext>
                </a:extLst>
              </p:cNvPr>
              <p:cNvSpPr/>
              <p:nvPr/>
            </p:nvSpPr>
            <p:spPr>
              <a:xfrm>
                <a:off x="6819797" y="4116033"/>
                <a:ext cx="352786" cy="304127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3" name="テキスト ボックス 105">
                <a:extLst>
                  <a:ext uri="{FF2B5EF4-FFF2-40B4-BE49-F238E27FC236}">
                    <a16:creationId xmlns:a16="http://schemas.microsoft.com/office/drawing/2014/main" id="{4A00CE22-2F47-4139-81FD-5D7B8C9CD9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76296" y="4148791"/>
                <a:ext cx="431184" cy="361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400">
                    <a:latin typeface="Calibri" pitchFamily="34" charset="0"/>
                  </a:rPr>
                  <a:t>10</a:t>
                </a:r>
                <a:endParaRPr lang="ja-JP" altLang="en-US" sz="1400">
                  <a:latin typeface="Calibri" pitchFamily="34" charset="0"/>
                </a:endParaRPr>
              </a:p>
            </p:txBody>
          </p:sp>
        </p:grpSp>
      </p:grpSp>
      <p:grpSp>
        <p:nvGrpSpPr>
          <p:cNvPr id="494" name="グループ化 493">
            <a:extLst>
              <a:ext uri="{FF2B5EF4-FFF2-40B4-BE49-F238E27FC236}">
                <a16:creationId xmlns:a16="http://schemas.microsoft.com/office/drawing/2014/main" id="{7F9B0787-C909-46A1-A148-E199E0FA5A23}"/>
              </a:ext>
            </a:extLst>
          </p:cNvPr>
          <p:cNvGrpSpPr/>
          <p:nvPr/>
        </p:nvGrpSpPr>
        <p:grpSpPr>
          <a:xfrm>
            <a:off x="9009035" y="3524209"/>
            <a:ext cx="367408" cy="449504"/>
            <a:chOff x="3649612" y="1569197"/>
            <a:chExt cx="367408" cy="449504"/>
          </a:xfrm>
        </p:grpSpPr>
        <p:cxnSp>
          <p:nvCxnSpPr>
            <p:cNvPr id="495" name="直線コネクタ 494">
              <a:extLst>
                <a:ext uri="{FF2B5EF4-FFF2-40B4-BE49-F238E27FC236}">
                  <a16:creationId xmlns:a16="http://schemas.microsoft.com/office/drawing/2014/main" id="{7B820D10-ABC2-4A27-A57E-EA3468662EE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833316" y="1569197"/>
              <a:ext cx="136777" cy="29561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6" name="円/楕円 305">
              <a:extLst>
                <a:ext uri="{FF2B5EF4-FFF2-40B4-BE49-F238E27FC236}">
                  <a16:creationId xmlns:a16="http://schemas.microsoft.com/office/drawing/2014/main" id="{749554C2-5F4C-44EB-AC03-5CDC630D8AC3}"/>
                </a:ext>
              </a:extLst>
            </p:cNvPr>
            <p:cNvSpPr/>
            <p:nvPr/>
          </p:nvSpPr>
          <p:spPr bwMode="auto">
            <a:xfrm>
              <a:off x="3739897" y="1764573"/>
              <a:ext cx="186838" cy="20048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497" name="テキスト ボックス 302">
              <a:extLst>
                <a:ext uri="{FF2B5EF4-FFF2-40B4-BE49-F238E27FC236}">
                  <a16:creationId xmlns:a16="http://schemas.microsoft.com/office/drawing/2014/main" id="{8A5307BF-9169-4742-81B5-D470274877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9612" y="1710924"/>
              <a:ext cx="36740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</a:rPr>
                <a:t>25</a:t>
              </a:r>
              <a:endParaRPr lang="ja-JP" altLang="en-US" sz="1400">
                <a:latin typeface="Calibri" pitchFamily="34" charset="0"/>
              </a:endParaRPr>
            </a:p>
          </p:txBody>
        </p:sp>
      </p:grpSp>
      <p:sp>
        <p:nvSpPr>
          <p:cNvPr id="498" name="正方形/長方形 497">
            <a:extLst>
              <a:ext uri="{FF2B5EF4-FFF2-40B4-BE49-F238E27FC236}">
                <a16:creationId xmlns:a16="http://schemas.microsoft.com/office/drawing/2014/main" id="{1A728ED2-8CEF-4D21-95C9-085BF54F41AC}"/>
              </a:ext>
            </a:extLst>
          </p:cNvPr>
          <p:cNvSpPr/>
          <p:nvPr/>
        </p:nvSpPr>
        <p:spPr>
          <a:xfrm>
            <a:off x="9766230" y="1963276"/>
            <a:ext cx="1493638" cy="378555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9" name="正方形/長方形 498">
            <a:extLst>
              <a:ext uri="{FF2B5EF4-FFF2-40B4-BE49-F238E27FC236}">
                <a16:creationId xmlns:a16="http://schemas.microsoft.com/office/drawing/2014/main" id="{CF36CD6B-BC17-498C-92AD-CEB1B331D062}"/>
              </a:ext>
            </a:extLst>
          </p:cNvPr>
          <p:cNvSpPr/>
          <p:nvPr/>
        </p:nvSpPr>
        <p:spPr>
          <a:xfrm>
            <a:off x="8602483" y="1896883"/>
            <a:ext cx="1166508" cy="371259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0" name="テキスト ボックス 499">
            <a:extLst>
              <a:ext uri="{FF2B5EF4-FFF2-40B4-BE49-F238E27FC236}">
                <a16:creationId xmlns:a16="http://schemas.microsoft.com/office/drawing/2014/main" id="{0B7C3FDF-915B-4B73-A3D2-F03A1DF2FAED}"/>
              </a:ext>
            </a:extLst>
          </p:cNvPr>
          <p:cNvSpPr txBox="1"/>
          <p:nvPr/>
        </p:nvSpPr>
        <p:spPr>
          <a:xfrm>
            <a:off x="10747747" y="4637854"/>
            <a:ext cx="508473" cy="276999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/>
              <a:t>A-14</a:t>
            </a:r>
            <a:endParaRPr kumimoji="1" lang="ja-JP" altLang="en-US" sz="1200"/>
          </a:p>
        </p:txBody>
      </p:sp>
      <p:sp>
        <p:nvSpPr>
          <p:cNvPr id="501" name="テキスト ボックス 500">
            <a:extLst>
              <a:ext uri="{FF2B5EF4-FFF2-40B4-BE49-F238E27FC236}">
                <a16:creationId xmlns:a16="http://schemas.microsoft.com/office/drawing/2014/main" id="{CE6122F5-EA4C-4AA9-BD4C-7B63B74B8095}"/>
              </a:ext>
            </a:extLst>
          </p:cNvPr>
          <p:cNvSpPr txBox="1"/>
          <p:nvPr/>
        </p:nvSpPr>
        <p:spPr>
          <a:xfrm>
            <a:off x="8614183" y="5301157"/>
            <a:ext cx="508473" cy="276999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/>
              <a:t>A-15</a:t>
            </a:r>
          </a:p>
        </p:txBody>
      </p:sp>
      <p:sp>
        <p:nvSpPr>
          <p:cNvPr id="502" name="正方形/長方形 501">
            <a:extLst>
              <a:ext uri="{FF2B5EF4-FFF2-40B4-BE49-F238E27FC236}">
                <a16:creationId xmlns:a16="http://schemas.microsoft.com/office/drawing/2014/main" id="{3FB3A800-7AAE-4E14-A7DF-02FA28784A29}"/>
              </a:ext>
            </a:extLst>
          </p:cNvPr>
          <p:cNvSpPr/>
          <p:nvPr/>
        </p:nvSpPr>
        <p:spPr>
          <a:xfrm>
            <a:off x="11252425" y="1945439"/>
            <a:ext cx="1493638" cy="372844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3" name="テキスト ボックス 502">
            <a:extLst>
              <a:ext uri="{FF2B5EF4-FFF2-40B4-BE49-F238E27FC236}">
                <a16:creationId xmlns:a16="http://schemas.microsoft.com/office/drawing/2014/main" id="{73FE0BBD-EA10-44C9-B509-8094A943D055}"/>
              </a:ext>
            </a:extLst>
          </p:cNvPr>
          <p:cNvSpPr txBox="1"/>
          <p:nvPr/>
        </p:nvSpPr>
        <p:spPr>
          <a:xfrm>
            <a:off x="12214088" y="5383667"/>
            <a:ext cx="508473" cy="276999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/>
              <a:t>A-13</a:t>
            </a:r>
            <a:endParaRPr kumimoji="1" lang="ja-JP" altLang="en-US" sz="1200"/>
          </a:p>
        </p:txBody>
      </p:sp>
      <p:sp>
        <p:nvSpPr>
          <p:cNvPr id="504" name="ひし形 503">
            <a:extLst>
              <a:ext uri="{FF2B5EF4-FFF2-40B4-BE49-F238E27FC236}">
                <a16:creationId xmlns:a16="http://schemas.microsoft.com/office/drawing/2014/main" id="{91A347A0-199D-4C90-9693-EFB0B9D266C5}"/>
              </a:ext>
            </a:extLst>
          </p:cNvPr>
          <p:cNvSpPr/>
          <p:nvPr/>
        </p:nvSpPr>
        <p:spPr bwMode="auto">
          <a:xfrm>
            <a:off x="10305845" y="4559622"/>
            <a:ext cx="153508" cy="147024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505" name="ひし形 504">
            <a:extLst>
              <a:ext uri="{FF2B5EF4-FFF2-40B4-BE49-F238E27FC236}">
                <a16:creationId xmlns:a16="http://schemas.microsoft.com/office/drawing/2014/main" id="{4D8437A3-8264-467C-A3FE-33198BFF938F}"/>
              </a:ext>
            </a:extLst>
          </p:cNvPr>
          <p:cNvSpPr/>
          <p:nvPr/>
        </p:nvSpPr>
        <p:spPr bwMode="auto">
          <a:xfrm>
            <a:off x="10207391" y="4118883"/>
            <a:ext cx="153508" cy="147024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506" name="ひし形 505">
            <a:extLst>
              <a:ext uri="{FF2B5EF4-FFF2-40B4-BE49-F238E27FC236}">
                <a16:creationId xmlns:a16="http://schemas.microsoft.com/office/drawing/2014/main" id="{B0261ABC-44FE-4627-8D25-34BF126C3E70}"/>
              </a:ext>
            </a:extLst>
          </p:cNvPr>
          <p:cNvSpPr/>
          <p:nvPr/>
        </p:nvSpPr>
        <p:spPr bwMode="auto">
          <a:xfrm>
            <a:off x="10715491" y="4122729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507" name="六角形 506">
            <a:extLst>
              <a:ext uri="{FF2B5EF4-FFF2-40B4-BE49-F238E27FC236}">
                <a16:creationId xmlns:a16="http://schemas.microsoft.com/office/drawing/2014/main" id="{975FBC18-CA0A-46E3-A2A7-5D1413ABD3ED}"/>
              </a:ext>
            </a:extLst>
          </p:cNvPr>
          <p:cNvSpPr/>
          <p:nvPr/>
        </p:nvSpPr>
        <p:spPr bwMode="auto">
          <a:xfrm>
            <a:off x="10917629" y="2959105"/>
            <a:ext cx="105058" cy="9160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508" name="六角形 507">
            <a:extLst>
              <a:ext uri="{FF2B5EF4-FFF2-40B4-BE49-F238E27FC236}">
                <a16:creationId xmlns:a16="http://schemas.microsoft.com/office/drawing/2014/main" id="{AB288C48-D927-483B-B7C3-EB171D9E7A33}"/>
              </a:ext>
            </a:extLst>
          </p:cNvPr>
          <p:cNvSpPr/>
          <p:nvPr/>
        </p:nvSpPr>
        <p:spPr bwMode="auto">
          <a:xfrm>
            <a:off x="9334721" y="2303604"/>
            <a:ext cx="166688" cy="156502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509" name="六角形 508">
            <a:extLst>
              <a:ext uri="{FF2B5EF4-FFF2-40B4-BE49-F238E27FC236}">
                <a16:creationId xmlns:a16="http://schemas.microsoft.com/office/drawing/2014/main" id="{1AB42173-D632-4F99-908F-4ABE31C0C379}"/>
              </a:ext>
            </a:extLst>
          </p:cNvPr>
          <p:cNvSpPr/>
          <p:nvPr/>
        </p:nvSpPr>
        <p:spPr bwMode="auto">
          <a:xfrm>
            <a:off x="10333024" y="2563163"/>
            <a:ext cx="89889" cy="84396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510" name="六角形 509">
            <a:extLst>
              <a:ext uri="{FF2B5EF4-FFF2-40B4-BE49-F238E27FC236}">
                <a16:creationId xmlns:a16="http://schemas.microsoft.com/office/drawing/2014/main" id="{F19E0C1B-4C61-4E22-9587-0EDEDA072F1A}"/>
              </a:ext>
            </a:extLst>
          </p:cNvPr>
          <p:cNvSpPr/>
          <p:nvPr/>
        </p:nvSpPr>
        <p:spPr bwMode="auto">
          <a:xfrm>
            <a:off x="8862377" y="2323146"/>
            <a:ext cx="138080" cy="129642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9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511" name="ひし形 510">
            <a:extLst>
              <a:ext uri="{FF2B5EF4-FFF2-40B4-BE49-F238E27FC236}">
                <a16:creationId xmlns:a16="http://schemas.microsoft.com/office/drawing/2014/main" id="{C5F727A3-21BC-41BF-B373-FAD9689780E7}"/>
              </a:ext>
            </a:extLst>
          </p:cNvPr>
          <p:cNvSpPr/>
          <p:nvPr/>
        </p:nvSpPr>
        <p:spPr bwMode="auto">
          <a:xfrm>
            <a:off x="10197403" y="5215442"/>
            <a:ext cx="153508" cy="147024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cxnSp>
        <p:nvCxnSpPr>
          <p:cNvPr id="512" name="直線コネクタ 511">
            <a:extLst>
              <a:ext uri="{FF2B5EF4-FFF2-40B4-BE49-F238E27FC236}">
                <a16:creationId xmlns:a16="http://schemas.microsoft.com/office/drawing/2014/main" id="{64E5A061-51D2-4C7E-B0C6-6E65069A721C}"/>
              </a:ext>
            </a:extLst>
          </p:cNvPr>
          <p:cNvCxnSpPr>
            <a:cxnSpLocks/>
          </p:cNvCxnSpPr>
          <p:nvPr/>
        </p:nvCxnSpPr>
        <p:spPr>
          <a:xfrm flipV="1">
            <a:off x="10071626" y="3990348"/>
            <a:ext cx="43435" cy="65437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3" name="グループ化 512">
            <a:extLst>
              <a:ext uri="{FF2B5EF4-FFF2-40B4-BE49-F238E27FC236}">
                <a16:creationId xmlns:a16="http://schemas.microsoft.com/office/drawing/2014/main" id="{F5139BD5-9CA1-4158-8072-30D74F310388}"/>
              </a:ext>
            </a:extLst>
          </p:cNvPr>
          <p:cNvGrpSpPr/>
          <p:nvPr/>
        </p:nvGrpSpPr>
        <p:grpSpPr>
          <a:xfrm>
            <a:off x="10053274" y="3509232"/>
            <a:ext cx="276038" cy="488492"/>
            <a:chOff x="2687802" y="4052937"/>
            <a:chExt cx="276038" cy="488492"/>
          </a:xfrm>
        </p:grpSpPr>
        <p:cxnSp>
          <p:nvCxnSpPr>
            <p:cNvPr id="514" name="直線コネクタ 513">
              <a:extLst>
                <a:ext uri="{FF2B5EF4-FFF2-40B4-BE49-F238E27FC236}">
                  <a16:creationId xmlns:a16="http://schemas.microsoft.com/office/drawing/2014/main" id="{867068B8-DF8C-4AC6-8559-FFEB00F4008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754425" y="4242507"/>
              <a:ext cx="64833" cy="298922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5" name="円/楕円 296">
              <a:extLst>
                <a:ext uri="{FF2B5EF4-FFF2-40B4-BE49-F238E27FC236}">
                  <a16:creationId xmlns:a16="http://schemas.microsoft.com/office/drawing/2014/main" id="{F3E4563A-5E3C-486B-97F4-CD9FBE17EF14}"/>
                </a:ext>
              </a:extLst>
            </p:cNvPr>
            <p:cNvSpPr/>
            <p:nvPr/>
          </p:nvSpPr>
          <p:spPr bwMode="auto">
            <a:xfrm>
              <a:off x="2716918" y="4108567"/>
              <a:ext cx="209803" cy="22620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516" name="テキスト ボックス 259">
              <a:extLst>
                <a:ext uri="{FF2B5EF4-FFF2-40B4-BE49-F238E27FC236}">
                  <a16:creationId xmlns:a16="http://schemas.microsoft.com/office/drawing/2014/main" id="{07B8B0CA-64A4-450D-B674-38EE9E1496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7802" y="4052937"/>
              <a:ext cx="27603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</a:rPr>
                <a:t>2</a:t>
              </a:r>
              <a:endParaRPr lang="ja-JP" altLang="en-US" sz="1400">
                <a:latin typeface="Calibri" pitchFamily="34" charset="0"/>
              </a:endParaRPr>
            </a:p>
          </p:txBody>
        </p:sp>
      </p:grpSp>
      <p:sp>
        <p:nvSpPr>
          <p:cNvPr id="517" name="ひし形 516">
            <a:extLst>
              <a:ext uri="{FF2B5EF4-FFF2-40B4-BE49-F238E27FC236}">
                <a16:creationId xmlns:a16="http://schemas.microsoft.com/office/drawing/2014/main" id="{0AAF99A2-DA89-4F7D-B45B-4DC24AB9E70A}"/>
              </a:ext>
            </a:extLst>
          </p:cNvPr>
          <p:cNvSpPr/>
          <p:nvPr/>
        </p:nvSpPr>
        <p:spPr bwMode="auto">
          <a:xfrm>
            <a:off x="11663194" y="5400931"/>
            <a:ext cx="153508" cy="147024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cxnSp>
        <p:nvCxnSpPr>
          <p:cNvPr id="518" name="直線矢印コネクタ 517">
            <a:extLst>
              <a:ext uri="{FF2B5EF4-FFF2-40B4-BE49-F238E27FC236}">
                <a16:creationId xmlns:a16="http://schemas.microsoft.com/office/drawing/2014/main" id="{2D924109-004B-431A-A289-5C6F9CB31085}"/>
              </a:ext>
            </a:extLst>
          </p:cNvPr>
          <p:cNvCxnSpPr>
            <a:cxnSpLocks/>
          </p:cNvCxnSpPr>
          <p:nvPr/>
        </p:nvCxnSpPr>
        <p:spPr>
          <a:xfrm flipH="1">
            <a:off x="10288912" y="2327570"/>
            <a:ext cx="150478" cy="23482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9" name="直線矢印コネクタ 518">
            <a:extLst>
              <a:ext uri="{FF2B5EF4-FFF2-40B4-BE49-F238E27FC236}">
                <a16:creationId xmlns:a16="http://schemas.microsoft.com/office/drawing/2014/main" id="{7EA04E22-BFC8-4465-8E6C-B0AB51DD701B}"/>
              </a:ext>
            </a:extLst>
          </p:cNvPr>
          <p:cNvCxnSpPr>
            <a:cxnSpLocks/>
          </p:cNvCxnSpPr>
          <p:nvPr/>
        </p:nvCxnSpPr>
        <p:spPr>
          <a:xfrm>
            <a:off x="10296032" y="2071946"/>
            <a:ext cx="0" cy="273261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0" name="六角形 519">
            <a:extLst>
              <a:ext uri="{FF2B5EF4-FFF2-40B4-BE49-F238E27FC236}">
                <a16:creationId xmlns:a16="http://schemas.microsoft.com/office/drawing/2014/main" id="{250E95B6-A897-434C-AAF8-385821BA46E0}"/>
              </a:ext>
            </a:extLst>
          </p:cNvPr>
          <p:cNvSpPr/>
          <p:nvPr/>
        </p:nvSpPr>
        <p:spPr bwMode="auto">
          <a:xfrm>
            <a:off x="10076131" y="2065354"/>
            <a:ext cx="89889" cy="84396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grpSp>
        <p:nvGrpSpPr>
          <p:cNvPr id="521" name="グループ化 520">
            <a:extLst>
              <a:ext uri="{FF2B5EF4-FFF2-40B4-BE49-F238E27FC236}">
                <a16:creationId xmlns:a16="http://schemas.microsoft.com/office/drawing/2014/main" id="{7E919974-B3E2-4EA1-8BCA-3863CCADF955}"/>
              </a:ext>
            </a:extLst>
          </p:cNvPr>
          <p:cNvGrpSpPr/>
          <p:nvPr/>
        </p:nvGrpSpPr>
        <p:grpSpPr>
          <a:xfrm>
            <a:off x="9557048" y="1672948"/>
            <a:ext cx="488046" cy="506090"/>
            <a:chOff x="8413248" y="3200427"/>
            <a:chExt cx="638647" cy="895457"/>
          </a:xfrm>
          <a:solidFill>
            <a:schemeClr val="bg1"/>
          </a:solidFill>
        </p:grpSpPr>
        <p:sp>
          <p:nvSpPr>
            <p:cNvPr id="522" name="吹き出し: 線 521">
              <a:extLst>
                <a:ext uri="{FF2B5EF4-FFF2-40B4-BE49-F238E27FC236}">
                  <a16:creationId xmlns:a16="http://schemas.microsoft.com/office/drawing/2014/main" id="{F37C269A-71B5-484D-A285-52641D86B394}"/>
                </a:ext>
              </a:extLst>
            </p:cNvPr>
            <p:cNvSpPr/>
            <p:nvPr/>
          </p:nvSpPr>
          <p:spPr>
            <a:xfrm>
              <a:off x="8546618" y="3333064"/>
              <a:ext cx="358593" cy="677204"/>
            </a:xfrm>
            <a:prstGeom prst="borderCallout1">
              <a:avLst>
                <a:gd name="adj1" fmla="val 100088"/>
                <a:gd name="adj2" fmla="val 66174"/>
                <a:gd name="adj3" fmla="val 130167"/>
                <a:gd name="adj4" fmla="val 180148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23" name="グループ化 522">
              <a:extLst>
                <a:ext uri="{FF2B5EF4-FFF2-40B4-BE49-F238E27FC236}">
                  <a16:creationId xmlns:a16="http://schemas.microsoft.com/office/drawing/2014/main" id="{A89F6E9C-95C9-47C5-BE7B-873A9794D504}"/>
                </a:ext>
              </a:extLst>
            </p:cNvPr>
            <p:cNvGrpSpPr/>
            <p:nvPr/>
          </p:nvGrpSpPr>
          <p:grpSpPr>
            <a:xfrm>
              <a:off x="8413248" y="3200427"/>
              <a:ext cx="638647" cy="895457"/>
              <a:chOff x="8525552" y="2141660"/>
              <a:chExt cx="638647" cy="895457"/>
            </a:xfrm>
            <a:grpFill/>
          </p:grpSpPr>
          <p:sp>
            <p:nvSpPr>
              <p:cNvPr id="524" name="テキスト ボックス 302">
                <a:extLst>
                  <a:ext uri="{FF2B5EF4-FFF2-40B4-BE49-F238E27FC236}">
                    <a16:creationId xmlns:a16="http://schemas.microsoft.com/office/drawing/2014/main" id="{3AA26209-9D17-41BF-8D4F-8FD17F7094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25552" y="2141660"/>
                <a:ext cx="615032" cy="4628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100">
                    <a:latin typeface="Calibri" panose="020F0502020204030204" pitchFamily="34" charset="0"/>
                    <a:cs typeface="Calibri" panose="020F0502020204030204" pitchFamily="34" charset="0"/>
                  </a:rPr>
                  <a:t>11</a:t>
                </a:r>
                <a:r>
                  <a:rPr lang="ja-JP" altLang="en-US" sz="1100">
                    <a:latin typeface="Calibri" panose="020F0502020204030204" pitchFamily="34" charset="0"/>
                    <a:cs typeface="Calibri" panose="020F0502020204030204" pitchFamily="34" charset="0"/>
                  </a:rPr>
                  <a:t>個</a:t>
                </a:r>
                <a:endParaRPr lang="en-US" altLang="ja-JP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5" name="テキスト ボックス 524">
                <a:extLst>
                  <a:ext uri="{FF2B5EF4-FFF2-40B4-BE49-F238E27FC236}">
                    <a16:creationId xmlns:a16="http://schemas.microsoft.com/office/drawing/2014/main" id="{97D2C4FE-6DFB-4A07-A2A2-E326C97FF2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41875" y="2429268"/>
                <a:ext cx="392682" cy="2308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900" b="1">
                    <a:latin typeface="Calibri" panose="020F0502020204030204" pitchFamily="34" charset="0"/>
                    <a:cs typeface="Calibri" panose="020F0502020204030204" pitchFamily="34" charset="0"/>
                  </a:rPr>
                  <a:t>＆</a:t>
                </a:r>
                <a:endParaRPr lang="en-US" altLang="ja-JP" sz="9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6" name="テキスト ボックス 302">
                <a:extLst>
                  <a:ext uri="{FF2B5EF4-FFF2-40B4-BE49-F238E27FC236}">
                    <a16:creationId xmlns:a16="http://schemas.microsoft.com/office/drawing/2014/main" id="{4668FED5-AC1D-4504-8E55-D78AE6FAC4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49165" y="2574234"/>
                <a:ext cx="615034" cy="4628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100">
                    <a:latin typeface="Calibri" panose="020F0502020204030204" pitchFamily="34" charset="0"/>
                    <a:cs typeface="Calibri" panose="020F0502020204030204" pitchFamily="34" charset="0"/>
                  </a:rPr>
                  <a:t>10</a:t>
                </a:r>
                <a:r>
                  <a:rPr lang="ja-JP" altLang="en-US" sz="1100">
                    <a:latin typeface="Calibri" panose="020F0502020204030204" pitchFamily="34" charset="0"/>
                    <a:cs typeface="Calibri" panose="020F0502020204030204" pitchFamily="34" charset="0"/>
                  </a:rPr>
                  <a:t>本</a:t>
                </a:r>
                <a:endParaRPr lang="en-US" altLang="ja-JP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527" name="グループ化 526">
            <a:extLst>
              <a:ext uri="{FF2B5EF4-FFF2-40B4-BE49-F238E27FC236}">
                <a16:creationId xmlns:a16="http://schemas.microsoft.com/office/drawing/2014/main" id="{36D36A4E-3239-4B4F-BC18-05FE9ED2CDB7}"/>
              </a:ext>
            </a:extLst>
          </p:cNvPr>
          <p:cNvGrpSpPr/>
          <p:nvPr/>
        </p:nvGrpSpPr>
        <p:grpSpPr>
          <a:xfrm>
            <a:off x="10138570" y="1772230"/>
            <a:ext cx="276038" cy="389911"/>
            <a:chOff x="-3729079" y="2327120"/>
            <a:chExt cx="276038" cy="389911"/>
          </a:xfrm>
        </p:grpSpPr>
        <p:cxnSp>
          <p:nvCxnSpPr>
            <p:cNvPr id="528" name="直線コネクタ 527">
              <a:extLst>
                <a:ext uri="{FF2B5EF4-FFF2-40B4-BE49-F238E27FC236}">
                  <a16:creationId xmlns:a16="http://schemas.microsoft.com/office/drawing/2014/main" id="{1A91CBCB-3E15-485E-BA8D-0F2885F7895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-3604946" y="2460505"/>
              <a:ext cx="45538" cy="256526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9" name="グループ化 201">
              <a:extLst>
                <a:ext uri="{FF2B5EF4-FFF2-40B4-BE49-F238E27FC236}">
                  <a16:creationId xmlns:a16="http://schemas.microsoft.com/office/drawing/2014/main" id="{8891CCA8-0653-4464-A3F3-37005D5818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3729079" y="2327120"/>
              <a:ext cx="276038" cy="307777"/>
              <a:chOff x="-596675" y="3304668"/>
              <a:chExt cx="438316" cy="450864"/>
            </a:xfrm>
          </p:grpSpPr>
          <p:sp>
            <p:nvSpPr>
              <p:cNvPr id="530" name="円/楕円 296">
                <a:extLst>
                  <a:ext uri="{FF2B5EF4-FFF2-40B4-BE49-F238E27FC236}">
                    <a16:creationId xmlns:a16="http://schemas.microsoft.com/office/drawing/2014/main" id="{F241E015-6198-42FA-9315-7E934A1EE4B4}"/>
                  </a:ext>
                </a:extLst>
              </p:cNvPr>
              <p:cNvSpPr/>
              <p:nvPr/>
            </p:nvSpPr>
            <p:spPr>
              <a:xfrm>
                <a:off x="-539260" y="3366804"/>
                <a:ext cx="333142" cy="3313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531" name="テキスト ボックス 259">
                <a:extLst>
                  <a:ext uri="{FF2B5EF4-FFF2-40B4-BE49-F238E27FC236}">
                    <a16:creationId xmlns:a16="http://schemas.microsoft.com/office/drawing/2014/main" id="{9DC48562-6F37-480A-8EDE-048C42AAD2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596675" y="3304668"/>
                <a:ext cx="438316" cy="450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>
                    <a:latin typeface="Calibri" pitchFamily="34" charset="0"/>
                  </a:rPr>
                  <a:t>2</a:t>
                </a:r>
                <a:endParaRPr lang="ja-JP" altLang="en-US" sz="1400">
                  <a:latin typeface="Calibri" pitchFamily="34" charset="0"/>
                </a:endParaRPr>
              </a:p>
            </p:txBody>
          </p:sp>
        </p:grpSp>
      </p:grpSp>
      <p:grpSp>
        <p:nvGrpSpPr>
          <p:cNvPr id="532" name="グループ化 531">
            <a:extLst>
              <a:ext uri="{FF2B5EF4-FFF2-40B4-BE49-F238E27FC236}">
                <a16:creationId xmlns:a16="http://schemas.microsoft.com/office/drawing/2014/main" id="{75FEB8ED-810F-4E2F-AAD8-2FADB98CA8D3}"/>
              </a:ext>
            </a:extLst>
          </p:cNvPr>
          <p:cNvGrpSpPr/>
          <p:nvPr/>
        </p:nvGrpSpPr>
        <p:grpSpPr>
          <a:xfrm>
            <a:off x="10330025" y="1835631"/>
            <a:ext cx="300962" cy="428496"/>
            <a:chOff x="-3754003" y="2327120"/>
            <a:chExt cx="300962" cy="428496"/>
          </a:xfrm>
        </p:grpSpPr>
        <p:cxnSp>
          <p:nvCxnSpPr>
            <p:cNvPr id="533" name="直線コネクタ 532">
              <a:extLst>
                <a:ext uri="{FF2B5EF4-FFF2-40B4-BE49-F238E27FC236}">
                  <a16:creationId xmlns:a16="http://schemas.microsoft.com/office/drawing/2014/main" id="{852A3FEE-BD57-4349-8DF5-2589E90146C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-3754003" y="2460503"/>
              <a:ext cx="194595" cy="295113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4" name="グループ化 201">
              <a:extLst>
                <a:ext uri="{FF2B5EF4-FFF2-40B4-BE49-F238E27FC236}">
                  <a16:creationId xmlns:a16="http://schemas.microsoft.com/office/drawing/2014/main" id="{40BDFBA9-4D0D-46B6-AC4D-303D7D4550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3729079" y="2327120"/>
              <a:ext cx="276038" cy="307777"/>
              <a:chOff x="-596675" y="3304668"/>
              <a:chExt cx="438316" cy="450864"/>
            </a:xfrm>
          </p:grpSpPr>
          <p:sp>
            <p:nvSpPr>
              <p:cNvPr id="535" name="円/楕円 296">
                <a:extLst>
                  <a:ext uri="{FF2B5EF4-FFF2-40B4-BE49-F238E27FC236}">
                    <a16:creationId xmlns:a16="http://schemas.microsoft.com/office/drawing/2014/main" id="{1219286C-6947-4AEA-B247-4D94AD45759E}"/>
                  </a:ext>
                </a:extLst>
              </p:cNvPr>
              <p:cNvSpPr/>
              <p:nvPr/>
            </p:nvSpPr>
            <p:spPr>
              <a:xfrm>
                <a:off x="-539260" y="3366804"/>
                <a:ext cx="333142" cy="3313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536" name="テキスト ボックス 259">
                <a:extLst>
                  <a:ext uri="{FF2B5EF4-FFF2-40B4-BE49-F238E27FC236}">
                    <a16:creationId xmlns:a16="http://schemas.microsoft.com/office/drawing/2014/main" id="{F0DBC0C8-8293-46F0-A666-8C5011A9BF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596675" y="3304668"/>
                <a:ext cx="438316" cy="450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>
                    <a:latin typeface="Calibri" pitchFamily="34" charset="0"/>
                  </a:rPr>
                  <a:t>2</a:t>
                </a:r>
                <a:endParaRPr lang="ja-JP" altLang="en-US" sz="1400">
                  <a:latin typeface="Calibri" pitchFamily="34" charset="0"/>
                </a:endParaRPr>
              </a:p>
            </p:txBody>
          </p:sp>
        </p:grpSp>
      </p:grpSp>
      <p:grpSp>
        <p:nvGrpSpPr>
          <p:cNvPr id="537" name="グループ化 536">
            <a:extLst>
              <a:ext uri="{FF2B5EF4-FFF2-40B4-BE49-F238E27FC236}">
                <a16:creationId xmlns:a16="http://schemas.microsoft.com/office/drawing/2014/main" id="{9E047E98-AC15-4914-8423-D8C85ECD0688}"/>
              </a:ext>
            </a:extLst>
          </p:cNvPr>
          <p:cNvGrpSpPr/>
          <p:nvPr/>
        </p:nvGrpSpPr>
        <p:grpSpPr>
          <a:xfrm>
            <a:off x="9901719" y="1811355"/>
            <a:ext cx="276038" cy="353837"/>
            <a:chOff x="3679636" y="1641951"/>
            <a:chExt cx="370656" cy="475123"/>
          </a:xfrm>
        </p:grpSpPr>
        <p:cxnSp>
          <p:nvCxnSpPr>
            <p:cNvPr id="538" name="直線コネクタ 537">
              <a:extLst>
                <a:ext uri="{FF2B5EF4-FFF2-40B4-BE49-F238E27FC236}">
                  <a16:creationId xmlns:a16="http://schemas.microsoft.com/office/drawing/2014/main" id="{2B12DE31-BBA8-426B-B77C-B01F501297D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33318" y="1864818"/>
              <a:ext cx="74009" cy="252256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9" name="円/楕円 305">
              <a:extLst>
                <a:ext uri="{FF2B5EF4-FFF2-40B4-BE49-F238E27FC236}">
                  <a16:creationId xmlns:a16="http://schemas.microsoft.com/office/drawing/2014/main" id="{C33FB681-18C6-42E9-90AF-A54FF6BAE38F}"/>
                </a:ext>
              </a:extLst>
            </p:cNvPr>
            <p:cNvSpPr/>
            <p:nvPr/>
          </p:nvSpPr>
          <p:spPr bwMode="auto">
            <a:xfrm>
              <a:off x="3739897" y="1718049"/>
              <a:ext cx="230196" cy="24700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540" name="テキスト ボックス 302">
              <a:extLst>
                <a:ext uri="{FF2B5EF4-FFF2-40B4-BE49-F238E27FC236}">
                  <a16:creationId xmlns:a16="http://schemas.microsoft.com/office/drawing/2014/main" id="{3A9DD3E9-FCCE-405A-A5E9-03DFC7B81D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9636" y="1641951"/>
              <a:ext cx="370656" cy="41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</a:rPr>
                <a:t>2</a:t>
              </a:r>
              <a:endParaRPr lang="ja-JP" altLang="en-US" sz="1400">
                <a:latin typeface="Calibri" pitchFamily="34" charset="0"/>
              </a:endParaRPr>
            </a:p>
          </p:txBody>
        </p:sp>
      </p:grpSp>
      <p:grpSp>
        <p:nvGrpSpPr>
          <p:cNvPr id="541" name="グループ化 540">
            <a:extLst>
              <a:ext uri="{FF2B5EF4-FFF2-40B4-BE49-F238E27FC236}">
                <a16:creationId xmlns:a16="http://schemas.microsoft.com/office/drawing/2014/main" id="{82A77FD0-720F-4AD8-B856-BAE41AD9AF4F}"/>
              </a:ext>
            </a:extLst>
          </p:cNvPr>
          <p:cNvGrpSpPr/>
          <p:nvPr/>
        </p:nvGrpSpPr>
        <p:grpSpPr>
          <a:xfrm>
            <a:off x="7765455" y="1897887"/>
            <a:ext cx="7562180" cy="665673"/>
            <a:chOff x="3710619" y="1321113"/>
            <a:chExt cx="7562180" cy="665673"/>
          </a:xfrm>
        </p:grpSpPr>
        <p:cxnSp>
          <p:nvCxnSpPr>
            <p:cNvPr id="542" name="直線コネクタ 541">
              <a:extLst>
                <a:ext uri="{FF2B5EF4-FFF2-40B4-BE49-F238E27FC236}">
                  <a16:creationId xmlns:a16="http://schemas.microsoft.com/office/drawing/2014/main" id="{84F3A891-FE75-4783-B175-CE680C9514A3}"/>
                </a:ext>
              </a:extLst>
            </p:cNvPr>
            <p:cNvCxnSpPr>
              <a:cxnSpLocks/>
              <a:endCxn id="447" idx="0"/>
            </p:cNvCxnSpPr>
            <p:nvPr/>
          </p:nvCxnSpPr>
          <p:spPr bwMode="auto">
            <a:xfrm>
              <a:off x="11198790" y="1321113"/>
              <a:ext cx="74009" cy="252256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3" name="円/楕円 305">
              <a:extLst>
                <a:ext uri="{FF2B5EF4-FFF2-40B4-BE49-F238E27FC236}">
                  <a16:creationId xmlns:a16="http://schemas.microsoft.com/office/drawing/2014/main" id="{9E336BF7-B003-4421-A1CE-8AB91FD01E52}"/>
                </a:ext>
              </a:extLst>
            </p:cNvPr>
            <p:cNvSpPr/>
            <p:nvPr/>
          </p:nvSpPr>
          <p:spPr bwMode="auto">
            <a:xfrm>
              <a:off x="3739897" y="1718049"/>
              <a:ext cx="230196" cy="24700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544" name="テキスト ボックス 302">
              <a:extLst>
                <a:ext uri="{FF2B5EF4-FFF2-40B4-BE49-F238E27FC236}">
                  <a16:creationId xmlns:a16="http://schemas.microsoft.com/office/drawing/2014/main" id="{7332E318-4722-41F8-8AC2-61A8CE38F3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0619" y="1679009"/>
              <a:ext cx="27603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</a:rPr>
                <a:t>4</a:t>
              </a:r>
              <a:endParaRPr lang="ja-JP" altLang="en-US" sz="1400">
                <a:latin typeface="Calibri" pitchFamily="34" charset="0"/>
              </a:endParaRPr>
            </a:p>
          </p:txBody>
        </p:sp>
      </p:grpSp>
      <p:grpSp>
        <p:nvGrpSpPr>
          <p:cNvPr id="545" name="グループ化 544">
            <a:extLst>
              <a:ext uri="{FF2B5EF4-FFF2-40B4-BE49-F238E27FC236}">
                <a16:creationId xmlns:a16="http://schemas.microsoft.com/office/drawing/2014/main" id="{E1369B16-2092-436B-A093-7C30C6D81281}"/>
              </a:ext>
            </a:extLst>
          </p:cNvPr>
          <p:cNvGrpSpPr/>
          <p:nvPr/>
        </p:nvGrpSpPr>
        <p:grpSpPr>
          <a:xfrm>
            <a:off x="8835350" y="1683867"/>
            <a:ext cx="354024" cy="344735"/>
            <a:chOff x="3714709" y="1684105"/>
            <a:chExt cx="354024" cy="344735"/>
          </a:xfrm>
        </p:grpSpPr>
        <p:cxnSp>
          <p:nvCxnSpPr>
            <p:cNvPr id="546" name="直線コネクタ 545">
              <a:extLst>
                <a:ext uri="{FF2B5EF4-FFF2-40B4-BE49-F238E27FC236}">
                  <a16:creationId xmlns:a16="http://schemas.microsoft.com/office/drawing/2014/main" id="{18F3463A-D30C-4C19-934C-A198D6D37FB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33318" y="1864818"/>
              <a:ext cx="235415" cy="164022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7" name="円/楕円 305">
              <a:extLst>
                <a:ext uri="{FF2B5EF4-FFF2-40B4-BE49-F238E27FC236}">
                  <a16:creationId xmlns:a16="http://schemas.microsoft.com/office/drawing/2014/main" id="{8613D7CB-9993-44EA-8EA0-85A11DF37E7D}"/>
                </a:ext>
              </a:extLst>
            </p:cNvPr>
            <p:cNvSpPr/>
            <p:nvPr/>
          </p:nvSpPr>
          <p:spPr bwMode="auto">
            <a:xfrm>
              <a:off x="3739897" y="1718049"/>
              <a:ext cx="230196" cy="24700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548" name="テキスト ボックス 302">
              <a:extLst>
                <a:ext uri="{FF2B5EF4-FFF2-40B4-BE49-F238E27FC236}">
                  <a16:creationId xmlns:a16="http://schemas.microsoft.com/office/drawing/2014/main" id="{F9012B8F-41C3-482B-976D-88175DFF57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4709" y="1684105"/>
              <a:ext cx="27603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</a:rPr>
                <a:t>4</a:t>
              </a:r>
              <a:endParaRPr lang="ja-JP" altLang="en-US" sz="1400">
                <a:latin typeface="Calibri" pitchFamily="34" charset="0"/>
              </a:endParaRPr>
            </a:p>
          </p:txBody>
        </p:sp>
      </p:grpSp>
      <p:grpSp>
        <p:nvGrpSpPr>
          <p:cNvPr id="549" name="グループ化 548">
            <a:extLst>
              <a:ext uri="{FF2B5EF4-FFF2-40B4-BE49-F238E27FC236}">
                <a16:creationId xmlns:a16="http://schemas.microsoft.com/office/drawing/2014/main" id="{0CBD3FB6-C5EB-4BF9-928D-FDE794A19EAD}"/>
              </a:ext>
            </a:extLst>
          </p:cNvPr>
          <p:cNvGrpSpPr/>
          <p:nvPr/>
        </p:nvGrpSpPr>
        <p:grpSpPr>
          <a:xfrm>
            <a:off x="10953128" y="2213806"/>
            <a:ext cx="479848" cy="476342"/>
            <a:chOff x="7324263" y="4801816"/>
            <a:chExt cx="627920" cy="842822"/>
          </a:xfrm>
          <a:solidFill>
            <a:schemeClr val="bg1"/>
          </a:solidFill>
        </p:grpSpPr>
        <p:sp>
          <p:nvSpPr>
            <p:cNvPr id="550" name="吹き出し: 線 549">
              <a:extLst>
                <a:ext uri="{FF2B5EF4-FFF2-40B4-BE49-F238E27FC236}">
                  <a16:creationId xmlns:a16="http://schemas.microsoft.com/office/drawing/2014/main" id="{0E0DE163-A611-49A9-A259-28C480561B24}"/>
                </a:ext>
              </a:extLst>
            </p:cNvPr>
            <p:cNvSpPr/>
            <p:nvPr/>
          </p:nvSpPr>
          <p:spPr>
            <a:xfrm>
              <a:off x="7454999" y="4880868"/>
              <a:ext cx="358592" cy="677203"/>
            </a:xfrm>
            <a:prstGeom prst="borderCallout1">
              <a:avLst>
                <a:gd name="adj1" fmla="val 100088"/>
                <a:gd name="adj2" fmla="val 66174"/>
                <a:gd name="adj3" fmla="val 174964"/>
                <a:gd name="adj4" fmla="val -43177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51" name="グループ化 550">
              <a:extLst>
                <a:ext uri="{FF2B5EF4-FFF2-40B4-BE49-F238E27FC236}">
                  <a16:creationId xmlns:a16="http://schemas.microsoft.com/office/drawing/2014/main" id="{BD619BEC-5A80-434E-BC43-E67EB5E95A35}"/>
                </a:ext>
              </a:extLst>
            </p:cNvPr>
            <p:cNvGrpSpPr/>
            <p:nvPr/>
          </p:nvGrpSpPr>
          <p:grpSpPr>
            <a:xfrm>
              <a:off x="7324263" y="4801816"/>
              <a:ext cx="627920" cy="842822"/>
              <a:chOff x="7436567" y="3743049"/>
              <a:chExt cx="627920" cy="842822"/>
            </a:xfrm>
            <a:grpFill/>
          </p:grpSpPr>
          <p:sp>
            <p:nvSpPr>
              <p:cNvPr id="552" name="テキスト ボックス 302">
                <a:extLst>
                  <a:ext uri="{FF2B5EF4-FFF2-40B4-BE49-F238E27FC236}">
                    <a16:creationId xmlns:a16="http://schemas.microsoft.com/office/drawing/2014/main" id="{C12B315B-55DC-4F2B-B875-910130B962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36567" y="3743049"/>
                <a:ext cx="615034" cy="4628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100">
                    <a:latin typeface="Calibri" panose="020F0502020204030204" pitchFamily="34" charset="0"/>
                    <a:cs typeface="Calibri" panose="020F0502020204030204" pitchFamily="34" charset="0"/>
                  </a:rPr>
                  <a:t>11</a:t>
                </a:r>
                <a:r>
                  <a:rPr lang="ja-JP" altLang="en-US" sz="1100">
                    <a:latin typeface="Calibri" panose="020F0502020204030204" pitchFamily="34" charset="0"/>
                    <a:cs typeface="Calibri" panose="020F0502020204030204" pitchFamily="34" charset="0"/>
                  </a:rPr>
                  <a:t>個</a:t>
                </a:r>
                <a:endParaRPr lang="en-US" altLang="ja-JP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3" name="テキスト ボックス 552">
                <a:extLst>
                  <a:ext uri="{FF2B5EF4-FFF2-40B4-BE49-F238E27FC236}">
                    <a16:creationId xmlns:a16="http://schemas.microsoft.com/office/drawing/2014/main" id="{051A07E6-7410-4186-8F83-89DD055180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50257" y="3977072"/>
                <a:ext cx="392682" cy="2308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900" b="1">
                    <a:latin typeface="Calibri" panose="020F0502020204030204" pitchFamily="34" charset="0"/>
                    <a:cs typeface="Calibri" panose="020F0502020204030204" pitchFamily="34" charset="0"/>
                  </a:rPr>
                  <a:t>＆</a:t>
                </a:r>
                <a:endParaRPr lang="en-US" altLang="ja-JP" sz="9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4" name="テキスト ボックス 302">
                <a:extLst>
                  <a:ext uri="{FF2B5EF4-FFF2-40B4-BE49-F238E27FC236}">
                    <a16:creationId xmlns:a16="http://schemas.microsoft.com/office/drawing/2014/main" id="{E17118E0-7CE0-41F0-909E-C5FDB47AC8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49453" y="4122988"/>
                <a:ext cx="615034" cy="4628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100">
                    <a:latin typeface="Calibri" panose="020F0502020204030204" pitchFamily="34" charset="0"/>
                    <a:cs typeface="Calibri" panose="020F0502020204030204" pitchFamily="34" charset="0"/>
                  </a:rPr>
                  <a:t>10</a:t>
                </a:r>
                <a:r>
                  <a:rPr lang="ja-JP" altLang="en-US" sz="1100">
                    <a:latin typeface="Calibri" panose="020F0502020204030204" pitchFamily="34" charset="0"/>
                    <a:cs typeface="Calibri" panose="020F0502020204030204" pitchFamily="34" charset="0"/>
                  </a:rPr>
                  <a:t>本</a:t>
                </a:r>
                <a:endParaRPr lang="en-US" altLang="ja-JP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555" name="グループ化 554">
            <a:extLst>
              <a:ext uri="{FF2B5EF4-FFF2-40B4-BE49-F238E27FC236}">
                <a16:creationId xmlns:a16="http://schemas.microsoft.com/office/drawing/2014/main" id="{1DF92D9E-594E-4C73-B063-A9D4AED31D31}"/>
              </a:ext>
            </a:extLst>
          </p:cNvPr>
          <p:cNvGrpSpPr/>
          <p:nvPr/>
        </p:nvGrpSpPr>
        <p:grpSpPr>
          <a:xfrm>
            <a:off x="10760801" y="1820628"/>
            <a:ext cx="407713" cy="476342"/>
            <a:chOff x="7371460" y="4801816"/>
            <a:chExt cx="533525" cy="842822"/>
          </a:xfrm>
          <a:solidFill>
            <a:schemeClr val="bg1"/>
          </a:solidFill>
        </p:grpSpPr>
        <p:sp>
          <p:nvSpPr>
            <p:cNvPr id="556" name="吹き出し: 線 555">
              <a:extLst>
                <a:ext uri="{FF2B5EF4-FFF2-40B4-BE49-F238E27FC236}">
                  <a16:creationId xmlns:a16="http://schemas.microsoft.com/office/drawing/2014/main" id="{04FCCFFB-D6D4-4540-ADA8-A23F2F335DE5}"/>
                </a:ext>
              </a:extLst>
            </p:cNvPr>
            <p:cNvSpPr/>
            <p:nvPr/>
          </p:nvSpPr>
          <p:spPr>
            <a:xfrm>
              <a:off x="7454999" y="4880868"/>
              <a:ext cx="358592" cy="677203"/>
            </a:xfrm>
            <a:prstGeom prst="borderCallout1">
              <a:avLst>
                <a:gd name="adj1" fmla="val 100088"/>
                <a:gd name="adj2" fmla="val 66174"/>
                <a:gd name="adj3" fmla="val 237180"/>
                <a:gd name="adj4" fmla="val -62584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57" name="グループ化 556">
              <a:extLst>
                <a:ext uri="{FF2B5EF4-FFF2-40B4-BE49-F238E27FC236}">
                  <a16:creationId xmlns:a16="http://schemas.microsoft.com/office/drawing/2014/main" id="{B40EB684-8BBA-4D6A-A286-1F0E29CE0117}"/>
                </a:ext>
              </a:extLst>
            </p:cNvPr>
            <p:cNvGrpSpPr/>
            <p:nvPr/>
          </p:nvGrpSpPr>
          <p:grpSpPr>
            <a:xfrm>
              <a:off x="7371460" y="4801816"/>
              <a:ext cx="533525" cy="842822"/>
              <a:chOff x="7483764" y="3743049"/>
              <a:chExt cx="533525" cy="842822"/>
            </a:xfrm>
            <a:grpFill/>
          </p:grpSpPr>
          <p:sp>
            <p:nvSpPr>
              <p:cNvPr id="558" name="テキスト ボックス 302">
                <a:extLst>
                  <a:ext uri="{FF2B5EF4-FFF2-40B4-BE49-F238E27FC236}">
                    <a16:creationId xmlns:a16="http://schemas.microsoft.com/office/drawing/2014/main" id="{54CBF6A0-86DD-448B-A54B-605D298450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83764" y="3743049"/>
                <a:ext cx="520639" cy="4628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100"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  <a:r>
                  <a:rPr lang="ja-JP" altLang="en-US" sz="1100">
                    <a:latin typeface="Calibri" panose="020F0502020204030204" pitchFamily="34" charset="0"/>
                    <a:cs typeface="Calibri" panose="020F0502020204030204" pitchFamily="34" charset="0"/>
                  </a:rPr>
                  <a:t>個</a:t>
                </a:r>
                <a:endParaRPr lang="en-US" altLang="ja-JP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9" name="テキスト ボックス 558">
                <a:extLst>
                  <a:ext uri="{FF2B5EF4-FFF2-40B4-BE49-F238E27FC236}">
                    <a16:creationId xmlns:a16="http://schemas.microsoft.com/office/drawing/2014/main" id="{9B6F6BD5-CE19-4517-8B44-AB52839CCA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50257" y="3977072"/>
                <a:ext cx="392682" cy="2308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900" b="1">
                    <a:latin typeface="Calibri" panose="020F0502020204030204" pitchFamily="34" charset="0"/>
                    <a:cs typeface="Calibri" panose="020F0502020204030204" pitchFamily="34" charset="0"/>
                  </a:rPr>
                  <a:t>＆</a:t>
                </a:r>
                <a:endParaRPr lang="en-US" altLang="ja-JP" sz="9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0" name="テキスト ボックス 302">
                <a:extLst>
                  <a:ext uri="{FF2B5EF4-FFF2-40B4-BE49-F238E27FC236}">
                    <a16:creationId xmlns:a16="http://schemas.microsoft.com/office/drawing/2014/main" id="{3166D471-332F-4539-ADD8-C97DDD32A2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96650" y="4122988"/>
                <a:ext cx="520639" cy="4628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100"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  <a:r>
                  <a:rPr lang="ja-JP" altLang="en-US" sz="1100">
                    <a:latin typeface="Calibri" panose="020F0502020204030204" pitchFamily="34" charset="0"/>
                    <a:cs typeface="Calibri" panose="020F0502020204030204" pitchFamily="34" charset="0"/>
                  </a:rPr>
                  <a:t>本</a:t>
                </a:r>
                <a:endParaRPr lang="en-US" altLang="ja-JP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561" name="正方形/長方形 560">
            <a:extLst>
              <a:ext uri="{FF2B5EF4-FFF2-40B4-BE49-F238E27FC236}">
                <a16:creationId xmlns:a16="http://schemas.microsoft.com/office/drawing/2014/main" id="{EA36FF94-8C73-40FA-9196-F2CA57EE0F2A}"/>
              </a:ext>
            </a:extLst>
          </p:cNvPr>
          <p:cNvSpPr/>
          <p:nvPr/>
        </p:nvSpPr>
        <p:spPr>
          <a:xfrm>
            <a:off x="7366447" y="4056508"/>
            <a:ext cx="2092230" cy="85922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【</a:t>
            </a:r>
            <a:r>
              <a:rPr lang="ja-JP" altLang="en-US" sz="900" b="1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プラ柵への設置</a:t>
            </a:r>
            <a:r>
              <a:rPr lang="en-US" altLang="ja-JP" sz="900" b="1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900">
              <a:solidFill>
                <a:schemeClr val="tx1"/>
              </a:solidFill>
              <a:latin typeface="MS UI Gothic" pitchFamily="50" charset="-128"/>
              <a:ea typeface="MS UI Gothic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900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右記</a:t>
            </a:r>
            <a:r>
              <a:rPr lang="en-US" altLang="ja-JP" sz="900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A3</a:t>
            </a:r>
            <a:r>
              <a:rPr lang="ja-JP" altLang="en-US" sz="900">
                <a:solidFill>
                  <a:schemeClr val="tx1"/>
                </a:solidFill>
              </a:rPr>
              <a:t>サイズ</a:t>
            </a:r>
            <a:r>
              <a:rPr lang="ja-JP" altLang="en-US" sz="900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ラミを</a:t>
            </a:r>
            <a:endParaRPr lang="en-US" altLang="ja-JP" sz="900">
              <a:solidFill>
                <a:schemeClr val="tx1"/>
              </a:solidFill>
              <a:latin typeface="MS UI Gothic" pitchFamily="50" charset="-128"/>
              <a:ea typeface="MS UI Gothic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900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プラ柵に貼り付ける</a:t>
            </a:r>
            <a:endParaRPr lang="en-US" altLang="ja-JP" sz="900">
              <a:solidFill>
                <a:schemeClr val="tx1"/>
              </a:solidFill>
              <a:latin typeface="MS UI Gothic" pitchFamily="50" charset="-128"/>
              <a:ea typeface="MS UI Gothic" pitchFamily="50" charset="-128"/>
            </a:endParaRPr>
          </a:p>
        </p:txBody>
      </p:sp>
      <p:pic>
        <p:nvPicPr>
          <p:cNvPr id="562" name="Picture 2">
            <a:extLst>
              <a:ext uri="{FF2B5EF4-FFF2-40B4-BE49-F238E27FC236}">
                <a16:creationId xmlns:a16="http://schemas.microsoft.com/office/drawing/2014/main" id="{4A2CF81A-DCC5-4238-B55F-26FBEF383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839" y="4123261"/>
            <a:ext cx="991059" cy="70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63" name="直線コネクタ 562">
            <a:extLst>
              <a:ext uri="{FF2B5EF4-FFF2-40B4-BE49-F238E27FC236}">
                <a16:creationId xmlns:a16="http://schemas.microsoft.com/office/drawing/2014/main" id="{D701CAC1-9541-4F97-93EF-2877095EC827}"/>
              </a:ext>
            </a:extLst>
          </p:cNvPr>
          <p:cNvCxnSpPr>
            <a:cxnSpLocks/>
            <a:stCxn id="561" idx="3"/>
          </p:cNvCxnSpPr>
          <p:nvPr/>
        </p:nvCxnSpPr>
        <p:spPr>
          <a:xfrm flipV="1">
            <a:off x="9458677" y="4037943"/>
            <a:ext cx="629493" cy="448176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4" name="星 5 213">
            <a:extLst>
              <a:ext uri="{FF2B5EF4-FFF2-40B4-BE49-F238E27FC236}">
                <a16:creationId xmlns:a16="http://schemas.microsoft.com/office/drawing/2014/main" id="{7861E64E-B5B6-42BD-9CA0-631BDE6AAF1B}"/>
              </a:ext>
            </a:extLst>
          </p:cNvPr>
          <p:cNvSpPr/>
          <p:nvPr/>
        </p:nvSpPr>
        <p:spPr>
          <a:xfrm>
            <a:off x="9786262" y="5265968"/>
            <a:ext cx="109055" cy="89183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65" name="テキスト ボックス 564">
            <a:extLst>
              <a:ext uri="{FF2B5EF4-FFF2-40B4-BE49-F238E27FC236}">
                <a16:creationId xmlns:a16="http://schemas.microsoft.com/office/drawing/2014/main" id="{65E77CB8-BE2F-4E79-A329-D6CB5021BDA4}"/>
              </a:ext>
            </a:extLst>
          </p:cNvPr>
          <p:cNvSpPr txBox="1"/>
          <p:nvPr/>
        </p:nvSpPr>
        <p:spPr>
          <a:xfrm>
            <a:off x="8882020" y="5699305"/>
            <a:ext cx="917944" cy="646331"/>
          </a:xfrm>
          <a:prstGeom prst="wedgeRectCallout">
            <a:avLst>
              <a:gd name="adj1" fmla="val 55207"/>
              <a:gd name="adj2" fmla="val -1086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600">
                <a:solidFill>
                  <a:schemeClr val="bg1"/>
                </a:solidFill>
              </a:rPr>
              <a:t>一般ボランティア</a:t>
            </a:r>
          </a:p>
          <a:p>
            <a:r>
              <a:rPr lang="ja-JP" altLang="en-US" sz="600">
                <a:solidFill>
                  <a:schemeClr val="bg1"/>
                </a:solidFill>
              </a:rPr>
              <a:t>備品置場⑭</a:t>
            </a:r>
            <a:endParaRPr lang="en-US" altLang="ja-JP" sz="600">
              <a:solidFill>
                <a:schemeClr val="bg1"/>
              </a:solidFill>
            </a:endParaRPr>
          </a:p>
          <a:p>
            <a:r>
              <a:rPr kumimoji="1" lang="ja-JP" altLang="en-US" sz="600">
                <a:solidFill>
                  <a:schemeClr val="bg1"/>
                </a:solidFill>
              </a:rPr>
              <a:t>カラーコーン　</a:t>
            </a:r>
            <a:r>
              <a:rPr kumimoji="1" lang="en-US" altLang="ja-JP" sz="600">
                <a:solidFill>
                  <a:schemeClr val="bg1"/>
                </a:solidFill>
              </a:rPr>
              <a:t>35</a:t>
            </a:r>
            <a:r>
              <a:rPr lang="ja-JP" altLang="en-US" sz="600">
                <a:solidFill>
                  <a:schemeClr val="bg1"/>
                </a:solidFill>
              </a:rPr>
              <a:t>本</a:t>
            </a:r>
            <a:endParaRPr kumimoji="1" lang="en-US" altLang="ja-JP" sz="600">
              <a:solidFill>
                <a:schemeClr val="bg1"/>
              </a:solidFill>
            </a:endParaRPr>
          </a:p>
          <a:p>
            <a:r>
              <a:rPr lang="ja-JP" altLang="en-US" sz="600">
                <a:solidFill>
                  <a:srgbClr val="FF0000"/>
                </a:solidFill>
              </a:rPr>
              <a:t>警備資材置き場⑮</a:t>
            </a:r>
            <a:endParaRPr lang="en-US" altLang="ja-JP" sz="600">
              <a:solidFill>
                <a:srgbClr val="FF0000"/>
              </a:solidFill>
            </a:endParaRPr>
          </a:p>
          <a:p>
            <a:r>
              <a:rPr lang="ja-JP" altLang="en-US" sz="600">
                <a:solidFill>
                  <a:schemeClr val="bg1"/>
                </a:solidFill>
              </a:rPr>
              <a:t>カラーコーン　</a:t>
            </a:r>
            <a:r>
              <a:rPr lang="en-US" altLang="ja-JP" sz="600">
                <a:solidFill>
                  <a:schemeClr val="bg1"/>
                </a:solidFill>
              </a:rPr>
              <a:t>20</a:t>
            </a:r>
            <a:r>
              <a:rPr lang="ja-JP" altLang="en-US" sz="600">
                <a:solidFill>
                  <a:schemeClr val="bg1"/>
                </a:solidFill>
              </a:rPr>
              <a:t>本</a:t>
            </a:r>
            <a:endParaRPr lang="en-US" altLang="ja-JP" sz="600">
              <a:solidFill>
                <a:schemeClr val="bg1"/>
              </a:solidFill>
            </a:endParaRPr>
          </a:p>
          <a:p>
            <a:r>
              <a:rPr lang="ja-JP" altLang="en-US" sz="600">
                <a:solidFill>
                  <a:schemeClr val="bg1"/>
                </a:solidFill>
              </a:rPr>
              <a:t>プラ柵　</a:t>
            </a:r>
            <a:r>
              <a:rPr lang="en-US" altLang="ja-JP" sz="600">
                <a:solidFill>
                  <a:schemeClr val="bg1"/>
                </a:solidFill>
              </a:rPr>
              <a:t>7</a:t>
            </a:r>
            <a:r>
              <a:rPr lang="ja-JP" altLang="en-US" sz="600">
                <a:solidFill>
                  <a:schemeClr val="bg1"/>
                </a:solidFill>
              </a:rPr>
              <a:t>本</a:t>
            </a:r>
            <a:endParaRPr lang="en-US" altLang="ja-JP" sz="600">
              <a:solidFill>
                <a:schemeClr val="bg1"/>
              </a:solidFill>
            </a:endParaRPr>
          </a:p>
        </p:txBody>
      </p:sp>
      <p:sp>
        <p:nvSpPr>
          <p:cNvPr id="566" name="正方形/長方形 565">
            <a:extLst>
              <a:ext uri="{FF2B5EF4-FFF2-40B4-BE49-F238E27FC236}">
                <a16:creationId xmlns:a16="http://schemas.microsoft.com/office/drawing/2014/main" id="{82F12222-390B-4C74-B215-1B37AC788B56}"/>
              </a:ext>
            </a:extLst>
          </p:cNvPr>
          <p:cNvSpPr>
            <a:spLocks noChangeAspect="1"/>
          </p:cNvSpPr>
          <p:nvPr/>
        </p:nvSpPr>
        <p:spPr>
          <a:xfrm>
            <a:off x="9889275" y="5416580"/>
            <a:ext cx="111600" cy="11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" rtlCol="0" anchor="ctr" anchorCtr="1"/>
          <a:lstStyle/>
          <a:p>
            <a:pPr algn="ctr"/>
            <a:r>
              <a:rPr kumimoji="1" lang="en-US" altLang="ja-JP" sz="80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Meiryo UI" panose="020B0604030504040204" pitchFamily="50" charset="-128"/>
              </a:rPr>
              <a:t>G</a:t>
            </a:r>
            <a:endParaRPr kumimoji="1" lang="ja-JP" altLang="en-US" sz="80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567" name="正方形/長方形 566">
            <a:extLst>
              <a:ext uri="{FF2B5EF4-FFF2-40B4-BE49-F238E27FC236}">
                <a16:creationId xmlns:a16="http://schemas.microsoft.com/office/drawing/2014/main" id="{21F23912-18B0-4342-8507-952F47105F6F}"/>
              </a:ext>
            </a:extLst>
          </p:cNvPr>
          <p:cNvSpPr>
            <a:spLocks noChangeAspect="1"/>
          </p:cNvSpPr>
          <p:nvPr/>
        </p:nvSpPr>
        <p:spPr>
          <a:xfrm>
            <a:off x="10033671" y="5427584"/>
            <a:ext cx="111600" cy="11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" rtlCol="0" anchor="ctr" anchorCtr="1"/>
          <a:lstStyle/>
          <a:p>
            <a:pPr algn="ctr"/>
            <a:r>
              <a:rPr kumimoji="1" lang="en-US" altLang="ja-JP" sz="80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Meiryo UI" panose="020B0604030504040204" pitchFamily="50" charset="-128"/>
              </a:rPr>
              <a:t>G</a:t>
            </a:r>
            <a:endParaRPr kumimoji="1" lang="ja-JP" altLang="en-US" sz="80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568" name="六角形 567">
            <a:extLst>
              <a:ext uri="{FF2B5EF4-FFF2-40B4-BE49-F238E27FC236}">
                <a16:creationId xmlns:a16="http://schemas.microsoft.com/office/drawing/2014/main" id="{1AB49E5E-A86C-4BB1-A001-EF47D8F83367}"/>
              </a:ext>
            </a:extLst>
          </p:cNvPr>
          <p:cNvSpPr/>
          <p:nvPr/>
        </p:nvSpPr>
        <p:spPr bwMode="auto">
          <a:xfrm>
            <a:off x="9904510" y="4994339"/>
            <a:ext cx="166688" cy="156502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569" name="星 5 213">
            <a:extLst>
              <a:ext uri="{FF2B5EF4-FFF2-40B4-BE49-F238E27FC236}">
                <a16:creationId xmlns:a16="http://schemas.microsoft.com/office/drawing/2014/main" id="{CD7FC538-D9B1-4348-ACA9-E92F109A9401}"/>
              </a:ext>
            </a:extLst>
          </p:cNvPr>
          <p:cNvSpPr/>
          <p:nvPr/>
        </p:nvSpPr>
        <p:spPr>
          <a:xfrm>
            <a:off x="10451411" y="2918690"/>
            <a:ext cx="109055" cy="89183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70" name="テキスト ボックス 569">
            <a:extLst>
              <a:ext uri="{FF2B5EF4-FFF2-40B4-BE49-F238E27FC236}">
                <a16:creationId xmlns:a16="http://schemas.microsoft.com/office/drawing/2014/main" id="{6BA753F5-42C5-4F41-8BC8-3F325B37A5B9}"/>
              </a:ext>
            </a:extLst>
          </p:cNvPr>
          <p:cNvSpPr txBox="1"/>
          <p:nvPr/>
        </p:nvSpPr>
        <p:spPr>
          <a:xfrm>
            <a:off x="11480708" y="3245906"/>
            <a:ext cx="917944" cy="738664"/>
          </a:xfrm>
          <a:prstGeom prst="wedgeRectCallout">
            <a:avLst>
              <a:gd name="adj1" fmla="val -154502"/>
              <a:gd name="adj2" fmla="val -8270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600">
                <a:solidFill>
                  <a:schemeClr val="bg1"/>
                </a:solidFill>
              </a:rPr>
              <a:t>象の鼻パーク内</a:t>
            </a:r>
            <a:r>
              <a:rPr kumimoji="1" lang="ja-JP" altLang="en-US" sz="600">
                <a:solidFill>
                  <a:schemeClr val="bg1"/>
                </a:solidFill>
              </a:rPr>
              <a:t>備品置き場</a:t>
            </a:r>
            <a:endParaRPr lang="en-US" altLang="ja-JP" sz="600">
              <a:solidFill>
                <a:schemeClr val="bg1"/>
              </a:solidFill>
            </a:endParaRPr>
          </a:p>
          <a:p>
            <a:r>
              <a:rPr kumimoji="1" lang="ja-JP" altLang="en-US" sz="600">
                <a:solidFill>
                  <a:schemeClr val="bg1"/>
                </a:solidFill>
              </a:rPr>
              <a:t>カラーコーン　</a:t>
            </a:r>
            <a:r>
              <a:rPr kumimoji="1" lang="en-US" altLang="ja-JP" sz="600">
                <a:solidFill>
                  <a:schemeClr val="bg1"/>
                </a:solidFill>
              </a:rPr>
              <a:t>75</a:t>
            </a:r>
            <a:r>
              <a:rPr kumimoji="1" lang="ja-JP" altLang="en-US" sz="600">
                <a:solidFill>
                  <a:schemeClr val="bg1"/>
                </a:solidFill>
              </a:rPr>
              <a:t>本</a:t>
            </a:r>
            <a:endParaRPr kumimoji="1" lang="en-US" altLang="ja-JP" sz="600">
              <a:solidFill>
                <a:schemeClr val="bg1"/>
              </a:solidFill>
            </a:endParaRPr>
          </a:p>
          <a:p>
            <a:r>
              <a:rPr lang="ja-JP" altLang="en-US" sz="600">
                <a:solidFill>
                  <a:schemeClr val="bg1"/>
                </a:solidFill>
              </a:rPr>
              <a:t>バー　　</a:t>
            </a:r>
            <a:r>
              <a:rPr lang="en-US" altLang="ja-JP" sz="600">
                <a:solidFill>
                  <a:schemeClr val="bg1"/>
                </a:solidFill>
              </a:rPr>
              <a:t>40</a:t>
            </a:r>
            <a:r>
              <a:rPr lang="ja-JP" altLang="en-US" sz="600">
                <a:solidFill>
                  <a:schemeClr val="bg1"/>
                </a:solidFill>
              </a:rPr>
              <a:t>本</a:t>
            </a:r>
            <a:endParaRPr kumimoji="1" lang="en-US" altLang="ja-JP" sz="600">
              <a:solidFill>
                <a:schemeClr val="bg1"/>
              </a:solidFill>
            </a:endParaRPr>
          </a:p>
          <a:p>
            <a:r>
              <a:rPr lang="ja-JP" altLang="en-US" sz="600">
                <a:solidFill>
                  <a:schemeClr val="bg1"/>
                </a:solidFill>
              </a:rPr>
              <a:t>プラ柵　</a:t>
            </a:r>
            <a:r>
              <a:rPr lang="en-US" altLang="ja-JP" sz="600">
                <a:solidFill>
                  <a:srgbClr val="FF0000"/>
                </a:solidFill>
              </a:rPr>
              <a:t>12</a:t>
            </a:r>
            <a:r>
              <a:rPr lang="ja-JP" altLang="en-US" sz="600">
                <a:solidFill>
                  <a:srgbClr val="FF0000"/>
                </a:solidFill>
              </a:rPr>
              <a:t>本</a:t>
            </a:r>
            <a:endParaRPr lang="en-US" altLang="ja-JP" sz="600">
              <a:solidFill>
                <a:srgbClr val="FF0000"/>
              </a:solidFill>
            </a:endParaRPr>
          </a:p>
          <a:p>
            <a:r>
              <a:rPr lang="en-US" altLang="ja-JP" sz="600">
                <a:solidFill>
                  <a:schemeClr val="bg1"/>
                </a:solidFill>
              </a:rPr>
              <a:t>PP</a:t>
            </a:r>
            <a:r>
              <a:rPr lang="ja-JP" altLang="en-US" sz="600">
                <a:solidFill>
                  <a:schemeClr val="bg1"/>
                </a:solidFill>
              </a:rPr>
              <a:t>ロープ　</a:t>
            </a:r>
            <a:r>
              <a:rPr lang="en-US" altLang="ja-JP" sz="600">
                <a:solidFill>
                  <a:schemeClr val="bg1"/>
                </a:solidFill>
              </a:rPr>
              <a:t>150m</a:t>
            </a:r>
          </a:p>
          <a:p>
            <a:r>
              <a:rPr lang="ja-JP" altLang="en-US" sz="600">
                <a:solidFill>
                  <a:schemeClr val="bg1"/>
                </a:solidFill>
              </a:rPr>
              <a:t>横断路　　</a:t>
            </a:r>
            <a:r>
              <a:rPr lang="en-US" altLang="ja-JP" sz="600">
                <a:solidFill>
                  <a:schemeClr val="bg1"/>
                </a:solidFill>
              </a:rPr>
              <a:t>4</a:t>
            </a:r>
            <a:r>
              <a:rPr lang="ja-JP" altLang="en-US" sz="600">
                <a:solidFill>
                  <a:schemeClr val="bg1"/>
                </a:solidFill>
              </a:rPr>
              <a:t>本</a:t>
            </a:r>
            <a:endParaRPr lang="en-US" altLang="ja-JP" sz="600">
              <a:solidFill>
                <a:schemeClr val="bg1"/>
              </a:solidFill>
            </a:endParaRPr>
          </a:p>
        </p:txBody>
      </p:sp>
      <p:grpSp>
        <p:nvGrpSpPr>
          <p:cNvPr id="571" name="グループ化 570">
            <a:extLst>
              <a:ext uri="{FF2B5EF4-FFF2-40B4-BE49-F238E27FC236}">
                <a16:creationId xmlns:a16="http://schemas.microsoft.com/office/drawing/2014/main" id="{39B85D15-F602-431F-914C-F91C64AF8973}"/>
              </a:ext>
            </a:extLst>
          </p:cNvPr>
          <p:cNvGrpSpPr/>
          <p:nvPr/>
        </p:nvGrpSpPr>
        <p:grpSpPr>
          <a:xfrm>
            <a:off x="10752712" y="3281031"/>
            <a:ext cx="328936" cy="261610"/>
            <a:chOff x="3612434" y="1637446"/>
            <a:chExt cx="490397" cy="390023"/>
          </a:xfrm>
        </p:grpSpPr>
        <p:sp>
          <p:nvSpPr>
            <p:cNvPr id="572" name="円/楕円 305">
              <a:extLst>
                <a:ext uri="{FF2B5EF4-FFF2-40B4-BE49-F238E27FC236}">
                  <a16:creationId xmlns:a16="http://schemas.microsoft.com/office/drawing/2014/main" id="{7EF35C5A-1C85-47B3-BFE7-6B8A827D666F}"/>
                </a:ext>
              </a:extLst>
            </p:cNvPr>
            <p:cNvSpPr/>
            <p:nvPr/>
          </p:nvSpPr>
          <p:spPr bwMode="auto">
            <a:xfrm>
              <a:off x="3739897" y="1718049"/>
              <a:ext cx="230196" cy="24700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573" name="テキスト ボックス 302">
              <a:extLst>
                <a:ext uri="{FF2B5EF4-FFF2-40B4-BE49-F238E27FC236}">
                  <a16:creationId xmlns:a16="http://schemas.microsoft.com/office/drawing/2014/main" id="{14D452A4-EA1C-40EE-AE22-8C37EF3EB3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2434" y="1637446"/>
              <a:ext cx="490397" cy="390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100">
                  <a:latin typeface="Calibri" pitchFamily="34" charset="0"/>
                </a:rPr>
                <a:t>14</a:t>
              </a:r>
            </a:p>
          </p:txBody>
        </p:sp>
      </p:grpSp>
      <p:sp>
        <p:nvSpPr>
          <p:cNvPr id="574" name="ひし形 573">
            <a:extLst>
              <a:ext uri="{FF2B5EF4-FFF2-40B4-BE49-F238E27FC236}">
                <a16:creationId xmlns:a16="http://schemas.microsoft.com/office/drawing/2014/main" id="{71E22FC4-9D62-48B6-8250-2C00B4B8EC07}"/>
              </a:ext>
            </a:extLst>
          </p:cNvPr>
          <p:cNvSpPr/>
          <p:nvPr/>
        </p:nvSpPr>
        <p:spPr bwMode="auto">
          <a:xfrm>
            <a:off x="8629792" y="2145459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cxnSp>
        <p:nvCxnSpPr>
          <p:cNvPr id="575" name="直線矢印コネクタ 574">
            <a:extLst>
              <a:ext uri="{FF2B5EF4-FFF2-40B4-BE49-F238E27FC236}">
                <a16:creationId xmlns:a16="http://schemas.microsoft.com/office/drawing/2014/main" id="{605EEBA9-8C60-42EB-B3F8-98F9713CC7FE}"/>
              </a:ext>
            </a:extLst>
          </p:cNvPr>
          <p:cNvCxnSpPr>
            <a:cxnSpLocks/>
            <a:stCxn id="564" idx="4"/>
          </p:cNvCxnSpPr>
          <p:nvPr/>
        </p:nvCxnSpPr>
        <p:spPr>
          <a:xfrm>
            <a:off x="9895317" y="5300033"/>
            <a:ext cx="338263" cy="7550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6" name="フリーフォーム: 図形 575">
            <a:extLst>
              <a:ext uri="{FF2B5EF4-FFF2-40B4-BE49-F238E27FC236}">
                <a16:creationId xmlns:a16="http://schemas.microsoft.com/office/drawing/2014/main" id="{1151F206-A5FD-4F56-B6BB-53319DEC82A3}"/>
              </a:ext>
            </a:extLst>
          </p:cNvPr>
          <p:cNvSpPr/>
          <p:nvPr/>
        </p:nvSpPr>
        <p:spPr>
          <a:xfrm rot="157801">
            <a:off x="10967764" y="2868192"/>
            <a:ext cx="233363" cy="1451013"/>
          </a:xfrm>
          <a:custGeom>
            <a:avLst/>
            <a:gdLst>
              <a:gd name="connsiteX0" fmla="*/ 233363 w 233363"/>
              <a:gd name="connsiteY0" fmla="*/ 0 h 1214438"/>
              <a:gd name="connsiteX1" fmla="*/ 0 w 233363"/>
              <a:gd name="connsiteY1" fmla="*/ 1214438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3363" h="1214438">
                <a:moveTo>
                  <a:pt x="233363" y="0"/>
                </a:moveTo>
                <a:lnTo>
                  <a:pt x="0" y="1214438"/>
                </a:lnTo>
              </a:path>
            </a:pathLst>
          </a:custGeom>
          <a:noFill/>
          <a:ln w="41275">
            <a:solidFill>
              <a:srgbClr val="FFFF00">
                <a:alpha val="68000"/>
              </a:srgbClr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7" name="フリーフォーム: 図形 576">
            <a:extLst>
              <a:ext uri="{FF2B5EF4-FFF2-40B4-BE49-F238E27FC236}">
                <a16:creationId xmlns:a16="http://schemas.microsoft.com/office/drawing/2014/main" id="{F4B11A24-616A-447A-BCFD-49CA582D4B8E}"/>
              </a:ext>
            </a:extLst>
          </p:cNvPr>
          <p:cNvSpPr/>
          <p:nvPr/>
        </p:nvSpPr>
        <p:spPr>
          <a:xfrm rot="157801">
            <a:off x="10982941" y="2868827"/>
            <a:ext cx="233363" cy="1451013"/>
          </a:xfrm>
          <a:custGeom>
            <a:avLst/>
            <a:gdLst>
              <a:gd name="connsiteX0" fmla="*/ 233363 w 233363"/>
              <a:gd name="connsiteY0" fmla="*/ 0 h 1214438"/>
              <a:gd name="connsiteX1" fmla="*/ 0 w 233363"/>
              <a:gd name="connsiteY1" fmla="*/ 1214438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3363" h="1214438">
                <a:moveTo>
                  <a:pt x="233363" y="0"/>
                </a:moveTo>
                <a:lnTo>
                  <a:pt x="0" y="1214438"/>
                </a:ln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8" name="テキスト ボックス 577">
            <a:extLst>
              <a:ext uri="{FF2B5EF4-FFF2-40B4-BE49-F238E27FC236}">
                <a16:creationId xmlns:a16="http://schemas.microsoft.com/office/drawing/2014/main" id="{1FE3E010-F47E-4F44-88E7-E8A77C292698}"/>
              </a:ext>
            </a:extLst>
          </p:cNvPr>
          <p:cNvSpPr txBox="1"/>
          <p:nvPr/>
        </p:nvSpPr>
        <p:spPr>
          <a:xfrm>
            <a:off x="11441838" y="2407134"/>
            <a:ext cx="1237579" cy="253916"/>
          </a:xfrm>
          <a:prstGeom prst="wedgeRectCallout">
            <a:avLst>
              <a:gd name="adj1" fmla="val -67062"/>
              <a:gd name="adj2" fmla="val 148070"/>
            </a:avLst>
          </a:prstGeom>
          <a:solidFill>
            <a:srgbClr val="FFFF00">
              <a:alpha val="67000"/>
            </a:srgbClr>
          </a:solidFill>
          <a:ln>
            <a:solidFill>
              <a:schemeClr val="tx1">
                <a:alpha val="42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/>
              <a:t>歩道幅：</a:t>
            </a:r>
            <a:r>
              <a:rPr lang="en-US" altLang="ja-JP" sz="1050"/>
              <a:t>3m</a:t>
            </a:r>
            <a:r>
              <a:rPr lang="ja-JP" altLang="en-US" sz="1050"/>
              <a:t>確保</a:t>
            </a:r>
            <a:endParaRPr lang="en-US" altLang="ja-JP" sz="1050"/>
          </a:p>
        </p:txBody>
      </p:sp>
      <p:sp>
        <p:nvSpPr>
          <p:cNvPr id="579" name="ひし形 578">
            <a:extLst>
              <a:ext uri="{FF2B5EF4-FFF2-40B4-BE49-F238E27FC236}">
                <a16:creationId xmlns:a16="http://schemas.microsoft.com/office/drawing/2014/main" id="{9F6D7912-3F02-4451-9315-6C71C42FA385}"/>
              </a:ext>
            </a:extLst>
          </p:cNvPr>
          <p:cNvSpPr/>
          <p:nvPr/>
        </p:nvSpPr>
        <p:spPr bwMode="auto">
          <a:xfrm>
            <a:off x="12013425" y="4466968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580" name="円/楕円 79">
            <a:extLst>
              <a:ext uri="{FF2B5EF4-FFF2-40B4-BE49-F238E27FC236}">
                <a16:creationId xmlns:a16="http://schemas.microsoft.com/office/drawing/2014/main" id="{0206AB7A-EEA0-4B8C-BC17-A7CA129083EB}"/>
              </a:ext>
            </a:extLst>
          </p:cNvPr>
          <p:cNvSpPr/>
          <p:nvPr/>
        </p:nvSpPr>
        <p:spPr>
          <a:xfrm>
            <a:off x="10323241" y="2040417"/>
            <a:ext cx="95177" cy="951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581" name="円/楕円 103">
            <a:extLst>
              <a:ext uri="{FF2B5EF4-FFF2-40B4-BE49-F238E27FC236}">
                <a16:creationId xmlns:a16="http://schemas.microsoft.com/office/drawing/2014/main" id="{B5C2057D-C8BC-4386-B25A-7643CCAD3182}"/>
              </a:ext>
            </a:extLst>
          </p:cNvPr>
          <p:cNvSpPr/>
          <p:nvPr/>
        </p:nvSpPr>
        <p:spPr>
          <a:xfrm>
            <a:off x="10318869" y="2266151"/>
            <a:ext cx="95178" cy="9517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582" name="円/楕円 79">
            <a:extLst>
              <a:ext uri="{FF2B5EF4-FFF2-40B4-BE49-F238E27FC236}">
                <a16:creationId xmlns:a16="http://schemas.microsoft.com/office/drawing/2014/main" id="{9562788D-E937-40BB-8F10-CA973DF2CF75}"/>
              </a:ext>
            </a:extLst>
          </p:cNvPr>
          <p:cNvSpPr/>
          <p:nvPr/>
        </p:nvSpPr>
        <p:spPr>
          <a:xfrm>
            <a:off x="10456577" y="2311521"/>
            <a:ext cx="95177" cy="951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583" name="円/楕円 79">
            <a:extLst>
              <a:ext uri="{FF2B5EF4-FFF2-40B4-BE49-F238E27FC236}">
                <a16:creationId xmlns:a16="http://schemas.microsoft.com/office/drawing/2014/main" id="{F75C8FA6-378C-4BDD-AADC-091A0A6B87D3}"/>
              </a:ext>
            </a:extLst>
          </p:cNvPr>
          <p:cNvSpPr/>
          <p:nvPr/>
        </p:nvSpPr>
        <p:spPr>
          <a:xfrm>
            <a:off x="10176433" y="2477359"/>
            <a:ext cx="95177" cy="951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584" name="ひし形 583">
            <a:extLst>
              <a:ext uri="{FF2B5EF4-FFF2-40B4-BE49-F238E27FC236}">
                <a16:creationId xmlns:a16="http://schemas.microsoft.com/office/drawing/2014/main" id="{E1CA3898-52D9-47F9-9C78-0F257071ABEC}"/>
              </a:ext>
            </a:extLst>
          </p:cNvPr>
          <p:cNvSpPr/>
          <p:nvPr/>
        </p:nvSpPr>
        <p:spPr bwMode="auto">
          <a:xfrm>
            <a:off x="9305027" y="1951388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585" name="ひし形 584">
            <a:extLst>
              <a:ext uri="{FF2B5EF4-FFF2-40B4-BE49-F238E27FC236}">
                <a16:creationId xmlns:a16="http://schemas.microsoft.com/office/drawing/2014/main" id="{F2584753-21C6-443F-8219-B00E9CA10414}"/>
              </a:ext>
            </a:extLst>
          </p:cNvPr>
          <p:cNvSpPr/>
          <p:nvPr/>
        </p:nvSpPr>
        <p:spPr bwMode="auto">
          <a:xfrm>
            <a:off x="9449474" y="3824127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586" name="ひし形 585">
            <a:extLst>
              <a:ext uri="{FF2B5EF4-FFF2-40B4-BE49-F238E27FC236}">
                <a16:creationId xmlns:a16="http://schemas.microsoft.com/office/drawing/2014/main" id="{7C866EB4-1466-4DD3-91D2-4BD87C4CBBE8}"/>
              </a:ext>
            </a:extLst>
          </p:cNvPr>
          <p:cNvSpPr/>
          <p:nvPr/>
        </p:nvSpPr>
        <p:spPr bwMode="auto">
          <a:xfrm>
            <a:off x="8789606" y="3037888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587" name="ひし形 586">
            <a:extLst>
              <a:ext uri="{FF2B5EF4-FFF2-40B4-BE49-F238E27FC236}">
                <a16:creationId xmlns:a16="http://schemas.microsoft.com/office/drawing/2014/main" id="{6004D8AB-2967-4AC0-9BD6-7480B842AA8D}"/>
              </a:ext>
            </a:extLst>
          </p:cNvPr>
          <p:cNvSpPr/>
          <p:nvPr/>
        </p:nvSpPr>
        <p:spPr bwMode="auto">
          <a:xfrm>
            <a:off x="10471444" y="3496199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588" name="ひし形 587">
            <a:extLst>
              <a:ext uri="{FF2B5EF4-FFF2-40B4-BE49-F238E27FC236}">
                <a16:creationId xmlns:a16="http://schemas.microsoft.com/office/drawing/2014/main" id="{C51704F1-91BC-45A3-92C2-5E4348E01527}"/>
              </a:ext>
            </a:extLst>
          </p:cNvPr>
          <p:cNvSpPr/>
          <p:nvPr/>
        </p:nvSpPr>
        <p:spPr bwMode="auto">
          <a:xfrm>
            <a:off x="10348715" y="2705666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589" name="ひし形 588">
            <a:extLst>
              <a:ext uri="{FF2B5EF4-FFF2-40B4-BE49-F238E27FC236}">
                <a16:creationId xmlns:a16="http://schemas.microsoft.com/office/drawing/2014/main" id="{7588CE9B-18FD-4D63-B98E-984FCC569265}"/>
              </a:ext>
            </a:extLst>
          </p:cNvPr>
          <p:cNvSpPr/>
          <p:nvPr/>
        </p:nvSpPr>
        <p:spPr bwMode="auto">
          <a:xfrm>
            <a:off x="9778395" y="5146375"/>
            <a:ext cx="153508" cy="147024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590" name="ひし形 589">
            <a:extLst>
              <a:ext uri="{FF2B5EF4-FFF2-40B4-BE49-F238E27FC236}">
                <a16:creationId xmlns:a16="http://schemas.microsoft.com/office/drawing/2014/main" id="{EE2B2EFC-77D2-4CD0-A438-F0450F4D1D79}"/>
              </a:ext>
            </a:extLst>
          </p:cNvPr>
          <p:cNvSpPr/>
          <p:nvPr/>
        </p:nvSpPr>
        <p:spPr bwMode="auto">
          <a:xfrm>
            <a:off x="11384777" y="4658613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591" name="ひし形 590">
            <a:extLst>
              <a:ext uri="{FF2B5EF4-FFF2-40B4-BE49-F238E27FC236}">
                <a16:creationId xmlns:a16="http://schemas.microsoft.com/office/drawing/2014/main" id="{92A860E8-DCBC-4E5D-882D-AF28FDC73F8B}"/>
              </a:ext>
            </a:extLst>
          </p:cNvPr>
          <p:cNvSpPr/>
          <p:nvPr/>
        </p:nvSpPr>
        <p:spPr bwMode="auto">
          <a:xfrm>
            <a:off x="12443550" y="4792180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grpSp>
        <p:nvGrpSpPr>
          <p:cNvPr id="592" name="グループ化 591">
            <a:extLst>
              <a:ext uri="{FF2B5EF4-FFF2-40B4-BE49-F238E27FC236}">
                <a16:creationId xmlns:a16="http://schemas.microsoft.com/office/drawing/2014/main" id="{6F71113B-9754-4DE2-BCCA-BC61FCEC0987}"/>
              </a:ext>
            </a:extLst>
          </p:cNvPr>
          <p:cNvGrpSpPr/>
          <p:nvPr/>
        </p:nvGrpSpPr>
        <p:grpSpPr>
          <a:xfrm>
            <a:off x="10739009" y="3868979"/>
            <a:ext cx="149505" cy="149241"/>
            <a:chOff x="4826393" y="4598449"/>
            <a:chExt cx="149505" cy="149241"/>
          </a:xfrm>
        </p:grpSpPr>
        <p:sp>
          <p:nvSpPr>
            <p:cNvPr id="593" name="フリーフォーム: 図形 592">
              <a:extLst>
                <a:ext uri="{FF2B5EF4-FFF2-40B4-BE49-F238E27FC236}">
                  <a16:creationId xmlns:a16="http://schemas.microsoft.com/office/drawing/2014/main" id="{5E4C498E-7E32-43CC-9163-A2E82DC19E28}"/>
                </a:ext>
              </a:extLst>
            </p:cNvPr>
            <p:cNvSpPr/>
            <p:nvPr/>
          </p:nvSpPr>
          <p:spPr>
            <a:xfrm rot="19300004">
              <a:off x="4850481" y="4598449"/>
              <a:ext cx="125417" cy="121718"/>
            </a:xfrm>
            <a:custGeom>
              <a:avLst/>
              <a:gdLst>
                <a:gd name="connsiteX0" fmla="*/ 0 w 169068"/>
                <a:gd name="connsiteY0" fmla="*/ 80962 h 80962"/>
                <a:gd name="connsiteX1" fmla="*/ 169068 w 169068"/>
                <a:gd name="connsiteY1" fmla="*/ 0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068" h="80962">
                  <a:moveTo>
                    <a:pt x="0" y="80962"/>
                  </a:moveTo>
                  <a:lnTo>
                    <a:pt x="169068" y="0"/>
                  </a:lnTo>
                </a:path>
              </a:pathLst>
            </a:custGeom>
            <a:noFill/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4" name="二等辺三角形 593">
              <a:extLst>
                <a:ext uri="{FF2B5EF4-FFF2-40B4-BE49-F238E27FC236}">
                  <a16:creationId xmlns:a16="http://schemas.microsoft.com/office/drawing/2014/main" id="{DE059540-7A95-4E5B-8DF4-3D8D22F6BB6C}"/>
                </a:ext>
              </a:extLst>
            </p:cNvPr>
            <p:cNvSpPr/>
            <p:nvPr/>
          </p:nvSpPr>
          <p:spPr>
            <a:xfrm rot="16573860">
              <a:off x="4850308" y="4679701"/>
              <a:ext cx="44074" cy="91904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95" name="グループ化 594">
            <a:extLst>
              <a:ext uri="{FF2B5EF4-FFF2-40B4-BE49-F238E27FC236}">
                <a16:creationId xmlns:a16="http://schemas.microsoft.com/office/drawing/2014/main" id="{0277DC46-5C7E-42F5-8C4C-CFFAA69D29F3}"/>
              </a:ext>
            </a:extLst>
          </p:cNvPr>
          <p:cNvGrpSpPr/>
          <p:nvPr/>
        </p:nvGrpSpPr>
        <p:grpSpPr>
          <a:xfrm rot="17386566">
            <a:off x="10742455" y="3737280"/>
            <a:ext cx="196824" cy="137200"/>
            <a:chOff x="-3599545" y="2109559"/>
            <a:chExt cx="185966" cy="91260"/>
          </a:xfrm>
        </p:grpSpPr>
        <p:sp>
          <p:nvSpPr>
            <p:cNvPr id="596" name="フリーフォーム: 図形 595">
              <a:extLst>
                <a:ext uri="{FF2B5EF4-FFF2-40B4-BE49-F238E27FC236}">
                  <a16:creationId xmlns:a16="http://schemas.microsoft.com/office/drawing/2014/main" id="{5F64C3D2-1BA6-4A47-9EDE-141C498CBFFA}"/>
                </a:ext>
              </a:extLst>
            </p:cNvPr>
            <p:cNvSpPr/>
            <p:nvPr/>
          </p:nvSpPr>
          <p:spPr>
            <a:xfrm rot="1874451">
              <a:off x="-3565274" y="2119857"/>
              <a:ext cx="118498" cy="80962"/>
            </a:xfrm>
            <a:custGeom>
              <a:avLst/>
              <a:gdLst>
                <a:gd name="connsiteX0" fmla="*/ 0 w 169068"/>
                <a:gd name="connsiteY0" fmla="*/ 80962 h 80962"/>
                <a:gd name="connsiteX1" fmla="*/ 169068 w 169068"/>
                <a:gd name="connsiteY1" fmla="*/ 0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068" h="80962">
                  <a:moveTo>
                    <a:pt x="0" y="80962"/>
                  </a:moveTo>
                  <a:lnTo>
                    <a:pt x="169068" y="0"/>
                  </a:lnTo>
                </a:path>
              </a:pathLst>
            </a:custGeom>
            <a:noFill/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7" name="二等辺三角形 596">
              <a:extLst>
                <a:ext uri="{FF2B5EF4-FFF2-40B4-BE49-F238E27FC236}">
                  <a16:creationId xmlns:a16="http://schemas.microsoft.com/office/drawing/2014/main" id="{EDE8F30C-3664-44FF-A6D3-88CF8A5439CF}"/>
                </a:ext>
              </a:extLst>
            </p:cNvPr>
            <p:cNvSpPr/>
            <p:nvPr/>
          </p:nvSpPr>
          <p:spPr>
            <a:xfrm rot="21380718">
              <a:off x="-3599545" y="2115816"/>
              <a:ext cx="41643" cy="611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8" name="二等辺三角形 597">
              <a:extLst>
                <a:ext uri="{FF2B5EF4-FFF2-40B4-BE49-F238E27FC236}">
                  <a16:creationId xmlns:a16="http://schemas.microsoft.com/office/drawing/2014/main" id="{BA524D82-C8DC-4B97-82FE-AB3FC901128E}"/>
                </a:ext>
              </a:extLst>
            </p:cNvPr>
            <p:cNvSpPr/>
            <p:nvPr/>
          </p:nvSpPr>
          <p:spPr>
            <a:xfrm rot="21376652">
              <a:off x="-3455222" y="2109559"/>
              <a:ext cx="41643" cy="611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99" name="六角形 598">
            <a:extLst>
              <a:ext uri="{FF2B5EF4-FFF2-40B4-BE49-F238E27FC236}">
                <a16:creationId xmlns:a16="http://schemas.microsoft.com/office/drawing/2014/main" id="{89C71497-3D78-4B2A-91B9-DDB8669C6A03}"/>
              </a:ext>
            </a:extLst>
          </p:cNvPr>
          <p:cNvSpPr/>
          <p:nvPr/>
        </p:nvSpPr>
        <p:spPr bwMode="auto">
          <a:xfrm>
            <a:off x="10782195" y="3764247"/>
            <a:ext cx="105058" cy="9160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600" name="円/楕円 79">
            <a:extLst>
              <a:ext uri="{FF2B5EF4-FFF2-40B4-BE49-F238E27FC236}">
                <a16:creationId xmlns:a16="http://schemas.microsoft.com/office/drawing/2014/main" id="{E018AECB-D44F-4D78-998C-8241E15D55AC}"/>
              </a:ext>
            </a:extLst>
          </p:cNvPr>
          <p:cNvSpPr/>
          <p:nvPr/>
        </p:nvSpPr>
        <p:spPr>
          <a:xfrm>
            <a:off x="4023664" y="4029898"/>
            <a:ext cx="95177" cy="951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601" name="円/楕円 79">
            <a:extLst>
              <a:ext uri="{FF2B5EF4-FFF2-40B4-BE49-F238E27FC236}">
                <a16:creationId xmlns:a16="http://schemas.microsoft.com/office/drawing/2014/main" id="{3A72F26B-BF41-4EB8-AE82-8BFDF6130E46}"/>
              </a:ext>
            </a:extLst>
          </p:cNvPr>
          <p:cNvSpPr/>
          <p:nvPr/>
        </p:nvSpPr>
        <p:spPr>
          <a:xfrm>
            <a:off x="4433363" y="4017593"/>
            <a:ext cx="95177" cy="951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602" name="円/楕円 79">
            <a:extLst>
              <a:ext uri="{FF2B5EF4-FFF2-40B4-BE49-F238E27FC236}">
                <a16:creationId xmlns:a16="http://schemas.microsoft.com/office/drawing/2014/main" id="{51049E96-C8BB-44CC-8491-EB54D467DB5E}"/>
              </a:ext>
            </a:extLst>
          </p:cNvPr>
          <p:cNvSpPr/>
          <p:nvPr/>
        </p:nvSpPr>
        <p:spPr>
          <a:xfrm>
            <a:off x="4325147" y="3692161"/>
            <a:ext cx="95177" cy="951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603" name="円/楕円 79">
            <a:extLst>
              <a:ext uri="{FF2B5EF4-FFF2-40B4-BE49-F238E27FC236}">
                <a16:creationId xmlns:a16="http://schemas.microsoft.com/office/drawing/2014/main" id="{D1A5A9EF-35E7-4C7E-BE33-FA755BDBA60B}"/>
              </a:ext>
            </a:extLst>
          </p:cNvPr>
          <p:cNvSpPr/>
          <p:nvPr/>
        </p:nvSpPr>
        <p:spPr>
          <a:xfrm>
            <a:off x="4676407" y="3751829"/>
            <a:ext cx="95177" cy="951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604" name="正方形/長方形 603">
            <a:extLst>
              <a:ext uri="{FF2B5EF4-FFF2-40B4-BE49-F238E27FC236}">
                <a16:creationId xmlns:a16="http://schemas.microsoft.com/office/drawing/2014/main" id="{8CC6F3F5-ADC7-425D-A2C3-B11FD7C4F406}"/>
              </a:ext>
            </a:extLst>
          </p:cNvPr>
          <p:cNvSpPr>
            <a:spLocks noChangeAspect="1"/>
          </p:cNvSpPr>
          <p:nvPr/>
        </p:nvSpPr>
        <p:spPr>
          <a:xfrm>
            <a:off x="1364321" y="4346405"/>
            <a:ext cx="111600" cy="11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" rtlCol="0" anchor="ctr" anchorCtr="1"/>
          <a:lstStyle/>
          <a:p>
            <a:pPr algn="ctr"/>
            <a:r>
              <a:rPr kumimoji="1" lang="en-US" altLang="ja-JP" sz="80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Meiryo UI" panose="020B0604030504040204" pitchFamily="50" charset="-128"/>
              </a:rPr>
              <a:t>G</a:t>
            </a:r>
            <a:endParaRPr kumimoji="1" lang="ja-JP" altLang="en-US" sz="80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605" name="正方形/長方形 604">
            <a:extLst>
              <a:ext uri="{FF2B5EF4-FFF2-40B4-BE49-F238E27FC236}">
                <a16:creationId xmlns:a16="http://schemas.microsoft.com/office/drawing/2014/main" id="{3CEAC566-94ED-400B-A38A-F3F53DF69C96}"/>
              </a:ext>
            </a:extLst>
          </p:cNvPr>
          <p:cNvSpPr>
            <a:spLocks noChangeAspect="1"/>
          </p:cNvSpPr>
          <p:nvPr/>
        </p:nvSpPr>
        <p:spPr>
          <a:xfrm>
            <a:off x="1363722" y="4485955"/>
            <a:ext cx="111600" cy="11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" rtlCol="0" anchor="ctr" anchorCtr="1"/>
          <a:lstStyle/>
          <a:p>
            <a:pPr algn="ctr"/>
            <a:r>
              <a:rPr kumimoji="1" lang="en-US" altLang="ja-JP" sz="80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Meiryo UI" panose="020B0604030504040204" pitchFamily="50" charset="-128"/>
              </a:rPr>
              <a:t>G</a:t>
            </a:r>
            <a:endParaRPr kumimoji="1" lang="ja-JP" altLang="en-US" sz="80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606" name="ひし形 605">
            <a:extLst>
              <a:ext uri="{FF2B5EF4-FFF2-40B4-BE49-F238E27FC236}">
                <a16:creationId xmlns:a16="http://schemas.microsoft.com/office/drawing/2014/main" id="{77D8A8E3-F33C-4982-A813-8649B082F363}"/>
              </a:ext>
            </a:extLst>
          </p:cNvPr>
          <p:cNvSpPr/>
          <p:nvPr/>
        </p:nvSpPr>
        <p:spPr bwMode="auto">
          <a:xfrm>
            <a:off x="1535547" y="4144983"/>
            <a:ext cx="153508" cy="147024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607" name="ひし形 606">
            <a:extLst>
              <a:ext uri="{FF2B5EF4-FFF2-40B4-BE49-F238E27FC236}">
                <a16:creationId xmlns:a16="http://schemas.microsoft.com/office/drawing/2014/main" id="{ED47B0A0-72FC-4C6C-8ABD-0BD9EF8DB9E5}"/>
              </a:ext>
            </a:extLst>
          </p:cNvPr>
          <p:cNvSpPr/>
          <p:nvPr/>
        </p:nvSpPr>
        <p:spPr bwMode="auto">
          <a:xfrm>
            <a:off x="1549696" y="4597578"/>
            <a:ext cx="153508" cy="147024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608" name="ひし形 607">
            <a:extLst>
              <a:ext uri="{FF2B5EF4-FFF2-40B4-BE49-F238E27FC236}">
                <a16:creationId xmlns:a16="http://schemas.microsoft.com/office/drawing/2014/main" id="{03D0D71B-A8C7-4BFB-8627-C53F64FE8876}"/>
              </a:ext>
            </a:extLst>
          </p:cNvPr>
          <p:cNvSpPr/>
          <p:nvPr/>
        </p:nvSpPr>
        <p:spPr bwMode="auto">
          <a:xfrm>
            <a:off x="2190821" y="4542453"/>
            <a:ext cx="153508" cy="147024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609" name="ひし形 608">
            <a:extLst>
              <a:ext uri="{FF2B5EF4-FFF2-40B4-BE49-F238E27FC236}">
                <a16:creationId xmlns:a16="http://schemas.microsoft.com/office/drawing/2014/main" id="{31B40DD9-5316-46DC-A764-F449ED634EC9}"/>
              </a:ext>
            </a:extLst>
          </p:cNvPr>
          <p:cNvSpPr/>
          <p:nvPr/>
        </p:nvSpPr>
        <p:spPr bwMode="auto">
          <a:xfrm>
            <a:off x="2600067" y="4326617"/>
            <a:ext cx="153508" cy="147024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610" name="ひし形 609">
            <a:extLst>
              <a:ext uri="{FF2B5EF4-FFF2-40B4-BE49-F238E27FC236}">
                <a16:creationId xmlns:a16="http://schemas.microsoft.com/office/drawing/2014/main" id="{8BF5C98C-DDF4-4356-A4D4-5E1BCC022457}"/>
              </a:ext>
            </a:extLst>
          </p:cNvPr>
          <p:cNvSpPr/>
          <p:nvPr/>
        </p:nvSpPr>
        <p:spPr bwMode="auto">
          <a:xfrm>
            <a:off x="1578202" y="5864282"/>
            <a:ext cx="153508" cy="147024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611" name="ひし形 610">
            <a:extLst>
              <a:ext uri="{FF2B5EF4-FFF2-40B4-BE49-F238E27FC236}">
                <a16:creationId xmlns:a16="http://schemas.microsoft.com/office/drawing/2014/main" id="{ACA9DDB2-D098-4A03-A8FB-494A16623ABC}"/>
              </a:ext>
            </a:extLst>
          </p:cNvPr>
          <p:cNvSpPr/>
          <p:nvPr/>
        </p:nvSpPr>
        <p:spPr bwMode="auto">
          <a:xfrm>
            <a:off x="2535660" y="5851001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612" name="ひし形 611">
            <a:extLst>
              <a:ext uri="{FF2B5EF4-FFF2-40B4-BE49-F238E27FC236}">
                <a16:creationId xmlns:a16="http://schemas.microsoft.com/office/drawing/2014/main" id="{8A1FA1EB-AD9F-493B-B8D9-156130FFC9A2}"/>
              </a:ext>
            </a:extLst>
          </p:cNvPr>
          <p:cNvSpPr/>
          <p:nvPr/>
        </p:nvSpPr>
        <p:spPr bwMode="auto">
          <a:xfrm>
            <a:off x="2771570" y="5676661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613" name="ひし形 612">
            <a:extLst>
              <a:ext uri="{FF2B5EF4-FFF2-40B4-BE49-F238E27FC236}">
                <a16:creationId xmlns:a16="http://schemas.microsoft.com/office/drawing/2014/main" id="{AE05F736-EE3B-4A4E-A88F-6947CED19819}"/>
              </a:ext>
            </a:extLst>
          </p:cNvPr>
          <p:cNvSpPr/>
          <p:nvPr/>
        </p:nvSpPr>
        <p:spPr bwMode="auto">
          <a:xfrm>
            <a:off x="2443306" y="5372017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614" name="ひし形 613">
            <a:extLst>
              <a:ext uri="{FF2B5EF4-FFF2-40B4-BE49-F238E27FC236}">
                <a16:creationId xmlns:a16="http://schemas.microsoft.com/office/drawing/2014/main" id="{83BF6F5B-8E38-45DC-9A66-2D0866CCD64B}"/>
              </a:ext>
            </a:extLst>
          </p:cNvPr>
          <p:cNvSpPr/>
          <p:nvPr/>
        </p:nvSpPr>
        <p:spPr bwMode="auto">
          <a:xfrm>
            <a:off x="3873006" y="4300418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615" name="ひし形 614">
            <a:extLst>
              <a:ext uri="{FF2B5EF4-FFF2-40B4-BE49-F238E27FC236}">
                <a16:creationId xmlns:a16="http://schemas.microsoft.com/office/drawing/2014/main" id="{39EA2FEA-26CD-4BCA-912B-B036AFF91EE2}"/>
              </a:ext>
            </a:extLst>
          </p:cNvPr>
          <p:cNvSpPr/>
          <p:nvPr/>
        </p:nvSpPr>
        <p:spPr bwMode="auto">
          <a:xfrm>
            <a:off x="3346846" y="4402199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616" name="ひし形 615">
            <a:extLst>
              <a:ext uri="{FF2B5EF4-FFF2-40B4-BE49-F238E27FC236}">
                <a16:creationId xmlns:a16="http://schemas.microsoft.com/office/drawing/2014/main" id="{3C02E4AD-DFC6-417C-92A1-E606BD93EE8A}"/>
              </a:ext>
            </a:extLst>
          </p:cNvPr>
          <p:cNvSpPr/>
          <p:nvPr/>
        </p:nvSpPr>
        <p:spPr bwMode="auto">
          <a:xfrm>
            <a:off x="4227661" y="2427400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617" name="ひし形 616">
            <a:extLst>
              <a:ext uri="{FF2B5EF4-FFF2-40B4-BE49-F238E27FC236}">
                <a16:creationId xmlns:a16="http://schemas.microsoft.com/office/drawing/2014/main" id="{B2D9F13C-3619-4A95-9584-F633EFD7AABB}"/>
              </a:ext>
            </a:extLst>
          </p:cNvPr>
          <p:cNvSpPr/>
          <p:nvPr/>
        </p:nvSpPr>
        <p:spPr bwMode="auto">
          <a:xfrm>
            <a:off x="4447750" y="2770602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618" name="ひし形 617">
            <a:extLst>
              <a:ext uri="{FF2B5EF4-FFF2-40B4-BE49-F238E27FC236}">
                <a16:creationId xmlns:a16="http://schemas.microsoft.com/office/drawing/2014/main" id="{AA13C702-BE32-4F06-B897-A4225F2074FE}"/>
              </a:ext>
            </a:extLst>
          </p:cNvPr>
          <p:cNvSpPr/>
          <p:nvPr/>
        </p:nvSpPr>
        <p:spPr bwMode="auto">
          <a:xfrm>
            <a:off x="2376003" y="3930462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601084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テキスト ボックス 22"/>
          <p:cNvSpPr txBox="1">
            <a:spLocks noChangeArrowheads="1"/>
          </p:cNvSpPr>
          <p:nvPr/>
        </p:nvSpPr>
        <p:spPr bwMode="auto">
          <a:xfrm>
            <a:off x="1095375" y="84270"/>
            <a:ext cx="4658064" cy="28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6551" tIns="58275" rIns="116551" bIns="58275">
            <a:spAutoFit/>
          </a:bodyPr>
          <a:lstStyle/>
          <a:p>
            <a:r>
              <a:rPr lang="ja-JP" altLang="en-US" sz="1100">
                <a:latin typeface="A-OTF 新ゴ Pro B"/>
                <a:ea typeface="A-OTF 新ゴ Pro B"/>
                <a:cs typeface="A-OTF 新ゴ Pro B"/>
              </a:rPr>
              <a:t>エイジランコース広域図</a:t>
            </a:r>
            <a:r>
              <a:rPr lang="en-US" altLang="ja-JP" sz="900">
                <a:latin typeface="A-OTF 新ゴ Pro B"/>
                <a:ea typeface="A-OTF 新ゴ Pro B"/>
                <a:cs typeface="A-OTF 新ゴ Pro B"/>
              </a:rPr>
              <a:t>【A</a:t>
            </a:r>
            <a:r>
              <a:rPr lang="ja-JP" altLang="en-US" sz="900">
                <a:latin typeface="A-OTF 新ゴ Pro B"/>
                <a:ea typeface="A-OTF 新ゴ Pro B"/>
                <a:cs typeface="A-OTF 新ゴ Pro B"/>
              </a:rPr>
              <a:t>エリア：プロムナード～象の鼻パーク～赤レンガ</a:t>
            </a:r>
            <a:r>
              <a:rPr lang="en-US" altLang="ja-JP" sz="900">
                <a:latin typeface="A-OTF 新ゴ Pro B"/>
                <a:ea typeface="A-OTF 新ゴ Pro B"/>
                <a:cs typeface="A-OTF 新ゴ Pro B"/>
              </a:rPr>
              <a:t>】</a:t>
            </a:r>
            <a:endParaRPr lang="ja-JP" altLang="en-US" sz="900">
              <a:latin typeface="A-OTF 新ゴ Pro B"/>
              <a:ea typeface="A-OTF 新ゴ Pro B"/>
              <a:cs typeface="A-OTF 新ゴ Pro B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97B7202-A0C2-422A-8D33-96BF62988BA3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 rot="5400000">
            <a:off x="7975311" y="1659413"/>
            <a:ext cx="7369652" cy="6811000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718F617-13B6-4A39-B4A3-F90314CBD651}"/>
              </a:ext>
            </a:extLst>
          </p:cNvPr>
          <p:cNvSpPr/>
          <p:nvPr/>
        </p:nvSpPr>
        <p:spPr>
          <a:xfrm>
            <a:off x="8497648" y="7342684"/>
            <a:ext cx="1944216" cy="835648"/>
          </a:xfrm>
          <a:prstGeom prst="rect">
            <a:avLst/>
          </a:prstGeom>
          <a:solidFill>
            <a:srgbClr val="33CCFF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テキスト ボックス 145"/>
          <p:cNvSpPr txBox="1">
            <a:spLocks noChangeArrowheads="1"/>
          </p:cNvSpPr>
          <p:nvPr/>
        </p:nvSpPr>
        <p:spPr bwMode="auto">
          <a:xfrm>
            <a:off x="8465842" y="7888896"/>
            <a:ext cx="53893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100" b="1">
                <a:latin typeface="HGP創英角ｺﾞｼｯｸUB" pitchFamily="50" charset="-128"/>
                <a:ea typeface="HGP創英角ｺﾞｼｯｸUB" pitchFamily="50" charset="-128"/>
              </a:rPr>
              <a:t>A-10</a:t>
            </a:r>
            <a:endParaRPr lang="ja-JP" altLang="en-US" sz="1100" b="1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id="{FDAFB9DD-756C-44F0-AA28-B3CC9B587FC8}"/>
              </a:ext>
            </a:extLst>
          </p:cNvPr>
          <p:cNvSpPr/>
          <p:nvPr/>
        </p:nvSpPr>
        <p:spPr>
          <a:xfrm>
            <a:off x="8497648" y="6689981"/>
            <a:ext cx="1944216" cy="651021"/>
          </a:xfrm>
          <a:prstGeom prst="rect">
            <a:avLst/>
          </a:prstGeom>
          <a:solidFill>
            <a:srgbClr val="33CCFF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テキスト ボックス 145">
            <a:extLst>
              <a:ext uri="{FF2B5EF4-FFF2-40B4-BE49-F238E27FC236}">
                <a16:creationId xmlns:a16="http://schemas.microsoft.com/office/drawing/2014/main" id="{2CCFA6E8-1E50-400C-9327-CB5CEB245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648" y="7067776"/>
            <a:ext cx="53893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100" b="1">
                <a:latin typeface="HGP創英角ｺﾞｼｯｸUB" pitchFamily="50" charset="-128"/>
                <a:ea typeface="HGP創英角ｺﾞｼｯｸUB" pitchFamily="50" charset="-128"/>
              </a:rPr>
              <a:t>A-11</a:t>
            </a:r>
            <a:endParaRPr lang="ja-JP" altLang="en-US" sz="1100" b="1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6141D03F-94A8-44AD-A126-A3643FEF1687}"/>
              </a:ext>
            </a:extLst>
          </p:cNvPr>
          <p:cNvSpPr/>
          <p:nvPr/>
        </p:nvSpPr>
        <p:spPr>
          <a:xfrm>
            <a:off x="8497648" y="6034793"/>
            <a:ext cx="1944216" cy="651021"/>
          </a:xfrm>
          <a:prstGeom prst="rect">
            <a:avLst/>
          </a:prstGeom>
          <a:solidFill>
            <a:srgbClr val="33CCFF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テキスト ボックス 145"/>
          <p:cNvSpPr txBox="1">
            <a:spLocks noChangeArrowheads="1"/>
          </p:cNvSpPr>
          <p:nvPr/>
        </p:nvSpPr>
        <p:spPr bwMode="auto">
          <a:xfrm>
            <a:off x="8497648" y="6413050"/>
            <a:ext cx="53893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100" b="1">
                <a:latin typeface="HGP創英角ｺﾞｼｯｸUB" pitchFamily="50" charset="-128"/>
                <a:ea typeface="HGP創英角ｺﾞｼｯｸUB" pitchFamily="50" charset="-128"/>
              </a:rPr>
              <a:t>A-12</a:t>
            </a:r>
            <a:endParaRPr lang="ja-JP" altLang="en-US" sz="1100" b="1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ED711A86-265F-4DE5-93A6-7EA955D8F764}"/>
              </a:ext>
            </a:extLst>
          </p:cNvPr>
          <p:cNvSpPr/>
          <p:nvPr/>
        </p:nvSpPr>
        <p:spPr>
          <a:xfrm>
            <a:off x="8497648" y="5296136"/>
            <a:ext cx="1944216" cy="741432"/>
          </a:xfrm>
          <a:prstGeom prst="rect">
            <a:avLst/>
          </a:prstGeom>
          <a:solidFill>
            <a:srgbClr val="33CCFF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テキスト ボックス 145">
            <a:extLst>
              <a:ext uri="{FF2B5EF4-FFF2-40B4-BE49-F238E27FC236}">
                <a16:creationId xmlns:a16="http://schemas.microsoft.com/office/drawing/2014/main" id="{5F262B67-2A05-46D5-9CE0-CD06F4F89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3810" y="5796780"/>
            <a:ext cx="53893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100" b="1">
                <a:latin typeface="HGP創英角ｺﾞｼｯｸUB" pitchFamily="50" charset="-128"/>
                <a:ea typeface="HGP創英角ｺﾞｼｯｸUB" pitchFamily="50" charset="-128"/>
              </a:rPr>
              <a:t>A-13</a:t>
            </a:r>
            <a:endParaRPr lang="ja-JP" altLang="en-US" sz="1100" b="1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BDB5E39D-1852-4C19-9170-F3B8554B1EBD}"/>
              </a:ext>
            </a:extLst>
          </p:cNvPr>
          <p:cNvSpPr/>
          <p:nvPr/>
        </p:nvSpPr>
        <p:spPr>
          <a:xfrm>
            <a:off x="8497648" y="4520351"/>
            <a:ext cx="2706942" cy="772942"/>
          </a:xfrm>
          <a:prstGeom prst="rect">
            <a:avLst/>
          </a:prstGeom>
          <a:solidFill>
            <a:srgbClr val="33CCFF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テキスト ボックス 145">
            <a:extLst>
              <a:ext uri="{FF2B5EF4-FFF2-40B4-BE49-F238E27FC236}">
                <a16:creationId xmlns:a16="http://schemas.microsoft.com/office/drawing/2014/main" id="{D77DDF03-C4F7-41AE-B03D-BB1B5E235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648" y="5004863"/>
            <a:ext cx="53893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100" b="1">
                <a:latin typeface="HGP創英角ｺﾞｼｯｸUB" pitchFamily="50" charset="-128"/>
                <a:ea typeface="HGP創英角ｺﾞｼｯｸUB" pitchFamily="50" charset="-128"/>
              </a:rPr>
              <a:t>A-14</a:t>
            </a:r>
            <a:endParaRPr lang="ja-JP" altLang="en-US" sz="1100" b="1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F0CFE1BF-3434-4CD3-A31B-7E00083C889B}"/>
              </a:ext>
            </a:extLst>
          </p:cNvPr>
          <p:cNvSpPr/>
          <p:nvPr/>
        </p:nvSpPr>
        <p:spPr>
          <a:xfrm>
            <a:off x="9260374" y="3454261"/>
            <a:ext cx="1944216" cy="1057208"/>
          </a:xfrm>
          <a:prstGeom prst="rect">
            <a:avLst/>
          </a:prstGeom>
          <a:solidFill>
            <a:srgbClr val="33CCFF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テキスト ボックス 145">
            <a:extLst>
              <a:ext uri="{FF2B5EF4-FFF2-40B4-BE49-F238E27FC236}">
                <a16:creationId xmlns:a16="http://schemas.microsoft.com/office/drawing/2014/main" id="{FE4A416F-C973-4006-A7FC-FDEEF7E69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0374" y="4226736"/>
            <a:ext cx="53893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100" b="1">
                <a:latin typeface="HGP創英角ｺﾞｼｯｸUB" pitchFamily="50" charset="-128"/>
                <a:ea typeface="HGP創英角ｺﾞｼｯｸUB" pitchFamily="50" charset="-128"/>
              </a:rPr>
              <a:t>A-15</a:t>
            </a:r>
            <a:endParaRPr lang="ja-JP" altLang="en-US" sz="1100" b="1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D4B656C1-B802-475C-8564-BA0C776CD288}"/>
              </a:ext>
            </a:extLst>
          </p:cNvPr>
          <p:cNvSpPr/>
          <p:nvPr/>
        </p:nvSpPr>
        <p:spPr>
          <a:xfrm>
            <a:off x="9692422" y="2373930"/>
            <a:ext cx="1944216" cy="1057208"/>
          </a:xfrm>
          <a:prstGeom prst="rect">
            <a:avLst/>
          </a:prstGeom>
          <a:solidFill>
            <a:srgbClr val="33CCFF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テキスト ボックス 145">
            <a:extLst>
              <a:ext uri="{FF2B5EF4-FFF2-40B4-BE49-F238E27FC236}">
                <a16:creationId xmlns:a16="http://schemas.microsoft.com/office/drawing/2014/main" id="{44A26771-EB47-4B17-9D2C-9E5BCA8E7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4567" y="3197193"/>
            <a:ext cx="53893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100" b="1">
                <a:latin typeface="HGP創英角ｺﾞｼｯｸUB" pitchFamily="50" charset="-128"/>
                <a:ea typeface="HGP創英角ｺﾞｼｯｸUB" pitchFamily="50" charset="-128"/>
              </a:rPr>
              <a:t>A-16</a:t>
            </a:r>
            <a:endParaRPr lang="ja-JP" altLang="en-US" sz="1100" b="1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95" name="正方形/長方形 94">
            <a:extLst>
              <a:ext uri="{FF2B5EF4-FFF2-40B4-BE49-F238E27FC236}">
                <a16:creationId xmlns:a16="http://schemas.microsoft.com/office/drawing/2014/main" id="{36ACA7EB-2299-4339-B879-2EE0FA9F07ED}"/>
              </a:ext>
            </a:extLst>
          </p:cNvPr>
          <p:cNvSpPr/>
          <p:nvPr/>
        </p:nvSpPr>
        <p:spPr>
          <a:xfrm>
            <a:off x="11675389" y="2821063"/>
            <a:ext cx="1174237" cy="1317591"/>
          </a:xfrm>
          <a:prstGeom prst="rect">
            <a:avLst/>
          </a:prstGeom>
          <a:solidFill>
            <a:srgbClr val="33CCFF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17DEED45-8EC6-4D17-AADD-65B87AA02F62}"/>
              </a:ext>
            </a:extLst>
          </p:cNvPr>
          <p:cNvSpPr/>
          <p:nvPr/>
        </p:nvSpPr>
        <p:spPr>
          <a:xfrm>
            <a:off x="11666314" y="4123547"/>
            <a:ext cx="1165099" cy="1317591"/>
          </a:xfrm>
          <a:prstGeom prst="rect">
            <a:avLst/>
          </a:prstGeom>
          <a:solidFill>
            <a:srgbClr val="33CCFF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テキスト ボックス 145">
            <a:extLst>
              <a:ext uri="{FF2B5EF4-FFF2-40B4-BE49-F238E27FC236}">
                <a16:creationId xmlns:a16="http://schemas.microsoft.com/office/drawing/2014/main" id="{2E67F512-A088-42DA-BA93-17A880201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6315" y="5162488"/>
            <a:ext cx="53893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100" b="1">
                <a:latin typeface="HGP創英角ｺﾞｼｯｸUB" pitchFamily="50" charset="-128"/>
                <a:ea typeface="HGP創英角ｺﾞｼｯｸUB" pitchFamily="50" charset="-128"/>
              </a:rPr>
              <a:t>A-18</a:t>
            </a:r>
            <a:endParaRPr lang="ja-JP" altLang="en-US" sz="1100" b="1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99" name="正方形/長方形 98">
            <a:extLst>
              <a:ext uri="{FF2B5EF4-FFF2-40B4-BE49-F238E27FC236}">
                <a16:creationId xmlns:a16="http://schemas.microsoft.com/office/drawing/2014/main" id="{234442AA-A5DF-40AF-B8D1-D0A32661F87E}"/>
              </a:ext>
            </a:extLst>
          </p:cNvPr>
          <p:cNvSpPr/>
          <p:nvPr/>
        </p:nvSpPr>
        <p:spPr>
          <a:xfrm>
            <a:off x="12854195" y="4123547"/>
            <a:ext cx="1165099" cy="1317591"/>
          </a:xfrm>
          <a:prstGeom prst="rect">
            <a:avLst/>
          </a:prstGeom>
          <a:solidFill>
            <a:srgbClr val="33CCFF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テキスト ボックス 145">
            <a:extLst>
              <a:ext uri="{FF2B5EF4-FFF2-40B4-BE49-F238E27FC236}">
                <a16:creationId xmlns:a16="http://schemas.microsoft.com/office/drawing/2014/main" id="{163D64B5-511D-4327-A99C-1D630D4A6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4196" y="5162488"/>
            <a:ext cx="53893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100" b="1">
                <a:latin typeface="HGP創英角ｺﾞｼｯｸUB" pitchFamily="50" charset="-128"/>
                <a:ea typeface="HGP創英角ｺﾞｼｯｸUB" pitchFamily="50" charset="-128"/>
              </a:rPr>
              <a:t>A-19</a:t>
            </a:r>
            <a:endParaRPr lang="ja-JP" altLang="en-US" sz="1100" b="1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01" name="正方形/長方形 100">
            <a:extLst>
              <a:ext uri="{FF2B5EF4-FFF2-40B4-BE49-F238E27FC236}">
                <a16:creationId xmlns:a16="http://schemas.microsoft.com/office/drawing/2014/main" id="{BE143912-C1D3-4728-858F-4BD2D0263C08}"/>
              </a:ext>
            </a:extLst>
          </p:cNvPr>
          <p:cNvSpPr/>
          <p:nvPr/>
        </p:nvSpPr>
        <p:spPr>
          <a:xfrm>
            <a:off x="12854196" y="3431138"/>
            <a:ext cx="1573780" cy="685363"/>
          </a:xfrm>
          <a:prstGeom prst="rect">
            <a:avLst/>
          </a:prstGeom>
          <a:solidFill>
            <a:srgbClr val="33CCFF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テキスト ボックス 145">
            <a:extLst>
              <a:ext uri="{FF2B5EF4-FFF2-40B4-BE49-F238E27FC236}">
                <a16:creationId xmlns:a16="http://schemas.microsoft.com/office/drawing/2014/main" id="{893C856F-4016-4BAE-854F-23CAFB1E3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7814" y="3426626"/>
            <a:ext cx="53893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100" b="1">
                <a:latin typeface="HGP創英角ｺﾞｼｯｸUB" pitchFamily="50" charset="-128"/>
                <a:ea typeface="HGP創英角ｺﾞｼｯｸUB" pitchFamily="50" charset="-128"/>
              </a:rPr>
              <a:t>A-20</a:t>
            </a:r>
            <a:endParaRPr lang="ja-JP" altLang="en-US" sz="1100" b="1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07" name="正方形/長方形 106">
            <a:extLst>
              <a:ext uri="{FF2B5EF4-FFF2-40B4-BE49-F238E27FC236}">
                <a16:creationId xmlns:a16="http://schemas.microsoft.com/office/drawing/2014/main" id="{695CF9F0-2B16-435A-B1E0-225CD2DCF551}"/>
              </a:ext>
            </a:extLst>
          </p:cNvPr>
          <p:cNvSpPr/>
          <p:nvPr/>
        </p:nvSpPr>
        <p:spPr>
          <a:xfrm>
            <a:off x="13427506" y="2402705"/>
            <a:ext cx="1591133" cy="1021388"/>
          </a:xfrm>
          <a:prstGeom prst="rect">
            <a:avLst/>
          </a:prstGeom>
          <a:solidFill>
            <a:srgbClr val="33CCFF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テキスト ボックス 145">
            <a:extLst>
              <a:ext uri="{FF2B5EF4-FFF2-40B4-BE49-F238E27FC236}">
                <a16:creationId xmlns:a16="http://schemas.microsoft.com/office/drawing/2014/main" id="{FFB43669-9440-40C6-A1D7-B2FA365A2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4544" y="3145442"/>
            <a:ext cx="56622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100" b="1">
                <a:latin typeface="HGP創英角ｺﾞｼｯｸUB" pitchFamily="50" charset="-128"/>
                <a:ea typeface="HGP創英角ｺﾞｼｯｸUB" pitchFamily="50" charset="-128"/>
              </a:rPr>
              <a:t>A-21</a:t>
            </a:r>
            <a:endParaRPr lang="ja-JP" altLang="en-US" sz="1100" b="1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grpSp>
        <p:nvGrpSpPr>
          <p:cNvPr id="115" name="グループ化 1052">
            <a:extLst>
              <a:ext uri="{FF2B5EF4-FFF2-40B4-BE49-F238E27FC236}">
                <a16:creationId xmlns:a16="http://schemas.microsoft.com/office/drawing/2014/main" id="{597536E3-DA86-40FA-BCEE-8BF10E1D5761}"/>
              </a:ext>
            </a:extLst>
          </p:cNvPr>
          <p:cNvGrpSpPr>
            <a:grpSpLocks/>
          </p:cNvGrpSpPr>
          <p:nvPr/>
        </p:nvGrpSpPr>
        <p:grpSpPr bwMode="auto">
          <a:xfrm>
            <a:off x="13700543" y="6517201"/>
            <a:ext cx="1331157" cy="2184135"/>
            <a:chOff x="7585074" y="5580906"/>
            <a:chExt cx="1332368" cy="2016224"/>
          </a:xfrm>
        </p:grpSpPr>
        <p:sp>
          <p:nvSpPr>
            <p:cNvPr id="118" name="正方形/長方形 117">
              <a:extLst>
                <a:ext uri="{FF2B5EF4-FFF2-40B4-BE49-F238E27FC236}">
                  <a16:creationId xmlns:a16="http://schemas.microsoft.com/office/drawing/2014/main" id="{4170CC0D-71A1-4DCF-B037-BD4DA5423A64}"/>
                </a:ext>
              </a:extLst>
            </p:cNvPr>
            <p:cNvSpPr/>
            <p:nvPr/>
          </p:nvSpPr>
          <p:spPr>
            <a:xfrm>
              <a:off x="7585074" y="5580906"/>
              <a:ext cx="1321400" cy="2016224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19" name="ひし形 118">
              <a:extLst>
                <a:ext uri="{FF2B5EF4-FFF2-40B4-BE49-F238E27FC236}">
                  <a16:creationId xmlns:a16="http://schemas.microsoft.com/office/drawing/2014/main" id="{84841A4C-E956-46F2-9534-6D4982562135}"/>
                </a:ext>
              </a:extLst>
            </p:cNvPr>
            <p:cNvSpPr/>
            <p:nvPr/>
          </p:nvSpPr>
          <p:spPr>
            <a:xfrm>
              <a:off x="7734435" y="6271502"/>
              <a:ext cx="131882" cy="131769"/>
            </a:xfrm>
            <a:prstGeom prst="diamond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500" b="1">
                  <a:latin typeface="+mn-ea"/>
                </a:rPr>
                <a:t>V</a:t>
              </a:r>
              <a:endParaRPr lang="ja-JP" altLang="en-US" sz="500" b="1">
                <a:latin typeface="+mn-ea"/>
              </a:endParaRPr>
            </a:p>
          </p:txBody>
        </p:sp>
        <p:cxnSp>
          <p:nvCxnSpPr>
            <p:cNvPr id="120" name="直線コネクタ 119">
              <a:extLst>
                <a:ext uri="{FF2B5EF4-FFF2-40B4-BE49-F238E27FC236}">
                  <a16:creationId xmlns:a16="http://schemas.microsoft.com/office/drawing/2014/main" id="{0AB6DC0E-D8EB-4CA3-BE8F-6DF4ED0C08F5}"/>
                </a:ext>
              </a:extLst>
            </p:cNvPr>
            <p:cNvCxnSpPr/>
            <p:nvPr/>
          </p:nvCxnSpPr>
          <p:spPr>
            <a:xfrm>
              <a:off x="7718545" y="6674747"/>
              <a:ext cx="158894" cy="0"/>
            </a:xfrm>
            <a:prstGeom prst="line">
              <a:avLst/>
            </a:prstGeom>
            <a:ln w="15875">
              <a:solidFill>
                <a:srgbClr val="FFC0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コネクタ 120">
              <a:extLst>
                <a:ext uri="{FF2B5EF4-FFF2-40B4-BE49-F238E27FC236}">
                  <a16:creationId xmlns:a16="http://schemas.microsoft.com/office/drawing/2014/main" id="{6DAE47E3-4F95-44E6-B677-4AEF22A90BCD}"/>
                </a:ext>
              </a:extLst>
            </p:cNvPr>
            <p:cNvCxnSpPr/>
            <p:nvPr/>
          </p:nvCxnSpPr>
          <p:spPr>
            <a:xfrm rot="10800000">
              <a:off x="7724901" y="6833505"/>
              <a:ext cx="146183" cy="0"/>
            </a:xfrm>
            <a:prstGeom prst="line">
              <a:avLst/>
            </a:prstGeom>
            <a:solidFill>
              <a:srgbClr val="0000FF"/>
            </a:solidFill>
            <a:ln w="12700" cmpd="sng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コネクタ 121">
              <a:extLst>
                <a:ext uri="{FF2B5EF4-FFF2-40B4-BE49-F238E27FC236}">
                  <a16:creationId xmlns:a16="http://schemas.microsoft.com/office/drawing/2014/main" id="{11176212-9916-4AB5-BA38-B07DAE85A98C}"/>
                </a:ext>
              </a:extLst>
            </p:cNvPr>
            <p:cNvCxnSpPr/>
            <p:nvPr/>
          </p:nvCxnSpPr>
          <p:spPr>
            <a:xfrm>
              <a:off x="7699478" y="6992262"/>
              <a:ext cx="19544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六角形 122">
              <a:extLst>
                <a:ext uri="{FF2B5EF4-FFF2-40B4-BE49-F238E27FC236}">
                  <a16:creationId xmlns:a16="http://schemas.microsoft.com/office/drawing/2014/main" id="{3EF17C1B-93B8-478B-AB0B-79AA1A7D0972}"/>
                </a:ext>
              </a:extLst>
            </p:cNvPr>
            <p:cNvSpPr/>
            <p:nvPr/>
          </p:nvSpPr>
          <p:spPr>
            <a:xfrm>
              <a:off x="7742379" y="5974625"/>
              <a:ext cx="117582" cy="101605"/>
            </a:xfrm>
            <a:prstGeom prst="hexagon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500">
                  <a:latin typeface="HGP創英角ｺﾞｼｯｸUB" pitchFamily="50" charset="-128"/>
                  <a:ea typeface="HGP創英角ｺﾞｼｯｸUB" pitchFamily="50" charset="-128"/>
                </a:rPr>
                <a:t>Ｔ</a:t>
              </a:r>
            </a:p>
          </p:txBody>
        </p:sp>
        <p:sp>
          <p:nvSpPr>
            <p:cNvPr id="124" name="円/楕円 1059">
              <a:extLst>
                <a:ext uri="{FF2B5EF4-FFF2-40B4-BE49-F238E27FC236}">
                  <a16:creationId xmlns:a16="http://schemas.microsoft.com/office/drawing/2014/main" id="{9ACDC981-EBC0-49B1-B4C3-74A5BFFAC5EA}"/>
                </a:ext>
              </a:extLst>
            </p:cNvPr>
            <p:cNvSpPr/>
            <p:nvPr/>
          </p:nvSpPr>
          <p:spPr>
            <a:xfrm>
              <a:off x="7753502" y="6133383"/>
              <a:ext cx="101692" cy="1016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500" b="1"/>
                <a:t>Ｓ</a:t>
              </a:r>
            </a:p>
          </p:txBody>
        </p:sp>
        <p:sp>
          <p:nvSpPr>
            <p:cNvPr id="125" name="正方形/長方形 124">
              <a:extLst>
                <a:ext uri="{FF2B5EF4-FFF2-40B4-BE49-F238E27FC236}">
                  <a16:creationId xmlns:a16="http://schemas.microsoft.com/office/drawing/2014/main" id="{33D8995E-E959-42A3-88B5-72C57445A4D0}"/>
                </a:ext>
              </a:extLst>
            </p:cNvPr>
            <p:cNvSpPr/>
            <p:nvPr/>
          </p:nvSpPr>
          <p:spPr>
            <a:xfrm>
              <a:off x="7753502" y="6446135"/>
              <a:ext cx="101692" cy="10160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500" b="1"/>
                <a:t>Ｇ</a:t>
              </a:r>
            </a:p>
          </p:txBody>
        </p:sp>
        <p:sp>
          <p:nvSpPr>
            <p:cNvPr id="126" name="テキスト ボックス 125">
              <a:extLst>
                <a:ext uri="{FF2B5EF4-FFF2-40B4-BE49-F238E27FC236}">
                  <a16:creationId xmlns:a16="http://schemas.microsoft.com/office/drawing/2014/main" id="{C4F83D12-DFD8-4467-92F0-07C7909D198F}"/>
                </a:ext>
              </a:extLst>
            </p:cNvPr>
            <p:cNvSpPr txBox="1"/>
            <p:nvPr/>
          </p:nvSpPr>
          <p:spPr>
            <a:xfrm>
              <a:off x="8042690" y="5934935"/>
              <a:ext cx="301960" cy="1846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700">
                  <a:latin typeface="+mn-ea"/>
                  <a:ea typeface="+mn-ea"/>
                </a:rPr>
                <a:t>TO</a:t>
              </a:r>
              <a:endParaRPr lang="ja-JP" altLang="en-US" sz="700">
                <a:latin typeface="+mn-ea"/>
                <a:ea typeface="+mn-ea"/>
              </a:endParaRPr>
            </a:p>
          </p:txBody>
        </p:sp>
        <p:sp>
          <p:nvSpPr>
            <p:cNvPr id="127" name="テキスト ボックス 126">
              <a:extLst>
                <a:ext uri="{FF2B5EF4-FFF2-40B4-BE49-F238E27FC236}">
                  <a16:creationId xmlns:a16="http://schemas.microsoft.com/office/drawing/2014/main" id="{EAA568A8-D786-4C5C-8E56-363756B9A3C5}"/>
                </a:ext>
              </a:extLst>
            </p:cNvPr>
            <p:cNvSpPr txBox="1"/>
            <p:nvPr/>
          </p:nvSpPr>
          <p:spPr>
            <a:xfrm>
              <a:off x="8042690" y="6250864"/>
              <a:ext cx="874752" cy="1846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700">
                  <a:latin typeface="+mn-ea"/>
                  <a:ea typeface="+mn-ea"/>
                </a:rPr>
                <a:t>スポーツ推進委員</a:t>
              </a:r>
            </a:p>
          </p:txBody>
        </p:sp>
        <p:sp>
          <p:nvSpPr>
            <p:cNvPr id="128" name="テキスト ボックス 127">
              <a:extLst>
                <a:ext uri="{FF2B5EF4-FFF2-40B4-BE49-F238E27FC236}">
                  <a16:creationId xmlns:a16="http://schemas.microsoft.com/office/drawing/2014/main" id="{D4B82434-A160-4A60-9444-6788F39D9C9E}"/>
                </a:ext>
              </a:extLst>
            </p:cNvPr>
            <p:cNvSpPr txBox="1"/>
            <p:nvPr/>
          </p:nvSpPr>
          <p:spPr>
            <a:xfrm>
              <a:off x="8042690" y="6408034"/>
              <a:ext cx="454383" cy="1846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700">
                  <a:latin typeface="+mn-ea"/>
                  <a:ea typeface="+mn-ea"/>
                </a:rPr>
                <a:t>警備員</a:t>
              </a:r>
            </a:p>
          </p:txBody>
        </p:sp>
        <p:sp>
          <p:nvSpPr>
            <p:cNvPr id="129" name="テキスト ボックス 128">
              <a:extLst>
                <a:ext uri="{FF2B5EF4-FFF2-40B4-BE49-F238E27FC236}">
                  <a16:creationId xmlns:a16="http://schemas.microsoft.com/office/drawing/2014/main" id="{881AA3F4-F571-46B7-AB2E-921B9150DB97}"/>
                </a:ext>
              </a:extLst>
            </p:cNvPr>
            <p:cNvSpPr txBox="1"/>
            <p:nvPr/>
          </p:nvSpPr>
          <p:spPr>
            <a:xfrm>
              <a:off x="8042690" y="6111157"/>
              <a:ext cx="454383" cy="1846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700">
                  <a:latin typeface="+mn-ea"/>
                  <a:ea typeface="+mn-ea"/>
                </a:rPr>
                <a:t>整理員</a:t>
              </a:r>
            </a:p>
          </p:txBody>
        </p:sp>
        <p:sp>
          <p:nvSpPr>
            <p:cNvPr id="130" name="テキスト ボックス 129">
              <a:extLst>
                <a:ext uri="{FF2B5EF4-FFF2-40B4-BE49-F238E27FC236}">
                  <a16:creationId xmlns:a16="http://schemas.microsoft.com/office/drawing/2014/main" id="{D33B4800-97A0-40D4-A5DE-640B1AD4161E}"/>
                </a:ext>
              </a:extLst>
            </p:cNvPr>
            <p:cNvSpPr txBox="1"/>
            <p:nvPr/>
          </p:nvSpPr>
          <p:spPr>
            <a:xfrm>
              <a:off x="8042690" y="6568379"/>
              <a:ext cx="364533" cy="1846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700">
                  <a:latin typeface="+mn-ea"/>
                  <a:ea typeface="+mn-ea"/>
                </a:rPr>
                <a:t>鉄柵</a:t>
              </a:r>
            </a:p>
          </p:txBody>
        </p:sp>
        <p:sp>
          <p:nvSpPr>
            <p:cNvPr id="131" name="テキスト ボックス 130">
              <a:extLst>
                <a:ext uri="{FF2B5EF4-FFF2-40B4-BE49-F238E27FC236}">
                  <a16:creationId xmlns:a16="http://schemas.microsoft.com/office/drawing/2014/main" id="{E2CBC351-952B-499E-A938-BFA2EE1E3837}"/>
                </a:ext>
              </a:extLst>
            </p:cNvPr>
            <p:cNvSpPr txBox="1"/>
            <p:nvPr/>
          </p:nvSpPr>
          <p:spPr>
            <a:xfrm>
              <a:off x="8042690" y="6733488"/>
              <a:ext cx="425503" cy="1846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700">
                  <a:latin typeface="+mn-ea"/>
                  <a:ea typeface="+mn-ea"/>
                </a:rPr>
                <a:t>プラ柵</a:t>
              </a:r>
            </a:p>
          </p:txBody>
        </p:sp>
        <p:sp>
          <p:nvSpPr>
            <p:cNvPr id="132" name="テキスト ボックス 131">
              <a:extLst>
                <a:ext uri="{FF2B5EF4-FFF2-40B4-BE49-F238E27FC236}">
                  <a16:creationId xmlns:a16="http://schemas.microsoft.com/office/drawing/2014/main" id="{B99F03B7-D284-4A7A-B9A6-596E863AF6B8}"/>
                </a:ext>
              </a:extLst>
            </p:cNvPr>
            <p:cNvSpPr txBox="1"/>
            <p:nvPr/>
          </p:nvSpPr>
          <p:spPr>
            <a:xfrm>
              <a:off x="8037923" y="6881132"/>
              <a:ext cx="653337" cy="1846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700">
                  <a:latin typeface="+mn-ea"/>
                  <a:ea typeface="+mn-ea"/>
                </a:rPr>
                <a:t>カラーコーン</a:t>
              </a:r>
            </a:p>
          </p:txBody>
        </p:sp>
        <p:cxnSp>
          <p:nvCxnSpPr>
            <p:cNvPr id="133" name="直線コネクタ 132">
              <a:extLst>
                <a:ext uri="{FF2B5EF4-FFF2-40B4-BE49-F238E27FC236}">
                  <a16:creationId xmlns:a16="http://schemas.microsoft.com/office/drawing/2014/main" id="{6D6E6452-2816-48AC-A62E-A7605B76F7C5}"/>
                </a:ext>
              </a:extLst>
            </p:cNvPr>
            <p:cNvCxnSpPr/>
            <p:nvPr/>
          </p:nvCxnSpPr>
          <p:spPr>
            <a:xfrm>
              <a:off x="7680411" y="5730138"/>
              <a:ext cx="233574" cy="0"/>
            </a:xfrm>
            <a:prstGeom prst="line">
              <a:avLst/>
            </a:prstGeom>
            <a:ln w="57150">
              <a:solidFill>
                <a:srgbClr val="0066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テキスト ボックス 133">
              <a:extLst>
                <a:ext uri="{FF2B5EF4-FFF2-40B4-BE49-F238E27FC236}">
                  <a16:creationId xmlns:a16="http://schemas.microsoft.com/office/drawing/2014/main" id="{B657BA63-F899-4FBB-977A-2024BF510E0D}"/>
                </a:ext>
              </a:extLst>
            </p:cNvPr>
            <p:cNvSpPr txBox="1"/>
            <p:nvPr/>
          </p:nvSpPr>
          <p:spPr>
            <a:xfrm>
              <a:off x="8042690" y="5628533"/>
              <a:ext cx="661359" cy="1846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700">
                  <a:latin typeface="+mn-ea"/>
                  <a:ea typeface="+mn-ea"/>
                </a:rPr>
                <a:t>バイクコース</a:t>
              </a:r>
            </a:p>
          </p:txBody>
        </p:sp>
        <p:cxnSp>
          <p:nvCxnSpPr>
            <p:cNvPr id="135" name="直線コネクタ 134">
              <a:extLst>
                <a:ext uri="{FF2B5EF4-FFF2-40B4-BE49-F238E27FC236}">
                  <a16:creationId xmlns:a16="http://schemas.microsoft.com/office/drawing/2014/main" id="{78AA2D6A-D45E-47D1-B4EA-378EBFAAA023}"/>
                </a:ext>
              </a:extLst>
            </p:cNvPr>
            <p:cNvCxnSpPr/>
            <p:nvPr/>
          </p:nvCxnSpPr>
          <p:spPr>
            <a:xfrm>
              <a:off x="7681999" y="5884133"/>
              <a:ext cx="230397" cy="0"/>
            </a:xfrm>
            <a:prstGeom prst="line">
              <a:avLst/>
            </a:prstGeom>
            <a:ln w="57150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テキスト ボックス 135">
              <a:extLst>
                <a:ext uri="{FF2B5EF4-FFF2-40B4-BE49-F238E27FC236}">
                  <a16:creationId xmlns:a16="http://schemas.microsoft.com/office/drawing/2014/main" id="{CB18D303-0925-466A-A5E4-2B5AC717D6A9}"/>
                </a:ext>
              </a:extLst>
            </p:cNvPr>
            <p:cNvSpPr txBox="1"/>
            <p:nvPr/>
          </p:nvSpPr>
          <p:spPr>
            <a:xfrm>
              <a:off x="8042690" y="5788878"/>
              <a:ext cx="574718" cy="1846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700">
                  <a:latin typeface="+mn-ea"/>
                  <a:ea typeface="+mn-ea"/>
                </a:rPr>
                <a:t>ランコース</a:t>
              </a:r>
            </a:p>
          </p:txBody>
        </p:sp>
        <p:sp>
          <p:nvSpPr>
            <p:cNvPr id="137" name="テキスト ボックス 136">
              <a:extLst>
                <a:ext uri="{FF2B5EF4-FFF2-40B4-BE49-F238E27FC236}">
                  <a16:creationId xmlns:a16="http://schemas.microsoft.com/office/drawing/2014/main" id="{F9EBE66D-8AB0-41E8-9410-42B4FEED0D2D}"/>
                </a:ext>
              </a:extLst>
            </p:cNvPr>
            <p:cNvSpPr txBox="1"/>
            <p:nvPr/>
          </p:nvSpPr>
          <p:spPr>
            <a:xfrm>
              <a:off x="8036334" y="7044653"/>
              <a:ext cx="544234" cy="1846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700">
                  <a:latin typeface="+mn-ea"/>
                  <a:ea typeface="+mn-ea"/>
                </a:rPr>
                <a:t>車両導線</a:t>
              </a:r>
            </a:p>
          </p:txBody>
        </p:sp>
        <p:cxnSp>
          <p:nvCxnSpPr>
            <p:cNvPr id="138" name="直線矢印コネクタ 137">
              <a:extLst>
                <a:ext uri="{FF2B5EF4-FFF2-40B4-BE49-F238E27FC236}">
                  <a16:creationId xmlns:a16="http://schemas.microsoft.com/office/drawing/2014/main" id="{822FC448-F4A0-48FD-A0E4-3E66F4DD86B1}"/>
                </a:ext>
              </a:extLst>
            </p:cNvPr>
            <p:cNvCxnSpPr/>
            <p:nvPr/>
          </p:nvCxnSpPr>
          <p:spPr>
            <a:xfrm>
              <a:off x="7680411" y="7158958"/>
              <a:ext cx="257409" cy="1587"/>
            </a:xfrm>
            <a:prstGeom prst="straightConnector1">
              <a:avLst/>
            </a:prstGeom>
            <a:ln w="38100">
              <a:solidFill>
                <a:srgbClr val="000099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線矢印コネクタ 138">
              <a:extLst>
                <a:ext uri="{FF2B5EF4-FFF2-40B4-BE49-F238E27FC236}">
                  <a16:creationId xmlns:a16="http://schemas.microsoft.com/office/drawing/2014/main" id="{B443A20C-7FA9-4ADE-ACA1-867F34501B04}"/>
                </a:ext>
              </a:extLst>
            </p:cNvPr>
            <p:cNvCxnSpPr/>
            <p:nvPr/>
          </p:nvCxnSpPr>
          <p:spPr>
            <a:xfrm>
              <a:off x="7662932" y="7332004"/>
              <a:ext cx="270121" cy="1588"/>
            </a:xfrm>
            <a:prstGeom prst="straightConnector1">
              <a:avLst/>
            </a:prstGeom>
            <a:ln w="22225">
              <a:solidFill>
                <a:srgbClr val="FF0000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テキスト ボックス 139">
              <a:extLst>
                <a:ext uri="{FF2B5EF4-FFF2-40B4-BE49-F238E27FC236}">
                  <a16:creationId xmlns:a16="http://schemas.microsoft.com/office/drawing/2014/main" id="{2E3AB7C0-1586-4680-8A70-26C26D56DA6B}"/>
                </a:ext>
              </a:extLst>
            </p:cNvPr>
            <p:cNvSpPr txBox="1"/>
            <p:nvPr/>
          </p:nvSpPr>
          <p:spPr>
            <a:xfrm>
              <a:off x="8036334" y="7236749"/>
              <a:ext cx="454383" cy="1846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700">
                  <a:latin typeface="+mn-ea"/>
                  <a:ea typeface="+mn-ea"/>
                </a:rPr>
                <a:t>横断路</a:t>
              </a:r>
            </a:p>
          </p:txBody>
        </p:sp>
        <p:sp>
          <p:nvSpPr>
            <p:cNvPr id="141" name="テキスト ボックス 140">
              <a:extLst>
                <a:ext uri="{FF2B5EF4-FFF2-40B4-BE49-F238E27FC236}">
                  <a16:creationId xmlns:a16="http://schemas.microsoft.com/office/drawing/2014/main" id="{36AF4918-CEBD-4177-A27B-77A8E8FF206D}"/>
                </a:ext>
              </a:extLst>
            </p:cNvPr>
            <p:cNvSpPr txBox="1"/>
            <p:nvPr/>
          </p:nvSpPr>
          <p:spPr>
            <a:xfrm>
              <a:off x="8036334" y="7397095"/>
              <a:ext cx="619643" cy="1846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700">
                  <a:latin typeface="+mn-ea"/>
                  <a:ea typeface="+mn-ea"/>
                </a:rPr>
                <a:t>備品置き場</a:t>
              </a:r>
            </a:p>
          </p:txBody>
        </p:sp>
        <p:sp>
          <p:nvSpPr>
            <p:cNvPr id="142" name="星 5 1077">
              <a:extLst>
                <a:ext uri="{FF2B5EF4-FFF2-40B4-BE49-F238E27FC236}">
                  <a16:creationId xmlns:a16="http://schemas.microsoft.com/office/drawing/2014/main" id="{6E637F4D-2BF6-4DA0-8543-22BFB846FC44}"/>
                </a:ext>
              </a:extLst>
            </p:cNvPr>
            <p:cNvSpPr/>
            <p:nvPr/>
          </p:nvSpPr>
          <p:spPr>
            <a:xfrm>
              <a:off x="7725449" y="7421538"/>
              <a:ext cx="144016" cy="144016"/>
            </a:xfrm>
            <a:prstGeom prst="star5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</p:grpSp>
      <p:sp>
        <p:nvSpPr>
          <p:cNvPr id="16" name="フリーフォーム: 図形 15">
            <a:extLst>
              <a:ext uri="{FF2B5EF4-FFF2-40B4-BE49-F238E27FC236}">
                <a16:creationId xmlns:a16="http://schemas.microsoft.com/office/drawing/2014/main" id="{D4CFDBAF-3319-4518-A8AA-2C18F8B92BF0}"/>
              </a:ext>
            </a:extLst>
          </p:cNvPr>
          <p:cNvSpPr/>
          <p:nvPr/>
        </p:nvSpPr>
        <p:spPr>
          <a:xfrm>
            <a:off x="9388738" y="4423172"/>
            <a:ext cx="527843" cy="4325938"/>
          </a:xfrm>
          <a:custGeom>
            <a:avLst/>
            <a:gdLst>
              <a:gd name="connsiteX0" fmla="*/ 0 w 501650"/>
              <a:gd name="connsiteY0" fmla="*/ 4330700 h 4330700"/>
              <a:gd name="connsiteX1" fmla="*/ 31750 w 501650"/>
              <a:gd name="connsiteY1" fmla="*/ 4108450 h 4330700"/>
              <a:gd name="connsiteX2" fmla="*/ 31750 w 501650"/>
              <a:gd name="connsiteY2" fmla="*/ 4114800 h 4330700"/>
              <a:gd name="connsiteX3" fmla="*/ 355600 w 501650"/>
              <a:gd name="connsiteY3" fmla="*/ 4127500 h 4330700"/>
              <a:gd name="connsiteX4" fmla="*/ 368300 w 501650"/>
              <a:gd name="connsiteY4" fmla="*/ 4089400 h 4330700"/>
              <a:gd name="connsiteX5" fmla="*/ 6350 w 501650"/>
              <a:gd name="connsiteY5" fmla="*/ 4064000 h 4330700"/>
              <a:gd name="connsiteX6" fmla="*/ 107950 w 501650"/>
              <a:gd name="connsiteY6" fmla="*/ 3619500 h 4330700"/>
              <a:gd name="connsiteX7" fmla="*/ 184150 w 501650"/>
              <a:gd name="connsiteY7" fmla="*/ 3105150 h 4330700"/>
              <a:gd name="connsiteX8" fmla="*/ 203200 w 501650"/>
              <a:gd name="connsiteY8" fmla="*/ 2794000 h 4330700"/>
              <a:gd name="connsiteX9" fmla="*/ 190500 w 501650"/>
              <a:gd name="connsiteY9" fmla="*/ 2482850 h 4330700"/>
              <a:gd name="connsiteX10" fmla="*/ 158750 w 501650"/>
              <a:gd name="connsiteY10" fmla="*/ 2279650 h 4330700"/>
              <a:gd name="connsiteX11" fmla="*/ 88900 w 501650"/>
              <a:gd name="connsiteY11" fmla="*/ 1968500 h 4330700"/>
              <a:gd name="connsiteX12" fmla="*/ 69850 w 501650"/>
              <a:gd name="connsiteY12" fmla="*/ 1511300 h 4330700"/>
              <a:gd name="connsiteX13" fmla="*/ 95250 w 501650"/>
              <a:gd name="connsiteY13" fmla="*/ 1035050 h 4330700"/>
              <a:gd name="connsiteX14" fmla="*/ 228600 w 501650"/>
              <a:gd name="connsiteY14" fmla="*/ 508000 h 4330700"/>
              <a:gd name="connsiteX15" fmla="*/ 444500 w 501650"/>
              <a:gd name="connsiteY15" fmla="*/ 120650 h 4330700"/>
              <a:gd name="connsiteX16" fmla="*/ 501650 w 501650"/>
              <a:gd name="connsiteY16" fmla="*/ 0 h 4330700"/>
              <a:gd name="connsiteX0" fmla="*/ 0 w 501650"/>
              <a:gd name="connsiteY0" fmla="*/ 4330700 h 4330700"/>
              <a:gd name="connsiteX1" fmla="*/ 31750 w 501650"/>
              <a:gd name="connsiteY1" fmla="*/ 4108450 h 4330700"/>
              <a:gd name="connsiteX2" fmla="*/ 31750 w 501650"/>
              <a:gd name="connsiteY2" fmla="*/ 4114800 h 4330700"/>
              <a:gd name="connsiteX3" fmla="*/ 355600 w 501650"/>
              <a:gd name="connsiteY3" fmla="*/ 4127500 h 4330700"/>
              <a:gd name="connsiteX4" fmla="*/ 368300 w 501650"/>
              <a:gd name="connsiteY4" fmla="*/ 4089400 h 4330700"/>
              <a:gd name="connsiteX5" fmla="*/ 6350 w 501650"/>
              <a:gd name="connsiteY5" fmla="*/ 4064000 h 4330700"/>
              <a:gd name="connsiteX6" fmla="*/ 107950 w 501650"/>
              <a:gd name="connsiteY6" fmla="*/ 3619500 h 4330700"/>
              <a:gd name="connsiteX7" fmla="*/ 184150 w 501650"/>
              <a:gd name="connsiteY7" fmla="*/ 3105150 h 4330700"/>
              <a:gd name="connsiteX8" fmla="*/ 203200 w 501650"/>
              <a:gd name="connsiteY8" fmla="*/ 2794000 h 4330700"/>
              <a:gd name="connsiteX9" fmla="*/ 190500 w 501650"/>
              <a:gd name="connsiteY9" fmla="*/ 2482850 h 4330700"/>
              <a:gd name="connsiteX10" fmla="*/ 158750 w 501650"/>
              <a:gd name="connsiteY10" fmla="*/ 2279650 h 4330700"/>
              <a:gd name="connsiteX11" fmla="*/ 88900 w 501650"/>
              <a:gd name="connsiteY11" fmla="*/ 1968500 h 4330700"/>
              <a:gd name="connsiteX12" fmla="*/ 69850 w 501650"/>
              <a:gd name="connsiteY12" fmla="*/ 1511300 h 4330700"/>
              <a:gd name="connsiteX13" fmla="*/ 95250 w 501650"/>
              <a:gd name="connsiteY13" fmla="*/ 1035050 h 4330700"/>
              <a:gd name="connsiteX14" fmla="*/ 228600 w 501650"/>
              <a:gd name="connsiteY14" fmla="*/ 508000 h 4330700"/>
              <a:gd name="connsiteX15" fmla="*/ 501650 w 501650"/>
              <a:gd name="connsiteY15" fmla="*/ 0 h 4330700"/>
              <a:gd name="connsiteX0" fmla="*/ 0 w 504031"/>
              <a:gd name="connsiteY0" fmla="*/ 4330700 h 4330700"/>
              <a:gd name="connsiteX1" fmla="*/ 31750 w 504031"/>
              <a:gd name="connsiteY1" fmla="*/ 4108450 h 4330700"/>
              <a:gd name="connsiteX2" fmla="*/ 31750 w 504031"/>
              <a:gd name="connsiteY2" fmla="*/ 4114800 h 4330700"/>
              <a:gd name="connsiteX3" fmla="*/ 355600 w 504031"/>
              <a:gd name="connsiteY3" fmla="*/ 4127500 h 4330700"/>
              <a:gd name="connsiteX4" fmla="*/ 368300 w 504031"/>
              <a:gd name="connsiteY4" fmla="*/ 4089400 h 4330700"/>
              <a:gd name="connsiteX5" fmla="*/ 6350 w 504031"/>
              <a:gd name="connsiteY5" fmla="*/ 4064000 h 4330700"/>
              <a:gd name="connsiteX6" fmla="*/ 107950 w 504031"/>
              <a:gd name="connsiteY6" fmla="*/ 3619500 h 4330700"/>
              <a:gd name="connsiteX7" fmla="*/ 184150 w 504031"/>
              <a:gd name="connsiteY7" fmla="*/ 3105150 h 4330700"/>
              <a:gd name="connsiteX8" fmla="*/ 203200 w 504031"/>
              <a:gd name="connsiteY8" fmla="*/ 2794000 h 4330700"/>
              <a:gd name="connsiteX9" fmla="*/ 190500 w 504031"/>
              <a:gd name="connsiteY9" fmla="*/ 2482850 h 4330700"/>
              <a:gd name="connsiteX10" fmla="*/ 158750 w 504031"/>
              <a:gd name="connsiteY10" fmla="*/ 2279650 h 4330700"/>
              <a:gd name="connsiteX11" fmla="*/ 88900 w 504031"/>
              <a:gd name="connsiteY11" fmla="*/ 1968500 h 4330700"/>
              <a:gd name="connsiteX12" fmla="*/ 69850 w 504031"/>
              <a:gd name="connsiteY12" fmla="*/ 1511300 h 4330700"/>
              <a:gd name="connsiteX13" fmla="*/ 95250 w 504031"/>
              <a:gd name="connsiteY13" fmla="*/ 1035050 h 4330700"/>
              <a:gd name="connsiteX14" fmla="*/ 228600 w 504031"/>
              <a:gd name="connsiteY14" fmla="*/ 508000 h 4330700"/>
              <a:gd name="connsiteX15" fmla="*/ 504031 w 504031"/>
              <a:gd name="connsiteY15" fmla="*/ 0 h 4330700"/>
              <a:gd name="connsiteX0" fmla="*/ 0 w 527843"/>
              <a:gd name="connsiteY0" fmla="*/ 4325938 h 4325938"/>
              <a:gd name="connsiteX1" fmla="*/ 31750 w 527843"/>
              <a:gd name="connsiteY1" fmla="*/ 4103688 h 4325938"/>
              <a:gd name="connsiteX2" fmla="*/ 31750 w 527843"/>
              <a:gd name="connsiteY2" fmla="*/ 4110038 h 4325938"/>
              <a:gd name="connsiteX3" fmla="*/ 355600 w 527843"/>
              <a:gd name="connsiteY3" fmla="*/ 4122738 h 4325938"/>
              <a:gd name="connsiteX4" fmla="*/ 368300 w 527843"/>
              <a:gd name="connsiteY4" fmla="*/ 4084638 h 4325938"/>
              <a:gd name="connsiteX5" fmla="*/ 6350 w 527843"/>
              <a:gd name="connsiteY5" fmla="*/ 4059238 h 4325938"/>
              <a:gd name="connsiteX6" fmla="*/ 107950 w 527843"/>
              <a:gd name="connsiteY6" fmla="*/ 3614738 h 4325938"/>
              <a:gd name="connsiteX7" fmla="*/ 184150 w 527843"/>
              <a:gd name="connsiteY7" fmla="*/ 3100388 h 4325938"/>
              <a:gd name="connsiteX8" fmla="*/ 203200 w 527843"/>
              <a:gd name="connsiteY8" fmla="*/ 2789238 h 4325938"/>
              <a:gd name="connsiteX9" fmla="*/ 190500 w 527843"/>
              <a:gd name="connsiteY9" fmla="*/ 2478088 h 4325938"/>
              <a:gd name="connsiteX10" fmla="*/ 158750 w 527843"/>
              <a:gd name="connsiteY10" fmla="*/ 2274888 h 4325938"/>
              <a:gd name="connsiteX11" fmla="*/ 88900 w 527843"/>
              <a:gd name="connsiteY11" fmla="*/ 1963738 h 4325938"/>
              <a:gd name="connsiteX12" fmla="*/ 69850 w 527843"/>
              <a:gd name="connsiteY12" fmla="*/ 1506538 h 4325938"/>
              <a:gd name="connsiteX13" fmla="*/ 95250 w 527843"/>
              <a:gd name="connsiteY13" fmla="*/ 1030288 h 4325938"/>
              <a:gd name="connsiteX14" fmla="*/ 228600 w 527843"/>
              <a:gd name="connsiteY14" fmla="*/ 503238 h 4325938"/>
              <a:gd name="connsiteX15" fmla="*/ 527843 w 527843"/>
              <a:gd name="connsiteY15" fmla="*/ 0 h 4325938"/>
              <a:gd name="connsiteX0" fmla="*/ 0 w 527843"/>
              <a:gd name="connsiteY0" fmla="*/ 4325938 h 4325938"/>
              <a:gd name="connsiteX1" fmla="*/ 31750 w 527843"/>
              <a:gd name="connsiteY1" fmla="*/ 4103688 h 4325938"/>
              <a:gd name="connsiteX2" fmla="*/ 31750 w 527843"/>
              <a:gd name="connsiteY2" fmla="*/ 4110038 h 4325938"/>
              <a:gd name="connsiteX3" fmla="*/ 355600 w 527843"/>
              <a:gd name="connsiteY3" fmla="*/ 4122738 h 4325938"/>
              <a:gd name="connsiteX4" fmla="*/ 368300 w 527843"/>
              <a:gd name="connsiteY4" fmla="*/ 4084638 h 4325938"/>
              <a:gd name="connsiteX5" fmla="*/ 6350 w 527843"/>
              <a:gd name="connsiteY5" fmla="*/ 4059238 h 4325938"/>
              <a:gd name="connsiteX6" fmla="*/ 107950 w 527843"/>
              <a:gd name="connsiteY6" fmla="*/ 3614738 h 4325938"/>
              <a:gd name="connsiteX7" fmla="*/ 184150 w 527843"/>
              <a:gd name="connsiteY7" fmla="*/ 3100388 h 4325938"/>
              <a:gd name="connsiteX8" fmla="*/ 203200 w 527843"/>
              <a:gd name="connsiteY8" fmla="*/ 2789238 h 4325938"/>
              <a:gd name="connsiteX9" fmla="*/ 190500 w 527843"/>
              <a:gd name="connsiteY9" fmla="*/ 2478088 h 4325938"/>
              <a:gd name="connsiteX10" fmla="*/ 158750 w 527843"/>
              <a:gd name="connsiteY10" fmla="*/ 2274888 h 4325938"/>
              <a:gd name="connsiteX11" fmla="*/ 88900 w 527843"/>
              <a:gd name="connsiteY11" fmla="*/ 1963738 h 4325938"/>
              <a:gd name="connsiteX12" fmla="*/ 69850 w 527843"/>
              <a:gd name="connsiteY12" fmla="*/ 1506538 h 4325938"/>
              <a:gd name="connsiteX13" fmla="*/ 95250 w 527843"/>
              <a:gd name="connsiteY13" fmla="*/ 1030288 h 4325938"/>
              <a:gd name="connsiteX14" fmla="*/ 228600 w 527843"/>
              <a:gd name="connsiteY14" fmla="*/ 503238 h 4325938"/>
              <a:gd name="connsiteX15" fmla="*/ 527843 w 527843"/>
              <a:gd name="connsiteY15" fmla="*/ 0 h 4325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7843" h="4325938">
                <a:moveTo>
                  <a:pt x="0" y="4325938"/>
                </a:moveTo>
                <a:cubicBezTo>
                  <a:pt x="13229" y="4232804"/>
                  <a:pt x="26458" y="4139671"/>
                  <a:pt x="31750" y="4103688"/>
                </a:cubicBezTo>
                <a:lnTo>
                  <a:pt x="31750" y="4110038"/>
                </a:lnTo>
                <a:cubicBezTo>
                  <a:pt x="139700" y="4114271"/>
                  <a:pt x="299508" y="4126971"/>
                  <a:pt x="355600" y="4122738"/>
                </a:cubicBezTo>
                <a:cubicBezTo>
                  <a:pt x="411692" y="4118505"/>
                  <a:pt x="385233" y="4090988"/>
                  <a:pt x="368300" y="4084638"/>
                </a:cubicBezTo>
                <a:lnTo>
                  <a:pt x="6350" y="4059238"/>
                </a:lnTo>
                <a:lnTo>
                  <a:pt x="107950" y="3614738"/>
                </a:lnTo>
                <a:lnTo>
                  <a:pt x="184150" y="3100388"/>
                </a:lnTo>
                <a:lnTo>
                  <a:pt x="203200" y="2789238"/>
                </a:lnTo>
                <a:lnTo>
                  <a:pt x="190500" y="2478088"/>
                </a:lnTo>
                <a:lnTo>
                  <a:pt x="158750" y="2274888"/>
                </a:lnTo>
                <a:cubicBezTo>
                  <a:pt x="135467" y="2171171"/>
                  <a:pt x="103717" y="2091796"/>
                  <a:pt x="88900" y="1963738"/>
                </a:cubicBezTo>
                <a:cubicBezTo>
                  <a:pt x="74083" y="1835680"/>
                  <a:pt x="68792" y="1662113"/>
                  <a:pt x="69850" y="1506538"/>
                </a:cubicBezTo>
                <a:cubicBezTo>
                  <a:pt x="70908" y="1350963"/>
                  <a:pt x="68792" y="1197505"/>
                  <a:pt x="95250" y="1030288"/>
                </a:cubicBezTo>
                <a:cubicBezTo>
                  <a:pt x="121708" y="863071"/>
                  <a:pt x="156501" y="674953"/>
                  <a:pt x="228600" y="503238"/>
                </a:cubicBezTo>
                <a:cubicBezTo>
                  <a:pt x="300699" y="331523"/>
                  <a:pt x="442383" y="105833"/>
                  <a:pt x="527843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リーフォーム: 図形 16">
            <a:extLst>
              <a:ext uri="{FF2B5EF4-FFF2-40B4-BE49-F238E27FC236}">
                <a16:creationId xmlns:a16="http://schemas.microsoft.com/office/drawing/2014/main" id="{D73F9071-CDE7-4BDF-B556-BCA20774AA7A}"/>
              </a:ext>
            </a:extLst>
          </p:cNvPr>
          <p:cNvSpPr/>
          <p:nvPr/>
        </p:nvSpPr>
        <p:spPr>
          <a:xfrm>
            <a:off x="8850730" y="2459435"/>
            <a:ext cx="5969679" cy="6286500"/>
          </a:xfrm>
          <a:custGeom>
            <a:avLst/>
            <a:gdLst>
              <a:gd name="connsiteX0" fmla="*/ 1038518 w 5434306"/>
              <a:gd name="connsiteY0" fmla="*/ 1768109 h 2261027"/>
              <a:gd name="connsiteX1" fmla="*/ 1167106 w 5434306"/>
              <a:gd name="connsiteY1" fmla="*/ 1606184 h 2261027"/>
              <a:gd name="connsiteX2" fmla="*/ 1290931 w 5434306"/>
              <a:gd name="connsiteY2" fmla="*/ 1487121 h 2261027"/>
              <a:gd name="connsiteX3" fmla="*/ 1476668 w 5434306"/>
              <a:gd name="connsiteY3" fmla="*/ 1291859 h 2261027"/>
              <a:gd name="connsiteX4" fmla="*/ 1471906 w 5434306"/>
              <a:gd name="connsiteY4" fmla="*/ 1234709 h 2261027"/>
              <a:gd name="connsiteX5" fmla="*/ 1381418 w 5434306"/>
              <a:gd name="connsiteY5" fmla="*/ 1320434 h 2261027"/>
              <a:gd name="connsiteX6" fmla="*/ 1305218 w 5434306"/>
              <a:gd name="connsiteY6" fmla="*/ 1401396 h 2261027"/>
              <a:gd name="connsiteX7" fmla="*/ 1100431 w 5434306"/>
              <a:gd name="connsiteY7" fmla="*/ 1610946 h 2261027"/>
              <a:gd name="connsiteX8" fmla="*/ 957556 w 5434306"/>
              <a:gd name="connsiteY8" fmla="*/ 1749059 h 2261027"/>
              <a:gd name="connsiteX9" fmla="*/ 809918 w 5434306"/>
              <a:gd name="connsiteY9" fmla="*/ 1968134 h 2261027"/>
              <a:gd name="connsiteX10" fmla="*/ 609893 w 5434306"/>
              <a:gd name="connsiteY10" fmla="*/ 2153871 h 2261027"/>
              <a:gd name="connsiteX11" fmla="*/ 319381 w 5434306"/>
              <a:gd name="connsiteY11" fmla="*/ 2249121 h 2261027"/>
              <a:gd name="connsiteX12" fmla="*/ 28868 w 5434306"/>
              <a:gd name="connsiteY12" fmla="*/ 2249121 h 2261027"/>
              <a:gd name="connsiteX13" fmla="*/ 33631 w 5434306"/>
              <a:gd name="connsiteY13" fmla="*/ 2153871 h 2261027"/>
              <a:gd name="connsiteX14" fmla="*/ 233656 w 5434306"/>
              <a:gd name="connsiteY14" fmla="*/ 2149109 h 2261027"/>
              <a:gd name="connsiteX15" fmla="*/ 400343 w 5434306"/>
              <a:gd name="connsiteY15" fmla="*/ 2134821 h 2261027"/>
              <a:gd name="connsiteX16" fmla="*/ 686093 w 5434306"/>
              <a:gd name="connsiteY16" fmla="*/ 2034809 h 2261027"/>
              <a:gd name="connsiteX17" fmla="*/ 814681 w 5434306"/>
              <a:gd name="connsiteY17" fmla="*/ 1896696 h 2261027"/>
              <a:gd name="connsiteX18" fmla="*/ 1048043 w 5434306"/>
              <a:gd name="connsiteY18" fmla="*/ 1539509 h 2261027"/>
              <a:gd name="connsiteX19" fmla="*/ 1257593 w 5434306"/>
              <a:gd name="connsiteY19" fmla="*/ 1268046 h 2261027"/>
              <a:gd name="connsiteX20" fmla="*/ 1443331 w 5434306"/>
              <a:gd name="connsiteY20" fmla="*/ 1077546 h 2261027"/>
              <a:gd name="connsiteX21" fmla="*/ 1714793 w 5434306"/>
              <a:gd name="connsiteY21" fmla="*/ 848946 h 2261027"/>
              <a:gd name="connsiteX22" fmla="*/ 2062456 w 5434306"/>
              <a:gd name="connsiteY22" fmla="*/ 563196 h 2261027"/>
              <a:gd name="connsiteX23" fmla="*/ 2405356 w 5434306"/>
              <a:gd name="connsiteY23" fmla="*/ 263159 h 2261027"/>
              <a:gd name="connsiteX24" fmla="*/ 2691106 w 5434306"/>
              <a:gd name="connsiteY24" fmla="*/ 15509 h 2261027"/>
              <a:gd name="connsiteX25" fmla="*/ 2762543 w 5434306"/>
              <a:gd name="connsiteY25" fmla="*/ 39321 h 2261027"/>
              <a:gd name="connsiteX26" fmla="*/ 2648243 w 5434306"/>
              <a:gd name="connsiteY26" fmla="*/ 148859 h 2261027"/>
              <a:gd name="connsiteX27" fmla="*/ 2519656 w 5434306"/>
              <a:gd name="connsiteY27" fmla="*/ 277446 h 2261027"/>
              <a:gd name="connsiteX28" fmla="*/ 2557756 w 5434306"/>
              <a:gd name="connsiteY28" fmla="*/ 391746 h 2261027"/>
              <a:gd name="connsiteX29" fmla="*/ 2676818 w 5434306"/>
              <a:gd name="connsiteY29" fmla="*/ 520334 h 2261027"/>
              <a:gd name="connsiteX30" fmla="*/ 2929231 w 5434306"/>
              <a:gd name="connsiteY30" fmla="*/ 829896 h 2261027"/>
              <a:gd name="connsiteX31" fmla="*/ 3253081 w 5434306"/>
              <a:gd name="connsiteY31" fmla="*/ 1201371 h 2261027"/>
              <a:gd name="connsiteX32" fmla="*/ 3505493 w 5434306"/>
              <a:gd name="connsiteY32" fmla="*/ 991821 h 2261027"/>
              <a:gd name="connsiteX33" fmla="*/ 4057943 w 5434306"/>
              <a:gd name="connsiteY33" fmla="*/ 1382346 h 2261027"/>
              <a:gd name="connsiteX34" fmla="*/ 4858043 w 5434306"/>
              <a:gd name="connsiteY34" fmla="*/ 1168034 h 2261027"/>
              <a:gd name="connsiteX35" fmla="*/ 5434306 w 5434306"/>
              <a:gd name="connsiteY35" fmla="*/ 610821 h 2261027"/>
              <a:gd name="connsiteX0" fmla="*/ 1038518 w 5434306"/>
              <a:gd name="connsiteY0" fmla="*/ 1768109 h 2261027"/>
              <a:gd name="connsiteX1" fmla="*/ 1167106 w 5434306"/>
              <a:gd name="connsiteY1" fmla="*/ 1606184 h 2261027"/>
              <a:gd name="connsiteX2" fmla="*/ 1290931 w 5434306"/>
              <a:gd name="connsiteY2" fmla="*/ 1487121 h 2261027"/>
              <a:gd name="connsiteX3" fmla="*/ 1476668 w 5434306"/>
              <a:gd name="connsiteY3" fmla="*/ 1291859 h 2261027"/>
              <a:gd name="connsiteX4" fmla="*/ 1471906 w 5434306"/>
              <a:gd name="connsiteY4" fmla="*/ 1234709 h 2261027"/>
              <a:gd name="connsiteX5" fmla="*/ 1381418 w 5434306"/>
              <a:gd name="connsiteY5" fmla="*/ 1320434 h 2261027"/>
              <a:gd name="connsiteX6" fmla="*/ 1305218 w 5434306"/>
              <a:gd name="connsiteY6" fmla="*/ 1401396 h 2261027"/>
              <a:gd name="connsiteX7" fmla="*/ 1100431 w 5434306"/>
              <a:gd name="connsiteY7" fmla="*/ 1610946 h 2261027"/>
              <a:gd name="connsiteX8" fmla="*/ 957556 w 5434306"/>
              <a:gd name="connsiteY8" fmla="*/ 1749059 h 2261027"/>
              <a:gd name="connsiteX9" fmla="*/ 809918 w 5434306"/>
              <a:gd name="connsiteY9" fmla="*/ 1968134 h 2261027"/>
              <a:gd name="connsiteX10" fmla="*/ 609893 w 5434306"/>
              <a:gd name="connsiteY10" fmla="*/ 2153871 h 2261027"/>
              <a:gd name="connsiteX11" fmla="*/ 319381 w 5434306"/>
              <a:gd name="connsiteY11" fmla="*/ 2249121 h 2261027"/>
              <a:gd name="connsiteX12" fmla="*/ 28868 w 5434306"/>
              <a:gd name="connsiteY12" fmla="*/ 2249121 h 2261027"/>
              <a:gd name="connsiteX13" fmla="*/ 33631 w 5434306"/>
              <a:gd name="connsiteY13" fmla="*/ 2153871 h 2261027"/>
              <a:gd name="connsiteX14" fmla="*/ 233656 w 5434306"/>
              <a:gd name="connsiteY14" fmla="*/ 2149109 h 2261027"/>
              <a:gd name="connsiteX15" fmla="*/ 400343 w 5434306"/>
              <a:gd name="connsiteY15" fmla="*/ 2134821 h 2261027"/>
              <a:gd name="connsiteX16" fmla="*/ 686093 w 5434306"/>
              <a:gd name="connsiteY16" fmla="*/ 2034809 h 2261027"/>
              <a:gd name="connsiteX17" fmla="*/ 814681 w 5434306"/>
              <a:gd name="connsiteY17" fmla="*/ 1896696 h 2261027"/>
              <a:gd name="connsiteX18" fmla="*/ 1048043 w 5434306"/>
              <a:gd name="connsiteY18" fmla="*/ 1539509 h 2261027"/>
              <a:gd name="connsiteX19" fmla="*/ 1257593 w 5434306"/>
              <a:gd name="connsiteY19" fmla="*/ 1268046 h 2261027"/>
              <a:gd name="connsiteX20" fmla="*/ 1443331 w 5434306"/>
              <a:gd name="connsiteY20" fmla="*/ 1077546 h 2261027"/>
              <a:gd name="connsiteX21" fmla="*/ 1714793 w 5434306"/>
              <a:gd name="connsiteY21" fmla="*/ 848946 h 2261027"/>
              <a:gd name="connsiteX22" fmla="*/ 2062456 w 5434306"/>
              <a:gd name="connsiteY22" fmla="*/ 563196 h 2261027"/>
              <a:gd name="connsiteX23" fmla="*/ 2405356 w 5434306"/>
              <a:gd name="connsiteY23" fmla="*/ 263159 h 2261027"/>
              <a:gd name="connsiteX24" fmla="*/ 2691106 w 5434306"/>
              <a:gd name="connsiteY24" fmla="*/ 15509 h 2261027"/>
              <a:gd name="connsiteX25" fmla="*/ 2762543 w 5434306"/>
              <a:gd name="connsiteY25" fmla="*/ 39321 h 2261027"/>
              <a:gd name="connsiteX26" fmla="*/ 2648243 w 5434306"/>
              <a:gd name="connsiteY26" fmla="*/ 148859 h 2261027"/>
              <a:gd name="connsiteX27" fmla="*/ 2519656 w 5434306"/>
              <a:gd name="connsiteY27" fmla="*/ 277446 h 2261027"/>
              <a:gd name="connsiteX28" fmla="*/ 2557756 w 5434306"/>
              <a:gd name="connsiteY28" fmla="*/ 391746 h 2261027"/>
              <a:gd name="connsiteX29" fmla="*/ 2676818 w 5434306"/>
              <a:gd name="connsiteY29" fmla="*/ 520334 h 2261027"/>
              <a:gd name="connsiteX30" fmla="*/ 2929231 w 5434306"/>
              <a:gd name="connsiteY30" fmla="*/ 829896 h 2261027"/>
              <a:gd name="connsiteX31" fmla="*/ 3253081 w 5434306"/>
              <a:gd name="connsiteY31" fmla="*/ 1201371 h 2261027"/>
              <a:gd name="connsiteX32" fmla="*/ 3505493 w 5434306"/>
              <a:gd name="connsiteY32" fmla="*/ 991821 h 2261027"/>
              <a:gd name="connsiteX33" fmla="*/ 4057943 w 5434306"/>
              <a:gd name="connsiteY33" fmla="*/ 1382346 h 2261027"/>
              <a:gd name="connsiteX34" fmla="*/ 5043780 w 5434306"/>
              <a:gd name="connsiteY34" fmla="*/ 1182322 h 2261027"/>
              <a:gd name="connsiteX35" fmla="*/ 5434306 w 5434306"/>
              <a:gd name="connsiteY35" fmla="*/ 610821 h 2261027"/>
              <a:gd name="connsiteX0" fmla="*/ 1038518 w 5858168"/>
              <a:gd name="connsiteY0" fmla="*/ 1768109 h 2261027"/>
              <a:gd name="connsiteX1" fmla="*/ 1167106 w 5858168"/>
              <a:gd name="connsiteY1" fmla="*/ 1606184 h 2261027"/>
              <a:gd name="connsiteX2" fmla="*/ 1290931 w 5858168"/>
              <a:gd name="connsiteY2" fmla="*/ 1487121 h 2261027"/>
              <a:gd name="connsiteX3" fmla="*/ 1476668 w 5858168"/>
              <a:gd name="connsiteY3" fmla="*/ 1291859 h 2261027"/>
              <a:gd name="connsiteX4" fmla="*/ 1471906 w 5858168"/>
              <a:gd name="connsiteY4" fmla="*/ 1234709 h 2261027"/>
              <a:gd name="connsiteX5" fmla="*/ 1381418 w 5858168"/>
              <a:gd name="connsiteY5" fmla="*/ 1320434 h 2261027"/>
              <a:gd name="connsiteX6" fmla="*/ 1305218 w 5858168"/>
              <a:gd name="connsiteY6" fmla="*/ 1401396 h 2261027"/>
              <a:gd name="connsiteX7" fmla="*/ 1100431 w 5858168"/>
              <a:gd name="connsiteY7" fmla="*/ 1610946 h 2261027"/>
              <a:gd name="connsiteX8" fmla="*/ 957556 w 5858168"/>
              <a:gd name="connsiteY8" fmla="*/ 1749059 h 2261027"/>
              <a:gd name="connsiteX9" fmla="*/ 809918 w 5858168"/>
              <a:gd name="connsiteY9" fmla="*/ 1968134 h 2261027"/>
              <a:gd name="connsiteX10" fmla="*/ 609893 w 5858168"/>
              <a:gd name="connsiteY10" fmla="*/ 2153871 h 2261027"/>
              <a:gd name="connsiteX11" fmla="*/ 319381 w 5858168"/>
              <a:gd name="connsiteY11" fmla="*/ 2249121 h 2261027"/>
              <a:gd name="connsiteX12" fmla="*/ 28868 w 5858168"/>
              <a:gd name="connsiteY12" fmla="*/ 2249121 h 2261027"/>
              <a:gd name="connsiteX13" fmla="*/ 33631 w 5858168"/>
              <a:gd name="connsiteY13" fmla="*/ 2153871 h 2261027"/>
              <a:gd name="connsiteX14" fmla="*/ 233656 w 5858168"/>
              <a:gd name="connsiteY14" fmla="*/ 2149109 h 2261027"/>
              <a:gd name="connsiteX15" fmla="*/ 400343 w 5858168"/>
              <a:gd name="connsiteY15" fmla="*/ 2134821 h 2261027"/>
              <a:gd name="connsiteX16" fmla="*/ 686093 w 5858168"/>
              <a:gd name="connsiteY16" fmla="*/ 2034809 h 2261027"/>
              <a:gd name="connsiteX17" fmla="*/ 814681 w 5858168"/>
              <a:gd name="connsiteY17" fmla="*/ 1896696 h 2261027"/>
              <a:gd name="connsiteX18" fmla="*/ 1048043 w 5858168"/>
              <a:gd name="connsiteY18" fmla="*/ 1539509 h 2261027"/>
              <a:gd name="connsiteX19" fmla="*/ 1257593 w 5858168"/>
              <a:gd name="connsiteY19" fmla="*/ 1268046 h 2261027"/>
              <a:gd name="connsiteX20" fmla="*/ 1443331 w 5858168"/>
              <a:gd name="connsiteY20" fmla="*/ 1077546 h 2261027"/>
              <a:gd name="connsiteX21" fmla="*/ 1714793 w 5858168"/>
              <a:gd name="connsiteY21" fmla="*/ 848946 h 2261027"/>
              <a:gd name="connsiteX22" fmla="*/ 2062456 w 5858168"/>
              <a:gd name="connsiteY22" fmla="*/ 563196 h 2261027"/>
              <a:gd name="connsiteX23" fmla="*/ 2405356 w 5858168"/>
              <a:gd name="connsiteY23" fmla="*/ 263159 h 2261027"/>
              <a:gd name="connsiteX24" fmla="*/ 2691106 w 5858168"/>
              <a:gd name="connsiteY24" fmla="*/ 15509 h 2261027"/>
              <a:gd name="connsiteX25" fmla="*/ 2762543 w 5858168"/>
              <a:gd name="connsiteY25" fmla="*/ 39321 h 2261027"/>
              <a:gd name="connsiteX26" fmla="*/ 2648243 w 5858168"/>
              <a:gd name="connsiteY26" fmla="*/ 148859 h 2261027"/>
              <a:gd name="connsiteX27" fmla="*/ 2519656 w 5858168"/>
              <a:gd name="connsiteY27" fmla="*/ 277446 h 2261027"/>
              <a:gd name="connsiteX28" fmla="*/ 2557756 w 5858168"/>
              <a:gd name="connsiteY28" fmla="*/ 391746 h 2261027"/>
              <a:gd name="connsiteX29" fmla="*/ 2676818 w 5858168"/>
              <a:gd name="connsiteY29" fmla="*/ 520334 h 2261027"/>
              <a:gd name="connsiteX30" fmla="*/ 2929231 w 5858168"/>
              <a:gd name="connsiteY30" fmla="*/ 829896 h 2261027"/>
              <a:gd name="connsiteX31" fmla="*/ 3253081 w 5858168"/>
              <a:gd name="connsiteY31" fmla="*/ 1201371 h 2261027"/>
              <a:gd name="connsiteX32" fmla="*/ 3505493 w 5858168"/>
              <a:gd name="connsiteY32" fmla="*/ 991821 h 2261027"/>
              <a:gd name="connsiteX33" fmla="*/ 4057943 w 5858168"/>
              <a:gd name="connsiteY33" fmla="*/ 1382346 h 2261027"/>
              <a:gd name="connsiteX34" fmla="*/ 5043780 w 5858168"/>
              <a:gd name="connsiteY34" fmla="*/ 1182322 h 2261027"/>
              <a:gd name="connsiteX35" fmla="*/ 5858168 w 5858168"/>
              <a:gd name="connsiteY35" fmla="*/ 334596 h 2261027"/>
              <a:gd name="connsiteX0" fmla="*/ 1038518 w 5921299"/>
              <a:gd name="connsiteY0" fmla="*/ 1768109 h 2261027"/>
              <a:gd name="connsiteX1" fmla="*/ 1167106 w 5921299"/>
              <a:gd name="connsiteY1" fmla="*/ 1606184 h 2261027"/>
              <a:gd name="connsiteX2" fmla="*/ 1290931 w 5921299"/>
              <a:gd name="connsiteY2" fmla="*/ 1487121 h 2261027"/>
              <a:gd name="connsiteX3" fmla="*/ 1476668 w 5921299"/>
              <a:gd name="connsiteY3" fmla="*/ 1291859 h 2261027"/>
              <a:gd name="connsiteX4" fmla="*/ 1471906 w 5921299"/>
              <a:gd name="connsiteY4" fmla="*/ 1234709 h 2261027"/>
              <a:gd name="connsiteX5" fmla="*/ 1381418 w 5921299"/>
              <a:gd name="connsiteY5" fmla="*/ 1320434 h 2261027"/>
              <a:gd name="connsiteX6" fmla="*/ 1305218 w 5921299"/>
              <a:gd name="connsiteY6" fmla="*/ 1401396 h 2261027"/>
              <a:gd name="connsiteX7" fmla="*/ 1100431 w 5921299"/>
              <a:gd name="connsiteY7" fmla="*/ 1610946 h 2261027"/>
              <a:gd name="connsiteX8" fmla="*/ 957556 w 5921299"/>
              <a:gd name="connsiteY8" fmla="*/ 1749059 h 2261027"/>
              <a:gd name="connsiteX9" fmla="*/ 809918 w 5921299"/>
              <a:gd name="connsiteY9" fmla="*/ 1968134 h 2261027"/>
              <a:gd name="connsiteX10" fmla="*/ 609893 w 5921299"/>
              <a:gd name="connsiteY10" fmla="*/ 2153871 h 2261027"/>
              <a:gd name="connsiteX11" fmla="*/ 319381 w 5921299"/>
              <a:gd name="connsiteY11" fmla="*/ 2249121 h 2261027"/>
              <a:gd name="connsiteX12" fmla="*/ 28868 w 5921299"/>
              <a:gd name="connsiteY12" fmla="*/ 2249121 h 2261027"/>
              <a:gd name="connsiteX13" fmla="*/ 33631 w 5921299"/>
              <a:gd name="connsiteY13" fmla="*/ 2153871 h 2261027"/>
              <a:gd name="connsiteX14" fmla="*/ 233656 w 5921299"/>
              <a:gd name="connsiteY14" fmla="*/ 2149109 h 2261027"/>
              <a:gd name="connsiteX15" fmla="*/ 400343 w 5921299"/>
              <a:gd name="connsiteY15" fmla="*/ 2134821 h 2261027"/>
              <a:gd name="connsiteX16" fmla="*/ 686093 w 5921299"/>
              <a:gd name="connsiteY16" fmla="*/ 2034809 h 2261027"/>
              <a:gd name="connsiteX17" fmla="*/ 814681 w 5921299"/>
              <a:gd name="connsiteY17" fmla="*/ 1896696 h 2261027"/>
              <a:gd name="connsiteX18" fmla="*/ 1048043 w 5921299"/>
              <a:gd name="connsiteY18" fmla="*/ 1539509 h 2261027"/>
              <a:gd name="connsiteX19" fmla="*/ 1257593 w 5921299"/>
              <a:gd name="connsiteY19" fmla="*/ 1268046 h 2261027"/>
              <a:gd name="connsiteX20" fmla="*/ 1443331 w 5921299"/>
              <a:gd name="connsiteY20" fmla="*/ 1077546 h 2261027"/>
              <a:gd name="connsiteX21" fmla="*/ 1714793 w 5921299"/>
              <a:gd name="connsiteY21" fmla="*/ 848946 h 2261027"/>
              <a:gd name="connsiteX22" fmla="*/ 2062456 w 5921299"/>
              <a:gd name="connsiteY22" fmla="*/ 563196 h 2261027"/>
              <a:gd name="connsiteX23" fmla="*/ 2405356 w 5921299"/>
              <a:gd name="connsiteY23" fmla="*/ 263159 h 2261027"/>
              <a:gd name="connsiteX24" fmla="*/ 2691106 w 5921299"/>
              <a:gd name="connsiteY24" fmla="*/ 15509 h 2261027"/>
              <a:gd name="connsiteX25" fmla="*/ 2762543 w 5921299"/>
              <a:gd name="connsiteY25" fmla="*/ 39321 h 2261027"/>
              <a:gd name="connsiteX26" fmla="*/ 2648243 w 5921299"/>
              <a:gd name="connsiteY26" fmla="*/ 148859 h 2261027"/>
              <a:gd name="connsiteX27" fmla="*/ 2519656 w 5921299"/>
              <a:gd name="connsiteY27" fmla="*/ 277446 h 2261027"/>
              <a:gd name="connsiteX28" fmla="*/ 2557756 w 5921299"/>
              <a:gd name="connsiteY28" fmla="*/ 391746 h 2261027"/>
              <a:gd name="connsiteX29" fmla="*/ 2676818 w 5921299"/>
              <a:gd name="connsiteY29" fmla="*/ 520334 h 2261027"/>
              <a:gd name="connsiteX30" fmla="*/ 2929231 w 5921299"/>
              <a:gd name="connsiteY30" fmla="*/ 829896 h 2261027"/>
              <a:gd name="connsiteX31" fmla="*/ 3253081 w 5921299"/>
              <a:gd name="connsiteY31" fmla="*/ 1201371 h 2261027"/>
              <a:gd name="connsiteX32" fmla="*/ 3505493 w 5921299"/>
              <a:gd name="connsiteY32" fmla="*/ 991821 h 2261027"/>
              <a:gd name="connsiteX33" fmla="*/ 4057943 w 5921299"/>
              <a:gd name="connsiteY33" fmla="*/ 1382346 h 2261027"/>
              <a:gd name="connsiteX34" fmla="*/ 5043780 w 5921299"/>
              <a:gd name="connsiteY34" fmla="*/ 1182322 h 2261027"/>
              <a:gd name="connsiteX35" fmla="*/ 5858168 w 5921299"/>
              <a:gd name="connsiteY35" fmla="*/ 334596 h 2261027"/>
              <a:gd name="connsiteX36" fmla="*/ 5867693 w 5921299"/>
              <a:gd name="connsiteY36" fmla="*/ 334596 h 2261027"/>
              <a:gd name="connsiteX0" fmla="*/ 1038518 w 5952559"/>
              <a:gd name="connsiteY0" fmla="*/ 1768109 h 2261027"/>
              <a:gd name="connsiteX1" fmla="*/ 1167106 w 5952559"/>
              <a:gd name="connsiteY1" fmla="*/ 1606184 h 2261027"/>
              <a:gd name="connsiteX2" fmla="*/ 1290931 w 5952559"/>
              <a:gd name="connsiteY2" fmla="*/ 1487121 h 2261027"/>
              <a:gd name="connsiteX3" fmla="*/ 1476668 w 5952559"/>
              <a:gd name="connsiteY3" fmla="*/ 1291859 h 2261027"/>
              <a:gd name="connsiteX4" fmla="*/ 1471906 w 5952559"/>
              <a:gd name="connsiteY4" fmla="*/ 1234709 h 2261027"/>
              <a:gd name="connsiteX5" fmla="*/ 1381418 w 5952559"/>
              <a:gd name="connsiteY5" fmla="*/ 1320434 h 2261027"/>
              <a:gd name="connsiteX6" fmla="*/ 1305218 w 5952559"/>
              <a:gd name="connsiteY6" fmla="*/ 1401396 h 2261027"/>
              <a:gd name="connsiteX7" fmla="*/ 1100431 w 5952559"/>
              <a:gd name="connsiteY7" fmla="*/ 1610946 h 2261027"/>
              <a:gd name="connsiteX8" fmla="*/ 957556 w 5952559"/>
              <a:gd name="connsiteY8" fmla="*/ 1749059 h 2261027"/>
              <a:gd name="connsiteX9" fmla="*/ 809918 w 5952559"/>
              <a:gd name="connsiteY9" fmla="*/ 1968134 h 2261027"/>
              <a:gd name="connsiteX10" fmla="*/ 609893 w 5952559"/>
              <a:gd name="connsiteY10" fmla="*/ 2153871 h 2261027"/>
              <a:gd name="connsiteX11" fmla="*/ 319381 w 5952559"/>
              <a:gd name="connsiteY11" fmla="*/ 2249121 h 2261027"/>
              <a:gd name="connsiteX12" fmla="*/ 28868 w 5952559"/>
              <a:gd name="connsiteY12" fmla="*/ 2249121 h 2261027"/>
              <a:gd name="connsiteX13" fmla="*/ 33631 w 5952559"/>
              <a:gd name="connsiteY13" fmla="*/ 2153871 h 2261027"/>
              <a:gd name="connsiteX14" fmla="*/ 233656 w 5952559"/>
              <a:gd name="connsiteY14" fmla="*/ 2149109 h 2261027"/>
              <a:gd name="connsiteX15" fmla="*/ 400343 w 5952559"/>
              <a:gd name="connsiteY15" fmla="*/ 2134821 h 2261027"/>
              <a:gd name="connsiteX16" fmla="*/ 686093 w 5952559"/>
              <a:gd name="connsiteY16" fmla="*/ 2034809 h 2261027"/>
              <a:gd name="connsiteX17" fmla="*/ 814681 w 5952559"/>
              <a:gd name="connsiteY17" fmla="*/ 1896696 h 2261027"/>
              <a:gd name="connsiteX18" fmla="*/ 1048043 w 5952559"/>
              <a:gd name="connsiteY18" fmla="*/ 1539509 h 2261027"/>
              <a:gd name="connsiteX19" fmla="*/ 1257593 w 5952559"/>
              <a:gd name="connsiteY19" fmla="*/ 1268046 h 2261027"/>
              <a:gd name="connsiteX20" fmla="*/ 1443331 w 5952559"/>
              <a:gd name="connsiteY20" fmla="*/ 1077546 h 2261027"/>
              <a:gd name="connsiteX21" fmla="*/ 1714793 w 5952559"/>
              <a:gd name="connsiteY21" fmla="*/ 848946 h 2261027"/>
              <a:gd name="connsiteX22" fmla="*/ 2062456 w 5952559"/>
              <a:gd name="connsiteY22" fmla="*/ 563196 h 2261027"/>
              <a:gd name="connsiteX23" fmla="*/ 2405356 w 5952559"/>
              <a:gd name="connsiteY23" fmla="*/ 263159 h 2261027"/>
              <a:gd name="connsiteX24" fmla="*/ 2691106 w 5952559"/>
              <a:gd name="connsiteY24" fmla="*/ 15509 h 2261027"/>
              <a:gd name="connsiteX25" fmla="*/ 2762543 w 5952559"/>
              <a:gd name="connsiteY25" fmla="*/ 39321 h 2261027"/>
              <a:gd name="connsiteX26" fmla="*/ 2648243 w 5952559"/>
              <a:gd name="connsiteY26" fmla="*/ 148859 h 2261027"/>
              <a:gd name="connsiteX27" fmla="*/ 2519656 w 5952559"/>
              <a:gd name="connsiteY27" fmla="*/ 277446 h 2261027"/>
              <a:gd name="connsiteX28" fmla="*/ 2557756 w 5952559"/>
              <a:gd name="connsiteY28" fmla="*/ 391746 h 2261027"/>
              <a:gd name="connsiteX29" fmla="*/ 2676818 w 5952559"/>
              <a:gd name="connsiteY29" fmla="*/ 520334 h 2261027"/>
              <a:gd name="connsiteX30" fmla="*/ 2929231 w 5952559"/>
              <a:gd name="connsiteY30" fmla="*/ 829896 h 2261027"/>
              <a:gd name="connsiteX31" fmla="*/ 3253081 w 5952559"/>
              <a:gd name="connsiteY31" fmla="*/ 1201371 h 2261027"/>
              <a:gd name="connsiteX32" fmla="*/ 3505493 w 5952559"/>
              <a:gd name="connsiteY32" fmla="*/ 991821 h 2261027"/>
              <a:gd name="connsiteX33" fmla="*/ 4057943 w 5952559"/>
              <a:gd name="connsiteY33" fmla="*/ 1382346 h 2261027"/>
              <a:gd name="connsiteX34" fmla="*/ 5043780 w 5952559"/>
              <a:gd name="connsiteY34" fmla="*/ 1182322 h 2261027"/>
              <a:gd name="connsiteX35" fmla="*/ 5858168 w 5952559"/>
              <a:gd name="connsiteY35" fmla="*/ 334596 h 2261027"/>
              <a:gd name="connsiteX36" fmla="*/ 5943893 w 5952559"/>
              <a:gd name="connsiteY36" fmla="*/ 358408 h 2261027"/>
              <a:gd name="connsiteX0" fmla="*/ 1038518 w 5958181"/>
              <a:gd name="connsiteY0" fmla="*/ 1768109 h 2261027"/>
              <a:gd name="connsiteX1" fmla="*/ 1167106 w 5958181"/>
              <a:gd name="connsiteY1" fmla="*/ 1606184 h 2261027"/>
              <a:gd name="connsiteX2" fmla="*/ 1290931 w 5958181"/>
              <a:gd name="connsiteY2" fmla="*/ 1487121 h 2261027"/>
              <a:gd name="connsiteX3" fmla="*/ 1476668 w 5958181"/>
              <a:gd name="connsiteY3" fmla="*/ 1291859 h 2261027"/>
              <a:gd name="connsiteX4" fmla="*/ 1471906 w 5958181"/>
              <a:gd name="connsiteY4" fmla="*/ 1234709 h 2261027"/>
              <a:gd name="connsiteX5" fmla="*/ 1381418 w 5958181"/>
              <a:gd name="connsiteY5" fmla="*/ 1320434 h 2261027"/>
              <a:gd name="connsiteX6" fmla="*/ 1305218 w 5958181"/>
              <a:gd name="connsiteY6" fmla="*/ 1401396 h 2261027"/>
              <a:gd name="connsiteX7" fmla="*/ 1100431 w 5958181"/>
              <a:gd name="connsiteY7" fmla="*/ 1610946 h 2261027"/>
              <a:gd name="connsiteX8" fmla="*/ 957556 w 5958181"/>
              <a:gd name="connsiteY8" fmla="*/ 1749059 h 2261027"/>
              <a:gd name="connsiteX9" fmla="*/ 809918 w 5958181"/>
              <a:gd name="connsiteY9" fmla="*/ 1968134 h 2261027"/>
              <a:gd name="connsiteX10" fmla="*/ 609893 w 5958181"/>
              <a:gd name="connsiteY10" fmla="*/ 2153871 h 2261027"/>
              <a:gd name="connsiteX11" fmla="*/ 319381 w 5958181"/>
              <a:gd name="connsiteY11" fmla="*/ 2249121 h 2261027"/>
              <a:gd name="connsiteX12" fmla="*/ 28868 w 5958181"/>
              <a:gd name="connsiteY12" fmla="*/ 2249121 h 2261027"/>
              <a:gd name="connsiteX13" fmla="*/ 33631 w 5958181"/>
              <a:gd name="connsiteY13" fmla="*/ 2153871 h 2261027"/>
              <a:gd name="connsiteX14" fmla="*/ 233656 w 5958181"/>
              <a:gd name="connsiteY14" fmla="*/ 2149109 h 2261027"/>
              <a:gd name="connsiteX15" fmla="*/ 400343 w 5958181"/>
              <a:gd name="connsiteY15" fmla="*/ 2134821 h 2261027"/>
              <a:gd name="connsiteX16" fmla="*/ 686093 w 5958181"/>
              <a:gd name="connsiteY16" fmla="*/ 2034809 h 2261027"/>
              <a:gd name="connsiteX17" fmla="*/ 814681 w 5958181"/>
              <a:gd name="connsiteY17" fmla="*/ 1896696 h 2261027"/>
              <a:gd name="connsiteX18" fmla="*/ 1048043 w 5958181"/>
              <a:gd name="connsiteY18" fmla="*/ 1539509 h 2261027"/>
              <a:gd name="connsiteX19" fmla="*/ 1257593 w 5958181"/>
              <a:gd name="connsiteY19" fmla="*/ 1268046 h 2261027"/>
              <a:gd name="connsiteX20" fmla="*/ 1443331 w 5958181"/>
              <a:gd name="connsiteY20" fmla="*/ 1077546 h 2261027"/>
              <a:gd name="connsiteX21" fmla="*/ 1714793 w 5958181"/>
              <a:gd name="connsiteY21" fmla="*/ 848946 h 2261027"/>
              <a:gd name="connsiteX22" fmla="*/ 2062456 w 5958181"/>
              <a:gd name="connsiteY22" fmla="*/ 563196 h 2261027"/>
              <a:gd name="connsiteX23" fmla="*/ 2405356 w 5958181"/>
              <a:gd name="connsiteY23" fmla="*/ 263159 h 2261027"/>
              <a:gd name="connsiteX24" fmla="*/ 2691106 w 5958181"/>
              <a:gd name="connsiteY24" fmla="*/ 15509 h 2261027"/>
              <a:gd name="connsiteX25" fmla="*/ 2762543 w 5958181"/>
              <a:gd name="connsiteY25" fmla="*/ 39321 h 2261027"/>
              <a:gd name="connsiteX26" fmla="*/ 2648243 w 5958181"/>
              <a:gd name="connsiteY26" fmla="*/ 148859 h 2261027"/>
              <a:gd name="connsiteX27" fmla="*/ 2519656 w 5958181"/>
              <a:gd name="connsiteY27" fmla="*/ 277446 h 2261027"/>
              <a:gd name="connsiteX28" fmla="*/ 2557756 w 5958181"/>
              <a:gd name="connsiteY28" fmla="*/ 391746 h 2261027"/>
              <a:gd name="connsiteX29" fmla="*/ 2676818 w 5958181"/>
              <a:gd name="connsiteY29" fmla="*/ 520334 h 2261027"/>
              <a:gd name="connsiteX30" fmla="*/ 2929231 w 5958181"/>
              <a:gd name="connsiteY30" fmla="*/ 829896 h 2261027"/>
              <a:gd name="connsiteX31" fmla="*/ 3253081 w 5958181"/>
              <a:gd name="connsiteY31" fmla="*/ 1201371 h 2261027"/>
              <a:gd name="connsiteX32" fmla="*/ 3505493 w 5958181"/>
              <a:gd name="connsiteY32" fmla="*/ 991821 h 2261027"/>
              <a:gd name="connsiteX33" fmla="*/ 4057943 w 5958181"/>
              <a:gd name="connsiteY33" fmla="*/ 1382346 h 2261027"/>
              <a:gd name="connsiteX34" fmla="*/ 5043780 w 5958181"/>
              <a:gd name="connsiteY34" fmla="*/ 1182322 h 2261027"/>
              <a:gd name="connsiteX35" fmla="*/ 5858168 w 5958181"/>
              <a:gd name="connsiteY35" fmla="*/ 334596 h 2261027"/>
              <a:gd name="connsiteX36" fmla="*/ 5943893 w 5958181"/>
              <a:gd name="connsiteY36" fmla="*/ 358408 h 2261027"/>
              <a:gd name="connsiteX37" fmla="*/ 5958181 w 5958181"/>
              <a:gd name="connsiteY37" fmla="*/ 358409 h 2261027"/>
              <a:gd name="connsiteX0" fmla="*/ 1038518 w 5952559"/>
              <a:gd name="connsiteY0" fmla="*/ 1768109 h 2261027"/>
              <a:gd name="connsiteX1" fmla="*/ 1167106 w 5952559"/>
              <a:gd name="connsiteY1" fmla="*/ 1606184 h 2261027"/>
              <a:gd name="connsiteX2" fmla="*/ 1290931 w 5952559"/>
              <a:gd name="connsiteY2" fmla="*/ 1487121 h 2261027"/>
              <a:gd name="connsiteX3" fmla="*/ 1476668 w 5952559"/>
              <a:gd name="connsiteY3" fmla="*/ 1291859 h 2261027"/>
              <a:gd name="connsiteX4" fmla="*/ 1471906 w 5952559"/>
              <a:gd name="connsiteY4" fmla="*/ 1234709 h 2261027"/>
              <a:gd name="connsiteX5" fmla="*/ 1381418 w 5952559"/>
              <a:gd name="connsiteY5" fmla="*/ 1320434 h 2261027"/>
              <a:gd name="connsiteX6" fmla="*/ 1305218 w 5952559"/>
              <a:gd name="connsiteY6" fmla="*/ 1401396 h 2261027"/>
              <a:gd name="connsiteX7" fmla="*/ 1100431 w 5952559"/>
              <a:gd name="connsiteY7" fmla="*/ 1610946 h 2261027"/>
              <a:gd name="connsiteX8" fmla="*/ 957556 w 5952559"/>
              <a:gd name="connsiteY8" fmla="*/ 1749059 h 2261027"/>
              <a:gd name="connsiteX9" fmla="*/ 809918 w 5952559"/>
              <a:gd name="connsiteY9" fmla="*/ 1968134 h 2261027"/>
              <a:gd name="connsiteX10" fmla="*/ 609893 w 5952559"/>
              <a:gd name="connsiteY10" fmla="*/ 2153871 h 2261027"/>
              <a:gd name="connsiteX11" fmla="*/ 319381 w 5952559"/>
              <a:gd name="connsiteY11" fmla="*/ 2249121 h 2261027"/>
              <a:gd name="connsiteX12" fmla="*/ 28868 w 5952559"/>
              <a:gd name="connsiteY12" fmla="*/ 2249121 h 2261027"/>
              <a:gd name="connsiteX13" fmla="*/ 33631 w 5952559"/>
              <a:gd name="connsiteY13" fmla="*/ 2153871 h 2261027"/>
              <a:gd name="connsiteX14" fmla="*/ 233656 w 5952559"/>
              <a:gd name="connsiteY14" fmla="*/ 2149109 h 2261027"/>
              <a:gd name="connsiteX15" fmla="*/ 400343 w 5952559"/>
              <a:gd name="connsiteY15" fmla="*/ 2134821 h 2261027"/>
              <a:gd name="connsiteX16" fmla="*/ 686093 w 5952559"/>
              <a:gd name="connsiteY16" fmla="*/ 2034809 h 2261027"/>
              <a:gd name="connsiteX17" fmla="*/ 814681 w 5952559"/>
              <a:gd name="connsiteY17" fmla="*/ 1896696 h 2261027"/>
              <a:gd name="connsiteX18" fmla="*/ 1048043 w 5952559"/>
              <a:gd name="connsiteY18" fmla="*/ 1539509 h 2261027"/>
              <a:gd name="connsiteX19" fmla="*/ 1257593 w 5952559"/>
              <a:gd name="connsiteY19" fmla="*/ 1268046 h 2261027"/>
              <a:gd name="connsiteX20" fmla="*/ 1443331 w 5952559"/>
              <a:gd name="connsiteY20" fmla="*/ 1077546 h 2261027"/>
              <a:gd name="connsiteX21" fmla="*/ 1714793 w 5952559"/>
              <a:gd name="connsiteY21" fmla="*/ 848946 h 2261027"/>
              <a:gd name="connsiteX22" fmla="*/ 2062456 w 5952559"/>
              <a:gd name="connsiteY22" fmla="*/ 563196 h 2261027"/>
              <a:gd name="connsiteX23" fmla="*/ 2405356 w 5952559"/>
              <a:gd name="connsiteY23" fmla="*/ 263159 h 2261027"/>
              <a:gd name="connsiteX24" fmla="*/ 2691106 w 5952559"/>
              <a:gd name="connsiteY24" fmla="*/ 15509 h 2261027"/>
              <a:gd name="connsiteX25" fmla="*/ 2762543 w 5952559"/>
              <a:gd name="connsiteY25" fmla="*/ 39321 h 2261027"/>
              <a:gd name="connsiteX26" fmla="*/ 2648243 w 5952559"/>
              <a:gd name="connsiteY26" fmla="*/ 148859 h 2261027"/>
              <a:gd name="connsiteX27" fmla="*/ 2519656 w 5952559"/>
              <a:gd name="connsiteY27" fmla="*/ 277446 h 2261027"/>
              <a:gd name="connsiteX28" fmla="*/ 2557756 w 5952559"/>
              <a:gd name="connsiteY28" fmla="*/ 391746 h 2261027"/>
              <a:gd name="connsiteX29" fmla="*/ 2676818 w 5952559"/>
              <a:gd name="connsiteY29" fmla="*/ 520334 h 2261027"/>
              <a:gd name="connsiteX30" fmla="*/ 2929231 w 5952559"/>
              <a:gd name="connsiteY30" fmla="*/ 829896 h 2261027"/>
              <a:gd name="connsiteX31" fmla="*/ 3253081 w 5952559"/>
              <a:gd name="connsiteY31" fmla="*/ 1201371 h 2261027"/>
              <a:gd name="connsiteX32" fmla="*/ 3505493 w 5952559"/>
              <a:gd name="connsiteY32" fmla="*/ 991821 h 2261027"/>
              <a:gd name="connsiteX33" fmla="*/ 4057943 w 5952559"/>
              <a:gd name="connsiteY33" fmla="*/ 1382346 h 2261027"/>
              <a:gd name="connsiteX34" fmla="*/ 5043780 w 5952559"/>
              <a:gd name="connsiteY34" fmla="*/ 1182322 h 2261027"/>
              <a:gd name="connsiteX35" fmla="*/ 5858168 w 5952559"/>
              <a:gd name="connsiteY35" fmla="*/ 334596 h 2261027"/>
              <a:gd name="connsiteX36" fmla="*/ 5943893 w 5952559"/>
              <a:gd name="connsiteY36" fmla="*/ 358408 h 2261027"/>
              <a:gd name="connsiteX37" fmla="*/ 5862931 w 5952559"/>
              <a:gd name="connsiteY37" fmla="*/ 434609 h 2261027"/>
              <a:gd name="connsiteX0" fmla="*/ 1038518 w 5952559"/>
              <a:gd name="connsiteY0" fmla="*/ 1768109 h 2261027"/>
              <a:gd name="connsiteX1" fmla="*/ 1167106 w 5952559"/>
              <a:gd name="connsiteY1" fmla="*/ 1606184 h 2261027"/>
              <a:gd name="connsiteX2" fmla="*/ 1290931 w 5952559"/>
              <a:gd name="connsiteY2" fmla="*/ 1487121 h 2261027"/>
              <a:gd name="connsiteX3" fmla="*/ 1476668 w 5952559"/>
              <a:gd name="connsiteY3" fmla="*/ 1291859 h 2261027"/>
              <a:gd name="connsiteX4" fmla="*/ 1471906 w 5952559"/>
              <a:gd name="connsiteY4" fmla="*/ 1234709 h 2261027"/>
              <a:gd name="connsiteX5" fmla="*/ 1381418 w 5952559"/>
              <a:gd name="connsiteY5" fmla="*/ 1320434 h 2261027"/>
              <a:gd name="connsiteX6" fmla="*/ 1305218 w 5952559"/>
              <a:gd name="connsiteY6" fmla="*/ 1401396 h 2261027"/>
              <a:gd name="connsiteX7" fmla="*/ 1100431 w 5952559"/>
              <a:gd name="connsiteY7" fmla="*/ 1610946 h 2261027"/>
              <a:gd name="connsiteX8" fmla="*/ 957556 w 5952559"/>
              <a:gd name="connsiteY8" fmla="*/ 1749059 h 2261027"/>
              <a:gd name="connsiteX9" fmla="*/ 809918 w 5952559"/>
              <a:gd name="connsiteY9" fmla="*/ 1968134 h 2261027"/>
              <a:gd name="connsiteX10" fmla="*/ 609893 w 5952559"/>
              <a:gd name="connsiteY10" fmla="*/ 2153871 h 2261027"/>
              <a:gd name="connsiteX11" fmla="*/ 319381 w 5952559"/>
              <a:gd name="connsiteY11" fmla="*/ 2249121 h 2261027"/>
              <a:gd name="connsiteX12" fmla="*/ 28868 w 5952559"/>
              <a:gd name="connsiteY12" fmla="*/ 2249121 h 2261027"/>
              <a:gd name="connsiteX13" fmla="*/ 33631 w 5952559"/>
              <a:gd name="connsiteY13" fmla="*/ 2153871 h 2261027"/>
              <a:gd name="connsiteX14" fmla="*/ 233656 w 5952559"/>
              <a:gd name="connsiteY14" fmla="*/ 2149109 h 2261027"/>
              <a:gd name="connsiteX15" fmla="*/ 400343 w 5952559"/>
              <a:gd name="connsiteY15" fmla="*/ 2134821 h 2261027"/>
              <a:gd name="connsiteX16" fmla="*/ 686093 w 5952559"/>
              <a:gd name="connsiteY16" fmla="*/ 2034809 h 2261027"/>
              <a:gd name="connsiteX17" fmla="*/ 814681 w 5952559"/>
              <a:gd name="connsiteY17" fmla="*/ 1896696 h 2261027"/>
              <a:gd name="connsiteX18" fmla="*/ 1048043 w 5952559"/>
              <a:gd name="connsiteY18" fmla="*/ 1539509 h 2261027"/>
              <a:gd name="connsiteX19" fmla="*/ 1257593 w 5952559"/>
              <a:gd name="connsiteY19" fmla="*/ 1268046 h 2261027"/>
              <a:gd name="connsiteX20" fmla="*/ 1443331 w 5952559"/>
              <a:gd name="connsiteY20" fmla="*/ 1077546 h 2261027"/>
              <a:gd name="connsiteX21" fmla="*/ 1714793 w 5952559"/>
              <a:gd name="connsiteY21" fmla="*/ 848946 h 2261027"/>
              <a:gd name="connsiteX22" fmla="*/ 2062456 w 5952559"/>
              <a:gd name="connsiteY22" fmla="*/ 563196 h 2261027"/>
              <a:gd name="connsiteX23" fmla="*/ 2405356 w 5952559"/>
              <a:gd name="connsiteY23" fmla="*/ 263159 h 2261027"/>
              <a:gd name="connsiteX24" fmla="*/ 2691106 w 5952559"/>
              <a:gd name="connsiteY24" fmla="*/ 15509 h 2261027"/>
              <a:gd name="connsiteX25" fmla="*/ 2762543 w 5952559"/>
              <a:gd name="connsiteY25" fmla="*/ 39321 h 2261027"/>
              <a:gd name="connsiteX26" fmla="*/ 2648243 w 5952559"/>
              <a:gd name="connsiteY26" fmla="*/ 148859 h 2261027"/>
              <a:gd name="connsiteX27" fmla="*/ 2519656 w 5952559"/>
              <a:gd name="connsiteY27" fmla="*/ 277446 h 2261027"/>
              <a:gd name="connsiteX28" fmla="*/ 2557756 w 5952559"/>
              <a:gd name="connsiteY28" fmla="*/ 391746 h 2261027"/>
              <a:gd name="connsiteX29" fmla="*/ 2676818 w 5952559"/>
              <a:gd name="connsiteY29" fmla="*/ 520334 h 2261027"/>
              <a:gd name="connsiteX30" fmla="*/ 2929231 w 5952559"/>
              <a:gd name="connsiteY30" fmla="*/ 829896 h 2261027"/>
              <a:gd name="connsiteX31" fmla="*/ 3253081 w 5952559"/>
              <a:gd name="connsiteY31" fmla="*/ 1201371 h 2261027"/>
              <a:gd name="connsiteX32" fmla="*/ 3505493 w 5952559"/>
              <a:gd name="connsiteY32" fmla="*/ 991821 h 2261027"/>
              <a:gd name="connsiteX33" fmla="*/ 4057943 w 5952559"/>
              <a:gd name="connsiteY33" fmla="*/ 1382346 h 2261027"/>
              <a:gd name="connsiteX34" fmla="*/ 5043780 w 5952559"/>
              <a:gd name="connsiteY34" fmla="*/ 1182322 h 2261027"/>
              <a:gd name="connsiteX35" fmla="*/ 5858168 w 5952559"/>
              <a:gd name="connsiteY35" fmla="*/ 334596 h 2261027"/>
              <a:gd name="connsiteX36" fmla="*/ 5943893 w 5952559"/>
              <a:gd name="connsiteY36" fmla="*/ 358408 h 2261027"/>
              <a:gd name="connsiteX37" fmla="*/ 4262731 w 5952559"/>
              <a:gd name="connsiteY37" fmla="*/ 2025284 h 2261027"/>
              <a:gd name="connsiteX0" fmla="*/ 1038518 w 5952559"/>
              <a:gd name="connsiteY0" fmla="*/ 1768109 h 2261027"/>
              <a:gd name="connsiteX1" fmla="*/ 1167106 w 5952559"/>
              <a:gd name="connsiteY1" fmla="*/ 1606184 h 2261027"/>
              <a:gd name="connsiteX2" fmla="*/ 1290931 w 5952559"/>
              <a:gd name="connsiteY2" fmla="*/ 1487121 h 2261027"/>
              <a:gd name="connsiteX3" fmla="*/ 1476668 w 5952559"/>
              <a:gd name="connsiteY3" fmla="*/ 1291859 h 2261027"/>
              <a:gd name="connsiteX4" fmla="*/ 1471906 w 5952559"/>
              <a:gd name="connsiteY4" fmla="*/ 1234709 h 2261027"/>
              <a:gd name="connsiteX5" fmla="*/ 1381418 w 5952559"/>
              <a:gd name="connsiteY5" fmla="*/ 1320434 h 2261027"/>
              <a:gd name="connsiteX6" fmla="*/ 1305218 w 5952559"/>
              <a:gd name="connsiteY6" fmla="*/ 1401396 h 2261027"/>
              <a:gd name="connsiteX7" fmla="*/ 1100431 w 5952559"/>
              <a:gd name="connsiteY7" fmla="*/ 1610946 h 2261027"/>
              <a:gd name="connsiteX8" fmla="*/ 957556 w 5952559"/>
              <a:gd name="connsiteY8" fmla="*/ 1749059 h 2261027"/>
              <a:gd name="connsiteX9" fmla="*/ 809918 w 5952559"/>
              <a:gd name="connsiteY9" fmla="*/ 1968134 h 2261027"/>
              <a:gd name="connsiteX10" fmla="*/ 609893 w 5952559"/>
              <a:gd name="connsiteY10" fmla="*/ 2153871 h 2261027"/>
              <a:gd name="connsiteX11" fmla="*/ 319381 w 5952559"/>
              <a:gd name="connsiteY11" fmla="*/ 2249121 h 2261027"/>
              <a:gd name="connsiteX12" fmla="*/ 28868 w 5952559"/>
              <a:gd name="connsiteY12" fmla="*/ 2249121 h 2261027"/>
              <a:gd name="connsiteX13" fmla="*/ 33631 w 5952559"/>
              <a:gd name="connsiteY13" fmla="*/ 2153871 h 2261027"/>
              <a:gd name="connsiteX14" fmla="*/ 233656 w 5952559"/>
              <a:gd name="connsiteY14" fmla="*/ 2149109 h 2261027"/>
              <a:gd name="connsiteX15" fmla="*/ 400343 w 5952559"/>
              <a:gd name="connsiteY15" fmla="*/ 2134821 h 2261027"/>
              <a:gd name="connsiteX16" fmla="*/ 686093 w 5952559"/>
              <a:gd name="connsiteY16" fmla="*/ 2034809 h 2261027"/>
              <a:gd name="connsiteX17" fmla="*/ 814681 w 5952559"/>
              <a:gd name="connsiteY17" fmla="*/ 1896696 h 2261027"/>
              <a:gd name="connsiteX18" fmla="*/ 1048043 w 5952559"/>
              <a:gd name="connsiteY18" fmla="*/ 1539509 h 2261027"/>
              <a:gd name="connsiteX19" fmla="*/ 1257593 w 5952559"/>
              <a:gd name="connsiteY19" fmla="*/ 1268046 h 2261027"/>
              <a:gd name="connsiteX20" fmla="*/ 1443331 w 5952559"/>
              <a:gd name="connsiteY20" fmla="*/ 1077546 h 2261027"/>
              <a:gd name="connsiteX21" fmla="*/ 1714793 w 5952559"/>
              <a:gd name="connsiteY21" fmla="*/ 848946 h 2261027"/>
              <a:gd name="connsiteX22" fmla="*/ 2062456 w 5952559"/>
              <a:gd name="connsiteY22" fmla="*/ 563196 h 2261027"/>
              <a:gd name="connsiteX23" fmla="*/ 2405356 w 5952559"/>
              <a:gd name="connsiteY23" fmla="*/ 263159 h 2261027"/>
              <a:gd name="connsiteX24" fmla="*/ 2691106 w 5952559"/>
              <a:gd name="connsiteY24" fmla="*/ 15509 h 2261027"/>
              <a:gd name="connsiteX25" fmla="*/ 2762543 w 5952559"/>
              <a:gd name="connsiteY25" fmla="*/ 39321 h 2261027"/>
              <a:gd name="connsiteX26" fmla="*/ 2648243 w 5952559"/>
              <a:gd name="connsiteY26" fmla="*/ 148859 h 2261027"/>
              <a:gd name="connsiteX27" fmla="*/ 2519656 w 5952559"/>
              <a:gd name="connsiteY27" fmla="*/ 277446 h 2261027"/>
              <a:gd name="connsiteX28" fmla="*/ 2557756 w 5952559"/>
              <a:gd name="connsiteY28" fmla="*/ 391746 h 2261027"/>
              <a:gd name="connsiteX29" fmla="*/ 2676818 w 5952559"/>
              <a:gd name="connsiteY29" fmla="*/ 520334 h 2261027"/>
              <a:gd name="connsiteX30" fmla="*/ 2929231 w 5952559"/>
              <a:gd name="connsiteY30" fmla="*/ 829896 h 2261027"/>
              <a:gd name="connsiteX31" fmla="*/ 3253081 w 5952559"/>
              <a:gd name="connsiteY31" fmla="*/ 1201371 h 2261027"/>
              <a:gd name="connsiteX32" fmla="*/ 3505493 w 5952559"/>
              <a:gd name="connsiteY32" fmla="*/ 991821 h 2261027"/>
              <a:gd name="connsiteX33" fmla="*/ 4057943 w 5952559"/>
              <a:gd name="connsiteY33" fmla="*/ 1382346 h 2261027"/>
              <a:gd name="connsiteX34" fmla="*/ 5043780 w 5952559"/>
              <a:gd name="connsiteY34" fmla="*/ 1182322 h 2261027"/>
              <a:gd name="connsiteX35" fmla="*/ 5858168 w 5952559"/>
              <a:gd name="connsiteY35" fmla="*/ 334596 h 2261027"/>
              <a:gd name="connsiteX36" fmla="*/ 5943893 w 5952559"/>
              <a:gd name="connsiteY36" fmla="*/ 358408 h 2261027"/>
              <a:gd name="connsiteX37" fmla="*/ 5843881 w 5952559"/>
              <a:gd name="connsiteY37" fmla="*/ 482234 h 2261027"/>
              <a:gd name="connsiteX0" fmla="*/ 1038518 w 5952559"/>
              <a:gd name="connsiteY0" fmla="*/ 1768109 h 2261027"/>
              <a:gd name="connsiteX1" fmla="*/ 1167106 w 5952559"/>
              <a:gd name="connsiteY1" fmla="*/ 1606184 h 2261027"/>
              <a:gd name="connsiteX2" fmla="*/ 1290931 w 5952559"/>
              <a:gd name="connsiteY2" fmla="*/ 1487121 h 2261027"/>
              <a:gd name="connsiteX3" fmla="*/ 1476668 w 5952559"/>
              <a:gd name="connsiteY3" fmla="*/ 1291859 h 2261027"/>
              <a:gd name="connsiteX4" fmla="*/ 1471906 w 5952559"/>
              <a:gd name="connsiteY4" fmla="*/ 1234709 h 2261027"/>
              <a:gd name="connsiteX5" fmla="*/ 1381418 w 5952559"/>
              <a:gd name="connsiteY5" fmla="*/ 1320434 h 2261027"/>
              <a:gd name="connsiteX6" fmla="*/ 1305218 w 5952559"/>
              <a:gd name="connsiteY6" fmla="*/ 1401396 h 2261027"/>
              <a:gd name="connsiteX7" fmla="*/ 1100431 w 5952559"/>
              <a:gd name="connsiteY7" fmla="*/ 1610946 h 2261027"/>
              <a:gd name="connsiteX8" fmla="*/ 957556 w 5952559"/>
              <a:gd name="connsiteY8" fmla="*/ 1749059 h 2261027"/>
              <a:gd name="connsiteX9" fmla="*/ 809918 w 5952559"/>
              <a:gd name="connsiteY9" fmla="*/ 1968134 h 2261027"/>
              <a:gd name="connsiteX10" fmla="*/ 609893 w 5952559"/>
              <a:gd name="connsiteY10" fmla="*/ 2153871 h 2261027"/>
              <a:gd name="connsiteX11" fmla="*/ 319381 w 5952559"/>
              <a:gd name="connsiteY11" fmla="*/ 2249121 h 2261027"/>
              <a:gd name="connsiteX12" fmla="*/ 28868 w 5952559"/>
              <a:gd name="connsiteY12" fmla="*/ 2249121 h 2261027"/>
              <a:gd name="connsiteX13" fmla="*/ 33631 w 5952559"/>
              <a:gd name="connsiteY13" fmla="*/ 2153871 h 2261027"/>
              <a:gd name="connsiteX14" fmla="*/ 233656 w 5952559"/>
              <a:gd name="connsiteY14" fmla="*/ 2149109 h 2261027"/>
              <a:gd name="connsiteX15" fmla="*/ 400343 w 5952559"/>
              <a:gd name="connsiteY15" fmla="*/ 2134821 h 2261027"/>
              <a:gd name="connsiteX16" fmla="*/ 686093 w 5952559"/>
              <a:gd name="connsiteY16" fmla="*/ 2034809 h 2261027"/>
              <a:gd name="connsiteX17" fmla="*/ 814681 w 5952559"/>
              <a:gd name="connsiteY17" fmla="*/ 1896696 h 2261027"/>
              <a:gd name="connsiteX18" fmla="*/ 1048043 w 5952559"/>
              <a:gd name="connsiteY18" fmla="*/ 1539509 h 2261027"/>
              <a:gd name="connsiteX19" fmla="*/ 1257593 w 5952559"/>
              <a:gd name="connsiteY19" fmla="*/ 1268046 h 2261027"/>
              <a:gd name="connsiteX20" fmla="*/ 1443331 w 5952559"/>
              <a:gd name="connsiteY20" fmla="*/ 1077546 h 2261027"/>
              <a:gd name="connsiteX21" fmla="*/ 1714793 w 5952559"/>
              <a:gd name="connsiteY21" fmla="*/ 848946 h 2261027"/>
              <a:gd name="connsiteX22" fmla="*/ 2062456 w 5952559"/>
              <a:gd name="connsiteY22" fmla="*/ 563196 h 2261027"/>
              <a:gd name="connsiteX23" fmla="*/ 2405356 w 5952559"/>
              <a:gd name="connsiteY23" fmla="*/ 263159 h 2261027"/>
              <a:gd name="connsiteX24" fmla="*/ 2691106 w 5952559"/>
              <a:gd name="connsiteY24" fmla="*/ 15509 h 2261027"/>
              <a:gd name="connsiteX25" fmla="*/ 2762543 w 5952559"/>
              <a:gd name="connsiteY25" fmla="*/ 39321 h 2261027"/>
              <a:gd name="connsiteX26" fmla="*/ 2648243 w 5952559"/>
              <a:gd name="connsiteY26" fmla="*/ 148859 h 2261027"/>
              <a:gd name="connsiteX27" fmla="*/ 2519656 w 5952559"/>
              <a:gd name="connsiteY27" fmla="*/ 277446 h 2261027"/>
              <a:gd name="connsiteX28" fmla="*/ 2557756 w 5952559"/>
              <a:gd name="connsiteY28" fmla="*/ 391746 h 2261027"/>
              <a:gd name="connsiteX29" fmla="*/ 2676818 w 5952559"/>
              <a:gd name="connsiteY29" fmla="*/ 520334 h 2261027"/>
              <a:gd name="connsiteX30" fmla="*/ 2929231 w 5952559"/>
              <a:gd name="connsiteY30" fmla="*/ 829896 h 2261027"/>
              <a:gd name="connsiteX31" fmla="*/ 3253081 w 5952559"/>
              <a:gd name="connsiteY31" fmla="*/ 1201371 h 2261027"/>
              <a:gd name="connsiteX32" fmla="*/ 3505493 w 5952559"/>
              <a:gd name="connsiteY32" fmla="*/ 991821 h 2261027"/>
              <a:gd name="connsiteX33" fmla="*/ 4057943 w 5952559"/>
              <a:gd name="connsiteY33" fmla="*/ 1382346 h 2261027"/>
              <a:gd name="connsiteX34" fmla="*/ 5043780 w 5952559"/>
              <a:gd name="connsiteY34" fmla="*/ 1182322 h 2261027"/>
              <a:gd name="connsiteX35" fmla="*/ 5858168 w 5952559"/>
              <a:gd name="connsiteY35" fmla="*/ 334596 h 2261027"/>
              <a:gd name="connsiteX36" fmla="*/ 5943893 w 5952559"/>
              <a:gd name="connsiteY36" fmla="*/ 358408 h 2261027"/>
              <a:gd name="connsiteX37" fmla="*/ 5843881 w 5952559"/>
              <a:gd name="connsiteY37" fmla="*/ 482234 h 2261027"/>
              <a:gd name="connsiteX38" fmla="*/ 5848643 w 5952559"/>
              <a:gd name="connsiteY38" fmla="*/ 482234 h 2261027"/>
              <a:gd name="connsiteX0" fmla="*/ 1038518 w 5952559"/>
              <a:gd name="connsiteY0" fmla="*/ 1768109 h 2261027"/>
              <a:gd name="connsiteX1" fmla="*/ 1167106 w 5952559"/>
              <a:gd name="connsiteY1" fmla="*/ 1606184 h 2261027"/>
              <a:gd name="connsiteX2" fmla="*/ 1290931 w 5952559"/>
              <a:gd name="connsiteY2" fmla="*/ 1487121 h 2261027"/>
              <a:gd name="connsiteX3" fmla="*/ 1476668 w 5952559"/>
              <a:gd name="connsiteY3" fmla="*/ 1291859 h 2261027"/>
              <a:gd name="connsiteX4" fmla="*/ 1471906 w 5952559"/>
              <a:gd name="connsiteY4" fmla="*/ 1234709 h 2261027"/>
              <a:gd name="connsiteX5" fmla="*/ 1381418 w 5952559"/>
              <a:gd name="connsiteY5" fmla="*/ 1320434 h 2261027"/>
              <a:gd name="connsiteX6" fmla="*/ 1305218 w 5952559"/>
              <a:gd name="connsiteY6" fmla="*/ 1401396 h 2261027"/>
              <a:gd name="connsiteX7" fmla="*/ 1100431 w 5952559"/>
              <a:gd name="connsiteY7" fmla="*/ 1610946 h 2261027"/>
              <a:gd name="connsiteX8" fmla="*/ 957556 w 5952559"/>
              <a:gd name="connsiteY8" fmla="*/ 1749059 h 2261027"/>
              <a:gd name="connsiteX9" fmla="*/ 809918 w 5952559"/>
              <a:gd name="connsiteY9" fmla="*/ 1968134 h 2261027"/>
              <a:gd name="connsiteX10" fmla="*/ 609893 w 5952559"/>
              <a:gd name="connsiteY10" fmla="*/ 2153871 h 2261027"/>
              <a:gd name="connsiteX11" fmla="*/ 319381 w 5952559"/>
              <a:gd name="connsiteY11" fmla="*/ 2249121 h 2261027"/>
              <a:gd name="connsiteX12" fmla="*/ 28868 w 5952559"/>
              <a:gd name="connsiteY12" fmla="*/ 2249121 h 2261027"/>
              <a:gd name="connsiteX13" fmla="*/ 33631 w 5952559"/>
              <a:gd name="connsiteY13" fmla="*/ 2153871 h 2261027"/>
              <a:gd name="connsiteX14" fmla="*/ 233656 w 5952559"/>
              <a:gd name="connsiteY14" fmla="*/ 2149109 h 2261027"/>
              <a:gd name="connsiteX15" fmla="*/ 400343 w 5952559"/>
              <a:gd name="connsiteY15" fmla="*/ 2134821 h 2261027"/>
              <a:gd name="connsiteX16" fmla="*/ 686093 w 5952559"/>
              <a:gd name="connsiteY16" fmla="*/ 2034809 h 2261027"/>
              <a:gd name="connsiteX17" fmla="*/ 814681 w 5952559"/>
              <a:gd name="connsiteY17" fmla="*/ 1896696 h 2261027"/>
              <a:gd name="connsiteX18" fmla="*/ 1048043 w 5952559"/>
              <a:gd name="connsiteY18" fmla="*/ 1539509 h 2261027"/>
              <a:gd name="connsiteX19" fmla="*/ 1257593 w 5952559"/>
              <a:gd name="connsiteY19" fmla="*/ 1268046 h 2261027"/>
              <a:gd name="connsiteX20" fmla="*/ 1443331 w 5952559"/>
              <a:gd name="connsiteY20" fmla="*/ 1077546 h 2261027"/>
              <a:gd name="connsiteX21" fmla="*/ 1714793 w 5952559"/>
              <a:gd name="connsiteY21" fmla="*/ 848946 h 2261027"/>
              <a:gd name="connsiteX22" fmla="*/ 2062456 w 5952559"/>
              <a:gd name="connsiteY22" fmla="*/ 563196 h 2261027"/>
              <a:gd name="connsiteX23" fmla="*/ 2405356 w 5952559"/>
              <a:gd name="connsiteY23" fmla="*/ 263159 h 2261027"/>
              <a:gd name="connsiteX24" fmla="*/ 2691106 w 5952559"/>
              <a:gd name="connsiteY24" fmla="*/ 15509 h 2261027"/>
              <a:gd name="connsiteX25" fmla="*/ 2762543 w 5952559"/>
              <a:gd name="connsiteY25" fmla="*/ 39321 h 2261027"/>
              <a:gd name="connsiteX26" fmla="*/ 2648243 w 5952559"/>
              <a:gd name="connsiteY26" fmla="*/ 148859 h 2261027"/>
              <a:gd name="connsiteX27" fmla="*/ 2519656 w 5952559"/>
              <a:gd name="connsiteY27" fmla="*/ 277446 h 2261027"/>
              <a:gd name="connsiteX28" fmla="*/ 2557756 w 5952559"/>
              <a:gd name="connsiteY28" fmla="*/ 391746 h 2261027"/>
              <a:gd name="connsiteX29" fmla="*/ 2676818 w 5952559"/>
              <a:gd name="connsiteY29" fmla="*/ 520334 h 2261027"/>
              <a:gd name="connsiteX30" fmla="*/ 2929231 w 5952559"/>
              <a:gd name="connsiteY30" fmla="*/ 829896 h 2261027"/>
              <a:gd name="connsiteX31" fmla="*/ 3253081 w 5952559"/>
              <a:gd name="connsiteY31" fmla="*/ 1201371 h 2261027"/>
              <a:gd name="connsiteX32" fmla="*/ 3505493 w 5952559"/>
              <a:gd name="connsiteY32" fmla="*/ 991821 h 2261027"/>
              <a:gd name="connsiteX33" fmla="*/ 4057943 w 5952559"/>
              <a:gd name="connsiteY33" fmla="*/ 1382346 h 2261027"/>
              <a:gd name="connsiteX34" fmla="*/ 5043780 w 5952559"/>
              <a:gd name="connsiteY34" fmla="*/ 1182322 h 2261027"/>
              <a:gd name="connsiteX35" fmla="*/ 5858168 w 5952559"/>
              <a:gd name="connsiteY35" fmla="*/ 334596 h 2261027"/>
              <a:gd name="connsiteX36" fmla="*/ 5943893 w 5952559"/>
              <a:gd name="connsiteY36" fmla="*/ 358408 h 2261027"/>
              <a:gd name="connsiteX37" fmla="*/ 5843881 w 5952559"/>
              <a:gd name="connsiteY37" fmla="*/ 482234 h 2261027"/>
              <a:gd name="connsiteX38" fmla="*/ 5072356 w 5952559"/>
              <a:gd name="connsiteY38" fmla="*/ 1282334 h 2261027"/>
              <a:gd name="connsiteX0" fmla="*/ 1038518 w 5952559"/>
              <a:gd name="connsiteY0" fmla="*/ 1768109 h 2261027"/>
              <a:gd name="connsiteX1" fmla="*/ 1167106 w 5952559"/>
              <a:gd name="connsiteY1" fmla="*/ 1606184 h 2261027"/>
              <a:gd name="connsiteX2" fmla="*/ 1290931 w 5952559"/>
              <a:gd name="connsiteY2" fmla="*/ 1487121 h 2261027"/>
              <a:gd name="connsiteX3" fmla="*/ 1476668 w 5952559"/>
              <a:gd name="connsiteY3" fmla="*/ 1291859 h 2261027"/>
              <a:gd name="connsiteX4" fmla="*/ 1471906 w 5952559"/>
              <a:gd name="connsiteY4" fmla="*/ 1234709 h 2261027"/>
              <a:gd name="connsiteX5" fmla="*/ 1381418 w 5952559"/>
              <a:gd name="connsiteY5" fmla="*/ 1320434 h 2261027"/>
              <a:gd name="connsiteX6" fmla="*/ 1305218 w 5952559"/>
              <a:gd name="connsiteY6" fmla="*/ 1401396 h 2261027"/>
              <a:gd name="connsiteX7" fmla="*/ 1100431 w 5952559"/>
              <a:gd name="connsiteY7" fmla="*/ 1610946 h 2261027"/>
              <a:gd name="connsiteX8" fmla="*/ 957556 w 5952559"/>
              <a:gd name="connsiteY8" fmla="*/ 1749059 h 2261027"/>
              <a:gd name="connsiteX9" fmla="*/ 809918 w 5952559"/>
              <a:gd name="connsiteY9" fmla="*/ 1968134 h 2261027"/>
              <a:gd name="connsiteX10" fmla="*/ 609893 w 5952559"/>
              <a:gd name="connsiteY10" fmla="*/ 2153871 h 2261027"/>
              <a:gd name="connsiteX11" fmla="*/ 319381 w 5952559"/>
              <a:gd name="connsiteY11" fmla="*/ 2249121 h 2261027"/>
              <a:gd name="connsiteX12" fmla="*/ 28868 w 5952559"/>
              <a:gd name="connsiteY12" fmla="*/ 2249121 h 2261027"/>
              <a:gd name="connsiteX13" fmla="*/ 33631 w 5952559"/>
              <a:gd name="connsiteY13" fmla="*/ 2153871 h 2261027"/>
              <a:gd name="connsiteX14" fmla="*/ 233656 w 5952559"/>
              <a:gd name="connsiteY14" fmla="*/ 2149109 h 2261027"/>
              <a:gd name="connsiteX15" fmla="*/ 400343 w 5952559"/>
              <a:gd name="connsiteY15" fmla="*/ 2134821 h 2261027"/>
              <a:gd name="connsiteX16" fmla="*/ 686093 w 5952559"/>
              <a:gd name="connsiteY16" fmla="*/ 2034809 h 2261027"/>
              <a:gd name="connsiteX17" fmla="*/ 814681 w 5952559"/>
              <a:gd name="connsiteY17" fmla="*/ 1896696 h 2261027"/>
              <a:gd name="connsiteX18" fmla="*/ 1048043 w 5952559"/>
              <a:gd name="connsiteY18" fmla="*/ 1539509 h 2261027"/>
              <a:gd name="connsiteX19" fmla="*/ 1257593 w 5952559"/>
              <a:gd name="connsiteY19" fmla="*/ 1268046 h 2261027"/>
              <a:gd name="connsiteX20" fmla="*/ 1443331 w 5952559"/>
              <a:gd name="connsiteY20" fmla="*/ 1077546 h 2261027"/>
              <a:gd name="connsiteX21" fmla="*/ 1714793 w 5952559"/>
              <a:gd name="connsiteY21" fmla="*/ 848946 h 2261027"/>
              <a:gd name="connsiteX22" fmla="*/ 2062456 w 5952559"/>
              <a:gd name="connsiteY22" fmla="*/ 563196 h 2261027"/>
              <a:gd name="connsiteX23" fmla="*/ 2405356 w 5952559"/>
              <a:gd name="connsiteY23" fmla="*/ 263159 h 2261027"/>
              <a:gd name="connsiteX24" fmla="*/ 2691106 w 5952559"/>
              <a:gd name="connsiteY24" fmla="*/ 15509 h 2261027"/>
              <a:gd name="connsiteX25" fmla="*/ 2762543 w 5952559"/>
              <a:gd name="connsiteY25" fmla="*/ 39321 h 2261027"/>
              <a:gd name="connsiteX26" fmla="*/ 2648243 w 5952559"/>
              <a:gd name="connsiteY26" fmla="*/ 148859 h 2261027"/>
              <a:gd name="connsiteX27" fmla="*/ 2519656 w 5952559"/>
              <a:gd name="connsiteY27" fmla="*/ 277446 h 2261027"/>
              <a:gd name="connsiteX28" fmla="*/ 2557756 w 5952559"/>
              <a:gd name="connsiteY28" fmla="*/ 391746 h 2261027"/>
              <a:gd name="connsiteX29" fmla="*/ 2676818 w 5952559"/>
              <a:gd name="connsiteY29" fmla="*/ 520334 h 2261027"/>
              <a:gd name="connsiteX30" fmla="*/ 2929231 w 5952559"/>
              <a:gd name="connsiteY30" fmla="*/ 829896 h 2261027"/>
              <a:gd name="connsiteX31" fmla="*/ 3253081 w 5952559"/>
              <a:gd name="connsiteY31" fmla="*/ 1201371 h 2261027"/>
              <a:gd name="connsiteX32" fmla="*/ 3505493 w 5952559"/>
              <a:gd name="connsiteY32" fmla="*/ 991821 h 2261027"/>
              <a:gd name="connsiteX33" fmla="*/ 4057943 w 5952559"/>
              <a:gd name="connsiteY33" fmla="*/ 1382346 h 2261027"/>
              <a:gd name="connsiteX34" fmla="*/ 5043780 w 5952559"/>
              <a:gd name="connsiteY34" fmla="*/ 1182322 h 2261027"/>
              <a:gd name="connsiteX35" fmla="*/ 5858168 w 5952559"/>
              <a:gd name="connsiteY35" fmla="*/ 334596 h 2261027"/>
              <a:gd name="connsiteX36" fmla="*/ 5943893 w 5952559"/>
              <a:gd name="connsiteY36" fmla="*/ 358408 h 2261027"/>
              <a:gd name="connsiteX37" fmla="*/ 5824831 w 5952559"/>
              <a:gd name="connsiteY37" fmla="*/ 539384 h 2261027"/>
              <a:gd name="connsiteX38" fmla="*/ 5072356 w 5952559"/>
              <a:gd name="connsiteY38" fmla="*/ 1282334 h 2261027"/>
              <a:gd name="connsiteX0" fmla="*/ 1038518 w 5955504"/>
              <a:gd name="connsiteY0" fmla="*/ 1768109 h 2261027"/>
              <a:gd name="connsiteX1" fmla="*/ 1167106 w 5955504"/>
              <a:gd name="connsiteY1" fmla="*/ 1606184 h 2261027"/>
              <a:gd name="connsiteX2" fmla="*/ 1290931 w 5955504"/>
              <a:gd name="connsiteY2" fmla="*/ 1487121 h 2261027"/>
              <a:gd name="connsiteX3" fmla="*/ 1476668 w 5955504"/>
              <a:gd name="connsiteY3" fmla="*/ 1291859 h 2261027"/>
              <a:gd name="connsiteX4" fmla="*/ 1471906 w 5955504"/>
              <a:gd name="connsiteY4" fmla="*/ 1234709 h 2261027"/>
              <a:gd name="connsiteX5" fmla="*/ 1381418 w 5955504"/>
              <a:gd name="connsiteY5" fmla="*/ 1320434 h 2261027"/>
              <a:gd name="connsiteX6" fmla="*/ 1305218 w 5955504"/>
              <a:gd name="connsiteY6" fmla="*/ 1401396 h 2261027"/>
              <a:gd name="connsiteX7" fmla="*/ 1100431 w 5955504"/>
              <a:gd name="connsiteY7" fmla="*/ 1610946 h 2261027"/>
              <a:gd name="connsiteX8" fmla="*/ 957556 w 5955504"/>
              <a:gd name="connsiteY8" fmla="*/ 1749059 h 2261027"/>
              <a:gd name="connsiteX9" fmla="*/ 809918 w 5955504"/>
              <a:gd name="connsiteY9" fmla="*/ 1968134 h 2261027"/>
              <a:gd name="connsiteX10" fmla="*/ 609893 w 5955504"/>
              <a:gd name="connsiteY10" fmla="*/ 2153871 h 2261027"/>
              <a:gd name="connsiteX11" fmla="*/ 319381 w 5955504"/>
              <a:gd name="connsiteY11" fmla="*/ 2249121 h 2261027"/>
              <a:gd name="connsiteX12" fmla="*/ 28868 w 5955504"/>
              <a:gd name="connsiteY12" fmla="*/ 2249121 h 2261027"/>
              <a:gd name="connsiteX13" fmla="*/ 33631 w 5955504"/>
              <a:gd name="connsiteY13" fmla="*/ 2153871 h 2261027"/>
              <a:gd name="connsiteX14" fmla="*/ 233656 w 5955504"/>
              <a:gd name="connsiteY14" fmla="*/ 2149109 h 2261027"/>
              <a:gd name="connsiteX15" fmla="*/ 400343 w 5955504"/>
              <a:gd name="connsiteY15" fmla="*/ 2134821 h 2261027"/>
              <a:gd name="connsiteX16" fmla="*/ 686093 w 5955504"/>
              <a:gd name="connsiteY16" fmla="*/ 2034809 h 2261027"/>
              <a:gd name="connsiteX17" fmla="*/ 814681 w 5955504"/>
              <a:gd name="connsiteY17" fmla="*/ 1896696 h 2261027"/>
              <a:gd name="connsiteX18" fmla="*/ 1048043 w 5955504"/>
              <a:gd name="connsiteY18" fmla="*/ 1539509 h 2261027"/>
              <a:gd name="connsiteX19" fmla="*/ 1257593 w 5955504"/>
              <a:gd name="connsiteY19" fmla="*/ 1268046 h 2261027"/>
              <a:gd name="connsiteX20" fmla="*/ 1443331 w 5955504"/>
              <a:gd name="connsiteY20" fmla="*/ 1077546 h 2261027"/>
              <a:gd name="connsiteX21" fmla="*/ 1714793 w 5955504"/>
              <a:gd name="connsiteY21" fmla="*/ 848946 h 2261027"/>
              <a:gd name="connsiteX22" fmla="*/ 2062456 w 5955504"/>
              <a:gd name="connsiteY22" fmla="*/ 563196 h 2261027"/>
              <a:gd name="connsiteX23" fmla="*/ 2405356 w 5955504"/>
              <a:gd name="connsiteY23" fmla="*/ 263159 h 2261027"/>
              <a:gd name="connsiteX24" fmla="*/ 2691106 w 5955504"/>
              <a:gd name="connsiteY24" fmla="*/ 15509 h 2261027"/>
              <a:gd name="connsiteX25" fmla="*/ 2762543 w 5955504"/>
              <a:gd name="connsiteY25" fmla="*/ 39321 h 2261027"/>
              <a:gd name="connsiteX26" fmla="*/ 2648243 w 5955504"/>
              <a:gd name="connsiteY26" fmla="*/ 148859 h 2261027"/>
              <a:gd name="connsiteX27" fmla="*/ 2519656 w 5955504"/>
              <a:gd name="connsiteY27" fmla="*/ 277446 h 2261027"/>
              <a:gd name="connsiteX28" fmla="*/ 2557756 w 5955504"/>
              <a:gd name="connsiteY28" fmla="*/ 391746 h 2261027"/>
              <a:gd name="connsiteX29" fmla="*/ 2676818 w 5955504"/>
              <a:gd name="connsiteY29" fmla="*/ 520334 h 2261027"/>
              <a:gd name="connsiteX30" fmla="*/ 2929231 w 5955504"/>
              <a:gd name="connsiteY30" fmla="*/ 829896 h 2261027"/>
              <a:gd name="connsiteX31" fmla="*/ 3253081 w 5955504"/>
              <a:gd name="connsiteY31" fmla="*/ 1201371 h 2261027"/>
              <a:gd name="connsiteX32" fmla="*/ 3505493 w 5955504"/>
              <a:gd name="connsiteY32" fmla="*/ 991821 h 2261027"/>
              <a:gd name="connsiteX33" fmla="*/ 4057943 w 5955504"/>
              <a:gd name="connsiteY33" fmla="*/ 1382346 h 2261027"/>
              <a:gd name="connsiteX34" fmla="*/ 5043780 w 5955504"/>
              <a:gd name="connsiteY34" fmla="*/ 1182322 h 2261027"/>
              <a:gd name="connsiteX35" fmla="*/ 5858168 w 5955504"/>
              <a:gd name="connsiteY35" fmla="*/ 334596 h 2261027"/>
              <a:gd name="connsiteX36" fmla="*/ 5948656 w 5955504"/>
              <a:gd name="connsiteY36" fmla="*/ 391746 h 2261027"/>
              <a:gd name="connsiteX37" fmla="*/ 5824831 w 5955504"/>
              <a:gd name="connsiteY37" fmla="*/ 539384 h 2261027"/>
              <a:gd name="connsiteX38" fmla="*/ 5072356 w 5955504"/>
              <a:gd name="connsiteY38" fmla="*/ 1282334 h 2261027"/>
              <a:gd name="connsiteX0" fmla="*/ 1038518 w 5949775"/>
              <a:gd name="connsiteY0" fmla="*/ 1768109 h 2261027"/>
              <a:gd name="connsiteX1" fmla="*/ 1167106 w 5949775"/>
              <a:gd name="connsiteY1" fmla="*/ 1606184 h 2261027"/>
              <a:gd name="connsiteX2" fmla="*/ 1290931 w 5949775"/>
              <a:gd name="connsiteY2" fmla="*/ 1487121 h 2261027"/>
              <a:gd name="connsiteX3" fmla="*/ 1476668 w 5949775"/>
              <a:gd name="connsiteY3" fmla="*/ 1291859 h 2261027"/>
              <a:gd name="connsiteX4" fmla="*/ 1471906 w 5949775"/>
              <a:gd name="connsiteY4" fmla="*/ 1234709 h 2261027"/>
              <a:gd name="connsiteX5" fmla="*/ 1381418 w 5949775"/>
              <a:gd name="connsiteY5" fmla="*/ 1320434 h 2261027"/>
              <a:gd name="connsiteX6" fmla="*/ 1305218 w 5949775"/>
              <a:gd name="connsiteY6" fmla="*/ 1401396 h 2261027"/>
              <a:gd name="connsiteX7" fmla="*/ 1100431 w 5949775"/>
              <a:gd name="connsiteY7" fmla="*/ 1610946 h 2261027"/>
              <a:gd name="connsiteX8" fmla="*/ 957556 w 5949775"/>
              <a:gd name="connsiteY8" fmla="*/ 1749059 h 2261027"/>
              <a:gd name="connsiteX9" fmla="*/ 809918 w 5949775"/>
              <a:gd name="connsiteY9" fmla="*/ 1968134 h 2261027"/>
              <a:gd name="connsiteX10" fmla="*/ 609893 w 5949775"/>
              <a:gd name="connsiteY10" fmla="*/ 2153871 h 2261027"/>
              <a:gd name="connsiteX11" fmla="*/ 319381 w 5949775"/>
              <a:gd name="connsiteY11" fmla="*/ 2249121 h 2261027"/>
              <a:gd name="connsiteX12" fmla="*/ 28868 w 5949775"/>
              <a:gd name="connsiteY12" fmla="*/ 2249121 h 2261027"/>
              <a:gd name="connsiteX13" fmla="*/ 33631 w 5949775"/>
              <a:gd name="connsiteY13" fmla="*/ 2153871 h 2261027"/>
              <a:gd name="connsiteX14" fmla="*/ 233656 w 5949775"/>
              <a:gd name="connsiteY14" fmla="*/ 2149109 h 2261027"/>
              <a:gd name="connsiteX15" fmla="*/ 400343 w 5949775"/>
              <a:gd name="connsiteY15" fmla="*/ 2134821 h 2261027"/>
              <a:gd name="connsiteX16" fmla="*/ 686093 w 5949775"/>
              <a:gd name="connsiteY16" fmla="*/ 2034809 h 2261027"/>
              <a:gd name="connsiteX17" fmla="*/ 814681 w 5949775"/>
              <a:gd name="connsiteY17" fmla="*/ 1896696 h 2261027"/>
              <a:gd name="connsiteX18" fmla="*/ 1048043 w 5949775"/>
              <a:gd name="connsiteY18" fmla="*/ 1539509 h 2261027"/>
              <a:gd name="connsiteX19" fmla="*/ 1257593 w 5949775"/>
              <a:gd name="connsiteY19" fmla="*/ 1268046 h 2261027"/>
              <a:gd name="connsiteX20" fmla="*/ 1443331 w 5949775"/>
              <a:gd name="connsiteY20" fmla="*/ 1077546 h 2261027"/>
              <a:gd name="connsiteX21" fmla="*/ 1714793 w 5949775"/>
              <a:gd name="connsiteY21" fmla="*/ 848946 h 2261027"/>
              <a:gd name="connsiteX22" fmla="*/ 2062456 w 5949775"/>
              <a:gd name="connsiteY22" fmla="*/ 563196 h 2261027"/>
              <a:gd name="connsiteX23" fmla="*/ 2405356 w 5949775"/>
              <a:gd name="connsiteY23" fmla="*/ 263159 h 2261027"/>
              <a:gd name="connsiteX24" fmla="*/ 2691106 w 5949775"/>
              <a:gd name="connsiteY24" fmla="*/ 15509 h 2261027"/>
              <a:gd name="connsiteX25" fmla="*/ 2762543 w 5949775"/>
              <a:gd name="connsiteY25" fmla="*/ 39321 h 2261027"/>
              <a:gd name="connsiteX26" fmla="*/ 2648243 w 5949775"/>
              <a:gd name="connsiteY26" fmla="*/ 148859 h 2261027"/>
              <a:gd name="connsiteX27" fmla="*/ 2519656 w 5949775"/>
              <a:gd name="connsiteY27" fmla="*/ 277446 h 2261027"/>
              <a:gd name="connsiteX28" fmla="*/ 2557756 w 5949775"/>
              <a:gd name="connsiteY28" fmla="*/ 391746 h 2261027"/>
              <a:gd name="connsiteX29" fmla="*/ 2676818 w 5949775"/>
              <a:gd name="connsiteY29" fmla="*/ 520334 h 2261027"/>
              <a:gd name="connsiteX30" fmla="*/ 2929231 w 5949775"/>
              <a:gd name="connsiteY30" fmla="*/ 829896 h 2261027"/>
              <a:gd name="connsiteX31" fmla="*/ 3253081 w 5949775"/>
              <a:gd name="connsiteY31" fmla="*/ 1201371 h 2261027"/>
              <a:gd name="connsiteX32" fmla="*/ 3505493 w 5949775"/>
              <a:gd name="connsiteY32" fmla="*/ 991821 h 2261027"/>
              <a:gd name="connsiteX33" fmla="*/ 4057943 w 5949775"/>
              <a:gd name="connsiteY33" fmla="*/ 1382346 h 2261027"/>
              <a:gd name="connsiteX34" fmla="*/ 5043780 w 5949775"/>
              <a:gd name="connsiteY34" fmla="*/ 1182322 h 2261027"/>
              <a:gd name="connsiteX35" fmla="*/ 5858168 w 5949775"/>
              <a:gd name="connsiteY35" fmla="*/ 334596 h 2261027"/>
              <a:gd name="connsiteX36" fmla="*/ 5939131 w 5949775"/>
              <a:gd name="connsiteY36" fmla="*/ 367934 h 2261027"/>
              <a:gd name="connsiteX37" fmla="*/ 5824831 w 5949775"/>
              <a:gd name="connsiteY37" fmla="*/ 539384 h 2261027"/>
              <a:gd name="connsiteX38" fmla="*/ 5072356 w 5949775"/>
              <a:gd name="connsiteY38" fmla="*/ 1282334 h 2261027"/>
              <a:gd name="connsiteX0" fmla="*/ 1038518 w 5949775"/>
              <a:gd name="connsiteY0" fmla="*/ 1768109 h 2261027"/>
              <a:gd name="connsiteX1" fmla="*/ 1167106 w 5949775"/>
              <a:gd name="connsiteY1" fmla="*/ 1606184 h 2261027"/>
              <a:gd name="connsiteX2" fmla="*/ 1290931 w 5949775"/>
              <a:gd name="connsiteY2" fmla="*/ 1487121 h 2261027"/>
              <a:gd name="connsiteX3" fmla="*/ 1476668 w 5949775"/>
              <a:gd name="connsiteY3" fmla="*/ 1291859 h 2261027"/>
              <a:gd name="connsiteX4" fmla="*/ 1471906 w 5949775"/>
              <a:gd name="connsiteY4" fmla="*/ 1234709 h 2261027"/>
              <a:gd name="connsiteX5" fmla="*/ 1381418 w 5949775"/>
              <a:gd name="connsiteY5" fmla="*/ 1320434 h 2261027"/>
              <a:gd name="connsiteX6" fmla="*/ 1305218 w 5949775"/>
              <a:gd name="connsiteY6" fmla="*/ 1401396 h 2261027"/>
              <a:gd name="connsiteX7" fmla="*/ 1100431 w 5949775"/>
              <a:gd name="connsiteY7" fmla="*/ 1610946 h 2261027"/>
              <a:gd name="connsiteX8" fmla="*/ 957556 w 5949775"/>
              <a:gd name="connsiteY8" fmla="*/ 1749059 h 2261027"/>
              <a:gd name="connsiteX9" fmla="*/ 809918 w 5949775"/>
              <a:gd name="connsiteY9" fmla="*/ 1968134 h 2261027"/>
              <a:gd name="connsiteX10" fmla="*/ 609893 w 5949775"/>
              <a:gd name="connsiteY10" fmla="*/ 2153871 h 2261027"/>
              <a:gd name="connsiteX11" fmla="*/ 319381 w 5949775"/>
              <a:gd name="connsiteY11" fmla="*/ 2249121 h 2261027"/>
              <a:gd name="connsiteX12" fmla="*/ 28868 w 5949775"/>
              <a:gd name="connsiteY12" fmla="*/ 2249121 h 2261027"/>
              <a:gd name="connsiteX13" fmla="*/ 33631 w 5949775"/>
              <a:gd name="connsiteY13" fmla="*/ 2153871 h 2261027"/>
              <a:gd name="connsiteX14" fmla="*/ 233656 w 5949775"/>
              <a:gd name="connsiteY14" fmla="*/ 2149109 h 2261027"/>
              <a:gd name="connsiteX15" fmla="*/ 400343 w 5949775"/>
              <a:gd name="connsiteY15" fmla="*/ 2134821 h 2261027"/>
              <a:gd name="connsiteX16" fmla="*/ 686093 w 5949775"/>
              <a:gd name="connsiteY16" fmla="*/ 2034809 h 2261027"/>
              <a:gd name="connsiteX17" fmla="*/ 814681 w 5949775"/>
              <a:gd name="connsiteY17" fmla="*/ 1896696 h 2261027"/>
              <a:gd name="connsiteX18" fmla="*/ 1048043 w 5949775"/>
              <a:gd name="connsiteY18" fmla="*/ 1539509 h 2261027"/>
              <a:gd name="connsiteX19" fmla="*/ 1257593 w 5949775"/>
              <a:gd name="connsiteY19" fmla="*/ 1268046 h 2261027"/>
              <a:gd name="connsiteX20" fmla="*/ 1443331 w 5949775"/>
              <a:gd name="connsiteY20" fmla="*/ 1077546 h 2261027"/>
              <a:gd name="connsiteX21" fmla="*/ 1714793 w 5949775"/>
              <a:gd name="connsiteY21" fmla="*/ 848946 h 2261027"/>
              <a:gd name="connsiteX22" fmla="*/ 2062456 w 5949775"/>
              <a:gd name="connsiteY22" fmla="*/ 563196 h 2261027"/>
              <a:gd name="connsiteX23" fmla="*/ 2405356 w 5949775"/>
              <a:gd name="connsiteY23" fmla="*/ 263159 h 2261027"/>
              <a:gd name="connsiteX24" fmla="*/ 2691106 w 5949775"/>
              <a:gd name="connsiteY24" fmla="*/ 15509 h 2261027"/>
              <a:gd name="connsiteX25" fmla="*/ 2762543 w 5949775"/>
              <a:gd name="connsiteY25" fmla="*/ 39321 h 2261027"/>
              <a:gd name="connsiteX26" fmla="*/ 2648243 w 5949775"/>
              <a:gd name="connsiteY26" fmla="*/ 148859 h 2261027"/>
              <a:gd name="connsiteX27" fmla="*/ 2519656 w 5949775"/>
              <a:gd name="connsiteY27" fmla="*/ 277446 h 2261027"/>
              <a:gd name="connsiteX28" fmla="*/ 2557756 w 5949775"/>
              <a:gd name="connsiteY28" fmla="*/ 391746 h 2261027"/>
              <a:gd name="connsiteX29" fmla="*/ 2676818 w 5949775"/>
              <a:gd name="connsiteY29" fmla="*/ 520334 h 2261027"/>
              <a:gd name="connsiteX30" fmla="*/ 2929231 w 5949775"/>
              <a:gd name="connsiteY30" fmla="*/ 829896 h 2261027"/>
              <a:gd name="connsiteX31" fmla="*/ 3253081 w 5949775"/>
              <a:gd name="connsiteY31" fmla="*/ 1201371 h 2261027"/>
              <a:gd name="connsiteX32" fmla="*/ 3505493 w 5949775"/>
              <a:gd name="connsiteY32" fmla="*/ 991821 h 2261027"/>
              <a:gd name="connsiteX33" fmla="*/ 4057943 w 5949775"/>
              <a:gd name="connsiteY33" fmla="*/ 1382346 h 2261027"/>
              <a:gd name="connsiteX34" fmla="*/ 5043780 w 5949775"/>
              <a:gd name="connsiteY34" fmla="*/ 1182322 h 2261027"/>
              <a:gd name="connsiteX35" fmla="*/ 5858168 w 5949775"/>
              <a:gd name="connsiteY35" fmla="*/ 334596 h 2261027"/>
              <a:gd name="connsiteX36" fmla="*/ 5939131 w 5949775"/>
              <a:gd name="connsiteY36" fmla="*/ 367934 h 2261027"/>
              <a:gd name="connsiteX37" fmla="*/ 5824831 w 5949775"/>
              <a:gd name="connsiteY37" fmla="*/ 539384 h 2261027"/>
              <a:gd name="connsiteX38" fmla="*/ 5072356 w 5949775"/>
              <a:gd name="connsiteY38" fmla="*/ 1282334 h 2261027"/>
              <a:gd name="connsiteX0" fmla="*/ 1038518 w 5957571"/>
              <a:gd name="connsiteY0" fmla="*/ 1768109 h 2261027"/>
              <a:gd name="connsiteX1" fmla="*/ 1167106 w 5957571"/>
              <a:gd name="connsiteY1" fmla="*/ 1606184 h 2261027"/>
              <a:gd name="connsiteX2" fmla="*/ 1290931 w 5957571"/>
              <a:gd name="connsiteY2" fmla="*/ 1487121 h 2261027"/>
              <a:gd name="connsiteX3" fmla="*/ 1476668 w 5957571"/>
              <a:gd name="connsiteY3" fmla="*/ 1291859 h 2261027"/>
              <a:gd name="connsiteX4" fmla="*/ 1471906 w 5957571"/>
              <a:gd name="connsiteY4" fmla="*/ 1234709 h 2261027"/>
              <a:gd name="connsiteX5" fmla="*/ 1381418 w 5957571"/>
              <a:gd name="connsiteY5" fmla="*/ 1320434 h 2261027"/>
              <a:gd name="connsiteX6" fmla="*/ 1305218 w 5957571"/>
              <a:gd name="connsiteY6" fmla="*/ 1401396 h 2261027"/>
              <a:gd name="connsiteX7" fmla="*/ 1100431 w 5957571"/>
              <a:gd name="connsiteY7" fmla="*/ 1610946 h 2261027"/>
              <a:gd name="connsiteX8" fmla="*/ 957556 w 5957571"/>
              <a:gd name="connsiteY8" fmla="*/ 1749059 h 2261027"/>
              <a:gd name="connsiteX9" fmla="*/ 809918 w 5957571"/>
              <a:gd name="connsiteY9" fmla="*/ 1968134 h 2261027"/>
              <a:gd name="connsiteX10" fmla="*/ 609893 w 5957571"/>
              <a:gd name="connsiteY10" fmla="*/ 2153871 h 2261027"/>
              <a:gd name="connsiteX11" fmla="*/ 319381 w 5957571"/>
              <a:gd name="connsiteY11" fmla="*/ 2249121 h 2261027"/>
              <a:gd name="connsiteX12" fmla="*/ 28868 w 5957571"/>
              <a:gd name="connsiteY12" fmla="*/ 2249121 h 2261027"/>
              <a:gd name="connsiteX13" fmla="*/ 33631 w 5957571"/>
              <a:gd name="connsiteY13" fmla="*/ 2153871 h 2261027"/>
              <a:gd name="connsiteX14" fmla="*/ 233656 w 5957571"/>
              <a:gd name="connsiteY14" fmla="*/ 2149109 h 2261027"/>
              <a:gd name="connsiteX15" fmla="*/ 400343 w 5957571"/>
              <a:gd name="connsiteY15" fmla="*/ 2134821 h 2261027"/>
              <a:gd name="connsiteX16" fmla="*/ 686093 w 5957571"/>
              <a:gd name="connsiteY16" fmla="*/ 2034809 h 2261027"/>
              <a:gd name="connsiteX17" fmla="*/ 814681 w 5957571"/>
              <a:gd name="connsiteY17" fmla="*/ 1896696 h 2261027"/>
              <a:gd name="connsiteX18" fmla="*/ 1048043 w 5957571"/>
              <a:gd name="connsiteY18" fmla="*/ 1539509 h 2261027"/>
              <a:gd name="connsiteX19" fmla="*/ 1257593 w 5957571"/>
              <a:gd name="connsiteY19" fmla="*/ 1268046 h 2261027"/>
              <a:gd name="connsiteX20" fmla="*/ 1443331 w 5957571"/>
              <a:gd name="connsiteY20" fmla="*/ 1077546 h 2261027"/>
              <a:gd name="connsiteX21" fmla="*/ 1714793 w 5957571"/>
              <a:gd name="connsiteY21" fmla="*/ 848946 h 2261027"/>
              <a:gd name="connsiteX22" fmla="*/ 2062456 w 5957571"/>
              <a:gd name="connsiteY22" fmla="*/ 563196 h 2261027"/>
              <a:gd name="connsiteX23" fmla="*/ 2405356 w 5957571"/>
              <a:gd name="connsiteY23" fmla="*/ 263159 h 2261027"/>
              <a:gd name="connsiteX24" fmla="*/ 2691106 w 5957571"/>
              <a:gd name="connsiteY24" fmla="*/ 15509 h 2261027"/>
              <a:gd name="connsiteX25" fmla="*/ 2762543 w 5957571"/>
              <a:gd name="connsiteY25" fmla="*/ 39321 h 2261027"/>
              <a:gd name="connsiteX26" fmla="*/ 2648243 w 5957571"/>
              <a:gd name="connsiteY26" fmla="*/ 148859 h 2261027"/>
              <a:gd name="connsiteX27" fmla="*/ 2519656 w 5957571"/>
              <a:gd name="connsiteY27" fmla="*/ 277446 h 2261027"/>
              <a:gd name="connsiteX28" fmla="*/ 2557756 w 5957571"/>
              <a:gd name="connsiteY28" fmla="*/ 391746 h 2261027"/>
              <a:gd name="connsiteX29" fmla="*/ 2676818 w 5957571"/>
              <a:gd name="connsiteY29" fmla="*/ 520334 h 2261027"/>
              <a:gd name="connsiteX30" fmla="*/ 2929231 w 5957571"/>
              <a:gd name="connsiteY30" fmla="*/ 829896 h 2261027"/>
              <a:gd name="connsiteX31" fmla="*/ 3253081 w 5957571"/>
              <a:gd name="connsiteY31" fmla="*/ 1201371 h 2261027"/>
              <a:gd name="connsiteX32" fmla="*/ 3505493 w 5957571"/>
              <a:gd name="connsiteY32" fmla="*/ 991821 h 2261027"/>
              <a:gd name="connsiteX33" fmla="*/ 4057943 w 5957571"/>
              <a:gd name="connsiteY33" fmla="*/ 1382346 h 2261027"/>
              <a:gd name="connsiteX34" fmla="*/ 5043780 w 5957571"/>
              <a:gd name="connsiteY34" fmla="*/ 1182322 h 2261027"/>
              <a:gd name="connsiteX35" fmla="*/ 5858168 w 5957571"/>
              <a:gd name="connsiteY35" fmla="*/ 334596 h 2261027"/>
              <a:gd name="connsiteX36" fmla="*/ 5948656 w 5957571"/>
              <a:gd name="connsiteY36" fmla="*/ 320309 h 2261027"/>
              <a:gd name="connsiteX37" fmla="*/ 5824831 w 5957571"/>
              <a:gd name="connsiteY37" fmla="*/ 539384 h 2261027"/>
              <a:gd name="connsiteX38" fmla="*/ 5072356 w 5957571"/>
              <a:gd name="connsiteY38" fmla="*/ 1282334 h 2261027"/>
              <a:gd name="connsiteX0" fmla="*/ 1038518 w 5964981"/>
              <a:gd name="connsiteY0" fmla="*/ 1768109 h 2261027"/>
              <a:gd name="connsiteX1" fmla="*/ 1167106 w 5964981"/>
              <a:gd name="connsiteY1" fmla="*/ 1606184 h 2261027"/>
              <a:gd name="connsiteX2" fmla="*/ 1290931 w 5964981"/>
              <a:gd name="connsiteY2" fmla="*/ 1487121 h 2261027"/>
              <a:gd name="connsiteX3" fmla="*/ 1476668 w 5964981"/>
              <a:gd name="connsiteY3" fmla="*/ 1291859 h 2261027"/>
              <a:gd name="connsiteX4" fmla="*/ 1471906 w 5964981"/>
              <a:gd name="connsiteY4" fmla="*/ 1234709 h 2261027"/>
              <a:gd name="connsiteX5" fmla="*/ 1381418 w 5964981"/>
              <a:gd name="connsiteY5" fmla="*/ 1320434 h 2261027"/>
              <a:gd name="connsiteX6" fmla="*/ 1305218 w 5964981"/>
              <a:gd name="connsiteY6" fmla="*/ 1401396 h 2261027"/>
              <a:gd name="connsiteX7" fmla="*/ 1100431 w 5964981"/>
              <a:gd name="connsiteY7" fmla="*/ 1610946 h 2261027"/>
              <a:gd name="connsiteX8" fmla="*/ 957556 w 5964981"/>
              <a:gd name="connsiteY8" fmla="*/ 1749059 h 2261027"/>
              <a:gd name="connsiteX9" fmla="*/ 809918 w 5964981"/>
              <a:gd name="connsiteY9" fmla="*/ 1968134 h 2261027"/>
              <a:gd name="connsiteX10" fmla="*/ 609893 w 5964981"/>
              <a:gd name="connsiteY10" fmla="*/ 2153871 h 2261027"/>
              <a:gd name="connsiteX11" fmla="*/ 319381 w 5964981"/>
              <a:gd name="connsiteY11" fmla="*/ 2249121 h 2261027"/>
              <a:gd name="connsiteX12" fmla="*/ 28868 w 5964981"/>
              <a:gd name="connsiteY12" fmla="*/ 2249121 h 2261027"/>
              <a:gd name="connsiteX13" fmla="*/ 33631 w 5964981"/>
              <a:gd name="connsiteY13" fmla="*/ 2153871 h 2261027"/>
              <a:gd name="connsiteX14" fmla="*/ 233656 w 5964981"/>
              <a:gd name="connsiteY14" fmla="*/ 2149109 h 2261027"/>
              <a:gd name="connsiteX15" fmla="*/ 400343 w 5964981"/>
              <a:gd name="connsiteY15" fmla="*/ 2134821 h 2261027"/>
              <a:gd name="connsiteX16" fmla="*/ 686093 w 5964981"/>
              <a:gd name="connsiteY16" fmla="*/ 2034809 h 2261027"/>
              <a:gd name="connsiteX17" fmla="*/ 814681 w 5964981"/>
              <a:gd name="connsiteY17" fmla="*/ 1896696 h 2261027"/>
              <a:gd name="connsiteX18" fmla="*/ 1048043 w 5964981"/>
              <a:gd name="connsiteY18" fmla="*/ 1539509 h 2261027"/>
              <a:gd name="connsiteX19" fmla="*/ 1257593 w 5964981"/>
              <a:gd name="connsiteY19" fmla="*/ 1268046 h 2261027"/>
              <a:gd name="connsiteX20" fmla="*/ 1443331 w 5964981"/>
              <a:gd name="connsiteY20" fmla="*/ 1077546 h 2261027"/>
              <a:gd name="connsiteX21" fmla="*/ 1714793 w 5964981"/>
              <a:gd name="connsiteY21" fmla="*/ 848946 h 2261027"/>
              <a:gd name="connsiteX22" fmla="*/ 2062456 w 5964981"/>
              <a:gd name="connsiteY22" fmla="*/ 563196 h 2261027"/>
              <a:gd name="connsiteX23" fmla="*/ 2405356 w 5964981"/>
              <a:gd name="connsiteY23" fmla="*/ 263159 h 2261027"/>
              <a:gd name="connsiteX24" fmla="*/ 2691106 w 5964981"/>
              <a:gd name="connsiteY24" fmla="*/ 15509 h 2261027"/>
              <a:gd name="connsiteX25" fmla="*/ 2762543 w 5964981"/>
              <a:gd name="connsiteY25" fmla="*/ 39321 h 2261027"/>
              <a:gd name="connsiteX26" fmla="*/ 2648243 w 5964981"/>
              <a:gd name="connsiteY26" fmla="*/ 148859 h 2261027"/>
              <a:gd name="connsiteX27" fmla="*/ 2519656 w 5964981"/>
              <a:gd name="connsiteY27" fmla="*/ 277446 h 2261027"/>
              <a:gd name="connsiteX28" fmla="*/ 2557756 w 5964981"/>
              <a:gd name="connsiteY28" fmla="*/ 391746 h 2261027"/>
              <a:gd name="connsiteX29" fmla="*/ 2676818 w 5964981"/>
              <a:gd name="connsiteY29" fmla="*/ 520334 h 2261027"/>
              <a:gd name="connsiteX30" fmla="*/ 2929231 w 5964981"/>
              <a:gd name="connsiteY30" fmla="*/ 829896 h 2261027"/>
              <a:gd name="connsiteX31" fmla="*/ 3253081 w 5964981"/>
              <a:gd name="connsiteY31" fmla="*/ 1201371 h 2261027"/>
              <a:gd name="connsiteX32" fmla="*/ 3505493 w 5964981"/>
              <a:gd name="connsiteY32" fmla="*/ 991821 h 2261027"/>
              <a:gd name="connsiteX33" fmla="*/ 4057943 w 5964981"/>
              <a:gd name="connsiteY33" fmla="*/ 1382346 h 2261027"/>
              <a:gd name="connsiteX34" fmla="*/ 5043780 w 5964981"/>
              <a:gd name="connsiteY34" fmla="*/ 1182322 h 2261027"/>
              <a:gd name="connsiteX35" fmla="*/ 5858168 w 5964981"/>
              <a:gd name="connsiteY35" fmla="*/ 334596 h 2261027"/>
              <a:gd name="connsiteX36" fmla="*/ 5948656 w 5964981"/>
              <a:gd name="connsiteY36" fmla="*/ 320309 h 2261027"/>
              <a:gd name="connsiteX37" fmla="*/ 5824831 w 5964981"/>
              <a:gd name="connsiteY37" fmla="*/ 539384 h 2261027"/>
              <a:gd name="connsiteX38" fmla="*/ 5072356 w 5964981"/>
              <a:gd name="connsiteY38" fmla="*/ 1282334 h 2261027"/>
              <a:gd name="connsiteX0" fmla="*/ 1038518 w 5955504"/>
              <a:gd name="connsiteY0" fmla="*/ 1768109 h 2261027"/>
              <a:gd name="connsiteX1" fmla="*/ 1167106 w 5955504"/>
              <a:gd name="connsiteY1" fmla="*/ 1606184 h 2261027"/>
              <a:gd name="connsiteX2" fmla="*/ 1290931 w 5955504"/>
              <a:gd name="connsiteY2" fmla="*/ 1487121 h 2261027"/>
              <a:gd name="connsiteX3" fmla="*/ 1476668 w 5955504"/>
              <a:gd name="connsiteY3" fmla="*/ 1291859 h 2261027"/>
              <a:gd name="connsiteX4" fmla="*/ 1471906 w 5955504"/>
              <a:gd name="connsiteY4" fmla="*/ 1234709 h 2261027"/>
              <a:gd name="connsiteX5" fmla="*/ 1381418 w 5955504"/>
              <a:gd name="connsiteY5" fmla="*/ 1320434 h 2261027"/>
              <a:gd name="connsiteX6" fmla="*/ 1305218 w 5955504"/>
              <a:gd name="connsiteY6" fmla="*/ 1401396 h 2261027"/>
              <a:gd name="connsiteX7" fmla="*/ 1100431 w 5955504"/>
              <a:gd name="connsiteY7" fmla="*/ 1610946 h 2261027"/>
              <a:gd name="connsiteX8" fmla="*/ 957556 w 5955504"/>
              <a:gd name="connsiteY8" fmla="*/ 1749059 h 2261027"/>
              <a:gd name="connsiteX9" fmla="*/ 809918 w 5955504"/>
              <a:gd name="connsiteY9" fmla="*/ 1968134 h 2261027"/>
              <a:gd name="connsiteX10" fmla="*/ 609893 w 5955504"/>
              <a:gd name="connsiteY10" fmla="*/ 2153871 h 2261027"/>
              <a:gd name="connsiteX11" fmla="*/ 319381 w 5955504"/>
              <a:gd name="connsiteY11" fmla="*/ 2249121 h 2261027"/>
              <a:gd name="connsiteX12" fmla="*/ 28868 w 5955504"/>
              <a:gd name="connsiteY12" fmla="*/ 2249121 h 2261027"/>
              <a:gd name="connsiteX13" fmla="*/ 33631 w 5955504"/>
              <a:gd name="connsiteY13" fmla="*/ 2153871 h 2261027"/>
              <a:gd name="connsiteX14" fmla="*/ 233656 w 5955504"/>
              <a:gd name="connsiteY14" fmla="*/ 2149109 h 2261027"/>
              <a:gd name="connsiteX15" fmla="*/ 400343 w 5955504"/>
              <a:gd name="connsiteY15" fmla="*/ 2134821 h 2261027"/>
              <a:gd name="connsiteX16" fmla="*/ 686093 w 5955504"/>
              <a:gd name="connsiteY16" fmla="*/ 2034809 h 2261027"/>
              <a:gd name="connsiteX17" fmla="*/ 814681 w 5955504"/>
              <a:gd name="connsiteY17" fmla="*/ 1896696 h 2261027"/>
              <a:gd name="connsiteX18" fmla="*/ 1048043 w 5955504"/>
              <a:gd name="connsiteY18" fmla="*/ 1539509 h 2261027"/>
              <a:gd name="connsiteX19" fmla="*/ 1257593 w 5955504"/>
              <a:gd name="connsiteY19" fmla="*/ 1268046 h 2261027"/>
              <a:gd name="connsiteX20" fmla="*/ 1443331 w 5955504"/>
              <a:gd name="connsiteY20" fmla="*/ 1077546 h 2261027"/>
              <a:gd name="connsiteX21" fmla="*/ 1714793 w 5955504"/>
              <a:gd name="connsiteY21" fmla="*/ 848946 h 2261027"/>
              <a:gd name="connsiteX22" fmla="*/ 2062456 w 5955504"/>
              <a:gd name="connsiteY22" fmla="*/ 563196 h 2261027"/>
              <a:gd name="connsiteX23" fmla="*/ 2405356 w 5955504"/>
              <a:gd name="connsiteY23" fmla="*/ 263159 h 2261027"/>
              <a:gd name="connsiteX24" fmla="*/ 2691106 w 5955504"/>
              <a:gd name="connsiteY24" fmla="*/ 15509 h 2261027"/>
              <a:gd name="connsiteX25" fmla="*/ 2762543 w 5955504"/>
              <a:gd name="connsiteY25" fmla="*/ 39321 h 2261027"/>
              <a:gd name="connsiteX26" fmla="*/ 2648243 w 5955504"/>
              <a:gd name="connsiteY26" fmla="*/ 148859 h 2261027"/>
              <a:gd name="connsiteX27" fmla="*/ 2519656 w 5955504"/>
              <a:gd name="connsiteY27" fmla="*/ 277446 h 2261027"/>
              <a:gd name="connsiteX28" fmla="*/ 2557756 w 5955504"/>
              <a:gd name="connsiteY28" fmla="*/ 391746 h 2261027"/>
              <a:gd name="connsiteX29" fmla="*/ 2676818 w 5955504"/>
              <a:gd name="connsiteY29" fmla="*/ 520334 h 2261027"/>
              <a:gd name="connsiteX30" fmla="*/ 2929231 w 5955504"/>
              <a:gd name="connsiteY30" fmla="*/ 829896 h 2261027"/>
              <a:gd name="connsiteX31" fmla="*/ 3253081 w 5955504"/>
              <a:gd name="connsiteY31" fmla="*/ 1201371 h 2261027"/>
              <a:gd name="connsiteX32" fmla="*/ 3505493 w 5955504"/>
              <a:gd name="connsiteY32" fmla="*/ 991821 h 2261027"/>
              <a:gd name="connsiteX33" fmla="*/ 4057943 w 5955504"/>
              <a:gd name="connsiteY33" fmla="*/ 1382346 h 2261027"/>
              <a:gd name="connsiteX34" fmla="*/ 5043780 w 5955504"/>
              <a:gd name="connsiteY34" fmla="*/ 1182322 h 2261027"/>
              <a:gd name="connsiteX35" fmla="*/ 5858168 w 5955504"/>
              <a:gd name="connsiteY35" fmla="*/ 334596 h 2261027"/>
              <a:gd name="connsiteX36" fmla="*/ 5948656 w 5955504"/>
              <a:gd name="connsiteY36" fmla="*/ 320309 h 2261027"/>
              <a:gd name="connsiteX37" fmla="*/ 5824831 w 5955504"/>
              <a:gd name="connsiteY37" fmla="*/ 539384 h 2261027"/>
              <a:gd name="connsiteX38" fmla="*/ 5072356 w 5955504"/>
              <a:gd name="connsiteY38" fmla="*/ 1282334 h 2261027"/>
              <a:gd name="connsiteX0" fmla="*/ 1038518 w 5969143"/>
              <a:gd name="connsiteY0" fmla="*/ 1768109 h 2261027"/>
              <a:gd name="connsiteX1" fmla="*/ 1167106 w 5969143"/>
              <a:gd name="connsiteY1" fmla="*/ 1606184 h 2261027"/>
              <a:gd name="connsiteX2" fmla="*/ 1290931 w 5969143"/>
              <a:gd name="connsiteY2" fmla="*/ 1487121 h 2261027"/>
              <a:gd name="connsiteX3" fmla="*/ 1476668 w 5969143"/>
              <a:gd name="connsiteY3" fmla="*/ 1291859 h 2261027"/>
              <a:gd name="connsiteX4" fmla="*/ 1471906 w 5969143"/>
              <a:gd name="connsiteY4" fmla="*/ 1234709 h 2261027"/>
              <a:gd name="connsiteX5" fmla="*/ 1381418 w 5969143"/>
              <a:gd name="connsiteY5" fmla="*/ 1320434 h 2261027"/>
              <a:gd name="connsiteX6" fmla="*/ 1305218 w 5969143"/>
              <a:gd name="connsiteY6" fmla="*/ 1401396 h 2261027"/>
              <a:gd name="connsiteX7" fmla="*/ 1100431 w 5969143"/>
              <a:gd name="connsiteY7" fmla="*/ 1610946 h 2261027"/>
              <a:gd name="connsiteX8" fmla="*/ 957556 w 5969143"/>
              <a:gd name="connsiteY8" fmla="*/ 1749059 h 2261027"/>
              <a:gd name="connsiteX9" fmla="*/ 809918 w 5969143"/>
              <a:gd name="connsiteY9" fmla="*/ 1968134 h 2261027"/>
              <a:gd name="connsiteX10" fmla="*/ 609893 w 5969143"/>
              <a:gd name="connsiteY10" fmla="*/ 2153871 h 2261027"/>
              <a:gd name="connsiteX11" fmla="*/ 319381 w 5969143"/>
              <a:gd name="connsiteY11" fmla="*/ 2249121 h 2261027"/>
              <a:gd name="connsiteX12" fmla="*/ 28868 w 5969143"/>
              <a:gd name="connsiteY12" fmla="*/ 2249121 h 2261027"/>
              <a:gd name="connsiteX13" fmla="*/ 33631 w 5969143"/>
              <a:gd name="connsiteY13" fmla="*/ 2153871 h 2261027"/>
              <a:gd name="connsiteX14" fmla="*/ 233656 w 5969143"/>
              <a:gd name="connsiteY14" fmla="*/ 2149109 h 2261027"/>
              <a:gd name="connsiteX15" fmla="*/ 400343 w 5969143"/>
              <a:gd name="connsiteY15" fmla="*/ 2134821 h 2261027"/>
              <a:gd name="connsiteX16" fmla="*/ 686093 w 5969143"/>
              <a:gd name="connsiteY16" fmla="*/ 2034809 h 2261027"/>
              <a:gd name="connsiteX17" fmla="*/ 814681 w 5969143"/>
              <a:gd name="connsiteY17" fmla="*/ 1896696 h 2261027"/>
              <a:gd name="connsiteX18" fmla="*/ 1048043 w 5969143"/>
              <a:gd name="connsiteY18" fmla="*/ 1539509 h 2261027"/>
              <a:gd name="connsiteX19" fmla="*/ 1257593 w 5969143"/>
              <a:gd name="connsiteY19" fmla="*/ 1268046 h 2261027"/>
              <a:gd name="connsiteX20" fmla="*/ 1443331 w 5969143"/>
              <a:gd name="connsiteY20" fmla="*/ 1077546 h 2261027"/>
              <a:gd name="connsiteX21" fmla="*/ 1714793 w 5969143"/>
              <a:gd name="connsiteY21" fmla="*/ 848946 h 2261027"/>
              <a:gd name="connsiteX22" fmla="*/ 2062456 w 5969143"/>
              <a:gd name="connsiteY22" fmla="*/ 563196 h 2261027"/>
              <a:gd name="connsiteX23" fmla="*/ 2405356 w 5969143"/>
              <a:gd name="connsiteY23" fmla="*/ 263159 h 2261027"/>
              <a:gd name="connsiteX24" fmla="*/ 2691106 w 5969143"/>
              <a:gd name="connsiteY24" fmla="*/ 15509 h 2261027"/>
              <a:gd name="connsiteX25" fmla="*/ 2762543 w 5969143"/>
              <a:gd name="connsiteY25" fmla="*/ 39321 h 2261027"/>
              <a:gd name="connsiteX26" fmla="*/ 2648243 w 5969143"/>
              <a:gd name="connsiteY26" fmla="*/ 148859 h 2261027"/>
              <a:gd name="connsiteX27" fmla="*/ 2519656 w 5969143"/>
              <a:gd name="connsiteY27" fmla="*/ 277446 h 2261027"/>
              <a:gd name="connsiteX28" fmla="*/ 2557756 w 5969143"/>
              <a:gd name="connsiteY28" fmla="*/ 391746 h 2261027"/>
              <a:gd name="connsiteX29" fmla="*/ 2676818 w 5969143"/>
              <a:gd name="connsiteY29" fmla="*/ 520334 h 2261027"/>
              <a:gd name="connsiteX30" fmla="*/ 2929231 w 5969143"/>
              <a:gd name="connsiteY30" fmla="*/ 829896 h 2261027"/>
              <a:gd name="connsiteX31" fmla="*/ 3253081 w 5969143"/>
              <a:gd name="connsiteY31" fmla="*/ 1201371 h 2261027"/>
              <a:gd name="connsiteX32" fmla="*/ 3505493 w 5969143"/>
              <a:gd name="connsiteY32" fmla="*/ 991821 h 2261027"/>
              <a:gd name="connsiteX33" fmla="*/ 4057943 w 5969143"/>
              <a:gd name="connsiteY33" fmla="*/ 1382346 h 2261027"/>
              <a:gd name="connsiteX34" fmla="*/ 5043780 w 5969143"/>
              <a:gd name="connsiteY34" fmla="*/ 1182322 h 2261027"/>
              <a:gd name="connsiteX35" fmla="*/ 5858168 w 5969143"/>
              <a:gd name="connsiteY35" fmla="*/ 334596 h 2261027"/>
              <a:gd name="connsiteX36" fmla="*/ 5967706 w 5969143"/>
              <a:gd name="connsiteY36" fmla="*/ 325072 h 2261027"/>
              <a:gd name="connsiteX37" fmla="*/ 5824831 w 5969143"/>
              <a:gd name="connsiteY37" fmla="*/ 539384 h 2261027"/>
              <a:gd name="connsiteX38" fmla="*/ 5072356 w 5969143"/>
              <a:gd name="connsiteY38" fmla="*/ 1282334 h 2261027"/>
              <a:gd name="connsiteX0" fmla="*/ 1038518 w 5969143"/>
              <a:gd name="connsiteY0" fmla="*/ 1768109 h 2261027"/>
              <a:gd name="connsiteX1" fmla="*/ 1167106 w 5969143"/>
              <a:gd name="connsiteY1" fmla="*/ 1606184 h 2261027"/>
              <a:gd name="connsiteX2" fmla="*/ 1290931 w 5969143"/>
              <a:gd name="connsiteY2" fmla="*/ 1487121 h 2261027"/>
              <a:gd name="connsiteX3" fmla="*/ 1476668 w 5969143"/>
              <a:gd name="connsiteY3" fmla="*/ 1291859 h 2261027"/>
              <a:gd name="connsiteX4" fmla="*/ 1471906 w 5969143"/>
              <a:gd name="connsiteY4" fmla="*/ 1234709 h 2261027"/>
              <a:gd name="connsiteX5" fmla="*/ 1381418 w 5969143"/>
              <a:gd name="connsiteY5" fmla="*/ 1320434 h 2261027"/>
              <a:gd name="connsiteX6" fmla="*/ 1305218 w 5969143"/>
              <a:gd name="connsiteY6" fmla="*/ 1401396 h 2261027"/>
              <a:gd name="connsiteX7" fmla="*/ 1100431 w 5969143"/>
              <a:gd name="connsiteY7" fmla="*/ 1610946 h 2261027"/>
              <a:gd name="connsiteX8" fmla="*/ 957556 w 5969143"/>
              <a:gd name="connsiteY8" fmla="*/ 1749059 h 2261027"/>
              <a:gd name="connsiteX9" fmla="*/ 809918 w 5969143"/>
              <a:gd name="connsiteY9" fmla="*/ 1968134 h 2261027"/>
              <a:gd name="connsiteX10" fmla="*/ 609893 w 5969143"/>
              <a:gd name="connsiteY10" fmla="*/ 2153871 h 2261027"/>
              <a:gd name="connsiteX11" fmla="*/ 319381 w 5969143"/>
              <a:gd name="connsiteY11" fmla="*/ 2249121 h 2261027"/>
              <a:gd name="connsiteX12" fmla="*/ 28868 w 5969143"/>
              <a:gd name="connsiteY12" fmla="*/ 2249121 h 2261027"/>
              <a:gd name="connsiteX13" fmla="*/ 33631 w 5969143"/>
              <a:gd name="connsiteY13" fmla="*/ 2153871 h 2261027"/>
              <a:gd name="connsiteX14" fmla="*/ 233656 w 5969143"/>
              <a:gd name="connsiteY14" fmla="*/ 2149109 h 2261027"/>
              <a:gd name="connsiteX15" fmla="*/ 400343 w 5969143"/>
              <a:gd name="connsiteY15" fmla="*/ 2134821 h 2261027"/>
              <a:gd name="connsiteX16" fmla="*/ 686093 w 5969143"/>
              <a:gd name="connsiteY16" fmla="*/ 2034809 h 2261027"/>
              <a:gd name="connsiteX17" fmla="*/ 814681 w 5969143"/>
              <a:gd name="connsiteY17" fmla="*/ 1896696 h 2261027"/>
              <a:gd name="connsiteX18" fmla="*/ 1048043 w 5969143"/>
              <a:gd name="connsiteY18" fmla="*/ 1539509 h 2261027"/>
              <a:gd name="connsiteX19" fmla="*/ 1257593 w 5969143"/>
              <a:gd name="connsiteY19" fmla="*/ 1268046 h 2261027"/>
              <a:gd name="connsiteX20" fmla="*/ 1443331 w 5969143"/>
              <a:gd name="connsiteY20" fmla="*/ 1077546 h 2261027"/>
              <a:gd name="connsiteX21" fmla="*/ 1714793 w 5969143"/>
              <a:gd name="connsiteY21" fmla="*/ 848946 h 2261027"/>
              <a:gd name="connsiteX22" fmla="*/ 2062456 w 5969143"/>
              <a:gd name="connsiteY22" fmla="*/ 563196 h 2261027"/>
              <a:gd name="connsiteX23" fmla="*/ 2405356 w 5969143"/>
              <a:gd name="connsiteY23" fmla="*/ 263159 h 2261027"/>
              <a:gd name="connsiteX24" fmla="*/ 2691106 w 5969143"/>
              <a:gd name="connsiteY24" fmla="*/ 15509 h 2261027"/>
              <a:gd name="connsiteX25" fmla="*/ 2762543 w 5969143"/>
              <a:gd name="connsiteY25" fmla="*/ 39321 h 2261027"/>
              <a:gd name="connsiteX26" fmla="*/ 2648243 w 5969143"/>
              <a:gd name="connsiteY26" fmla="*/ 148859 h 2261027"/>
              <a:gd name="connsiteX27" fmla="*/ 2519656 w 5969143"/>
              <a:gd name="connsiteY27" fmla="*/ 277446 h 2261027"/>
              <a:gd name="connsiteX28" fmla="*/ 2557756 w 5969143"/>
              <a:gd name="connsiteY28" fmla="*/ 391746 h 2261027"/>
              <a:gd name="connsiteX29" fmla="*/ 2676818 w 5969143"/>
              <a:gd name="connsiteY29" fmla="*/ 520334 h 2261027"/>
              <a:gd name="connsiteX30" fmla="*/ 2929231 w 5969143"/>
              <a:gd name="connsiteY30" fmla="*/ 829896 h 2261027"/>
              <a:gd name="connsiteX31" fmla="*/ 3253081 w 5969143"/>
              <a:gd name="connsiteY31" fmla="*/ 1201371 h 2261027"/>
              <a:gd name="connsiteX32" fmla="*/ 3505493 w 5969143"/>
              <a:gd name="connsiteY32" fmla="*/ 991821 h 2261027"/>
              <a:gd name="connsiteX33" fmla="*/ 4057943 w 5969143"/>
              <a:gd name="connsiteY33" fmla="*/ 1382346 h 2261027"/>
              <a:gd name="connsiteX34" fmla="*/ 5043780 w 5969143"/>
              <a:gd name="connsiteY34" fmla="*/ 1182322 h 2261027"/>
              <a:gd name="connsiteX35" fmla="*/ 5858168 w 5969143"/>
              <a:gd name="connsiteY35" fmla="*/ 334596 h 2261027"/>
              <a:gd name="connsiteX36" fmla="*/ 5967706 w 5969143"/>
              <a:gd name="connsiteY36" fmla="*/ 325072 h 2261027"/>
              <a:gd name="connsiteX37" fmla="*/ 5824831 w 5969143"/>
              <a:gd name="connsiteY37" fmla="*/ 539384 h 2261027"/>
              <a:gd name="connsiteX38" fmla="*/ 4965200 w 5969143"/>
              <a:gd name="connsiteY38" fmla="*/ 1391872 h 2261027"/>
              <a:gd name="connsiteX0" fmla="*/ 1038518 w 5969143"/>
              <a:gd name="connsiteY0" fmla="*/ 1768109 h 2261027"/>
              <a:gd name="connsiteX1" fmla="*/ 1167106 w 5969143"/>
              <a:gd name="connsiteY1" fmla="*/ 1606184 h 2261027"/>
              <a:gd name="connsiteX2" fmla="*/ 1290931 w 5969143"/>
              <a:gd name="connsiteY2" fmla="*/ 1487121 h 2261027"/>
              <a:gd name="connsiteX3" fmla="*/ 1476668 w 5969143"/>
              <a:gd name="connsiteY3" fmla="*/ 1291859 h 2261027"/>
              <a:gd name="connsiteX4" fmla="*/ 1471906 w 5969143"/>
              <a:gd name="connsiteY4" fmla="*/ 1234709 h 2261027"/>
              <a:gd name="connsiteX5" fmla="*/ 1381418 w 5969143"/>
              <a:gd name="connsiteY5" fmla="*/ 1320434 h 2261027"/>
              <a:gd name="connsiteX6" fmla="*/ 1305218 w 5969143"/>
              <a:gd name="connsiteY6" fmla="*/ 1401396 h 2261027"/>
              <a:gd name="connsiteX7" fmla="*/ 1100431 w 5969143"/>
              <a:gd name="connsiteY7" fmla="*/ 1610946 h 2261027"/>
              <a:gd name="connsiteX8" fmla="*/ 957556 w 5969143"/>
              <a:gd name="connsiteY8" fmla="*/ 1749059 h 2261027"/>
              <a:gd name="connsiteX9" fmla="*/ 809918 w 5969143"/>
              <a:gd name="connsiteY9" fmla="*/ 1968134 h 2261027"/>
              <a:gd name="connsiteX10" fmla="*/ 609893 w 5969143"/>
              <a:gd name="connsiteY10" fmla="*/ 2153871 h 2261027"/>
              <a:gd name="connsiteX11" fmla="*/ 319381 w 5969143"/>
              <a:gd name="connsiteY11" fmla="*/ 2249121 h 2261027"/>
              <a:gd name="connsiteX12" fmla="*/ 28868 w 5969143"/>
              <a:gd name="connsiteY12" fmla="*/ 2249121 h 2261027"/>
              <a:gd name="connsiteX13" fmla="*/ 33631 w 5969143"/>
              <a:gd name="connsiteY13" fmla="*/ 2153871 h 2261027"/>
              <a:gd name="connsiteX14" fmla="*/ 233656 w 5969143"/>
              <a:gd name="connsiteY14" fmla="*/ 2149109 h 2261027"/>
              <a:gd name="connsiteX15" fmla="*/ 400343 w 5969143"/>
              <a:gd name="connsiteY15" fmla="*/ 2134821 h 2261027"/>
              <a:gd name="connsiteX16" fmla="*/ 686093 w 5969143"/>
              <a:gd name="connsiteY16" fmla="*/ 2034809 h 2261027"/>
              <a:gd name="connsiteX17" fmla="*/ 814681 w 5969143"/>
              <a:gd name="connsiteY17" fmla="*/ 1896696 h 2261027"/>
              <a:gd name="connsiteX18" fmla="*/ 1048043 w 5969143"/>
              <a:gd name="connsiteY18" fmla="*/ 1539509 h 2261027"/>
              <a:gd name="connsiteX19" fmla="*/ 1257593 w 5969143"/>
              <a:gd name="connsiteY19" fmla="*/ 1268046 h 2261027"/>
              <a:gd name="connsiteX20" fmla="*/ 1443331 w 5969143"/>
              <a:gd name="connsiteY20" fmla="*/ 1077546 h 2261027"/>
              <a:gd name="connsiteX21" fmla="*/ 1714793 w 5969143"/>
              <a:gd name="connsiteY21" fmla="*/ 848946 h 2261027"/>
              <a:gd name="connsiteX22" fmla="*/ 2062456 w 5969143"/>
              <a:gd name="connsiteY22" fmla="*/ 563196 h 2261027"/>
              <a:gd name="connsiteX23" fmla="*/ 2405356 w 5969143"/>
              <a:gd name="connsiteY23" fmla="*/ 263159 h 2261027"/>
              <a:gd name="connsiteX24" fmla="*/ 2691106 w 5969143"/>
              <a:gd name="connsiteY24" fmla="*/ 15509 h 2261027"/>
              <a:gd name="connsiteX25" fmla="*/ 2762543 w 5969143"/>
              <a:gd name="connsiteY25" fmla="*/ 39321 h 2261027"/>
              <a:gd name="connsiteX26" fmla="*/ 2648243 w 5969143"/>
              <a:gd name="connsiteY26" fmla="*/ 148859 h 2261027"/>
              <a:gd name="connsiteX27" fmla="*/ 2519656 w 5969143"/>
              <a:gd name="connsiteY27" fmla="*/ 277446 h 2261027"/>
              <a:gd name="connsiteX28" fmla="*/ 2557756 w 5969143"/>
              <a:gd name="connsiteY28" fmla="*/ 391746 h 2261027"/>
              <a:gd name="connsiteX29" fmla="*/ 2676818 w 5969143"/>
              <a:gd name="connsiteY29" fmla="*/ 520334 h 2261027"/>
              <a:gd name="connsiteX30" fmla="*/ 2929231 w 5969143"/>
              <a:gd name="connsiteY30" fmla="*/ 829896 h 2261027"/>
              <a:gd name="connsiteX31" fmla="*/ 3253081 w 5969143"/>
              <a:gd name="connsiteY31" fmla="*/ 1201371 h 2261027"/>
              <a:gd name="connsiteX32" fmla="*/ 3505493 w 5969143"/>
              <a:gd name="connsiteY32" fmla="*/ 991821 h 2261027"/>
              <a:gd name="connsiteX33" fmla="*/ 4057943 w 5969143"/>
              <a:gd name="connsiteY33" fmla="*/ 1382346 h 2261027"/>
              <a:gd name="connsiteX34" fmla="*/ 5043780 w 5969143"/>
              <a:gd name="connsiteY34" fmla="*/ 1182322 h 2261027"/>
              <a:gd name="connsiteX35" fmla="*/ 5858168 w 5969143"/>
              <a:gd name="connsiteY35" fmla="*/ 334596 h 2261027"/>
              <a:gd name="connsiteX36" fmla="*/ 5967706 w 5969143"/>
              <a:gd name="connsiteY36" fmla="*/ 325072 h 2261027"/>
              <a:gd name="connsiteX37" fmla="*/ 5824831 w 5969143"/>
              <a:gd name="connsiteY37" fmla="*/ 539384 h 2261027"/>
              <a:gd name="connsiteX38" fmla="*/ 4965200 w 5969143"/>
              <a:gd name="connsiteY38" fmla="*/ 1391872 h 2261027"/>
              <a:gd name="connsiteX0" fmla="*/ 1038518 w 5969143"/>
              <a:gd name="connsiteY0" fmla="*/ 1768109 h 2261027"/>
              <a:gd name="connsiteX1" fmla="*/ 1167106 w 5969143"/>
              <a:gd name="connsiteY1" fmla="*/ 1606184 h 2261027"/>
              <a:gd name="connsiteX2" fmla="*/ 1290931 w 5969143"/>
              <a:gd name="connsiteY2" fmla="*/ 1487121 h 2261027"/>
              <a:gd name="connsiteX3" fmla="*/ 1476668 w 5969143"/>
              <a:gd name="connsiteY3" fmla="*/ 1291859 h 2261027"/>
              <a:gd name="connsiteX4" fmla="*/ 1471906 w 5969143"/>
              <a:gd name="connsiteY4" fmla="*/ 1234709 h 2261027"/>
              <a:gd name="connsiteX5" fmla="*/ 1381418 w 5969143"/>
              <a:gd name="connsiteY5" fmla="*/ 1320434 h 2261027"/>
              <a:gd name="connsiteX6" fmla="*/ 1305218 w 5969143"/>
              <a:gd name="connsiteY6" fmla="*/ 1401396 h 2261027"/>
              <a:gd name="connsiteX7" fmla="*/ 1100431 w 5969143"/>
              <a:gd name="connsiteY7" fmla="*/ 1610946 h 2261027"/>
              <a:gd name="connsiteX8" fmla="*/ 957556 w 5969143"/>
              <a:gd name="connsiteY8" fmla="*/ 1749059 h 2261027"/>
              <a:gd name="connsiteX9" fmla="*/ 809918 w 5969143"/>
              <a:gd name="connsiteY9" fmla="*/ 1968134 h 2261027"/>
              <a:gd name="connsiteX10" fmla="*/ 609893 w 5969143"/>
              <a:gd name="connsiteY10" fmla="*/ 2153871 h 2261027"/>
              <a:gd name="connsiteX11" fmla="*/ 319381 w 5969143"/>
              <a:gd name="connsiteY11" fmla="*/ 2249121 h 2261027"/>
              <a:gd name="connsiteX12" fmla="*/ 28868 w 5969143"/>
              <a:gd name="connsiteY12" fmla="*/ 2249121 h 2261027"/>
              <a:gd name="connsiteX13" fmla="*/ 33631 w 5969143"/>
              <a:gd name="connsiteY13" fmla="*/ 2153871 h 2261027"/>
              <a:gd name="connsiteX14" fmla="*/ 233656 w 5969143"/>
              <a:gd name="connsiteY14" fmla="*/ 2149109 h 2261027"/>
              <a:gd name="connsiteX15" fmla="*/ 400343 w 5969143"/>
              <a:gd name="connsiteY15" fmla="*/ 2134821 h 2261027"/>
              <a:gd name="connsiteX16" fmla="*/ 686093 w 5969143"/>
              <a:gd name="connsiteY16" fmla="*/ 2034809 h 2261027"/>
              <a:gd name="connsiteX17" fmla="*/ 814681 w 5969143"/>
              <a:gd name="connsiteY17" fmla="*/ 1896696 h 2261027"/>
              <a:gd name="connsiteX18" fmla="*/ 1048043 w 5969143"/>
              <a:gd name="connsiteY18" fmla="*/ 1539509 h 2261027"/>
              <a:gd name="connsiteX19" fmla="*/ 1257593 w 5969143"/>
              <a:gd name="connsiteY19" fmla="*/ 1268046 h 2261027"/>
              <a:gd name="connsiteX20" fmla="*/ 1443331 w 5969143"/>
              <a:gd name="connsiteY20" fmla="*/ 1077546 h 2261027"/>
              <a:gd name="connsiteX21" fmla="*/ 1714793 w 5969143"/>
              <a:gd name="connsiteY21" fmla="*/ 848946 h 2261027"/>
              <a:gd name="connsiteX22" fmla="*/ 2062456 w 5969143"/>
              <a:gd name="connsiteY22" fmla="*/ 563196 h 2261027"/>
              <a:gd name="connsiteX23" fmla="*/ 2405356 w 5969143"/>
              <a:gd name="connsiteY23" fmla="*/ 263159 h 2261027"/>
              <a:gd name="connsiteX24" fmla="*/ 2691106 w 5969143"/>
              <a:gd name="connsiteY24" fmla="*/ 15509 h 2261027"/>
              <a:gd name="connsiteX25" fmla="*/ 2762543 w 5969143"/>
              <a:gd name="connsiteY25" fmla="*/ 39321 h 2261027"/>
              <a:gd name="connsiteX26" fmla="*/ 2648243 w 5969143"/>
              <a:gd name="connsiteY26" fmla="*/ 148859 h 2261027"/>
              <a:gd name="connsiteX27" fmla="*/ 2519656 w 5969143"/>
              <a:gd name="connsiteY27" fmla="*/ 277446 h 2261027"/>
              <a:gd name="connsiteX28" fmla="*/ 2557756 w 5969143"/>
              <a:gd name="connsiteY28" fmla="*/ 391746 h 2261027"/>
              <a:gd name="connsiteX29" fmla="*/ 2676818 w 5969143"/>
              <a:gd name="connsiteY29" fmla="*/ 520334 h 2261027"/>
              <a:gd name="connsiteX30" fmla="*/ 2929231 w 5969143"/>
              <a:gd name="connsiteY30" fmla="*/ 829896 h 2261027"/>
              <a:gd name="connsiteX31" fmla="*/ 3253081 w 5969143"/>
              <a:gd name="connsiteY31" fmla="*/ 1201371 h 2261027"/>
              <a:gd name="connsiteX32" fmla="*/ 3505493 w 5969143"/>
              <a:gd name="connsiteY32" fmla="*/ 991821 h 2261027"/>
              <a:gd name="connsiteX33" fmla="*/ 4057943 w 5969143"/>
              <a:gd name="connsiteY33" fmla="*/ 1382346 h 2261027"/>
              <a:gd name="connsiteX34" fmla="*/ 5043780 w 5969143"/>
              <a:gd name="connsiteY34" fmla="*/ 1182322 h 2261027"/>
              <a:gd name="connsiteX35" fmla="*/ 5858168 w 5969143"/>
              <a:gd name="connsiteY35" fmla="*/ 334596 h 2261027"/>
              <a:gd name="connsiteX36" fmla="*/ 5967706 w 5969143"/>
              <a:gd name="connsiteY36" fmla="*/ 325072 h 2261027"/>
              <a:gd name="connsiteX37" fmla="*/ 5827212 w 5969143"/>
              <a:gd name="connsiteY37" fmla="*/ 520334 h 2261027"/>
              <a:gd name="connsiteX38" fmla="*/ 4965200 w 5969143"/>
              <a:gd name="connsiteY38" fmla="*/ 1391872 h 2261027"/>
              <a:gd name="connsiteX0" fmla="*/ 1038518 w 5969143"/>
              <a:gd name="connsiteY0" fmla="*/ 1768109 h 2261027"/>
              <a:gd name="connsiteX1" fmla="*/ 1167106 w 5969143"/>
              <a:gd name="connsiteY1" fmla="*/ 1606184 h 2261027"/>
              <a:gd name="connsiteX2" fmla="*/ 1290931 w 5969143"/>
              <a:gd name="connsiteY2" fmla="*/ 1487121 h 2261027"/>
              <a:gd name="connsiteX3" fmla="*/ 1476668 w 5969143"/>
              <a:gd name="connsiteY3" fmla="*/ 1291859 h 2261027"/>
              <a:gd name="connsiteX4" fmla="*/ 1471906 w 5969143"/>
              <a:gd name="connsiteY4" fmla="*/ 1234709 h 2261027"/>
              <a:gd name="connsiteX5" fmla="*/ 1381418 w 5969143"/>
              <a:gd name="connsiteY5" fmla="*/ 1320434 h 2261027"/>
              <a:gd name="connsiteX6" fmla="*/ 1305218 w 5969143"/>
              <a:gd name="connsiteY6" fmla="*/ 1401396 h 2261027"/>
              <a:gd name="connsiteX7" fmla="*/ 1100431 w 5969143"/>
              <a:gd name="connsiteY7" fmla="*/ 1610946 h 2261027"/>
              <a:gd name="connsiteX8" fmla="*/ 957556 w 5969143"/>
              <a:gd name="connsiteY8" fmla="*/ 1749059 h 2261027"/>
              <a:gd name="connsiteX9" fmla="*/ 809918 w 5969143"/>
              <a:gd name="connsiteY9" fmla="*/ 1968134 h 2261027"/>
              <a:gd name="connsiteX10" fmla="*/ 609893 w 5969143"/>
              <a:gd name="connsiteY10" fmla="*/ 2153871 h 2261027"/>
              <a:gd name="connsiteX11" fmla="*/ 319381 w 5969143"/>
              <a:gd name="connsiteY11" fmla="*/ 2249121 h 2261027"/>
              <a:gd name="connsiteX12" fmla="*/ 28868 w 5969143"/>
              <a:gd name="connsiteY12" fmla="*/ 2249121 h 2261027"/>
              <a:gd name="connsiteX13" fmla="*/ 33631 w 5969143"/>
              <a:gd name="connsiteY13" fmla="*/ 2153871 h 2261027"/>
              <a:gd name="connsiteX14" fmla="*/ 233656 w 5969143"/>
              <a:gd name="connsiteY14" fmla="*/ 2149109 h 2261027"/>
              <a:gd name="connsiteX15" fmla="*/ 400343 w 5969143"/>
              <a:gd name="connsiteY15" fmla="*/ 2134821 h 2261027"/>
              <a:gd name="connsiteX16" fmla="*/ 686093 w 5969143"/>
              <a:gd name="connsiteY16" fmla="*/ 2034809 h 2261027"/>
              <a:gd name="connsiteX17" fmla="*/ 814681 w 5969143"/>
              <a:gd name="connsiteY17" fmla="*/ 1896696 h 2261027"/>
              <a:gd name="connsiteX18" fmla="*/ 1048043 w 5969143"/>
              <a:gd name="connsiteY18" fmla="*/ 1539509 h 2261027"/>
              <a:gd name="connsiteX19" fmla="*/ 1257593 w 5969143"/>
              <a:gd name="connsiteY19" fmla="*/ 1268046 h 2261027"/>
              <a:gd name="connsiteX20" fmla="*/ 1443331 w 5969143"/>
              <a:gd name="connsiteY20" fmla="*/ 1077546 h 2261027"/>
              <a:gd name="connsiteX21" fmla="*/ 1714793 w 5969143"/>
              <a:gd name="connsiteY21" fmla="*/ 848946 h 2261027"/>
              <a:gd name="connsiteX22" fmla="*/ 2062456 w 5969143"/>
              <a:gd name="connsiteY22" fmla="*/ 563196 h 2261027"/>
              <a:gd name="connsiteX23" fmla="*/ 2405356 w 5969143"/>
              <a:gd name="connsiteY23" fmla="*/ 263159 h 2261027"/>
              <a:gd name="connsiteX24" fmla="*/ 2691106 w 5969143"/>
              <a:gd name="connsiteY24" fmla="*/ 15509 h 2261027"/>
              <a:gd name="connsiteX25" fmla="*/ 2762543 w 5969143"/>
              <a:gd name="connsiteY25" fmla="*/ 39321 h 2261027"/>
              <a:gd name="connsiteX26" fmla="*/ 2648243 w 5969143"/>
              <a:gd name="connsiteY26" fmla="*/ 148859 h 2261027"/>
              <a:gd name="connsiteX27" fmla="*/ 2519656 w 5969143"/>
              <a:gd name="connsiteY27" fmla="*/ 277446 h 2261027"/>
              <a:gd name="connsiteX28" fmla="*/ 2557756 w 5969143"/>
              <a:gd name="connsiteY28" fmla="*/ 391746 h 2261027"/>
              <a:gd name="connsiteX29" fmla="*/ 2676818 w 5969143"/>
              <a:gd name="connsiteY29" fmla="*/ 520334 h 2261027"/>
              <a:gd name="connsiteX30" fmla="*/ 2929231 w 5969143"/>
              <a:gd name="connsiteY30" fmla="*/ 829896 h 2261027"/>
              <a:gd name="connsiteX31" fmla="*/ 3253081 w 5969143"/>
              <a:gd name="connsiteY31" fmla="*/ 1201371 h 2261027"/>
              <a:gd name="connsiteX32" fmla="*/ 3505493 w 5969143"/>
              <a:gd name="connsiteY32" fmla="*/ 991821 h 2261027"/>
              <a:gd name="connsiteX33" fmla="*/ 4057943 w 5969143"/>
              <a:gd name="connsiteY33" fmla="*/ 1382346 h 2261027"/>
              <a:gd name="connsiteX34" fmla="*/ 5043780 w 5969143"/>
              <a:gd name="connsiteY34" fmla="*/ 1182322 h 2261027"/>
              <a:gd name="connsiteX35" fmla="*/ 5858168 w 5969143"/>
              <a:gd name="connsiteY35" fmla="*/ 334596 h 2261027"/>
              <a:gd name="connsiteX36" fmla="*/ 5967706 w 5969143"/>
              <a:gd name="connsiteY36" fmla="*/ 325072 h 2261027"/>
              <a:gd name="connsiteX37" fmla="*/ 5827212 w 5969143"/>
              <a:gd name="connsiteY37" fmla="*/ 563197 h 2261027"/>
              <a:gd name="connsiteX38" fmla="*/ 4965200 w 5969143"/>
              <a:gd name="connsiteY38" fmla="*/ 1391872 h 2261027"/>
              <a:gd name="connsiteX0" fmla="*/ 1038518 w 5969143"/>
              <a:gd name="connsiteY0" fmla="*/ 1768109 h 2261027"/>
              <a:gd name="connsiteX1" fmla="*/ 1167106 w 5969143"/>
              <a:gd name="connsiteY1" fmla="*/ 1606184 h 2261027"/>
              <a:gd name="connsiteX2" fmla="*/ 1290931 w 5969143"/>
              <a:gd name="connsiteY2" fmla="*/ 1487121 h 2261027"/>
              <a:gd name="connsiteX3" fmla="*/ 1476668 w 5969143"/>
              <a:gd name="connsiteY3" fmla="*/ 1291859 h 2261027"/>
              <a:gd name="connsiteX4" fmla="*/ 1471906 w 5969143"/>
              <a:gd name="connsiteY4" fmla="*/ 1234709 h 2261027"/>
              <a:gd name="connsiteX5" fmla="*/ 1381418 w 5969143"/>
              <a:gd name="connsiteY5" fmla="*/ 1320434 h 2261027"/>
              <a:gd name="connsiteX6" fmla="*/ 1305218 w 5969143"/>
              <a:gd name="connsiteY6" fmla="*/ 1401396 h 2261027"/>
              <a:gd name="connsiteX7" fmla="*/ 1100431 w 5969143"/>
              <a:gd name="connsiteY7" fmla="*/ 1610946 h 2261027"/>
              <a:gd name="connsiteX8" fmla="*/ 957556 w 5969143"/>
              <a:gd name="connsiteY8" fmla="*/ 1749059 h 2261027"/>
              <a:gd name="connsiteX9" fmla="*/ 809918 w 5969143"/>
              <a:gd name="connsiteY9" fmla="*/ 1968134 h 2261027"/>
              <a:gd name="connsiteX10" fmla="*/ 609893 w 5969143"/>
              <a:gd name="connsiteY10" fmla="*/ 2153871 h 2261027"/>
              <a:gd name="connsiteX11" fmla="*/ 319381 w 5969143"/>
              <a:gd name="connsiteY11" fmla="*/ 2249121 h 2261027"/>
              <a:gd name="connsiteX12" fmla="*/ 28868 w 5969143"/>
              <a:gd name="connsiteY12" fmla="*/ 2249121 h 2261027"/>
              <a:gd name="connsiteX13" fmla="*/ 33631 w 5969143"/>
              <a:gd name="connsiteY13" fmla="*/ 2153871 h 2261027"/>
              <a:gd name="connsiteX14" fmla="*/ 233656 w 5969143"/>
              <a:gd name="connsiteY14" fmla="*/ 2149109 h 2261027"/>
              <a:gd name="connsiteX15" fmla="*/ 400343 w 5969143"/>
              <a:gd name="connsiteY15" fmla="*/ 2134821 h 2261027"/>
              <a:gd name="connsiteX16" fmla="*/ 686093 w 5969143"/>
              <a:gd name="connsiteY16" fmla="*/ 2034809 h 2261027"/>
              <a:gd name="connsiteX17" fmla="*/ 814681 w 5969143"/>
              <a:gd name="connsiteY17" fmla="*/ 1896696 h 2261027"/>
              <a:gd name="connsiteX18" fmla="*/ 1048043 w 5969143"/>
              <a:gd name="connsiteY18" fmla="*/ 1539509 h 2261027"/>
              <a:gd name="connsiteX19" fmla="*/ 1257593 w 5969143"/>
              <a:gd name="connsiteY19" fmla="*/ 1268046 h 2261027"/>
              <a:gd name="connsiteX20" fmla="*/ 1443331 w 5969143"/>
              <a:gd name="connsiteY20" fmla="*/ 1077546 h 2261027"/>
              <a:gd name="connsiteX21" fmla="*/ 1714793 w 5969143"/>
              <a:gd name="connsiteY21" fmla="*/ 848946 h 2261027"/>
              <a:gd name="connsiteX22" fmla="*/ 2062456 w 5969143"/>
              <a:gd name="connsiteY22" fmla="*/ 563196 h 2261027"/>
              <a:gd name="connsiteX23" fmla="*/ 2405356 w 5969143"/>
              <a:gd name="connsiteY23" fmla="*/ 263159 h 2261027"/>
              <a:gd name="connsiteX24" fmla="*/ 2691106 w 5969143"/>
              <a:gd name="connsiteY24" fmla="*/ 15509 h 2261027"/>
              <a:gd name="connsiteX25" fmla="*/ 2762543 w 5969143"/>
              <a:gd name="connsiteY25" fmla="*/ 39321 h 2261027"/>
              <a:gd name="connsiteX26" fmla="*/ 2648243 w 5969143"/>
              <a:gd name="connsiteY26" fmla="*/ 148859 h 2261027"/>
              <a:gd name="connsiteX27" fmla="*/ 2519656 w 5969143"/>
              <a:gd name="connsiteY27" fmla="*/ 277446 h 2261027"/>
              <a:gd name="connsiteX28" fmla="*/ 2557756 w 5969143"/>
              <a:gd name="connsiteY28" fmla="*/ 391746 h 2261027"/>
              <a:gd name="connsiteX29" fmla="*/ 2676818 w 5969143"/>
              <a:gd name="connsiteY29" fmla="*/ 520334 h 2261027"/>
              <a:gd name="connsiteX30" fmla="*/ 2929231 w 5969143"/>
              <a:gd name="connsiteY30" fmla="*/ 829896 h 2261027"/>
              <a:gd name="connsiteX31" fmla="*/ 3253081 w 5969143"/>
              <a:gd name="connsiteY31" fmla="*/ 1201371 h 2261027"/>
              <a:gd name="connsiteX32" fmla="*/ 3505493 w 5969143"/>
              <a:gd name="connsiteY32" fmla="*/ 991821 h 2261027"/>
              <a:gd name="connsiteX33" fmla="*/ 4057943 w 5969143"/>
              <a:gd name="connsiteY33" fmla="*/ 1382346 h 2261027"/>
              <a:gd name="connsiteX34" fmla="*/ 5043780 w 5969143"/>
              <a:gd name="connsiteY34" fmla="*/ 1182322 h 2261027"/>
              <a:gd name="connsiteX35" fmla="*/ 5858168 w 5969143"/>
              <a:gd name="connsiteY35" fmla="*/ 334596 h 2261027"/>
              <a:gd name="connsiteX36" fmla="*/ 5967706 w 5969143"/>
              <a:gd name="connsiteY36" fmla="*/ 325072 h 2261027"/>
              <a:gd name="connsiteX37" fmla="*/ 5796255 w 5969143"/>
              <a:gd name="connsiteY37" fmla="*/ 556053 h 2261027"/>
              <a:gd name="connsiteX38" fmla="*/ 4965200 w 5969143"/>
              <a:gd name="connsiteY38" fmla="*/ 1391872 h 2261027"/>
              <a:gd name="connsiteX0" fmla="*/ 1038518 w 5969143"/>
              <a:gd name="connsiteY0" fmla="*/ 1768109 h 2558684"/>
              <a:gd name="connsiteX1" fmla="*/ 1167106 w 5969143"/>
              <a:gd name="connsiteY1" fmla="*/ 1606184 h 2558684"/>
              <a:gd name="connsiteX2" fmla="*/ 1290931 w 5969143"/>
              <a:gd name="connsiteY2" fmla="*/ 1487121 h 2558684"/>
              <a:gd name="connsiteX3" fmla="*/ 1476668 w 5969143"/>
              <a:gd name="connsiteY3" fmla="*/ 1291859 h 2558684"/>
              <a:gd name="connsiteX4" fmla="*/ 1471906 w 5969143"/>
              <a:gd name="connsiteY4" fmla="*/ 1234709 h 2558684"/>
              <a:gd name="connsiteX5" fmla="*/ 1381418 w 5969143"/>
              <a:gd name="connsiteY5" fmla="*/ 1320434 h 2558684"/>
              <a:gd name="connsiteX6" fmla="*/ 1305218 w 5969143"/>
              <a:gd name="connsiteY6" fmla="*/ 1401396 h 2558684"/>
              <a:gd name="connsiteX7" fmla="*/ 1100431 w 5969143"/>
              <a:gd name="connsiteY7" fmla="*/ 1610946 h 2558684"/>
              <a:gd name="connsiteX8" fmla="*/ 957556 w 5969143"/>
              <a:gd name="connsiteY8" fmla="*/ 1749059 h 2558684"/>
              <a:gd name="connsiteX9" fmla="*/ 809918 w 5969143"/>
              <a:gd name="connsiteY9" fmla="*/ 1968134 h 2558684"/>
              <a:gd name="connsiteX10" fmla="*/ 609893 w 5969143"/>
              <a:gd name="connsiteY10" fmla="*/ 2153871 h 2558684"/>
              <a:gd name="connsiteX11" fmla="*/ 319381 w 5969143"/>
              <a:gd name="connsiteY11" fmla="*/ 2249121 h 2558684"/>
              <a:gd name="connsiteX12" fmla="*/ 28868 w 5969143"/>
              <a:gd name="connsiteY12" fmla="*/ 2249121 h 2558684"/>
              <a:gd name="connsiteX13" fmla="*/ 33631 w 5969143"/>
              <a:gd name="connsiteY13" fmla="*/ 2153871 h 2558684"/>
              <a:gd name="connsiteX14" fmla="*/ 233656 w 5969143"/>
              <a:gd name="connsiteY14" fmla="*/ 2149109 h 2558684"/>
              <a:gd name="connsiteX15" fmla="*/ 400343 w 5969143"/>
              <a:gd name="connsiteY15" fmla="*/ 2134821 h 2558684"/>
              <a:gd name="connsiteX16" fmla="*/ 686093 w 5969143"/>
              <a:gd name="connsiteY16" fmla="*/ 2034809 h 2558684"/>
              <a:gd name="connsiteX17" fmla="*/ 814681 w 5969143"/>
              <a:gd name="connsiteY17" fmla="*/ 1896696 h 2558684"/>
              <a:gd name="connsiteX18" fmla="*/ 1048043 w 5969143"/>
              <a:gd name="connsiteY18" fmla="*/ 1539509 h 2558684"/>
              <a:gd name="connsiteX19" fmla="*/ 1257593 w 5969143"/>
              <a:gd name="connsiteY19" fmla="*/ 1268046 h 2558684"/>
              <a:gd name="connsiteX20" fmla="*/ 1443331 w 5969143"/>
              <a:gd name="connsiteY20" fmla="*/ 1077546 h 2558684"/>
              <a:gd name="connsiteX21" fmla="*/ 1714793 w 5969143"/>
              <a:gd name="connsiteY21" fmla="*/ 848946 h 2558684"/>
              <a:gd name="connsiteX22" fmla="*/ 2062456 w 5969143"/>
              <a:gd name="connsiteY22" fmla="*/ 563196 h 2558684"/>
              <a:gd name="connsiteX23" fmla="*/ 2405356 w 5969143"/>
              <a:gd name="connsiteY23" fmla="*/ 263159 h 2558684"/>
              <a:gd name="connsiteX24" fmla="*/ 2691106 w 5969143"/>
              <a:gd name="connsiteY24" fmla="*/ 15509 h 2558684"/>
              <a:gd name="connsiteX25" fmla="*/ 2762543 w 5969143"/>
              <a:gd name="connsiteY25" fmla="*/ 39321 h 2558684"/>
              <a:gd name="connsiteX26" fmla="*/ 2648243 w 5969143"/>
              <a:gd name="connsiteY26" fmla="*/ 148859 h 2558684"/>
              <a:gd name="connsiteX27" fmla="*/ 2519656 w 5969143"/>
              <a:gd name="connsiteY27" fmla="*/ 277446 h 2558684"/>
              <a:gd name="connsiteX28" fmla="*/ 2557756 w 5969143"/>
              <a:gd name="connsiteY28" fmla="*/ 391746 h 2558684"/>
              <a:gd name="connsiteX29" fmla="*/ 2676818 w 5969143"/>
              <a:gd name="connsiteY29" fmla="*/ 520334 h 2558684"/>
              <a:gd name="connsiteX30" fmla="*/ 2929231 w 5969143"/>
              <a:gd name="connsiteY30" fmla="*/ 829896 h 2558684"/>
              <a:gd name="connsiteX31" fmla="*/ 3253081 w 5969143"/>
              <a:gd name="connsiteY31" fmla="*/ 1201371 h 2558684"/>
              <a:gd name="connsiteX32" fmla="*/ 3505493 w 5969143"/>
              <a:gd name="connsiteY32" fmla="*/ 991821 h 2558684"/>
              <a:gd name="connsiteX33" fmla="*/ 4057943 w 5969143"/>
              <a:gd name="connsiteY33" fmla="*/ 1382346 h 2558684"/>
              <a:gd name="connsiteX34" fmla="*/ 5043780 w 5969143"/>
              <a:gd name="connsiteY34" fmla="*/ 1182322 h 2558684"/>
              <a:gd name="connsiteX35" fmla="*/ 5858168 w 5969143"/>
              <a:gd name="connsiteY35" fmla="*/ 334596 h 2558684"/>
              <a:gd name="connsiteX36" fmla="*/ 5967706 w 5969143"/>
              <a:gd name="connsiteY36" fmla="*/ 325072 h 2558684"/>
              <a:gd name="connsiteX37" fmla="*/ 5796255 w 5969143"/>
              <a:gd name="connsiteY37" fmla="*/ 556053 h 2558684"/>
              <a:gd name="connsiteX38" fmla="*/ 3655513 w 5969143"/>
              <a:gd name="connsiteY38" fmla="*/ 2558684 h 2558684"/>
              <a:gd name="connsiteX0" fmla="*/ 1038518 w 5969143"/>
              <a:gd name="connsiteY0" fmla="*/ 1768109 h 2261027"/>
              <a:gd name="connsiteX1" fmla="*/ 1167106 w 5969143"/>
              <a:gd name="connsiteY1" fmla="*/ 1606184 h 2261027"/>
              <a:gd name="connsiteX2" fmla="*/ 1290931 w 5969143"/>
              <a:gd name="connsiteY2" fmla="*/ 1487121 h 2261027"/>
              <a:gd name="connsiteX3" fmla="*/ 1476668 w 5969143"/>
              <a:gd name="connsiteY3" fmla="*/ 1291859 h 2261027"/>
              <a:gd name="connsiteX4" fmla="*/ 1471906 w 5969143"/>
              <a:gd name="connsiteY4" fmla="*/ 1234709 h 2261027"/>
              <a:gd name="connsiteX5" fmla="*/ 1381418 w 5969143"/>
              <a:gd name="connsiteY5" fmla="*/ 1320434 h 2261027"/>
              <a:gd name="connsiteX6" fmla="*/ 1305218 w 5969143"/>
              <a:gd name="connsiteY6" fmla="*/ 1401396 h 2261027"/>
              <a:gd name="connsiteX7" fmla="*/ 1100431 w 5969143"/>
              <a:gd name="connsiteY7" fmla="*/ 1610946 h 2261027"/>
              <a:gd name="connsiteX8" fmla="*/ 957556 w 5969143"/>
              <a:gd name="connsiteY8" fmla="*/ 1749059 h 2261027"/>
              <a:gd name="connsiteX9" fmla="*/ 809918 w 5969143"/>
              <a:gd name="connsiteY9" fmla="*/ 1968134 h 2261027"/>
              <a:gd name="connsiteX10" fmla="*/ 609893 w 5969143"/>
              <a:gd name="connsiteY10" fmla="*/ 2153871 h 2261027"/>
              <a:gd name="connsiteX11" fmla="*/ 319381 w 5969143"/>
              <a:gd name="connsiteY11" fmla="*/ 2249121 h 2261027"/>
              <a:gd name="connsiteX12" fmla="*/ 28868 w 5969143"/>
              <a:gd name="connsiteY12" fmla="*/ 2249121 h 2261027"/>
              <a:gd name="connsiteX13" fmla="*/ 33631 w 5969143"/>
              <a:gd name="connsiteY13" fmla="*/ 2153871 h 2261027"/>
              <a:gd name="connsiteX14" fmla="*/ 233656 w 5969143"/>
              <a:gd name="connsiteY14" fmla="*/ 2149109 h 2261027"/>
              <a:gd name="connsiteX15" fmla="*/ 400343 w 5969143"/>
              <a:gd name="connsiteY15" fmla="*/ 2134821 h 2261027"/>
              <a:gd name="connsiteX16" fmla="*/ 686093 w 5969143"/>
              <a:gd name="connsiteY16" fmla="*/ 2034809 h 2261027"/>
              <a:gd name="connsiteX17" fmla="*/ 814681 w 5969143"/>
              <a:gd name="connsiteY17" fmla="*/ 1896696 h 2261027"/>
              <a:gd name="connsiteX18" fmla="*/ 1048043 w 5969143"/>
              <a:gd name="connsiteY18" fmla="*/ 1539509 h 2261027"/>
              <a:gd name="connsiteX19" fmla="*/ 1257593 w 5969143"/>
              <a:gd name="connsiteY19" fmla="*/ 1268046 h 2261027"/>
              <a:gd name="connsiteX20" fmla="*/ 1443331 w 5969143"/>
              <a:gd name="connsiteY20" fmla="*/ 1077546 h 2261027"/>
              <a:gd name="connsiteX21" fmla="*/ 1714793 w 5969143"/>
              <a:gd name="connsiteY21" fmla="*/ 848946 h 2261027"/>
              <a:gd name="connsiteX22" fmla="*/ 2062456 w 5969143"/>
              <a:gd name="connsiteY22" fmla="*/ 563196 h 2261027"/>
              <a:gd name="connsiteX23" fmla="*/ 2405356 w 5969143"/>
              <a:gd name="connsiteY23" fmla="*/ 263159 h 2261027"/>
              <a:gd name="connsiteX24" fmla="*/ 2691106 w 5969143"/>
              <a:gd name="connsiteY24" fmla="*/ 15509 h 2261027"/>
              <a:gd name="connsiteX25" fmla="*/ 2762543 w 5969143"/>
              <a:gd name="connsiteY25" fmla="*/ 39321 h 2261027"/>
              <a:gd name="connsiteX26" fmla="*/ 2648243 w 5969143"/>
              <a:gd name="connsiteY26" fmla="*/ 148859 h 2261027"/>
              <a:gd name="connsiteX27" fmla="*/ 2519656 w 5969143"/>
              <a:gd name="connsiteY27" fmla="*/ 277446 h 2261027"/>
              <a:gd name="connsiteX28" fmla="*/ 2557756 w 5969143"/>
              <a:gd name="connsiteY28" fmla="*/ 391746 h 2261027"/>
              <a:gd name="connsiteX29" fmla="*/ 2676818 w 5969143"/>
              <a:gd name="connsiteY29" fmla="*/ 520334 h 2261027"/>
              <a:gd name="connsiteX30" fmla="*/ 2929231 w 5969143"/>
              <a:gd name="connsiteY30" fmla="*/ 829896 h 2261027"/>
              <a:gd name="connsiteX31" fmla="*/ 3253081 w 5969143"/>
              <a:gd name="connsiteY31" fmla="*/ 1201371 h 2261027"/>
              <a:gd name="connsiteX32" fmla="*/ 3505493 w 5969143"/>
              <a:gd name="connsiteY32" fmla="*/ 991821 h 2261027"/>
              <a:gd name="connsiteX33" fmla="*/ 4057943 w 5969143"/>
              <a:gd name="connsiteY33" fmla="*/ 1382346 h 2261027"/>
              <a:gd name="connsiteX34" fmla="*/ 5043780 w 5969143"/>
              <a:gd name="connsiteY34" fmla="*/ 1182322 h 2261027"/>
              <a:gd name="connsiteX35" fmla="*/ 5858168 w 5969143"/>
              <a:gd name="connsiteY35" fmla="*/ 334596 h 2261027"/>
              <a:gd name="connsiteX36" fmla="*/ 5967706 w 5969143"/>
              <a:gd name="connsiteY36" fmla="*/ 325072 h 2261027"/>
              <a:gd name="connsiteX37" fmla="*/ 5796255 w 5969143"/>
              <a:gd name="connsiteY37" fmla="*/ 556053 h 2261027"/>
              <a:gd name="connsiteX38" fmla="*/ 5165225 w 5969143"/>
              <a:gd name="connsiteY38" fmla="*/ 1182322 h 2261027"/>
              <a:gd name="connsiteX0" fmla="*/ 1038518 w 5969143"/>
              <a:gd name="connsiteY0" fmla="*/ 1768109 h 2261027"/>
              <a:gd name="connsiteX1" fmla="*/ 1167106 w 5969143"/>
              <a:gd name="connsiteY1" fmla="*/ 1606184 h 2261027"/>
              <a:gd name="connsiteX2" fmla="*/ 1290931 w 5969143"/>
              <a:gd name="connsiteY2" fmla="*/ 1487121 h 2261027"/>
              <a:gd name="connsiteX3" fmla="*/ 1476668 w 5969143"/>
              <a:gd name="connsiteY3" fmla="*/ 1291859 h 2261027"/>
              <a:gd name="connsiteX4" fmla="*/ 1471906 w 5969143"/>
              <a:gd name="connsiteY4" fmla="*/ 1234709 h 2261027"/>
              <a:gd name="connsiteX5" fmla="*/ 1381418 w 5969143"/>
              <a:gd name="connsiteY5" fmla="*/ 1320434 h 2261027"/>
              <a:gd name="connsiteX6" fmla="*/ 1305218 w 5969143"/>
              <a:gd name="connsiteY6" fmla="*/ 1401396 h 2261027"/>
              <a:gd name="connsiteX7" fmla="*/ 1100431 w 5969143"/>
              <a:gd name="connsiteY7" fmla="*/ 1610946 h 2261027"/>
              <a:gd name="connsiteX8" fmla="*/ 957556 w 5969143"/>
              <a:gd name="connsiteY8" fmla="*/ 1749059 h 2261027"/>
              <a:gd name="connsiteX9" fmla="*/ 809918 w 5969143"/>
              <a:gd name="connsiteY9" fmla="*/ 1968134 h 2261027"/>
              <a:gd name="connsiteX10" fmla="*/ 609893 w 5969143"/>
              <a:gd name="connsiteY10" fmla="*/ 2153871 h 2261027"/>
              <a:gd name="connsiteX11" fmla="*/ 319381 w 5969143"/>
              <a:gd name="connsiteY11" fmla="*/ 2249121 h 2261027"/>
              <a:gd name="connsiteX12" fmla="*/ 28868 w 5969143"/>
              <a:gd name="connsiteY12" fmla="*/ 2249121 h 2261027"/>
              <a:gd name="connsiteX13" fmla="*/ 33631 w 5969143"/>
              <a:gd name="connsiteY13" fmla="*/ 2153871 h 2261027"/>
              <a:gd name="connsiteX14" fmla="*/ 233656 w 5969143"/>
              <a:gd name="connsiteY14" fmla="*/ 2149109 h 2261027"/>
              <a:gd name="connsiteX15" fmla="*/ 400343 w 5969143"/>
              <a:gd name="connsiteY15" fmla="*/ 2134821 h 2261027"/>
              <a:gd name="connsiteX16" fmla="*/ 686093 w 5969143"/>
              <a:gd name="connsiteY16" fmla="*/ 2034809 h 2261027"/>
              <a:gd name="connsiteX17" fmla="*/ 814681 w 5969143"/>
              <a:gd name="connsiteY17" fmla="*/ 1896696 h 2261027"/>
              <a:gd name="connsiteX18" fmla="*/ 1048043 w 5969143"/>
              <a:gd name="connsiteY18" fmla="*/ 1539509 h 2261027"/>
              <a:gd name="connsiteX19" fmla="*/ 1257593 w 5969143"/>
              <a:gd name="connsiteY19" fmla="*/ 1268046 h 2261027"/>
              <a:gd name="connsiteX20" fmla="*/ 1443331 w 5969143"/>
              <a:gd name="connsiteY20" fmla="*/ 1077546 h 2261027"/>
              <a:gd name="connsiteX21" fmla="*/ 1714793 w 5969143"/>
              <a:gd name="connsiteY21" fmla="*/ 848946 h 2261027"/>
              <a:gd name="connsiteX22" fmla="*/ 2062456 w 5969143"/>
              <a:gd name="connsiteY22" fmla="*/ 563196 h 2261027"/>
              <a:gd name="connsiteX23" fmla="*/ 2405356 w 5969143"/>
              <a:gd name="connsiteY23" fmla="*/ 263159 h 2261027"/>
              <a:gd name="connsiteX24" fmla="*/ 2691106 w 5969143"/>
              <a:gd name="connsiteY24" fmla="*/ 15509 h 2261027"/>
              <a:gd name="connsiteX25" fmla="*/ 2762543 w 5969143"/>
              <a:gd name="connsiteY25" fmla="*/ 39321 h 2261027"/>
              <a:gd name="connsiteX26" fmla="*/ 2648243 w 5969143"/>
              <a:gd name="connsiteY26" fmla="*/ 148859 h 2261027"/>
              <a:gd name="connsiteX27" fmla="*/ 2519656 w 5969143"/>
              <a:gd name="connsiteY27" fmla="*/ 277446 h 2261027"/>
              <a:gd name="connsiteX28" fmla="*/ 2557756 w 5969143"/>
              <a:gd name="connsiteY28" fmla="*/ 391746 h 2261027"/>
              <a:gd name="connsiteX29" fmla="*/ 2676818 w 5969143"/>
              <a:gd name="connsiteY29" fmla="*/ 520334 h 2261027"/>
              <a:gd name="connsiteX30" fmla="*/ 2929231 w 5969143"/>
              <a:gd name="connsiteY30" fmla="*/ 829896 h 2261027"/>
              <a:gd name="connsiteX31" fmla="*/ 3253081 w 5969143"/>
              <a:gd name="connsiteY31" fmla="*/ 1201371 h 2261027"/>
              <a:gd name="connsiteX32" fmla="*/ 3505493 w 5969143"/>
              <a:gd name="connsiteY32" fmla="*/ 991821 h 2261027"/>
              <a:gd name="connsiteX33" fmla="*/ 4057943 w 5969143"/>
              <a:gd name="connsiteY33" fmla="*/ 1382346 h 2261027"/>
              <a:gd name="connsiteX34" fmla="*/ 5043780 w 5969143"/>
              <a:gd name="connsiteY34" fmla="*/ 1182322 h 2261027"/>
              <a:gd name="connsiteX35" fmla="*/ 5858168 w 5969143"/>
              <a:gd name="connsiteY35" fmla="*/ 334596 h 2261027"/>
              <a:gd name="connsiteX36" fmla="*/ 5967706 w 5969143"/>
              <a:gd name="connsiteY36" fmla="*/ 325072 h 2261027"/>
              <a:gd name="connsiteX37" fmla="*/ 5796255 w 5969143"/>
              <a:gd name="connsiteY37" fmla="*/ 556053 h 2261027"/>
              <a:gd name="connsiteX38" fmla="*/ 5165225 w 5969143"/>
              <a:gd name="connsiteY38" fmla="*/ 1182322 h 2261027"/>
              <a:gd name="connsiteX39" fmla="*/ 5153318 w 5969143"/>
              <a:gd name="connsiteY39" fmla="*/ 1187084 h 2261027"/>
              <a:gd name="connsiteX0" fmla="*/ 1038518 w 5969143"/>
              <a:gd name="connsiteY0" fmla="*/ 1768109 h 2261027"/>
              <a:gd name="connsiteX1" fmla="*/ 1167106 w 5969143"/>
              <a:gd name="connsiteY1" fmla="*/ 1606184 h 2261027"/>
              <a:gd name="connsiteX2" fmla="*/ 1290931 w 5969143"/>
              <a:gd name="connsiteY2" fmla="*/ 1487121 h 2261027"/>
              <a:gd name="connsiteX3" fmla="*/ 1476668 w 5969143"/>
              <a:gd name="connsiteY3" fmla="*/ 1291859 h 2261027"/>
              <a:gd name="connsiteX4" fmla="*/ 1471906 w 5969143"/>
              <a:gd name="connsiteY4" fmla="*/ 1234709 h 2261027"/>
              <a:gd name="connsiteX5" fmla="*/ 1381418 w 5969143"/>
              <a:gd name="connsiteY5" fmla="*/ 1320434 h 2261027"/>
              <a:gd name="connsiteX6" fmla="*/ 1305218 w 5969143"/>
              <a:gd name="connsiteY6" fmla="*/ 1401396 h 2261027"/>
              <a:gd name="connsiteX7" fmla="*/ 1100431 w 5969143"/>
              <a:gd name="connsiteY7" fmla="*/ 1610946 h 2261027"/>
              <a:gd name="connsiteX8" fmla="*/ 957556 w 5969143"/>
              <a:gd name="connsiteY8" fmla="*/ 1749059 h 2261027"/>
              <a:gd name="connsiteX9" fmla="*/ 809918 w 5969143"/>
              <a:gd name="connsiteY9" fmla="*/ 1968134 h 2261027"/>
              <a:gd name="connsiteX10" fmla="*/ 609893 w 5969143"/>
              <a:gd name="connsiteY10" fmla="*/ 2153871 h 2261027"/>
              <a:gd name="connsiteX11" fmla="*/ 319381 w 5969143"/>
              <a:gd name="connsiteY11" fmla="*/ 2249121 h 2261027"/>
              <a:gd name="connsiteX12" fmla="*/ 28868 w 5969143"/>
              <a:gd name="connsiteY12" fmla="*/ 2249121 h 2261027"/>
              <a:gd name="connsiteX13" fmla="*/ 33631 w 5969143"/>
              <a:gd name="connsiteY13" fmla="*/ 2153871 h 2261027"/>
              <a:gd name="connsiteX14" fmla="*/ 233656 w 5969143"/>
              <a:gd name="connsiteY14" fmla="*/ 2149109 h 2261027"/>
              <a:gd name="connsiteX15" fmla="*/ 400343 w 5969143"/>
              <a:gd name="connsiteY15" fmla="*/ 2134821 h 2261027"/>
              <a:gd name="connsiteX16" fmla="*/ 686093 w 5969143"/>
              <a:gd name="connsiteY16" fmla="*/ 2034809 h 2261027"/>
              <a:gd name="connsiteX17" fmla="*/ 814681 w 5969143"/>
              <a:gd name="connsiteY17" fmla="*/ 1896696 h 2261027"/>
              <a:gd name="connsiteX18" fmla="*/ 1048043 w 5969143"/>
              <a:gd name="connsiteY18" fmla="*/ 1539509 h 2261027"/>
              <a:gd name="connsiteX19" fmla="*/ 1257593 w 5969143"/>
              <a:gd name="connsiteY19" fmla="*/ 1268046 h 2261027"/>
              <a:gd name="connsiteX20" fmla="*/ 1443331 w 5969143"/>
              <a:gd name="connsiteY20" fmla="*/ 1077546 h 2261027"/>
              <a:gd name="connsiteX21" fmla="*/ 1714793 w 5969143"/>
              <a:gd name="connsiteY21" fmla="*/ 848946 h 2261027"/>
              <a:gd name="connsiteX22" fmla="*/ 2062456 w 5969143"/>
              <a:gd name="connsiteY22" fmla="*/ 563196 h 2261027"/>
              <a:gd name="connsiteX23" fmla="*/ 2405356 w 5969143"/>
              <a:gd name="connsiteY23" fmla="*/ 263159 h 2261027"/>
              <a:gd name="connsiteX24" fmla="*/ 2691106 w 5969143"/>
              <a:gd name="connsiteY24" fmla="*/ 15509 h 2261027"/>
              <a:gd name="connsiteX25" fmla="*/ 2762543 w 5969143"/>
              <a:gd name="connsiteY25" fmla="*/ 39321 h 2261027"/>
              <a:gd name="connsiteX26" fmla="*/ 2648243 w 5969143"/>
              <a:gd name="connsiteY26" fmla="*/ 148859 h 2261027"/>
              <a:gd name="connsiteX27" fmla="*/ 2519656 w 5969143"/>
              <a:gd name="connsiteY27" fmla="*/ 277446 h 2261027"/>
              <a:gd name="connsiteX28" fmla="*/ 2557756 w 5969143"/>
              <a:gd name="connsiteY28" fmla="*/ 391746 h 2261027"/>
              <a:gd name="connsiteX29" fmla="*/ 2676818 w 5969143"/>
              <a:gd name="connsiteY29" fmla="*/ 520334 h 2261027"/>
              <a:gd name="connsiteX30" fmla="*/ 2929231 w 5969143"/>
              <a:gd name="connsiteY30" fmla="*/ 829896 h 2261027"/>
              <a:gd name="connsiteX31" fmla="*/ 3253081 w 5969143"/>
              <a:gd name="connsiteY31" fmla="*/ 1201371 h 2261027"/>
              <a:gd name="connsiteX32" fmla="*/ 3505493 w 5969143"/>
              <a:gd name="connsiteY32" fmla="*/ 991821 h 2261027"/>
              <a:gd name="connsiteX33" fmla="*/ 4057943 w 5969143"/>
              <a:gd name="connsiteY33" fmla="*/ 1382346 h 2261027"/>
              <a:gd name="connsiteX34" fmla="*/ 5043780 w 5969143"/>
              <a:gd name="connsiteY34" fmla="*/ 1182322 h 2261027"/>
              <a:gd name="connsiteX35" fmla="*/ 5858168 w 5969143"/>
              <a:gd name="connsiteY35" fmla="*/ 334596 h 2261027"/>
              <a:gd name="connsiteX36" fmla="*/ 5967706 w 5969143"/>
              <a:gd name="connsiteY36" fmla="*/ 325072 h 2261027"/>
              <a:gd name="connsiteX37" fmla="*/ 5796255 w 5969143"/>
              <a:gd name="connsiteY37" fmla="*/ 556053 h 2261027"/>
              <a:gd name="connsiteX38" fmla="*/ 5165225 w 5969143"/>
              <a:gd name="connsiteY38" fmla="*/ 1182322 h 2261027"/>
              <a:gd name="connsiteX39" fmla="*/ 4896143 w 5969143"/>
              <a:gd name="connsiteY39" fmla="*/ 1420446 h 2261027"/>
              <a:gd name="connsiteX0" fmla="*/ 1038518 w 5969143"/>
              <a:gd name="connsiteY0" fmla="*/ 1768109 h 2568208"/>
              <a:gd name="connsiteX1" fmla="*/ 1167106 w 5969143"/>
              <a:gd name="connsiteY1" fmla="*/ 1606184 h 2568208"/>
              <a:gd name="connsiteX2" fmla="*/ 1290931 w 5969143"/>
              <a:gd name="connsiteY2" fmla="*/ 1487121 h 2568208"/>
              <a:gd name="connsiteX3" fmla="*/ 1476668 w 5969143"/>
              <a:gd name="connsiteY3" fmla="*/ 1291859 h 2568208"/>
              <a:gd name="connsiteX4" fmla="*/ 1471906 w 5969143"/>
              <a:gd name="connsiteY4" fmla="*/ 1234709 h 2568208"/>
              <a:gd name="connsiteX5" fmla="*/ 1381418 w 5969143"/>
              <a:gd name="connsiteY5" fmla="*/ 1320434 h 2568208"/>
              <a:gd name="connsiteX6" fmla="*/ 1305218 w 5969143"/>
              <a:gd name="connsiteY6" fmla="*/ 1401396 h 2568208"/>
              <a:gd name="connsiteX7" fmla="*/ 1100431 w 5969143"/>
              <a:gd name="connsiteY7" fmla="*/ 1610946 h 2568208"/>
              <a:gd name="connsiteX8" fmla="*/ 957556 w 5969143"/>
              <a:gd name="connsiteY8" fmla="*/ 1749059 h 2568208"/>
              <a:gd name="connsiteX9" fmla="*/ 809918 w 5969143"/>
              <a:gd name="connsiteY9" fmla="*/ 1968134 h 2568208"/>
              <a:gd name="connsiteX10" fmla="*/ 609893 w 5969143"/>
              <a:gd name="connsiteY10" fmla="*/ 2153871 h 2568208"/>
              <a:gd name="connsiteX11" fmla="*/ 319381 w 5969143"/>
              <a:gd name="connsiteY11" fmla="*/ 2249121 h 2568208"/>
              <a:gd name="connsiteX12" fmla="*/ 28868 w 5969143"/>
              <a:gd name="connsiteY12" fmla="*/ 2249121 h 2568208"/>
              <a:gd name="connsiteX13" fmla="*/ 33631 w 5969143"/>
              <a:gd name="connsiteY13" fmla="*/ 2153871 h 2568208"/>
              <a:gd name="connsiteX14" fmla="*/ 233656 w 5969143"/>
              <a:gd name="connsiteY14" fmla="*/ 2149109 h 2568208"/>
              <a:gd name="connsiteX15" fmla="*/ 400343 w 5969143"/>
              <a:gd name="connsiteY15" fmla="*/ 2134821 h 2568208"/>
              <a:gd name="connsiteX16" fmla="*/ 686093 w 5969143"/>
              <a:gd name="connsiteY16" fmla="*/ 2034809 h 2568208"/>
              <a:gd name="connsiteX17" fmla="*/ 814681 w 5969143"/>
              <a:gd name="connsiteY17" fmla="*/ 1896696 h 2568208"/>
              <a:gd name="connsiteX18" fmla="*/ 1048043 w 5969143"/>
              <a:gd name="connsiteY18" fmla="*/ 1539509 h 2568208"/>
              <a:gd name="connsiteX19" fmla="*/ 1257593 w 5969143"/>
              <a:gd name="connsiteY19" fmla="*/ 1268046 h 2568208"/>
              <a:gd name="connsiteX20" fmla="*/ 1443331 w 5969143"/>
              <a:gd name="connsiteY20" fmla="*/ 1077546 h 2568208"/>
              <a:gd name="connsiteX21" fmla="*/ 1714793 w 5969143"/>
              <a:gd name="connsiteY21" fmla="*/ 848946 h 2568208"/>
              <a:gd name="connsiteX22" fmla="*/ 2062456 w 5969143"/>
              <a:gd name="connsiteY22" fmla="*/ 563196 h 2568208"/>
              <a:gd name="connsiteX23" fmla="*/ 2405356 w 5969143"/>
              <a:gd name="connsiteY23" fmla="*/ 263159 h 2568208"/>
              <a:gd name="connsiteX24" fmla="*/ 2691106 w 5969143"/>
              <a:gd name="connsiteY24" fmla="*/ 15509 h 2568208"/>
              <a:gd name="connsiteX25" fmla="*/ 2762543 w 5969143"/>
              <a:gd name="connsiteY25" fmla="*/ 39321 h 2568208"/>
              <a:gd name="connsiteX26" fmla="*/ 2648243 w 5969143"/>
              <a:gd name="connsiteY26" fmla="*/ 148859 h 2568208"/>
              <a:gd name="connsiteX27" fmla="*/ 2519656 w 5969143"/>
              <a:gd name="connsiteY27" fmla="*/ 277446 h 2568208"/>
              <a:gd name="connsiteX28" fmla="*/ 2557756 w 5969143"/>
              <a:gd name="connsiteY28" fmla="*/ 391746 h 2568208"/>
              <a:gd name="connsiteX29" fmla="*/ 2676818 w 5969143"/>
              <a:gd name="connsiteY29" fmla="*/ 520334 h 2568208"/>
              <a:gd name="connsiteX30" fmla="*/ 2929231 w 5969143"/>
              <a:gd name="connsiteY30" fmla="*/ 829896 h 2568208"/>
              <a:gd name="connsiteX31" fmla="*/ 3253081 w 5969143"/>
              <a:gd name="connsiteY31" fmla="*/ 1201371 h 2568208"/>
              <a:gd name="connsiteX32" fmla="*/ 3505493 w 5969143"/>
              <a:gd name="connsiteY32" fmla="*/ 991821 h 2568208"/>
              <a:gd name="connsiteX33" fmla="*/ 4057943 w 5969143"/>
              <a:gd name="connsiteY33" fmla="*/ 1382346 h 2568208"/>
              <a:gd name="connsiteX34" fmla="*/ 5043780 w 5969143"/>
              <a:gd name="connsiteY34" fmla="*/ 1182322 h 2568208"/>
              <a:gd name="connsiteX35" fmla="*/ 5858168 w 5969143"/>
              <a:gd name="connsiteY35" fmla="*/ 334596 h 2568208"/>
              <a:gd name="connsiteX36" fmla="*/ 5967706 w 5969143"/>
              <a:gd name="connsiteY36" fmla="*/ 325072 h 2568208"/>
              <a:gd name="connsiteX37" fmla="*/ 5796255 w 5969143"/>
              <a:gd name="connsiteY37" fmla="*/ 556053 h 2568208"/>
              <a:gd name="connsiteX38" fmla="*/ 5165225 w 5969143"/>
              <a:gd name="connsiteY38" fmla="*/ 1182322 h 2568208"/>
              <a:gd name="connsiteX39" fmla="*/ 3643606 w 5969143"/>
              <a:gd name="connsiteY39" fmla="*/ 2568208 h 2568208"/>
              <a:gd name="connsiteX0" fmla="*/ 1038518 w 5969143"/>
              <a:gd name="connsiteY0" fmla="*/ 1768109 h 2672243"/>
              <a:gd name="connsiteX1" fmla="*/ 1167106 w 5969143"/>
              <a:gd name="connsiteY1" fmla="*/ 1606184 h 2672243"/>
              <a:gd name="connsiteX2" fmla="*/ 1290931 w 5969143"/>
              <a:gd name="connsiteY2" fmla="*/ 1487121 h 2672243"/>
              <a:gd name="connsiteX3" fmla="*/ 1476668 w 5969143"/>
              <a:gd name="connsiteY3" fmla="*/ 1291859 h 2672243"/>
              <a:gd name="connsiteX4" fmla="*/ 1471906 w 5969143"/>
              <a:gd name="connsiteY4" fmla="*/ 1234709 h 2672243"/>
              <a:gd name="connsiteX5" fmla="*/ 1381418 w 5969143"/>
              <a:gd name="connsiteY5" fmla="*/ 1320434 h 2672243"/>
              <a:gd name="connsiteX6" fmla="*/ 1305218 w 5969143"/>
              <a:gd name="connsiteY6" fmla="*/ 1401396 h 2672243"/>
              <a:gd name="connsiteX7" fmla="*/ 1100431 w 5969143"/>
              <a:gd name="connsiteY7" fmla="*/ 1610946 h 2672243"/>
              <a:gd name="connsiteX8" fmla="*/ 957556 w 5969143"/>
              <a:gd name="connsiteY8" fmla="*/ 1749059 h 2672243"/>
              <a:gd name="connsiteX9" fmla="*/ 809918 w 5969143"/>
              <a:gd name="connsiteY9" fmla="*/ 1968134 h 2672243"/>
              <a:gd name="connsiteX10" fmla="*/ 609893 w 5969143"/>
              <a:gd name="connsiteY10" fmla="*/ 2153871 h 2672243"/>
              <a:gd name="connsiteX11" fmla="*/ 319381 w 5969143"/>
              <a:gd name="connsiteY11" fmla="*/ 2249121 h 2672243"/>
              <a:gd name="connsiteX12" fmla="*/ 28868 w 5969143"/>
              <a:gd name="connsiteY12" fmla="*/ 2249121 h 2672243"/>
              <a:gd name="connsiteX13" fmla="*/ 33631 w 5969143"/>
              <a:gd name="connsiteY13" fmla="*/ 2153871 h 2672243"/>
              <a:gd name="connsiteX14" fmla="*/ 233656 w 5969143"/>
              <a:gd name="connsiteY14" fmla="*/ 2149109 h 2672243"/>
              <a:gd name="connsiteX15" fmla="*/ 400343 w 5969143"/>
              <a:gd name="connsiteY15" fmla="*/ 2134821 h 2672243"/>
              <a:gd name="connsiteX16" fmla="*/ 686093 w 5969143"/>
              <a:gd name="connsiteY16" fmla="*/ 2034809 h 2672243"/>
              <a:gd name="connsiteX17" fmla="*/ 814681 w 5969143"/>
              <a:gd name="connsiteY17" fmla="*/ 1896696 h 2672243"/>
              <a:gd name="connsiteX18" fmla="*/ 1048043 w 5969143"/>
              <a:gd name="connsiteY18" fmla="*/ 1539509 h 2672243"/>
              <a:gd name="connsiteX19" fmla="*/ 1257593 w 5969143"/>
              <a:gd name="connsiteY19" fmla="*/ 1268046 h 2672243"/>
              <a:gd name="connsiteX20" fmla="*/ 1443331 w 5969143"/>
              <a:gd name="connsiteY20" fmla="*/ 1077546 h 2672243"/>
              <a:gd name="connsiteX21" fmla="*/ 1714793 w 5969143"/>
              <a:gd name="connsiteY21" fmla="*/ 848946 h 2672243"/>
              <a:gd name="connsiteX22" fmla="*/ 2062456 w 5969143"/>
              <a:gd name="connsiteY22" fmla="*/ 563196 h 2672243"/>
              <a:gd name="connsiteX23" fmla="*/ 2405356 w 5969143"/>
              <a:gd name="connsiteY23" fmla="*/ 263159 h 2672243"/>
              <a:gd name="connsiteX24" fmla="*/ 2691106 w 5969143"/>
              <a:gd name="connsiteY24" fmla="*/ 15509 h 2672243"/>
              <a:gd name="connsiteX25" fmla="*/ 2762543 w 5969143"/>
              <a:gd name="connsiteY25" fmla="*/ 39321 h 2672243"/>
              <a:gd name="connsiteX26" fmla="*/ 2648243 w 5969143"/>
              <a:gd name="connsiteY26" fmla="*/ 148859 h 2672243"/>
              <a:gd name="connsiteX27" fmla="*/ 2519656 w 5969143"/>
              <a:gd name="connsiteY27" fmla="*/ 277446 h 2672243"/>
              <a:gd name="connsiteX28" fmla="*/ 2557756 w 5969143"/>
              <a:gd name="connsiteY28" fmla="*/ 391746 h 2672243"/>
              <a:gd name="connsiteX29" fmla="*/ 2676818 w 5969143"/>
              <a:gd name="connsiteY29" fmla="*/ 520334 h 2672243"/>
              <a:gd name="connsiteX30" fmla="*/ 2929231 w 5969143"/>
              <a:gd name="connsiteY30" fmla="*/ 829896 h 2672243"/>
              <a:gd name="connsiteX31" fmla="*/ 3253081 w 5969143"/>
              <a:gd name="connsiteY31" fmla="*/ 1201371 h 2672243"/>
              <a:gd name="connsiteX32" fmla="*/ 3505493 w 5969143"/>
              <a:gd name="connsiteY32" fmla="*/ 991821 h 2672243"/>
              <a:gd name="connsiteX33" fmla="*/ 4057943 w 5969143"/>
              <a:gd name="connsiteY33" fmla="*/ 1382346 h 2672243"/>
              <a:gd name="connsiteX34" fmla="*/ 5043780 w 5969143"/>
              <a:gd name="connsiteY34" fmla="*/ 1182322 h 2672243"/>
              <a:gd name="connsiteX35" fmla="*/ 5858168 w 5969143"/>
              <a:gd name="connsiteY35" fmla="*/ 334596 h 2672243"/>
              <a:gd name="connsiteX36" fmla="*/ 5967706 w 5969143"/>
              <a:gd name="connsiteY36" fmla="*/ 325072 h 2672243"/>
              <a:gd name="connsiteX37" fmla="*/ 5796255 w 5969143"/>
              <a:gd name="connsiteY37" fmla="*/ 556053 h 2672243"/>
              <a:gd name="connsiteX38" fmla="*/ 5165225 w 5969143"/>
              <a:gd name="connsiteY38" fmla="*/ 1182322 h 2672243"/>
              <a:gd name="connsiteX39" fmla="*/ 3643606 w 5969143"/>
              <a:gd name="connsiteY39" fmla="*/ 2568208 h 2672243"/>
              <a:gd name="connsiteX40" fmla="*/ 3634081 w 5969143"/>
              <a:gd name="connsiteY40" fmla="*/ 2572970 h 2672243"/>
              <a:gd name="connsiteX0" fmla="*/ 1038518 w 5969143"/>
              <a:gd name="connsiteY0" fmla="*/ 1768109 h 2631877"/>
              <a:gd name="connsiteX1" fmla="*/ 1167106 w 5969143"/>
              <a:gd name="connsiteY1" fmla="*/ 1606184 h 2631877"/>
              <a:gd name="connsiteX2" fmla="*/ 1290931 w 5969143"/>
              <a:gd name="connsiteY2" fmla="*/ 1487121 h 2631877"/>
              <a:gd name="connsiteX3" fmla="*/ 1476668 w 5969143"/>
              <a:gd name="connsiteY3" fmla="*/ 1291859 h 2631877"/>
              <a:gd name="connsiteX4" fmla="*/ 1471906 w 5969143"/>
              <a:gd name="connsiteY4" fmla="*/ 1234709 h 2631877"/>
              <a:gd name="connsiteX5" fmla="*/ 1381418 w 5969143"/>
              <a:gd name="connsiteY5" fmla="*/ 1320434 h 2631877"/>
              <a:gd name="connsiteX6" fmla="*/ 1305218 w 5969143"/>
              <a:gd name="connsiteY6" fmla="*/ 1401396 h 2631877"/>
              <a:gd name="connsiteX7" fmla="*/ 1100431 w 5969143"/>
              <a:gd name="connsiteY7" fmla="*/ 1610946 h 2631877"/>
              <a:gd name="connsiteX8" fmla="*/ 957556 w 5969143"/>
              <a:gd name="connsiteY8" fmla="*/ 1749059 h 2631877"/>
              <a:gd name="connsiteX9" fmla="*/ 809918 w 5969143"/>
              <a:gd name="connsiteY9" fmla="*/ 1968134 h 2631877"/>
              <a:gd name="connsiteX10" fmla="*/ 609893 w 5969143"/>
              <a:gd name="connsiteY10" fmla="*/ 2153871 h 2631877"/>
              <a:gd name="connsiteX11" fmla="*/ 319381 w 5969143"/>
              <a:gd name="connsiteY11" fmla="*/ 2249121 h 2631877"/>
              <a:gd name="connsiteX12" fmla="*/ 28868 w 5969143"/>
              <a:gd name="connsiteY12" fmla="*/ 2249121 h 2631877"/>
              <a:gd name="connsiteX13" fmla="*/ 33631 w 5969143"/>
              <a:gd name="connsiteY13" fmla="*/ 2153871 h 2631877"/>
              <a:gd name="connsiteX14" fmla="*/ 233656 w 5969143"/>
              <a:gd name="connsiteY14" fmla="*/ 2149109 h 2631877"/>
              <a:gd name="connsiteX15" fmla="*/ 400343 w 5969143"/>
              <a:gd name="connsiteY15" fmla="*/ 2134821 h 2631877"/>
              <a:gd name="connsiteX16" fmla="*/ 686093 w 5969143"/>
              <a:gd name="connsiteY16" fmla="*/ 2034809 h 2631877"/>
              <a:gd name="connsiteX17" fmla="*/ 814681 w 5969143"/>
              <a:gd name="connsiteY17" fmla="*/ 1896696 h 2631877"/>
              <a:gd name="connsiteX18" fmla="*/ 1048043 w 5969143"/>
              <a:gd name="connsiteY18" fmla="*/ 1539509 h 2631877"/>
              <a:gd name="connsiteX19" fmla="*/ 1257593 w 5969143"/>
              <a:gd name="connsiteY19" fmla="*/ 1268046 h 2631877"/>
              <a:gd name="connsiteX20" fmla="*/ 1443331 w 5969143"/>
              <a:gd name="connsiteY20" fmla="*/ 1077546 h 2631877"/>
              <a:gd name="connsiteX21" fmla="*/ 1714793 w 5969143"/>
              <a:gd name="connsiteY21" fmla="*/ 848946 h 2631877"/>
              <a:gd name="connsiteX22" fmla="*/ 2062456 w 5969143"/>
              <a:gd name="connsiteY22" fmla="*/ 563196 h 2631877"/>
              <a:gd name="connsiteX23" fmla="*/ 2405356 w 5969143"/>
              <a:gd name="connsiteY23" fmla="*/ 263159 h 2631877"/>
              <a:gd name="connsiteX24" fmla="*/ 2691106 w 5969143"/>
              <a:gd name="connsiteY24" fmla="*/ 15509 h 2631877"/>
              <a:gd name="connsiteX25" fmla="*/ 2762543 w 5969143"/>
              <a:gd name="connsiteY25" fmla="*/ 39321 h 2631877"/>
              <a:gd name="connsiteX26" fmla="*/ 2648243 w 5969143"/>
              <a:gd name="connsiteY26" fmla="*/ 148859 h 2631877"/>
              <a:gd name="connsiteX27" fmla="*/ 2519656 w 5969143"/>
              <a:gd name="connsiteY27" fmla="*/ 277446 h 2631877"/>
              <a:gd name="connsiteX28" fmla="*/ 2557756 w 5969143"/>
              <a:gd name="connsiteY28" fmla="*/ 391746 h 2631877"/>
              <a:gd name="connsiteX29" fmla="*/ 2676818 w 5969143"/>
              <a:gd name="connsiteY29" fmla="*/ 520334 h 2631877"/>
              <a:gd name="connsiteX30" fmla="*/ 2929231 w 5969143"/>
              <a:gd name="connsiteY30" fmla="*/ 829896 h 2631877"/>
              <a:gd name="connsiteX31" fmla="*/ 3253081 w 5969143"/>
              <a:gd name="connsiteY31" fmla="*/ 1201371 h 2631877"/>
              <a:gd name="connsiteX32" fmla="*/ 3505493 w 5969143"/>
              <a:gd name="connsiteY32" fmla="*/ 991821 h 2631877"/>
              <a:gd name="connsiteX33" fmla="*/ 4057943 w 5969143"/>
              <a:gd name="connsiteY33" fmla="*/ 1382346 h 2631877"/>
              <a:gd name="connsiteX34" fmla="*/ 5043780 w 5969143"/>
              <a:gd name="connsiteY34" fmla="*/ 1182322 h 2631877"/>
              <a:gd name="connsiteX35" fmla="*/ 5858168 w 5969143"/>
              <a:gd name="connsiteY35" fmla="*/ 334596 h 2631877"/>
              <a:gd name="connsiteX36" fmla="*/ 5967706 w 5969143"/>
              <a:gd name="connsiteY36" fmla="*/ 325072 h 2631877"/>
              <a:gd name="connsiteX37" fmla="*/ 5796255 w 5969143"/>
              <a:gd name="connsiteY37" fmla="*/ 556053 h 2631877"/>
              <a:gd name="connsiteX38" fmla="*/ 5165225 w 5969143"/>
              <a:gd name="connsiteY38" fmla="*/ 1182322 h 2631877"/>
              <a:gd name="connsiteX39" fmla="*/ 3643606 w 5969143"/>
              <a:gd name="connsiteY39" fmla="*/ 2568208 h 2631877"/>
              <a:gd name="connsiteX40" fmla="*/ 3172119 w 5969143"/>
              <a:gd name="connsiteY40" fmla="*/ 2325320 h 2631877"/>
              <a:gd name="connsiteX0" fmla="*/ 1038518 w 5969143"/>
              <a:gd name="connsiteY0" fmla="*/ 1768109 h 2569045"/>
              <a:gd name="connsiteX1" fmla="*/ 1167106 w 5969143"/>
              <a:gd name="connsiteY1" fmla="*/ 1606184 h 2569045"/>
              <a:gd name="connsiteX2" fmla="*/ 1290931 w 5969143"/>
              <a:gd name="connsiteY2" fmla="*/ 1487121 h 2569045"/>
              <a:gd name="connsiteX3" fmla="*/ 1476668 w 5969143"/>
              <a:gd name="connsiteY3" fmla="*/ 1291859 h 2569045"/>
              <a:gd name="connsiteX4" fmla="*/ 1471906 w 5969143"/>
              <a:gd name="connsiteY4" fmla="*/ 1234709 h 2569045"/>
              <a:gd name="connsiteX5" fmla="*/ 1381418 w 5969143"/>
              <a:gd name="connsiteY5" fmla="*/ 1320434 h 2569045"/>
              <a:gd name="connsiteX6" fmla="*/ 1305218 w 5969143"/>
              <a:gd name="connsiteY6" fmla="*/ 1401396 h 2569045"/>
              <a:gd name="connsiteX7" fmla="*/ 1100431 w 5969143"/>
              <a:gd name="connsiteY7" fmla="*/ 1610946 h 2569045"/>
              <a:gd name="connsiteX8" fmla="*/ 957556 w 5969143"/>
              <a:gd name="connsiteY8" fmla="*/ 1749059 h 2569045"/>
              <a:gd name="connsiteX9" fmla="*/ 809918 w 5969143"/>
              <a:gd name="connsiteY9" fmla="*/ 1968134 h 2569045"/>
              <a:gd name="connsiteX10" fmla="*/ 609893 w 5969143"/>
              <a:gd name="connsiteY10" fmla="*/ 2153871 h 2569045"/>
              <a:gd name="connsiteX11" fmla="*/ 319381 w 5969143"/>
              <a:gd name="connsiteY11" fmla="*/ 2249121 h 2569045"/>
              <a:gd name="connsiteX12" fmla="*/ 28868 w 5969143"/>
              <a:gd name="connsiteY12" fmla="*/ 2249121 h 2569045"/>
              <a:gd name="connsiteX13" fmla="*/ 33631 w 5969143"/>
              <a:gd name="connsiteY13" fmla="*/ 2153871 h 2569045"/>
              <a:gd name="connsiteX14" fmla="*/ 233656 w 5969143"/>
              <a:gd name="connsiteY14" fmla="*/ 2149109 h 2569045"/>
              <a:gd name="connsiteX15" fmla="*/ 400343 w 5969143"/>
              <a:gd name="connsiteY15" fmla="*/ 2134821 h 2569045"/>
              <a:gd name="connsiteX16" fmla="*/ 686093 w 5969143"/>
              <a:gd name="connsiteY16" fmla="*/ 2034809 h 2569045"/>
              <a:gd name="connsiteX17" fmla="*/ 814681 w 5969143"/>
              <a:gd name="connsiteY17" fmla="*/ 1896696 h 2569045"/>
              <a:gd name="connsiteX18" fmla="*/ 1048043 w 5969143"/>
              <a:gd name="connsiteY18" fmla="*/ 1539509 h 2569045"/>
              <a:gd name="connsiteX19" fmla="*/ 1257593 w 5969143"/>
              <a:gd name="connsiteY19" fmla="*/ 1268046 h 2569045"/>
              <a:gd name="connsiteX20" fmla="*/ 1443331 w 5969143"/>
              <a:gd name="connsiteY20" fmla="*/ 1077546 h 2569045"/>
              <a:gd name="connsiteX21" fmla="*/ 1714793 w 5969143"/>
              <a:gd name="connsiteY21" fmla="*/ 848946 h 2569045"/>
              <a:gd name="connsiteX22" fmla="*/ 2062456 w 5969143"/>
              <a:gd name="connsiteY22" fmla="*/ 563196 h 2569045"/>
              <a:gd name="connsiteX23" fmla="*/ 2405356 w 5969143"/>
              <a:gd name="connsiteY23" fmla="*/ 263159 h 2569045"/>
              <a:gd name="connsiteX24" fmla="*/ 2691106 w 5969143"/>
              <a:gd name="connsiteY24" fmla="*/ 15509 h 2569045"/>
              <a:gd name="connsiteX25" fmla="*/ 2762543 w 5969143"/>
              <a:gd name="connsiteY25" fmla="*/ 39321 h 2569045"/>
              <a:gd name="connsiteX26" fmla="*/ 2648243 w 5969143"/>
              <a:gd name="connsiteY26" fmla="*/ 148859 h 2569045"/>
              <a:gd name="connsiteX27" fmla="*/ 2519656 w 5969143"/>
              <a:gd name="connsiteY27" fmla="*/ 277446 h 2569045"/>
              <a:gd name="connsiteX28" fmla="*/ 2557756 w 5969143"/>
              <a:gd name="connsiteY28" fmla="*/ 391746 h 2569045"/>
              <a:gd name="connsiteX29" fmla="*/ 2676818 w 5969143"/>
              <a:gd name="connsiteY29" fmla="*/ 520334 h 2569045"/>
              <a:gd name="connsiteX30" fmla="*/ 2929231 w 5969143"/>
              <a:gd name="connsiteY30" fmla="*/ 829896 h 2569045"/>
              <a:gd name="connsiteX31" fmla="*/ 3253081 w 5969143"/>
              <a:gd name="connsiteY31" fmla="*/ 1201371 h 2569045"/>
              <a:gd name="connsiteX32" fmla="*/ 3505493 w 5969143"/>
              <a:gd name="connsiteY32" fmla="*/ 991821 h 2569045"/>
              <a:gd name="connsiteX33" fmla="*/ 4057943 w 5969143"/>
              <a:gd name="connsiteY33" fmla="*/ 1382346 h 2569045"/>
              <a:gd name="connsiteX34" fmla="*/ 5043780 w 5969143"/>
              <a:gd name="connsiteY34" fmla="*/ 1182322 h 2569045"/>
              <a:gd name="connsiteX35" fmla="*/ 5858168 w 5969143"/>
              <a:gd name="connsiteY35" fmla="*/ 334596 h 2569045"/>
              <a:gd name="connsiteX36" fmla="*/ 5967706 w 5969143"/>
              <a:gd name="connsiteY36" fmla="*/ 325072 h 2569045"/>
              <a:gd name="connsiteX37" fmla="*/ 5796255 w 5969143"/>
              <a:gd name="connsiteY37" fmla="*/ 556053 h 2569045"/>
              <a:gd name="connsiteX38" fmla="*/ 5165225 w 5969143"/>
              <a:gd name="connsiteY38" fmla="*/ 1182322 h 2569045"/>
              <a:gd name="connsiteX39" fmla="*/ 3643606 w 5969143"/>
              <a:gd name="connsiteY39" fmla="*/ 2568208 h 2569045"/>
              <a:gd name="connsiteX40" fmla="*/ 3172119 w 5969143"/>
              <a:gd name="connsiteY40" fmla="*/ 2325320 h 2569045"/>
              <a:gd name="connsiteX0" fmla="*/ 1038518 w 5969143"/>
              <a:gd name="connsiteY0" fmla="*/ 1768109 h 2568954"/>
              <a:gd name="connsiteX1" fmla="*/ 1167106 w 5969143"/>
              <a:gd name="connsiteY1" fmla="*/ 1606184 h 2568954"/>
              <a:gd name="connsiteX2" fmla="*/ 1290931 w 5969143"/>
              <a:gd name="connsiteY2" fmla="*/ 1487121 h 2568954"/>
              <a:gd name="connsiteX3" fmla="*/ 1476668 w 5969143"/>
              <a:gd name="connsiteY3" fmla="*/ 1291859 h 2568954"/>
              <a:gd name="connsiteX4" fmla="*/ 1471906 w 5969143"/>
              <a:gd name="connsiteY4" fmla="*/ 1234709 h 2568954"/>
              <a:gd name="connsiteX5" fmla="*/ 1381418 w 5969143"/>
              <a:gd name="connsiteY5" fmla="*/ 1320434 h 2568954"/>
              <a:gd name="connsiteX6" fmla="*/ 1305218 w 5969143"/>
              <a:gd name="connsiteY6" fmla="*/ 1401396 h 2568954"/>
              <a:gd name="connsiteX7" fmla="*/ 1100431 w 5969143"/>
              <a:gd name="connsiteY7" fmla="*/ 1610946 h 2568954"/>
              <a:gd name="connsiteX8" fmla="*/ 957556 w 5969143"/>
              <a:gd name="connsiteY8" fmla="*/ 1749059 h 2568954"/>
              <a:gd name="connsiteX9" fmla="*/ 809918 w 5969143"/>
              <a:gd name="connsiteY9" fmla="*/ 1968134 h 2568954"/>
              <a:gd name="connsiteX10" fmla="*/ 609893 w 5969143"/>
              <a:gd name="connsiteY10" fmla="*/ 2153871 h 2568954"/>
              <a:gd name="connsiteX11" fmla="*/ 319381 w 5969143"/>
              <a:gd name="connsiteY11" fmla="*/ 2249121 h 2568954"/>
              <a:gd name="connsiteX12" fmla="*/ 28868 w 5969143"/>
              <a:gd name="connsiteY12" fmla="*/ 2249121 h 2568954"/>
              <a:gd name="connsiteX13" fmla="*/ 33631 w 5969143"/>
              <a:gd name="connsiteY13" fmla="*/ 2153871 h 2568954"/>
              <a:gd name="connsiteX14" fmla="*/ 233656 w 5969143"/>
              <a:gd name="connsiteY14" fmla="*/ 2149109 h 2568954"/>
              <a:gd name="connsiteX15" fmla="*/ 400343 w 5969143"/>
              <a:gd name="connsiteY15" fmla="*/ 2134821 h 2568954"/>
              <a:gd name="connsiteX16" fmla="*/ 686093 w 5969143"/>
              <a:gd name="connsiteY16" fmla="*/ 2034809 h 2568954"/>
              <a:gd name="connsiteX17" fmla="*/ 814681 w 5969143"/>
              <a:gd name="connsiteY17" fmla="*/ 1896696 h 2568954"/>
              <a:gd name="connsiteX18" fmla="*/ 1048043 w 5969143"/>
              <a:gd name="connsiteY18" fmla="*/ 1539509 h 2568954"/>
              <a:gd name="connsiteX19" fmla="*/ 1257593 w 5969143"/>
              <a:gd name="connsiteY19" fmla="*/ 1268046 h 2568954"/>
              <a:gd name="connsiteX20" fmla="*/ 1443331 w 5969143"/>
              <a:gd name="connsiteY20" fmla="*/ 1077546 h 2568954"/>
              <a:gd name="connsiteX21" fmla="*/ 1714793 w 5969143"/>
              <a:gd name="connsiteY21" fmla="*/ 848946 h 2568954"/>
              <a:gd name="connsiteX22" fmla="*/ 2062456 w 5969143"/>
              <a:gd name="connsiteY22" fmla="*/ 563196 h 2568954"/>
              <a:gd name="connsiteX23" fmla="*/ 2405356 w 5969143"/>
              <a:gd name="connsiteY23" fmla="*/ 263159 h 2568954"/>
              <a:gd name="connsiteX24" fmla="*/ 2691106 w 5969143"/>
              <a:gd name="connsiteY24" fmla="*/ 15509 h 2568954"/>
              <a:gd name="connsiteX25" fmla="*/ 2762543 w 5969143"/>
              <a:gd name="connsiteY25" fmla="*/ 39321 h 2568954"/>
              <a:gd name="connsiteX26" fmla="*/ 2648243 w 5969143"/>
              <a:gd name="connsiteY26" fmla="*/ 148859 h 2568954"/>
              <a:gd name="connsiteX27" fmla="*/ 2519656 w 5969143"/>
              <a:gd name="connsiteY27" fmla="*/ 277446 h 2568954"/>
              <a:gd name="connsiteX28" fmla="*/ 2557756 w 5969143"/>
              <a:gd name="connsiteY28" fmla="*/ 391746 h 2568954"/>
              <a:gd name="connsiteX29" fmla="*/ 2676818 w 5969143"/>
              <a:gd name="connsiteY29" fmla="*/ 520334 h 2568954"/>
              <a:gd name="connsiteX30" fmla="*/ 2929231 w 5969143"/>
              <a:gd name="connsiteY30" fmla="*/ 829896 h 2568954"/>
              <a:gd name="connsiteX31" fmla="*/ 3253081 w 5969143"/>
              <a:gd name="connsiteY31" fmla="*/ 1201371 h 2568954"/>
              <a:gd name="connsiteX32" fmla="*/ 3505493 w 5969143"/>
              <a:gd name="connsiteY32" fmla="*/ 991821 h 2568954"/>
              <a:gd name="connsiteX33" fmla="*/ 4057943 w 5969143"/>
              <a:gd name="connsiteY33" fmla="*/ 1382346 h 2568954"/>
              <a:gd name="connsiteX34" fmla="*/ 5043780 w 5969143"/>
              <a:gd name="connsiteY34" fmla="*/ 1182322 h 2568954"/>
              <a:gd name="connsiteX35" fmla="*/ 5858168 w 5969143"/>
              <a:gd name="connsiteY35" fmla="*/ 334596 h 2568954"/>
              <a:gd name="connsiteX36" fmla="*/ 5967706 w 5969143"/>
              <a:gd name="connsiteY36" fmla="*/ 325072 h 2568954"/>
              <a:gd name="connsiteX37" fmla="*/ 5796255 w 5969143"/>
              <a:gd name="connsiteY37" fmla="*/ 556053 h 2568954"/>
              <a:gd name="connsiteX38" fmla="*/ 5165225 w 5969143"/>
              <a:gd name="connsiteY38" fmla="*/ 1182322 h 2568954"/>
              <a:gd name="connsiteX39" fmla="*/ 3643606 w 5969143"/>
              <a:gd name="connsiteY39" fmla="*/ 2568208 h 2568954"/>
              <a:gd name="connsiteX40" fmla="*/ 3148307 w 5969143"/>
              <a:gd name="connsiteY40" fmla="*/ 2291982 h 2568954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557756 w 5969143"/>
              <a:gd name="connsiteY28" fmla="*/ 391746 h 2578457"/>
              <a:gd name="connsiteX29" fmla="*/ 2676818 w 5969143"/>
              <a:gd name="connsiteY29" fmla="*/ 520334 h 2578457"/>
              <a:gd name="connsiteX30" fmla="*/ 2929231 w 5969143"/>
              <a:gd name="connsiteY30" fmla="*/ 829896 h 2578457"/>
              <a:gd name="connsiteX31" fmla="*/ 3253081 w 5969143"/>
              <a:gd name="connsiteY31" fmla="*/ 1201371 h 2578457"/>
              <a:gd name="connsiteX32" fmla="*/ 3505493 w 5969143"/>
              <a:gd name="connsiteY32" fmla="*/ 991821 h 2578457"/>
              <a:gd name="connsiteX33" fmla="*/ 4057943 w 5969143"/>
              <a:gd name="connsiteY33" fmla="*/ 1382346 h 2578457"/>
              <a:gd name="connsiteX34" fmla="*/ 5043780 w 5969143"/>
              <a:gd name="connsiteY34" fmla="*/ 1182322 h 2578457"/>
              <a:gd name="connsiteX35" fmla="*/ 5858168 w 5969143"/>
              <a:gd name="connsiteY35" fmla="*/ 334596 h 2578457"/>
              <a:gd name="connsiteX36" fmla="*/ 5967706 w 5969143"/>
              <a:gd name="connsiteY36" fmla="*/ 325072 h 2578457"/>
              <a:gd name="connsiteX37" fmla="*/ 5796255 w 5969143"/>
              <a:gd name="connsiteY37" fmla="*/ 556053 h 2578457"/>
              <a:gd name="connsiteX38" fmla="*/ 5165225 w 5969143"/>
              <a:gd name="connsiteY38" fmla="*/ 1182322 h 2578457"/>
              <a:gd name="connsiteX39" fmla="*/ 3610269 w 5969143"/>
              <a:gd name="connsiteY39" fmla="*/ 2577733 h 2578457"/>
              <a:gd name="connsiteX40" fmla="*/ 3148307 w 5969143"/>
              <a:gd name="connsiteY40" fmla="*/ 2291982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557756 w 5969143"/>
              <a:gd name="connsiteY28" fmla="*/ 391746 h 2578457"/>
              <a:gd name="connsiteX29" fmla="*/ 2676818 w 5969143"/>
              <a:gd name="connsiteY29" fmla="*/ 520334 h 2578457"/>
              <a:gd name="connsiteX30" fmla="*/ 2929231 w 5969143"/>
              <a:gd name="connsiteY30" fmla="*/ 829896 h 2578457"/>
              <a:gd name="connsiteX31" fmla="*/ 3253081 w 5969143"/>
              <a:gd name="connsiteY31" fmla="*/ 1201371 h 2578457"/>
              <a:gd name="connsiteX32" fmla="*/ 3505493 w 5969143"/>
              <a:gd name="connsiteY32" fmla="*/ 991821 h 2578457"/>
              <a:gd name="connsiteX33" fmla="*/ 4057943 w 5969143"/>
              <a:gd name="connsiteY33" fmla="*/ 1382346 h 2578457"/>
              <a:gd name="connsiteX34" fmla="*/ 5043780 w 5969143"/>
              <a:gd name="connsiteY34" fmla="*/ 1182322 h 2578457"/>
              <a:gd name="connsiteX35" fmla="*/ 5858168 w 5969143"/>
              <a:gd name="connsiteY35" fmla="*/ 334596 h 2578457"/>
              <a:gd name="connsiteX36" fmla="*/ 5967706 w 5969143"/>
              <a:gd name="connsiteY36" fmla="*/ 325072 h 2578457"/>
              <a:gd name="connsiteX37" fmla="*/ 5796255 w 5969143"/>
              <a:gd name="connsiteY37" fmla="*/ 556053 h 2578457"/>
              <a:gd name="connsiteX38" fmla="*/ 5165225 w 5969143"/>
              <a:gd name="connsiteY38" fmla="*/ 1182322 h 2578457"/>
              <a:gd name="connsiteX39" fmla="*/ 3610269 w 5969143"/>
              <a:gd name="connsiteY39" fmla="*/ 2577733 h 2578457"/>
              <a:gd name="connsiteX40" fmla="*/ 3148307 w 5969143"/>
              <a:gd name="connsiteY40" fmla="*/ 2291982 h 2578457"/>
              <a:gd name="connsiteX41" fmla="*/ 3153068 w 5969143"/>
              <a:gd name="connsiteY41" fmla="*/ 2291983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557756 w 5969143"/>
              <a:gd name="connsiteY28" fmla="*/ 391746 h 2578457"/>
              <a:gd name="connsiteX29" fmla="*/ 2676818 w 5969143"/>
              <a:gd name="connsiteY29" fmla="*/ 520334 h 2578457"/>
              <a:gd name="connsiteX30" fmla="*/ 2929231 w 5969143"/>
              <a:gd name="connsiteY30" fmla="*/ 829896 h 2578457"/>
              <a:gd name="connsiteX31" fmla="*/ 3253081 w 5969143"/>
              <a:gd name="connsiteY31" fmla="*/ 1201371 h 2578457"/>
              <a:gd name="connsiteX32" fmla="*/ 3505493 w 5969143"/>
              <a:gd name="connsiteY32" fmla="*/ 991821 h 2578457"/>
              <a:gd name="connsiteX33" fmla="*/ 4057943 w 5969143"/>
              <a:gd name="connsiteY33" fmla="*/ 1382346 h 2578457"/>
              <a:gd name="connsiteX34" fmla="*/ 5043780 w 5969143"/>
              <a:gd name="connsiteY34" fmla="*/ 1182322 h 2578457"/>
              <a:gd name="connsiteX35" fmla="*/ 5858168 w 5969143"/>
              <a:gd name="connsiteY35" fmla="*/ 334596 h 2578457"/>
              <a:gd name="connsiteX36" fmla="*/ 5967706 w 5969143"/>
              <a:gd name="connsiteY36" fmla="*/ 325072 h 2578457"/>
              <a:gd name="connsiteX37" fmla="*/ 5796255 w 5969143"/>
              <a:gd name="connsiteY37" fmla="*/ 556053 h 2578457"/>
              <a:gd name="connsiteX38" fmla="*/ 5165225 w 5969143"/>
              <a:gd name="connsiteY38" fmla="*/ 1182322 h 2578457"/>
              <a:gd name="connsiteX39" fmla="*/ 3610269 w 5969143"/>
              <a:gd name="connsiteY39" fmla="*/ 2577733 h 2578457"/>
              <a:gd name="connsiteX40" fmla="*/ 3148307 w 5969143"/>
              <a:gd name="connsiteY40" fmla="*/ 2291982 h 2578457"/>
              <a:gd name="connsiteX41" fmla="*/ 3105443 w 5969143"/>
              <a:gd name="connsiteY41" fmla="*/ 1225183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557756 w 5969143"/>
              <a:gd name="connsiteY28" fmla="*/ 391746 h 2578457"/>
              <a:gd name="connsiteX29" fmla="*/ 2676818 w 5969143"/>
              <a:gd name="connsiteY29" fmla="*/ 520334 h 2578457"/>
              <a:gd name="connsiteX30" fmla="*/ 2929231 w 5969143"/>
              <a:gd name="connsiteY30" fmla="*/ 829896 h 2578457"/>
              <a:gd name="connsiteX31" fmla="*/ 3253081 w 5969143"/>
              <a:gd name="connsiteY31" fmla="*/ 1201371 h 2578457"/>
              <a:gd name="connsiteX32" fmla="*/ 3505493 w 5969143"/>
              <a:gd name="connsiteY32" fmla="*/ 991821 h 2578457"/>
              <a:gd name="connsiteX33" fmla="*/ 4057943 w 5969143"/>
              <a:gd name="connsiteY33" fmla="*/ 1382346 h 2578457"/>
              <a:gd name="connsiteX34" fmla="*/ 5043780 w 5969143"/>
              <a:gd name="connsiteY34" fmla="*/ 1182322 h 2578457"/>
              <a:gd name="connsiteX35" fmla="*/ 5858168 w 5969143"/>
              <a:gd name="connsiteY35" fmla="*/ 334596 h 2578457"/>
              <a:gd name="connsiteX36" fmla="*/ 5967706 w 5969143"/>
              <a:gd name="connsiteY36" fmla="*/ 325072 h 2578457"/>
              <a:gd name="connsiteX37" fmla="*/ 5796255 w 5969143"/>
              <a:gd name="connsiteY37" fmla="*/ 556053 h 2578457"/>
              <a:gd name="connsiteX38" fmla="*/ 5165225 w 5969143"/>
              <a:gd name="connsiteY38" fmla="*/ 1182322 h 2578457"/>
              <a:gd name="connsiteX39" fmla="*/ 3610269 w 5969143"/>
              <a:gd name="connsiteY39" fmla="*/ 2577733 h 2578457"/>
              <a:gd name="connsiteX40" fmla="*/ 3148307 w 5969143"/>
              <a:gd name="connsiteY40" fmla="*/ 2291982 h 2578457"/>
              <a:gd name="connsiteX41" fmla="*/ 3105443 w 5969143"/>
              <a:gd name="connsiteY41" fmla="*/ 1225183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557756 w 5969143"/>
              <a:gd name="connsiteY28" fmla="*/ 391746 h 2578457"/>
              <a:gd name="connsiteX29" fmla="*/ 2676818 w 5969143"/>
              <a:gd name="connsiteY29" fmla="*/ 520334 h 2578457"/>
              <a:gd name="connsiteX30" fmla="*/ 2929231 w 5969143"/>
              <a:gd name="connsiteY30" fmla="*/ 829896 h 2578457"/>
              <a:gd name="connsiteX31" fmla="*/ 3253081 w 5969143"/>
              <a:gd name="connsiteY31" fmla="*/ 1201371 h 2578457"/>
              <a:gd name="connsiteX32" fmla="*/ 3505493 w 5969143"/>
              <a:gd name="connsiteY32" fmla="*/ 991821 h 2578457"/>
              <a:gd name="connsiteX33" fmla="*/ 4057943 w 5969143"/>
              <a:gd name="connsiteY33" fmla="*/ 1382346 h 2578457"/>
              <a:gd name="connsiteX34" fmla="*/ 5043780 w 5969143"/>
              <a:gd name="connsiteY34" fmla="*/ 1182322 h 2578457"/>
              <a:gd name="connsiteX35" fmla="*/ 5858168 w 5969143"/>
              <a:gd name="connsiteY35" fmla="*/ 334596 h 2578457"/>
              <a:gd name="connsiteX36" fmla="*/ 5967706 w 5969143"/>
              <a:gd name="connsiteY36" fmla="*/ 325072 h 2578457"/>
              <a:gd name="connsiteX37" fmla="*/ 5796255 w 5969143"/>
              <a:gd name="connsiteY37" fmla="*/ 556053 h 2578457"/>
              <a:gd name="connsiteX38" fmla="*/ 5165225 w 5969143"/>
              <a:gd name="connsiteY38" fmla="*/ 1182322 h 2578457"/>
              <a:gd name="connsiteX39" fmla="*/ 3610269 w 5969143"/>
              <a:gd name="connsiteY39" fmla="*/ 2577733 h 2578457"/>
              <a:gd name="connsiteX40" fmla="*/ 3148307 w 5969143"/>
              <a:gd name="connsiteY40" fmla="*/ 2291982 h 2578457"/>
              <a:gd name="connsiteX41" fmla="*/ 3105443 w 5969143"/>
              <a:gd name="connsiteY41" fmla="*/ 1225183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557756 w 5969143"/>
              <a:gd name="connsiteY28" fmla="*/ 391746 h 2578457"/>
              <a:gd name="connsiteX29" fmla="*/ 2676818 w 5969143"/>
              <a:gd name="connsiteY29" fmla="*/ 520334 h 2578457"/>
              <a:gd name="connsiteX30" fmla="*/ 2929231 w 5969143"/>
              <a:gd name="connsiteY30" fmla="*/ 829896 h 2578457"/>
              <a:gd name="connsiteX31" fmla="*/ 3253081 w 5969143"/>
              <a:gd name="connsiteY31" fmla="*/ 1201371 h 2578457"/>
              <a:gd name="connsiteX32" fmla="*/ 3505493 w 5969143"/>
              <a:gd name="connsiteY32" fmla="*/ 991821 h 2578457"/>
              <a:gd name="connsiteX33" fmla="*/ 4057943 w 5969143"/>
              <a:gd name="connsiteY33" fmla="*/ 1382346 h 2578457"/>
              <a:gd name="connsiteX34" fmla="*/ 5043780 w 5969143"/>
              <a:gd name="connsiteY34" fmla="*/ 1182322 h 2578457"/>
              <a:gd name="connsiteX35" fmla="*/ 5858168 w 5969143"/>
              <a:gd name="connsiteY35" fmla="*/ 334596 h 2578457"/>
              <a:gd name="connsiteX36" fmla="*/ 5967706 w 5969143"/>
              <a:gd name="connsiteY36" fmla="*/ 325072 h 2578457"/>
              <a:gd name="connsiteX37" fmla="*/ 5796255 w 5969143"/>
              <a:gd name="connsiteY37" fmla="*/ 556053 h 2578457"/>
              <a:gd name="connsiteX38" fmla="*/ 5165225 w 5969143"/>
              <a:gd name="connsiteY38" fmla="*/ 1182322 h 2578457"/>
              <a:gd name="connsiteX39" fmla="*/ 3610269 w 5969143"/>
              <a:gd name="connsiteY39" fmla="*/ 2577733 h 2578457"/>
              <a:gd name="connsiteX40" fmla="*/ 3148307 w 5969143"/>
              <a:gd name="connsiteY40" fmla="*/ 2291982 h 2578457"/>
              <a:gd name="connsiteX41" fmla="*/ 3105443 w 5969143"/>
              <a:gd name="connsiteY41" fmla="*/ 1225183 h 2578457"/>
              <a:gd name="connsiteX42" fmla="*/ 3105443 w 5969143"/>
              <a:gd name="connsiteY42" fmla="*/ 1234708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557756 w 5969143"/>
              <a:gd name="connsiteY28" fmla="*/ 391746 h 2578457"/>
              <a:gd name="connsiteX29" fmla="*/ 2676818 w 5969143"/>
              <a:gd name="connsiteY29" fmla="*/ 520334 h 2578457"/>
              <a:gd name="connsiteX30" fmla="*/ 2929231 w 5969143"/>
              <a:gd name="connsiteY30" fmla="*/ 829896 h 2578457"/>
              <a:gd name="connsiteX31" fmla="*/ 3253081 w 5969143"/>
              <a:gd name="connsiteY31" fmla="*/ 1201371 h 2578457"/>
              <a:gd name="connsiteX32" fmla="*/ 3505493 w 5969143"/>
              <a:gd name="connsiteY32" fmla="*/ 991821 h 2578457"/>
              <a:gd name="connsiteX33" fmla="*/ 4057943 w 5969143"/>
              <a:gd name="connsiteY33" fmla="*/ 1382346 h 2578457"/>
              <a:gd name="connsiteX34" fmla="*/ 5043780 w 5969143"/>
              <a:gd name="connsiteY34" fmla="*/ 1182322 h 2578457"/>
              <a:gd name="connsiteX35" fmla="*/ 5858168 w 5969143"/>
              <a:gd name="connsiteY35" fmla="*/ 334596 h 2578457"/>
              <a:gd name="connsiteX36" fmla="*/ 5967706 w 5969143"/>
              <a:gd name="connsiteY36" fmla="*/ 325072 h 2578457"/>
              <a:gd name="connsiteX37" fmla="*/ 5796255 w 5969143"/>
              <a:gd name="connsiteY37" fmla="*/ 556053 h 2578457"/>
              <a:gd name="connsiteX38" fmla="*/ 5165225 w 5969143"/>
              <a:gd name="connsiteY38" fmla="*/ 1182322 h 2578457"/>
              <a:gd name="connsiteX39" fmla="*/ 3610269 w 5969143"/>
              <a:gd name="connsiteY39" fmla="*/ 2577733 h 2578457"/>
              <a:gd name="connsiteX40" fmla="*/ 3148307 w 5969143"/>
              <a:gd name="connsiteY40" fmla="*/ 2291982 h 2578457"/>
              <a:gd name="connsiteX41" fmla="*/ 3105443 w 5969143"/>
              <a:gd name="connsiteY41" fmla="*/ 1225183 h 2578457"/>
              <a:gd name="connsiteX42" fmla="*/ 2476793 w 5969143"/>
              <a:gd name="connsiteY42" fmla="*/ 377458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557756 w 5969143"/>
              <a:gd name="connsiteY28" fmla="*/ 391746 h 2578457"/>
              <a:gd name="connsiteX29" fmla="*/ 2676818 w 5969143"/>
              <a:gd name="connsiteY29" fmla="*/ 520334 h 2578457"/>
              <a:gd name="connsiteX30" fmla="*/ 2929231 w 5969143"/>
              <a:gd name="connsiteY30" fmla="*/ 829896 h 2578457"/>
              <a:gd name="connsiteX31" fmla="*/ 3253081 w 5969143"/>
              <a:gd name="connsiteY31" fmla="*/ 1201371 h 2578457"/>
              <a:gd name="connsiteX32" fmla="*/ 3505493 w 5969143"/>
              <a:gd name="connsiteY32" fmla="*/ 991821 h 2578457"/>
              <a:gd name="connsiteX33" fmla="*/ 4057943 w 5969143"/>
              <a:gd name="connsiteY33" fmla="*/ 1382346 h 2578457"/>
              <a:gd name="connsiteX34" fmla="*/ 5043780 w 5969143"/>
              <a:gd name="connsiteY34" fmla="*/ 1182322 h 2578457"/>
              <a:gd name="connsiteX35" fmla="*/ 5858168 w 5969143"/>
              <a:gd name="connsiteY35" fmla="*/ 334596 h 2578457"/>
              <a:gd name="connsiteX36" fmla="*/ 5967706 w 5969143"/>
              <a:gd name="connsiteY36" fmla="*/ 325072 h 2578457"/>
              <a:gd name="connsiteX37" fmla="*/ 5796255 w 5969143"/>
              <a:gd name="connsiteY37" fmla="*/ 556053 h 2578457"/>
              <a:gd name="connsiteX38" fmla="*/ 5165225 w 5969143"/>
              <a:gd name="connsiteY38" fmla="*/ 1182322 h 2578457"/>
              <a:gd name="connsiteX39" fmla="*/ 3610269 w 5969143"/>
              <a:gd name="connsiteY39" fmla="*/ 2577733 h 2578457"/>
              <a:gd name="connsiteX40" fmla="*/ 3148307 w 5969143"/>
              <a:gd name="connsiteY40" fmla="*/ 2291982 h 2578457"/>
              <a:gd name="connsiteX41" fmla="*/ 3105443 w 5969143"/>
              <a:gd name="connsiteY41" fmla="*/ 1225183 h 2578457"/>
              <a:gd name="connsiteX42" fmla="*/ 2476793 w 5969143"/>
              <a:gd name="connsiteY42" fmla="*/ 377458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557756 w 5969143"/>
              <a:gd name="connsiteY28" fmla="*/ 391746 h 2578457"/>
              <a:gd name="connsiteX29" fmla="*/ 2676818 w 5969143"/>
              <a:gd name="connsiteY29" fmla="*/ 520334 h 2578457"/>
              <a:gd name="connsiteX30" fmla="*/ 2929231 w 5969143"/>
              <a:gd name="connsiteY30" fmla="*/ 829896 h 2578457"/>
              <a:gd name="connsiteX31" fmla="*/ 3253081 w 5969143"/>
              <a:gd name="connsiteY31" fmla="*/ 1201371 h 2578457"/>
              <a:gd name="connsiteX32" fmla="*/ 3505493 w 5969143"/>
              <a:gd name="connsiteY32" fmla="*/ 991821 h 2578457"/>
              <a:gd name="connsiteX33" fmla="*/ 4057943 w 5969143"/>
              <a:gd name="connsiteY33" fmla="*/ 1382346 h 2578457"/>
              <a:gd name="connsiteX34" fmla="*/ 5043780 w 5969143"/>
              <a:gd name="connsiteY34" fmla="*/ 1182322 h 2578457"/>
              <a:gd name="connsiteX35" fmla="*/ 5858168 w 5969143"/>
              <a:gd name="connsiteY35" fmla="*/ 334596 h 2578457"/>
              <a:gd name="connsiteX36" fmla="*/ 5967706 w 5969143"/>
              <a:gd name="connsiteY36" fmla="*/ 325072 h 2578457"/>
              <a:gd name="connsiteX37" fmla="*/ 5796255 w 5969143"/>
              <a:gd name="connsiteY37" fmla="*/ 556053 h 2578457"/>
              <a:gd name="connsiteX38" fmla="*/ 5165225 w 5969143"/>
              <a:gd name="connsiteY38" fmla="*/ 1182322 h 2578457"/>
              <a:gd name="connsiteX39" fmla="*/ 3610269 w 5969143"/>
              <a:gd name="connsiteY39" fmla="*/ 2577733 h 2578457"/>
              <a:gd name="connsiteX40" fmla="*/ 3148307 w 5969143"/>
              <a:gd name="connsiteY40" fmla="*/ 2291982 h 2578457"/>
              <a:gd name="connsiteX41" fmla="*/ 3105443 w 5969143"/>
              <a:gd name="connsiteY41" fmla="*/ 1225183 h 2578457"/>
              <a:gd name="connsiteX42" fmla="*/ 2476793 w 5969143"/>
              <a:gd name="connsiteY42" fmla="*/ 377458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557756 w 5969143"/>
              <a:gd name="connsiteY28" fmla="*/ 391746 h 2578457"/>
              <a:gd name="connsiteX29" fmla="*/ 2676818 w 5969143"/>
              <a:gd name="connsiteY29" fmla="*/ 520334 h 2578457"/>
              <a:gd name="connsiteX30" fmla="*/ 2929231 w 5969143"/>
              <a:gd name="connsiteY30" fmla="*/ 829896 h 2578457"/>
              <a:gd name="connsiteX31" fmla="*/ 3253081 w 5969143"/>
              <a:gd name="connsiteY31" fmla="*/ 1201371 h 2578457"/>
              <a:gd name="connsiteX32" fmla="*/ 3505493 w 5969143"/>
              <a:gd name="connsiteY32" fmla="*/ 991821 h 2578457"/>
              <a:gd name="connsiteX33" fmla="*/ 4057943 w 5969143"/>
              <a:gd name="connsiteY33" fmla="*/ 1382346 h 2578457"/>
              <a:gd name="connsiteX34" fmla="*/ 5043780 w 5969143"/>
              <a:gd name="connsiteY34" fmla="*/ 1182322 h 2578457"/>
              <a:gd name="connsiteX35" fmla="*/ 5858168 w 5969143"/>
              <a:gd name="connsiteY35" fmla="*/ 334596 h 2578457"/>
              <a:gd name="connsiteX36" fmla="*/ 5967706 w 5969143"/>
              <a:gd name="connsiteY36" fmla="*/ 325072 h 2578457"/>
              <a:gd name="connsiteX37" fmla="*/ 5796255 w 5969143"/>
              <a:gd name="connsiteY37" fmla="*/ 556053 h 2578457"/>
              <a:gd name="connsiteX38" fmla="*/ 5165225 w 5969143"/>
              <a:gd name="connsiteY38" fmla="*/ 1182322 h 2578457"/>
              <a:gd name="connsiteX39" fmla="*/ 3610269 w 5969143"/>
              <a:gd name="connsiteY39" fmla="*/ 2577733 h 2578457"/>
              <a:gd name="connsiteX40" fmla="*/ 3148307 w 5969143"/>
              <a:gd name="connsiteY40" fmla="*/ 2291982 h 2578457"/>
              <a:gd name="connsiteX41" fmla="*/ 3105443 w 5969143"/>
              <a:gd name="connsiteY41" fmla="*/ 1225183 h 2578457"/>
              <a:gd name="connsiteX42" fmla="*/ 2476793 w 5969143"/>
              <a:gd name="connsiteY42" fmla="*/ 377458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676818 w 5969143"/>
              <a:gd name="connsiteY28" fmla="*/ 520334 h 2578457"/>
              <a:gd name="connsiteX29" fmla="*/ 2929231 w 5969143"/>
              <a:gd name="connsiteY29" fmla="*/ 829896 h 2578457"/>
              <a:gd name="connsiteX30" fmla="*/ 3253081 w 5969143"/>
              <a:gd name="connsiteY30" fmla="*/ 1201371 h 2578457"/>
              <a:gd name="connsiteX31" fmla="*/ 3505493 w 5969143"/>
              <a:gd name="connsiteY31" fmla="*/ 991821 h 2578457"/>
              <a:gd name="connsiteX32" fmla="*/ 4057943 w 5969143"/>
              <a:gd name="connsiteY32" fmla="*/ 1382346 h 2578457"/>
              <a:gd name="connsiteX33" fmla="*/ 5043780 w 5969143"/>
              <a:gd name="connsiteY33" fmla="*/ 1182322 h 2578457"/>
              <a:gd name="connsiteX34" fmla="*/ 5858168 w 5969143"/>
              <a:gd name="connsiteY34" fmla="*/ 334596 h 2578457"/>
              <a:gd name="connsiteX35" fmla="*/ 5967706 w 5969143"/>
              <a:gd name="connsiteY35" fmla="*/ 325072 h 2578457"/>
              <a:gd name="connsiteX36" fmla="*/ 5796255 w 5969143"/>
              <a:gd name="connsiteY36" fmla="*/ 556053 h 2578457"/>
              <a:gd name="connsiteX37" fmla="*/ 5165225 w 5969143"/>
              <a:gd name="connsiteY37" fmla="*/ 1182322 h 2578457"/>
              <a:gd name="connsiteX38" fmla="*/ 3610269 w 5969143"/>
              <a:gd name="connsiteY38" fmla="*/ 2577733 h 2578457"/>
              <a:gd name="connsiteX39" fmla="*/ 3148307 w 5969143"/>
              <a:gd name="connsiteY39" fmla="*/ 2291982 h 2578457"/>
              <a:gd name="connsiteX40" fmla="*/ 3105443 w 5969143"/>
              <a:gd name="connsiteY40" fmla="*/ 1225183 h 2578457"/>
              <a:gd name="connsiteX41" fmla="*/ 2476793 w 5969143"/>
              <a:gd name="connsiteY41" fmla="*/ 377458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676818 w 5969143"/>
              <a:gd name="connsiteY28" fmla="*/ 520334 h 2578457"/>
              <a:gd name="connsiteX29" fmla="*/ 2929231 w 5969143"/>
              <a:gd name="connsiteY29" fmla="*/ 829896 h 2578457"/>
              <a:gd name="connsiteX30" fmla="*/ 3253081 w 5969143"/>
              <a:gd name="connsiteY30" fmla="*/ 1201371 h 2578457"/>
              <a:gd name="connsiteX31" fmla="*/ 3505493 w 5969143"/>
              <a:gd name="connsiteY31" fmla="*/ 991821 h 2578457"/>
              <a:gd name="connsiteX32" fmla="*/ 4057943 w 5969143"/>
              <a:gd name="connsiteY32" fmla="*/ 1382346 h 2578457"/>
              <a:gd name="connsiteX33" fmla="*/ 5043780 w 5969143"/>
              <a:gd name="connsiteY33" fmla="*/ 1182322 h 2578457"/>
              <a:gd name="connsiteX34" fmla="*/ 5858168 w 5969143"/>
              <a:gd name="connsiteY34" fmla="*/ 334596 h 2578457"/>
              <a:gd name="connsiteX35" fmla="*/ 5967706 w 5969143"/>
              <a:gd name="connsiteY35" fmla="*/ 325072 h 2578457"/>
              <a:gd name="connsiteX36" fmla="*/ 5796255 w 5969143"/>
              <a:gd name="connsiteY36" fmla="*/ 556053 h 2578457"/>
              <a:gd name="connsiteX37" fmla="*/ 5165225 w 5969143"/>
              <a:gd name="connsiteY37" fmla="*/ 1182322 h 2578457"/>
              <a:gd name="connsiteX38" fmla="*/ 3610269 w 5969143"/>
              <a:gd name="connsiteY38" fmla="*/ 2577733 h 2578457"/>
              <a:gd name="connsiteX39" fmla="*/ 3148307 w 5969143"/>
              <a:gd name="connsiteY39" fmla="*/ 2291982 h 2578457"/>
              <a:gd name="connsiteX40" fmla="*/ 3105443 w 5969143"/>
              <a:gd name="connsiteY40" fmla="*/ 1225183 h 2578457"/>
              <a:gd name="connsiteX41" fmla="*/ 2476793 w 5969143"/>
              <a:gd name="connsiteY41" fmla="*/ 377458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676818 w 5969143"/>
              <a:gd name="connsiteY28" fmla="*/ 520334 h 2578457"/>
              <a:gd name="connsiteX29" fmla="*/ 2929231 w 5969143"/>
              <a:gd name="connsiteY29" fmla="*/ 829896 h 2578457"/>
              <a:gd name="connsiteX30" fmla="*/ 3253081 w 5969143"/>
              <a:gd name="connsiteY30" fmla="*/ 1201371 h 2578457"/>
              <a:gd name="connsiteX31" fmla="*/ 3505493 w 5969143"/>
              <a:gd name="connsiteY31" fmla="*/ 991821 h 2578457"/>
              <a:gd name="connsiteX32" fmla="*/ 4057943 w 5969143"/>
              <a:gd name="connsiteY32" fmla="*/ 1382346 h 2578457"/>
              <a:gd name="connsiteX33" fmla="*/ 5043780 w 5969143"/>
              <a:gd name="connsiteY33" fmla="*/ 1182322 h 2578457"/>
              <a:gd name="connsiteX34" fmla="*/ 5858168 w 5969143"/>
              <a:gd name="connsiteY34" fmla="*/ 334596 h 2578457"/>
              <a:gd name="connsiteX35" fmla="*/ 5967706 w 5969143"/>
              <a:gd name="connsiteY35" fmla="*/ 325072 h 2578457"/>
              <a:gd name="connsiteX36" fmla="*/ 5796255 w 5969143"/>
              <a:gd name="connsiteY36" fmla="*/ 556053 h 2578457"/>
              <a:gd name="connsiteX37" fmla="*/ 5165225 w 5969143"/>
              <a:gd name="connsiteY37" fmla="*/ 1182322 h 2578457"/>
              <a:gd name="connsiteX38" fmla="*/ 3610269 w 5969143"/>
              <a:gd name="connsiteY38" fmla="*/ 2577733 h 2578457"/>
              <a:gd name="connsiteX39" fmla="*/ 3148307 w 5969143"/>
              <a:gd name="connsiteY39" fmla="*/ 2291982 h 2578457"/>
              <a:gd name="connsiteX40" fmla="*/ 3105443 w 5969143"/>
              <a:gd name="connsiteY40" fmla="*/ 1225183 h 2578457"/>
              <a:gd name="connsiteX41" fmla="*/ 2476793 w 5969143"/>
              <a:gd name="connsiteY41" fmla="*/ 377458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676818 w 5969143"/>
              <a:gd name="connsiteY28" fmla="*/ 520334 h 2578457"/>
              <a:gd name="connsiteX29" fmla="*/ 2929231 w 5969143"/>
              <a:gd name="connsiteY29" fmla="*/ 829896 h 2578457"/>
              <a:gd name="connsiteX30" fmla="*/ 3253081 w 5969143"/>
              <a:gd name="connsiteY30" fmla="*/ 1201371 h 2578457"/>
              <a:gd name="connsiteX31" fmla="*/ 3505493 w 5969143"/>
              <a:gd name="connsiteY31" fmla="*/ 991821 h 2578457"/>
              <a:gd name="connsiteX32" fmla="*/ 4057943 w 5969143"/>
              <a:gd name="connsiteY32" fmla="*/ 1382346 h 2578457"/>
              <a:gd name="connsiteX33" fmla="*/ 5043780 w 5969143"/>
              <a:gd name="connsiteY33" fmla="*/ 1182322 h 2578457"/>
              <a:gd name="connsiteX34" fmla="*/ 5858168 w 5969143"/>
              <a:gd name="connsiteY34" fmla="*/ 334596 h 2578457"/>
              <a:gd name="connsiteX35" fmla="*/ 5967706 w 5969143"/>
              <a:gd name="connsiteY35" fmla="*/ 325072 h 2578457"/>
              <a:gd name="connsiteX36" fmla="*/ 5796255 w 5969143"/>
              <a:gd name="connsiteY36" fmla="*/ 556053 h 2578457"/>
              <a:gd name="connsiteX37" fmla="*/ 5165225 w 5969143"/>
              <a:gd name="connsiteY37" fmla="*/ 1182322 h 2578457"/>
              <a:gd name="connsiteX38" fmla="*/ 3610269 w 5969143"/>
              <a:gd name="connsiteY38" fmla="*/ 2577733 h 2578457"/>
              <a:gd name="connsiteX39" fmla="*/ 3148307 w 5969143"/>
              <a:gd name="connsiteY39" fmla="*/ 2291982 h 2578457"/>
              <a:gd name="connsiteX40" fmla="*/ 3105443 w 5969143"/>
              <a:gd name="connsiteY40" fmla="*/ 1225183 h 2578457"/>
              <a:gd name="connsiteX41" fmla="*/ 2476793 w 5969143"/>
              <a:gd name="connsiteY41" fmla="*/ 377458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676818 w 5969143"/>
              <a:gd name="connsiteY28" fmla="*/ 520334 h 2578457"/>
              <a:gd name="connsiteX29" fmla="*/ 2929231 w 5969143"/>
              <a:gd name="connsiteY29" fmla="*/ 829896 h 2578457"/>
              <a:gd name="connsiteX30" fmla="*/ 3253081 w 5969143"/>
              <a:gd name="connsiteY30" fmla="*/ 1201371 h 2578457"/>
              <a:gd name="connsiteX31" fmla="*/ 3505493 w 5969143"/>
              <a:gd name="connsiteY31" fmla="*/ 991821 h 2578457"/>
              <a:gd name="connsiteX32" fmla="*/ 4057943 w 5969143"/>
              <a:gd name="connsiteY32" fmla="*/ 1382346 h 2578457"/>
              <a:gd name="connsiteX33" fmla="*/ 5043780 w 5969143"/>
              <a:gd name="connsiteY33" fmla="*/ 1182322 h 2578457"/>
              <a:gd name="connsiteX34" fmla="*/ 5858168 w 5969143"/>
              <a:gd name="connsiteY34" fmla="*/ 334596 h 2578457"/>
              <a:gd name="connsiteX35" fmla="*/ 5967706 w 5969143"/>
              <a:gd name="connsiteY35" fmla="*/ 325072 h 2578457"/>
              <a:gd name="connsiteX36" fmla="*/ 5796255 w 5969143"/>
              <a:gd name="connsiteY36" fmla="*/ 556053 h 2578457"/>
              <a:gd name="connsiteX37" fmla="*/ 5165225 w 5969143"/>
              <a:gd name="connsiteY37" fmla="*/ 1182322 h 2578457"/>
              <a:gd name="connsiteX38" fmla="*/ 3610269 w 5969143"/>
              <a:gd name="connsiteY38" fmla="*/ 2577733 h 2578457"/>
              <a:gd name="connsiteX39" fmla="*/ 3148307 w 5969143"/>
              <a:gd name="connsiteY39" fmla="*/ 2291982 h 2578457"/>
              <a:gd name="connsiteX40" fmla="*/ 3134018 w 5969143"/>
              <a:gd name="connsiteY40" fmla="*/ 1191846 h 2578457"/>
              <a:gd name="connsiteX41" fmla="*/ 2476793 w 5969143"/>
              <a:gd name="connsiteY41" fmla="*/ 377458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676818 w 5969143"/>
              <a:gd name="connsiteY28" fmla="*/ 520334 h 2578457"/>
              <a:gd name="connsiteX29" fmla="*/ 2929231 w 5969143"/>
              <a:gd name="connsiteY29" fmla="*/ 829896 h 2578457"/>
              <a:gd name="connsiteX30" fmla="*/ 3253081 w 5969143"/>
              <a:gd name="connsiteY30" fmla="*/ 1201371 h 2578457"/>
              <a:gd name="connsiteX31" fmla="*/ 3505493 w 5969143"/>
              <a:gd name="connsiteY31" fmla="*/ 991821 h 2578457"/>
              <a:gd name="connsiteX32" fmla="*/ 4057943 w 5969143"/>
              <a:gd name="connsiteY32" fmla="*/ 1382346 h 2578457"/>
              <a:gd name="connsiteX33" fmla="*/ 5043780 w 5969143"/>
              <a:gd name="connsiteY33" fmla="*/ 1182322 h 2578457"/>
              <a:gd name="connsiteX34" fmla="*/ 5858168 w 5969143"/>
              <a:gd name="connsiteY34" fmla="*/ 334596 h 2578457"/>
              <a:gd name="connsiteX35" fmla="*/ 5967706 w 5969143"/>
              <a:gd name="connsiteY35" fmla="*/ 325072 h 2578457"/>
              <a:gd name="connsiteX36" fmla="*/ 5796255 w 5969143"/>
              <a:gd name="connsiteY36" fmla="*/ 556053 h 2578457"/>
              <a:gd name="connsiteX37" fmla="*/ 5165225 w 5969143"/>
              <a:gd name="connsiteY37" fmla="*/ 1182322 h 2578457"/>
              <a:gd name="connsiteX38" fmla="*/ 3610269 w 5969143"/>
              <a:gd name="connsiteY38" fmla="*/ 2577733 h 2578457"/>
              <a:gd name="connsiteX39" fmla="*/ 3148307 w 5969143"/>
              <a:gd name="connsiteY39" fmla="*/ 2291982 h 2578457"/>
              <a:gd name="connsiteX40" fmla="*/ 3134018 w 5969143"/>
              <a:gd name="connsiteY40" fmla="*/ 1253759 h 2578457"/>
              <a:gd name="connsiteX41" fmla="*/ 2476793 w 5969143"/>
              <a:gd name="connsiteY41" fmla="*/ 377458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676818 w 5969143"/>
              <a:gd name="connsiteY28" fmla="*/ 520334 h 2578457"/>
              <a:gd name="connsiteX29" fmla="*/ 2929231 w 5969143"/>
              <a:gd name="connsiteY29" fmla="*/ 829896 h 2578457"/>
              <a:gd name="connsiteX30" fmla="*/ 3253081 w 5969143"/>
              <a:gd name="connsiteY30" fmla="*/ 1201371 h 2578457"/>
              <a:gd name="connsiteX31" fmla="*/ 3505493 w 5969143"/>
              <a:gd name="connsiteY31" fmla="*/ 991821 h 2578457"/>
              <a:gd name="connsiteX32" fmla="*/ 4057943 w 5969143"/>
              <a:gd name="connsiteY32" fmla="*/ 1382346 h 2578457"/>
              <a:gd name="connsiteX33" fmla="*/ 5043780 w 5969143"/>
              <a:gd name="connsiteY33" fmla="*/ 1182322 h 2578457"/>
              <a:gd name="connsiteX34" fmla="*/ 5858168 w 5969143"/>
              <a:gd name="connsiteY34" fmla="*/ 334596 h 2578457"/>
              <a:gd name="connsiteX35" fmla="*/ 5967706 w 5969143"/>
              <a:gd name="connsiteY35" fmla="*/ 325072 h 2578457"/>
              <a:gd name="connsiteX36" fmla="*/ 5796255 w 5969143"/>
              <a:gd name="connsiteY36" fmla="*/ 556053 h 2578457"/>
              <a:gd name="connsiteX37" fmla="*/ 5165225 w 5969143"/>
              <a:gd name="connsiteY37" fmla="*/ 1182322 h 2578457"/>
              <a:gd name="connsiteX38" fmla="*/ 3610269 w 5969143"/>
              <a:gd name="connsiteY38" fmla="*/ 2577733 h 2578457"/>
              <a:gd name="connsiteX39" fmla="*/ 3148307 w 5969143"/>
              <a:gd name="connsiteY39" fmla="*/ 2291982 h 2578457"/>
              <a:gd name="connsiteX40" fmla="*/ 3134018 w 5969143"/>
              <a:gd name="connsiteY40" fmla="*/ 1253759 h 2578457"/>
              <a:gd name="connsiteX41" fmla="*/ 2448218 w 5969143"/>
              <a:gd name="connsiteY41" fmla="*/ 429845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676818 w 5969143"/>
              <a:gd name="connsiteY28" fmla="*/ 520334 h 2578457"/>
              <a:gd name="connsiteX29" fmla="*/ 2929231 w 5969143"/>
              <a:gd name="connsiteY29" fmla="*/ 829896 h 2578457"/>
              <a:gd name="connsiteX30" fmla="*/ 3253081 w 5969143"/>
              <a:gd name="connsiteY30" fmla="*/ 1201371 h 2578457"/>
              <a:gd name="connsiteX31" fmla="*/ 3505493 w 5969143"/>
              <a:gd name="connsiteY31" fmla="*/ 991821 h 2578457"/>
              <a:gd name="connsiteX32" fmla="*/ 4057943 w 5969143"/>
              <a:gd name="connsiteY32" fmla="*/ 1382346 h 2578457"/>
              <a:gd name="connsiteX33" fmla="*/ 5043780 w 5969143"/>
              <a:gd name="connsiteY33" fmla="*/ 1182322 h 2578457"/>
              <a:gd name="connsiteX34" fmla="*/ 5858168 w 5969143"/>
              <a:gd name="connsiteY34" fmla="*/ 334596 h 2578457"/>
              <a:gd name="connsiteX35" fmla="*/ 5967706 w 5969143"/>
              <a:gd name="connsiteY35" fmla="*/ 325072 h 2578457"/>
              <a:gd name="connsiteX36" fmla="*/ 5796255 w 5969143"/>
              <a:gd name="connsiteY36" fmla="*/ 556053 h 2578457"/>
              <a:gd name="connsiteX37" fmla="*/ 5165225 w 5969143"/>
              <a:gd name="connsiteY37" fmla="*/ 1182322 h 2578457"/>
              <a:gd name="connsiteX38" fmla="*/ 3610269 w 5969143"/>
              <a:gd name="connsiteY38" fmla="*/ 2577733 h 2578457"/>
              <a:gd name="connsiteX39" fmla="*/ 3148307 w 5969143"/>
              <a:gd name="connsiteY39" fmla="*/ 2291982 h 2578457"/>
              <a:gd name="connsiteX40" fmla="*/ 3134018 w 5969143"/>
              <a:gd name="connsiteY40" fmla="*/ 1253759 h 2578457"/>
              <a:gd name="connsiteX41" fmla="*/ 2448218 w 5969143"/>
              <a:gd name="connsiteY41" fmla="*/ 429845 h 2578457"/>
              <a:gd name="connsiteX42" fmla="*/ 2448218 w 5969143"/>
              <a:gd name="connsiteY42" fmla="*/ 439370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676818 w 5969143"/>
              <a:gd name="connsiteY28" fmla="*/ 520334 h 2578457"/>
              <a:gd name="connsiteX29" fmla="*/ 2929231 w 5969143"/>
              <a:gd name="connsiteY29" fmla="*/ 829896 h 2578457"/>
              <a:gd name="connsiteX30" fmla="*/ 3253081 w 5969143"/>
              <a:gd name="connsiteY30" fmla="*/ 1201371 h 2578457"/>
              <a:gd name="connsiteX31" fmla="*/ 3505493 w 5969143"/>
              <a:gd name="connsiteY31" fmla="*/ 991821 h 2578457"/>
              <a:gd name="connsiteX32" fmla="*/ 4057943 w 5969143"/>
              <a:gd name="connsiteY32" fmla="*/ 1382346 h 2578457"/>
              <a:gd name="connsiteX33" fmla="*/ 5043780 w 5969143"/>
              <a:gd name="connsiteY33" fmla="*/ 1182322 h 2578457"/>
              <a:gd name="connsiteX34" fmla="*/ 5858168 w 5969143"/>
              <a:gd name="connsiteY34" fmla="*/ 334596 h 2578457"/>
              <a:gd name="connsiteX35" fmla="*/ 5967706 w 5969143"/>
              <a:gd name="connsiteY35" fmla="*/ 325072 h 2578457"/>
              <a:gd name="connsiteX36" fmla="*/ 5796255 w 5969143"/>
              <a:gd name="connsiteY36" fmla="*/ 556053 h 2578457"/>
              <a:gd name="connsiteX37" fmla="*/ 5165225 w 5969143"/>
              <a:gd name="connsiteY37" fmla="*/ 1182322 h 2578457"/>
              <a:gd name="connsiteX38" fmla="*/ 3610269 w 5969143"/>
              <a:gd name="connsiteY38" fmla="*/ 2577733 h 2578457"/>
              <a:gd name="connsiteX39" fmla="*/ 3148307 w 5969143"/>
              <a:gd name="connsiteY39" fmla="*/ 2291982 h 2578457"/>
              <a:gd name="connsiteX40" fmla="*/ 3134018 w 5969143"/>
              <a:gd name="connsiteY40" fmla="*/ 1253759 h 2578457"/>
              <a:gd name="connsiteX41" fmla="*/ 2448218 w 5969143"/>
              <a:gd name="connsiteY41" fmla="*/ 429845 h 2578457"/>
              <a:gd name="connsiteX42" fmla="*/ 1905293 w 5969143"/>
              <a:gd name="connsiteY42" fmla="*/ 925145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676818 w 5969143"/>
              <a:gd name="connsiteY28" fmla="*/ 520334 h 2578457"/>
              <a:gd name="connsiteX29" fmla="*/ 2929231 w 5969143"/>
              <a:gd name="connsiteY29" fmla="*/ 829896 h 2578457"/>
              <a:gd name="connsiteX30" fmla="*/ 3253081 w 5969143"/>
              <a:gd name="connsiteY30" fmla="*/ 1201371 h 2578457"/>
              <a:gd name="connsiteX31" fmla="*/ 3505493 w 5969143"/>
              <a:gd name="connsiteY31" fmla="*/ 991821 h 2578457"/>
              <a:gd name="connsiteX32" fmla="*/ 4057943 w 5969143"/>
              <a:gd name="connsiteY32" fmla="*/ 1382346 h 2578457"/>
              <a:gd name="connsiteX33" fmla="*/ 5043780 w 5969143"/>
              <a:gd name="connsiteY33" fmla="*/ 1182322 h 2578457"/>
              <a:gd name="connsiteX34" fmla="*/ 5858168 w 5969143"/>
              <a:gd name="connsiteY34" fmla="*/ 334596 h 2578457"/>
              <a:gd name="connsiteX35" fmla="*/ 5967706 w 5969143"/>
              <a:gd name="connsiteY35" fmla="*/ 325072 h 2578457"/>
              <a:gd name="connsiteX36" fmla="*/ 5796255 w 5969143"/>
              <a:gd name="connsiteY36" fmla="*/ 556053 h 2578457"/>
              <a:gd name="connsiteX37" fmla="*/ 5165225 w 5969143"/>
              <a:gd name="connsiteY37" fmla="*/ 1182322 h 2578457"/>
              <a:gd name="connsiteX38" fmla="*/ 3610269 w 5969143"/>
              <a:gd name="connsiteY38" fmla="*/ 2577733 h 2578457"/>
              <a:gd name="connsiteX39" fmla="*/ 3148307 w 5969143"/>
              <a:gd name="connsiteY39" fmla="*/ 2291982 h 2578457"/>
              <a:gd name="connsiteX40" fmla="*/ 3134018 w 5969143"/>
              <a:gd name="connsiteY40" fmla="*/ 1253759 h 2578457"/>
              <a:gd name="connsiteX41" fmla="*/ 2448218 w 5969143"/>
              <a:gd name="connsiteY41" fmla="*/ 429845 h 2578457"/>
              <a:gd name="connsiteX42" fmla="*/ 1905293 w 5969143"/>
              <a:gd name="connsiteY42" fmla="*/ 925145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676818 w 5969143"/>
              <a:gd name="connsiteY28" fmla="*/ 520334 h 2578457"/>
              <a:gd name="connsiteX29" fmla="*/ 2929231 w 5969143"/>
              <a:gd name="connsiteY29" fmla="*/ 829896 h 2578457"/>
              <a:gd name="connsiteX30" fmla="*/ 3253081 w 5969143"/>
              <a:gd name="connsiteY30" fmla="*/ 1201371 h 2578457"/>
              <a:gd name="connsiteX31" fmla="*/ 3505493 w 5969143"/>
              <a:gd name="connsiteY31" fmla="*/ 991821 h 2578457"/>
              <a:gd name="connsiteX32" fmla="*/ 4057943 w 5969143"/>
              <a:gd name="connsiteY32" fmla="*/ 1382346 h 2578457"/>
              <a:gd name="connsiteX33" fmla="*/ 5043780 w 5969143"/>
              <a:gd name="connsiteY33" fmla="*/ 1182322 h 2578457"/>
              <a:gd name="connsiteX34" fmla="*/ 5858168 w 5969143"/>
              <a:gd name="connsiteY34" fmla="*/ 334596 h 2578457"/>
              <a:gd name="connsiteX35" fmla="*/ 5967706 w 5969143"/>
              <a:gd name="connsiteY35" fmla="*/ 325072 h 2578457"/>
              <a:gd name="connsiteX36" fmla="*/ 5796255 w 5969143"/>
              <a:gd name="connsiteY36" fmla="*/ 556053 h 2578457"/>
              <a:gd name="connsiteX37" fmla="*/ 5165225 w 5969143"/>
              <a:gd name="connsiteY37" fmla="*/ 1182322 h 2578457"/>
              <a:gd name="connsiteX38" fmla="*/ 3610269 w 5969143"/>
              <a:gd name="connsiteY38" fmla="*/ 2577733 h 2578457"/>
              <a:gd name="connsiteX39" fmla="*/ 3148307 w 5969143"/>
              <a:gd name="connsiteY39" fmla="*/ 2291982 h 2578457"/>
              <a:gd name="connsiteX40" fmla="*/ 3134018 w 5969143"/>
              <a:gd name="connsiteY40" fmla="*/ 1253759 h 2578457"/>
              <a:gd name="connsiteX41" fmla="*/ 2448218 w 5969143"/>
              <a:gd name="connsiteY41" fmla="*/ 429845 h 2578457"/>
              <a:gd name="connsiteX42" fmla="*/ 1905293 w 5969143"/>
              <a:gd name="connsiteY42" fmla="*/ 925145 h 2578457"/>
              <a:gd name="connsiteX43" fmla="*/ 1895768 w 5969143"/>
              <a:gd name="connsiteY43" fmla="*/ 920383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676818 w 5969143"/>
              <a:gd name="connsiteY28" fmla="*/ 520334 h 2578457"/>
              <a:gd name="connsiteX29" fmla="*/ 2929231 w 5969143"/>
              <a:gd name="connsiteY29" fmla="*/ 829896 h 2578457"/>
              <a:gd name="connsiteX30" fmla="*/ 3253081 w 5969143"/>
              <a:gd name="connsiteY30" fmla="*/ 1201371 h 2578457"/>
              <a:gd name="connsiteX31" fmla="*/ 3505493 w 5969143"/>
              <a:gd name="connsiteY31" fmla="*/ 991821 h 2578457"/>
              <a:gd name="connsiteX32" fmla="*/ 4057943 w 5969143"/>
              <a:gd name="connsiteY32" fmla="*/ 1382346 h 2578457"/>
              <a:gd name="connsiteX33" fmla="*/ 5043780 w 5969143"/>
              <a:gd name="connsiteY33" fmla="*/ 1182322 h 2578457"/>
              <a:gd name="connsiteX34" fmla="*/ 5858168 w 5969143"/>
              <a:gd name="connsiteY34" fmla="*/ 334596 h 2578457"/>
              <a:gd name="connsiteX35" fmla="*/ 5967706 w 5969143"/>
              <a:gd name="connsiteY35" fmla="*/ 325072 h 2578457"/>
              <a:gd name="connsiteX36" fmla="*/ 5796255 w 5969143"/>
              <a:gd name="connsiteY36" fmla="*/ 556053 h 2578457"/>
              <a:gd name="connsiteX37" fmla="*/ 5165225 w 5969143"/>
              <a:gd name="connsiteY37" fmla="*/ 1182322 h 2578457"/>
              <a:gd name="connsiteX38" fmla="*/ 3610269 w 5969143"/>
              <a:gd name="connsiteY38" fmla="*/ 2577733 h 2578457"/>
              <a:gd name="connsiteX39" fmla="*/ 3148307 w 5969143"/>
              <a:gd name="connsiteY39" fmla="*/ 2291982 h 2578457"/>
              <a:gd name="connsiteX40" fmla="*/ 3134018 w 5969143"/>
              <a:gd name="connsiteY40" fmla="*/ 1253759 h 2578457"/>
              <a:gd name="connsiteX41" fmla="*/ 2448218 w 5969143"/>
              <a:gd name="connsiteY41" fmla="*/ 429845 h 2578457"/>
              <a:gd name="connsiteX42" fmla="*/ 1905293 w 5969143"/>
              <a:gd name="connsiteY42" fmla="*/ 925145 h 2578457"/>
              <a:gd name="connsiteX43" fmla="*/ 2214856 w 5969143"/>
              <a:gd name="connsiteY43" fmla="*/ 2139583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676818 w 5969143"/>
              <a:gd name="connsiteY28" fmla="*/ 520334 h 2578457"/>
              <a:gd name="connsiteX29" fmla="*/ 2929231 w 5969143"/>
              <a:gd name="connsiteY29" fmla="*/ 829896 h 2578457"/>
              <a:gd name="connsiteX30" fmla="*/ 3253081 w 5969143"/>
              <a:gd name="connsiteY30" fmla="*/ 1201371 h 2578457"/>
              <a:gd name="connsiteX31" fmla="*/ 3505493 w 5969143"/>
              <a:gd name="connsiteY31" fmla="*/ 991821 h 2578457"/>
              <a:gd name="connsiteX32" fmla="*/ 4057943 w 5969143"/>
              <a:gd name="connsiteY32" fmla="*/ 1382346 h 2578457"/>
              <a:gd name="connsiteX33" fmla="*/ 5043780 w 5969143"/>
              <a:gd name="connsiteY33" fmla="*/ 1182322 h 2578457"/>
              <a:gd name="connsiteX34" fmla="*/ 5858168 w 5969143"/>
              <a:gd name="connsiteY34" fmla="*/ 334596 h 2578457"/>
              <a:gd name="connsiteX35" fmla="*/ 5967706 w 5969143"/>
              <a:gd name="connsiteY35" fmla="*/ 325072 h 2578457"/>
              <a:gd name="connsiteX36" fmla="*/ 5796255 w 5969143"/>
              <a:gd name="connsiteY36" fmla="*/ 556053 h 2578457"/>
              <a:gd name="connsiteX37" fmla="*/ 5165225 w 5969143"/>
              <a:gd name="connsiteY37" fmla="*/ 1182322 h 2578457"/>
              <a:gd name="connsiteX38" fmla="*/ 3610269 w 5969143"/>
              <a:gd name="connsiteY38" fmla="*/ 2577733 h 2578457"/>
              <a:gd name="connsiteX39" fmla="*/ 3148307 w 5969143"/>
              <a:gd name="connsiteY39" fmla="*/ 2291982 h 2578457"/>
              <a:gd name="connsiteX40" fmla="*/ 3134018 w 5969143"/>
              <a:gd name="connsiteY40" fmla="*/ 1253759 h 2578457"/>
              <a:gd name="connsiteX41" fmla="*/ 2448218 w 5969143"/>
              <a:gd name="connsiteY41" fmla="*/ 429845 h 2578457"/>
              <a:gd name="connsiteX42" fmla="*/ 1905293 w 5969143"/>
              <a:gd name="connsiteY42" fmla="*/ 925145 h 2578457"/>
              <a:gd name="connsiteX43" fmla="*/ 2214856 w 5969143"/>
              <a:gd name="connsiteY43" fmla="*/ 2139583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676818 w 5969143"/>
              <a:gd name="connsiteY28" fmla="*/ 520334 h 2578457"/>
              <a:gd name="connsiteX29" fmla="*/ 2929231 w 5969143"/>
              <a:gd name="connsiteY29" fmla="*/ 829896 h 2578457"/>
              <a:gd name="connsiteX30" fmla="*/ 3253081 w 5969143"/>
              <a:gd name="connsiteY30" fmla="*/ 1201371 h 2578457"/>
              <a:gd name="connsiteX31" fmla="*/ 3505493 w 5969143"/>
              <a:gd name="connsiteY31" fmla="*/ 991821 h 2578457"/>
              <a:gd name="connsiteX32" fmla="*/ 4057943 w 5969143"/>
              <a:gd name="connsiteY32" fmla="*/ 1382346 h 2578457"/>
              <a:gd name="connsiteX33" fmla="*/ 5043780 w 5969143"/>
              <a:gd name="connsiteY33" fmla="*/ 1182322 h 2578457"/>
              <a:gd name="connsiteX34" fmla="*/ 5858168 w 5969143"/>
              <a:gd name="connsiteY34" fmla="*/ 334596 h 2578457"/>
              <a:gd name="connsiteX35" fmla="*/ 5967706 w 5969143"/>
              <a:gd name="connsiteY35" fmla="*/ 325072 h 2578457"/>
              <a:gd name="connsiteX36" fmla="*/ 5796255 w 5969143"/>
              <a:gd name="connsiteY36" fmla="*/ 556053 h 2578457"/>
              <a:gd name="connsiteX37" fmla="*/ 5165225 w 5969143"/>
              <a:gd name="connsiteY37" fmla="*/ 1182322 h 2578457"/>
              <a:gd name="connsiteX38" fmla="*/ 3610269 w 5969143"/>
              <a:gd name="connsiteY38" fmla="*/ 2577733 h 2578457"/>
              <a:gd name="connsiteX39" fmla="*/ 3148307 w 5969143"/>
              <a:gd name="connsiteY39" fmla="*/ 2291982 h 2578457"/>
              <a:gd name="connsiteX40" fmla="*/ 3134018 w 5969143"/>
              <a:gd name="connsiteY40" fmla="*/ 1253759 h 2578457"/>
              <a:gd name="connsiteX41" fmla="*/ 2448218 w 5969143"/>
              <a:gd name="connsiteY41" fmla="*/ 429845 h 2578457"/>
              <a:gd name="connsiteX42" fmla="*/ 1905293 w 5969143"/>
              <a:gd name="connsiteY42" fmla="*/ 925145 h 2578457"/>
              <a:gd name="connsiteX43" fmla="*/ 2214856 w 5969143"/>
              <a:gd name="connsiteY43" fmla="*/ 2139583 h 2578457"/>
              <a:gd name="connsiteX44" fmla="*/ 2214856 w 5969143"/>
              <a:gd name="connsiteY44" fmla="*/ 2149108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676818 w 5969143"/>
              <a:gd name="connsiteY28" fmla="*/ 520334 h 2578457"/>
              <a:gd name="connsiteX29" fmla="*/ 2929231 w 5969143"/>
              <a:gd name="connsiteY29" fmla="*/ 829896 h 2578457"/>
              <a:gd name="connsiteX30" fmla="*/ 3253081 w 5969143"/>
              <a:gd name="connsiteY30" fmla="*/ 1201371 h 2578457"/>
              <a:gd name="connsiteX31" fmla="*/ 3505493 w 5969143"/>
              <a:gd name="connsiteY31" fmla="*/ 991821 h 2578457"/>
              <a:gd name="connsiteX32" fmla="*/ 4057943 w 5969143"/>
              <a:gd name="connsiteY32" fmla="*/ 1382346 h 2578457"/>
              <a:gd name="connsiteX33" fmla="*/ 5043780 w 5969143"/>
              <a:gd name="connsiteY33" fmla="*/ 1182322 h 2578457"/>
              <a:gd name="connsiteX34" fmla="*/ 5858168 w 5969143"/>
              <a:gd name="connsiteY34" fmla="*/ 334596 h 2578457"/>
              <a:gd name="connsiteX35" fmla="*/ 5967706 w 5969143"/>
              <a:gd name="connsiteY35" fmla="*/ 325072 h 2578457"/>
              <a:gd name="connsiteX36" fmla="*/ 5796255 w 5969143"/>
              <a:gd name="connsiteY36" fmla="*/ 556053 h 2578457"/>
              <a:gd name="connsiteX37" fmla="*/ 5165225 w 5969143"/>
              <a:gd name="connsiteY37" fmla="*/ 1182322 h 2578457"/>
              <a:gd name="connsiteX38" fmla="*/ 3610269 w 5969143"/>
              <a:gd name="connsiteY38" fmla="*/ 2577733 h 2578457"/>
              <a:gd name="connsiteX39" fmla="*/ 3148307 w 5969143"/>
              <a:gd name="connsiteY39" fmla="*/ 2291982 h 2578457"/>
              <a:gd name="connsiteX40" fmla="*/ 3134018 w 5969143"/>
              <a:gd name="connsiteY40" fmla="*/ 1253759 h 2578457"/>
              <a:gd name="connsiteX41" fmla="*/ 2448218 w 5969143"/>
              <a:gd name="connsiteY41" fmla="*/ 429845 h 2578457"/>
              <a:gd name="connsiteX42" fmla="*/ 1905293 w 5969143"/>
              <a:gd name="connsiteY42" fmla="*/ 925145 h 2578457"/>
              <a:gd name="connsiteX43" fmla="*/ 2214856 w 5969143"/>
              <a:gd name="connsiteY43" fmla="*/ 2139583 h 2578457"/>
              <a:gd name="connsiteX44" fmla="*/ 2024356 w 5969143"/>
              <a:gd name="connsiteY44" fmla="*/ 2196733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676818 w 5969143"/>
              <a:gd name="connsiteY28" fmla="*/ 520334 h 2578457"/>
              <a:gd name="connsiteX29" fmla="*/ 2929231 w 5969143"/>
              <a:gd name="connsiteY29" fmla="*/ 829896 h 2578457"/>
              <a:gd name="connsiteX30" fmla="*/ 3253081 w 5969143"/>
              <a:gd name="connsiteY30" fmla="*/ 1201371 h 2578457"/>
              <a:gd name="connsiteX31" fmla="*/ 3505493 w 5969143"/>
              <a:gd name="connsiteY31" fmla="*/ 991821 h 2578457"/>
              <a:gd name="connsiteX32" fmla="*/ 4057943 w 5969143"/>
              <a:gd name="connsiteY32" fmla="*/ 1382346 h 2578457"/>
              <a:gd name="connsiteX33" fmla="*/ 5043780 w 5969143"/>
              <a:gd name="connsiteY33" fmla="*/ 1182322 h 2578457"/>
              <a:gd name="connsiteX34" fmla="*/ 5858168 w 5969143"/>
              <a:gd name="connsiteY34" fmla="*/ 334596 h 2578457"/>
              <a:gd name="connsiteX35" fmla="*/ 5967706 w 5969143"/>
              <a:gd name="connsiteY35" fmla="*/ 325072 h 2578457"/>
              <a:gd name="connsiteX36" fmla="*/ 5796255 w 5969143"/>
              <a:gd name="connsiteY36" fmla="*/ 556053 h 2578457"/>
              <a:gd name="connsiteX37" fmla="*/ 5165225 w 5969143"/>
              <a:gd name="connsiteY37" fmla="*/ 1182322 h 2578457"/>
              <a:gd name="connsiteX38" fmla="*/ 3610269 w 5969143"/>
              <a:gd name="connsiteY38" fmla="*/ 2577733 h 2578457"/>
              <a:gd name="connsiteX39" fmla="*/ 3148307 w 5969143"/>
              <a:gd name="connsiteY39" fmla="*/ 2291982 h 2578457"/>
              <a:gd name="connsiteX40" fmla="*/ 3134018 w 5969143"/>
              <a:gd name="connsiteY40" fmla="*/ 1253759 h 2578457"/>
              <a:gd name="connsiteX41" fmla="*/ 2448218 w 5969143"/>
              <a:gd name="connsiteY41" fmla="*/ 429845 h 2578457"/>
              <a:gd name="connsiteX42" fmla="*/ 1905293 w 5969143"/>
              <a:gd name="connsiteY42" fmla="*/ 925145 h 2578457"/>
              <a:gd name="connsiteX43" fmla="*/ 2214856 w 5969143"/>
              <a:gd name="connsiteY43" fmla="*/ 2139583 h 2578457"/>
              <a:gd name="connsiteX44" fmla="*/ 1962444 w 5969143"/>
              <a:gd name="connsiteY44" fmla="*/ 2239596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676818 w 5969143"/>
              <a:gd name="connsiteY28" fmla="*/ 520334 h 2578457"/>
              <a:gd name="connsiteX29" fmla="*/ 2929231 w 5969143"/>
              <a:gd name="connsiteY29" fmla="*/ 829896 h 2578457"/>
              <a:gd name="connsiteX30" fmla="*/ 3253081 w 5969143"/>
              <a:gd name="connsiteY30" fmla="*/ 1201371 h 2578457"/>
              <a:gd name="connsiteX31" fmla="*/ 3505493 w 5969143"/>
              <a:gd name="connsiteY31" fmla="*/ 991821 h 2578457"/>
              <a:gd name="connsiteX32" fmla="*/ 4057943 w 5969143"/>
              <a:gd name="connsiteY32" fmla="*/ 1382346 h 2578457"/>
              <a:gd name="connsiteX33" fmla="*/ 5043780 w 5969143"/>
              <a:gd name="connsiteY33" fmla="*/ 1182322 h 2578457"/>
              <a:gd name="connsiteX34" fmla="*/ 5858168 w 5969143"/>
              <a:gd name="connsiteY34" fmla="*/ 334596 h 2578457"/>
              <a:gd name="connsiteX35" fmla="*/ 5967706 w 5969143"/>
              <a:gd name="connsiteY35" fmla="*/ 325072 h 2578457"/>
              <a:gd name="connsiteX36" fmla="*/ 5796255 w 5969143"/>
              <a:gd name="connsiteY36" fmla="*/ 556053 h 2578457"/>
              <a:gd name="connsiteX37" fmla="*/ 5165225 w 5969143"/>
              <a:gd name="connsiteY37" fmla="*/ 1182322 h 2578457"/>
              <a:gd name="connsiteX38" fmla="*/ 3610269 w 5969143"/>
              <a:gd name="connsiteY38" fmla="*/ 2577733 h 2578457"/>
              <a:gd name="connsiteX39" fmla="*/ 3148307 w 5969143"/>
              <a:gd name="connsiteY39" fmla="*/ 2291982 h 2578457"/>
              <a:gd name="connsiteX40" fmla="*/ 3134018 w 5969143"/>
              <a:gd name="connsiteY40" fmla="*/ 1253759 h 2578457"/>
              <a:gd name="connsiteX41" fmla="*/ 2448218 w 5969143"/>
              <a:gd name="connsiteY41" fmla="*/ 429845 h 2578457"/>
              <a:gd name="connsiteX42" fmla="*/ 1905293 w 5969143"/>
              <a:gd name="connsiteY42" fmla="*/ 925145 h 2578457"/>
              <a:gd name="connsiteX43" fmla="*/ 2214856 w 5969143"/>
              <a:gd name="connsiteY43" fmla="*/ 2139583 h 2578457"/>
              <a:gd name="connsiteX44" fmla="*/ 1962444 w 5969143"/>
              <a:gd name="connsiteY44" fmla="*/ 2239596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676818 w 5969143"/>
              <a:gd name="connsiteY28" fmla="*/ 520334 h 2578457"/>
              <a:gd name="connsiteX29" fmla="*/ 2929231 w 5969143"/>
              <a:gd name="connsiteY29" fmla="*/ 829896 h 2578457"/>
              <a:gd name="connsiteX30" fmla="*/ 3253081 w 5969143"/>
              <a:gd name="connsiteY30" fmla="*/ 1201371 h 2578457"/>
              <a:gd name="connsiteX31" fmla="*/ 3505493 w 5969143"/>
              <a:gd name="connsiteY31" fmla="*/ 991821 h 2578457"/>
              <a:gd name="connsiteX32" fmla="*/ 4057943 w 5969143"/>
              <a:gd name="connsiteY32" fmla="*/ 1382346 h 2578457"/>
              <a:gd name="connsiteX33" fmla="*/ 5043780 w 5969143"/>
              <a:gd name="connsiteY33" fmla="*/ 1182322 h 2578457"/>
              <a:gd name="connsiteX34" fmla="*/ 5858168 w 5969143"/>
              <a:gd name="connsiteY34" fmla="*/ 334596 h 2578457"/>
              <a:gd name="connsiteX35" fmla="*/ 5967706 w 5969143"/>
              <a:gd name="connsiteY35" fmla="*/ 325072 h 2578457"/>
              <a:gd name="connsiteX36" fmla="*/ 5796255 w 5969143"/>
              <a:gd name="connsiteY36" fmla="*/ 556053 h 2578457"/>
              <a:gd name="connsiteX37" fmla="*/ 5165225 w 5969143"/>
              <a:gd name="connsiteY37" fmla="*/ 1182322 h 2578457"/>
              <a:gd name="connsiteX38" fmla="*/ 3610269 w 5969143"/>
              <a:gd name="connsiteY38" fmla="*/ 2577733 h 2578457"/>
              <a:gd name="connsiteX39" fmla="*/ 3148307 w 5969143"/>
              <a:gd name="connsiteY39" fmla="*/ 2291982 h 2578457"/>
              <a:gd name="connsiteX40" fmla="*/ 3134018 w 5969143"/>
              <a:gd name="connsiteY40" fmla="*/ 1253759 h 2578457"/>
              <a:gd name="connsiteX41" fmla="*/ 2448218 w 5969143"/>
              <a:gd name="connsiteY41" fmla="*/ 429845 h 2578457"/>
              <a:gd name="connsiteX42" fmla="*/ 1905293 w 5969143"/>
              <a:gd name="connsiteY42" fmla="*/ 925145 h 2578457"/>
              <a:gd name="connsiteX43" fmla="*/ 2214856 w 5969143"/>
              <a:gd name="connsiteY43" fmla="*/ 2139583 h 2578457"/>
              <a:gd name="connsiteX44" fmla="*/ 1776707 w 5969143"/>
              <a:gd name="connsiteY44" fmla="*/ 2334846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676818 w 5969143"/>
              <a:gd name="connsiteY28" fmla="*/ 520334 h 2578457"/>
              <a:gd name="connsiteX29" fmla="*/ 2929231 w 5969143"/>
              <a:gd name="connsiteY29" fmla="*/ 829896 h 2578457"/>
              <a:gd name="connsiteX30" fmla="*/ 3253081 w 5969143"/>
              <a:gd name="connsiteY30" fmla="*/ 1201371 h 2578457"/>
              <a:gd name="connsiteX31" fmla="*/ 3505493 w 5969143"/>
              <a:gd name="connsiteY31" fmla="*/ 991821 h 2578457"/>
              <a:gd name="connsiteX32" fmla="*/ 4057943 w 5969143"/>
              <a:gd name="connsiteY32" fmla="*/ 1382346 h 2578457"/>
              <a:gd name="connsiteX33" fmla="*/ 5043780 w 5969143"/>
              <a:gd name="connsiteY33" fmla="*/ 1182322 h 2578457"/>
              <a:gd name="connsiteX34" fmla="*/ 5858168 w 5969143"/>
              <a:gd name="connsiteY34" fmla="*/ 334596 h 2578457"/>
              <a:gd name="connsiteX35" fmla="*/ 5967706 w 5969143"/>
              <a:gd name="connsiteY35" fmla="*/ 325072 h 2578457"/>
              <a:gd name="connsiteX36" fmla="*/ 5796255 w 5969143"/>
              <a:gd name="connsiteY36" fmla="*/ 556053 h 2578457"/>
              <a:gd name="connsiteX37" fmla="*/ 5165225 w 5969143"/>
              <a:gd name="connsiteY37" fmla="*/ 1182322 h 2578457"/>
              <a:gd name="connsiteX38" fmla="*/ 3610269 w 5969143"/>
              <a:gd name="connsiteY38" fmla="*/ 2577733 h 2578457"/>
              <a:gd name="connsiteX39" fmla="*/ 3148307 w 5969143"/>
              <a:gd name="connsiteY39" fmla="*/ 2291982 h 2578457"/>
              <a:gd name="connsiteX40" fmla="*/ 3134018 w 5969143"/>
              <a:gd name="connsiteY40" fmla="*/ 1253759 h 2578457"/>
              <a:gd name="connsiteX41" fmla="*/ 2448218 w 5969143"/>
              <a:gd name="connsiteY41" fmla="*/ 429845 h 2578457"/>
              <a:gd name="connsiteX42" fmla="*/ 1905293 w 5969143"/>
              <a:gd name="connsiteY42" fmla="*/ 925145 h 2578457"/>
              <a:gd name="connsiteX43" fmla="*/ 2214856 w 5969143"/>
              <a:gd name="connsiteY43" fmla="*/ 2139583 h 2578457"/>
              <a:gd name="connsiteX44" fmla="*/ 1776707 w 5969143"/>
              <a:gd name="connsiteY44" fmla="*/ 2334846 h 2578457"/>
              <a:gd name="connsiteX45" fmla="*/ 1795756 w 5969143"/>
              <a:gd name="connsiteY45" fmla="*/ 2334845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676818 w 5969143"/>
              <a:gd name="connsiteY28" fmla="*/ 520334 h 2578457"/>
              <a:gd name="connsiteX29" fmla="*/ 2929231 w 5969143"/>
              <a:gd name="connsiteY29" fmla="*/ 829896 h 2578457"/>
              <a:gd name="connsiteX30" fmla="*/ 3253081 w 5969143"/>
              <a:gd name="connsiteY30" fmla="*/ 1201371 h 2578457"/>
              <a:gd name="connsiteX31" fmla="*/ 3505493 w 5969143"/>
              <a:gd name="connsiteY31" fmla="*/ 991821 h 2578457"/>
              <a:gd name="connsiteX32" fmla="*/ 4057943 w 5969143"/>
              <a:gd name="connsiteY32" fmla="*/ 1382346 h 2578457"/>
              <a:gd name="connsiteX33" fmla="*/ 5043780 w 5969143"/>
              <a:gd name="connsiteY33" fmla="*/ 1182322 h 2578457"/>
              <a:gd name="connsiteX34" fmla="*/ 5858168 w 5969143"/>
              <a:gd name="connsiteY34" fmla="*/ 334596 h 2578457"/>
              <a:gd name="connsiteX35" fmla="*/ 5967706 w 5969143"/>
              <a:gd name="connsiteY35" fmla="*/ 325072 h 2578457"/>
              <a:gd name="connsiteX36" fmla="*/ 5796255 w 5969143"/>
              <a:gd name="connsiteY36" fmla="*/ 556053 h 2578457"/>
              <a:gd name="connsiteX37" fmla="*/ 5165225 w 5969143"/>
              <a:gd name="connsiteY37" fmla="*/ 1182322 h 2578457"/>
              <a:gd name="connsiteX38" fmla="*/ 3610269 w 5969143"/>
              <a:gd name="connsiteY38" fmla="*/ 2577733 h 2578457"/>
              <a:gd name="connsiteX39" fmla="*/ 3148307 w 5969143"/>
              <a:gd name="connsiteY39" fmla="*/ 2291982 h 2578457"/>
              <a:gd name="connsiteX40" fmla="*/ 3134018 w 5969143"/>
              <a:gd name="connsiteY40" fmla="*/ 1253759 h 2578457"/>
              <a:gd name="connsiteX41" fmla="*/ 2448218 w 5969143"/>
              <a:gd name="connsiteY41" fmla="*/ 429845 h 2578457"/>
              <a:gd name="connsiteX42" fmla="*/ 1905293 w 5969143"/>
              <a:gd name="connsiteY42" fmla="*/ 925145 h 2578457"/>
              <a:gd name="connsiteX43" fmla="*/ 2214856 w 5969143"/>
              <a:gd name="connsiteY43" fmla="*/ 2139583 h 2578457"/>
              <a:gd name="connsiteX44" fmla="*/ 1776707 w 5969143"/>
              <a:gd name="connsiteY44" fmla="*/ 2334846 h 2578457"/>
              <a:gd name="connsiteX45" fmla="*/ 1676694 w 5969143"/>
              <a:gd name="connsiteY45" fmla="*/ 2515820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676818 w 5969143"/>
              <a:gd name="connsiteY28" fmla="*/ 520334 h 2578457"/>
              <a:gd name="connsiteX29" fmla="*/ 2929231 w 5969143"/>
              <a:gd name="connsiteY29" fmla="*/ 829896 h 2578457"/>
              <a:gd name="connsiteX30" fmla="*/ 3253081 w 5969143"/>
              <a:gd name="connsiteY30" fmla="*/ 1201371 h 2578457"/>
              <a:gd name="connsiteX31" fmla="*/ 3505493 w 5969143"/>
              <a:gd name="connsiteY31" fmla="*/ 991821 h 2578457"/>
              <a:gd name="connsiteX32" fmla="*/ 4057943 w 5969143"/>
              <a:gd name="connsiteY32" fmla="*/ 1382346 h 2578457"/>
              <a:gd name="connsiteX33" fmla="*/ 5043780 w 5969143"/>
              <a:gd name="connsiteY33" fmla="*/ 1182322 h 2578457"/>
              <a:gd name="connsiteX34" fmla="*/ 5858168 w 5969143"/>
              <a:gd name="connsiteY34" fmla="*/ 334596 h 2578457"/>
              <a:gd name="connsiteX35" fmla="*/ 5967706 w 5969143"/>
              <a:gd name="connsiteY35" fmla="*/ 325072 h 2578457"/>
              <a:gd name="connsiteX36" fmla="*/ 5796255 w 5969143"/>
              <a:gd name="connsiteY36" fmla="*/ 556053 h 2578457"/>
              <a:gd name="connsiteX37" fmla="*/ 5165225 w 5969143"/>
              <a:gd name="connsiteY37" fmla="*/ 1182322 h 2578457"/>
              <a:gd name="connsiteX38" fmla="*/ 3610269 w 5969143"/>
              <a:gd name="connsiteY38" fmla="*/ 2577733 h 2578457"/>
              <a:gd name="connsiteX39" fmla="*/ 3148307 w 5969143"/>
              <a:gd name="connsiteY39" fmla="*/ 2291982 h 2578457"/>
              <a:gd name="connsiteX40" fmla="*/ 3134018 w 5969143"/>
              <a:gd name="connsiteY40" fmla="*/ 1253759 h 2578457"/>
              <a:gd name="connsiteX41" fmla="*/ 2448218 w 5969143"/>
              <a:gd name="connsiteY41" fmla="*/ 429845 h 2578457"/>
              <a:gd name="connsiteX42" fmla="*/ 1905293 w 5969143"/>
              <a:gd name="connsiteY42" fmla="*/ 925145 h 2578457"/>
              <a:gd name="connsiteX43" fmla="*/ 2214856 w 5969143"/>
              <a:gd name="connsiteY43" fmla="*/ 2139583 h 2578457"/>
              <a:gd name="connsiteX44" fmla="*/ 1843382 w 5969143"/>
              <a:gd name="connsiteY44" fmla="*/ 2287221 h 2578457"/>
              <a:gd name="connsiteX45" fmla="*/ 1676694 w 5969143"/>
              <a:gd name="connsiteY45" fmla="*/ 2515820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676818 w 5969143"/>
              <a:gd name="connsiteY28" fmla="*/ 520334 h 2578457"/>
              <a:gd name="connsiteX29" fmla="*/ 2929231 w 5969143"/>
              <a:gd name="connsiteY29" fmla="*/ 829896 h 2578457"/>
              <a:gd name="connsiteX30" fmla="*/ 3253081 w 5969143"/>
              <a:gd name="connsiteY30" fmla="*/ 1201371 h 2578457"/>
              <a:gd name="connsiteX31" fmla="*/ 3505493 w 5969143"/>
              <a:gd name="connsiteY31" fmla="*/ 991821 h 2578457"/>
              <a:gd name="connsiteX32" fmla="*/ 4057943 w 5969143"/>
              <a:gd name="connsiteY32" fmla="*/ 1382346 h 2578457"/>
              <a:gd name="connsiteX33" fmla="*/ 5043780 w 5969143"/>
              <a:gd name="connsiteY33" fmla="*/ 1182322 h 2578457"/>
              <a:gd name="connsiteX34" fmla="*/ 5858168 w 5969143"/>
              <a:gd name="connsiteY34" fmla="*/ 334596 h 2578457"/>
              <a:gd name="connsiteX35" fmla="*/ 5967706 w 5969143"/>
              <a:gd name="connsiteY35" fmla="*/ 325072 h 2578457"/>
              <a:gd name="connsiteX36" fmla="*/ 5796255 w 5969143"/>
              <a:gd name="connsiteY36" fmla="*/ 556053 h 2578457"/>
              <a:gd name="connsiteX37" fmla="*/ 5165225 w 5969143"/>
              <a:gd name="connsiteY37" fmla="*/ 1182322 h 2578457"/>
              <a:gd name="connsiteX38" fmla="*/ 3610269 w 5969143"/>
              <a:gd name="connsiteY38" fmla="*/ 2577733 h 2578457"/>
              <a:gd name="connsiteX39" fmla="*/ 3148307 w 5969143"/>
              <a:gd name="connsiteY39" fmla="*/ 2291982 h 2578457"/>
              <a:gd name="connsiteX40" fmla="*/ 3134018 w 5969143"/>
              <a:gd name="connsiteY40" fmla="*/ 1253759 h 2578457"/>
              <a:gd name="connsiteX41" fmla="*/ 2448218 w 5969143"/>
              <a:gd name="connsiteY41" fmla="*/ 429845 h 2578457"/>
              <a:gd name="connsiteX42" fmla="*/ 1905293 w 5969143"/>
              <a:gd name="connsiteY42" fmla="*/ 925145 h 2578457"/>
              <a:gd name="connsiteX43" fmla="*/ 2214856 w 5969143"/>
              <a:gd name="connsiteY43" fmla="*/ 2139583 h 2578457"/>
              <a:gd name="connsiteX44" fmla="*/ 1843382 w 5969143"/>
              <a:gd name="connsiteY44" fmla="*/ 2239596 h 2578457"/>
              <a:gd name="connsiteX45" fmla="*/ 1676694 w 5969143"/>
              <a:gd name="connsiteY45" fmla="*/ 2515820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676818 w 5969143"/>
              <a:gd name="connsiteY28" fmla="*/ 520334 h 2578457"/>
              <a:gd name="connsiteX29" fmla="*/ 2929231 w 5969143"/>
              <a:gd name="connsiteY29" fmla="*/ 829896 h 2578457"/>
              <a:gd name="connsiteX30" fmla="*/ 3253081 w 5969143"/>
              <a:gd name="connsiteY30" fmla="*/ 1201371 h 2578457"/>
              <a:gd name="connsiteX31" fmla="*/ 3505493 w 5969143"/>
              <a:gd name="connsiteY31" fmla="*/ 991821 h 2578457"/>
              <a:gd name="connsiteX32" fmla="*/ 4057943 w 5969143"/>
              <a:gd name="connsiteY32" fmla="*/ 1382346 h 2578457"/>
              <a:gd name="connsiteX33" fmla="*/ 5043780 w 5969143"/>
              <a:gd name="connsiteY33" fmla="*/ 1182322 h 2578457"/>
              <a:gd name="connsiteX34" fmla="*/ 5858168 w 5969143"/>
              <a:gd name="connsiteY34" fmla="*/ 334596 h 2578457"/>
              <a:gd name="connsiteX35" fmla="*/ 5967706 w 5969143"/>
              <a:gd name="connsiteY35" fmla="*/ 325072 h 2578457"/>
              <a:gd name="connsiteX36" fmla="*/ 5796255 w 5969143"/>
              <a:gd name="connsiteY36" fmla="*/ 556053 h 2578457"/>
              <a:gd name="connsiteX37" fmla="*/ 5165225 w 5969143"/>
              <a:gd name="connsiteY37" fmla="*/ 1182322 h 2578457"/>
              <a:gd name="connsiteX38" fmla="*/ 3610269 w 5969143"/>
              <a:gd name="connsiteY38" fmla="*/ 2577733 h 2578457"/>
              <a:gd name="connsiteX39" fmla="*/ 3148307 w 5969143"/>
              <a:gd name="connsiteY39" fmla="*/ 2291982 h 2578457"/>
              <a:gd name="connsiteX40" fmla="*/ 3134018 w 5969143"/>
              <a:gd name="connsiteY40" fmla="*/ 1253759 h 2578457"/>
              <a:gd name="connsiteX41" fmla="*/ 2448218 w 5969143"/>
              <a:gd name="connsiteY41" fmla="*/ 429845 h 2578457"/>
              <a:gd name="connsiteX42" fmla="*/ 1905293 w 5969143"/>
              <a:gd name="connsiteY42" fmla="*/ 925145 h 2578457"/>
              <a:gd name="connsiteX43" fmla="*/ 2214856 w 5969143"/>
              <a:gd name="connsiteY43" fmla="*/ 2139583 h 2578457"/>
              <a:gd name="connsiteX44" fmla="*/ 1829094 w 5969143"/>
              <a:gd name="connsiteY44" fmla="*/ 2301509 h 2578457"/>
              <a:gd name="connsiteX45" fmla="*/ 1676694 w 5969143"/>
              <a:gd name="connsiteY45" fmla="*/ 2515820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676818 w 5969143"/>
              <a:gd name="connsiteY28" fmla="*/ 520334 h 2578457"/>
              <a:gd name="connsiteX29" fmla="*/ 2929231 w 5969143"/>
              <a:gd name="connsiteY29" fmla="*/ 829896 h 2578457"/>
              <a:gd name="connsiteX30" fmla="*/ 3253081 w 5969143"/>
              <a:gd name="connsiteY30" fmla="*/ 1201371 h 2578457"/>
              <a:gd name="connsiteX31" fmla="*/ 3505493 w 5969143"/>
              <a:gd name="connsiteY31" fmla="*/ 991821 h 2578457"/>
              <a:gd name="connsiteX32" fmla="*/ 4057943 w 5969143"/>
              <a:gd name="connsiteY32" fmla="*/ 1382346 h 2578457"/>
              <a:gd name="connsiteX33" fmla="*/ 5043780 w 5969143"/>
              <a:gd name="connsiteY33" fmla="*/ 1182322 h 2578457"/>
              <a:gd name="connsiteX34" fmla="*/ 5858168 w 5969143"/>
              <a:gd name="connsiteY34" fmla="*/ 334596 h 2578457"/>
              <a:gd name="connsiteX35" fmla="*/ 5967706 w 5969143"/>
              <a:gd name="connsiteY35" fmla="*/ 325072 h 2578457"/>
              <a:gd name="connsiteX36" fmla="*/ 5796255 w 5969143"/>
              <a:gd name="connsiteY36" fmla="*/ 556053 h 2578457"/>
              <a:gd name="connsiteX37" fmla="*/ 5165225 w 5969143"/>
              <a:gd name="connsiteY37" fmla="*/ 1182322 h 2578457"/>
              <a:gd name="connsiteX38" fmla="*/ 3610269 w 5969143"/>
              <a:gd name="connsiteY38" fmla="*/ 2577733 h 2578457"/>
              <a:gd name="connsiteX39" fmla="*/ 3148307 w 5969143"/>
              <a:gd name="connsiteY39" fmla="*/ 2291982 h 2578457"/>
              <a:gd name="connsiteX40" fmla="*/ 3134018 w 5969143"/>
              <a:gd name="connsiteY40" fmla="*/ 1253759 h 2578457"/>
              <a:gd name="connsiteX41" fmla="*/ 2448218 w 5969143"/>
              <a:gd name="connsiteY41" fmla="*/ 429845 h 2578457"/>
              <a:gd name="connsiteX42" fmla="*/ 1905293 w 5969143"/>
              <a:gd name="connsiteY42" fmla="*/ 925145 h 2578457"/>
              <a:gd name="connsiteX43" fmla="*/ 2214856 w 5969143"/>
              <a:gd name="connsiteY43" fmla="*/ 2139583 h 2578457"/>
              <a:gd name="connsiteX44" fmla="*/ 1829094 w 5969143"/>
              <a:gd name="connsiteY44" fmla="*/ 2301509 h 2578457"/>
              <a:gd name="connsiteX45" fmla="*/ 1676694 w 5969143"/>
              <a:gd name="connsiteY45" fmla="*/ 2515820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676818 w 5969143"/>
              <a:gd name="connsiteY28" fmla="*/ 520334 h 2578457"/>
              <a:gd name="connsiteX29" fmla="*/ 2929231 w 5969143"/>
              <a:gd name="connsiteY29" fmla="*/ 829896 h 2578457"/>
              <a:gd name="connsiteX30" fmla="*/ 3253081 w 5969143"/>
              <a:gd name="connsiteY30" fmla="*/ 1201371 h 2578457"/>
              <a:gd name="connsiteX31" fmla="*/ 3505493 w 5969143"/>
              <a:gd name="connsiteY31" fmla="*/ 991821 h 2578457"/>
              <a:gd name="connsiteX32" fmla="*/ 4057943 w 5969143"/>
              <a:gd name="connsiteY32" fmla="*/ 1382346 h 2578457"/>
              <a:gd name="connsiteX33" fmla="*/ 5043780 w 5969143"/>
              <a:gd name="connsiteY33" fmla="*/ 1182322 h 2578457"/>
              <a:gd name="connsiteX34" fmla="*/ 5858168 w 5969143"/>
              <a:gd name="connsiteY34" fmla="*/ 334596 h 2578457"/>
              <a:gd name="connsiteX35" fmla="*/ 5967706 w 5969143"/>
              <a:gd name="connsiteY35" fmla="*/ 325072 h 2578457"/>
              <a:gd name="connsiteX36" fmla="*/ 5796255 w 5969143"/>
              <a:gd name="connsiteY36" fmla="*/ 556053 h 2578457"/>
              <a:gd name="connsiteX37" fmla="*/ 5165225 w 5969143"/>
              <a:gd name="connsiteY37" fmla="*/ 1182322 h 2578457"/>
              <a:gd name="connsiteX38" fmla="*/ 3610269 w 5969143"/>
              <a:gd name="connsiteY38" fmla="*/ 2577733 h 2578457"/>
              <a:gd name="connsiteX39" fmla="*/ 3148307 w 5969143"/>
              <a:gd name="connsiteY39" fmla="*/ 2291982 h 2578457"/>
              <a:gd name="connsiteX40" fmla="*/ 3134018 w 5969143"/>
              <a:gd name="connsiteY40" fmla="*/ 1253759 h 2578457"/>
              <a:gd name="connsiteX41" fmla="*/ 2448218 w 5969143"/>
              <a:gd name="connsiteY41" fmla="*/ 429845 h 2578457"/>
              <a:gd name="connsiteX42" fmla="*/ 1905293 w 5969143"/>
              <a:gd name="connsiteY42" fmla="*/ 925145 h 2578457"/>
              <a:gd name="connsiteX43" fmla="*/ 2214856 w 5969143"/>
              <a:gd name="connsiteY43" fmla="*/ 2139583 h 2578457"/>
              <a:gd name="connsiteX44" fmla="*/ 1829094 w 5969143"/>
              <a:gd name="connsiteY44" fmla="*/ 2301509 h 2578457"/>
              <a:gd name="connsiteX45" fmla="*/ 1676694 w 5969143"/>
              <a:gd name="connsiteY45" fmla="*/ 2515820 h 2578457"/>
              <a:gd name="connsiteX0" fmla="*/ 1038518 w 5969143"/>
              <a:gd name="connsiteY0" fmla="*/ 1768109 h 2578457"/>
              <a:gd name="connsiteX1" fmla="*/ 1167106 w 5969143"/>
              <a:gd name="connsiteY1" fmla="*/ 1606184 h 2578457"/>
              <a:gd name="connsiteX2" fmla="*/ 1290931 w 5969143"/>
              <a:gd name="connsiteY2" fmla="*/ 1487121 h 2578457"/>
              <a:gd name="connsiteX3" fmla="*/ 1476668 w 5969143"/>
              <a:gd name="connsiteY3" fmla="*/ 1291859 h 2578457"/>
              <a:gd name="connsiteX4" fmla="*/ 1471906 w 5969143"/>
              <a:gd name="connsiteY4" fmla="*/ 1234709 h 2578457"/>
              <a:gd name="connsiteX5" fmla="*/ 1381418 w 5969143"/>
              <a:gd name="connsiteY5" fmla="*/ 1320434 h 2578457"/>
              <a:gd name="connsiteX6" fmla="*/ 1305218 w 5969143"/>
              <a:gd name="connsiteY6" fmla="*/ 1401396 h 2578457"/>
              <a:gd name="connsiteX7" fmla="*/ 1100431 w 5969143"/>
              <a:gd name="connsiteY7" fmla="*/ 1610946 h 2578457"/>
              <a:gd name="connsiteX8" fmla="*/ 957556 w 5969143"/>
              <a:gd name="connsiteY8" fmla="*/ 1749059 h 2578457"/>
              <a:gd name="connsiteX9" fmla="*/ 809918 w 5969143"/>
              <a:gd name="connsiteY9" fmla="*/ 1968134 h 2578457"/>
              <a:gd name="connsiteX10" fmla="*/ 609893 w 5969143"/>
              <a:gd name="connsiteY10" fmla="*/ 2153871 h 2578457"/>
              <a:gd name="connsiteX11" fmla="*/ 319381 w 5969143"/>
              <a:gd name="connsiteY11" fmla="*/ 2249121 h 2578457"/>
              <a:gd name="connsiteX12" fmla="*/ 28868 w 5969143"/>
              <a:gd name="connsiteY12" fmla="*/ 2249121 h 2578457"/>
              <a:gd name="connsiteX13" fmla="*/ 33631 w 5969143"/>
              <a:gd name="connsiteY13" fmla="*/ 2153871 h 2578457"/>
              <a:gd name="connsiteX14" fmla="*/ 233656 w 5969143"/>
              <a:gd name="connsiteY14" fmla="*/ 2149109 h 2578457"/>
              <a:gd name="connsiteX15" fmla="*/ 400343 w 5969143"/>
              <a:gd name="connsiteY15" fmla="*/ 2134821 h 2578457"/>
              <a:gd name="connsiteX16" fmla="*/ 686093 w 5969143"/>
              <a:gd name="connsiteY16" fmla="*/ 2034809 h 2578457"/>
              <a:gd name="connsiteX17" fmla="*/ 814681 w 5969143"/>
              <a:gd name="connsiteY17" fmla="*/ 1896696 h 2578457"/>
              <a:gd name="connsiteX18" fmla="*/ 1048043 w 5969143"/>
              <a:gd name="connsiteY18" fmla="*/ 1539509 h 2578457"/>
              <a:gd name="connsiteX19" fmla="*/ 1257593 w 5969143"/>
              <a:gd name="connsiteY19" fmla="*/ 1268046 h 2578457"/>
              <a:gd name="connsiteX20" fmla="*/ 1443331 w 5969143"/>
              <a:gd name="connsiteY20" fmla="*/ 1077546 h 2578457"/>
              <a:gd name="connsiteX21" fmla="*/ 1714793 w 5969143"/>
              <a:gd name="connsiteY21" fmla="*/ 848946 h 2578457"/>
              <a:gd name="connsiteX22" fmla="*/ 2062456 w 5969143"/>
              <a:gd name="connsiteY22" fmla="*/ 563196 h 2578457"/>
              <a:gd name="connsiteX23" fmla="*/ 2405356 w 5969143"/>
              <a:gd name="connsiteY23" fmla="*/ 263159 h 2578457"/>
              <a:gd name="connsiteX24" fmla="*/ 2691106 w 5969143"/>
              <a:gd name="connsiteY24" fmla="*/ 15509 h 2578457"/>
              <a:gd name="connsiteX25" fmla="*/ 2762543 w 5969143"/>
              <a:gd name="connsiteY25" fmla="*/ 39321 h 2578457"/>
              <a:gd name="connsiteX26" fmla="*/ 2648243 w 5969143"/>
              <a:gd name="connsiteY26" fmla="*/ 148859 h 2578457"/>
              <a:gd name="connsiteX27" fmla="*/ 2519656 w 5969143"/>
              <a:gd name="connsiteY27" fmla="*/ 277446 h 2578457"/>
              <a:gd name="connsiteX28" fmla="*/ 2676818 w 5969143"/>
              <a:gd name="connsiteY28" fmla="*/ 520334 h 2578457"/>
              <a:gd name="connsiteX29" fmla="*/ 2929231 w 5969143"/>
              <a:gd name="connsiteY29" fmla="*/ 829896 h 2578457"/>
              <a:gd name="connsiteX30" fmla="*/ 3253081 w 5969143"/>
              <a:gd name="connsiteY30" fmla="*/ 1201371 h 2578457"/>
              <a:gd name="connsiteX31" fmla="*/ 3505493 w 5969143"/>
              <a:gd name="connsiteY31" fmla="*/ 991821 h 2578457"/>
              <a:gd name="connsiteX32" fmla="*/ 4057943 w 5969143"/>
              <a:gd name="connsiteY32" fmla="*/ 1382346 h 2578457"/>
              <a:gd name="connsiteX33" fmla="*/ 5043780 w 5969143"/>
              <a:gd name="connsiteY33" fmla="*/ 1182322 h 2578457"/>
              <a:gd name="connsiteX34" fmla="*/ 5858168 w 5969143"/>
              <a:gd name="connsiteY34" fmla="*/ 334596 h 2578457"/>
              <a:gd name="connsiteX35" fmla="*/ 5967706 w 5969143"/>
              <a:gd name="connsiteY35" fmla="*/ 325072 h 2578457"/>
              <a:gd name="connsiteX36" fmla="*/ 5796255 w 5969143"/>
              <a:gd name="connsiteY36" fmla="*/ 556053 h 2578457"/>
              <a:gd name="connsiteX37" fmla="*/ 5165225 w 5969143"/>
              <a:gd name="connsiteY37" fmla="*/ 1182322 h 2578457"/>
              <a:gd name="connsiteX38" fmla="*/ 3610269 w 5969143"/>
              <a:gd name="connsiteY38" fmla="*/ 2577733 h 2578457"/>
              <a:gd name="connsiteX39" fmla="*/ 3148307 w 5969143"/>
              <a:gd name="connsiteY39" fmla="*/ 2291982 h 2578457"/>
              <a:gd name="connsiteX40" fmla="*/ 3134018 w 5969143"/>
              <a:gd name="connsiteY40" fmla="*/ 1253759 h 2578457"/>
              <a:gd name="connsiteX41" fmla="*/ 2448218 w 5969143"/>
              <a:gd name="connsiteY41" fmla="*/ 429845 h 2578457"/>
              <a:gd name="connsiteX42" fmla="*/ 1905293 w 5969143"/>
              <a:gd name="connsiteY42" fmla="*/ 925145 h 2578457"/>
              <a:gd name="connsiteX43" fmla="*/ 2214856 w 5969143"/>
              <a:gd name="connsiteY43" fmla="*/ 2139583 h 2578457"/>
              <a:gd name="connsiteX44" fmla="*/ 1829094 w 5969143"/>
              <a:gd name="connsiteY44" fmla="*/ 2301509 h 2578457"/>
              <a:gd name="connsiteX45" fmla="*/ 1767182 w 5969143"/>
              <a:gd name="connsiteY45" fmla="*/ 2558683 h 2578457"/>
              <a:gd name="connsiteX0" fmla="*/ 1038518 w 5969143"/>
              <a:gd name="connsiteY0" fmla="*/ 1768109 h 2592020"/>
              <a:gd name="connsiteX1" fmla="*/ 1167106 w 5969143"/>
              <a:gd name="connsiteY1" fmla="*/ 1606184 h 2592020"/>
              <a:gd name="connsiteX2" fmla="*/ 1290931 w 5969143"/>
              <a:gd name="connsiteY2" fmla="*/ 1487121 h 2592020"/>
              <a:gd name="connsiteX3" fmla="*/ 1476668 w 5969143"/>
              <a:gd name="connsiteY3" fmla="*/ 1291859 h 2592020"/>
              <a:gd name="connsiteX4" fmla="*/ 1471906 w 5969143"/>
              <a:gd name="connsiteY4" fmla="*/ 1234709 h 2592020"/>
              <a:gd name="connsiteX5" fmla="*/ 1381418 w 5969143"/>
              <a:gd name="connsiteY5" fmla="*/ 1320434 h 2592020"/>
              <a:gd name="connsiteX6" fmla="*/ 1305218 w 5969143"/>
              <a:gd name="connsiteY6" fmla="*/ 1401396 h 2592020"/>
              <a:gd name="connsiteX7" fmla="*/ 1100431 w 5969143"/>
              <a:gd name="connsiteY7" fmla="*/ 1610946 h 2592020"/>
              <a:gd name="connsiteX8" fmla="*/ 957556 w 5969143"/>
              <a:gd name="connsiteY8" fmla="*/ 1749059 h 2592020"/>
              <a:gd name="connsiteX9" fmla="*/ 809918 w 5969143"/>
              <a:gd name="connsiteY9" fmla="*/ 1968134 h 2592020"/>
              <a:gd name="connsiteX10" fmla="*/ 609893 w 5969143"/>
              <a:gd name="connsiteY10" fmla="*/ 2153871 h 2592020"/>
              <a:gd name="connsiteX11" fmla="*/ 319381 w 5969143"/>
              <a:gd name="connsiteY11" fmla="*/ 2249121 h 2592020"/>
              <a:gd name="connsiteX12" fmla="*/ 28868 w 5969143"/>
              <a:gd name="connsiteY12" fmla="*/ 2249121 h 2592020"/>
              <a:gd name="connsiteX13" fmla="*/ 33631 w 5969143"/>
              <a:gd name="connsiteY13" fmla="*/ 2153871 h 2592020"/>
              <a:gd name="connsiteX14" fmla="*/ 233656 w 5969143"/>
              <a:gd name="connsiteY14" fmla="*/ 2149109 h 2592020"/>
              <a:gd name="connsiteX15" fmla="*/ 400343 w 5969143"/>
              <a:gd name="connsiteY15" fmla="*/ 2134821 h 2592020"/>
              <a:gd name="connsiteX16" fmla="*/ 686093 w 5969143"/>
              <a:gd name="connsiteY16" fmla="*/ 2034809 h 2592020"/>
              <a:gd name="connsiteX17" fmla="*/ 814681 w 5969143"/>
              <a:gd name="connsiteY17" fmla="*/ 1896696 h 2592020"/>
              <a:gd name="connsiteX18" fmla="*/ 1048043 w 5969143"/>
              <a:gd name="connsiteY18" fmla="*/ 1539509 h 2592020"/>
              <a:gd name="connsiteX19" fmla="*/ 1257593 w 5969143"/>
              <a:gd name="connsiteY19" fmla="*/ 1268046 h 2592020"/>
              <a:gd name="connsiteX20" fmla="*/ 1443331 w 5969143"/>
              <a:gd name="connsiteY20" fmla="*/ 1077546 h 2592020"/>
              <a:gd name="connsiteX21" fmla="*/ 1714793 w 5969143"/>
              <a:gd name="connsiteY21" fmla="*/ 848946 h 2592020"/>
              <a:gd name="connsiteX22" fmla="*/ 2062456 w 5969143"/>
              <a:gd name="connsiteY22" fmla="*/ 563196 h 2592020"/>
              <a:gd name="connsiteX23" fmla="*/ 2405356 w 5969143"/>
              <a:gd name="connsiteY23" fmla="*/ 263159 h 2592020"/>
              <a:gd name="connsiteX24" fmla="*/ 2691106 w 5969143"/>
              <a:gd name="connsiteY24" fmla="*/ 15509 h 2592020"/>
              <a:gd name="connsiteX25" fmla="*/ 2762543 w 5969143"/>
              <a:gd name="connsiteY25" fmla="*/ 39321 h 2592020"/>
              <a:gd name="connsiteX26" fmla="*/ 2648243 w 5969143"/>
              <a:gd name="connsiteY26" fmla="*/ 148859 h 2592020"/>
              <a:gd name="connsiteX27" fmla="*/ 2519656 w 5969143"/>
              <a:gd name="connsiteY27" fmla="*/ 277446 h 2592020"/>
              <a:gd name="connsiteX28" fmla="*/ 2676818 w 5969143"/>
              <a:gd name="connsiteY28" fmla="*/ 520334 h 2592020"/>
              <a:gd name="connsiteX29" fmla="*/ 2929231 w 5969143"/>
              <a:gd name="connsiteY29" fmla="*/ 829896 h 2592020"/>
              <a:gd name="connsiteX30" fmla="*/ 3253081 w 5969143"/>
              <a:gd name="connsiteY30" fmla="*/ 1201371 h 2592020"/>
              <a:gd name="connsiteX31" fmla="*/ 3505493 w 5969143"/>
              <a:gd name="connsiteY31" fmla="*/ 991821 h 2592020"/>
              <a:gd name="connsiteX32" fmla="*/ 4057943 w 5969143"/>
              <a:gd name="connsiteY32" fmla="*/ 1382346 h 2592020"/>
              <a:gd name="connsiteX33" fmla="*/ 5043780 w 5969143"/>
              <a:gd name="connsiteY33" fmla="*/ 1182322 h 2592020"/>
              <a:gd name="connsiteX34" fmla="*/ 5858168 w 5969143"/>
              <a:gd name="connsiteY34" fmla="*/ 334596 h 2592020"/>
              <a:gd name="connsiteX35" fmla="*/ 5967706 w 5969143"/>
              <a:gd name="connsiteY35" fmla="*/ 325072 h 2592020"/>
              <a:gd name="connsiteX36" fmla="*/ 5796255 w 5969143"/>
              <a:gd name="connsiteY36" fmla="*/ 556053 h 2592020"/>
              <a:gd name="connsiteX37" fmla="*/ 5165225 w 5969143"/>
              <a:gd name="connsiteY37" fmla="*/ 1182322 h 2592020"/>
              <a:gd name="connsiteX38" fmla="*/ 3610269 w 5969143"/>
              <a:gd name="connsiteY38" fmla="*/ 2577733 h 2592020"/>
              <a:gd name="connsiteX39" fmla="*/ 3148307 w 5969143"/>
              <a:gd name="connsiteY39" fmla="*/ 2291982 h 2592020"/>
              <a:gd name="connsiteX40" fmla="*/ 3134018 w 5969143"/>
              <a:gd name="connsiteY40" fmla="*/ 1253759 h 2592020"/>
              <a:gd name="connsiteX41" fmla="*/ 2448218 w 5969143"/>
              <a:gd name="connsiteY41" fmla="*/ 429845 h 2592020"/>
              <a:gd name="connsiteX42" fmla="*/ 1905293 w 5969143"/>
              <a:gd name="connsiteY42" fmla="*/ 925145 h 2592020"/>
              <a:gd name="connsiteX43" fmla="*/ 2214856 w 5969143"/>
              <a:gd name="connsiteY43" fmla="*/ 2139583 h 2592020"/>
              <a:gd name="connsiteX44" fmla="*/ 1829094 w 5969143"/>
              <a:gd name="connsiteY44" fmla="*/ 2301509 h 2592020"/>
              <a:gd name="connsiteX45" fmla="*/ 1771945 w 5969143"/>
              <a:gd name="connsiteY45" fmla="*/ 2592020 h 2592020"/>
              <a:gd name="connsiteX0" fmla="*/ 1038518 w 5969143"/>
              <a:gd name="connsiteY0" fmla="*/ 1768109 h 2616485"/>
              <a:gd name="connsiteX1" fmla="*/ 1167106 w 5969143"/>
              <a:gd name="connsiteY1" fmla="*/ 1606184 h 2616485"/>
              <a:gd name="connsiteX2" fmla="*/ 1290931 w 5969143"/>
              <a:gd name="connsiteY2" fmla="*/ 1487121 h 2616485"/>
              <a:gd name="connsiteX3" fmla="*/ 1476668 w 5969143"/>
              <a:gd name="connsiteY3" fmla="*/ 1291859 h 2616485"/>
              <a:gd name="connsiteX4" fmla="*/ 1471906 w 5969143"/>
              <a:gd name="connsiteY4" fmla="*/ 1234709 h 2616485"/>
              <a:gd name="connsiteX5" fmla="*/ 1381418 w 5969143"/>
              <a:gd name="connsiteY5" fmla="*/ 1320434 h 2616485"/>
              <a:gd name="connsiteX6" fmla="*/ 1305218 w 5969143"/>
              <a:gd name="connsiteY6" fmla="*/ 1401396 h 2616485"/>
              <a:gd name="connsiteX7" fmla="*/ 1100431 w 5969143"/>
              <a:gd name="connsiteY7" fmla="*/ 1610946 h 2616485"/>
              <a:gd name="connsiteX8" fmla="*/ 957556 w 5969143"/>
              <a:gd name="connsiteY8" fmla="*/ 1749059 h 2616485"/>
              <a:gd name="connsiteX9" fmla="*/ 809918 w 5969143"/>
              <a:gd name="connsiteY9" fmla="*/ 1968134 h 2616485"/>
              <a:gd name="connsiteX10" fmla="*/ 609893 w 5969143"/>
              <a:gd name="connsiteY10" fmla="*/ 2153871 h 2616485"/>
              <a:gd name="connsiteX11" fmla="*/ 319381 w 5969143"/>
              <a:gd name="connsiteY11" fmla="*/ 2249121 h 2616485"/>
              <a:gd name="connsiteX12" fmla="*/ 28868 w 5969143"/>
              <a:gd name="connsiteY12" fmla="*/ 2249121 h 2616485"/>
              <a:gd name="connsiteX13" fmla="*/ 33631 w 5969143"/>
              <a:gd name="connsiteY13" fmla="*/ 2153871 h 2616485"/>
              <a:gd name="connsiteX14" fmla="*/ 233656 w 5969143"/>
              <a:gd name="connsiteY14" fmla="*/ 2149109 h 2616485"/>
              <a:gd name="connsiteX15" fmla="*/ 400343 w 5969143"/>
              <a:gd name="connsiteY15" fmla="*/ 2134821 h 2616485"/>
              <a:gd name="connsiteX16" fmla="*/ 686093 w 5969143"/>
              <a:gd name="connsiteY16" fmla="*/ 2034809 h 2616485"/>
              <a:gd name="connsiteX17" fmla="*/ 814681 w 5969143"/>
              <a:gd name="connsiteY17" fmla="*/ 1896696 h 2616485"/>
              <a:gd name="connsiteX18" fmla="*/ 1048043 w 5969143"/>
              <a:gd name="connsiteY18" fmla="*/ 1539509 h 2616485"/>
              <a:gd name="connsiteX19" fmla="*/ 1257593 w 5969143"/>
              <a:gd name="connsiteY19" fmla="*/ 1268046 h 2616485"/>
              <a:gd name="connsiteX20" fmla="*/ 1443331 w 5969143"/>
              <a:gd name="connsiteY20" fmla="*/ 1077546 h 2616485"/>
              <a:gd name="connsiteX21" fmla="*/ 1714793 w 5969143"/>
              <a:gd name="connsiteY21" fmla="*/ 848946 h 2616485"/>
              <a:gd name="connsiteX22" fmla="*/ 2062456 w 5969143"/>
              <a:gd name="connsiteY22" fmla="*/ 563196 h 2616485"/>
              <a:gd name="connsiteX23" fmla="*/ 2405356 w 5969143"/>
              <a:gd name="connsiteY23" fmla="*/ 263159 h 2616485"/>
              <a:gd name="connsiteX24" fmla="*/ 2691106 w 5969143"/>
              <a:gd name="connsiteY24" fmla="*/ 15509 h 2616485"/>
              <a:gd name="connsiteX25" fmla="*/ 2762543 w 5969143"/>
              <a:gd name="connsiteY25" fmla="*/ 39321 h 2616485"/>
              <a:gd name="connsiteX26" fmla="*/ 2648243 w 5969143"/>
              <a:gd name="connsiteY26" fmla="*/ 148859 h 2616485"/>
              <a:gd name="connsiteX27" fmla="*/ 2519656 w 5969143"/>
              <a:gd name="connsiteY27" fmla="*/ 277446 h 2616485"/>
              <a:gd name="connsiteX28" fmla="*/ 2676818 w 5969143"/>
              <a:gd name="connsiteY28" fmla="*/ 520334 h 2616485"/>
              <a:gd name="connsiteX29" fmla="*/ 2929231 w 5969143"/>
              <a:gd name="connsiteY29" fmla="*/ 829896 h 2616485"/>
              <a:gd name="connsiteX30" fmla="*/ 3253081 w 5969143"/>
              <a:gd name="connsiteY30" fmla="*/ 1201371 h 2616485"/>
              <a:gd name="connsiteX31" fmla="*/ 3505493 w 5969143"/>
              <a:gd name="connsiteY31" fmla="*/ 991821 h 2616485"/>
              <a:gd name="connsiteX32" fmla="*/ 4057943 w 5969143"/>
              <a:gd name="connsiteY32" fmla="*/ 1382346 h 2616485"/>
              <a:gd name="connsiteX33" fmla="*/ 5043780 w 5969143"/>
              <a:gd name="connsiteY33" fmla="*/ 1182322 h 2616485"/>
              <a:gd name="connsiteX34" fmla="*/ 5858168 w 5969143"/>
              <a:gd name="connsiteY34" fmla="*/ 334596 h 2616485"/>
              <a:gd name="connsiteX35" fmla="*/ 5967706 w 5969143"/>
              <a:gd name="connsiteY35" fmla="*/ 325072 h 2616485"/>
              <a:gd name="connsiteX36" fmla="*/ 5796255 w 5969143"/>
              <a:gd name="connsiteY36" fmla="*/ 556053 h 2616485"/>
              <a:gd name="connsiteX37" fmla="*/ 5165225 w 5969143"/>
              <a:gd name="connsiteY37" fmla="*/ 1182322 h 2616485"/>
              <a:gd name="connsiteX38" fmla="*/ 3610269 w 5969143"/>
              <a:gd name="connsiteY38" fmla="*/ 2577733 h 2616485"/>
              <a:gd name="connsiteX39" fmla="*/ 3148307 w 5969143"/>
              <a:gd name="connsiteY39" fmla="*/ 2291982 h 2616485"/>
              <a:gd name="connsiteX40" fmla="*/ 3134018 w 5969143"/>
              <a:gd name="connsiteY40" fmla="*/ 1253759 h 2616485"/>
              <a:gd name="connsiteX41" fmla="*/ 2448218 w 5969143"/>
              <a:gd name="connsiteY41" fmla="*/ 429845 h 2616485"/>
              <a:gd name="connsiteX42" fmla="*/ 1905293 w 5969143"/>
              <a:gd name="connsiteY42" fmla="*/ 925145 h 2616485"/>
              <a:gd name="connsiteX43" fmla="*/ 2214856 w 5969143"/>
              <a:gd name="connsiteY43" fmla="*/ 2139583 h 2616485"/>
              <a:gd name="connsiteX44" fmla="*/ 1829094 w 5969143"/>
              <a:gd name="connsiteY44" fmla="*/ 2301509 h 2616485"/>
              <a:gd name="connsiteX45" fmla="*/ 1771945 w 5969143"/>
              <a:gd name="connsiteY45" fmla="*/ 2592020 h 2616485"/>
              <a:gd name="connsiteX46" fmla="*/ 1757656 w 5969143"/>
              <a:gd name="connsiteY46" fmla="*/ 2601544 h 2616485"/>
              <a:gd name="connsiteX0" fmla="*/ 1038518 w 5969143"/>
              <a:gd name="connsiteY0" fmla="*/ 1768109 h 2616485"/>
              <a:gd name="connsiteX1" fmla="*/ 1167106 w 5969143"/>
              <a:gd name="connsiteY1" fmla="*/ 1606184 h 2616485"/>
              <a:gd name="connsiteX2" fmla="*/ 1290931 w 5969143"/>
              <a:gd name="connsiteY2" fmla="*/ 1487121 h 2616485"/>
              <a:gd name="connsiteX3" fmla="*/ 1476668 w 5969143"/>
              <a:gd name="connsiteY3" fmla="*/ 1291859 h 2616485"/>
              <a:gd name="connsiteX4" fmla="*/ 1471906 w 5969143"/>
              <a:gd name="connsiteY4" fmla="*/ 1234709 h 2616485"/>
              <a:gd name="connsiteX5" fmla="*/ 1381418 w 5969143"/>
              <a:gd name="connsiteY5" fmla="*/ 1320434 h 2616485"/>
              <a:gd name="connsiteX6" fmla="*/ 1305218 w 5969143"/>
              <a:gd name="connsiteY6" fmla="*/ 1401396 h 2616485"/>
              <a:gd name="connsiteX7" fmla="*/ 1100431 w 5969143"/>
              <a:gd name="connsiteY7" fmla="*/ 1610946 h 2616485"/>
              <a:gd name="connsiteX8" fmla="*/ 957556 w 5969143"/>
              <a:gd name="connsiteY8" fmla="*/ 1749059 h 2616485"/>
              <a:gd name="connsiteX9" fmla="*/ 809918 w 5969143"/>
              <a:gd name="connsiteY9" fmla="*/ 1968134 h 2616485"/>
              <a:gd name="connsiteX10" fmla="*/ 609893 w 5969143"/>
              <a:gd name="connsiteY10" fmla="*/ 2153871 h 2616485"/>
              <a:gd name="connsiteX11" fmla="*/ 319381 w 5969143"/>
              <a:gd name="connsiteY11" fmla="*/ 2249121 h 2616485"/>
              <a:gd name="connsiteX12" fmla="*/ 28868 w 5969143"/>
              <a:gd name="connsiteY12" fmla="*/ 2249121 h 2616485"/>
              <a:gd name="connsiteX13" fmla="*/ 33631 w 5969143"/>
              <a:gd name="connsiteY13" fmla="*/ 2153871 h 2616485"/>
              <a:gd name="connsiteX14" fmla="*/ 233656 w 5969143"/>
              <a:gd name="connsiteY14" fmla="*/ 2149109 h 2616485"/>
              <a:gd name="connsiteX15" fmla="*/ 400343 w 5969143"/>
              <a:gd name="connsiteY15" fmla="*/ 2134821 h 2616485"/>
              <a:gd name="connsiteX16" fmla="*/ 686093 w 5969143"/>
              <a:gd name="connsiteY16" fmla="*/ 2034809 h 2616485"/>
              <a:gd name="connsiteX17" fmla="*/ 814681 w 5969143"/>
              <a:gd name="connsiteY17" fmla="*/ 1896696 h 2616485"/>
              <a:gd name="connsiteX18" fmla="*/ 1048043 w 5969143"/>
              <a:gd name="connsiteY18" fmla="*/ 1539509 h 2616485"/>
              <a:gd name="connsiteX19" fmla="*/ 1257593 w 5969143"/>
              <a:gd name="connsiteY19" fmla="*/ 1268046 h 2616485"/>
              <a:gd name="connsiteX20" fmla="*/ 1443331 w 5969143"/>
              <a:gd name="connsiteY20" fmla="*/ 1077546 h 2616485"/>
              <a:gd name="connsiteX21" fmla="*/ 1714793 w 5969143"/>
              <a:gd name="connsiteY21" fmla="*/ 848946 h 2616485"/>
              <a:gd name="connsiteX22" fmla="*/ 2062456 w 5969143"/>
              <a:gd name="connsiteY22" fmla="*/ 563196 h 2616485"/>
              <a:gd name="connsiteX23" fmla="*/ 2405356 w 5969143"/>
              <a:gd name="connsiteY23" fmla="*/ 263159 h 2616485"/>
              <a:gd name="connsiteX24" fmla="*/ 2691106 w 5969143"/>
              <a:gd name="connsiteY24" fmla="*/ 15509 h 2616485"/>
              <a:gd name="connsiteX25" fmla="*/ 2762543 w 5969143"/>
              <a:gd name="connsiteY25" fmla="*/ 39321 h 2616485"/>
              <a:gd name="connsiteX26" fmla="*/ 2648243 w 5969143"/>
              <a:gd name="connsiteY26" fmla="*/ 148859 h 2616485"/>
              <a:gd name="connsiteX27" fmla="*/ 2519656 w 5969143"/>
              <a:gd name="connsiteY27" fmla="*/ 277446 h 2616485"/>
              <a:gd name="connsiteX28" fmla="*/ 2676818 w 5969143"/>
              <a:gd name="connsiteY28" fmla="*/ 520334 h 2616485"/>
              <a:gd name="connsiteX29" fmla="*/ 2929231 w 5969143"/>
              <a:gd name="connsiteY29" fmla="*/ 829896 h 2616485"/>
              <a:gd name="connsiteX30" fmla="*/ 3253081 w 5969143"/>
              <a:gd name="connsiteY30" fmla="*/ 1201371 h 2616485"/>
              <a:gd name="connsiteX31" fmla="*/ 3505493 w 5969143"/>
              <a:gd name="connsiteY31" fmla="*/ 991821 h 2616485"/>
              <a:gd name="connsiteX32" fmla="*/ 4057943 w 5969143"/>
              <a:gd name="connsiteY32" fmla="*/ 1382346 h 2616485"/>
              <a:gd name="connsiteX33" fmla="*/ 5043780 w 5969143"/>
              <a:gd name="connsiteY33" fmla="*/ 1182322 h 2616485"/>
              <a:gd name="connsiteX34" fmla="*/ 5858168 w 5969143"/>
              <a:gd name="connsiteY34" fmla="*/ 334596 h 2616485"/>
              <a:gd name="connsiteX35" fmla="*/ 5967706 w 5969143"/>
              <a:gd name="connsiteY35" fmla="*/ 325072 h 2616485"/>
              <a:gd name="connsiteX36" fmla="*/ 5796255 w 5969143"/>
              <a:gd name="connsiteY36" fmla="*/ 556053 h 2616485"/>
              <a:gd name="connsiteX37" fmla="*/ 5165225 w 5969143"/>
              <a:gd name="connsiteY37" fmla="*/ 1182322 h 2616485"/>
              <a:gd name="connsiteX38" fmla="*/ 3610269 w 5969143"/>
              <a:gd name="connsiteY38" fmla="*/ 2577733 h 2616485"/>
              <a:gd name="connsiteX39" fmla="*/ 3148307 w 5969143"/>
              <a:gd name="connsiteY39" fmla="*/ 2291982 h 2616485"/>
              <a:gd name="connsiteX40" fmla="*/ 3134018 w 5969143"/>
              <a:gd name="connsiteY40" fmla="*/ 1253759 h 2616485"/>
              <a:gd name="connsiteX41" fmla="*/ 2448218 w 5969143"/>
              <a:gd name="connsiteY41" fmla="*/ 429845 h 2616485"/>
              <a:gd name="connsiteX42" fmla="*/ 1905293 w 5969143"/>
              <a:gd name="connsiteY42" fmla="*/ 925145 h 2616485"/>
              <a:gd name="connsiteX43" fmla="*/ 2214856 w 5969143"/>
              <a:gd name="connsiteY43" fmla="*/ 2139583 h 2616485"/>
              <a:gd name="connsiteX44" fmla="*/ 1829094 w 5969143"/>
              <a:gd name="connsiteY44" fmla="*/ 2301509 h 2616485"/>
              <a:gd name="connsiteX45" fmla="*/ 1771945 w 5969143"/>
              <a:gd name="connsiteY45" fmla="*/ 2592020 h 2616485"/>
              <a:gd name="connsiteX46" fmla="*/ 871831 w 5969143"/>
              <a:gd name="connsiteY46" fmla="*/ 2601544 h 2616485"/>
              <a:gd name="connsiteX0" fmla="*/ 1038518 w 5969143"/>
              <a:gd name="connsiteY0" fmla="*/ 1768109 h 2610368"/>
              <a:gd name="connsiteX1" fmla="*/ 1167106 w 5969143"/>
              <a:gd name="connsiteY1" fmla="*/ 1606184 h 2610368"/>
              <a:gd name="connsiteX2" fmla="*/ 1290931 w 5969143"/>
              <a:gd name="connsiteY2" fmla="*/ 1487121 h 2610368"/>
              <a:gd name="connsiteX3" fmla="*/ 1476668 w 5969143"/>
              <a:gd name="connsiteY3" fmla="*/ 1291859 h 2610368"/>
              <a:gd name="connsiteX4" fmla="*/ 1471906 w 5969143"/>
              <a:gd name="connsiteY4" fmla="*/ 1234709 h 2610368"/>
              <a:gd name="connsiteX5" fmla="*/ 1381418 w 5969143"/>
              <a:gd name="connsiteY5" fmla="*/ 1320434 h 2610368"/>
              <a:gd name="connsiteX6" fmla="*/ 1305218 w 5969143"/>
              <a:gd name="connsiteY6" fmla="*/ 1401396 h 2610368"/>
              <a:gd name="connsiteX7" fmla="*/ 1100431 w 5969143"/>
              <a:gd name="connsiteY7" fmla="*/ 1610946 h 2610368"/>
              <a:gd name="connsiteX8" fmla="*/ 957556 w 5969143"/>
              <a:gd name="connsiteY8" fmla="*/ 1749059 h 2610368"/>
              <a:gd name="connsiteX9" fmla="*/ 809918 w 5969143"/>
              <a:gd name="connsiteY9" fmla="*/ 1968134 h 2610368"/>
              <a:gd name="connsiteX10" fmla="*/ 609893 w 5969143"/>
              <a:gd name="connsiteY10" fmla="*/ 2153871 h 2610368"/>
              <a:gd name="connsiteX11" fmla="*/ 319381 w 5969143"/>
              <a:gd name="connsiteY11" fmla="*/ 2249121 h 2610368"/>
              <a:gd name="connsiteX12" fmla="*/ 28868 w 5969143"/>
              <a:gd name="connsiteY12" fmla="*/ 2249121 h 2610368"/>
              <a:gd name="connsiteX13" fmla="*/ 33631 w 5969143"/>
              <a:gd name="connsiteY13" fmla="*/ 2153871 h 2610368"/>
              <a:gd name="connsiteX14" fmla="*/ 233656 w 5969143"/>
              <a:gd name="connsiteY14" fmla="*/ 2149109 h 2610368"/>
              <a:gd name="connsiteX15" fmla="*/ 400343 w 5969143"/>
              <a:gd name="connsiteY15" fmla="*/ 2134821 h 2610368"/>
              <a:gd name="connsiteX16" fmla="*/ 686093 w 5969143"/>
              <a:gd name="connsiteY16" fmla="*/ 2034809 h 2610368"/>
              <a:gd name="connsiteX17" fmla="*/ 814681 w 5969143"/>
              <a:gd name="connsiteY17" fmla="*/ 1896696 h 2610368"/>
              <a:gd name="connsiteX18" fmla="*/ 1048043 w 5969143"/>
              <a:gd name="connsiteY18" fmla="*/ 1539509 h 2610368"/>
              <a:gd name="connsiteX19" fmla="*/ 1257593 w 5969143"/>
              <a:gd name="connsiteY19" fmla="*/ 1268046 h 2610368"/>
              <a:gd name="connsiteX20" fmla="*/ 1443331 w 5969143"/>
              <a:gd name="connsiteY20" fmla="*/ 1077546 h 2610368"/>
              <a:gd name="connsiteX21" fmla="*/ 1714793 w 5969143"/>
              <a:gd name="connsiteY21" fmla="*/ 848946 h 2610368"/>
              <a:gd name="connsiteX22" fmla="*/ 2062456 w 5969143"/>
              <a:gd name="connsiteY22" fmla="*/ 563196 h 2610368"/>
              <a:gd name="connsiteX23" fmla="*/ 2405356 w 5969143"/>
              <a:gd name="connsiteY23" fmla="*/ 263159 h 2610368"/>
              <a:gd name="connsiteX24" fmla="*/ 2691106 w 5969143"/>
              <a:gd name="connsiteY24" fmla="*/ 15509 h 2610368"/>
              <a:gd name="connsiteX25" fmla="*/ 2762543 w 5969143"/>
              <a:gd name="connsiteY25" fmla="*/ 39321 h 2610368"/>
              <a:gd name="connsiteX26" fmla="*/ 2648243 w 5969143"/>
              <a:gd name="connsiteY26" fmla="*/ 148859 h 2610368"/>
              <a:gd name="connsiteX27" fmla="*/ 2519656 w 5969143"/>
              <a:gd name="connsiteY27" fmla="*/ 277446 h 2610368"/>
              <a:gd name="connsiteX28" fmla="*/ 2676818 w 5969143"/>
              <a:gd name="connsiteY28" fmla="*/ 520334 h 2610368"/>
              <a:gd name="connsiteX29" fmla="*/ 2929231 w 5969143"/>
              <a:gd name="connsiteY29" fmla="*/ 829896 h 2610368"/>
              <a:gd name="connsiteX30" fmla="*/ 3253081 w 5969143"/>
              <a:gd name="connsiteY30" fmla="*/ 1201371 h 2610368"/>
              <a:gd name="connsiteX31" fmla="*/ 3505493 w 5969143"/>
              <a:gd name="connsiteY31" fmla="*/ 991821 h 2610368"/>
              <a:gd name="connsiteX32" fmla="*/ 4057943 w 5969143"/>
              <a:gd name="connsiteY32" fmla="*/ 1382346 h 2610368"/>
              <a:gd name="connsiteX33" fmla="*/ 5043780 w 5969143"/>
              <a:gd name="connsiteY33" fmla="*/ 1182322 h 2610368"/>
              <a:gd name="connsiteX34" fmla="*/ 5858168 w 5969143"/>
              <a:gd name="connsiteY34" fmla="*/ 334596 h 2610368"/>
              <a:gd name="connsiteX35" fmla="*/ 5967706 w 5969143"/>
              <a:gd name="connsiteY35" fmla="*/ 325072 h 2610368"/>
              <a:gd name="connsiteX36" fmla="*/ 5796255 w 5969143"/>
              <a:gd name="connsiteY36" fmla="*/ 556053 h 2610368"/>
              <a:gd name="connsiteX37" fmla="*/ 5165225 w 5969143"/>
              <a:gd name="connsiteY37" fmla="*/ 1182322 h 2610368"/>
              <a:gd name="connsiteX38" fmla="*/ 3610269 w 5969143"/>
              <a:gd name="connsiteY38" fmla="*/ 2577733 h 2610368"/>
              <a:gd name="connsiteX39" fmla="*/ 3148307 w 5969143"/>
              <a:gd name="connsiteY39" fmla="*/ 2291982 h 2610368"/>
              <a:gd name="connsiteX40" fmla="*/ 3134018 w 5969143"/>
              <a:gd name="connsiteY40" fmla="*/ 1253759 h 2610368"/>
              <a:gd name="connsiteX41" fmla="*/ 2448218 w 5969143"/>
              <a:gd name="connsiteY41" fmla="*/ 429845 h 2610368"/>
              <a:gd name="connsiteX42" fmla="*/ 1905293 w 5969143"/>
              <a:gd name="connsiteY42" fmla="*/ 925145 h 2610368"/>
              <a:gd name="connsiteX43" fmla="*/ 2214856 w 5969143"/>
              <a:gd name="connsiteY43" fmla="*/ 2139583 h 2610368"/>
              <a:gd name="connsiteX44" fmla="*/ 1829094 w 5969143"/>
              <a:gd name="connsiteY44" fmla="*/ 2301509 h 2610368"/>
              <a:gd name="connsiteX45" fmla="*/ 1786232 w 5969143"/>
              <a:gd name="connsiteY45" fmla="*/ 2582495 h 2610368"/>
              <a:gd name="connsiteX46" fmla="*/ 871831 w 5969143"/>
              <a:gd name="connsiteY46" fmla="*/ 2601544 h 2610368"/>
              <a:gd name="connsiteX0" fmla="*/ 1038518 w 5969143"/>
              <a:gd name="connsiteY0" fmla="*/ 1768109 h 2601544"/>
              <a:gd name="connsiteX1" fmla="*/ 1167106 w 5969143"/>
              <a:gd name="connsiteY1" fmla="*/ 1606184 h 2601544"/>
              <a:gd name="connsiteX2" fmla="*/ 1290931 w 5969143"/>
              <a:gd name="connsiteY2" fmla="*/ 1487121 h 2601544"/>
              <a:gd name="connsiteX3" fmla="*/ 1476668 w 5969143"/>
              <a:gd name="connsiteY3" fmla="*/ 1291859 h 2601544"/>
              <a:gd name="connsiteX4" fmla="*/ 1471906 w 5969143"/>
              <a:gd name="connsiteY4" fmla="*/ 1234709 h 2601544"/>
              <a:gd name="connsiteX5" fmla="*/ 1381418 w 5969143"/>
              <a:gd name="connsiteY5" fmla="*/ 1320434 h 2601544"/>
              <a:gd name="connsiteX6" fmla="*/ 1305218 w 5969143"/>
              <a:gd name="connsiteY6" fmla="*/ 1401396 h 2601544"/>
              <a:gd name="connsiteX7" fmla="*/ 1100431 w 5969143"/>
              <a:gd name="connsiteY7" fmla="*/ 1610946 h 2601544"/>
              <a:gd name="connsiteX8" fmla="*/ 957556 w 5969143"/>
              <a:gd name="connsiteY8" fmla="*/ 1749059 h 2601544"/>
              <a:gd name="connsiteX9" fmla="*/ 809918 w 5969143"/>
              <a:gd name="connsiteY9" fmla="*/ 1968134 h 2601544"/>
              <a:gd name="connsiteX10" fmla="*/ 609893 w 5969143"/>
              <a:gd name="connsiteY10" fmla="*/ 2153871 h 2601544"/>
              <a:gd name="connsiteX11" fmla="*/ 319381 w 5969143"/>
              <a:gd name="connsiteY11" fmla="*/ 2249121 h 2601544"/>
              <a:gd name="connsiteX12" fmla="*/ 28868 w 5969143"/>
              <a:gd name="connsiteY12" fmla="*/ 2249121 h 2601544"/>
              <a:gd name="connsiteX13" fmla="*/ 33631 w 5969143"/>
              <a:gd name="connsiteY13" fmla="*/ 2153871 h 2601544"/>
              <a:gd name="connsiteX14" fmla="*/ 233656 w 5969143"/>
              <a:gd name="connsiteY14" fmla="*/ 2149109 h 2601544"/>
              <a:gd name="connsiteX15" fmla="*/ 400343 w 5969143"/>
              <a:gd name="connsiteY15" fmla="*/ 2134821 h 2601544"/>
              <a:gd name="connsiteX16" fmla="*/ 686093 w 5969143"/>
              <a:gd name="connsiteY16" fmla="*/ 2034809 h 2601544"/>
              <a:gd name="connsiteX17" fmla="*/ 814681 w 5969143"/>
              <a:gd name="connsiteY17" fmla="*/ 1896696 h 2601544"/>
              <a:gd name="connsiteX18" fmla="*/ 1048043 w 5969143"/>
              <a:gd name="connsiteY18" fmla="*/ 1539509 h 2601544"/>
              <a:gd name="connsiteX19" fmla="*/ 1257593 w 5969143"/>
              <a:gd name="connsiteY19" fmla="*/ 1268046 h 2601544"/>
              <a:gd name="connsiteX20" fmla="*/ 1443331 w 5969143"/>
              <a:gd name="connsiteY20" fmla="*/ 1077546 h 2601544"/>
              <a:gd name="connsiteX21" fmla="*/ 1714793 w 5969143"/>
              <a:gd name="connsiteY21" fmla="*/ 848946 h 2601544"/>
              <a:gd name="connsiteX22" fmla="*/ 2062456 w 5969143"/>
              <a:gd name="connsiteY22" fmla="*/ 563196 h 2601544"/>
              <a:gd name="connsiteX23" fmla="*/ 2405356 w 5969143"/>
              <a:gd name="connsiteY23" fmla="*/ 263159 h 2601544"/>
              <a:gd name="connsiteX24" fmla="*/ 2691106 w 5969143"/>
              <a:gd name="connsiteY24" fmla="*/ 15509 h 2601544"/>
              <a:gd name="connsiteX25" fmla="*/ 2762543 w 5969143"/>
              <a:gd name="connsiteY25" fmla="*/ 39321 h 2601544"/>
              <a:gd name="connsiteX26" fmla="*/ 2648243 w 5969143"/>
              <a:gd name="connsiteY26" fmla="*/ 148859 h 2601544"/>
              <a:gd name="connsiteX27" fmla="*/ 2519656 w 5969143"/>
              <a:gd name="connsiteY27" fmla="*/ 277446 h 2601544"/>
              <a:gd name="connsiteX28" fmla="*/ 2676818 w 5969143"/>
              <a:gd name="connsiteY28" fmla="*/ 520334 h 2601544"/>
              <a:gd name="connsiteX29" fmla="*/ 2929231 w 5969143"/>
              <a:gd name="connsiteY29" fmla="*/ 829896 h 2601544"/>
              <a:gd name="connsiteX30" fmla="*/ 3253081 w 5969143"/>
              <a:gd name="connsiteY30" fmla="*/ 1201371 h 2601544"/>
              <a:gd name="connsiteX31" fmla="*/ 3505493 w 5969143"/>
              <a:gd name="connsiteY31" fmla="*/ 991821 h 2601544"/>
              <a:gd name="connsiteX32" fmla="*/ 4057943 w 5969143"/>
              <a:gd name="connsiteY32" fmla="*/ 1382346 h 2601544"/>
              <a:gd name="connsiteX33" fmla="*/ 5043780 w 5969143"/>
              <a:gd name="connsiteY33" fmla="*/ 1182322 h 2601544"/>
              <a:gd name="connsiteX34" fmla="*/ 5858168 w 5969143"/>
              <a:gd name="connsiteY34" fmla="*/ 334596 h 2601544"/>
              <a:gd name="connsiteX35" fmla="*/ 5967706 w 5969143"/>
              <a:gd name="connsiteY35" fmla="*/ 325072 h 2601544"/>
              <a:gd name="connsiteX36" fmla="*/ 5796255 w 5969143"/>
              <a:gd name="connsiteY36" fmla="*/ 556053 h 2601544"/>
              <a:gd name="connsiteX37" fmla="*/ 5165225 w 5969143"/>
              <a:gd name="connsiteY37" fmla="*/ 1182322 h 2601544"/>
              <a:gd name="connsiteX38" fmla="*/ 3610269 w 5969143"/>
              <a:gd name="connsiteY38" fmla="*/ 2577733 h 2601544"/>
              <a:gd name="connsiteX39" fmla="*/ 3148307 w 5969143"/>
              <a:gd name="connsiteY39" fmla="*/ 2291982 h 2601544"/>
              <a:gd name="connsiteX40" fmla="*/ 3134018 w 5969143"/>
              <a:gd name="connsiteY40" fmla="*/ 1253759 h 2601544"/>
              <a:gd name="connsiteX41" fmla="*/ 2448218 w 5969143"/>
              <a:gd name="connsiteY41" fmla="*/ 429845 h 2601544"/>
              <a:gd name="connsiteX42" fmla="*/ 1905293 w 5969143"/>
              <a:gd name="connsiteY42" fmla="*/ 925145 h 2601544"/>
              <a:gd name="connsiteX43" fmla="*/ 2214856 w 5969143"/>
              <a:gd name="connsiteY43" fmla="*/ 2139583 h 2601544"/>
              <a:gd name="connsiteX44" fmla="*/ 1829094 w 5969143"/>
              <a:gd name="connsiteY44" fmla="*/ 2301509 h 2601544"/>
              <a:gd name="connsiteX45" fmla="*/ 1786232 w 5969143"/>
              <a:gd name="connsiteY45" fmla="*/ 2582495 h 2601544"/>
              <a:gd name="connsiteX46" fmla="*/ 871831 w 5969143"/>
              <a:gd name="connsiteY46" fmla="*/ 2601544 h 2601544"/>
              <a:gd name="connsiteX0" fmla="*/ 1038518 w 5969143"/>
              <a:gd name="connsiteY0" fmla="*/ 1768109 h 2587791"/>
              <a:gd name="connsiteX1" fmla="*/ 1167106 w 5969143"/>
              <a:gd name="connsiteY1" fmla="*/ 1606184 h 2587791"/>
              <a:gd name="connsiteX2" fmla="*/ 1290931 w 5969143"/>
              <a:gd name="connsiteY2" fmla="*/ 1487121 h 2587791"/>
              <a:gd name="connsiteX3" fmla="*/ 1476668 w 5969143"/>
              <a:gd name="connsiteY3" fmla="*/ 1291859 h 2587791"/>
              <a:gd name="connsiteX4" fmla="*/ 1471906 w 5969143"/>
              <a:gd name="connsiteY4" fmla="*/ 1234709 h 2587791"/>
              <a:gd name="connsiteX5" fmla="*/ 1381418 w 5969143"/>
              <a:gd name="connsiteY5" fmla="*/ 1320434 h 2587791"/>
              <a:gd name="connsiteX6" fmla="*/ 1305218 w 5969143"/>
              <a:gd name="connsiteY6" fmla="*/ 1401396 h 2587791"/>
              <a:gd name="connsiteX7" fmla="*/ 1100431 w 5969143"/>
              <a:gd name="connsiteY7" fmla="*/ 1610946 h 2587791"/>
              <a:gd name="connsiteX8" fmla="*/ 957556 w 5969143"/>
              <a:gd name="connsiteY8" fmla="*/ 1749059 h 2587791"/>
              <a:gd name="connsiteX9" fmla="*/ 809918 w 5969143"/>
              <a:gd name="connsiteY9" fmla="*/ 1968134 h 2587791"/>
              <a:gd name="connsiteX10" fmla="*/ 609893 w 5969143"/>
              <a:gd name="connsiteY10" fmla="*/ 2153871 h 2587791"/>
              <a:gd name="connsiteX11" fmla="*/ 319381 w 5969143"/>
              <a:gd name="connsiteY11" fmla="*/ 2249121 h 2587791"/>
              <a:gd name="connsiteX12" fmla="*/ 28868 w 5969143"/>
              <a:gd name="connsiteY12" fmla="*/ 2249121 h 2587791"/>
              <a:gd name="connsiteX13" fmla="*/ 33631 w 5969143"/>
              <a:gd name="connsiteY13" fmla="*/ 2153871 h 2587791"/>
              <a:gd name="connsiteX14" fmla="*/ 233656 w 5969143"/>
              <a:gd name="connsiteY14" fmla="*/ 2149109 h 2587791"/>
              <a:gd name="connsiteX15" fmla="*/ 400343 w 5969143"/>
              <a:gd name="connsiteY15" fmla="*/ 2134821 h 2587791"/>
              <a:gd name="connsiteX16" fmla="*/ 686093 w 5969143"/>
              <a:gd name="connsiteY16" fmla="*/ 2034809 h 2587791"/>
              <a:gd name="connsiteX17" fmla="*/ 814681 w 5969143"/>
              <a:gd name="connsiteY17" fmla="*/ 1896696 h 2587791"/>
              <a:gd name="connsiteX18" fmla="*/ 1048043 w 5969143"/>
              <a:gd name="connsiteY18" fmla="*/ 1539509 h 2587791"/>
              <a:gd name="connsiteX19" fmla="*/ 1257593 w 5969143"/>
              <a:gd name="connsiteY19" fmla="*/ 1268046 h 2587791"/>
              <a:gd name="connsiteX20" fmla="*/ 1443331 w 5969143"/>
              <a:gd name="connsiteY20" fmla="*/ 1077546 h 2587791"/>
              <a:gd name="connsiteX21" fmla="*/ 1714793 w 5969143"/>
              <a:gd name="connsiteY21" fmla="*/ 848946 h 2587791"/>
              <a:gd name="connsiteX22" fmla="*/ 2062456 w 5969143"/>
              <a:gd name="connsiteY22" fmla="*/ 563196 h 2587791"/>
              <a:gd name="connsiteX23" fmla="*/ 2405356 w 5969143"/>
              <a:gd name="connsiteY23" fmla="*/ 263159 h 2587791"/>
              <a:gd name="connsiteX24" fmla="*/ 2691106 w 5969143"/>
              <a:gd name="connsiteY24" fmla="*/ 15509 h 2587791"/>
              <a:gd name="connsiteX25" fmla="*/ 2762543 w 5969143"/>
              <a:gd name="connsiteY25" fmla="*/ 39321 h 2587791"/>
              <a:gd name="connsiteX26" fmla="*/ 2648243 w 5969143"/>
              <a:gd name="connsiteY26" fmla="*/ 148859 h 2587791"/>
              <a:gd name="connsiteX27" fmla="*/ 2519656 w 5969143"/>
              <a:gd name="connsiteY27" fmla="*/ 277446 h 2587791"/>
              <a:gd name="connsiteX28" fmla="*/ 2676818 w 5969143"/>
              <a:gd name="connsiteY28" fmla="*/ 520334 h 2587791"/>
              <a:gd name="connsiteX29" fmla="*/ 2929231 w 5969143"/>
              <a:gd name="connsiteY29" fmla="*/ 829896 h 2587791"/>
              <a:gd name="connsiteX30" fmla="*/ 3253081 w 5969143"/>
              <a:gd name="connsiteY30" fmla="*/ 1201371 h 2587791"/>
              <a:gd name="connsiteX31" fmla="*/ 3505493 w 5969143"/>
              <a:gd name="connsiteY31" fmla="*/ 991821 h 2587791"/>
              <a:gd name="connsiteX32" fmla="*/ 4057943 w 5969143"/>
              <a:gd name="connsiteY32" fmla="*/ 1382346 h 2587791"/>
              <a:gd name="connsiteX33" fmla="*/ 5043780 w 5969143"/>
              <a:gd name="connsiteY33" fmla="*/ 1182322 h 2587791"/>
              <a:gd name="connsiteX34" fmla="*/ 5858168 w 5969143"/>
              <a:gd name="connsiteY34" fmla="*/ 334596 h 2587791"/>
              <a:gd name="connsiteX35" fmla="*/ 5967706 w 5969143"/>
              <a:gd name="connsiteY35" fmla="*/ 325072 h 2587791"/>
              <a:gd name="connsiteX36" fmla="*/ 5796255 w 5969143"/>
              <a:gd name="connsiteY36" fmla="*/ 556053 h 2587791"/>
              <a:gd name="connsiteX37" fmla="*/ 5165225 w 5969143"/>
              <a:gd name="connsiteY37" fmla="*/ 1182322 h 2587791"/>
              <a:gd name="connsiteX38" fmla="*/ 3610269 w 5969143"/>
              <a:gd name="connsiteY38" fmla="*/ 2577733 h 2587791"/>
              <a:gd name="connsiteX39" fmla="*/ 3148307 w 5969143"/>
              <a:gd name="connsiteY39" fmla="*/ 2291982 h 2587791"/>
              <a:gd name="connsiteX40" fmla="*/ 3134018 w 5969143"/>
              <a:gd name="connsiteY40" fmla="*/ 1253759 h 2587791"/>
              <a:gd name="connsiteX41" fmla="*/ 2448218 w 5969143"/>
              <a:gd name="connsiteY41" fmla="*/ 429845 h 2587791"/>
              <a:gd name="connsiteX42" fmla="*/ 1905293 w 5969143"/>
              <a:gd name="connsiteY42" fmla="*/ 925145 h 2587791"/>
              <a:gd name="connsiteX43" fmla="*/ 2214856 w 5969143"/>
              <a:gd name="connsiteY43" fmla="*/ 2139583 h 2587791"/>
              <a:gd name="connsiteX44" fmla="*/ 1829094 w 5969143"/>
              <a:gd name="connsiteY44" fmla="*/ 2301509 h 2587791"/>
              <a:gd name="connsiteX45" fmla="*/ 1786232 w 5969143"/>
              <a:gd name="connsiteY45" fmla="*/ 2582495 h 2587791"/>
              <a:gd name="connsiteX46" fmla="*/ 848018 w 5969143"/>
              <a:gd name="connsiteY46" fmla="*/ 2572969 h 2587791"/>
              <a:gd name="connsiteX0" fmla="*/ 1038518 w 5969143"/>
              <a:gd name="connsiteY0" fmla="*/ 1768109 h 2596781"/>
              <a:gd name="connsiteX1" fmla="*/ 1167106 w 5969143"/>
              <a:gd name="connsiteY1" fmla="*/ 1606184 h 2596781"/>
              <a:gd name="connsiteX2" fmla="*/ 1290931 w 5969143"/>
              <a:gd name="connsiteY2" fmla="*/ 1487121 h 2596781"/>
              <a:gd name="connsiteX3" fmla="*/ 1476668 w 5969143"/>
              <a:gd name="connsiteY3" fmla="*/ 1291859 h 2596781"/>
              <a:gd name="connsiteX4" fmla="*/ 1471906 w 5969143"/>
              <a:gd name="connsiteY4" fmla="*/ 1234709 h 2596781"/>
              <a:gd name="connsiteX5" fmla="*/ 1381418 w 5969143"/>
              <a:gd name="connsiteY5" fmla="*/ 1320434 h 2596781"/>
              <a:gd name="connsiteX6" fmla="*/ 1305218 w 5969143"/>
              <a:gd name="connsiteY6" fmla="*/ 1401396 h 2596781"/>
              <a:gd name="connsiteX7" fmla="*/ 1100431 w 5969143"/>
              <a:gd name="connsiteY7" fmla="*/ 1610946 h 2596781"/>
              <a:gd name="connsiteX8" fmla="*/ 957556 w 5969143"/>
              <a:gd name="connsiteY8" fmla="*/ 1749059 h 2596781"/>
              <a:gd name="connsiteX9" fmla="*/ 809918 w 5969143"/>
              <a:gd name="connsiteY9" fmla="*/ 1968134 h 2596781"/>
              <a:gd name="connsiteX10" fmla="*/ 609893 w 5969143"/>
              <a:gd name="connsiteY10" fmla="*/ 2153871 h 2596781"/>
              <a:gd name="connsiteX11" fmla="*/ 319381 w 5969143"/>
              <a:gd name="connsiteY11" fmla="*/ 2249121 h 2596781"/>
              <a:gd name="connsiteX12" fmla="*/ 28868 w 5969143"/>
              <a:gd name="connsiteY12" fmla="*/ 2249121 h 2596781"/>
              <a:gd name="connsiteX13" fmla="*/ 33631 w 5969143"/>
              <a:gd name="connsiteY13" fmla="*/ 2153871 h 2596781"/>
              <a:gd name="connsiteX14" fmla="*/ 233656 w 5969143"/>
              <a:gd name="connsiteY14" fmla="*/ 2149109 h 2596781"/>
              <a:gd name="connsiteX15" fmla="*/ 400343 w 5969143"/>
              <a:gd name="connsiteY15" fmla="*/ 2134821 h 2596781"/>
              <a:gd name="connsiteX16" fmla="*/ 686093 w 5969143"/>
              <a:gd name="connsiteY16" fmla="*/ 2034809 h 2596781"/>
              <a:gd name="connsiteX17" fmla="*/ 814681 w 5969143"/>
              <a:gd name="connsiteY17" fmla="*/ 1896696 h 2596781"/>
              <a:gd name="connsiteX18" fmla="*/ 1048043 w 5969143"/>
              <a:gd name="connsiteY18" fmla="*/ 1539509 h 2596781"/>
              <a:gd name="connsiteX19" fmla="*/ 1257593 w 5969143"/>
              <a:gd name="connsiteY19" fmla="*/ 1268046 h 2596781"/>
              <a:gd name="connsiteX20" fmla="*/ 1443331 w 5969143"/>
              <a:gd name="connsiteY20" fmla="*/ 1077546 h 2596781"/>
              <a:gd name="connsiteX21" fmla="*/ 1714793 w 5969143"/>
              <a:gd name="connsiteY21" fmla="*/ 848946 h 2596781"/>
              <a:gd name="connsiteX22" fmla="*/ 2062456 w 5969143"/>
              <a:gd name="connsiteY22" fmla="*/ 563196 h 2596781"/>
              <a:gd name="connsiteX23" fmla="*/ 2405356 w 5969143"/>
              <a:gd name="connsiteY23" fmla="*/ 263159 h 2596781"/>
              <a:gd name="connsiteX24" fmla="*/ 2691106 w 5969143"/>
              <a:gd name="connsiteY24" fmla="*/ 15509 h 2596781"/>
              <a:gd name="connsiteX25" fmla="*/ 2762543 w 5969143"/>
              <a:gd name="connsiteY25" fmla="*/ 39321 h 2596781"/>
              <a:gd name="connsiteX26" fmla="*/ 2648243 w 5969143"/>
              <a:gd name="connsiteY26" fmla="*/ 148859 h 2596781"/>
              <a:gd name="connsiteX27" fmla="*/ 2519656 w 5969143"/>
              <a:gd name="connsiteY27" fmla="*/ 277446 h 2596781"/>
              <a:gd name="connsiteX28" fmla="*/ 2676818 w 5969143"/>
              <a:gd name="connsiteY28" fmla="*/ 520334 h 2596781"/>
              <a:gd name="connsiteX29" fmla="*/ 2929231 w 5969143"/>
              <a:gd name="connsiteY29" fmla="*/ 829896 h 2596781"/>
              <a:gd name="connsiteX30" fmla="*/ 3253081 w 5969143"/>
              <a:gd name="connsiteY30" fmla="*/ 1201371 h 2596781"/>
              <a:gd name="connsiteX31" fmla="*/ 3505493 w 5969143"/>
              <a:gd name="connsiteY31" fmla="*/ 991821 h 2596781"/>
              <a:gd name="connsiteX32" fmla="*/ 4057943 w 5969143"/>
              <a:gd name="connsiteY32" fmla="*/ 1382346 h 2596781"/>
              <a:gd name="connsiteX33" fmla="*/ 5043780 w 5969143"/>
              <a:gd name="connsiteY33" fmla="*/ 1182322 h 2596781"/>
              <a:gd name="connsiteX34" fmla="*/ 5858168 w 5969143"/>
              <a:gd name="connsiteY34" fmla="*/ 334596 h 2596781"/>
              <a:gd name="connsiteX35" fmla="*/ 5967706 w 5969143"/>
              <a:gd name="connsiteY35" fmla="*/ 325072 h 2596781"/>
              <a:gd name="connsiteX36" fmla="*/ 5796255 w 5969143"/>
              <a:gd name="connsiteY36" fmla="*/ 556053 h 2596781"/>
              <a:gd name="connsiteX37" fmla="*/ 5165225 w 5969143"/>
              <a:gd name="connsiteY37" fmla="*/ 1182322 h 2596781"/>
              <a:gd name="connsiteX38" fmla="*/ 3610269 w 5969143"/>
              <a:gd name="connsiteY38" fmla="*/ 2577733 h 2596781"/>
              <a:gd name="connsiteX39" fmla="*/ 3148307 w 5969143"/>
              <a:gd name="connsiteY39" fmla="*/ 2291982 h 2596781"/>
              <a:gd name="connsiteX40" fmla="*/ 3134018 w 5969143"/>
              <a:gd name="connsiteY40" fmla="*/ 1253759 h 2596781"/>
              <a:gd name="connsiteX41" fmla="*/ 2448218 w 5969143"/>
              <a:gd name="connsiteY41" fmla="*/ 429845 h 2596781"/>
              <a:gd name="connsiteX42" fmla="*/ 1905293 w 5969143"/>
              <a:gd name="connsiteY42" fmla="*/ 925145 h 2596781"/>
              <a:gd name="connsiteX43" fmla="*/ 2214856 w 5969143"/>
              <a:gd name="connsiteY43" fmla="*/ 2139583 h 2596781"/>
              <a:gd name="connsiteX44" fmla="*/ 1829094 w 5969143"/>
              <a:gd name="connsiteY44" fmla="*/ 2301509 h 2596781"/>
              <a:gd name="connsiteX45" fmla="*/ 1786232 w 5969143"/>
              <a:gd name="connsiteY45" fmla="*/ 2582495 h 2596781"/>
              <a:gd name="connsiteX46" fmla="*/ 838493 w 5969143"/>
              <a:gd name="connsiteY46" fmla="*/ 2596781 h 2596781"/>
              <a:gd name="connsiteX0" fmla="*/ 1038518 w 5969143"/>
              <a:gd name="connsiteY0" fmla="*/ 1768109 h 2587220"/>
              <a:gd name="connsiteX1" fmla="*/ 1167106 w 5969143"/>
              <a:gd name="connsiteY1" fmla="*/ 1606184 h 2587220"/>
              <a:gd name="connsiteX2" fmla="*/ 1290931 w 5969143"/>
              <a:gd name="connsiteY2" fmla="*/ 1487121 h 2587220"/>
              <a:gd name="connsiteX3" fmla="*/ 1476668 w 5969143"/>
              <a:gd name="connsiteY3" fmla="*/ 1291859 h 2587220"/>
              <a:gd name="connsiteX4" fmla="*/ 1471906 w 5969143"/>
              <a:gd name="connsiteY4" fmla="*/ 1234709 h 2587220"/>
              <a:gd name="connsiteX5" fmla="*/ 1381418 w 5969143"/>
              <a:gd name="connsiteY5" fmla="*/ 1320434 h 2587220"/>
              <a:gd name="connsiteX6" fmla="*/ 1305218 w 5969143"/>
              <a:gd name="connsiteY6" fmla="*/ 1401396 h 2587220"/>
              <a:gd name="connsiteX7" fmla="*/ 1100431 w 5969143"/>
              <a:gd name="connsiteY7" fmla="*/ 1610946 h 2587220"/>
              <a:gd name="connsiteX8" fmla="*/ 957556 w 5969143"/>
              <a:gd name="connsiteY8" fmla="*/ 1749059 h 2587220"/>
              <a:gd name="connsiteX9" fmla="*/ 809918 w 5969143"/>
              <a:gd name="connsiteY9" fmla="*/ 1968134 h 2587220"/>
              <a:gd name="connsiteX10" fmla="*/ 609893 w 5969143"/>
              <a:gd name="connsiteY10" fmla="*/ 2153871 h 2587220"/>
              <a:gd name="connsiteX11" fmla="*/ 319381 w 5969143"/>
              <a:gd name="connsiteY11" fmla="*/ 2249121 h 2587220"/>
              <a:gd name="connsiteX12" fmla="*/ 28868 w 5969143"/>
              <a:gd name="connsiteY12" fmla="*/ 2249121 h 2587220"/>
              <a:gd name="connsiteX13" fmla="*/ 33631 w 5969143"/>
              <a:gd name="connsiteY13" fmla="*/ 2153871 h 2587220"/>
              <a:gd name="connsiteX14" fmla="*/ 233656 w 5969143"/>
              <a:gd name="connsiteY14" fmla="*/ 2149109 h 2587220"/>
              <a:gd name="connsiteX15" fmla="*/ 400343 w 5969143"/>
              <a:gd name="connsiteY15" fmla="*/ 2134821 h 2587220"/>
              <a:gd name="connsiteX16" fmla="*/ 686093 w 5969143"/>
              <a:gd name="connsiteY16" fmla="*/ 2034809 h 2587220"/>
              <a:gd name="connsiteX17" fmla="*/ 814681 w 5969143"/>
              <a:gd name="connsiteY17" fmla="*/ 1896696 h 2587220"/>
              <a:gd name="connsiteX18" fmla="*/ 1048043 w 5969143"/>
              <a:gd name="connsiteY18" fmla="*/ 1539509 h 2587220"/>
              <a:gd name="connsiteX19" fmla="*/ 1257593 w 5969143"/>
              <a:gd name="connsiteY19" fmla="*/ 1268046 h 2587220"/>
              <a:gd name="connsiteX20" fmla="*/ 1443331 w 5969143"/>
              <a:gd name="connsiteY20" fmla="*/ 1077546 h 2587220"/>
              <a:gd name="connsiteX21" fmla="*/ 1714793 w 5969143"/>
              <a:gd name="connsiteY21" fmla="*/ 848946 h 2587220"/>
              <a:gd name="connsiteX22" fmla="*/ 2062456 w 5969143"/>
              <a:gd name="connsiteY22" fmla="*/ 563196 h 2587220"/>
              <a:gd name="connsiteX23" fmla="*/ 2405356 w 5969143"/>
              <a:gd name="connsiteY23" fmla="*/ 263159 h 2587220"/>
              <a:gd name="connsiteX24" fmla="*/ 2691106 w 5969143"/>
              <a:gd name="connsiteY24" fmla="*/ 15509 h 2587220"/>
              <a:gd name="connsiteX25" fmla="*/ 2762543 w 5969143"/>
              <a:gd name="connsiteY25" fmla="*/ 39321 h 2587220"/>
              <a:gd name="connsiteX26" fmla="*/ 2648243 w 5969143"/>
              <a:gd name="connsiteY26" fmla="*/ 148859 h 2587220"/>
              <a:gd name="connsiteX27" fmla="*/ 2519656 w 5969143"/>
              <a:gd name="connsiteY27" fmla="*/ 277446 h 2587220"/>
              <a:gd name="connsiteX28" fmla="*/ 2676818 w 5969143"/>
              <a:gd name="connsiteY28" fmla="*/ 520334 h 2587220"/>
              <a:gd name="connsiteX29" fmla="*/ 2929231 w 5969143"/>
              <a:gd name="connsiteY29" fmla="*/ 829896 h 2587220"/>
              <a:gd name="connsiteX30" fmla="*/ 3253081 w 5969143"/>
              <a:gd name="connsiteY30" fmla="*/ 1201371 h 2587220"/>
              <a:gd name="connsiteX31" fmla="*/ 3505493 w 5969143"/>
              <a:gd name="connsiteY31" fmla="*/ 991821 h 2587220"/>
              <a:gd name="connsiteX32" fmla="*/ 4057943 w 5969143"/>
              <a:gd name="connsiteY32" fmla="*/ 1382346 h 2587220"/>
              <a:gd name="connsiteX33" fmla="*/ 5043780 w 5969143"/>
              <a:gd name="connsiteY33" fmla="*/ 1182322 h 2587220"/>
              <a:gd name="connsiteX34" fmla="*/ 5858168 w 5969143"/>
              <a:gd name="connsiteY34" fmla="*/ 334596 h 2587220"/>
              <a:gd name="connsiteX35" fmla="*/ 5967706 w 5969143"/>
              <a:gd name="connsiteY35" fmla="*/ 325072 h 2587220"/>
              <a:gd name="connsiteX36" fmla="*/ 5796255 w 5969143"/>
              <a:gd name="connsiteY36" fmla="*/ 556053 h 2587220"/>
              <a:gd name="connsiteX37" fmla="*/ 5165225 w 5969143"/>
              <a:gd name="connsiteY37" fmla="*/ 1182322 h 2587220"/>
              <a:gd name="connsiteX38" fmla="*/ 3610269 w 5969143"/>
              <a:gd name="connsiteY38" fmla="*/ 2577733 h 2587220"/>
              <a:gd name="connsiteX39" fmla="*/ 3148307 w 5969143"/>
              <a:gd name="connsiteY39" fmla="*/ 2291982 h 2587220"/>
              <a:gd name="connsiteX40" fmla="*/ 3134018 w 5969143"/>
              <a:gd name="connsiteY40" fmla="*/ 1253759 h 2587220"/>
              <a:gd name="connsiteX41" fmla="*/ 2448218 w 5969143"/>
              <a:gd name="connsiteY41" fmla="*/ 429845 h 2587220"/>
              <a:gd name="connsiteX42" fmla="*/ 1905293 w 5969143"/>
              <a:gd name="connsiteY42" fmla="*/ 925145 h 2587220"/>
              <a:gd name="connsiteX43" fmla="*/ 2214856 w 5969143"/>
              <a:gd name="connsiteY43" fmla="*/ 2139583 h 2587220"/>
              <a:gd name="connsiteX44" fmla="*/ 1829094 w 5969143"/>
              <a:gd name="connsiteY44" fmla="*/ 2301509 h 2587220"/>
              <a:gd name="connsiteX45" fmla="*/ 1786232 w 5969143"/>
              <a:gd name="connsiteY45" fmla="*/ 2582495 h 2587220"/>
              <a:gd name="connsiteX46" fmla="*/ 852780 w 5969143"/>
              <a:gd name="connsiteY46" fmla="*/ 2568206 h 2587220"/>
              <a:gd name="connsiteX0" fmla="*/ 1038518 w 5969143"/>
              <a:gd name="connsiteY0" fmla="*/ 1768109 h 2590808"/>
              <a:gd name="connsiteX1" fmla="*/ 1167106 w 5969143"/>
              <a:gd name="connsiteY1" fmla="*/ 1606184 h 2590808"/>
              <a:gd name="connsiteX2" fmla="*/ 1290931 w 5969143"/>
              <a:gd name="connsiteY2" fmla="*/ 1487121 h 2590808"/>
              <a:gd name="connsiteX3" fmla="*/ 1476668 w 5969143"/>
              <a:gd name="connsiteY3" fmla="*/ 1291859 h 2590808"/>
              <a:gd name="connsiteX4" fmla="*/ 1471906 w 5969143"/>
              <a:gd name="connsiteY4" fmla="*/ 1234709 h 2590808"/>
              <a:gd name="connsiteX5" fmla="*/ 1381418 w 5969143"/>
              <a:gd name="connsiteY5" fmla="*/ 1320434 h 2590808"/>
              <a:gd name="connsiteX6" fmla="*/ 1305218 w 5969143"/>
              <a:gd name="connsiteY6" fmla="*/ 1401396 h 2590808"/>
              <a:gd name="connsiteX7" fmla="*/ 1100431 w 5969143"/>
              <a:gd name="connsiteY7" fmla="*/ 1610946 h 2590808"/>
              <a:gd name="connsiteX8" fmla="*/ 957556 w 5969143"/>
              <a:gd name="connsiteY8" fmla="*/ 1749059 h 2590808"/>
              <a:gd name="connsiteX9" fmla="*/ 809918 w 5969143"/>
              <a:gd name="connsiteY9" fmla="*/ 1968134 h 2590808"/>
              <a:gd name="connsiteX10" fmla="*/ 609893 w 5969143"/>
              <a:gd name="connsiteY10" fmla="*/ 2153871 h 2590808"/>
              <a:gd name="connsiteX11" fmla="*/ 319381 w 5969143"/>
              <a:gd name="connsiteY11" fmla="*/ 2249121 h 2590808"/>
              <a:gd name="connsiteX12" fmla="*/ 28868 w 5969143"/>
              <a:gd name="connsiteY12" fmla="*/ 2249121 h 2590808"/>
              <a:gd name="connsiteX13" fmla="*/ 33631 w 5969143"/>
              <a:gd name="connsiteY13" fmla="*/ 2153871 h 2590808"/>
              <a:gd name="connsiteX14" fmla="*/ 233656 w 5969143"/>
              <a:gd name="connsiteY14" fmla="*/ 2149109 h 2590808"/>
              <a:gd name="connsiteX15" fmla="*/ 400343 w 5969143"/>
              <a:gd name="connsiteY15" fmla="*/ 2134821 h 2590808"/>
              <a:gd name="connsiteX16" fmla="*/ 686093 w 5969143"/>
              <a:gd name="connsiteY16" fmla="*/ 2034809 h 2590808"/>
              <a:gd name="connsiteX17" fmla="*/ 814681 w 5969143"/>
              <a:gd name="connsiteY17" fmla="*/ 1896696 h 2590808"/>
              <a:gd name="connsiteX18" fmla="*/ 1048043 w 5969143"/>
              <a:gd name="connsiteY18" fmla="*/ 1539509 h 2590808"/>
              <a:gd name="connsiteX19" fmla="*/ 1257593 w 5969143"/>
              <a:gd name="connsiteY19" fmla="*/ 1268046 h 2590808"/>
              <a:gd name="connsiteX20" fmla="*/ 1443331 w 5969143"/>
              <a:gd name="connsiteY20" fmla="*/ 1077546 h 2590808"/>
              <a:gd name="connsiteX21" fmla="*/ 1714793 w 5969143"/>
              <a:gd name="connsiteY21" fmla="*/ 848946 h 2590808"/>
              <a:gd name="connsiteX22" fmla="*/ 2062456 w 5969143"/>
              <a:gd name="connsiteY22" fmla="*/ 563196 h 2590808"/>
              <a:gd name="connsiteX23" fmla="*/ 2405356 w 5969143"/>
              <a:gd name="connsiteY23" fmla="*/ 263159 h 2590808"/>
              <a:gd name="connsiteX24" fmla="*/ 2691106 w 5969143"/>
              <a:gd name="connsiteY24" fmla="*/ 15509 h 2590808"/>
              <a:gd name="connsiteX25" fmla="*/ 2762543 w 5969143"/>
              <a:gd name="connsiteY25" fmla="*/ 39321 h 2590808"/>
              <a:gd name="connsiteX26" fmla="*/ 2648243 w 5969143"/>
              <a:gd name="connsiteY26" fmla="*/ 148859 h 2590808"/>
              <a:gd name="connsiteX27" fmla="*/ 2519656 w 5969143"/>
              <a:gd name="connsiteY27" fmla="*/ 277446 h 2590808"/>
              <a:gd name="connsiteX28" fmla="*/ 2676818 w 5969143"/>
              <a:gd name="connsiteY28" fmla="*/ 520334 h 2590808"/>
              <a:gd name="connsiteX29" fmla="*/ 2929231 w 5969143"/>
              <a:gd name="connsiteY29" fmla="*/ 829896 h 2590808"/>
              <a:gd name="connsiteX30" fmla="*/ 3253081 w 5969143"/>
              <a:gd name="connsiteY30" fmla="*/ 1201371 h 2590808"/>
              <a:gd name="connsiteX31" fmla="*/ 3505493 w 5969143"/>
              <a:gd name="connsiteY31" fmla="*/ 991821 h 2590808"/>
              <a:gd name="connsiteX32" fmla="*/ 4057943 w 5969143"/>
              <a:gd name="connsiteY32" fmla="*/ 1382346 h 2590808"/>
              <a:gd name="connsiteX33" fmla="*/ 5043780 w 5969143"/>
              <a:gd name="connsiteY33" fmla="*/ 1182322 h 2590808"/>
              <a:gd name="connsiteX34" fmla="*/ 5858168 w 5969143"/>
              <a:gd name="connsiteY34" fmla="*/ 334596 h 2590808"/>
              <a:gd name="connsiteX35" fmla="*/ 5967706 w 5969143"/>
              <a:gd name="connsiteY35" fmla="*/ 325072 h 2590808"/>
              <a:gd name="connsiteX36" fmla="*/ 5796255 w 5969143"/>
              <a:gd name="connsiteY36" fmla="*/ 556053 h 2590808"/>
              <a:gd name="connsiteX37" fmla="*/ 5165225 w 5969143"/>
              <a:gd name="connsiteY37" fmla="*/ 1182322 h 2590808"/>
              <a:gd name="connsiteX38" fmla="*/ 3610269 w 5969143"/>
              <a:gd name="connsiteY38" fmla="*/ 2577733 h 2590808"/>
              <a:gd name="connsiteX39" fmla="*/ 3148307 w 5969143"/>
              <a:gd name="connsiteY39" fmla="*/ 2291982 h 2590808"/>
              <a:gd name="connsiteX40" fmla="*/ 3134018 w 5969143"/>
              <a:gd name="connsiteY40" fmla="*/ 1253759 h 2590808"/>
              <a:gd name="connsiteX41" fmla="*/ 2448218 w 5969143"/>
              <a:gd name="connsiteY41" fmla="*/ 429845 h 2590808"/>
              <a:gd name="connsiteX42" fmla="*/ 1905293 w 5969143"/>
              <a:gd name="connsiteY42" fmla="*/ 925145 h 2590808"/>
              <a:gd name="connsiteX43" fmla="*/ 2214856 w 5969143"/>
              <a:gd name="connsiteY43" fmla="*/ 2139583 h 2590808"/>
              <a:gd name="connsiteX44" fmla="*/ 1829094 w 5969143"/>
              <a:gd name="connsiteY44" fmla="*/ 2301509 h 2590808"/>
              <a:gd name="connsiteX45" fmla="*/ 1786232 w 5969143"/>
              <a:gd name="connsiteY45" fmla="*/ 2582495 h 2590808"/>
              <a:gd name="connsiteX46" fmla="*/ 852780 w 5969143"/>
              <a:gd name="connsiteY46" fmla="*/ 2587256 h 2590808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0" fmla="*/ 1038518 w 5969143"/>
              <a:gd name="connsiteY0" fmla="*/ 1768109 h 2587258"/>
              <a:gd name="connsiteX1" fmla="*/ 1167106 w 5969143"/>
              <a:gd name="connsiteY1" fmla="*/ 1606184 h 2587258"/>
              <a:gd name="connsiteX2" fmla="*/ 1290931 w 5969143"/>
              <a:gd name="connsiteY2" fmla="*/ 1487121 h 2587258"/>
              <a:gd name="connsiteX3" fmla="*/ 1476668 w 5969143"/>
              <a:gd name="connsiteY3" fmla="*/ 1291859 h 2587258"/>
              <a:gd name="connsiteX4" fmla="*/ 1471906 w 5969143"/>
              <a:gd name="connsiteY4" fmla="*/ 1234709 h 2587258"/>
              <a:gd name="connsiteX5" fmla="*/ 1381418 w 5969143"/>
              <a:gd name="connsiteY5" fmla="*/ 1320434 h 2587258"/>
              <a:gd name="connsiteX6" fmla="*/ 1305218 w 5969143"/>
              <a:gd name="connsiteY6" fmla="*/ 1401396 h 2587258"/>
              <a:gd name="connsiteX7" fmla="*/ 1100431 w 5969143"/>
              <a:gd name="connsiteY7" fmla="*/ 1610946 h 2587258"/>
              <a:gd name="connsiteX8" fmla="*/ 957556 w 5969143"/>
              <a:gd name="connsiteY8" fmla="*/ 1749059 h 2587258"/>
              <a:gd name="connsiteX9" fmla="*/ 809918 w 5969143"/>
              <a:gd name="connsiteY9" fmla="*/ 1968134 h 2587258"/>
              <a:gd name="connsiteX10" fmla="*/ 609893 w 5969143"/>
              <a:gd name="connsiteY10" fmla="*/ 2153871 h 2587258"/>
              <a:gd name="connsiteX11" fmla="*/ 319381 w 5969143"/>
              <a:gd name="connsiteY11" fmla="*/ 2249121 h 2587258"/>
              <a:gd name="connsiteX12" fmla="*/ 28868 w 5969143"/>
              <a:gd name="connsiteY12" fmla="*/ 2249121 h 2587258"/>
              <a:gd name="connsiteX13" fmla="*/ 33631 w 5969143"/>
              <a:gd name="connsiteY13" fmla="*/ 2153871 h 2587258"/>
              <a:gd name="connsiteX14" fmla="*/ 233656 w 5969143"/>
              <a:gd name="connsiteY14" fmla="*/ 2149109 h 2587258"/>
              <a:gd name="connsiteX15" fmla="*/ 400343 w 5969143"/>
              <a:gd name="connsiteY15" fmla="*/ 2134821 h 2587258"/>
              <a:gd name="connsiteX16" fmla="*/ 686093 w 5969143"/>
              <a:gd name="connsiteY16" fmla="*/ 2034809 h 2587258"/>
              <a:gd name="connsiteX17" fmla="*/ 814681 w 5969143"/>
              <a:gd name="connsiteY17" fmla="*/ 1896696 h 2587258"/>
              <a:gd name="connsiteX18" fmla="*/ 1048043 w 5969143"/>
              <a:gd name="connsiteY18" fmla="*/ 1539509 h 2587258"/>
              <a:gd name="connsiteX19" fmla="*/ 1257593 w 5969143"/>
              <a:gd name="connsiteY19" fmla="*/ 1268046 h 2587258"/>
              <a:gd name="connsiteX20" fmla="*/ 1443331 w 5969143"/>
              <a:gd name="connsiteY20" fmla="*/ 1077546 h 2587258"/>
              <a:gd name="connsiteX21" fmla="*/ 1714793 w 5969143"/>
              <a:gd name="connsiteY21" fmla="*/ 848946 h 2587258"/>
              <a:gd name="connsiteX22" fmla="*/ 2062456 w 5969143"/>
              <a:gd name="connsiteY22" fmla="*/ 563196 h 2587258"/>
              <a:gd name="connsiteX23" fmla="*/ 2405356 w 5969143"/>
              <a:gd name="connsiteY23" fmla="*/ 263159 h 2587258"/>
              <a:gd name="connsiteX24" fmla="*/ 2691106 w 5969143"/>
              <a:gd name="connsiteY24" fmla="*/ 15509 h 2587258"/>
              <a:gd name="connsiteX25" fmla="*/ 2762543 w 5969143"/>
              <a:gd name="connsiteY25" fmla="*/ 39321 h 2587258"/>
              <a:gd name="connsiteX26" fmla="*/ 2648243 w 5969143"/>
              <a:gd name="connsiteY26" fmla="*/ 148859 h 2587258"/>
              <a:gd name="connsiteX27" fmla="*/ 2519656 w 5969143"/>
              <a:gd name="connsiteY27" fmla="*/ 277446 h 2587258"/>
              <a:gd name="connsiteX28" fmla="*/ 2676818 w 5969143"/>
              <a:gd name="connsiteY28" fmla="*/ 520334 h 2587258"/>
              <a:gd name="connsiteX29" fmla="*/ 2929231 w 5969143"/>
              <a:gd name="connsiteY29" fmla="*/ 829896 h 2587258"/>
              <a:gd name="connsiteX30" fmla="*/ 3253081 w 5969143"/>
              <a:gd name="connsiteY30" fmla="*/ 1201371 h 2587258"/>
              <a:gd name="connsiteX31" fmla="*/ 3505493 w 5969143"/>
              <a:gd name="connsiteY31" fmla="*/ 991821 h 2587258"/>
              <a:gd name="connsiteX32" fmla="*/ 4057943 w 5969143"/>
              <a:gd name="connsiteY32" fmla="*/ 1382346 h 2587258"/>
              <a:gd name="connsiteX33" fmla="*/ 5043780 w 5969143"/>
              <a:gd name="connsiteY33" fmla="*/ 1182322 h 2587258"/>
              <a:gd name="connsiteX34" fmla="*/ 5858168 w 5969143"/>
              <a:gd name="connsiteY34" fmla="*/ 334596 h 2587258"/>
              <a:gd name="connsiteX35" fmla="*/ 5967706 w 5969143"/>
              <a:gd name="connsiteY35" fmla="*/ 325072 h 2587258"/>
              <a:gd name="connsiteX36" fmla="*/ 5796255 w 5969143"/>
              <a:gd name="connsiteY36" fmla="*/ 556053 h 2587258"/>
              <a:gd name="connsiteX37" fmla="*/ 5165225 w 5969143"/>
              <a:gd name="connsiteY37" fmla="*/ 1182322 h 2587258"/>
              <a:gd name="connsiteX38" fmla="*/ 3610269 w 5969143"/>
              <a:gd name="connsiteY38" fmla="*/ 2577733 h 2587258"/>
              <a:gd name="connsiteX39" fmla="*/ 3148307 w 5969143"/>
              <a:gd name="connsiteY39" fmla="*/ 2291982 h 2587258"/>
              <a:gd name="connsiteX40" fmla="*/ 3134018 w 5969143"/>
              <a:gd name="connsiteY40" fmla="*/ 1253759 h 2587258"/>
              <a:gd name="connsiteX41" fmla="*/ 2448218 w 5969143"/>
              <a:gd name="connsiteY41" fmla="*/ 429845 h 2587258"/>
              <a:gd name="connsiteX42" fmla="*/ 1905293 w 5969143"/>
              <a:gd name="connsiteY42" fmla="*/ 925145 h 2587258"/>
              <a:gd name="connsiteX43" fmla="*/ 2214856 w 5969143"/>
              <a:gd name="connsiteY43" fmla="*/ 2139583 h 2587258"/>
              <a:gd name="connsiteX44" fmla="*/ 1829094 w 5969143"/>
              <a:gd name="connsiteY44" fmla="*/ 2301509 h 2587258"/>
              <a:gd name="connsiteX45" fmla="*/ 1786232 w 5969143"/>
              <a:gd name="connsiteY45" fmla="*/ 2582495 h 2587258"/>
              <a:gd name="connsiteX46" fmla="*/ 852780 w 5969143"/>
              <a:gd name="connsiteY46" fmla="*/ 2587256 h 2587258"/>
              <a:gd name="connsiteX47" fmla="*/ 843256 w 5969143"/>
              <a:gd name="connsiteY47" fmla="*/ 2587258 h 2587258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852781 w 5969143"/>
              <a:gd name="connsiteY48" fmla="*/ 2377708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1695743 w 5969143"/>
              <a:gd name="connsiteY48" fmla="*/ 2387233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1695743 w 5969143"/>
              <a:gd name="connsiteY48" fmla="*/ 2387233 h 2587256"/>
              <a:gd name="connsiteX49" fmla="*/ 1686218 w 5969143"/>
              <a:gd name="connsiteY49" fmla="*/ 2377708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1695743 w 5969143"/>
              <a:gd name="connsiteY48" fmla="*/ 2387233 h 2587256"/>
              <a:gd name="connsiteX49" fmla="*/ 1833855 w 5969143"/>
              <a:gd name="connsiteY49" fmla="*/ 2125296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1695743 w 5969143"/>
              <a:gd name="connsiteY48" fmla="*/ 2387233 h 2587256"/>
              <a:gd name="connsiteX49" fmla="*/ 1833855 w 5969143"/>
              <a:gd name="connsiteY49" fmla="*/ 2125296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1695743 w 5969143"/>
              <a:gd name="connsiteY48" fmla="*/ 2387233 h 2587256"/>
              <a:gd name="connsiteX49" fmla="*/ 1876718 w 5969143"/>
              <a:gd name="connsiteY49" fmla="*/ 2144346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1695743 w 5969143"/>
              <a:gd name="connsiteY48" fmla="*/ 2387233 h 2587256"/>
              <a:gd name="connsiteX49" fmla="*/ 1876718 w 5969143"/>
              <a:gd name="connsiteY49" fmla="*/ 2144346 h 2587256"/>
              <a:gd name="connsiteX50" fmla="*/ 1867193 w 5969143"/>
              <a:gd name="connsiteY50" fmla="*/ 2153870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1695743 w 5969143"/>
              <a:gd name="connsiteY48" fmla="*/ 2387233 h 2587256"/>
              <a:gd name="connsiteX49" fmla="*/ 1876718 w 5969143"/>
              <a:gd name="connsiteY49" fmla="*/ 2144346 h 2587256"/>
              <a:gd name="connsiteX50" fmla="*/ 2091030 w 5969143"/>
              <a:gd name="connsiteY50" fmla="*/ 2058620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1695743 w 5969143"/>
              <a:gd name="connsiteY48" fmla="*/ 2387233 h 2587256"/>
              <a:gd name="connsiteX49" fmla="*/ 1910056 w 5969143"/>
              <a:gd name="connsiteY49" fmla="*/ 2158633 h 2587256"/>
              <a:gd name="connsiteX50" fmla="*/ 2091030 w 5969143"/>
              <a:gd name="connsiteY50" fmla="*/ 2058620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1695743 w 5969143"/>
              <a:gd name="connsiteY48" fmla="*/ 2387233 h 2587256"/>
              <a:gd name="connsiteX49" fmla="*/ 1910056 w 5969143"/>
              <a:gd name="connsiteY49" fmla="*/ 2158633 h 2587256"/>
              <a:gd name="connsiteX50" fmla="*/ 2091030 w 5969143"/>
              <a:gd name="connsiteY50" fmla="*/ 2058620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1695743 w 5969143"/>
              <a:gd name="connsiteY48" fmla="*/ 2387233 h 2587256"/>
              <a:gd name="connsiteX49" fmla="*/ 1910056 w 5969143"/>
              <a:gd name="connsiteY49" fmla="*/ 2158633 h 2587256"/>
              <a:gd name="connsiteX50" fmla="*/ 2091030 w 5969143"/>
              <a:gd name="connsiteY50" fmla="*/ 2058620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1695743 w 5969143"/>
              <a:gd name="connsiteY48" fmla="*/ 2387233 h 2587256"/>
              <a:gd name="connsiteX49" fmla="*/ 1910056 w 5969143"/>
              <a:gd name="connsiteY49" fmla="*/ 2158633 h 2587256"/>
              <a:gd name="connsiteX50" fmla="*/ 2038642 w 5969143"/>
              <a:gd name="connsiteY50" fmla="*/ 2077670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1695743 w 5969143"/>
              <a:gd name="connsiteY48" fmla="*/ 2387233 h 2587256"/>
              <a:gd name="connsiteX49" fmla="*/ 1910056 w 5969143"/>
              <a:gd name="connsiteY49" fmla="*/ 2158633 h 2587256"/>
              <a:gd name="connsiteX50" fmla="*/ 2038642 w 5969143"/>
              <a:gd name="connsiteY50" fmla="*/ 2077670 h 2587256"/>
              <a:gd name="connsiteX51" fmla="*/ 2043406 w 5969143"/>
              <a:gd name="connsiteY51" fmla="*/ 2068145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1695743 w 5969143"/>
              <a:gd name="connsiteY48" fmla="*/ 2387233 h 2587256"/>
              <a:gd name="connsiteX49" fmla="*/ 1910056 w 5969143"/>
              <a:gd name="connsiteY49" fmla="*/ 2158633 h 2587256"/>
              <a:gd name="connsiteX50" fmla="*/ 2038642 w 5969143"/>
              <a:gd name="connsiteY50" fmla="*/ 2077670 h 2587256"/>
              <a:gd name="connsiteX51" fmla="*/ 2052931 w 5969143"/>
              <a:gd name="connsiteY51" fmla="*/ 1772870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1695743 w 5969143"/>
              <a:gd name="connsiteY48" fmla="*/ 2387233 h 2587256"/>
              <a:gd name="connsiteX49" fmla="*/ 1910056 w 5969143"/>
              <a:gd name="connsiteY49" fmla="*/ 2158633 h 2587256"/>
              <a:gd name="connsiteX50" fmla="*/ 2038642 w 5969143"/>
              <a:gd name="connsiteY50" fmla="*/ 2077670 h 2587256"/>
              <a:gd name="connsiteX51" fmla="*/ 2052931 w 5969143"/>
              <a:gd name="connsiteY51" fmla="*/ 1772870 h 2587256"/>
              <a:gd name="connsiteX52" fmla="*/ 2062456 w 5969143"/>
              <a:gd name="connsiteY52" fmla="*/ 1777633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1695743 w 5969143"/>
              <a:gd name="connsiteY48" fmla="*/ 2387233 h 2587256"/>
              <a:gd name="connsiteX49" fmla="*/ 1910056 w 5969143"/>
              <a:gd name="connsiteY49" fmla="*/ 2158633 h 2587256"/>
              <a:gd name="connsiteX50" fmla="*/ 2038642 w 5969143"/>
              <a:gd name="connsiteY50" fmla="*/ 2077670 h 2587256"/>
              <a:gd name="connsiteX51" fmla="*/ 2052931 w 5969143"/>
              <a:gd name="connsiteY51" fmla="*/ 1772870 h 2587256"/>
              <a:gd name="connsiteX52" fmla="*/ 1991019 w 5969143"/>
              <a:gd name="connsiteY52" fmla="*/ 1510933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1695743 w 5969143"/>
              <a:gd name="connsiteY48" fmla="*/ 2387233 h 2587256"/>
              <a:gd name="connsiteX49" fmla="*/ 1910056 w 5969143"/>
              <a:gd name="connsiteY49" fmla="*/ 2158633 h 2587256"/>
              <a:gd name="connsiteX50" fmla="*/ 2038642 w 5969143"/>
              <a:gd name="connsiteY50" fmla="*/ 2077670 h 2587256"/>
              <a:gd name="connsiteX51" fmla="*/ 2052931 w 5969143"/>
              <a:gd name="connsiteY51" fmla="*/ 1772870 h 2587256"/>
              <a:gd name="connsiteX52" fmla="*/ 1991019 w 5969143"/>
              <a:gd name="connsiteY52" fmla="*/ 1506171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1695743 w 5969143"/>
              <a:gd name="connsiteY48" fmla="*/ 2387233 h 2587256"/>
              <a:gd name="connsiteX49" fmla="*/ 1910056 w 5969143"/>
              <a:gd name="connsiteY49" fmla="*/ 2158633 h 2587256"/>
              <a:gd name="connsiteX50" fmla="*/ 2038642 w 5969143"/>
              <a:gd name="connsiteY50" fmla="*/ 2077670 h 2587256"/>
              <a:gd name="connsiteX51" fmla="*/ 2052931 w 5969143"/>
              <a:gd name="connsiteY51" fmla="*/ 1772870 h 2587256"/>
              <a:gd name="connsiteX52" fmla="*/ 1991019 w 5969143"/>
              <a:gd name="connsiteY52" fmla="*/ 1506171 h 2587256"/>
              <a:gd name="connsiteX53" fmla="*/ 1981493 w 5969143"/>
              <a:gd name="connsiteY53" fmla="*/ 1510933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1695743 w 5969143"/>
              <a:gd name="connsiteY48" fmla="*/ 2387233 h 2587256"/>
              <a:gd name="connsiteX49" fmla="*/ 1910056 w 5969143"/>
              <a:gd name="connsiteY49" fmla="*/ 2158633 h 2587256"/>
              <a:gd name="connsiteX50" fmla="*/ 2038642 w 5969143"/>
              <a:gd name="connsiteY50" fmla="*/ 2077670 h 2587256"/>
              <a:gd name="connsiteX51" fmla="*/ 2052931 w 5969143"/>
              <a:gd name="connsiteY51" fmla="*/ 1772870 h 2587256"/>
              <a:gd name="connsiteX52" fmla="*/ 1991019 w 5969143"/>
              <a:gd name="connsiteY52" fmla="*/ 1506171 h 2587256"/>
              <a:gd name="connsiteX53" fmla="*/ 1414755 w 5969143"/>
              <a:gd name="connsiteY53" fmla="*/ 1682383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1695743 w 5969143"/>
              <a:gd name="connsiteY48" fmla="*/ 2387233 h 2587256"/>
              <a:gd name="connsiteX49" fmla="*/ 1910056 w 5969143"/>
              <a:gd name="connsiteY49" fmla="*/ 2158633 h 2587256"/>
              <a:gd name="connsiteX50" fmla="*/ 2038642 w 5969143"/>
              <a:gd name="connsiteY50" fmla="*/ 2077670 h 2587256"/>
              <a:gd name="connsiteX51" fmla="*/ 2052931 w 5969143"/>
              <a:gd name="connsiteY51" fmla="*/ 1772870 h 2587256"/>
              <a:gd name="connsiteX52" fmla="*/ 1991019 w 5969143"/>
              <a:gd name="connsiteY52" fmla="*/ 1506171 h 2587256"/>
              <a:gd name="connsiteX53" fmla="*/ 1500481 w 5969143"/>
              <a:gd name="connsiteY53" fmla="*/ 1668095 h 2587256"/>
              <a:gd name="connsiteX54" fmla="*/ 1414755 w 5969143"/>
              <a:gd name="connsiteY54" fmla="*/ 1682383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1695743 w 5969143"/>
              <a:gd name="connsiteY48" fmla="*/ 2387233 h 2587256"/>
              <a:gd name="connsiteX49" fmla="*/ 1910056 w 5969143"/>
              <a:gd name="connsiteY49" fmla="*/ 2158633 h 2587256"/>
              <a:gd name="connsiteX50" fmla="*/ 2038642 w 5969143"/>
              <a:gd name="connsiteY50" fmla="*/ 2077670 h 2587256"/>
              <a:gd name="connsiteX51" fmla="*/ 2052931 w 5969143"/>
              <a:gd name="connsiteY51" fmla="*/ 1772870 h 2587256"/>
              <a:gd name="connsiteX52" fmla="*/ 1991019 w 5969143"/>
              <a:gd name="connsiteY52" fmla="*/ 1506171 h 2587256"/>
              <a:gd name="connsiteX53" fmla="*/ 1500481 w 5969143"/>
              <a:gd name="connsiteY53" fmla="*/ 1668095 h 2587256"/>
              <a:gd name="connsiteX54" fmla="*/ 1414755 w 5969143"/>
              <a:gd name="connsiteY54" fmla="*/ 1682383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1695743 w 5969143"/>
              <a:gd name="connsiteY48" fmla="*/ 2387233 h 2587256"/>
              <a:gd name="connsiteX49" fmla="*/ 1910056 w 5969143"/>
              <a:gd name="connsiteY49" fmla="*/ 2158633 h 2587256"/>
              <a:gd name="connsiteX50" fmla="*/ 2038642 w 5969143"/>
              <a:gd name="connsiteY50" fmla="*/ 2077670 h 2587256"/>
              <a:gd name="connsiteX51" fmla="*/ 2052931 w 5969143"/>
              <a:gd name="connsiteY51" fmla="*/ 1772870 h 2587256"/>
              <a:gd name="connsiteX52" fmla="*/ 1991019 w 5969143"/>
              <a:gd name="connsiteY52" fmla="*/ 1506171 h 2587256"/>
              <a:gd name="connsiteX53" fmla="*/ 1500481 w 5969143"/>
              <a:gd name="connsiteY53" fmla="*/ 1668095 h 2587256"/>
              <a:gd name="connsiteX54" fmla="*/ 1319505 w 5969143"/>
              <a:gd name="connsiteY54" fmla="*/ 1758583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1695743 w 5969143"/>
              <a:gd name="connsiteY48" fmla="*/ 2387233 h 2587256"/>
              <a:gd name="connsiteX49" fmla="*/ 1910056 w 5969143"/>
              <a:gd name="connsiteY49" fmla="*/ 2158633 h 2587256"/>
              <a:gd name="connsiteX50" fmla="*/ 2038642 w 5969143"/>
              <a:gd name="connsiteY50" fmla="*/ 2077670 h 2587256"/>
              <a:gd name="connsiteX51" fmla="*/ 2052931 w 5969143"/>
              <a:gd name="connsiteY51" fmla="*/ 1772870 h 2587256"/>
              <a:gd name="connsiteX52" fmla="*/ 1991019 w 5969143"/>
              <a:gd name="connsiteY52" fmla="*/ 1506171 h 2587256"/>
              <a:gd name="connsiteX53" fmla="*/ 1500481 w 5969143"/>
              <a:gd name="connsiteY53" fmla="*/ 1668095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1695743 w 5969143"/>
              <a:gd name="connsiteY48" fmla="*/ 2387233 h 2587256"/>
              <a:gd name="connsiteX49" fmla="*/ 1910056 w 5969143"/>
              <a:gd name="connsiteY49" fmla="*/ 2158633 h 2587256"/>
              <a:gd name="connsiteX50" fmla="*/ 2038642 w 5969143"/>
              <a:gd name="connsiteY50" fmla="*/ 2077670 h 2587256"/>
              <a:gd name="connsiteX51" fmla="*/ 2052931 w 5969143"/>
              <a:gd name="connsiteY51" fmla="*/ 1772870 h 2587256"/>
              <a:gd name="connsiteX52" fmla="*/ 1991019 w 5969143"/>
              <a:gd name="connsiteY52" fmla="*/ 1506171 h 2587256"/>
              <a:gd name="connsiteX53" fmla="*/ 1443331 w 5969143"/>
              <a:gd name="connsiteY53" fmla="*/ 1677620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1695743 w 5969143"/>
              <a:gd name="connsiteY48" fmla="*/ 2387233 h 2587256"/>
              <a:gd name="connsiteX49" fmla="*/ 1910056 w 5969143"/>
              <a:gd name="connsiteY49" fmla="*/ 2158633 h 2587256"/>
              <a:gd name="connsiteX50" fmla="*/ 2038642 w 5969143"/>
              <a:gd name="connsiteY50" fmla="*/ 2077670 h 2587256"/>
              <a:gd name="connsiteX51" fmla="*/ 2052931 w 5969143"/>
              <a:gd name="connsiteY51" fmla="*/ 1772870 h 2587256"/>
              <a:gd name="connsiteX52" fmla="*/ 1991019 w 5969143"/>
              <a:gd name="connsiteY52" fmla="*/ 1506171 h 2587256"/>
              <a:gd name="connsiteX53" fmla="*/ 1443331 w 5969143"/>
              <a:gd name="connsiteY53" fmla="*/ 1677620 h 2587256"/>
              <a:gd name="connsiteX54" fmla="*/ 1433806 w 5969143"/>
              <a:gd name="connsiteY54" fmla="*/ 1682383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1695743 w 5969143"/>
              <a:gd name="connsiteY48" fmla="*/ 2387233 h 2587256"/>
              <a:gd name="connsiteX49" fmla="*/ 1910056 w 5969143"/>
              <a:gd name="connsiteY49" fmla="*/ 2158633 h 2587256"/>
              <a:gd name="connsiteX50" fmla="*/ 2038642 w 5969143"/>
              <a:gd name="connsiteY50" fmla="*/ 2077670 h 2587256"/>
              <a:gd name="connsiteX51" fmla="*/ 2052931 w 5969143"/>
              <a:gd name="connsiteY51" fmla="*/ 1772870 h 2587256"/>
              <a:gd name="connsiteX52" fmla="*/ 1991019 w 5969143"/>
              <a:gd name="connsiteY52" fmla="*/ 1506171 h 2587256"/>
              <a:gd name="connsiteX53" fmla="*/ 1443331 w 5969143"/>
              <a:gd name="connsiteY53" fmla="*/ 1677620 h 2587256"/>
              <a:gd name="connsiteX54" fmla="*/ 995656 w 5969143"/>
              <a:gd name="connsiteY54" fmla="*/ 2006233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1695743 w 5969143"/>
              <a:gd name="connsiteY48" fmla="*/ 2387233 h 2587256"/>
              <a:gd name="connsiteX49" fmla="*/ 1910056 w 5969143"/>
              <a:gd name="connsiteY49" fmla="*/ 2158633 h 2587256"/>
              <a:gd name="connsiteX50" fmla="*/ 2038642 w 5969143"/>
              <a:gd name="connsiteY50" fmla="*/ 2077670 h 2587256"/>
              <a:gd name="connsiteX51" fmla="*/ 2052931 w 5969143"/>
              <a:gd name="connsiteY51" fmla="*/ 1772870 h 2587256"/>
              <a:gd name="connsiteX52" fmla="*/ 1991019 w 5969143"/>
              <a:gd name="connsiteY52" fmla="*/ 1506171 h 2587256"/>
              <a:gd name="connsiteX53" fmla="*/ 1443331 w 5969143"/>
              <a:gd name="connsiteY53" fmla="*/ 1677620 h 2587256"/>
              <a:gd name="connsiteX54" fmla="*/ 995656 w 5969143"/>
              <a:gd name="connsiteY54" fmla="*/ 2096721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1695743 w 5969143"/>
              <a:gd name="connsiteY48" fmla="*/ 2387233 h 2587256"/>
              <a:gd name="connsiteX49" fmla="*/ 1910056 w 5969143"/>
              <a:gd name="connsiteY49" fmla="*/ 2158633 h 2587256"/>
              <a:gd name="connsiteX50" fmla="*/ 2038642 w 5969143"/>
              <a:gd name="connsiteY50" fmla="*/ 2077670 h 2587256"/>
              <a:gd name="connsiteX51" fmla="*/ 2052931 w 5969143"/>
              <a:gd name="connsiteY51" fmla="*/ 1772870 h 2587256"/>
              <a:gd name="connsiteX52" fmla="*/ 1991019 w 5969143"/>
              <a:gd name="connsiteY52" fmla="*/ 1506171 h 2587256"/>
              <a:gd name="connsiteX53" fmla="*/ 1443331 w 5969143"/>
              <a:gd name="connsiteY53" fmla="*/ 1677620 h 2587256"/>
              <a:gd name="connsiteX54" fmla="*/ 952793 w 5969143"/>
              <a:gd name="connsiteY54" fmla="*/ 2191971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1695743 w 5969143"/>
              <a:gd name="connsiteY48" fmla="*/ 2387233 h 2587256"/>
              <a:gd name="connsiteX49" fmla="*/ 1910056 w 5969143"/>
              <a:gd name="connsiteY49" fmla="*/ 2158633 h 2587256"/>
              <a:gd name="connsiteX50" fmla="*/ 2038642 w 5969143"/>
              <a:gd name="connsiteY50" fmla="*/ 2077670 h 2587256"/>
              <a:gd name="connsiteX51" fmla="*/ 2052931 w 5969143"/>
              <a:gd name="connsiteY51" fmla="*/ 1772870 h 2587256"/>
              <a:gd name="connsiteX52" fmla="*/ 1991019 w 5969143"/>
              <a:gd name="connsiteY52" fmla="*/ 1506171 h 2587256"/>
              <a:gd name="connsiteX53" fmla="*/ 1443331 w 5969143"/>
              <a:gd name="connsiteY53" fmla="*/ 1677620 h 2587256"/>
              <a:gd name="connsiteX54" fmla="*/ 952793 w 5969143"/>
              <a:gd name="connsiteY54" fmla="*/ 2191971 h 2587256"/>
              <a:gd name="connsiteX55" fmla="*/ 948031 w 5969143"/>
              <a:gd name="connsiteY55" fmla="*/ 2187208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1695743 w 5969143"/>
              <a:gd name="connsiteY48" fmla="*/ 2387233 h 2587256"/>
              <a:gd name="connsiteX49" fmla="*/ 1910056 w 5969143"/>
              <a:gd name="connsiteY49" fmla="*/ 2158633 h 2587256"/>
              <a:gd name="connsiteX50" fmla="*/ 2038642 w 5969143"/>
              <a:gd name="connsiteY50" fmla="*/ 2077670 h 2587256"/>
              <a:gd name="connsiteX51" fmla="*/ 2052931 w 5969143"/>
              <a:gd name="connsiteY51" fmla="*/ 1772870 h 2587256"/>
              <a:gd name="connsiteX52" fmla="*/ 1991019 w 5969143"/>
              <a:gd name="connsiteY52" fmla="*/ 1506171 h 2587256"/>
              <a:gd name="connsiteX53" fmla="*/ 1443331 w 5969143"/>
              <a:gd name="connsiteY53" fmla="*/ 1677620 h 2587256"/>
              <a:gd name="connsiteX54" fmla="*/ 952793 w 5969143"/>
              <a:gd name="connsiteY54" fmla="*/ 2191971 h 2587256"/>
              <a:gd name="connsiteX55" fmla="*/ 857544 w 5969143"/>
              <a:gd name="connsiteY55" fmla="*/ 2287220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1695743 w 5969143"/>
              <a:gd name="connsiteY48" fmla="*/ 2387233 h 2587256"/>
              <a:gd name="connsiteX49" fmla="*/ 1910056 w 5969143"/>
              <a:gd name="connsiteY49" fmla="*/ 2158633 h 2587256"/>
              <a:gd name="connsiteX50" fmla="*/ 2038642 w 5969143"/>
              <a:gd name="connsiteY50" fmla="*/ 2077670 h 2587256"/>
              <a:gd name="connsiteX51" fmla="*/ 2052931 w 5969143"/>
              <a:gd name="connsiteY51" fmla="*/ 1772870 h 2587256"/>
              <a:gd name="connsiteX52" fmla="*/ 1991019 w 5969143"/>
              <a:gd name="connsiteY52" fmla="*/ 1506171 h 2587256"/>
              <a:gd name="connsiteX53" fmla="*/ 1443331 w 5969143"/>
              <a:gd name="connsiteY53" fmla="*/ 1677620 h 2587256"/>
              <a:gd name="connsiteX54" fmla="*/ 995655 w 5969143"/>
              <a:gd name="connsiteY54" fmla="*/ 1968133 h 2587256"/>
              <a:gd name="connsiteX55" fmla="*/ 857544 w 5969143"/>
              <a:gd name="connsiteY55" fmla="*/ 2287220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1695743 w 5969143"/>
              <a:gd name="connsiteY48" fmla="*/ 2387233 h 2587256"/>
              <a:gd name="connsiteX49" fmla="*/ 1910056 w 5969143"/>
              <a:gd name="connsiteY49" fmla="*/ 2158633 h 2587256"/>
              <a:gd name="connsiteX50" fmla="*/ 2038642 w 5969143"/>
              <a:gd name="connsiteY50" fmla="*/ 2077670 h 2587256"/>
              <a:gd name="connsiteX51" fmla="*/ 2052931 w 5969143"/>
              <a:gd name="connsiteY51" fmla="*/ 1772870 h 2587256"/>
              <a:gd name="connsiteX52" fmla="*/ 1991019 w 5969143"/>
              <a:gd name="connsiteY52" fmla="*/ 1506171 h 2587256"/>
              <a:gd name="connsiteX53" fmla="*/ 1443331 w 5969143"/>
              <a:gd name="connsiteY53" fmla="*/ 1677620 h 2587256"/>
              <a:gd name="connsiteX54" fmla="*/ 995655 w 5969143"/>
              <a:gd name="connsiteY54" fmla="*/ 1968133 h 2587256"/>
              <a:gd name="connsiteX55" fmla="*/ 857544 w 5969143"/>
              <a:gd name="connsiteY55" fmla="*/ 2287220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1695743 w 5969143"/>
              <a:gd name="connsiteY48" fmla="*/ 2387233 h 2587256"/>
              <a:gd name="connsiteX49" fmla="*/ 1910056 w 5969143"/>
              <a:gd name="connsiteY49" fmla="*/ 2158633 h 2587256"/>
              <a:gd name="connsiteX50" fmla="*/ 2038642 w 5969143"/>
              <a:gd name="connsiteY50" fmla="*/ 2077670 h 2587256"/>
              <a:gd name="connsiteX51" fmla="*/ 2052931 w 5969143"/>
              <a:gd name="connsiteY51" fmla="*/ 1772870 h 2587256"/>
              <a:gd name="connsiteX52" fmla="*/ 1991019 w 5969143"/>
              <a:gd name="connsiteY52" fmla="*/ 1506171 h 2587256"/>
              <a:gd name="connsiteX53" fmla="*/ 1443331 w 5969143"/>
              <a:gd name="connsiteY53" fmla="*/ 1677620 h 2587256"/>
              <a:gd name="connsiteX54" fmla="*/ 995655 w 5969143"/>
              <a:gd name="connsiteY54" fmla="*/ 1968133 h 2587256"/>
              <a:gd name="connsiteX55" fmla="*/ 824207 w 5969143"/>
              <a:gd name="connsiteY55" fmla="*/ 2296745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1695743 w 5969143"/>
              <a:gd name="connsiteY48" fmla="*/ 2387233 h 2587256"/>
              <a:gd name="connsiteX49" fmla="*/ 1910056 w 5969143"/>
              <a:gd name="connsiteY49" fmla="*/ 2158633 h 2587256"/>
              <a:gd name="connsiteX50" fmla="*/ 2038642 w 5969143"/>
              <a:gd name="connsiteY50" fmla="*/ 2077670 h 2587256"/>
              <a:gd name="connsiteX51" fmla="*/ 2052931 w 5969143"/>
              <a:gd name="connsiteY51" fmla="*/ 1772870 h 2587256"/>
              <a:gd name="connsiteX52" fmla="*/ 1991019 w 5969143"/>
              <a:gd name="connsiteY52" fmla="*/ 1506171 h 2587256"/>
              <a:gd name="connsiteX53" fmla="*/ 1443331 w 5969143"/>
              <a:gd name="connsiteY53" fmla="*/ 1677620 h 2587256"/>
              <a:gd name="connsiteX54" fmla="*/ 995655 w 5969143"/>
              <a:gd name="connsiteY54" fmla="*/ 1968133 h 2587256"/>
              <a:gd name="connsiteX55" fmla="*/ 824207 w 5969143"/>
              <a:gd name="connsiteY55" fmla="*/ 2296745 h 2587256"/>
              <a:gd name="connsiteX56" fmla="*/ 819443 w 5969143"/>
              <a:gd name="connsiteY56" fmla="*/ 2296745 h 2587256"/>
              <a:gd name="connsiteX0" fmla="*/ 1038518 w 5969143"/>
              <a:gd name="connsiteY0" fmla="*/ 1768109 h 2587256"/>
              <a:gd name="connsiteX1" fmla="*/ 1167106 w 5969143"/>
              <a:gd name="connsiteY1" fmla="*/ 1606184 h 2587256"/>
              <a:gd name="connsiteX2" fmla="*/ 1290931 w 5969143"/>
              <a:gd name="connsiteY2" fmla="*/ 1487121 h 2587256"/>
              <a:gd name="connsiteX3" fmla="*/ 1476668 w 5969143"/>
              <a:gd name="connsiteY3" fmla="*/ 1291859 h 2587256"/>
              <a:gd name="connsiteX4" fmla="*/ 1471906 w 5969143"/>
              <a:gd name="connsiteY4" fmla="*/ 1234709 h 2587256"/>
              <a:gd name="connsiteX5" fmla="*/ 1381418 w 5969143"/>
              <a:gd name="connsiteY5" fmla="*/ 1320434 h 2587256"/>
              <a:gd name="connsiteX6" fmla="*/ 1305218 w 5969143"/>
              <a:gd name="connsiteY6" fmla="*/ 1401396 h 2587256"/>
              <a:gd name="connsiteX7" fmla="*/ 1100431 w 5969143"/>
              <a:gd name="connsiteY7" fmla="*/ 1610946 h 2587256"/>
              <a:gd name="connsiteX8" fmla="*/ 957556 w 5969143"/>
              <a:gd name="connsiteY8" fmla="*/ 1749059 h 2587256"/>
              <a:gd name="connsiteX9" fmla="*/ 809918 w 5969143"/>
              <a:gd name="connsiteY9" fmla="*/ 1968134 h 2587256"/>
              <a:gd name="connsiteX10" fmla="*/ 609893 w 5969143"/>
              <a:gd name="connsiteY10" fmla="*/ 2153871 h 2587256"/>
              <a:gd name="connsiteX11" fmla="*/ 319381 w 5969143"/>
              <a:gd name="connsiteY11" fmla="*/ 2249121 h 2587256"/>
              <a:gd name="connsiteX12" fmla="*/ 28868 w 5969143"/>
              <a:gd name="connsiteY12" fmla="*/ 2249121 h 2587256"/>
              <a:gd name="connsiteX13" fmla="*/ 33631 w 5969143"/>
              <a:gd name="connsiteY13" fmla="*/ 2153871 h 2587256"/>
              <a:gd name="connsiteX14" fmla="*/ 233656 w 5969143"/>
              <a:gd name="connsiteY14" fmla="*/ 2149109 h 2587256"/>
              <a:gd name="connsiteX15" fmla="*/ 400343 w 5969143"/>
              <a:gd name="connsiteY15" fmla="*/ 2134821 h 2587256"/>
              <a:gd name="connsiteX16" fmla="*/ 686093 w 5969143"/>
              <a:gd name="connsiteY16" fmla="*/ 2034809 h 2587256"/>
              <a:gd name="connsiteX17" fmla="*/ 814681 w 5969143"/>
              <a:gd name="connsiteY17" fmla="*/ 1896696 h 2587256"/>
              <a:gd name="connsiteX18" fmla="*/ 1048043 w 5969143"/>
              <a:gd name="connsiteY18" fmla="*/ 1539509 h 2587256"/>
              <a:gd name="connsiteX19" fmla="*/ 1257593 w 5969143"/>
              <a:gd name="connsiteY19" fmla="*/ 1268046 h 2587256"/>
              <a:gd name="connsiteX20" fmla="*/ 1443331 w 5969143"/>
              <a:gd name="connsiteY20" fmla="*/ 1077546 h 2587256"/>
              <a:gd name="connsiteX21" fmla="*/ 1714793 w 5969143"/>
              <a:gd name="connsiteY21" fmla="*/ 848946 h 2587256"/>
              <a:gd name="connsiteX22" fmla="*/ 2062456 w 5969143"/>
              <a:gd name="connsiteY22" fmla="*/ 563196 h 2587256"/>
              <a:gd name="connsiteX23" fmla="*/ 2405356 w 5969143"/>
              <a:gd name="connsiteY23" fmla="*/ 263159 h 2587256"/>
              <a:gd name="connsiteX24" fmla="*/ 2691106 w 5969143"/>
              <a:gd name="connsiteY24" fmla="*/ 15509 h 2587256"/>
              <a:gd name="connsiteX25" fmla="*/ 2762543 w 5969143"/>
              <a:gd name="connsiteY25" fmla="*/ 39321 h 2587256"/>
              <a:gd name="connsiteX26" fmla="*/ 2648243 w 5969143"/>
              <a:gd name="connsiteY26" fmla="*/ 148859 h 2587256"/>
              <a:gd name="connsiteX27" fmla="*/ 2519656 w 5969143"/>
              <a:gd name="connsiteY27" fmla="*/ 277446 h 2587256"/>
              <a:gd name="connsiteX28" fmla="*/ 2676818 w 5969143"/>
              <a:gd name="connsiteY28" fmla="*/ 520334 h 2587256"/>
              <a:gd name="connsiteX29" fmla="*/ 2929231 w 5969143"/>
              <a:gd name="connsiteY29" fmla="*/ 829896 h 2587256"/>
              <a:gd name="connsiteX30" fmla="*/ 3253081 w 5969143"/>
              <a:gd name="connsiteY30" fmla="*/ 1201371 h 2587256"/>
              <a:gd name="connsiteX31" fmla="*/ 3505493 w 5969143"/>
              <a:gd name="connsiteY31" fmla="*/ 991821 h 2587256"/>
              <a:gd name="connsiteX32" fmla="*/ 4057943 w 5969143"/>
              <a:gd name="connsiteY32" fmla="*/ 1382346 h 2587256"/>
              <a:gd name="connsiteX33" fmla="*/ 5043780 w 5969143"/>
              <a:gd name="connsiteY33" fmla="*/ 1182322 h 2587256"/>
              <a:gd name="connsiteX34" fmla="*/ 5858168 w 5969143"/>
              <a:gd name="connsiteY34" fmla="*/ 334596 h 2587256"/>
              <a:gd name="connsiteX35" fmla="*/ 5967706 w 5969143"/>
              <a:gd name="connsiteY35" fmla="*/ 325072 h 2587256"/>
              <a:gd name="connsiteX36" fmla="*/ 5796255 w 5969143"/>
              <a:gd name="connsiteY36" fmla="*/ 556053 h 2587256"/>
              <a:gd name="connsiteX37" fmla="*/ 5165225 w 5969143"/>
              <a:gd name="connsiteY37" fmla="*/ 1182322 h 2587256"/>
              <a:gd name="connsiteX38" fmla="*/ 3610269 w 5969143"/>
              <a:gd name="connsiteY38" fmla="*/ 2577733 h 2587256"/>
              <a:gd name="connsiteX39" fmla="*/ 3148307 w 5969143"/>
              <a:gd name="connsiteY39" fmla="*/ 2291982 h 2587256"/>
              <a:gd name="connsiteX40" fmla="*/ 3134018 w 5969143"/>
              <a:gd name="connsiteY40" fmla="*/ 1253759 h 2587256"/>
              <a:gd name="connsiteX41" fmla="*/ 2448218 w 5969143"/>
              <a:gd name="connsiteY41" fmla="*/ 429845 h 2587256"/>
              <a:gd name="connsiteX42" fmla="*/ 1905293 w 5969143"/>
              <a:gd name="connsiteY42" fmla="*/ 925145 h 2587256"/>
              <a:gd name="connsiteX43" fmla="*/ 2214856 w 5969143"/>
              <a:gd name="connsiteY43" fmla="*/ 2139583 h 2587256"/>
              <a:gd name="connsiteX44" fmla="*/ 1829094 w 5969143"/>
              <a:gd name="connsiteY44" fmla="*/ 2301509 h 2587256"/>
              <a:gd name="connsiteX45" fmla="*/ 1786232 w 5969143"/>
              <a:gd name="connsiteY45" fmla="*/ 2582495 h 2587256"/>
              <a:gd name="connsiteX46" fmla="*/ 852780 w 5969143"/>
              <a:gd name="connsiteY46" fmla="*/ 2587256 h 2587256"/>
              <a:gd name="connsiteX47" fmla="*/ 852781 w 5969143"/>
              <a:gd name="connsiteY47" fmla="*/ 2391996 h 2587256"/>
              <a:gd name="connsiteX48" fmla="*/ 1695743 w 5969143"/>
              <a:gd name="connsiteY48" fmla="*/ 2387233 h 2587256"/>
              <a:gd name="connsiteX49" fmla="*/ 1910056 w 5969143"/>
              <a:gd name="connsiteY49" fmla="*/ 2158633 h 2587256"/>
              <a:gd name="connsiteX50" fmla="*/ 2038642 w 5969143"/>
              <a:gd name="connsiteY50" fmla="*/ 2077670 h 2587256"/>
              <a:gd name="connsiteX51" fmla="*/ 2052931 w 5969143"/>
              <a:gd name="connsiteY51" fmla="*/ 1772870 h 2587256"/>
              <a:gd name="connsiteX52" fmla="*/ 1991019 w 5969143"/>
              <a:gd name="connsiteY52" fmla="*/ 1506171 h 2587256"/>
              <a:gd name="connsiteX53" fmla="*/ 1443331 w 5969143"/>
              <a:gd name="connsiteY53" fmla="*/ 1677620 h 2587256"/>
              <a:gd name="connsiteX54" fmla="*/ 995655 w 5969143"/>
              <a:gd name="connsiteY54" fmla="*/ 1968133 h 2587256"/>
              <a:gd name="connsiteX55" fmla="*/ 824207 w 5969143"/>
              <a:gd name="connsiteY55" fmla="*/ 2296745 h 2587256"/>
              <a:gd name="connsiteX56" fmla="*/ 762293 w 5969143"/>
              <a:gd name="connsiteY56" fmla="*/ 2511057 h 2587256"/>
              <a:gd name="connsiteX0" fmla="*/ 1038518 w 5969143"/>
              <a:gd name="connsiteY0" fmla="*/ 1768109 h 2987307"/>
              <a:gd name="connsiteX1" fmla="*/ 1167106 w 5969143"/>
              <a:gd name="connsiteY1" fmla="*/ 1606184 h 2987307"/>
              <a:gd name="connsiteX2" fmla="*/ 1290931 w 5969143"/>
              <a:gd name="connsiteY2" fmla="*/ 1487121 h 2987307"/>
              <a:gd name="connsiteX3" fmla="*/ 1476668 w 5969143"/>
              <a:gd name="connsiteY3" fmla="*/ 1291859 h 2987307"/>
              <a:gd name="connsiteX4" fmla="*/ 1471906 w 5969143"/>
              <a:gd name="connsiteY4" fmla="*/ 1234709 h 2987307"/>
              <a:gd name="connsiteX5" fmla="*/ 1381418 w 5969143"/>
              <a:gd name="connsiteY5" fmla="*/ 1320434 h 2987307"/>
              <a:gd name="connsiteX6" fmla="*/ 1305218 w 5969143"/>
              <a:gd name="connsiteY6" fmla="*/ 1401396 h 2987307"/>
              <a:gd name="connsiteX7" fmla="*/ 1100431 w 5969143"/>
              <a:gd name="connsiteY7" fmla="*/ 1610946 h 2987307"/>
              <a:gd name="connsiteX8" fmla="*/ 957556 w 5969143"/>
              <a:gd name="connsiteY8" fmla="*/ 1749059 h 2987307"/>
              <a:gd name="connsiteX9" fmla="*/ 809918 w 5969143"/>
              <a:gd name="connsiteY9" fmla="*/ 1968134 h 2987307"/>
              <a:gd name="connsiteX10" fmla="*/ 609893 w 5969143"/>
              <a:gd name="connsiteY10" fmla="*/ 2153871 h 2987307"/>
              <a:gd name="connsiteX11" fmla="*/ 319381 w 5969143"/>
              <a:gd name="connsiteY11" fmla="*/ 2249121 h 2987307"/>
              <a:gd name="connsiteX12" fmla="*/ 28868 w 5969143"/>
              <a:gd name="connsiteY12" fmla="*/ 2249121 h 2987307"/>
              <a:gd name="connsiteX13" fmla="*/ 33631 w 5969143"/>
              <a:gd name="connsiteY13" fmla="*/ 2153871 h 2987307"/>
              <a:gd name="connsiteX14" fmla="*/ 233656 w 5969143"/>
              <a:gd name="connsiteY14" fmla="*/ 2149109 h 2987307"/>
              <a:gd name="connsiteX15" fmla="*/ 400343 w 5969143"/>
              <a:gd name="connsiteY15" fmla="*/ 2134821 h 2987307"/>
              <a:gd name="connsiteX16" fmla="*/ 686093 w 5969143"/>
              <a:gd name="connsiteY16" fmla="*/ 2034809 h 2987307"/>
              <a:gd name="connsiteX17" fmla="*/ 814681 w 5969143"/>
              <a:gd name="connsiteY17" fmla="*/ 1896696 h 2987307"/>
              <a:gd name="connsiteX18" fmla="*/ 1048043 w 5969143"/>
              <a:gd name="connsiteY18" fmla="*/ 1539509 h 2987307"/>
              <a:gd name="connsiteX19" fmla="*/ 1257593 w 5969143"/>
              <a:gd name="connsiteY19" fmla="*/ 1268046 h 2987307"/>
              <a:gd name="connsiteX20" fmla="*/ 1443331 w 5969143"/>
              <a:gd name="connsiteY20" fmla="*/ 1077546 h 2987307"/>
              <a:gd name="connsiteX21" fmla="*/ 1714793 w 5969143"/>
              <a:gd name="connsiteY21" fmla="*/ 848946 h 2987307"/>
              <a:gd name="connsiteX22" fmla="*/ 2062456 w 5969143"/>
              <a:gd name="connsiteY22" fmla="*/ 563196 h 2987307"/>
              <a:gd name="connsiteX23" fmla="*/ 2405356 w 5969143"/>
              <a:gd name="connsiteY23" fmla="*/ 263159 h 2987307"/>
              <a:gd name="connsiteX24" fmla="*/ 2691106 w 5969143"/>
              <a:gd name="connsiteY24" fmla="*/ 15509 h 2987307"/>
              <a:gd name="connsiteX25" fmla="*/ 2762543 w 5969143"/>
              <a:gd name="connsiteY25" fmla="*/ 39321 h 2987307"/>
              <a:gd name="connsiteX26" fmla="*/ 2648243 w 5969143"/>
              <a:gd name="connsiteY26" fmla="*/ 148859 h 2987307"/>
              <a:gd name="connsiteX27" fmla="*/ 2519656 w 5969143"/>
              <a:gd name="connsiteY27" fmla="*/ 277446 h 2987307"/>
              <a:gd name="connsiteX28" fmla="*/ 2676818 w 5969143"/>
              <a:gd name="connsiteY28" fmla="*/ 520334 h 2987307"/>
              <a:gd name="connsiteX29" fmla="*/ 2929231 w 5969143"/>
              <a:gd name="connsiteY29" fmla="*/ 829896 h 2987307"/>
              <a:gd name="connsiteX30" fmla="*/ 3253081 w 5969143"/>
              <a:gd name="connsiteY30" fmla="*/ 1201371 h 2987307"/>
              <a:gd name="connsiteX31" fmla="*/ 3505493 w 5969143"/>
              <a:gd name="connsiteY31" fmla="*/ 991821 h 2987307"/>
              <a:gd name="connsiteX32" fmla="*/ 4057943 w 5969143"/>
              <a:gd name="connsiteY32" fmla="*/ 1382346 h 2987307"/>
              <a:gd name="connsiteX33" fmla="*/ 5043780 w 5969143"/>
              <a:gd name="connsiteY33" fmla="*/ 1182322 h 2987307"/>
              <a:gd name="connsiteX34" fmla="*/ 5858168 w 5969143"/>
              <a:gd name="connsiteY34" fmla="*/ 334596 h 2987307"/>
              <a:gd name="connsiteX35" fmla="*/ 5967706 w 5969143"/>
              <a:gd name="connsiteY35" fmla="*/ 325072 h 2987307"/>
              <a:gd name="connsiteX36" fmla="*/ 5796255 w 5969143"/>
              <a:gd name="connsiteY36" fmla="*/ 556053 h 2987307"/>
              <a:gd name="connsiteX37" fmla="*/ 5165225 w 5969143"/>
              <a:gd name="connsiteY37" fmla="*/ 1182322 h 2987307"/>
              <a:gd name="connsiteX38" fmla="*/ 3610269 w 5969143"/>
              <a:gd name="connsiteY38" fmla="*/ 2577733 h 2987307"/>
              <a:gd name="connsiteX39" fmla="*/ 3148307 w 5969143"/>
              <a:gd name="connsiteY39" fmla="*/ 2291982 h 2987307"/>
              <a:gd name="connsiteX40" fmla="*/ 3134018 w 5969143"/>
              <a:gd name="connsiteY40" fmla="*/ 1253759 h 2987307"/>
              <a:gd name="connsiteX41" fmla="*/ 2448218 w 5969143"/>
              <a:gd name="connsiteY41" fmla="*/ 429845 h 2987307"/>
              <a:gd name="connsiteX42" fmla="*/ 1905293 w 5969143"/>
              <a:gd name="connsiteY42" fmla="*/ 925145 h 2987307"/>
              <a:gd name="connsiteX43" fmla="*/ 2214856 w 5969143"/>
              <a:gd name="connsiteY43" fmla="*/ 2139583 h 2987307"/>
              <a:gd name="connsiteX44" fmla="*/ 1829094 w 5969143"/>
              <a:gd name="connsiteY44" fmla="*/ 2301509 h 2987307"/>
              <a:gd name="connsiteX45" fmla="*/ 1786232 w 5969143"/>
              <a:gd name="connsiteY45" fmla="*/ 2582495 h 2987307"/>
              <a:gd name="connsiteX46" fmla="*/ 852780 w 5969143"/>
              <a:gd name="connsiteY46" fmla="*/ 2587256 h 2987307"/>
              <a:gd name="connsiteX47" fmla="*/ 852781 w 5969143"/>
              <a:gd name="connsiteY47" fmla="*/ 2391996 h 2987307"/>
              <a:gd name="connsiteX48" fmla="*/ 1695743 w 5969143"/>
              <a:gd name="connsiteY48" fmla="*/ 2387233 h 2987307"/>
              <a:gd name="connsiteX49" fmla="*/ 1910056 w 5969143"/>
              <a:gd name="connsiteY49" fmla="*/ 2158633 h 2987307"/>
              <a:gd name="connsiteX50" fmla="*/ 2038642 w 5969143"/>
              <a:gd name="connsiteY50" fmla="*/ 2077670 h 2987307"/>
              <a:gd name="connsiteX51" fmla="*/ 2052931 w 5969143"/>
              <a:gd name="connsiteY51" fmla="*/ 1772870 h 2987307"/>
              <a:gd name="connsiteX52" fmla="*/ 1991019 w 5969143"/>
              <a:gd name="connsiteY52" fmla="*/ 1506171 h 2987307"/>
              <a:gd name="connsiteX53" fmla="*/ 1443331 w 5969143"/>
              <a:gd name="connsiteY53" fmla="*/ 1677620 h 2987307"/>
              <a:gd name="connsiteX54" fmla="*/ 995655 w 5969143"/>
              <a:gd name="connsiteY54" fmla="*/ 1968133 h 2987307"/>
              <a:gd name="connsiteX55" fmla="*/ 824207 w 5969143"/>
              <a:gd name="connsiteY55" fmla="*/ 2296745 h 2987307"/>
              <a:gd name="connsiteX56" fmla="*/ 690855 w 5969143"/>
              <a:gd name="connsiteY56" fmla="*/ 2987307 h 2987307"/>
              <a:gd name="connsiteX0" fmla="*/ 1038518 w 5969143"/>
              <a:gd name="connsiteY0" fmla="*/ 1768109 h 2934920"/>
              <a:gd name="connsiteX1" fmla="*/ 1167106 w 5969143"/>
              <a:gd name="connsiteY1" fmla="*/ 1606184 h 2934920"/>
              <a:gd name="connsiteX2" fmla="*/ 1290931 w 5969143"/>
              <a:gd name="connsiteY2" fmla="*/ 1487121 h 2934920"/>
              <a:gd name="connsiteX3" fmla="*/ 1476668 w 5969143"/>
              <a:gd name="connsiteY3" fmla="*/ 1291859 h 2934920"/>
              <a:gd name="connsiteX4" fmla="*/ 1471906 w 5969143"/>
              <a:gd name="connsiteY4" fmla="*/ 1234709 h 2934920"/>
              <a:gd name="connsiteX5" fmla="*/ 1381418 w 5969143"/>
              <a:gd name="connsiteY5" fmla="*/ 1320434 h 2934920"/>
              <a:gd name="connsiteX6" fmla="*/ 1305218 w 5969143"/>
              <a:gd name="connsiteY6" fmla="*/ 1401396 h 2934920"/>
              <a:gd name="connsiteX7" fmla="*/ 1100431 w 5969143"/>
              <a:gd name="connsiteY7" fmla="*/ 1610946 h 2934920"/>
              <a:gd name="connsiteX8" fmla="*/ 957556 w 5969143"/>
              <a:gd name="connsiteY8" fmla="*/ 1749059 h 2934920"/>
              <a:gd name="connsiteX9" fmla="*/ 809918 w 5969143"/>
              <a:gd name="connsiteY9" fmla="*/ 1968134 h 2934920"/>
              <a:gd name="connsiteX10" fmla="*/ 609893 w 5969143"/>
              <a:gd name="connsiteY10" fmla="*/ 2153871 h 2934920"/>
              <a:gd name="connsiteX11" fmla="*/ 319381 w 5969143"/>
              <a:gd name="connsiteY11" fmla="*/ 2249121 h 2934920"/>
              <a:gd name="connsiteX12" fmla="*/ 28868 w 5969143"/>
              <a:gd name="connsiteY12" fmla="*/ 2249121 h 2934920"/>
              <a:gd name="connsiteX13" fmla="*/ 33631 w 5969143"/>
              <a:gd name="connsiteY13" fmla="*/ 2153871 h 2934920"/>
              <a:gd name="connsiteX14" fmla="*/ 233656 w 5969143"/>
              <a:gd name="connsiteY14" fmla="*/ 2149109 h 2934920"/>
              <a:gd name="connsiteX15" fmla="*/ 400343 w 5969143"/>
              <a:gd name="connsiteY15" fmla="*/ 2134821 h 2934920"/>
              <a:gd name="connsiteX16" fmla="*/ 686093 w 5969143"/>
              <a:gd name="connsiteY16" fmla="*/ 2034809 h 2934920"/>
              <a:gd name="connsiteX17" fmla="*/ 814681 w 5969143"/>
              <a:gd name="connsiteY17" fmla="*/ 1896696 h 2934920"/>
              <a:gd name="connsiteX18" fmla="*/ 1048043 w 5969143"/>
              <a:gd name="connsiteY18" fmla="*/ 1539509 h 2934920"/>
              <a:gd name="connsiteX19" fmla="*/ 1257593 w 5969143"/>
              <a:gd name="connsiteY19" fmla="*/ 1268046 h 2934920"/>
              <a:gd name="connsiteX20" fmla="*/ 1443331 w 5969143"/>
              <a:gd name="connsiteY20" fmla="*/ 1077546 h 2934920"/>
              <a:gd name="connsiteX21" fmla="*/ 1714793 w 5969143"/>
              <a:gd name="connsiteY21" fmla="*/ 848946 h 2934920"/>
              <a:gd name="connsiteX22" fmla="*/ 2062456 w 5969143"/>
              <a:gd name="connsiteY22" fmla="*/ 563196 h 2934920"/>
              <a:gd name="connsiteX23" fmla="*/ 2405356 w 5969143"/>
              <a:gd name="connsiteY23" fmla="*/ 263159 h 2934920"/>
              <a:gd name="connsiteX24" fmla="*/ 2691106 w 5969143"/>
              <a:gd name="connsiteY24" fmla="*/ 15509 h 2934920"/>
              <a:gd name="connsiteX25" fmla="*/ 2762543 w 5969143"/>
              <a:gd name="connsiteY25" fmla="*/ 39321 h 2934920"/>
              <a:gd name="connsiteX26" fmla="*/ 2648243 w 5969143"/>
              <a:gd name="connsiteY26" fmla="*/ 148859 h 2934920"/>
              <a:gd name="connsiteX27" fmla="*/ 2519656 w 5969143"/>
              <a:gd name="connsiteY27" fmla="*/ 277446 h 2934920"/>
              <a:gd name="connsiteX28" fmla="*/ 2676818 w 5969143"/>
              <a:gd name="connsiteY28" fmla="*/ 520334 h 2934920"/>
              <a:gd name="connsiteX29" fmla="*/ 2929231 w 5969143"/>
              <a:gd name="connsiteY29" fmla="*/ 829896 h 2934920"/>
              <a:gd name="connsiteX30" fmla="*/ 3253081 w 5969143"/>
              <a:gd name="connsiteY30" fmla="*/ 1201371 h 2934920"/>
              <a:gd name="connsiteX31" fmla="*/ 3505493 w 5969143"/>
              <a:gd name="connsiteY31" fmla="*/ 991821 h 2934920"/>
              <a:gd name="connsiteX32" fmla="*/ 4057943 w 5969143"/>
              <a:gd name="connsiteY32" fmla="*/ 1382346 h 2934920"/>
              <a:gd name="connsiteX33" fmla="*/ 5043780 w 5969143"/>
              <a:gd name="connsiteY33" fmla="*/ 1182322 h 2934920"/>
              <a:gd name="connsiteX34" fmla="*/ 5858168 w 5969143"/>
              <a:gd name="connsiteY34" fmla="*/ 334596 h 2934920"/>
              <a:gd name="connsiteX35" fmla="*/ 5967706 w 5969143"/>
              <a:gd name="connsiteY35" fmla="*/ 325072 h 2934920"/>
              <a:gd name="connsiteX36" fmla="*/ 5796255 w 5969143"/>
              <a:gd name="connsiteY36" fmla="*/ 556053 h 2934920"/>
              <a:gd name="connsiteX37" fmla="*/ 5165225 w 5969143"/>
              <a:gd name="connsiteY37" fmla="*/ 1182322 h 2934920"/>
              <a:gd name="connsiteX38" fmla="*/ 3610269 w 5969143"/>
              <a:gd name="connsiteY38" fmla="*/ 2577733 h 2934920"/>
              <a:gd name="connsiteX39" fmla="*/ 3148307 w 5969143"/>
              <a:gd name="connsiteY39" fmla="*/ 2291982 h 2934920"/>
              <a:gd name="connsiteX40" fmla="*/ 3134018 w 5969143"/>
              <a:gd name="connsiteY40" fmla="*/ 1253759 h 2934920"/>
              <a:gd name="connsiteX41" fmla="*/ 2448218 w 5969143"/>
              <a:gd name="connsiteY41" fmla="*/ 429845 h 2934920"/>
              <a:gd name="connsiteX42" fmla="*/ 1905293 w 5969143"/>
              <a:gd name="connsiteY42" fmla="*/ 925145 h 2934920"/>
              <a:gd name="connsiteX43" fmla="*/ 2214856 w 5969143"/>
              <a:gd name="connsiteY43" fmla="*/ 2139583 h 2934920"/>
              <a:gd name="connsiteX44" fmla="*/ 1829094 w 5969143"/>
              <a:gd name="connsiteY44" fmla="*/ 2301509 h 2934920"/>
              <a:gd name="connsiteX45" fmla="*/ 1786232 w 5969143"/>
              <a:gd name="connsiteY45" fmla="*/ 2582495 h 2934920"/>
              <a:gd name="connsiteX46" fmla="*/ 852780 w 5969143"/>
              <a:gd name="connsiteY46" fmla="*/ 2587256 h 2934920"/>
              <a:gd name="connsiteX47" fmla="*/ 852781 w 5969143"/>
              <a:gd name="connsiteY47" fmla="*/ 2391996 h 2934920"/>
              <a:gd name="connsiteX48" fmla="*/ 1695743 w 5969143"/>
              <a:gd name="connsiteY48" fmla="*/ 2387233 h 2934920"/>
              <a:gd name="connsiteX49" fmla="*/ 1910056 w 5969143"/>
              <a:gd name="connsiteY49" fmla="*/ 2158633 h 2934920"/>
              <a:gd name="connsiteX50" fmla="*/ 2038642 w 5969143"/>
              <a:gd name="connsiteY50" fmla="*/ 2077670 h 2934920"/>
              <a:gd name="connsiteX51" fmla="*/ 2052931 w 5969143"/>
              <a:gd name="connsiteY51" fmla="*/ 1772870 h 2934920"/>
              <a:gd name="connsiteX52" fmla="*/ 1991019 w 5969143"/>
              <a:gd name="connsiteY52" fmla="*/ 1506171 h 2934920"/>
              <a:gd name="connsiteX53" fmla="*/ 1443331 w 5969143"/>
              <a:gd name="connsiteY53" fmla="*/ 1677620 h 2934920"/>
              <a:gd name="connsiteX54" fmla="*/ 995655 w 5969143"/>
              <a:gd name="connsiteY54" fmla="*/ 1968133 h 2934920"/>
              <a:gd name="connsiteX55" fmla="*/ 824207 w 5969143"/>
              <a:gd name="connsiteY55" fmla="*/ 2296745 h 2934920"/>
              <a:gd name="connsiteX56" fmla="*/ 671805 w 5969143"/>
              <a:gd name="connsiteY56" fmla="*/ 2934920 h 2934920"/>
              <a:gd name="connsiteX0" fmla="*/ 1038518 w 5969143"/>
              <a:gd name="connsiteY0" fmla="*/ 1768109 h 2982545"/>
              <a:gd name="connsiteX1" fmla="*/ 1167106 w 5969143"/>
              <a:gd name="connsiteY1" fmla="*/ 1606184 h 2982545"/>
              <a:gd name="connsiteX2" fmla="*/ 1290931 w 5969143"/>
              <a:gd name="connsiteY2" fmla="*/ 1487121 h 2982545"/>
              <a:gd name="connsiteX3" fmla="*/ 1476668 w 5969143"/>
              <a:gd name="connsiteY3" fmla="*/ 1291859 h 2982545"/>
              <a:gd name="connsiteX4" fmla="*/ 1471906 w 5969143"/>
              <a:gd name="connsiteY4" fmla="*/ 1234709 h 2982545"/>
              <a:gd name="connsiteX5" fmla="*/ 1381418 w 5969143"/>
              <a:gd name="connsiteY5" fmla="*/ 1320434 h 2982545"/>
              <a:gd name="connsiteX6" fmla="*/ 1305218 w 5969143"/>
              <a:gd name="connsiteY6" fmla="*/ 1401396 h 2982545"/>
              <a:gd name="connsiteX7" fmla="*/ 1100431 w 5969143"/>
              <a:gd name="connsiteY7" fmla="*/ 1610946 h 2982545"/>
              <a:gd name="connsiteX8" fmla="*/ 957556 w 5969143"/>
              <a:gd name="connsiteY8" fmla="*/ 1749059 h 2982545"/>
              <a:gd name="connsiteX9" fmla="*/ 809918 w 5969143"/>
              <a:gd name="connsiteY9" fmla="*/ 1968134 h 2982545"/>
              <a:gd name="connsiteX10" fmla="*/ 609893 w 5969143"/>
              <a:gd name="connsiteY10" fmla="*/ 2153871 h 2982545"/>
              <a:gd name="connsiteX11" fmla="*/ 319381 w 5969143"/>
              <a:gd name="connsiteY11" fmla="*/ 2249121 h 2982545"/>
              <a:gd name="connsiteX12" fmla="*/ 28868 w 5969143"/>
              <a:gd name="connsiteY12" fmla="*/ 2249121 h 2982545"/>
              <a:gd name="connsiteX13" fmla="*/ 33631 w 5969143"/>
              <a:gd name="connsiteY13" fmla="*/ 2153871 h 2982545"/>
              <a:gd name="connsiteX14" fmla="*/ 233656 w 5969143"/>
              <a:gd name="connsiteY14" fmla="*/ 2149109 h 2982545"/>
              <a:gd name="connsiteX15" fmla="*/ 400343 w 5969143"/>
              <a:gd name="connsiteY15" fmla="*/ 2134821 h 2982545"/>
              <a:gd name="connsiteX16" fmla="*/ 686093 w 5969143"/>
              <a:gd name="connsiteY16" fmla="*/ 2034809 h 2982545"/>
              <a:gd name="connsiteX17" fmla="*/ 814681 w 5969143"/>
              <a:gd name="connsiteY17" fmla="*/ 1896696 h 2982545"/>
              <a:gd name="connsiteX18" fmla="*/ 1048043 w 5969143"/>
              <a:gd name="connsiteY18" fmla="*/ 1539509 h 2982545"/>
              <a:gd name="connsiteX19" fmla="*/ 1257593 w 5969143"/>
              <a:gd name="connsiteY19" fmla="*/ 1268046 h 2982545"/>
              <a:gd name="connsiteX20" fmla="*/ 1443331 w 5969143"/>
              <a:gd name="connsiteY20" fmla="*/ 1077546 h 2982545"/>
              <a:gd name="connsiteX21" fmla="*/ 1714793 w 5969143"/>
              <a:gd name="connsiteY21" fmla="*/ 848946 h 2982545"/>
              <a:gd name="connsiteX22" fmla="*/ 2062456 w 5969143"/>
              <a:gd name="connsiteY22" fmla="*/ 563196 h 2982545"/>
              <a:gd name="connsiteX23" fmla="*/ 2405356 w 5969143"/>
              <a:gd name="connsiteY23" fmla="*/ 263159 h 2982545"/>
              <a:gd name="connsiteX24" fmla="*/ 2691106 w 5969143"/>
              <a:gd name="connsiteY24" fmla="*/ 15509 h 2982545"/>
              <a:gd name="connsiteX25" fmla="*/ 2762543 w 5969143"/>
              <a:gd name="connsiteY25" fmla="*/ 39321 h 2982545"/>
              <a:gd name="connsiteX26" fmla="*/ 2648243 w 5969143"/>
              <a:gd name="connsiteY26" fmla="*/ 148859 h 2982545"/>
              <a:gd name="connsiteX27" fmla="*/ 2519656 w 5969143"/>
              <a:gd name="connsiteY27" fmla="*/ 277446 h 2982545"/>
              <a:gd name="connsiteX28" fmla="*/ 2676818 w 5969143"/>
              <a:gd name="connsiteY28" fmla="*/ 520334 h 2982545"/>
              <a:gd name="connsiteX29" fmla="*/ 2929231 w 5969143"/>
              <a:gd name="connsiteY29" fmla="*/ 829896 h 2982545"/>
              <a:gd name="connsiteX30" fmla="*/ 3253081 w 5969143"/>
              <a:gd name="connsiteY30" fmla="*/ 1201371 h 2982545"/>
              <a:gd name="connsiteX31" fmla="*/ 3505493 w 5969143"/>
              <a:gd name="connsiteY31" fmla="*/ 991821 h 2982545"/>
              <a:gd name="connsiteX32" fmla="*/ 4057943 w 5969143"/>
              <a:gd name="connsiteY32" fmla="*/ 1382346 h 2982545"/>
              <a:gd name="connsiteX33" fmla="*/ 5043780 w 5969143"/>
              <a:gd name="connsiteY33" fmla="*/ 1182322 h 2982545"/>
              <a:gd name="connsiteX34" fmla="*/ 5858168 w 5969143"/>
              <a:gd name="connsiteY34" fmla="*/ 334596 h 2982545"/>
              <a:gd name="connsiteX35" fmla="*/ 5967706 w 5969143"/>
              <a:gd name="connsiteY35" fmla="*/ 325072 h 2982545"/>
              <a:gd name="connsiteX36" fmla="*/ 5796255 w 5969143"/>
              <a:gd name="connsiteY36" fmla="*/ 556053 h 2982545"/>
              <a:gd name="connsiteX37" fmla="*/ 5165225 w 5969143"/>
              <a:gd name="connsiteY37" fmla="*/ 1182322 h 2982545"/>
              <a:gd name="connsiteX38" fmla="*/ 3610269 w 5969143"/>
              <a:gd name="connsiteY38" fmla="*/ 2577733 h 2982545"/>
              <a:gd name="connsiteX39" fmla="*/ 3148307 w 5969143"/>
              <a:gd name="connsiteY39" fmla="*/ 2291982 h 2982545"/>
              <a:gd name="connsiteX40" fmla="*/ 3134018 w 5969143"/>
              <a:gd name="connsiteY40" fmla="*/ 1253759 h 2982545"/>
              <a:gd name="connsiteX41" fmla="*/ 2448218 w 5969143"/>
              <a:gd name="connsiteY41" fmla="*/ 429845 h 2982545"/>
              <a:gd name="connsiteX42" fmla="*/ 1905293 w 5969143"/>
              <a:gd name="connsiteY42" fmla="*/ 925145 h 2982545"/>
              <a:gd name="connsiteX43" fmla="*/ 2214856 w 5969143"/>
              <a:gd name="connsiteY43" fmla="*/ 2139583 h 2982545"/>
              <a:gd name="connsiteX44" fmla="*/ 1829094 w 5969143"/>
              <a:gd name="connsiteY44" fmla="*/ 2301509 h 2982545"/>
              <a:gd name="connsiteX45" fmla="*/ 1786232 w 5969143"/>
              <a:gd name="connsiteY45" fmla="*/ 2582495 h 2982545"/>
              <a:gd name="connsiteX46" fmla="*/ 852780 w 5969143"/>
              <a:gd name="connsiteY46" fmla="*/ 2587256 h 2982545"/>
              <a:gd name="connsiteX47" fmla="*/ 852781 w 5969143"/>
              <a:gd name="connsiteY47" fmla="*/ 2391996 h 2982545"/>
              <a:gd name="connsiteX48" fmla="*/ 1695743 w 5969143"/>
              <a:gd name="connsiteY48" fmla="*/ 2387233 h 2982545"/>
              <a:gd name="connsiteX49" fmla="*/ 1910056 w 5969143"/>
              <a:gd name="connsiteY49" fmla="*/ 2158633 h 2982545"/>
              <a:gd name="connsiteX50" fmla="*/ 2038642 w 5969143"/>
              <a:gd name="connsiteY50" fmla="*/ 2077670 h 2982545"/>
              <a:gd name="connsiteX51" fmla="*/ 2052931 w 5969143"/>
              <a:gd name="connsiteY51" fmla="*/ 1772870 h 2982545"/>
              <a:gd name="connsiteX52" fmla="*/ 1991019 w 5969143"/>
              <a:gd name="connsiteY52" fmla="*/ 1506171 h 2982545"/>
              <a:gd name="connsiteX53" fmla="*/ 1443331 w 5969143"/>
              <a:gd name="connsiteY53" fmla="*/ 1677620 h 2982545"/>
              <a:gd name="connsiteX54" fmla="*/ 995655 w 5969143"/>
              <a:gd name="connsiteY54" fmla="*/ 1968133 h 2982545"/>
              <a:gd name="connsiteX55" fmla="*/ 824207 w 5969143"/>
              <a:gd name="connsiteY55" fmla="*/ 2296745 h 2982545"/>
              <a:gd name="connsiteX56" fmla="*/ 671805 w 5969143"/>
              <a:gd name="connsiteY56" fmla="*/ 2982545 h 2982545"/>
              <a:gd name="connsiteX0" fmla="*/ 1038518 w 5969143"/>
              <a:gd name="connsiteY0" fmla="*/ 1768109 h 2982545"/>
              <a:gd name="connsiteX1" fmla="*/ 1167106 w 5969143"/>
              <a:gd name="connsiteY1" fmla="*/ 1606184 h 2982545"/>
              <a:gd name="connsiteX2" fmla="*/ 1290931 w 5969143"/>
              <a:gd name="connsiteY2" fmla="*/ 1487121 h 2982545"/>
              <a:gd name="connsiteX3" fmla="*/ 1476668 w 5969143"/>
              <a:gd name="connsiteY3" fmla="*/ 1291859 h 2982545"/>
              <a:gd name="connsiteX4" fmla="*/ 1471906 w 5969143"/>
              <a:gd name="connsiteY4" fmla="*/ 1234709 h 2982545"/>
              <a:gd name="connsiteX5" fmla="*/ 1381418 w 5969143"/>
              <a:gd name="connsiteY5" fmla="*/ 1320434 h 2982545"/>
              <a:gd name="connsiteX6" fmla="*/ 1305218 w 5969143"/>
              <a:gd name="connsiteY6" fmla="*/ 1401396 h 2982545"/>
              <a:gd name="connsiteX7" fmla="*/ 1100431 w 5969143"/>
              <a:gd name="connsiteY7" fmla="*/ 1610946 h 2982545"/>
              <a:gd name="connsiteX8" fmla="*/ 957556 w 5969143"/>
              <a:gd name="connsiteY8" fmla="*/ 1749059 h 2982545"/>
              <a:gd name="connsiteX9" fmla="*/ 809918 w 5969143"/>
              <a:gd name="connsiteY9" fmla="*/ 1968134 h 2982545"/>
              <a:gd name="connsiteX10" fmla="*/ 609893 w 5969143"/>
              <a:gd name="connsiteY10" fmla="*/ 2153871 h 2982545"/>
              <a:gd name="connsiteX11" fmla="*/ 319381 w 5969143"/>
              <a:gd name="connsiteY11" fmla="*/ 2249121 h 2982545"/>
              <a:gd name="connsiteX12" fmla="*/ 28868 w 5969143"/>
              <a:gd name="connsiteY12" fmla="*/ 2249121 h 2982545"/>
              <a:gd name="connsiteX13" fmla="*/ 33631 w 5969143"/>
              <a:gd name="connsiteY13" fmla="*/ 2153871 h 2982545"/>
              <a:gd name="connsiteX14" fmla="*/ 233656 w 5969143"/>
              <a:gd name="connsiteY14" fmla="*/ 2149109 h 2982545"/>
              <a:gd name="connsiteX15" fmla="*/ 400343 w 5969143"/>
              <a:gd name="connsiteY15" fmla="*/ 2134821 h 2982545"/>
              <a:gd name="connsiteX16" fmla="*/ 686093 w 5969143"/>
              <a:gd name="connsiteY16" fmla="*/ 2034809 h 2982545"/>
              <a:gd name="connsiteX17" fmla="*/ 814681 w 5969143"/>
              <a:gd name="connsiteY17" fmla="*/ 1896696 h 2982545"/>
              <a:gd name="connsiteX18" fmla="*/ 1048043 w 5969143"/>
              <a:gd name="connsiteY18" fmla="*/ 1539509 h 2982545"/>
              <a:gd name="connsiteX19" fmla="*/ 1257593 w 5969143"/>
              <a:gd name="connsiteY19" fmla="*/ 1268046 h 2982545"/>
              <a:gd name="connsiteX20" fmla="*/ 1443331 w 5969143"/>
              <a:gd name="connsiteY20" fmla="*/ 1077546 h 2982545"/>
              <a:gd name="connsiteX21" fmla="*/ 1714793 w 5969143"/>
              <a:gd name="connsiteY21" fmla="*/ 848946 h 2982545"/>
              <a:gd name="connsiteX22" fmla="*/ 2062456 w 5969143"/>
              <a:gd name="connsiteY22" fmla="*/ 563196 h 2982545"/>
              <a:gd name="connsiteX23" fmla="*/ 2405356 w 5969143"/>
              <a:gd name="connsiteY23" fmla="*/ 263159 h 2982545"/>
              <a:gd name="connsiteX24" fmla="*/ 2691106 w 5969143"/>
              <a:gd name="connsiteY24" fmla="*/ 15509 h 2982545"/>
              <a:gd name="connsiteX25" fmla="*/ 2762543 w 5969143"/>
              <a:gd name="connsiteY25" fmla="*/ 39321 h 2982545"/>
              <a:gd name="connsiteX26" fmla="*/ 2648243 w 5969143"/>
              <a:gd name="connsiteY26" fmla="*/ 148859 h 2982545"/>
              <a:gd name="connsiteX27" fmla="*/ 2519656 w 5969143"/>
              <a:gd name="connsiteY27" fmla="*/ 277446 h 2982545"/>
              <a:gd name="connsiteX28" fmla="*/ 2676818 w 5969143"/>
              <a:gd name="connsiteY28" fmla="*/ 520334 h 2982545"/>
              <a:gd name="connsiteX29" fmla="*/ 2929231 w 5969143"/>
              <a:gd name="connsiteY29" fmla="*/ 829896 h 2982545"/>
              <a:gd name="connsiteX30" fmla="*/ 3253081 w 5969143"/>
              <a:gd name="connsiteY30" fmla="*/ 1201371 h 2982545"/>
              <a:gd name="connsiteX31" fmla="*/ 3505493 w 5969143"/>
              <a:gd name="connsiteY31" fmla="*/ 991821 h 2982545"/>
              <a:gd name="connsiteX32" fmla="*/ 4057943 w 5969143"/>
              <a:gd name="connsiteY32" fmla="*/ 1382346 h 2982545"/>
              <a:gd name="connsiteX33" fmla="*/ 5043780 w 5969143"/>
              <a:gd name="connsiteY33" fmla="*/ 1182322 h 2982545"/>
              <a:gd name="connsiteX34" fmla="*/ 5858168 w 5969143"/>
              <a:gd name="connsiteY34" fmla="*/ 334596 h 2982545"/>
              <a:gd name="connsiteX35" fmla="*/ 5967706 w 5969143"/>
              <a:gd name="connsiteY35" fmla="*/ 325072 h 2982545"/>
              <a:gd name="connsiteX36" fmla="*/ 5796255 w 5969143"/>
              <a:gd name="connsiteY36" fmla="*/ 556053 h 2982545"/>
              <a:gd name="connsiteX37" fmla="*/ 5165225 w 5969143"/>
              <a:gd name="connsiteY37" fmla="*/ 1182322 h 2982545"/>
              <a:gd name="connsiteX38" fmla="*/ 3610269 w 5969143"/>
              <a:gd name="connsiteY38" fmla="*/ 2577733 h 2982545"/>
              <a:gd name="connsiteX39" fmla="*/ 3148307 w 5969143"/>
              <a:gd name="connsiteY39" fmla="*/ 2291982 h 2982545"/>
              <a:gd name="connsiteX40" fmla="*/ 3134018 w 5969143"/>
              <a:gd name="connsiteY40" fmla="*/ 1253759 h 2982545"/>
              <a:gd name="connsiteX41" fmla="*/ 2448218 w 5969143"/>
              <a:gd name="connsiteY41" fmla="*/ 429845 h 2982545"/>
              <a:gd name="connsiteX42" fmla="*/ 1905293 w 5969143"/>
              <a:gd name="connsiteY42" fmla="*/ 925145 h 2982545"/>
              <a:gd name="connsiteX43" fmla="*/ 2214856 w 5969143"/>
              <a:gd name="connsiteY43" fmla="*/ 2139583 h 2982545"/>
              <a:gd name="connsiteX44" fmla="*/ 1829094 w 5969143"/>
              <a:gd name="connsiteY44" fmla="*/ 2301509 h 2982545"/>
              <a:gd name="connsiteX45" fmla="*/ 1786232 w 5969143"/>
              <a:gd name="connsiteY45" fmla="*/ 2582495 h 2982545"/>
              <a:gd name="connsiteX46" fmla="*/ 852780 w 5969143"/>
              <a:gd name="connsiteY46" fmla="*/ 2587256 h 2982545"/>
              <a:gd name="connsiteX47" fmla="*/ 852781 w 5969143"/>
              <a:gd name="connsiteY47" fmla="*/ 2391996 h 2982545"/>
              <a:gd name="connsiteX48" fmla="*/ 1695743 w 5969143"/>
              <a:gd name="connsiteY48" fmla="*/ 2387233 h 2982545"/>
              <a:gd name="connsiteX49" fmla="*/ 1910056 w 5969143"/>
              <a:gd name="connsiteY49" fmla="*/ 2158633 h 2982545"/>
              <a:gd name="connsiteX50" fmla="*/ 2038642 w 5969143"/>
              <a:gd name="connsiteY50" fmla="*/ 2077670 h 2982545"/>
              <a:gd name="connsiteX51" fmla="*/ 2052931 w 5969143"/>
              <a:gd name="connsiteY51" fmla="*/ 1772870 h 2982545"/>
              <a:gd name="connsiteX52" fmla="*/ 1991019 w 5969143"/>
              <a:gd name="connsiteY52" fmla="*/ 1506171 h 2982545"/>
              <a:gd name="connsiteX53" fmla="*/ 1443331 w 5969143"/>
              <a:gd name="connsiteY53" fmla="*/ 1677620 h 2982545"/>
              <a:gd name="connsiteX54" fmla="*/ 995655 w 5969143"/>
              <a:gd name="connsiteY54" fmla="*/ 1968133 h 2982545"/>
              <a:gd name="connsiteX55" fmla="*/ 824207 w 5969143"/>
              <a:gd name="connsiteY55" fmla="*/ 2296745 h 2982545"/>
              <a:gd name="connsiteX56" fmla="*/ 671805 w 5969143"/>
              <a:gd name="connsiteY56" fmla="*/ 2982545 h 2982545"/>
              <a:gd name="connsiteX0" fmla="*/ 1038518 w 5969143"/>
              <a:gd name="connsiteY0" fmla="*/ 1768109 h 3031998"/>
              <a:gd name="connsiteX1" fmla="*/ 1167106 w 5969143"/>
              <a:gd name="connsiteY1" fmla="*/ 1606184 h 3031998"/>
              <a:gd name="connsiteX2" fmla="*/ 1290931 w 5969143"/>
              <a:gd name="connsiteY2" fmla="*/ 1487121 h 3031998"/>
              <a:gd name="connsiteX3" fmla="*/ 1476668 w 5969143"/>
              <a:gd name="connsiteY3" fmla="*/ 1291859 h 3031998"/>
              <a:gd name="connsiteX4" fmla="*/ 1471906 w 5969143"/>
              <a:gd name="connsiteY4" fmla="*/ 1234709 h 3031998"/>
              <a:gd name="connsiteX5" fmla="*/ 1381418 w 5969143"/>
              <a:gd name="connsiteY5" fmla="*/ 1320434 h 3031998"/>
              <a:gd name="connsiteX6" fmla="*/ 1305218 w 5969143"/>
              <a:gd name="connsiteY6" fmla="*/ 1401396 h 3031998"/>
              <a:gd name="connsiteX7" fmla="*/ 1100431 w 5969143"/>
              <a:gd name="connsiteY7" fmla="*/ 1610946 h 3031998"/>
              <a:gd name="connsiteX8" fmla="*/ 957556 w 5969143"/>
              <a:gd name="connsiteY8" fmla="*/ 1749059 h 3031998"/>
              <a:gd name="connsiteX9" fmla="*/ 809918 w 5969143"/>
              <a:gd name="connsiteY9" fmla="*/ 1968134 h 3031998"/>
              <a:gd name="connsiteX10" fmla="*/ 609893 w 5969143"/>
              <a:gd name="connsiteY10" fmla="*/ 2153871 h 3031998"/>
              <a:gd name="connsiteX11" fmla="*/ 319381 w 5969143"/>
              <a:gd name="connsiteY11" fmla="*/ 2249121 h 3031998"/>
              <a:gd name="connsiteX12" fmla="*/ 28868 w 5969143"/>
              <a:gd name="connsiteY12" fmla="*/ 2249121 h 3031998"/>
              <a:gd name="connsiteX13" fmla="*/ 33631 w 5969143"/>
              <a:gd name="connsiteY13" fmla="*/ 2153871 h 3031998"/>
              <a:gd name="connsiteX14" fmla="*/ 233656 w 5969143"/>
              <a:gd name="connsiteY14" fmla="*/ 2149109 h 3031998"/>
              <a:gd name="connsiteX15" fmla="*/ 400343 w 5969143"/>
              <a:gd name="connsiteY15" fmla="*/ 2134821 h 3031998"/>
              <a:gd name="connsiteX16" fmla="*/ 686093 w 5969143"/>
              <a:gd name="connsiteY16" fmla="*/ 2034809 h 3031998"/>
              <a:gd name="connsiteX17" fmla="*/ 814681 w 5969143"/>
              <a:gd name="connsiteY17" fmla="*/ 1896696 h 3031998"/>
              <a:gd name="connsiteX18" fmla="*/ 1048043 w 5969143"/>
              <a:gd name="connsiteY18" fmla="*/ 1539509 h 3031998"/>
              <a:gd name="connsiteX19" fmla="*/ 1257593 w 5969143"/>
              <a:gd name="connsiteY19" fmla="*/ 1268046 h 3031998"/>
              <a:gd name="connsiteX20" fmla="*/ 1443331 w 5969143"/>
              <a:gd name="connsiteY20" fmla="*/ 1077546 h 3031998"/>
              <a:gd name="connsiteX21" fmla="*/ 1714793 w 5969143"/>
              <a:gd name="connsiteY21" fmla="*/ 848946 h 3031998"/>
              <a:gd name="connsiteX22" fmla="*/ 2062456 w 5969143"/>
              <a:gd name="connsiteY22" fmla="*/ 563196 h 3031998"/>
              <a:gd name="connsiteX23" fmla="*/ 2405356 w 5969143"/>
              <a:gd name="connsiteY23" fmla="*/ 263159 h 3031998"/>
              <a:gd name="connsiteX24" fmla="*/ 2691106 w 5969143"/>
              <a:gd name="connsiteY24" fmla="*/ 15509 h 3031998"/>
              <a:gd name="connsiteX25" fmla="*/ 2762543 w 5969143"/>
              <a:gd name="connsiteY25" fmla="*/ 39321 h 3031998"/>
              <a:gd name="connsiteX26" fmla="*/ 2648243 w 5969143"/>
              <a:gd name="connsiteY26" fmla="*/ 148859 h 3031998"/>
              <a:gd name="connsiteX27" fmla="*/ 2519656 w 5969143"/>
              <a:gd name="connsiteY27" fmla="*/ 277446 h 3031998"/>
              <a:gd name="connsiteX28" fmla="*/ 2676818 w 5969143"/>
              <a:gd name="connsiteY28" fmla="*/ 520334 h 3031998"/>
              <a:gd name="connsiteX29" fmla="*/ 2929231 w 5969143"/>
              <a:gd name="connsiteY29" fmla="*/ 829896 h 3031998"/>
              <a:gd name="connsiteX30" fmla="*/ 3253081 w 5969143"/>
              <a:gd name="connsiteY30" fmla="*/ 1201371 h 3031998"/>
              <a:gd name="connsiteX31" fmla="*/ 3505493 w 5969143"/>
              <a:gd name="connsiteY31" fmla="*/ 991821 h 3031998"/>
              <a:gd name="connsiteX32" fmla="*/ 4057943 w 5969143"/>
              <a:gd name="connsiteY32" fmla="*/ 1382346 h 3031998"/>
              <a:gd name="connsiteX33" fmla="*/ 5043780 w 5969143"/>
              <a:gd name="connsiteY33" fmla="*/ 1182322 h 3031998"/>
              <a:gd name="connsiteX34" fmla="*/ 5858168 w 5969143"/>
              <a:gd name="connsiteY34" fmla="*/ 334596 h 3031998"/>
              <a:gd name="connsiteX35" fmla="*/ 5967706 w 5969143"/>
              <a:gd name="connsiteY35" fmla="*/ 325072 h 3031998"/>
              <a:gd name="connsiteX36" fmla="*/ 5796255 w 5969143"/>
              <a:gd name="connsiteY36" fmla="*/ 556053 h 3031998"/>
              <a:gd name="connsiteX37" fmla="*/ 5165225 w 5969143"/>
              <a:gd name="connsiteY37" fmla="*/ 1182322 h 3031998"/>
              <a:gd name="connsiteX38" fmla="*/ 3610269 w 5969143"/>
              <a:gd name="connsiteY38" fmla="*/ 2577733 h 3031998"/>
              <a:gd name="connsiteX39" fmla="*/ 3148307 w 5969143"/>
              <a:gd name="connsiteY39" fmla="*/ 2291982 h 3031998"/>
              <a:gd name="connsiteX40" fmla="*/ 3134018 w 5969143"/>
              <a:gd name="connsiteY40" fmla="*/ 1253759 h 3031998"/>
              <a:gd name="connsiteX41" fmla="*/ 2448218 w 5969143"/>
              <a:gd name="connsiteY41" fmla="*/ 429845 h 3031998"/>
              <a:gd name="connsiteX42" fmla="*/ 1905293 w 5969143"/>
              <a:gd name="connsiteY42" fmla="*/ 925145 h 3031998"/>
              <a:gd name="connsiteX43" fmla="*/ 2214856 w 5969143"/>
              <a:gd name="connsiteY43" fmla="*/ 2139583 h 3031998"/>
              <a:gd name="connsiteX44" fmla="*/ 1829094 w 5969143"/>
              <a:gd name="connsiteY44" fmla="*/ 2301509 h 3031998"/>
              <a:gd name="connsiteX45" fmla="*/ 1786232 w 5969143"/>
              <a:gd name="connsiteY45" fmla="*/ 2582495 h 3031998"/>
              <a:gd name="connsiteX46" fmla="*/ 852780 w 5969143"/>
              <a:gd name="connsiteY46" fmla="*/ 2587256 h 3031998"/>
              <a:gd name="connsiteX47" fmla="*/ 852781 w 5969143"/>
              <a:gd name="connsiteY47" fmla="*/ 2391996 h 3031998"/>
              <a:gd name="connsiteX48" fmla="*/ 1695743 w 5969143"/>
              <a:gd name="connsiteY48" fmla="*/ 2387233 h 3031998"/>
              <a:gd name="connsiteX49" fmla="*/ 1910056 w 5969143"/>
              <a:gd name="connsiteY49" fmla="*/ 2158633 h 3031998"/>
              <a:gd name="connsiteX50" fmla="*/ 2038642 w 5969143"/>
              <a:gd name="connsiteY50" fmla="*/ 2077670 h 3031998"/>
              <a:gd name="connsiteX51" fmla="*/ 2052931 w 5969143"/>
              <a:gd name="connsiteY51" fmla="*/ 1772870 h 3031998"/>
              <a:gd name="connsiteX52" fmla="*/ 1991019 w 5969143"/>
              <a:gd name="connsiteY52" fmla="*/ 1506171 h 3031998"/>
              <a:gd name="connsiteX53" fmla="*/ 1443331 w 5969143"/>
              <a:gd name="connsiteY53" fmla="*/ 1677620 h 3031998"/>
              <a:gd name="connsiteX54" fmla="*/ 995655 w 5969143"/>
              <a:gd name="connsiteY54" fmla="*/ 1968133 h 3031998"/>
              <a:gd name="connsiteX55" fmla="*/ 824207 w 5969143"/>
              <a:gd name="connsiteY55" fmla="*/ 2296745 h 3031998"/>
              <a:gd name="connsiteX56" fmla="*/ 671805 w 5969143"/>
              <a:gd name="connsiteY56" fmla="*/ 2982545 h 3031998"/>
              <a:gd name="connsiteX57" fmla="*/ 667043 w 5969143"/>
              <a:gd name="connsiteY57" fmla="*/ 2977783 h 3031998"/>
              <a:gd name="connsiteX0" fmla="*/ 1038518 w 5969143"/>
              <a:gd name="connsiteY0" fmla="*/ 1768109 h 3196865"/>
              <a:gd name="connsiteX1" fmla="*/ 1167106 w 5969143"/>
              <a:gd name="connsiteY1" fmla="*/ 1606184 h 3196865"/>
              <a:gd name="connsiteX2" fmla="*/ 1290931 w 5969143"/>
              <a:gd name="connsiteY2" fmla="*/ 1487121 h 3196865"/>
              <a:gd name="connsiteX3" fmla="*/ 1476668 w 5969143"/>
              <a:gd name="connsiteY3" fmla="*/ 1291859 h 3196865"/>
              <a:gd name="connsiteX4" fmla="*/ 1471906 w 5969143"/>
              <a:gd name="connsiteY4" fmla="*/ 1234709 h 3196865"/>
              <a:gd name="connsiteX5" fmla="*/ 1381418 w 5969143"/>
              <a:gd name="connsiteY5" fmla="*/ 1320434 h 3196865"/>
              <a:gd name="connsiteX6" fmla="*/ 1305218 w 5969143"/>
              <a:gd name="connsiteY6" fmla="*/ 1401396 h 3196865"/>
              <a:gd name="connsiteX7" fmla="*/ 1100431 w 5969143"/>
              <a:gd name="connsiteY7" fmla="*/ 1610946 h 3196865"/>
              <a:gd name="connsiteX8" fmla="*/ 957556 w 5969143"/>
              <a:gd name="connsiteY8" fmla="*/ 1749059 h 3196865"/>
              <a:gd name="connsiteX9" fmla="*/ 809918 w 5969143"/>
              <a:gd name="connsiteY9" fmla="*/ 1968134 h 3196865"/>
              <a:gd name="connsiteX10" fmla="*/ 609893 w 5969143"/>
              <a:gd name="connsiteY10" fmla="*/ 2153871 h 3196865"/>
              <a:gd name="connsiteX11" fmla="*/ 319381 w 5969143"/>
              <a:gd name="connsiteY11" fmla="*/ 2249121 h 3196865"/>
              <a:gd name="connsiteX12" fmla="*/ 28868 w 5969143"/>
              <a:gd name="connsiteY12" fmla="*/ 2249121 h 3196865"/>
              <a:gd name="connsiteX13" fmla="*/ 33631 w 5969143"/>
              <a:gd name="connsiteY13" fmla="*/ 2153871 h 3196865"/>
              <a:gd name="connsiteX14" fmla="*/ 233656 w 5969143"/>
              <a:gd name="connsiteY14" fmla="*/ 2149109 h 3196865"/>
              <a:gd name="connsiteX15" fmla="*/ 400343 w 5969143"/>
              <a:gd name="connsiteY15" fmla="*/ 2134821 h 3196865"/>
              <a:gd name="connsiteX16" fmla="*/ 686093 w 5969143"/>
              <a:gd name="connsiteY16" fmla="*/ 2034809 h 3196865"/>
              <a:gd name="connsiteX17" fmla="*/ 814681 w 5969143"/>
              <a:gd name="connsiteY17" fmla="*/ 1896696 h 3196865"/>
              <a:gd name="connsiteX18" fmla="*/ 1048043 w 5969143"/>
              <a:gd name="connsiteY18" fmla="*/ 1539509 h 3196865"/>
              <a:gd name="connsiteX19" fmla="*/ 1257593 w 5969143"/>
              <a:gd name="connsiteY19" fmla="*/ 1268046 h 3196865"/>
              <a:gd name="connsiteX20" fmla="*/ 1443331 w 5969143"/>
              <a:gd name="connsiteY20" fmla="*/ 1077546 h 3196865"/>
              <a:gd name="connsiteX21" fmla="*/ 1714793 w 5969143"/>
              <a:gd name="connsiteY21" fmla="*/ 848946 h 3196865"/>
              <a:gd name="connsiteX22" fmla="*/ 2062456 w 5969143"/>
              <a:gd name="connsiteY22" fmla="*/ 563196 h 3196865"/>
              <a:gd name="connsiteX23" fmla="*/ 2405356 w 5969143"/>
              <a:gd name="connsiteY23" fmla="*/ 263159 h 3196865"/>
              <a:gd name="connsiteX24" fmla="*/ 2691106 w 5969143"/>
              <a:gd name="connsiteY24" fmla="*/ 15509 h 3196865"/>
              <a:gd name="connsiteX25" fmla="*/ 2762543 w 5969143"/>
              <a:gd name="connsiteY25" fmla="*/ 39321 h 3196865"/>
              <a:gd name="connsiteX26" fmla="*/ 2648243 w 5969143"/>
              <a:gd name="connsiteY26" fmla="*/ 148859 h 3196865"/>
              <a:gd name="connsiteX27" fmla="*/ 2519656 w 5969143"/>
              <a:gd name="connsiteY27" fmla="*/ 277446 h 3196865"/>
              <a:gd name="connsiteX28" fmla="*/ 2676818 w 5969143"/>
              <a:gd name="connsiteY28" fmla="*/ 520334 h 3196865"/>
              <a:gd name="connsiteX29" fmla="*/ 2929231 w 5969143"/>
              <a:gd name="connsiteY29" fmla="*/ 829896 h 3196865"/>
              <a:gd name="connsiteX30" fmla="*/ 3253081 w 5969143"/>
              <a:gd name="connsiteY30" fmla="*/ 1201371 h 3196865"/>
              <a:gd name="connsiteX31" fmla="*/ 3505493 w 5969143"/>
              <a:gd name="connsiteY31" fmla="*/ 991821 h 3196865"/>
              <a:gd name="connsiteX32" fmla="*/ 4057943 w 5969143"/>
              <a:gd name="connsiteY32" fmla="*/ 1382346 h 3196865"/>
              <a:gd name="connsiteX33" fmla="*/ 5043780 w 5969143"/>
              <a:gd name="connsiteY33" fmla="*/ 1182322 h 3196865"/>
              <a:gd name="connsiteX34" fmla="*/ 5858168 w 5969143"/>
              <a:gd name="connsiteY34" fmla="*/ 334596 h 3196865"/>
              <a:gd name="connsiteX35" fmla="*/ 5967706 w 5969143"/>
              <a:gd name="connsiteY35" fmla="*/ 325072 h 3196865"/>
              <a:gd name="connsiteX36" fmla="*/ 5796255 w 5969143"/>
              <a:gd name="connsiteY36" fmla="*/ 556053 h 3196865"/>
              <a:gd name="connsiteX37" fmla="*/ 5165225 w 5969143"/>
              <a:gd name="connsiteY37" fmla="*/ 1182322 h 3196865"/>
              <a:gd name="connsiteX38" fmla="*/ 3610269 w 5969143"/>
              <a:gd name="connsiteY38" fmla="*/ 2577733 h 3196865"/>
              <a:gd name="connsiteX39" fmla="*/ 3148307 w 5969143"/>
              <a:gd name="connsiteY39" fmla="*/ 2291982 h 3196865"/>
              <a:gd name="connsiteX40" fmla="*/ 3134018 w 5969143"/>
              <a:gd name="connsiteY40" fmla="*/ 1253759 h 3196865"/>
              <a:gd name="connsiteX41" fmla="*/ 2448218 w 5969143"/>
              <a:gd name="connsiteY41" fmla="*/ 429845 h 3196865"/>
              <a:gd name="connsiteX42" fmla="*/ 1905293 w 5969143"/>
              <a:gd name="connsiteY42" fmla="*/ 925145 h 3196865"/>
              <a:gd name="connsiteX43" fmla="*/ 2214856 w 5969143"/>
              <a:gd name="connsiteY43" fmla="*/ 2139583 h 3196865"/>
              <a:gd name="connsiteX44" fmla="*/ 1829094 w 5969143"/>
              <a:gd name="connsiteY44" fmla="*/ 2301509 h 3196865"/>
              <a:gd name="connsiteX45" fmla="*/ 1786232 w 5969143"/>
              <a:gd name="connsiteY45" fmla="*/ 2582495 h 3196865"/>
              <a:gd name="connsiteX46" fmla="*/ 852780 w 5969143"/>
              <a:gd name="connsiteY46" fmla="*/ 2587256 h 3196865"/>
              <a:gd name="connsiteX47" fmla="*/ 852781 w 5969143"/>
              <a:gd name="connsiteY47" fmla="*/ 2391996 h 3196865"/>
              <a:gd name="connsiteX48" fmla="*/ 1695743 w 5969143"/>
              <a:gd name="connsiteY48" fmla="*/ 2387233 h 3196865"/>
              <a:gd name="connsiteX49" fmla="*/ 1910056 w 5969143"/>
              <a:gd name="connsiteY49" fmla="*/ 2158633 h 3196865"/>
              <a:gd name="connsiteX50" fmla="*/ 2038642 w 5969143"/>
              <a:gd name="connsiteY50" fmla="*/ 2077670 h 3196865"/>
              <a:gd name="connsiteX51" fmla="*/ 2052931 w 5969143"/>
              <a:gd name="connsiteY51" fmla="*/ 1772870 h 3196865"/>
              <a:gd name="connsiteX52" fmla="*/ 1991019 w 5969143"/>
              <a:gd name="connsiteY52" fmla="*/ 1506171 h 3196865"/>
              <a:gd name="connsiteX53" fmla="*/ 1443331 w 5969143"/>
              <a:gd name="connsiteY53" fmla="*/ 1677620 h 3196865"/>
              <a:gd name="connsiteX54" fmla="*/ 995655 w 5969143"/>
              <a:gd name="connsiteY54" fmla="*/ 1968133 h 3196865"/>
              <a:gd name="connsiteX55" fmla="*/ 824207 w 5969143"/>
              <a:gd name="connsiteY55" fmla="*/ 2296745 h 3196865"/>
              <a:gd name="connsiteX56" fmla="*/ 671805 w 5969143"/>
              <a:gd name="connsiteY56" fmla="*/ 2982545 h 3196865"/>
              <a:gd name="connsiteX57" fmla="*/ 671806 w 5969143"/>
              <a:gd name="connsiteY57" fmla="*/ 3196858 h 3196865"/>
              <a:gd name="connsiteX0" fmla="*/ 1038518 w 5969143"/>
              <a:gd name="connsiteY0" fmla="*/ 1768109 h 3196874"/>
              <a:gd name="connsiteX1" fmla="*/ 1167106 w 5969143"/>
              <a:gd name="connsiteY1" fmla="*/ 1606184 h 3196874"/>
              <a:gd name="connsiteX2" fmla="*/ 1290931 w 5969143"/>
              <a:gd name="connsiteY2" fmla="*/ 1487121 h 3196874"/>
              <a:gd name="connsiteX3" fmla="*/ 1476668 w 5969143"/>
              <a:gd name="connsiteY3" fmla="*/ 1291859 h 3196874"/>
              <a:gd name="connsiteX4" fmla="*/ 1471906 w 5969143"/>
              <a:gd name="connsiteY4" fmla="*/ 1234709 h 3196874"/>
              <a:gd name="connsiteX5" fmla="*/ 1381418 w 5969143"/>
              <a:gd name="connsiteY5" fmla="*/ 1320434 h 3196874"/>
              <a:gd name="connsiteX6" fmla="*/ 1305218 w 5969143"/>
              <a:gd name="connsiteY6" fmla="*/ 1401396 h 3196874"/>
              <a:gd name="connsiteX7" fmla="*/ 1100431 w 5969143"/>
              <a:gd name="connsiteY7" fmla="*/ 1610946 h 3196874"/>
              <a:gd name="connsiteX8" fmla="*/ 957556 w 5969143"/>
              <a:gd name="connsiteY8" fmla="*/ 1749059 h 3196874"/>
              <a:gd name="connsiteX9" fmla="*/ 809918 w 5969143"/>
              <a:gd name="connsiteY9" fmla="*/ 1968134 h 3196874"/>
              <a:gd name="connsiteX10" fmla="*/ 609893 w 5969143"/>
              <a:gd name="connsiteY10" fmla="*/ 2153871 h 3196874"/>
              <a:gd name="connsiteX11" fmla="*/ 319381 w 5969143"/>
              <a:gd name="connsiteY11" fmla="*/ 2249121 h 3196874"/>
              <a:gd name="connsiteX12" fmla="*/ 28868 w 5969143"/>
              <a:gd name="connsiteY12" fmla="*/ 2249121 h 3196874"/>
              <a:gd name="connsiteX13" fmla="*/ 33631 w 5969143"/>
              <a:gd name="connsiteY13" fmla="*/ 2153871 h 3196874"/>
              <a:gd name="connsiteX14" fmla="*/ 233656 w 5969143"/>
              <a:gd name="connsiteY14" fmla="*/ 2149109 h 3196874"/>
              <a:gd name="connsiteX15" fmla="*/ 400343 w 5969143"/>
              <a:gd name="connsiteY15" fmla="*/ 2134821 h 3196874"/>
              <a:gd name="connsiteX16" fmla="*/ 686093 w 5969143"/>
              <a:gd name="connsiteY16" fmla="*/ 2034809 h 3196874"/>
              <a:gd name="connsiteX17" fmla="*/ 814681 w 5969143"/>
              <a:gd name="connsiteY17" fmla="*/ 1896696 h 3196874"/>
              <a:gd name="connsiteX18" fmla="*/ 1048043 w 5969143"/>
              <a:gd name="connsiteY18" fmla="*/ 1539509 h 3196874"/>
              <a:gd name="connsiteX19" fmla="*/ 1257593 w 5969143"/>
              <a:gd name="connsiteY19" fmla="*/ 1268046 h 3196874"/>
              <a:gd name="connsiteX20" fmla="*/ 1443331 w 5969143"/>
              <a:gd name="connsiteY20" fmla="*/ 1077546 h 3196874"/>
              <a:gd name="connsiteX21" fmla="*/ 1714793 w 5969143"/>
              <a:gd name="connsiteY21" fmla="*/ 848946 h 3196874"/>
              <a:gd name="connsiteX22" fmla="*/ 2062456 w 5969143"/>
              <a:gd name="connsiteY22" fmla="*/ 563196 h 3196874"/>
              <a:gd name="connsiteX23" fmla="*/ 2405356 w 5969143"/>
              <a:gd name="connsiteY23" fmla="*/ 263159 h 3196874"/>
              <a:gd name="connsiteX24" fmla="*/ 2691106 w 5969143"/>
              <a:gd name="connsiteY24" fmla="*/ 15509 h 3196874"/>
              <a:gd name="connsiteX25" fmla="*/ 2762543 w 5969143"/>
              <a:gd name="connsiteY25" fmla="*/ 39321 h 3196874"/>
              <a:gd name="connsiteX26" fmla="*/ 2648243 w 5969143"/>
              <a:gd name="connsiteY26" fmla="*/ 148859 h 3196874"/>
              <a:gd name="connsiteX27" fmla="*/ 2519656 w 5969143"/>
              <a:gd name="connsiteY27" fmla="*/ 277446 h 3196874"/>
              <a:gd name="connsiteX28" fmla="*/ 2676818 w 5969143"/>
              <a:gd name="connsiteY28" fmla="*/ 520334 h 3196874"/>
              <a:gd name="connsiteX29" fmla="*/ 2929231 w 5969143"/>
              <a:gd name="connsiteY29" fmla="*/ 829896 h 3196874"/>
              <a:gd name="connsiteX30" fmla="*/ 3253081 w 5969143"/>
              <a:gd name="connsiteY30" fmla="*/ 1201371 h 3196874"/>
              <a:gd name="connsiteX31" fmla="*/ 3505493 w 5969143"/>
              <a:gd name="connsiteY31" fmla="*/ 991821 h 3196874"/>
              <a:gd name="connsiteX32" fmla="*/ 4057943 w 5969143"/>
              <a:gd name="connsiteY32" fmla="*/ 1382346 h 3196874"/>
              <a:gd name="connsiteX33" fmla="*/ 5043780 w 5969143"/>
              <a:gd name="connsiteY33" fmla="*/ 1182322 h 3196874"/>
              <a:gd name="connsiteX34" fmla="*/ 5858168 w 5969143"/>
              <a:gd name="connsiteY34" fmla="*/ 334596 h 3196874"/>
              <a:gd name="connsiteX35" fmla="*/ 5967706 w 5969143"/>
              <a:gd name="connsiteY35" fmla="*/ 325072 h 3196874"/>
              <a:gd name="connsiteX36" fmla="*/ 5796255 w 5969143"/>
              <a:gd name="connsiteY36" fmla="*/ 556053 h 3196874"/>
              <a:gd name="connsiteX37" fmla="*/ 5165225 w 5969143"/>
              <a:gd name="connsiteY37" fmla="*/ 1182322 h 3196874"/>
              <a:gd name="connsiteX38" fmla="*/ 3610269 w 5969143"/>
              <a:gd name="connsiteY38" fmla="*/ 2577733 h 3196874"/>
              <a:gd name="connsiteX39" fmla="*/ 3148307 w 5969143"/>
              <a:gd name="connsiteY39" fmla="*/ 2291982 h 3196874"/>
              <a:gd name="connsiteX40" fmla="*/ 3134018 w 5969143"/>
              <a:gd name="connsiteY40" fmla="*/ 1253759 h 3196874"/>
              <a:gd name="connsiteX41" fmla="*/ 2448218 w 5969143"/>
              <a:gd name="connsiteY41" fmla="*/ 429845 h 3196874"/>
              <a:gd name="connsiteX42" fmla="*/ 1905293 w 5969143"/>
              <a:gd name="connsiteY42" fmla="*/ 925145 h 3196874"/>
              <a:gd name="connsiteX43" fmla="*/ 2214856 w 5969143"/>
              <a:gd name="connsiteY43" fmla="*/ 2139583 h 3196874"/>
              <a:gd name="connsiteX44" fmla="*/ 1829094 w 5969143"/>
              <a:gd name="connsiteY44" fmla="*/ 2301509 h 3196874"/>
              <a:gd name="connsiteX45" fmla="*/ 1786232 w 5969143"/>
              <a:gd name="connsiteY45" fmla="*/ 2582495 h 3196874"/>
              <a:gd name="connsiteX46" fmla="*/ 852780 w 5969143"/>
              <a:gd name="connsiteY46" fmla="*/ 2587256 h 3196874"/>
              <a:gd name="connsiteX47" fmla="*/ 852781 w 5969143"/>
              <a:gd name="connsiteY47" fmla="*/ 2391996 h 3196874"/>
              <a:gd name="connsiteX48" fmla="*/ 1695743 w 5969143"/>
              <a:gd name="connsiteY48" fmla="*/ 2387233 h 3196874"/>
              <a:gd name="connsiteX49" fmla="*/ 1910056 w 5969143"/>
              <a:gd name="connsiteY49" fmla="*/ 2158633 h 3196874"/>
              <a:gd name="connsiteX50" fmla="*/ 2038642 w 5969143"/>
              <a:gd name="connsiteY50" fmla="*/ 2077670 h 3196874"/>
              <a:gd name="connsiteX51" fmla="*/ 2052931 w 5969143"/>
              <a:gd name="connsiteY51" fmla="*/ 1772870 h 3196874"/>
              <a:gd name="connsiteX52" fmla="*/ 1991019 w 5969143"/>
              <a:gd name="connsiteY52" fmla="*/ 1506171 h 3196874"/>
              <a:gd name="connsiteX53" fmla="*/ 1443331 w 5969143"/>
              <a:gd name="connsiteY53" fmla="*/ 1677620 h 3196874"/>
              <a:gd name="connsiteX54" fmla="*/ 995655 w 5969143"/>
              <a:gd name="connsiteY54" fmla="*/ 1968133 h 3196874"/>
              <a:gd name="connsiteX55" fmla="*/ 824207 w 5969143"/>
              <a:gd name="connsiteY55" fmla="*/ 2296745 h 3196874"/>
              <a:gd name="connsiteX56" fmla="*/ 671805 w 5969143"/>
              <a:gd name="connsiteY56" fmla="*/ 2982545 h 3196874"/>
              <a:gd name="connsiteX57" fmla="*/ 671806 w 5969143"/>
              <a:gd name="connsiteY57" fmla="*/ 3196858 h 3196874"/>
              <a:gd name="connsiteX0" fmla="*/ 1038518 w 5969143"/>
              <a:gd name="connsiteY0" fmla="*/ 1768109 h 3205060"/>
              <a:gd name="connsiteX1" fmla="*/ 1167106 w 5969143"/>
              <a:gd name="connsiteY1" fmla="*/ 1606184 h 3205060"/>
              <a:gd name="connsiteX2" fmla="*/ 1290931 w 5969143"/>
              <a:gd name="connsiteY2" fmla="*/ 1487121 h 3205060"/>
              <a:gd name="connsiteX3" fmla="*/ 1476668 w 5969143"/>
              <a:gd name="connsiteY3" fmla="*/ 1291859 h 3205060"/>
              <a:gd name="connsiteX4" fmla="*/ 1471906 w 5969143"/>
              <a:gd name="connsiteY4" fmla="*/ 1234709 h 3205060"/>
              <a:gd name="connsiteX5" fmla="*/ 1381418 w 5969143"/>
              <a:gd name="connsiteY5" fmla="*/ 1320434 h 3205060"/>
              <a:gd name="connsiteX6" fmla="*/ 1305218 w 5969143"/>
              <a:gd name="connsiteY6" fmla="*/ 1401396 h 3205060"/>
              <a:gd name="connsiteX7" fmla="*/ 1100431 w 5969143"/>
              <a:gd name="connsiteY7" fmla="*/ 1610946 h 3205060"/>
              <a:gd name="connsiteX8" fmla="*/ 957556 w 5969143"/>
              <a:gd name="connsiteY8" fmla="*/ 1749059 h 3205060"/>
              <a:gd name="connsiteX9" fmla="*/ 809918 w 5969143"/>
              <a:gd name="connsiteY9" fmla="*/ 1968134 h 3205060"/>
              <a:gd name="connsiteX10" fmla="*/ 609893 w 5969143"/>
              <a:gd name="connsiteY10" fmla="*/ 2153871 h 3205060"/>
              <a:gd name="connsiteX11" fmla="*/ 319381 w 5969143"/>
              <a:gd name="connsiteY11" fmla="*/ 2249121 h 3205060"/>
              <a:gd name="connsiteX12" fmla="*/ 28868 w 5969143"/>
              <a:gd name="connsiteY12" fmla="*/ 2249121 h 3205060"/>
              <a:gd name="connsiteX13" fmla="*/ 33631 w 5969143"/>
              <a:gd name="connsiteY13" fmla="*/ 2153871 h 3205060"/>
              <a:gd name="connsiteX14" fmla="*/ 233656 w 5969143"/>
              <a:gd name="connsiteY14" fmla="*/ 2149109 h 3205060"/>
              <a:gd name="connsiteX15" fmla="*/ 400343 w 5969143"/>
              <a:gd name="connsiteY15" fmla="*/ 2134821 h 3205060"/>
              <a:gd name="connsiteX16" fmla="*/ 686093 w 5969143"/>
              <a:gd name="connsiteY16" fmla="*/ 2034809 h 3205060"/>
              <a:gd name="connsiteX17" fmla="*/ 814681 w 5969143"/>
              <a:gd name="connsiteY17" fmla="*/ 1896696 h 3205060"/>
              <a:gd name="connsiteX18" fmla="*/ 1048043 w 5969143"/>
              <a:gd name="connsiteY18" fmla="*/ 1539509 h 3205060"/>
              <a:gd name="connsiteX19" fmla="*/ 1257593 w 5969143"/>
              <a:gd name="connsiteY19" fmla="*/ 1268046 h 3205060"/>
              <a:gd name="connsiteX20" fmla="*/ 1443331 w 5969143"/>
              <a:gd name="connsiteY20" fmla="*/ 1077546 h 3205060"/>
              <a:gd name="connsiteX21" fmla="*/ 1714793 w 5969143"/>
              <a:gd name="connsiteY21" fmla="*/ 848946 h 3205060"/>
              <a:gd name="connsiteX22" fmla="*/ 2062456 w 5969143"/>
              <a:gd name="connsiteY22" fmla="*/ 563196 h 3205060"/>
              <a:gd name="connsiteX23" fmla="*/ 2405356 w 5969143"/>
              <a:gd name="connsiteY23" fmla="*/ 263159 h 3205060"/>
              <a:gd name="connsiteX24" fmla="*/ 2691106 w 5969143"/>
              <a:gd name="connsiteY24" fmla="*/ 15509 h 3205060"/>
              <a:gd name="connsiteX25" fmla="*/ 2762543 w 5969143"/>
              <a:gd name="connsiteY25" fmla="*/ 39321 h 3205060"/>
              <a:gd name="connsiteX26" fmla="*/ 2648243 w 5969143"/>
              <a:gd name="connsiteY26" fmla="*/ 148859 h 3205060"/>
              <a:gd name="connsiteX27" fmla="*/ 2519656 w 5969143"/>
              <a:gd name="connsiteY27" fmla="*/ 277446 h 3205060"/>
              <a:gd name="connsiteX28" fmla="*/ 2676818 w 5969143"/>
              <a:gd name="connsiteY28" fmla="*/ 520334 h 3205060"/>
              <a:gd name="connsiteX29" fmla="*/ 2929231 w 5969143"/>
              <a:gd name="connsiteY29" fmla="*/ 829896 h 3205060"/>
              <a:gd name="connsiteX30" fmla="*/ 3253081 w 5969143"/>
              <a:gd name="connsiteY30" fmla="*/ 1201371 h 3205060"/>
              <a:gd name="connsiteX31" fmla="*/ 3505493 w 5969143"/>
              <a:gd name="connsiteY31" fmla="*/ 991821 h 3205060"/>
              <a:gd name="connsiteX32" fmla="*/ 4057943 w 5969143"/>
              <a:gd name="connsiteY32" fmla="*/ 1382346 h 3205060"/>
              <a:gd name="connsiteX33" fmla="*/ 5043780 w 5969143"/>
              <a:gd name="connsiteY33" fmla="*/ 1182322 h 3205060"/>
              <a:gd name="connsiteX34" fmla="*/ 5858168 w 5969143"/>
              <a:gd name="connsiteY34" fmla="*/ 334596 h 3205060"/>
              <a:gd name="connsiteX35" fmla="*/ 5967706 w 5969143"/>
              <a:gd name="connsiteY35" fmla="*/ 325072 h 3205060"/>
              <a:gd name="connsiteX36" fmla="*/ 5796255 w 5969143"/>
              <a:gd name="connsiteY36" fmla="*/ 556053 h 3205060"/>
              <a:gd name="connsiteX37" fmla="*/ 5165225 w 5969143"/>
              <a:gd name="connsiteY37" fmla="*/ 1182322 h 3205060"/>
              <a:gd name="connsiteX38" fmla="*/ 3610269 w 5969143"/>
              <a:gd name="connsiteY38" fmla="*/ 2577733 h 3205060"/>
              <a:gd name="connsiteX39" fmla="*/ 3148307 w 5969143"/>
              <a:gd name="connsiteY39" fmla="*/ 2291982 h 3205060"/>
              <a:gd name="connsiteX40" fmla="*/ 3134018 w 5969143"/>
              <a:gd name="connsiteY40" fmla="*/ 1253759 h 3205060"/>
              <a:gd name="connsiteX41" fmla="*/ 2448218 w 5969143"/>
              <a:gd name="connsiteY41" fmla="*/ 429845 h 3205060"/>
              <a:gd name="connsiteX42" fmla="*/ 1905293 w 5969143"/>
              <a:gd name="connsiteY42" fmla="*/ 925145 h 3205060"/>
              <a:gd name="connsiteX43" fmla="*/ 2214856 w 5969143"/>
              <a:gd name="connsiteY43" fmla="*/ 2139583 h 3205060"/>
              <a:gd name="connsiteX44" fmla="*/ 1829094 w 5969143"/>
              <a:gd name="connsiteY44" fmla="*/ 2301509 h 3205060"/>
              <a:gd name="connsiteX45" fmla="*/ 1786232 w 5969143"/>
              <a:gd name="connsiteY45" fmla="*/ 2582495 h 3205060"/>
              <a:gd name="connsiteX46" fmla="*/ 852780 w 5969143"/>
              <a:gd name="connsiteY46" fmla="*/ 2587256 h 3205060"/>
              <a:gd name="connsiteX47" fmla="*/ 852781 w 5969143"/>
              <a:gd name="connsiteY47" fmla="*/ 2391996 h 3205060"/>
              <a:gd name="connsiteX48" fmla="*/ 1695743 w 5969143"/>
              <a:gd name="connsiteY48" fmla="*/ 2387233 h 3205060"/>
              <a:gd name="connsiteX49" fmla="*/ 1910056 w 5969143"/>
              <a:gd name="connsiteY49" fmla="*/ 2158633 h 3205060"/>
              <a:gd name="connsiteX50" fmla="*/ 2038642 w 5969143"/>
              <a:gd name="connsiteY50" fmla="*/ 2077670 h 3205060"/>
              <a:gd name="connsiteX51" fmla="*/ 2052931 w 5969143"/>
              <a:gd name="connsiteY51" fmla="*/ 1772870 h 3205060"/>
              <a:gd name="connsiteX52" fmla="*/ 1991019 w 5969143"/>
              <a:gd name="connsiteY52" fmla="*/ 1506171 h 3205060"/>
              <a:gd name="connsiteX53" fmla="*/ 1443331 w 5969143"/>
              <a:gd name="connsiteY53" fmla="*/ 1677620 h 3205060"/>
              <a:gd name="connsiteX54" fmla="*/ 995655 w 5969143"/>
              <a:gd name="connsiteY54" fmla="*/ 1968133 h 3205060"/>
              <a:gd name="connsiteX55" fmla="*/ 824207 w 5969143"/>
              <a:gd name="connsiteY55" fmla="*/ 2296745 h 3205060"/>
              <a:gd name="connsiteX56" fmla="*/ 671805 w 5969143"/>
              <a:gd name="connsiteY56" fmla="*/ 2982545 h 3205060"/>
              <a:gd name="connsiteX57" fmla="*/ 671806 w 5969143"/>
              <a:gd name="connsiteY57" fmla="*/ 3196858 h 3205060"/>
              <a:gd name="connsiteX0" fmla="*/ 1038518 w 5969143"/>
              <a:gd name="connsiteY0" fmla="*/ 1768109 h 3801696"/>
              <a:gd name="connsiteX1" fmla="*/ 1167106 w 5969143"/>
              <a:gd name="connsiteY1" fmla="*/ 1606184 h 3801696"/>
              <a:gd name="connsiteX2" fmla="*/ 1290931 w 5969143"/>
              <a:gd name="connsiteY2" fmla="*/ 1487121 h 3801696"/>
              <a:gd name="connsiteX3" fmla="*/ 1476668 w 5969143"/>
              <a:gd name="connsiteY3" fmla="*/ 1291859 h 3801696"/>
              <a:gd name="connsiteX4" fmla="*/ 1471906 w 5969143"/>
              <a:gd name="connsiteY4" fmla="*/ 1234709 h 3801696"/>
              <a:gd name="connsiteX5" fmla="*/ 1381418 w 5969143"/>
              <a:gd name="connsiteY5" fmla="*/ 1320434 h 3801696"/>
              <a:gd name="connsiteX6" fmla="*/ 1305218 w 5969143"/>
              <a:gd name="connsiteY6" fmla="*/ 1401396 h 3801696"/>
              <a:gd name="connsiteX7" fmla="*/ 1100431 w 5969143"/>
              <a:gd name="connsiteY7" fmla="*/ 1610946 h 3801696"/>
              <a:gd name="connsiteX8" fmla="*/ 957556 w 5969143"/>
              <a:gd name="connsiteY8" fmla="*/ 1749059 h 3801696"/>
              <a:gd name="connsiteX9" fmla="*/ 809918 w 5969143"/>
              <a:gd name="connsiteY9" fmla="*/ 1968134 h 3801696"/>
              <a:gd name="connsiteX10" fmla="*/ 609893 w 5969143"/>
              <a:gd name="connsiteY10" fmla="*/ 2153871 h 3801696"/>
              <a:gd name="connsiteX11" fmla="*/ 319381 w 5969143"/>
              <a:gd name="connsiteY11" fmla="*/ 2249121 h 3801696"/>
              <a:gd name="connsiteX12" fmla="*/ 28868 w 5969143"/>
              <a:gd name="connsiteY12" fmla="*/ 2249121 h 3801696"/>
              <a:gd name="connsiteX13" fmla="*/ 33631 w 5969143"/>
              <a:gd name="connsiteY13" fmla="*/ 2153871 h 3801696"/>
              <a:gd name="connsiteX14" fmla="*/ 233656 w 5969143"/>
              <a:gd name="connsiteY14" fmla="*/ 2149109 h 3801696"/>
              <a:gd name="connsiteX15" fmla="*/ 400343 w 5969143"/>
              <a:gd name="connsiteY15" fmla="*/ 2134821 h 3801696"/>
              <a:gd name="connsiteX16" fmla="*/ 686093 w 5969143"/>
              <a:gd name="connsiteY16" fmla="*/ 2034809 h 3801696"/>
              <a:gd name="connsiteX17" fmla="*/ 814681 w 5969143"/>
              <a:gd name="connsiteY17" fmla="*/ 1896696 h 3801696"/>
              <a:gd name="connsiteX18" fmla="*/ 1048043 w 5969143"/>
              <a:gd name="connsiteY18" fmla="*/ 1539509 h 3801696"/>
              <a:gd name="connsiteX19" fmla="*/ 1257593 w 5969143"/>
              <a:gd name="connsiteY19" fmla="*/ 1268046 h 3801696"/>
              <a:gd name="connsiteX20" fmla="*/ 1443331 w 5969143"/>
              <a:gd name="connsiteY20" fmla="*/ 1077546 h 3801696"/>
              <a:gd name="connsiteX21" fmla="*/ 1714793 w 5969143"/>
              <a:gd name="connsiteY21" fmla="*/ 848946 h 3801696"/>
              <a:gd name="connsiteX22" fmla="*/ 2062456 w 5969143"/>
              <a:gd name="connsiteY22" fmla="*/ 563196 h 3801696"/>
              <a:gd name="connsiteX23" fmla="*/ 2405356 w 5969143"/>
              <a:gd name="connsiteY23" fmla="*/ 263159 h 3801696"/>
              <a:gd name="connsiteX24" fmla="*/ 2691106 w 5969143"/>
              <a:gd name="connsiteY24" fmla="*/ 15509 h 3801696"/>
              <a:gd name="connsiteX25" fmla="*/ 2762543 w 5969143"/>
              <a:gd name="connsiteY25" fmla="*/ 39321 h 3801696"/>
              <a:gd name="connsiteX26" fmla="*/ 2648243 w 5969143"/>
              <a:gd name="connsiteY26" fmla="*/ 148859 h 3801696"/>
              <a:gd name="connsiteX27" fmla="*/ 2519656 w 5969143"/>
              <a:gd name="connsiteY27" fmla="*/ 277446 h 3801696"/>
              <a:gd name="connsiteX28" fmla="*/ 2676818 w 5969143"/>
              <a:gd name="connsiteY28" fmla="*/ 520334 h 3801696"/>
              <a:gd name="connsiteX29" fmla="*/ 2929231 w 5969143"/>
              <a:gd name="connsiteY29" fmla="*/ 829896 h 3801696"/>
              <a:gd name="connsiteX30" fmla="*/ 3253081 w 5969143"/>
              <a:gd name="connsiteY30" fmla="*/ 1201371 h 3801696"/>
              <a:gd name="connsiteX31" fmla="*/ 3505493 w 5969143"/>
              <a:gd name="connsiteY31" fmla="*/ 991821 h 3801696"/>
              <a:gd name="connsiteX32" fmla="*/ 4057943 w 5969143"/>
              <a:gd name="connsiteY32" fmla="*/ 1382346 h 3801696"/>
              <a:gd name="connsiteX33" fmla="*/ 5043780 w 5969143"/>
              <a:gd name="connsiteY33" fmla="*/ 1182322 h 3801696"/>
              <a:gd name="connsiteX34" fmla="*/ 5858168 w 5969143"/>
              <a:gd name="connsiteY34" fmla="*/ 334596 h 3801696"/>
              <a:gd name="connsiteX35" fmla="*/ 5967706 w 5969143"/>
              <a:gd name="connsiteY35" fmla="*/ 325072 h 3801696"/>
              <a:gd name="connsiteX36" fmla="*/ 5796255 w 5969143"/>
              <a:gd name="connsiteY36" fmla="*/ 556053 h 3801696"/>
              <a:gd name="connsiteX37" fmla="*/ 5165225 w 5969143"/>
              <a:gd name="connsiteY37" fmla="*/ 1182322 h 3801696"/>
              <a:gd name="connsiteX38" fmla="*/ 3610269 w 5969143"/>
              <a:gd name="connsiteY38" fmla="*/ 2577733 h 3801696"/>
              <a:gd name="connsiteX39" fmla="*/ 3148307 w 5969143"/>
              <a:gd name="connsiteY39" fmla="*/ 2291982 h 3801696"/>
              <a:gd name="connsiteX40" fmla="*/ 3134018 w 5969143"/>
              <a:gd name="connsiteY40" fmla="*/ 1253759 h 3801696"/>
              <a:gd name="connsiteX41" fmla="*/ 2448218 w 5969143"/>
              <a:gd name="connsiteY41" fmla="*/ 429845 h 3801696"/>
              <a:gd name="connsiteX42" fmla="*/ 1905293 w 5969143"/>
              <a:gd name="connsiteY42" fmla="*/ 925145 h 3801696"/>
              <a:gd name="connsiteX43" fmla="*/ 2214856 w 5969143"/>
              <a:gd name="connsiteY43" fmla="*/ 2139583 h 3801696"/>
              <a:gd name="connsiteX44" fmla="*/ 1829094 w 5969143"/>
              <a:gd name="connsiteY44" fmla="*/ 2301509 h 3801696"/>
              <a:gd name="connsiteX45" fmla="*/ 1786232 w 5969143"/>
              <a:gd name="connsiteY45" fmla="*/ 2582495 h 3801696"/>
              <a:gd name="connsiteX46" fmla="*/ 852780 w 5969143"/>
              <a:gd name="connsiteY46" fmla="*/ 2587256 h 3801696"/>
              <a:gd name="connsiteX47" fmla="*/ 852781 w 5969143"/>
              <a:gd name="connsiteY47" fmla="*/ 2391996 h 3801696"/>
              <a:gd name="connsiteX48" fmla="*/ 1695743 w 5969143"/>
              <a:gd name="connsiteY48" fmla="*/ 2387233 h 3801696"/>
              <a:gd name="connsiteX49" fmla="*/ 1910056 w 5969143"/>
              <a:gd name="connsiteY49" fmla="*/ 2158633 h 3801696"/>
              <a:gd name="connsiteX50" fmla="*/ 2038642 w 5969143"/>
              <a:gd name="connsiteY50" fmla="*/ 2077670 h 3801696"/>
              <a:gd name="connsiteX51" fmla="*/ 2052931 w 5969143"/>
              <a:gd name="connsiteY51" fmla="*/ 1772870 h 3801696"/>
              <a:gd name="connsiteX52" fmla="*/ 1991019 w 5969143"/>
              <a:gd name="connsiteY52" fmla="*/ 1506171 h 3801696"/>
              <a:gd name="connsiteX53" fmla="*/ 1443331 w 5969143"/>
              <a:gd name="connsiteY53" fmla="*/ 1677620 h 3801696"/>
              <a:gd name="connsiteX54" fmla="*/ 995655 w 5969143"/>
              <a:gd name="connsiteY54" fmla="*/ 1968133 h 3801696"/>
              <a:gd name="connsiteX55" fmla="*/ 824207 w 5969143"/>
              <a:gd name="connsiteY55" fmla="*/ 2296745 h 3801696"/>
              <a:gd name="connsiteX56" fmla="*/ 671805 w 5969143"/>
              <a:gd name="connsiteY56" fmla="*/ 2982545 h 3801696"/>
              <a:gd name="connsiteX57" fmla="*/ 714669 w 5969143"/>
              <a:gd name="connsiteY57" fmla="*/ 3801695 h 3801696"/>
              <a:gd name="connsiteX0" fmla="*/ 1038518 w 5969143"/>
              <a:gd name="connsiteY0" fmla="*/ 1768109 h 3865177"/>
              <a:gd name="connsiteX1" fmla="*/ 1167106 w 5969143"/>
              <a:gd name="connsiteY1" fmla="*/ 1606184 h 3865177"/>
              <a:gd name="connsiteX2" fmla="*/ 1290931 w 5969143"/>
              <a:gd name="connsiteY2" fmla="*/ 1487121 h 3865177"/>
              <a:gd name="connsiteX3" fmla="*/ 1476668 w 5969143"/>
              <a:gd name="connsiteY3" fmla="*/ 1291859 h 3865177"/>
              <a:gd name="connsiteX4" fmla="*/ 1471906 w 5969143"/>
              <a:gd name="connsiteY4" fmla="*/ 1234709 h 3865177"/>
              <a:gd name="connsiteX5" fmla="*/ 1381418 w 5969143"/>
              <a:gd name="connsiteY5" fmla="*/ 1320434 h 3865177"/>
              <a:gd name="connsiteX6" fmla="*/ 1305218 w 5969143"/>
              <a:gd name="connsiteY6" fmla="*/ 1401396 h 3865177"/>
              <a:gd name="connsiteX7" fmla="*/ 1100431 w 5969143"/>
              <a:gd name="connsiteY7" fmla="*/ 1610946 h 3865177"/>
              <a:gd name="connsiteX8" fmla="*/ 957556 w 5969143"/>
              <a:gd name="connsiteY8" fmla="*/ 1749059 h 3865177"/>
              <a:gd name="connsiteX9" fmla="*/ 809918 w 5969143"/>
              <a:gd name="connsiteY9" fmla="*/ 1968134 h 3865177"/>
              <a:gd name="connsiteX10" fmla="*/ 609893 w 5969143"/>
              <a:gd name="connsiteY10" fmla="*/ 2153871 h 3865177"/>
              <a:gd name="connsiteX11" fmla="*/ 319381 w 5969143"/>
              <a:gd name="connsiteY11" fmla="*/ 2249121 h 3865177"/>
              <a:gd name="connsiteX12" fmla="*/ 28868 w 5969143"/>
              <a:gd name="connsiteY12" fmla="*/ 2249121 h 3865177"/>
              <a:gd name="connsiteX13" fmla="*/ 33631 w 5969143"/>
              <a:gd name="connsiteY13" fmla="*/ 2153871 h 3865177"/>
              <a:gd name="connsiteX14" fmla="*/ 233656 w 5969143"/>
              <a:gd name="connsiteY14" fmla="*/ 2149109 h 3865177"/>
              <a:gd name="connsiteX15" fmla="*/ 400343 w 5969143"/>
              <a:gd name="connsiteY15" fmla="*/ 2134821 h 3865177"/>
              <a:gd name="connsiteX16" fmla="*/ 686093 w 5969143"/>
              <a:gd name="connsiteY16" fmla="*/ 2034809 h 3865177"/>
              <a:gd name="connsiteX17" fmla="*/ 814681 w 5969143"/>
              <a:gd name="connsiteY17" fmla="*/ 1896696 h 3865177"/>
              <a:gd name="connsiteX18" fmla="*/ 1048043 w 5969143"/>
              <a:gd name="connsiteY18" fmla="*/ 1539509 h 3865177"/>
              <a:gd name="connsiteX19" fmla="*/ 1257593 w 5969143"/>
              <a:gd name="connsiteY19" fmla="*/ 1268046 h 3865177"/>
              <a:gd name="connsiteX20" fmla="*/ 1443331 w 5969143"/>
              <a:gd name="connsiteY20" fmla="*/ 1077546 h 3865177"/>
              <a:gd name="connsiteX21" fmla="*/ 1714793 w 5969143"/>
              <a:gd name="connsiteY21" fmla="*/ 848946 h 3865177"/>
              <a:gd name="connsiteX22" fmla="*/ 2062456 w 5969143"/>
              <a:gd name="connsiteY22" fmla="*/ 563196 h 3865177"/>
              <a:gd name="connsiteX23" fmla="*/ 2405356 w 5969143"/>
              <a:gd name="connsiteY23" fmla="*/ 263159 h 3865177"/>
              <a:gd name="connsiteX24" fmla="*/ 2691106 w 5969143"/>
              <a:gd name="connsiteY24" fmla="*/ 15509 h 3865177"/>
              <a:gd name="connsiteX25" fmla="*/ 2762543 w 5969143"/>
              <a:gd name="connsiteY25" fmla="*/ 39321 h 3865177"/>
              <a:gd name="connsiteX26" fmla="*/ 2648243 w 5969143"/>
              <a:gd name="connsiteY26" fmla="*/ 148859 h 3865177"/>
              <a:gd name="connsiteX27" fmla="*/ 2519656 w 5969143"/>
              <a:gd name="connsiteY27" fmla="*/ 277446 h 3865177"/>
              <a:gd name="connsiteX28" fmla="*/ 2676818 w 5969143"/>
              <a:gd name="connsiteY28" fmla="*/ 520334 h 3865177"/>
              <a:gd name="connsiteX29" fmla="*/ 2929231 w 5969143"/>
              <a:gd name="connsiteY29" fmla="*/ 829896 h 3865177"/>
              <a:gd name="connsiteX30" fmla="*/ 3253081 w 5969143"/>
              <a:gd name="connsiteY30" fmla="*/ 1201371 h 3865177"/>
              <a:gd name="connsiteX31" fmla="*/ 3505493 w 5969143"/>
              <a:gd name="connsiteY31" fmla="*/ 991821 h 3865177"/>
              <a:gd name="connsiteX32" fmla="*/ 4057943 w 5969143"/>
              <a:gd name="connsiteY32" fmla="*/ 1382346 h 3865177"/>
              <a:gd name="connsiteX33" fmla="*/ 5043780 w 5969143"/>
              <a:gd name="connsiteY33" fmla="*/ 1182322 h 3865177"/>
              <a:gd name="connsiteX34" fmla="*/ 5858168 w 5969143"/>
              <a:gd name="connsiteY34" fmla="*/ 334596 h 3865177"/>
              <a:gd name="connsiteX35" fmla="*/ 5967706 w 5969143"/>
              <a:gd name="connsiteY35" fmla="*/ 325072 h 3865177"/>
              <a:gd name="connsiteX36" fmla="*/ 5796255 w 5969143"/>
              <a:gd name="connsiteY36" fmla="*/ 556053 h 3865177"/>
              <a:gd name="connsiteX37" fmla="*/ 5165225 w 5969143"/>
              <a:gd name="connsiteY37" fmla="*/ 1182322 h 3865177"/>
              <a:gd name="connsiteX38" fmla="*/ 3610269 w 5969143"/>
              <a:gd name="connsiteY38" fmla="*/ 2577733 h 3865177"/>
              <a:gd name="connsiteX39" fmla="*/ 3148307 w 5969143"/>
              <a:gd name="connsiteY39" fmla="*/ 2291982 h 3865177"/>
              <a:gd name="connsiteX40" fmla="*/ 3134018 w 5969143"/>
              <a:gd name="connsiteY40" fmla="*/ 1253759 h 3865177"/>
              <a:gd name="connsiteX41" fmla="*/ 2448218 w 5969143"/>
              <a:gd name="connsiteY41" fmla="*/ 429845 h 3865177"/>
              <a:gd name="connsiteX42" fmla="*/ 1905293 w 5969143"/>
              <a:gd name="connsiteY42" fmla="*/ 925145 h 3865177"/>
              <a:gd name="connsiteX43" fmla="*/ 2214856 w 5969143"/>
              <a:gd name="connsiteY43" fmla="*/ 2139583 h 3865177"/>
              <a:gd name="connsiteX44" fmla="*/ 1829094 w 5969143"/>
              <a:gd name="connsiteY44" fmla="*/ 2301509 h 3865177"/>
              <a:gd name="connsiteX45" fmla="*/ 1786232 w 5969143"/>
              <a:gd name="connsiteY45" fmla="*/ 2582495 h 3865177"/>
              <a:gd name="connsiteX46" fmla="*/ 852780 w 5969143"/>
              <a:gd name="connsiteY46" fmla="*/ 2587256 h 3865177"/>
              <a:gd name="connsiteX47" fmla="*/ 852781 w 5969143"/>
              <a:gd name="connsiteY47" fmla="*/ 2391996 h 3865177"/>
              <a:gd name="connsiteX48" fmla="*/ 1695743 w 5969143"/>
              <a:gd name="connsiteY48" fmla="*/ 2387233 h 3865177"/>
              <a:gd name="connsiteX49" fmla="*/ 1910056 w 5969143"/>
              <a:gd name="connsiteY49" fmla="*/ 2158633 h 3865177"/>
              <a:gd name="connsiteX50" fmla="*/ 2038642 w 5969143"/>
              <a:gd name="connsiteY50" fmla="*/ 2077670 h 3865177"/>
              <a:gd name="connsiteX51" fmla="*/ 2052931 w 5969143"/>
              <a:gd name="connsiteY51" fmla="*/ 1772870 h 3865177"/>
              <a:gd name="connsiteX52" fmla="*/ 1991019 w 5969143"/>
              <a:gd name="connsiteY52" fmla="*/ 1506171 h 3865177"/>
              <a:gd name="connsiteX53" fmla="*/ 1443331 w 5969143"/>
              <a:gd name="connsiteY53" fmla="*/ 1677620 h 3865177"/>
              <a:gd name="connsiteX54" fmla="*/ 995655 w 5969143"/>
              <a:gd name="connsiteY54" fmla="*/ 1968133 h 3865177"/>
              <a:gd name="connsiteX55" fmla="*/ 824207 w 5969143"/>
              <a:gd name="connsiteY55" fmla="*/ 2296745 h 3865177"/>
              <a:gd name="connsiteX56" fmla="*/ 671805 w 5969143"/>
              <a:gd name="connsiteY56" fmla="*/ 2982545 h 3865177"/>
              <a:gd name="connsiteX57" fmla="*/ 714669 w 5969143"/>
              <a:gd name="connsiteY57" fmla="*/ 3801695 h 3865177"/>
              <a:gd name="connsiteX58" fmla="*/ 709906 w 5969143"/>
              <a:gd name="connsiteY58" fmla="*/ 3811218 h 3865177"/>
              <a:gd name="connsiteX0" fmla="*/ 1038518 w 5969143"/>
              <a:gd name="connsiteY0" fmla="*/ 1768109 h 4177931"/>
              <a:gd name="connsiteX1" fmla="*/ 1167106 w 5969143"/>
              <a:gd name="connsiteY1" fmla="*/ 1606184 h 4177931"/>
              <a:gd name="connsiteX2" fmla="*/ 1290931 w 5969143"/>
              <a:gd name="connsiteY2" fmla="*/ 1487121 h 4177931"/>
              <a:gd name="connsiteX3" fmla="*/ 1476668 w 5969143"/>
              <a:gd name="connsiteY3" fmla="*/ 1291859 h 4177931"/>
              <a:gd name="connsiteX4" fmla="*/ 1471906 w 5969143"/>
              <a:gd name="connsiteY4" fmla="*/ 1234709 h 4177931"/>
              <a:gd name="connsiteX5" fmla="*/ 1381418 w 5969143"/>
              <a:gd name="connsiteY5" fmla="*/ 1320434 h 4177931"/>
              <a:gd name="connsiteX6" fmla="*/ 1305218 w 5969143"/>
              <a:gd name="connsiteY6" fmla="*/ 1401396 h 4177931"/>
              <a:gd name="connsiteX7" fmla="*/ 1100431 w 5969143"/>
              <a:gd name="connsiteY7" fmla="*/ 1610946 h 4177931"/>
              <a:gd name="connsiteX8" fmla="*/ 957556 w 5969143"/>
              <a:gd name="connsiteY8" fmla="*/ 1749059 h 4177931"/>
              <a:gd name="connsiteX9" fmla="*/ 809918 w 5969143"/>
              <a:gd name="connsiteY9" fmla="*/ 1968134 h 4177931"/>
              <a:gd name="connsiteX10" fmla="*/ 609893 w 5969143"/>
              <a:gd name="connsiteY10" fmla="*/ 2153871 h 4177931"/>
              <a:gd name="connsiteX11" fmla="*/ 319381 w 5969143"/>
              <a:gd name="connsiteY11" fmla="*/ 2249121 h 4177931"/>
              <a:gd name="connsiteX12" fmla="*/ 28868 w 5969143"/>
              <a:gd name="connsiteY12" fmla="*/ 2249121 h 4177931"/>
              <a:gd name="connsiteX13" fmla="*/ 33631 w 5969143"/>
              <a:gd name="connsiteY13" fmla="*/ 2153871 h 4177931"/>
              <a:gd name="connsiteX14" fmla="*/ 233656 w 5969143"/>
              <a:gd name="connsiteY14" fmla="*/ 2149109 h 4177931"/>
              <a:gd name="connsiteX15" fmla="*/ 400343 w 5969143"/>
              <a:gd name="connsiteY15" fmla="*/ 2134821 h 4177931"/>
              <a:gd name="connsiteX16" fmla="*/ 686093 w 5969143"/>
              <a:gd name="connsiteY16" fmla="*/ 2034809 h 4177931"/>
              <a:gd name="connsiteX17" fmla="*/ 814681 w 5969143"/>
              <a:gd name="connsiteY17" fmla="*/ 1896696 h 4177931"/>
              <a:gd name="connsiteX18" fmla="*/ 1048043 w 5969143"/>
              <a:gd name="connsiteY18" fmla="*/ 1539509 h 4177931"/>
              <a:gd name="connsiteX19" fmla="*/ 1257593 w 5969143"/>
              <a:gd name="connsiteY19" fmla="*/ 1268046 h 4177931"/>
              <a:gd name="connsiteX20" fmla="*/ 1443331 w 5969143"/>
              <a:gd name="connsiteY20" fmla="*/ 1077546 h 4177931"/>
              <a:gd name="connsiteX21" fmla="*/ 1714793 w 5969143"/>
              <a:gd name="connsiteY21" fmla="*/ 848946 h 4177931"/>
              <a:gd name="connsiteX22" fmla="*/ 2062456 w 5969143"/>
              <a:gd name="connsiteY22" fmla="*/ 563196 h 4177931"/>
              <a:gd name="connsiteX23" fmla="*/ 2405356 w 5969143"/>
              <a:gd name="connsiteY23" fmla="*/ 263159 h 4177931"/>
              <a:gd name="connsiteX24" fmla="*/ 2691106 w 5969143"/>
              <a:gd name="connsiteY24" fmla="*/ 15509 h 4177931"/>
              <a:gd name="connsiteX25" fmla="*/ 2762543 w 5969143"/>
              <a:gd name="connsiteY25" fmla="*/ 39321 h 4177931"/>
              <a:gd name="connsiteX26" fmla="*/ 2648243 w 5969143"/>
              <a:gd name="connsiteY26" fmla="*/ 148859 h 4177931"/>
              <a:gd name="connsiteX27" fmla="*/ 2519656 w 5969143"/>
              <a:gd name="connsiteY27" fmla="*/ 277446 h 4177931"/>
              <a:gd name="connsiteX28" fmla="*/ 2676818 w 5969143"/>
              <a:gd name="connsiteY28" fmla="*/ 520334 h 4177931"/>
              <a:gd name="connsiteX29" fmla="*/ 2929231 w 5969143"/>
              <a:gd name="connsiteY29" fmla="*/ 829896 h 4177931"/>
              <a:gd name="connsiteX30" fmla="*/ 3253081 w 5969143"/>
              <a:gd name="connsiteY30" fmla="*/ 1201371 h 4177931"/>
              <a:gd name="connsiteX31" fmla="*/ 3505493 w 5969143"/>
              <a:gd name="connsiteY31" fmla="*/ 991821 h 4177931"/>
              <a:gd name="connsiteX32" fmla="*/ 4057943 w 5969143"/>
              <a:gd name="connsiteY32" fmla="*/ 1382346 h 4177931"/>
              <a:gd name="connsiteX33" fmla="*/ 5043780 w 5969143"/>
              <a:gd name="connsiteY33" fmla="*/ 1182322 h 4177931"/>
              <a:gd name="connsiteX34" fmla="*/ 5858168 w 5969143"/>
              <a:gd name="connsiteY34" fmla="*/ 334596 h 4177931"/>
              <a:gd name="connsiteX35" fmla="*/ 5967706 w 5969143"/>
              <a:gd name="connsiteY35" fmla="*/ 325072 h 4177931"/>
              <a:gd name="connsiteX36" fmla="*/ 5796255 w 5969143"/>
              <a:gd name="connsiteY36" fmla="*/ 556053 h 4177931"/>
              <a:gd name="connsiteX37" fmla="*/ 5165225 w 5969143"/>
              <a:gd name="connsiteY37" fmla="*/ 1182322 h 4177931"/>
              <a:gd name="connsiteX38" fmla="*/ 3610269 w 5969143"/>
              <a:gd name="connsiteY38" fmla="*/ 2577733 h 4177931"/>
              <a:gd name="connsiteX39" fmla="*/ 3148307 w 5969143"/>
              <a:gd name="connsiteY39" fmla="*/ 2291982 h 4177931"/>
              <a:gd name="connsiteX40" fmla="*/ 3134018 w 5969143"/>
              <a:gd name="connsiteY40" fmla="*/ 1253759 h 4177931"/>
              <a:gd name="connsiteX41" fmla="*/ 2448218 w 5969143"/>
              <a:gd name="connsiteY41" fmla="*/ 429845 h 4177931"/>
              <a:gd name="connsiteX42" fmla="*/ 1905293 w 5969143"/>
              <a:gd name="connsiteY42" fmla="*/ 925145 h 4177931"/>
              <a:gd name="connsiteX43" fmla="*/ 2214856 w 5969143"/>
              <a:gd name="connsiteY43" fmla="*/ 2139583 h 4177931"/>
              <a:gd name="connsiteX44" fmla="*/ 1829094 w 5969143"/>
              <a:gd name="connsiteY44" fmla="*/ 2301509 h 4177931"/>
              <a:gd name="connsiteX45" fmla="*/ 1786232 w 5969143"/>
              <a:gd name="connsiteY45" fmla="*/ 2582495 h 4177931"/>
              <a:gd name="connsiteX46" fmla="*/ 852780 w 5969143"/>
              <a:gd name="connsiteY46" fmla="*/ 2587256 h 4177931"/>
              <a:gd name="connsiteX47" fmla="*/ 852781 w 5969143"/>
              <a:gd name="connsiteY47" fmla="*/ 2391996 h 4177931"/>
              <a:gd name="connsiteX48" fmla="*/ 1695743 w 5969143"/>
              <a:gd name="connsiteY48" fmla="*/ 2387233 h 4177931"/>
              <a:gd name="connsiteX49" fmla="*/ 1910056 w 5969143"/>
              <a:gd name="connsiteY49" fmla="*/ 2158633 h 4177931"/>
              <a:gd name="connsiteX50" fmla="*/ 2038642 w 5969143"/>
              <a:gd name="connsiteY50" fmla="*/ 2077670 h 4177931"/>
              <a:gd name="connsiteX51" fmla="*/ 2052931 w 5969143"/>
              <a:gd name="connsiteY51" fmla="*/ 1772870 h 4177931"/>
              <a:gd name="connsiteX52" fmla="*/ 1991019 w 5969143"/>
              <a:gd name="connsiteY52" fmla="*/ 1506171 h 4177931"/>
              <a:gd name="connsiteX53" fmla="*/ 1443331 w 5969143"/>
              <a:gd name="connsiteY53" fmla="*/ 1677620 h 4177931"/>
              <a:gd name="connsiteX54" fmla="*/ 995655 w 5969143"/>
              <a:gd name="connsiteY54" fmla="*/ 1968133 h 4177931"/>
              <a:gd name="connsiteX55" fmla="*/ 824207 w 5969143"/>
              <a:gd name="connsiteY55" fmla="*/ 2296745 h 4177931"/>
              <a:gd name="connsiteX56" fmla="*/ 671805 w 5969143"/>
              <a:gd name="connsiteY56" fmla="*/ 2982545 h 4177931"/>
              <a:gd name="connsiteX57" fmla="*/ 714669 w 5969143"/>
              <a:gd name="connsiteY57" fmla="*/ 3801695 h 4177931"/>
              <a:gd name="connsiteX58" fmla="*/ 776581 w 5969143"/>
              <a:gd name="connsiteY58" fmla="*/ 4177931 h 4177931"/>
              <a:gd name="connsiteX0" fmla="*/ 1038518 w 5969143"/>
              <a:gd name="connsiteY0" fmla="*/ 1768109 h 4192218"/>
              <a:gd name="connsiteX1" fmla="*/ 1167106 w 5969143"/>
              <a:gd name="connsiteY1" fmla="*/ 1606184 h 4192218"/>
              <a:gd name="connsiteX2" fmla="*/ 1290931 w 5969143"/>
              <a:gd name="connsiteY2" fmla="*/ 1487121 h 4192218"/>
              <a:gd name="connsiteX3" fmla="*/ 1476668 w 5969143"/>
              <a:gd name="connsiteY3" fmla="*/ 1291859 h 4192218"/>
              <a:gd name="connsiteX4" fmla="*/ 1471906 w 5969143"/>
              <a:gd name="connsiteY4" fmla="*/ 1234709 h 4192218"/>
              <a:gd name="connsiteX5" fmla="*/ 1381418 w 5969143"/>
              <a:gd name="connsiteY5" fmla="*/ 1320434 h 4192218"/>
              <a:gd name="connsiteX6" fmla="*/ 1305218 w 5969143"/>
              <a:gd name="connsiteY6" fmla="*/ 1401396 h 4192218"/>
              <a:gd name="connsiteX7" fmla="*/ 1100431 w 5969143"/>
              <a:gd name="connsiteY7" fmla="*/ 1610946 h 4192218"/>
              <a:gd name="connsiteX8" fmla="*/ 957556 w 5969143"/>
              <a:gd name="connsiteY8" fmla="*/ 1749059 h 4192218"/>
              <a:gd name="connsiteX9" fmla="*/ 809918 w 5969143"/>
              <a:gd name="connsiteY9" fmla="*/ 1968134 h 4192218"/>
              <a:gd name="connsiteX10" fmla="*/ 609893 w 5969143"/>
              <a:gd name="connsiteY10" fmla="*/ 2153871 h 4192218"/>
              <a:gd name="connsiteX11" fmla="*/ 319381 w 5969143"/>
              <a:gd name="connsiteY11" fmla="*/ 2249121 h 4192218"/>
              <a:gd name="connsiteX12" fmla="*/ 28868 w 5969143"/>
              <a:gd name="connsiteY12" fmla="*/ 2249121 h 4192218"/>
              <a:gd name="connsiteX13" fmla="*/ 33631 w 5969143"/>
              <a:gd name="connsiteY13" fmla="*/ 2153871 h 4192218"/>
              <a:gd name="connsiteX14" fmla="*/ 233656 w 5969143"/>
              <a:gd name="connsiteY14" fmla="*/ 2149109 h 4192218"/>
              <a:gd name="connsiteX15" fmla="*/ 400343 w 5969143"/>
              <a:gd name="connsiteY15" fmla="*/ 2134821 h 4192218"/>
              <a:gd name="connsiteX16" fmla="*/ 686093 w 5969143"/>
              <a:gd name="connsiteY16" fmla="*/ 2034809 h 4192218"/>
              <a:gd name="connsiteX17" fmla="*/ 814681 w 5969143"/>
              <a:gd name="connsiteY17" fmla="*/ 1896696 h 4192218"/>
              <a:gd name="connsiteX18" fmla="*/ 1048043 w 5969143"/>
              <a:gd name="connsiteY18" fmla="*/ 1539509 h 4192218"/>
              <a:gd name="connsiteX19" fmla="*/ 1257593 w 5969143"/>
              <a:gd name="connsiteY19" fmla="*/ 1268046 h 4192218"/>
              <a:gd name="connsiteX20" fmla="*/ 1443331 w 5969143"/>
              <a:gd name="connsiteY20" fmla="*/ 1077546 h 4192218"/>
              <a:gd name="connsiteX21" fmla="*/ 1714793 w 5969143"/>
              <a:gd name="connsiteY21" fmla="*/ 848946 h 4192218"/>
              <a:gd name="connsiteX22" fmla="*/ 2062456 w 5969143"/>
              <a:gd name="connsiteY22" fmla="*/ 563196 h 4192218"/>
              <a:gd name="connsiteX23" fmla="*/ 2405356 w 5969143"/>
              <a:gd name="connsiteY23" fmla="*/ 263159 h 4192218"/>
              <a:gd name="connsiteX24" fmla="*/ 2691106 w 5969143"/>
              <a:gd name="connsiteY24" fmla="*/ 15509 h 4192218"/>
              <a:gd name="connsiteX25" fmla="*/ 2762543 w 5969143"/>
              <a:gd name="connsiteY25" fmla="*/ 39321 h 4192218"/>
              <a:gd name="connsiteX26" fmla="*/ 2648243 w 5969143"/>
              <a:gd name="connsiteY26" fmla="*/ 148859 h 4192218"/>
              <a:gd name="connsiteX27" fmla="*/ 2519656 w 5969143"/>
              <a:gd name="connsiteY27" fmla="*/ 277446 h 4192218"/>
              <a:gd name="connsiteX28" fmla="*/ 2676818 w 5969143"/>
              <a:gd name="connsiteY28" fmla="*/ 520334 h 4192218"/>
              <a:gd name="connsiteX29" fmla="*/ 2929231 w 5969143"/>
              <a:gd name="connsiteY29" fmla="*/ 829896 h 4192218"/>
              <a:gd name="connsiteX30" fmla="*/ 3253081 w 5969143"/>
              <a:gd name="connsiteY30" fmla="*/ 1201371 h 4192218"/>
              <a:gd name="connsiteX31" fmla="*/ 3505493 w 5969143"/>
              <a:gd name="connsiteY31" fmla="*/ 991821 h 4192218"/>
              <a:gd name="connsiteX32" fmla="*/ 4057943 w 5969143"/>
              <a:gd name="connsiteY32" fmla="*/ 1382346 h 4192218"/>
              <a:gd name="connsiteX33" fmla="*/ 5043780 w 5969143"/>
              <a:gd name="connsiteY33" fmla="*/ 1182322 h 4192218"/>
              <a:gd name="connsiteX34" fmla="*/ 5858168 w 5969143"/>
              <a:gd name="connsiteY34" fmla="*/ 334596 h 4192218"/>
              <a:gd name="connsiteX35" fmla="*/ 5967706 w 5969143"/>
              <a:gd name="connsiteY35" fmla="*/ 325072 h 4192218"/>
              <a:gd name="connsiteX36" fmla="*/ 5796255 w 5969143"/>
              <a:gd name="connsiteY36" fmla="*/ 556053 h 4192218"/>
              <a:gd name="connsiteX37" fmla="*/ 5165225 w 5969143"/>
              <a:gd name="connsiteY37" fmla="*/ 1182322 h 4192218"/>
              <a:gd name="connsiteX38" fmla="*/ 3610269 w 5969143"/>
              <a:gd name="connsiteY38" fmla="*/ 2577733 h 4192218"/>
              <a:gd name="connsiteX39" fmla="*/ 3148307 w 5969143"/>
              <a:gd name="connsiteY39" fmla="*/ 2291982 h 4192218"/>
              <a:gd name="connsiteX40" fmla="*/ 3134018 w 5969143"/>
              <a:gd name="connsiteY40" fmla="*/ 1253759 h 4192218"/>
              <a:gd name="connsiteX41" fmla="*/ 2448218 w 5969143"/>
              <a:gd name="connsiteY41" fmla="*/ 429845 h 4192218"/>
              <a:gd name="connsiteX42" fmla="*/ 1905293 w 5969143"/>
              <a:gd name="connsiteY42" fmla="*/ 925145 h 4192218"/>
              <a:gd name="connsiteX43" fmla="*/ 2214856 w 5969143"/>
              <a:gd name="connsiteY43" fmla="*/ 2139583 h 4192218"/>
              <a:gd name="connsiteX44" fmla="*/ 1829094 w 5969143"/>
              <a:gd name="connsiteY44" fmla="*/ 2301509 h 4192218"/>
              <a:gd name="connsiteX45" fmla="*/ 1786232 w 5969143"/>
              <a:gd name="connsiteY45" fmla="*/ 2582495 h 4192218"/>
              <a:gd name="connsiteX46" fmla="*/ 852780 w 5969143"/>
              <a:gd name="connsiteY46" fmla="*/ 2587256 h 4192218"/>
              <a:gd name="connsiteX47" fmla="*/ 852781 w 5969143"/>
              <a:gd name="connsiteY47" fmla="*/ 2391996 h 4192218"/>
              <a:gd name="connsiteX48" fmla="*/ 1695743 w 5969143"/>
              <a:gd name="connsiteY48" fmla="*/ 2387233 h 4192218"/>
              <a:gd name="connsiteX49" fmla="*/ 1910056 w 5969143"/>
              <a:gd name="connsiteY49" fmla="*/ 2158633 h 4192218"/>
              <a:gd name="connsiteX50" fmla="*/ 2038642 w 5969143"/>
              <a:gd name="connsiteY50" fmla="*/ 2077670 h 4192218"/>
              <a:gd name="connsiteX51" fmla="*/ 2052931 w 5969143"/>
              <a:gd name="connsiteY51" fmla="*/ 1772870 h 4192218"/>
              <a:gd name="connsiteX52" fmla="*/ 1991019 w 5969143"/>
              <a:gd name="connsiteY52" fmla="*/ 1506171 h 4192218"/>
              <a:gd name="connsiteX53" fmla="*/ 1443331 w 5969143"/>
              <a:gd name="connsiteY53" fmla="*/ 1677620 h 4192218"/>
              <a:gd name="connsiteX54" fmla="*/ 995655 w 5969143"/>
              <a:gd name="connsiteY54" fmla="*/ 1968133 h 4192218"/>
              <a:gd name="connsiteX55" fmla="*/ 824207 w 5969143"/>
              <a:gd name="connsiteY55" fmla="*/ 2296745 h 4192218"/>
              <a:gd name="connsiteX56" fmla="*/ 671805 w 5969143"/>
              <a:gd name="connsiteY56" fmla="*/ 2982545 h 4192218"/>
              <a:gd name="connsiteX57" fmla="*/ 714669 w 5969143"/>
              <a:gd name="connsiteY57" fmla="*/ 3801695 h 4192218"/>
              <a:gd name="connsiteX58" fmla="*/ 776581 w 5969143"/>
              <a:gd name="connsiteY58" fmla="*/ 4192218 h 4192218"/>
              <a:gd name="connsiteX0" fmla="*/ 1038518 w 5969143"/>
              <a:gd name="connsiteY0" fmla="*/ 1768109 h 4192218"/>
              <a:gd name="connsiteX1" fmla="*/ 1167106 w 5969143"/>
              <a:gd name="connsiteY1" fmla="*/ 1606184 h 4192218"/>
              <a:gd name="connsiteX2" fmla="*/ 1290931 w 5969143"/>
              <a:gd name="connsiteY2" fmla="*/ 1487121 h 4192218"/>
              <a:gd name="connsiteX3" fmla="*/ 1476668 w 5969143"/>
              <a:gd name="connsiteY3" fmla="*/ 1291859 h 4192218"/>
              <a:gd name="connsiteX4" fmla="*/ 1471906 w 5969143"/>
              <a:gd name="connsiteY4" fmla="*/ 1234709 h 4192218"/>
              <a:gd name="connsiteX5" fmla="*/ 1381418 w 5969143"/>
              <a:gd name="connsiteY5" fmla="*/ 1320434 h 4192218"/>
              <a:gd name="connsiteX6" fmla="*/ 1305218 w 5969143"/>
              <a:gd name="connsiteY6" fmla="*/ 1401396 h 4192218"/>
              <a:gd name="connsiteX7" fmla="*/ 1100431 w 5969143"/>
              <a:gd name="connsiteY7" fmla="*/ 1610946 h 4192218"/>
              <a:gd name="connsiteX8" fmla="*/ 957556 w 5969143"/>
              <a:gd name="connsiteY8" fmla="*/ 1749059 h 4192218"/>
              <a:gd name="connsiteX9" fmla="*/ 809918 w 5969143"/>
              <a:gd name="connsiteY9" fmla="*/ 1968134 h 4192218"/>
              <a:gd name="connsiteX10" fmla="*/ 609893 w 5969143"/>
              <a:gd name="connsiteY10" fmla="*/ 2153871 h 4192218"/>
              <a:gd name="connsiteX11" fmla="*/ 319381 w 5969143"/>
              <a:gd name="connsiteY11" fmla="*/ 2249121 h 4192218"/>
              <a:gd name="connsiteX12" fmla="*/ 28868 w 5969143"/>
              <a:gd name="connsiteY12" fmla="*/ 2249121 h 4192218"/>
              <a:gd name="connsiteX13" fmla="*/ 33631 w 5969143"/>
              <a:gd name="connsiteY13" fmla="*/ 2153871 h 4192218"/>
              <a:gd name="connsiteX14" fmla="*/ 233656 w 5969143"/>
              <a:gd name="connsiteY14" fmla="*/ 2149109 h 4192218"/>
              <a:gd name="connsiteX15" fmla="*/ 400343 w 5969143"/>
              <a:gd name="connsiteY15" fmla="*/ 2134821 h 4192218"/>
              <a:gd name="connsiteX16" fmla="*/ 686093 w 5969143"/>
              <a:gd name="connsiteY16" fmla="*/ 2034809 h 4192218"/>
              <a:gd name="connsiteX17" fmla="*/ 814681 w 5969143"/>
              <a:gd name="connsiteY17" fmla="*/ 1896696 h 4192218"/>
              <a:gd name="connsiteX18" fmla="*/ 1048043 w 5969143"/>
              <a:gd name="connsiteY18" fmla="*/ 1539509 h 4192218"/>
              <a:gd name="connsiteX19" fmla="*/ 1257593 w 5969143"/>
              <a:gd name="connsiteY19" fmla="*/ 1268046 h 4192218"/>
              <a:gd name="connsiteX20" fmla="*/ 1443331 w 5969143"/>
              <a:gd name="connsiteY20" fmla="*/ 1077546 h 4192218"/>
              <a:gd name="connsiteX21" fmla="*/ 1714793 w 5969143"/>
              <a:gd name="connsiteY21" fmla="*/ 848946 h 4192218"/>
              <a:gd name="connsiteX22" fmla="*/ 2062456 w 5969143"/>
              <a:gd name="connsiteY22" fmla="*/ 563196 h 4192218"/>
              <a:gd name="connsiteX23" fmla="*/ 2405356 w 5969143"/>
              <a:gd name="connsiteY23" fmla="*/ 263159 h 4192218"/>
              <a:gd name="connsiteX24" fmla="*/ 2691106 w 5969143"/>
              <a:gd name="connsiteY24" fmla="*/ 15509 h 4192218"/>
              <a:gd name="connsiteX25" fmla="*/ 2762543 w 5969143"/>
              <a:gd name="connsiteY25" fmla="*/ 39321 h 4192218"/>
              <a:gd name="connsiteX26" fmla="*/ 2648243 w 5969143"/>
              <a:gd name="connsiteY26" fmla="*/ 148859 h 4192218"/>
              <a:gd name="connsiteX27" fmla="*/ 2519656 w 5969143"/>
              <a:gd name="connsiteY27" fmla="*/ 277446 h 4192218"/>
              <a:gd name="connsiteX28" fmla="*/ 2676818 w 5969143"/>
              <a:gd name="connsiteY28" fmla="*/ 520334 h 4192218"/>
              <a:gd name="connsiteX29" fmla="*/ 2929231 w 5969143"/>
              <a:gd name="connsiteY29" fmla="*/ 829896 h 4192218"/>
              <a:gd name="connsiteX30" fmla="*/ 3253081 w 5969143"/>
              <a:gd name="connsiteY30" fmla="*/ 1201371 h 4192218"/>
              <a:gd name="connsiteX31" fmla="*/ 3505493 w 5969143"/>
              <a:gd name="connsiteY31" fmla="*/ 991821 h 4192218"/>
              <a:gd name="connsiteX32" fmla="*/ 4057943 w 5969143"/>
              <a:gd name="connsiteY32" fmla="*/ 1382346 h 4192218"/>
              <a:gd name="connsiteX33" fmla="*/ 5043780 w 5969143"/>
              <a:gd name="connsiteY33" fmla="*/ 1182322 h 4192218"/>
              <a:gd name="connsiteX34" fmla="*/ 5858168 w 5969143"/>
              <a:gd name="connsiteY34" fmla="*/ 334596 h 4192218"/>
              <a:gd name="connsiteX35" fmla="*/ 5967706 w 5969143"/>
              <a:gd name="connsiteY35" fmla="*/ 325072 h 4192218"/>
              <a:gd name="connsiteX36" fmla="*/ 5796255 w 5969143"/>
              <a:gd name="connsiteY36" fmla="*/ 556053 h 4192218"/>
              <a:gd name="connsiteX37" fmla="*/ 5165225 w 5969143"/>
              <a:gd name="connsiteY37" fmla="*/ 1182322 h 4192218"/>
              <a:gd name="connsiteX38" fmla="*/ 3610269 w 5969143"/>
              <a:gd name="connsiteY38" fmla="*/ 2577733 h 4192218"/>
              <a:gd name="connsiteX39" fmla="*/ 3148307 w 5969143"/>
              <a:gd name="connsiteY39" fmla="*/ 2291982 h 4192218"/>
              <a:gd name="connsiteX40" fmla="*/ 3134018 w 5969143"/>
              <a:gd name="connsiteY40" fmla="*/ 1253759 h 4192218"/>
              <a:gd name="connsiteX41" fmla="*/ 2448218 w 5969143"/>
              <a:gd name="connsiteY41" fmla="*/ 429845 h 4192218"/>
              <a:gd name="connsiteX42" fmla="*/ 1905293 w 5969143"/>
              <a:gd name="connsiteY42" fmla="*/ 925145 h 4192218"/>
              <a:gd name="connsiteX43" fmla="*/ 2214856 w 5969143"/>
              <a:gd name="connsiteY43" fmla="*/ 2139583 h 4192218"/>
              <a:gd name="connsiteX44" fmla="*/ 1829094 w 5969143"/>
              <a:gd name="connsiteY44" fmla="*/ 2301509 h 4192218"/>
              <a:gd name="connsiteX45" fmla="*/ 1786232 w 5969143"/>
              <a:gd name="connsiteY45" fmla="*/ 2582495 h 4192218"/>
              <a:gd name="connsiteX46" fmla="*/ 852780 w 5969143"/>
              <a:gd name="connsiteY46" fmla="*/ 2587256 h 4192218"/>
              <a:gd name="connsiteX47" fmla="*/ 852781 w 5969143"/>
              <a:gd name="connsiteY47" fmla="*/ 2391996 h 4192218"/>
              <a:gd name="connsiteX48" fmla="*/ 1695743 w 5969143"/>
              <a:gd name="connsiteY48" fmla="*/ 2387233 h 4192218"/>
              <a:gd name="connsiteX49" fmla="*/ 1910056 w 5969143"/>
              <a:gd name="connsiteY49" fmla="*/ 2158633 h 4192218"/>
              <a:gd name="connsiteX50" fmla="*/ 2038642 w 5969143"/>
              <a:gd name="connsiteY50" fmla="*/ 2077670 h 4192218"/>
              <a:gd name="connsiteX51" fmla="*/ 2052931 w 5969143"/>
              <a:gd name="connsiteY51" fmla="*/ 1772870 h 4192218"/>
              <a:gd name="connsiteX52" fmla="*/ 1991019 w 5969143"/>
              <a:gd name="connsiteY52" fmla="*/ 1506171 h 4192218"/>
              <a:gd name="connsiteX53" fmla="*/ 1443331 w 5969143"/>
              <a:gd name="connsiteY53" fmla="*/ 1677620 h 4192218"/>
              <a:gd name="connsiteX54" fmla="*/ 995655 w 5969143"/>
              <a:gd name="connsiteY54" fmla="*/ 1968133 h 4192218"/>
              <a:gd name="connsiteX55" fmla="*/ 824207 w 5969143"/>
              <a:gd name="connsiteY55" fmla="*/ 2296745 h 4192218"/>
              <a:gd name="connsiteX56" fmla="*/ 671805 w 5969143"/>
              <a:gd name="connsiteY56" fmla="*/ 2982545 h 4192218"/>
              <a:gd name="connsiteX57" fmla="*/ 714669 w 5969143"/>
              <a:gd name="connsiteY57" fmla="*/ 3801695 h 4192218"/>
              <a:gd name="connsiteX58" fmla="*/ 776581 w 5969143"/>
              <a:gd name="connsiteY58" fmla="*/ 4192218 h 4192218"/>
              <a:gd name="connsiteX0" fmla="*/ 1038518 w 5969143"/>
              <a:gd name="connsiteY0" fmla="*/ 1768109 h 4222550"/>
              <a:gd name="connsiteX1" fmla="*/ 1167106 w 5969143"/>
              <a:gd name="connsiteY1" fmla="*/ 1606184 h 4222550"/>
              <a:gd name="connsiteX2" fmla="*/ 1290931 w 5969143"/>
              <a:gd name="connsiteY2" fmla="*/ 1487121 h 4222550"/>
              <a:gd name="connsiteX3" fmla="*/ 1476668 w 5969143"/>
              <a:gd name="connsiteY3" fmla="*/ 1291859 h 4222550"/>
              <a:gd name="connsiteX4" fmla="*/ 1471906 w 5969143"/>
              <a:gd name="connsiteY4" fmla="*/ 1234709 h 4222550"/>
              <a:gd name="connsiteX5" fmla="*/ 1381418 w 5969143"/>
              <a:gd name="connsiteY5" fmla="*/ 1320434 h 4222550"/>
              <a:gd name="connsiteX6" fmla="*/ 1305218 w 5969143"/>
              <a:gd name="connsiteY6" fmla="*/ 1401396 h 4222550"/>
              <a:gd name="connsiteX7" fmla="*/ 1100431 w 5969143"/>
              <a:gd name="connsiteY7" fmla="*/ 1610946 h 4222550"/>
              <a:gd name="connsiteX8" fmla="*/ 957556 w 5969143"/>
              <a:gd name="connsiteY8" fmla="*/ 1749059 h 4222550"/>
              <a:gd name="connsiteX9" fmla="*/ 809918 w 5969143"/>
              <a:gd name="connsiteY9" fmla="*/ 1968134 h 4222550"/>
              <a:gd name="connsiteX10" fmla="*/ 609893 w 5969143"/>
              <a:gd name="connsiteY10" fmla="*/ 2153871 h 4222550"/>
              <a:gd name="connsiteX11" fmla="*/ 319381 w 5969143"/>
              <a:gd name="connsiteY11" fmla="*/ 2249121 h 4222550"/>
              <a:gd name="connsiteX12" fmla="*/ 28868 w 5969143"/>
              <a:gd name="connsiteY12" fmla="*/ 2249121 h 4222550"/>
              <a:gd name="connsiteX13" fmla="*/ 33631 w 5969143"/>
              <a:gd name="connsiteY13" fmla="*/ 2153871 h 4222550"/>
              <a:gd name="connsiteX14" fmla="*/ 233656 w 5969143"/>
              <a:gd name="connsiteY14" fmla="*/ 2149109 h 4222550"/>
              <a:gd name="connsiteX15" fmla="*/ 400343 w 5969143"/>
              <a:gd name="connsiteY15" fmla="*/ 2134821 h 4222550"/>
              <a:gd name="connsiteX16" fmla="*/ 686093 w 5969143"/>
              <a:gd name="connsiteY16" fmla="*/ 2034809 h 4222550"/>
              <a:gd name="connsiteX17" fmla="*/ 814681 w 5969143"/>
              <a:gd name="connsiteY17" fmla="*/ 1896696 h 4222550"/>
              <a:gd name="connsiteX18" fmla="*/ 1048043 w 5969143"/>
              <a:gd name="connsiteY18" fmla="*/ 1539509 h 4222550"/>
              <a:gd name="connsiteX19" fmla="*/ 1257593 w 5969143"/>
              <a:gd name="connsiteY19" fmla="*/ 1268046 h 4222550"/>
              <a:gd name="connsiteX20" fmla="*/ 1443331 w 5969143"/>
              <a:gd name="connsiteY20" fmla="*/ 1077546 h 4222550"/>
              <a:gd name="connsiteX21" fmla="*/ 1714793 w 5969143"/>
              <a:gd name="connsiteY21" fmla="*/ 848946 h 4222550"/>
              <a:gd name="connsiteX22" fmla="*/ 2062456 w 5969143"/>
              <a:gd name="connsiteY22" fmla="*/ 563196 h 4222550"/>
              <a:gd name="connsiteX23" fmla="*/ 2405356 w 5969143"/>
              <a:gd name="connsiteY23" fmla="*/ 263159 h 4222550"/>
              <a:gd name="connsiteX24" fmla="*/ 2691106 w 5969143"/>
              <a:gd name="connsiteY24" fmla="*/ 15509 h 4222550"/>
              <a:gd name="connsiteX25" fmla="*/ 2762543 w 5969143"/>
              <a:gd name="connsiteY25" fmla="*/ 39321 h 4222550"/>
              <a:gd name="connsiteX26" fmla="*/ 2648243 w 5969143"/>
              <a:gd name="connsiteY26" fmla="*/ 148859 h 4222550"/>
              <a:gd name="connsiteX27" fmla="*/ 2519656 w 5969143"/>
              <a:gd name="connsiteY27" fmla="*/ 277446 h 4222550"/>
              <a:gd name="connsiteX28" fmla="*/ 2676818 w 5969143"/>
              <a:gd name="connsiteY28" fmla="*/ 520334 h 4222550"/>
              <a:gd name="connsiteX29" fmla="*/ 2929231 w 5969143"/>
              <a:gd name="connsiteY29" fmla="*/ 829896 h 4222550"/>
              <a:gd name="connsiteX30" fmla="*/ 3253081 w 5969143"/>
              <a:gd name="connsiteY30" fmla="*/ 1201371 h 4222550"/>
              <a:gd name="connsiteX31" fmla="*/ 3505493 w 5969143"/>
              <a:gd name="connsiteY31" fmla="*/ 991821 h 4222550"/>
              <a:gd name="connsiteX32" fmla="*/ 4057943 w 5969143"/>
              <a:gd name="connsiteY32" fmla="*/ 1382346 h 4222550"/>
              <a:gd name="connsiteX33" fmla="*/ 5043780 w 5969143"/>
              <a:gd name="connsiteY33" fmla="*/ 1182322 h 4222550"/>
              <a:gd name="connsiteX34" fmla="*/ 5858168 w 5969143"/>
              <a:gd name="connsiteY34" fmla="*/ 334596 h 4222550"/>
              <a:gd name="connsiteX35" fmla="*/ 5967706 w 5969143"/>
              <a:gd name="connsiteY35" fmla="*/ 325072 h 4222550"/>
              <a:gd name="connsiteX36" fmla="*/ 5796255 w 5969143"/>
              <a:gd name="connsiteY36" fmla="*/ 556053 h 4222550"/>
              <a:gd name="connsiteX37" fmla="*/ 5165225 w 5969143"/>
              <a:gd name="connsiteY37" fmla="*/ 1182322 h 4222550"/>
              <a:gd name="connsiteX38" fmla="*/ 3610269 w 5969143"/>
              <a:gd name="connsiteY38" fmla="*/ 2577733 h 4222550"/>
              <a:gd name="connsiteX39" fmla="*/ 3148307 w 5969143"/>
              <a:gd name="connsiteY39" fmla="*/ 2291982 h 4222550"/>
              <a:gd name="connsiteX40" fmla="*/ 3134018 w 5969143"/>
              <a:gd name="connsiteY40" fmla="*/ 1253759 h 4222550"/>
              <a:gd name="connsiteX41" fmla="*/ 2448218 w 5969143"/>
              <a:gd name="connsiteY41" fmla="*/ 429845 h 4222550"/>
              <a:gd name="connsiteX42" fmla="*/ 1905293 w 5969143"/>
              <a:gd name="connsiteY42" fmla="*/ 925145 h 4222550"/>
              <a:gd name="connsiteX43" fmla="*/ 2214856 w 5969143"/>
              <a:gd name="connsiteY43" fmla="*/ 2139583 h 4222550"/>
              <a:gd name="connsiteX44" fmla="*/ 1829094 w 5969143"/>
              <a:gd name="connsiteY44" fmla="*/ 2301509 h 4222550"/>
              <a:gd name="connsiteX45" fmla="*/ 1786232 w 5969143"/>
              <a:gd name="connsiteY45" fmla="*/ 2582495 h 4222550"/>
              <a:gd name="connsiteX46" fmla="*/ 852780 w 5969143"/>
              <a:gd name="connsiteY46" fmla="*/ 2587256 h 4222550"/>
              <a:gd name="connsiteX47" fmla="*/ 852781 w 5969143"/>
              <a:gd name="connsiteY47" fmla="*/ 2391996 h 4222550"/>
              <a:gd name="connsiteX48" fmla="*/ 1695743 w 5969143"/>
              <a:gd name="connsiteY48" fmla="*/ 2387233 h 4222550"/>
              <a:gd name="connsiteX49" fmla="*/ 1910056 w 5969143"/>
              <a:gd name="connsiteY49" fmla="*/ 2158633 h 4222550"/>
              <a:gd name="connsiteX50" fmla="*/ 2038642 w 5969143"/>
              <a:gd name="connsiteY50" fmla="*/ 2077670 h 4222550"/>
              <a:gd name="connsiteX51" fmla="*/ 2052931 w 5969143"/>
              <a:gd name="connsiteY51" fmla="*/ 1772870 h 4222550"/>
              <a:gd name="connsiteX52" fmla="*/ 1991019 w 5969143"/>
              <a:gd name="connsiteY52" fmla="*/ 1506171 h 4222550"/>
              <a:gd name="connsiteX53" fmla="*/ 1443331 w 5969143"/>
              <a:gd name="connsiteY53" fmla="*/ 1677620 h 4222550"/>
              <a:gd name="connsiteX54" fmla="*/ 995655 w 5969143"/>
              <a:gd name="connsiteY54" fmla="*/ 1968133 h 4222550"/>
              <a:gd name="connsiteX55" fmla="*/ 824207 w 5969143"/>
              <a:gd name="connsiteY55" fmla="*/ 2296745 h 4222550"/>
              <a:gd name="connsiteX56" fmla="*/ 671805 w 5969143"/>
              <a:gd name="connsiteY56" fmla="*/ 2982545 h 4222550"/>
              <a:gd name="connsiteX57" fmla="*/ 714669 w 5969143"/>
              <a:gd name="connsiteY57" fmla="*/ 3801695 h 4222550"/>
              <a:gd name="connsiteX58" fmla="*/ 776581 w 5969143"/>
              <a:gd name="connsiteY58" fmla="*/ 4192218 h 4222550"/>
              <a:gd name="connsiteX59" fmla="*/ 781343 w 5969143"/>
              <a:gd name="connsiteY59" fmla="*/ 4196980 h 4222550"/>
              <a:gd name="connsiteX0" fmla="*/ 1038518 w 5969143"/>
              <a:gd name="connsiteY0" fmla="*/ 1768109 h 4606555"/>
              <a:gd name="connsiteX1" fmla="*/ 1167106 w 5969143"/>
              <a:gd name="connsiteY1" fmla="*/ 1606184 h 4606555"/>
              <a:gd name="connsiteX2" fmla="*/ 1290931 w 5969143"/>
              <a:gd name="connsiteY2" fmla="*/ 1487121 h 4606555"/>
              <a:gd name="connsiteX3" fmla="*/ 1476668 w 5969143"/>
              <a:gd name="connsiteY3" fmla="*/ 1291859 h 4606555"/>
              <a:gd name="connsiteX4" fmla="*/ 1471906 w 5969143"/>
              <a:gd name="connsiteY4" fmla="*/ 1234709 h 4606555"/>
              <a:gd name="connsiteX5" fmla="*/ 1381418 w 5969143"/>
              <a:gd name="connsiteY5" fmla="*/ 1320434 h 4606555"/>
              <a:gd name="connsiteX6" fmla="*/ 1305218 w 5969143"/>
              <a:gd name="connsiteY6" fmla="*/ 1401396 h 4606555"/>
              <a:gd name="connsiteX7" fmla="*/ 1100431 w 5969143"/>
              <a:gd name="connsiteY7" fmla="*/ 1610946 h 4606555"/>
              <a:gd name="connsiteX8" fmla="*/ 957556 w 5969143"/>
              <a:gd name="connsiteY8" fmla="*/ 1749059 h 4606555"/>
              <a:gd name="connsiteX9" fmla="*/ 809918 w 5969143"/>
              <a:gd name="connsiteY9" fmla="*/ 1968134 h 4606555"/>
              <a:gd name="connsiteX10" fmla="*/ 609893 w 5969143"/>
              <a:gd name="connsiteY10" fmla="*/ 2153871 h 4606555"/>
              <a:gd name="connsiteX11" fmla="*/ 319381 w 5969143"/>
              <a:gd name="connsiteY11" fmla="*/ 2249121 h 4606555"/>
              <a:gd name="connsiteX12" fmla="*/ 28868 w 5969143"/>
              <a:gd name="connsiteY12" fmla="*/ 2249121 h 4606555"/>
              <a:gd name="connsiteX13" fmla="*/ 33631 w 5969143"/>
              <a:gd name="connsiteY13" fmla="*/ 2153871 h 4606555"/>
              <a:gd name="connsiteX14" fmla="*/ 233656 w 5969143"/>
              <a:gd name="connsiteY14" fmla="*/ 2149109 h 4606555"/>
              <a:gd name="connsiteX15" fmla="*/ 400343 w 5969143"/>
              <a:gd name="connsiteY15" fmla="*/ 2134821 h 4606555"/>
              <a:gd name="connsiteX16" fmla="*/ 686093 w 5969143"/>
              <a:gd name="connsiteY16" fmla="*/ 2034809 h 4606555"/>
              <a:gd name="connsiteX17" fmla="*/ 814681 w 5969143"/>
              <a:gd name="connsiteY17" fmla="*/ 1896696 h 4606555"/>
              <a:gd name="connsiteX18" fmla="*/ 1048043 w 5969143"/>
              <a:gd name="connsiteY18" fmla="*/ 1539509 h 4606555"/>
              <a:gd name="connsiteX19" fmla="*/ 1257593 w 5969143"/>
              <a:gd name="connsiteY19" fmla="*/ 1268046 h 4606555"/>
              <a:gd name="connsiteX20" fmla="*/ 1443331 w 5969143"/>
              <a:gd name="connsiteY20" fmla="*/ 1077546 h 4606555"/>
              <a:gd name="connsiteX21" fmla="*/ 1714793 w 5969143"/>
              <a:gd name="connsiteY21" fmla="*/ 848946 h 4606555"/>
              <a:gd name="connsiteX22" fmla="*/ 2062456 w 5969143"/>
              <a:gd name="connsiteY22" fmla="*/ 563196 h 4606555"/>
              <a:gd name="connsiteX23" fmla="*/ 2405356 w 5969143"/>
              <a:gd name="connsiteY23" fmla="*/ 263159 h 4606555"/>
              <a:gd name="connsiteX24" fmla="*/ 2691106 w 5969143"/>
              <a:gd name="connsiteY24" fmla="*/ 15509 h 4606555"/>
              <a:gd name="connsiteX25" fmla="*/ 2762543 w 5969143"/>
              <a:gd name="connsiteY25" fmla="*/ 39321 h 4606555"/>
              <a:gd name="connsiteX26" fmla="*/ 2648243 w 5969143"/>
              <a:gd name="connsiteY26" fmla="*/ 148859 h 4606555"/>
              <a:gd name="connsiteX27" fmla="*/ 2519656 w 5969143"/>
              <a:gd name="connsiteY27" fmla="*/ 277446 h 4606555"/>
              <a:gd name="connsiteX28" fmla="*/ 2676818 w 5969143"/>
              <a:gd name="connsiteY28" fmla="*/ 520334 h 4606555"/>
              <a:gd name="connsiteX29" fmla="*/ 2929231 w 5969143"/>
              <a:gd name="connsiteY29" fmla="*/ 829896 h 4606555"/>
              <a:gd name="connsiteX30" fmla="*/ 3253081 w 5969143"/>
              <a:gd name="connsiteY30" fmla="*/ 1201371 h 4606555"/>
              <a:gd name="connsiteX31" fmla="*/ 3505493 w 5969143"/>
              <a:gd name="connsiteY31" fmla="*/ 991821 h 4606555"/>
              <a:gd name="connsiteX32" fmla="*/ 4057943 w 5969143"/>
              <a:gd name="connsiteY32" fmla="*/ 1382346 h 4606555"/>
              <a:gd name="connsiteX33" fmla="*/ 5043780 w 5969143"/>
              <a:gd name="connsiteY33" fmla="*/ 1182322 h 4606555"/>
              <a:gd name="connsiteX34" fmla="*/ 5858168 w 5969143"/>
              <a:gd name="connsiteY34" fmla="*/ 334596 h 4606555"/>
              <a:gd name="connsiteX35" fmla="*/ 5967706 w 5969143"/>
              <a:gd name="connsiteY35" fmla="*/ 325072 h 4606555"/>
              <a:gd name="connsiteX36" fmla="*/ 5796255 w 5969143"/>
              <a:gd name="connsiteY36" fmla="*/ 556053 h 4606555"/>
              <a:gd name="connsiteX37" fmla="*/ 5165225 w 5969143"/>
              <a:gd name="connsiteY37" fmla="*/ 1182322 h 4606555"/>
              <a:gd name="connsiteX38" fmla="*/ 3610269 w 5969143"/>
              <a:gd name="connsiteY38" fmla="*/ 2577733 h 4606555"/>
              <a:gd name="connsiteX39" fmla="*/ 3148307 w 5969143"/>
              <a:gd name="connsiteY39" fmla="*/ 2291982 h 4606555"/>
              <a:gd name="connsiteX40" fmla="*/ 3134018 w 5969143"/>
              <a:gd name="connsiteY40" fmla="*/ 1253759 h 4606555"/>
              <a:gd name="connsiteX41" fmla="*/ 2448218 w 5969143"/>
              <a:gd name="connsiteY41" fmla="*/ 429845 h 4606555"/>
              <a:gd name="connsiteX42" fmla="*/ 1905293 w 5969143"/>
              <a:gd name="connsiteY42" fmla="*/ 925145 h 4606555"/>
              <a:gd name="connsiteX43" fmla="*/ 2214856 w 5969143"/>
              <a:gd name="connsiteY43" fmla="*/ 2139583 h 4606555"/>
              <a:gd name="connsiteX44" fmla="*/ 1829094 w 5969143"/>
              <a:gd name="connsiteY44" fmla="*/ 2301509 h 4606555"/>
              <a:gd name="connsiteX45" fmla="*/ 1786232 w 5969143"/>
              <a:gd name="connsiteY45" fmla="*/ 2582495 h 4606555"/>
              <a:gd name="connsiteX46" fmla="*/ 852780 w 5969143"/>
              <a:gd name="connsiteY46" fmla="*/ 2587256 h 4606555"/>
              <a:gd name="connsiteX47" fmla="*/ 852781 w 5969143"/>
              <a:gd name="connsiteY47" fmla="*/ 2391996 h 4606555"/>
              <a:gd name="connsiteX48" fmla="*/ 1695743 w 5969143"/>
              <a:gd name="connsiteY48" fmla="*/ 2387233 h 4606555"/>
              <a:gd name="connsiteX49" fmla="*/ 1910056 w 5969143"/>
              <a:gd name="connsiteY49" fmla="*/ 2158633 h 4606555"/>
              <a:gd name="connsiteX50" fmla="*/ 2038642 w 5969143"/>
              <a:gd name="connsiteY50" fmla="*/ 2077670 h 4606555"/>
              <a:gd name="connsiteX51" fmla="*/ 2052931 w 5969143"/>
              <a:gd name="connsiteY51" fmla="*/ 1772870 h 4606555"/>
              <a:gd name="connsiteX52" fmla="*/ 1991019 w 5969143"/>
              <a:gd name="connsiteY52" fmla="*/ 1506171 h 4606555"/>
              <a:gd name="connsiteX53" fmla="*/ 1443331 w 5969143"/>
              <a:gd name="connsiteY53" fmla="*/ 1677620 h 4606555"/>
              <a:gd name="connsiteX54" fmla="*/ 995655 w 5969143"/>
              <a:gd name="connsiteY54" fmla="*/ 1968133 h 4606555"/>
              <a:gd name="connsiteX55" fmla="*/ 824207 w 5969143"/>
              <a:gd name="connsiteY55" fmla="*/ 2296745 h 4606555"/>
              <a:gd name="connsiteX56" fmla="*/ 671805 w 5969143"/>
              <a:gd name="connsiteY56" fmla="*/ 2982545 h 4606555"/>
              <a:gd name="connsiteX57" fmla="*/ 714669 w 5969143"/>
              <a:gd name="connsiteY57" fmla="*/ 3801695 h 4606555"/>
              <a:gd name="connsiteX58" fmla="*/ 776581 w 5969143"/>
              <a:gd name="connsiteY58" fmla="*/ 4192218 h 4606555"/>
              <a:gd name="connsiteX59" fmla="*/ 800393 w 5969143"/>
              <a:gd name="connsiteY59" fmla="*/ 4606555 h 4606555"/>
              <a:gd name="connsiteX0" fmla="*/ 1038518 w 5969143"/>
              <a:gd name="connsiteY0" fmla="*/ 1768109 h 4606555"/>
              <a:gd name="connsiteX1" fmla="*/ 1167106 w 5969143"/>
              <a:gd name="connsiteY1" fmla="*/ 1606184 h 4606555"/>
              <a:gd name="connsiteX2" fmla="*/ 1290931 w 5969143"/>
              <a:gd name="connsiteY2" fmla="*/ 1487121 h 4606555"/>
              <a:gd name="connsiteX3" fmla="*/ 1476668 w 5969143"/>
              <a:gd name="connsiteY3" fmla="*/ 1291859 h 4606555"/>
              <a:gd name="connsiteX4" fmla="*/ 1471906 w 5969143"/>
              <a:gd name="connsiteY4" fmla="*/ 1234709 h 4606555"/>
              <a:gd name="connsiteX5" fmla="*/ 1381418 w 5969143"/>
              <a:gd name="connsiteY5" fmla="*/ 1320434 h 4606555"/>
              <a:gd name="connsiteX6" fmla="*/ 1305218 w 5969143"/>
              <a:gd name="connsiteY6" fmla="*/ 1401396 h 4606555"/>
              <a:gd name="connsiteX7" fmla="*/ 1100431 w 5969143"/>
              <a:gd name="connsiteY7" fmla="*/ 1610946 h 4606555"/>
              <a:gd name="connsiteX8" fmla="*/ 957556 w 5969143"/>
              <a:gd name="connsiteY8" fmla="*/ 1749059 h 4606555"/>
              <a:gd name="connsiteX9" fmla="*/ 809918 w 5969143"/>
              <a:gd name="connsiteY9" fmla="*/ 1968134 h 4606555"/>
              <a:gd name="connsiteX10" fmla="*/ 609893 w 5969143"/>
              <a:gd name="connsiteY10" fmla="*/ 2153871 h 4606555"/>
              <a:gd name="connsiteX11" fmla="*/ 319381 w 5969143"/>
              <a:gd name="connsiteY11" fmla="*/ 2249121 h 4606555"/>
              <a:gd name="connsiteX12" fmla="*/ 28868 w 5969143"/>
              <a:gd name="connsiteY12" fmla="*/ 2249121 h 4606555"/>
              <a:gd name="connsiteX13" fmla="*/ 33631 w 5969143"/>
              <a:gd name="connsiteY13" fmla="*/ 2153871 h 4606555"/>
              <a:gd name="connsiteX14" fmla="*/ 233656 w 5969143"/>
              <a:gd name="connsiteY14" fmla="*/ 2149109 h 4606555"/>
              <a:gd name="connsiteX15" fmla="*/ 400343 w 5969143"/>
              <a:gd name="connsiteY15" fmla="*/ 2134821 h 4606555"/>
              <a:gd name="connsiteX16" fmla="*/ 686093 w 5969143"/>
              <a:gd name="connsiteY16" fmla="*/ 2034809 h 4606555"/>
              <a:gd name="connsiteX17" fmla="*/ 814681 w 5969143"/>
              <a:gd name="connsiteY17" fmla="*/ 1896696 h 4606555"/>
              <a:gd name="connsiteX18" fmla="*/ 1048043 w 5969143"/>
              <a:gd name="connsiteY18" fmla="*/ 1539509 h 4606555"/>
              <a:gd name="connsiteX19" fmla="*/ 1257593 w 5969143"/>
              <a:gd name="connsiteY19" fmla="*/ 1268046 h 4606555"/>
              <a:gd name="connsiteX20" fmla="*/ 1443331 w 5969143"/>
              <a:gd name="connsiteY20" fmla="*/ 1077546 h 4606555"/>
              <a:gd name="connsiteX21" fmla="*/ 1714793 w 5969143"/>
              <a:gd name="connsiteY21" fmla="*/ 848946 h 4606555"/>
              <a:gd name="connsiteX22" fmla="*/ 2062456 w 5969143"/>
              <a:gd name="connsiteY22" fmla="*/ 563196 h 4606555"/>
              <a:gd name="connsiteX23" fmla="*/ 2405356 w 5969143"/>
              <a:gd name="connsiteY23" fmla="*/ 263159 h 4606555"/>
              <a:gd name="connsiteX24" fmla="*/ 2691106 w 5969143"/>
              <a:gd name="connsiteY24" fmla="*/ 15509 h 4606555"/>
              <a:gd name="connsiteX25" fmla="*/ 2762543 w 5969143"/>
              <a:gd name="connsiteY25" fmla="*/ 39321 h 4606555"/>
              <a:gd name="connsiteX26" fmla="*/ 2648243 w 5969143"/>
              <a:gd name="connsiteY26" fmla="*/ 148859 h 4606555"/>
              <a:gd name="connsiteX27" fmla="*/ 2519656 w 5969143"/>
              <a:gd name="connsiteY27" fmla="*/ 277446 h 4606555"/>
              <a:gd name="connsiteX28" fmla="*/ 2676818 w 5969143"/>
              <a:gd name="connsiteY28" fmla="*/ 520334 h 4606555"/>
              <a:gd name="connsiteX29" fmla="*/ 2929231 w 5969143"/>
              <a:gd name="connsiteY29" fmla="*/ 829896 h 4606555"/>
              <a:gd name="connsiteX30" fmla="*/ 3253081 w 5969143"/>
              <a:gd name="connsiteY30" fmla="*/ 1201371 h 4606555"/>
              <a:gd name="connsiteX31" fmla="*/ 3505493 w 5969143"/>
              <a:gd name="connsiteY31" fmla="*/ 991821 h 4606555"/>
              <a:gd name="connsiteX32" fmla="*/ 4057943 w 5969143"/>
              <a:gd name="connsiteY32" fmla="*/ 1382346 h 4606555"/>
              <a:gd name="connsiteX33" fmla="*/ 5043780 w 5969143"/>
              <a:gd name="connsiteY33" fmla="*/ 1182322 h 4606555"/>
              <a:gd name="connsiteX34" fmla="*/ 5858168 w 5969143"/>
              <a:gd name="connsiteY34" fmla="*/ 334596 h 4606555"/>
              <a:gd name="connsiteX35" fmla="*/ 5967706 w 5969143"/>
              <a:gd name="connsiteY35" fmla="*/ 325072 h 4606555"/>
              <a:gd name="connsiteX36" fmla="*/ 5796255 w 5969143"/>
              <a:gd name="connsiteY36" fmla="*/ 556053 h 4606555"/>
              <a:gd name="connsiteX37" fmla="*/ 5165225 w 5969143"/>
              <a:gd name="connsiteY37" fmla="*/ 1182322 h 4606555"/>
              <a:gd name="connsiteX38" fmla="*/ 3610269 w 5969143"/>
              <a:gd name="connsiteY38" fmla="*/ 2577733 h 4606555"/>
              <a:gd name="connsiteX39" fmla="*/ 3148307 w 5969143"/>
              <a:gd name="connsiteY39" fmla="*/ 2291982 h 4606555"/>
              <a:gd name="connsiteX40" fmla="*/ 3134018 w 5969143"/>
              <a:gd name="connsiteY40" fmla="*/ 1253759 h 4606555"/>
              <a:gd name="connsiteX41" fmla="*/ 2448218 w 5969143"/>
              <a:gd name="connsiteY41" fmla="*/ 429845 h 4606555"/>
              <a:gd name="connsiteX42" fmla="*/ 1905293 w 5969143"/>
              <a:gd name="connsiteY42" fmla="*/ 925145 h 4606555"/>
              <a:gd name="connsiteX43" fmla="*/ 2214856 w 5969143"/>
              <a:gd name="connsiteY43" fmla="*/ 2139583 h 4606555"/>
              <a:gd name="connsiteX44" fmla="*/ 1829094 w 5969143"/>
              <a:gd name="connsiteY44" fmla="*/ 2301509 h 4606555"/>
              <a:gd name="connsiteX45" fmla="*/ 1786232 w 5969143"/>
              <a:gd name="connsiteY45" fmla="*/ 2582495 h 4606555"/>
              <a:gd name="connsiteX46" fmla="*/ 852780 w 5969143"/>
              <a:gd name="connsiteY46" fmla="*/ 2587256 h 4606555"/>
              <a:gd name="connsiteX47" fmla="*/ 852781 w 5969143"/>
              <a:gd name="connsiteY47" fmla="*/ 2391996 h 4606555"/>
              <a:gd name="connsiteX48" fmla="*/ 1695743 w 5969143"/>
              <a:gd name="connsiteY48" fmla="*/ 2387233 h 4606555"/>
              <a:gd name="connsiteX49" fmla="*/ 1910056 w 5969143"/>
              <a:gd name="connsiteY49" fmla="*/ 2158633 h 4606555"/>
              <a:gd name="connsiteX50" fmla="*/ 2038642 w 5969143"/>
              <a:gd name="connsiteY50" fmla="*/ 2077670 h 4606555"/>
              <a:gd name="connsiteX51" fmla="*/ 2052931 w 5969143"/>
              <a:gd name="connsiteY51" fmla="*/ 1772870 h 4606555"/>
              <a:gd name="connsiteX52" fmla="*/ 1991019 w 5969143"/>
              <a:gd name="connsiteY52" fmla="*/ 1506171 h 4606555"/>
              <a:gd name="connsiteX53" fmla="*/ 1443331 w 5969143"/>
              <a:gd name="connsiteY53" fmla="*/ 1677620 h 4606555"/>
              <a:gd name="connsiteX54" fmla="*/ 995655 w 5969143"/>
              <a:gd name="connsiteY54" fmla="*/ 1968133 h 4606555"/>
              <a:gd name="connsiteX55" fmla="*/ 824207 w 5969143"/>
              <a:gd name="connsiteY55" fmla="*/ 2296745 h 4606555"/>
              <a:gd name="connsiteX56" fmla="*/ 671805 w 5969143"/>
              <a:gd name="connsiteY56" fmla="*/ 2982545 h 4606555"/>
              <a:gd name="connsiteX57" fmla="*/ 714669 w 5969143"/>
              <a:gd name="connsiteY57" fmla="*/ 3801695 h 4606555"/>
              <a:gd name="connsiteX58" fmla="*/ 776581 w 5969143"/>
              <a:gd name="connsiteY58" fmla="*/ 4192218 h 4606555"/>
              <a:gd name="connsiteX59" fmla="*/ 800393 w 5969143"/>
              <a:gd name="connsiteY59" fmla="*/ 4606555 h 4606555"/>
              <a:gd name="connsiteX0" fmla="*/ 1038518 w 5969143"/>
              <a:gd name="connsiteY0" fmla="*/ 1768109 h 4606555"/>
              <a:gd name="connsiteX1" fmla="*/ 1167106 w 5969143"/>
              <a:gd name="connsiteY1" fmla="*/ 1606184 h 4606555"/>
              <a:gd name="connsiteX2" fmla="*/ 1290931 w 5969143"/>
              <a:gd name="connsiteY2" fmla="*/ 1487121 h 4606555"/>
              <a:gd name="connsiteX3" fmla="*/ 1476668 w 5969143"/>
              <a:gd name="connsiteY3" fmla="*/ 1291859 h 4606555"/>
              <a:gd name="connsiteX4" fmla="*/ 1471906 w 5969143"/>
              <a:gd name="connsiteY4" fmla="*/ 1234709 h 4606555"/>
              <a:gd name="connsiteX5" fmla="*/ 1381418 w 5969143"/>
              <a:gd name="connsiteY5" fmla="*/ 1320434 h 4606555"/>
              <a:gd name="connsiteX6" fmla="*/ 1305218 w 5969143"/>
              <a:gd name="connsiteY6" fmla="*/ 1401396 h 4606555"/>
              <a:gd name="connsiteX7" fmla="*/ 1100431 w 5969143"/>
              <a:gd name="connsiteY7" fmla="*/ 1610946 h 4606555"/>
              <a:gd name="connsiteX8" fmla="*/ 957556 w 5969143"/>
              <a:gd name="connsiteY8" fmla="*/ 1749059 h 4606555"/>
              <a:gd name="connsiteX9" fmla="*/ 809918 w 5969143"/>
              <a:gd name="connsiteY9" fmla="*/ 1968134 h 4606555"/>
              <a:gd name="connsiteX10" fmla="*/ 609893 w 5969143"/>
              <a:gd name="connsiteY10" fmla="*/ 2153871 h 4606555"/>
              <a:gd name="connsiteX11" fmla="*/ 319381 w 5969143"/>
              <a:gd name="connsiteY11" fmla="*/ 2249121 h 4606555"/>
              <a:gd name="connsiteX12" fmla="*/ 28868 w 5969143"/>
              <a:gd name="connsiteY12" fmla="*/ 2249121 h 4606555"/>
              <a:gd name="connsiteX13" fmla="*/ 33631 w 5969143"/>
              <a:gd name="connsiteY13" fmla="*/ 2153871 h 4606555"/>
              <a:gd name="connsiteX14" fmla="*/ 233656 w 5969143"/>
              <a:gd name="connsiteY14" fmla="*/ 2149109 h 4606555"/>
              <a:gd name="connsiteX15" fmla="*/ 400343 w 5969143"/>
              <a:gd name="connsiteY15" fmla="*/ 2134821 h 4606555"/>
              <a:gd name="connsiteX16" fmla="*/ 686093 w 5969143"/>
              <a:gd name="connsiteY16" fmla="*/ 2034809 h 4606555"/>
              <a:gd name="connsiteX17" fmla="*/ 814681 w 5969143"/>
              <a:gd name="connsiteY17" fmla="*/ 1896696 h 4606555"/>
              <a:gd name="connsiteX18" fmla="*/ 1048043 w 5969143"/>
              <a:gd name="connsiteY18" fmla="*/ 1539509 h 4606555"/>
              <a:gd name="connsiteX19" fmla="*/ 1257593 w 5969143"/>
              <a:gd name="connsiteY19" fmla="*/ 1268046 h 4606555"/>
              <a:gd name="connsiteX20" fmla="*/ 1443331 w 5969143"/>
              <a:gd name="connsiteY20" fmla="*/ 1077546 h 4606555"/>
              <a:gd name="connsiteX21" fmla="*/ 1714793 w 5969143"/>
              <a:gd name="connsiteY21" fmla="*/ 848946 h 4606555"/>
              <a:gd name="connsiteX22" fmla="*/ 2062456 w 5969143"/>
              <a:gd name="connsiteY22" fmla="*/ 563196 h 4606555"/>
              <a:gd name="connsiteX23" fmla="*/ 2405356 w 5969143"/>
              <a:gd name="connsiteY23" fmla="*/ 263159 h 4606555"/>
              <a:gd name="connsiteX24" fmla="*/ 2691106 w 5969143"/>
              <a:gd name="connsiteY24" fmla="*/ 15509 h 4606555"/>
              <a:gd name="connsiteX25" fmla="*/ 2762543 w 5969143"/>
              <a:gd name="connsiteY25" fmla="*/ 39321 h 4606555"/>
              <a:gd name="connsiteX26" fmla="*/ 2648243 w 5969143"/>
              <a:gd name="connsiteY26" fmla="*/ 148859 h 4606555"/>
              <a:gd name="connsiteX27" fmla="*/ 2519656 w 5969143"/>
              <a:gd name="connsiteY27" fmla="*/ 277446 h 4606555"/>
              <a:gd name="connsiteX28" fmla="*/ 2676818 w 5969143"/>
              <a:gd name="connsiteY28" fmla="*/ 520334 h 4606555"/>
              <a:gd name="connsiteX29" fmla="*/ 2929231 w 5969143"/>
              <a:gd name="connsiteY29" fmla="*/ 829896 h 4606555"/>
              <a:gd name="connsiteX30" fmla="*/ 3253081 w 5969143"/>
              <a:gd name="connsiteY30" fmla="*/ 1201371 h 4606555"/>
              <a:gd name="connsiteX31" fmla="*/ 3505493 w 5969143"/>
              <a:gd name="connsiteY31" fmla="*/ 991821 h 4606555"/>
              <a:gd name="connsiteX32" fmla="*/ 4057943 w 5969143"/>
              <a:gd name="connsiteY32" fmla="*/ 1382346 h 4606555"/>
              <a:gd name="connsiteX33" fmla="*/ 5043780 w 5969143"/>
              <a:gd name="connsiteY33" fmla="*/ 1182322 h 4606555"/>
              <a:gd name="connsiteX34" fmla="*/ 5858168 w 5969143"/>
              <a:gd name="connsiteY34" fmla="*/ 334596 h 4606555"/>
              <a:gd name="connsiteX35" fmla="*/ 5967706 w 5969143"/>
              <a:gd name="connsiteY35" fmla="*/ 325072 h 4606555"/>
              <a:gd name="connsiteX36" fmla="*/ 5796255 w 5969143"/>
              <a:gd name="connsiteY36" fmla="*/ 556053 h 4606555"/>
              <a:gd name="connsiteX37" fmla="*/ 5165225 w 5969143"/>
              <a:gd name="connsiteY37" fmla="*/ 1182322 h 4606555"/>
              <a:gd name="connsiteX38" fmla="*/ 3610269 w 5969143"/>
              <a:gd name="connsiteY38" fmla="*/ 2577733 h 4606555"/>
              <a:gd name="connsiteX39" fmla="*/ 3148307 w 5969143"/>
              <a:gd name="connsiteY39" fmla="*/ 2291982 h 4606555"/>
              <a:gd name="connsiteX40" fmla="*/ 3134018 w 5969143"/>
              <a:gd name="connsiteY40" fmla="*/ 1253759 h 4606555"/>
              <a:gd name="connsiteX41" fmla="*/ 2448218 w 5969143"/>
              <a:gd name="connsiteY41" fmla="*/ 429845 h 4606555"/>
              <a:gd name="connsiteX42" fmla="*/ 1905293 w 5969143"/>
              <a:gd name="connsiteY42" fmla="*/ 925145 h 4606555"/>
              <a:gd name="connsiteX43" fmla="*/ 2214856 w 5969143"/>
              <a:gd name="connsiteY43" fmla="*/ 2139583 h 4606555"/>
              <a:gd name="connsiteX44" fmla="*/ 1829094 w 5969143"/>
              <a:gd name="connsiteY44" fmla="*/ 2301509 h 4606555"/>
              <a:gd name="connsiteX45" fmla="*/ 1786232 w 5969143"/>
              <a:gd name="connsiteY45" fmla="*/ 2582495 h 4606555"/>
              <a:gd name="connsiteX46" fmla="*/ 852780 w 5969143"/>
              <a:gd name="connsiteY46" fmla="*/ 2587256 h 4606555"/>
              <a:gd name="connsiteX47" fmla="*/ 852781 w 5969143"/>
              <a:gd name="connsiteY47" fmla="*/ 2391996 h 4606555"/>
              <a:gd name="connsiteX48" fmla="*/ 1695743 w 5969143"/>
              <a:gd name="connsiteY48" fmla="*/ 2387233 h 4606555"/>
              <a:gd name="connsiteX49" fmla="*/ 1910056 w 5969143"/>
              <a:gd name="connsiteY49" fmla="*/ 2158633 h 4606555"/>
              <a:gd name="connsiteX50" fmla="*/ 2038642 w 5969143"/>
              <a:gd name="connsiteY50" fmla="*/ 2077670 h 4606555"/>
              <a:gd name="connsiteX51" fmla="*/ 2052931 w 5969143"/>
              <a:gd name="connsiteY51" fmla="*/ 1772870 h 4606555"/>
              <a:gd name="connsiteX52" fmla="*/ 1991019 w 5969143"/>
              <a:gd name="connsiteY52" fmla="*/ 1506171 h 4606555"/>
              <a:gd name="connsiteX53" fmla="*/ 1443331 w 5969143"/>
              <a:gd name="connsiteY53" fmla="*/ 1677620 h 4606555"/>
              <a:gd name="connsiteX54" fmla="*/ 995655 w 5969143"/>
              <a:gd name="connsiteY54" fmla="*/ 1968133 h 4606555"/>
              <a:gd name="connsiteX55" fmla="*/ 824207 w 5969143"/>
              <a:gd name="connsiteY55" fmla="*/ 2296745 h 4606555"/>
              <a:gd name="connsiteX56" fmla="*/ 671805 w 5969143"/>
              <a:gd name="connsiteY56" fmla="*/ 2982545 h 4606555"/>
              <a:gd name="connsiteX57" fmla="*/ 714669 w 5969143"/>
              <a:gd name="connsiteY57" fmla="*/ 3801695 h 4606555"/>
              <a:gd name="connsiteX58" fmla="*/ 776581 w 5969143"/>
              <a:gd name="connsiteY58" fmla="*/ 4192218 h 4606555"/>
              <a:gd name="connsiteX59" fmla="*/ 800393 w 5969143"/>
              <a:gd name="connsiteY59" fmla="*/ 4606555 h 4606555"/>
              <a:gd name="connsiteX0" fmla="*/ 1038518 w 5969143"/>
              <a:gd name="connsiteY0" fmla="*/ 1768109 h 4606555"/>
              <a:gd name="connsiteX1" fmla="*/ 1167106 w 5969143"/>
              <a:gd name="connsiteY1" fmla="*/ 1606184 h 4606555"/>
              <a:gd name="connsiteX2" fmla="*/ 1290931 w 5969143"/>
              <a:gd name="connsiteY2" fmla="*/ 1487121 h 4606555"/>
              <a:gd name="connsiteX3" fmla="*/ 1476668 w 5969143"/>
              <a:gd name="connsiteY3" fmla="*/ 1291859 h 4606555"/>
              <a:gd name="connsiteX4" fmla="*/ 1471906 w 5969143"/>
              <a:gd name="connsiteY4" fmla="*/ 1234709 h 4606555"/>
              <a:gd name="connsiteX5" fmla="*/ 1381418 w 5969143"/>
              <a:gd name="connsiteY5" fmla="*/ 1320434 h 4606555"/>
              <a:gd name="connsiteX6" fmla="*/ 1305218 w 5969143"/>
              <a:gd name="connsiteY6" fmla="*/ 1401396 h 4606555"/>
              <a:gd name="connsiteX7" fmla="*/ 1100431 w 5969143"/>
              <a:gd name="connsiteY7" fmla="*/ 1610946 h 4606555"/>
              <a:gd name="connsiteX8" fmla="*/ 957556 w 5969143"/>
              <a:gd name="connsiteY8" fmla="*/ 1749059 h 4606555"/>
              <a:gd name="connsiteX9" fmla="*/ 809918 w 5969143"/>
              <a:gd name="connsiteY9" fmla="*/ 1968134 h 4606555"/>
              <a:gd name="connsiteX10" fmla="*/ 609893 w 5969143"/>
              <a:gd name="connsiteY10" fmla="*/ 2153871 h 4606555"/>
              <a:gd name="connsiteX11" fmla="*/ 319381 w 5969143"/>
              <a:gd name="connsiteY11" fmla="*/ 2249121 h 4606555"/>
              <a:gd name="connsiteX12" fmla="*/ 28868 w 5969143"/>
              <a:gd name="connsiteY12" fmla="*/ 2249121 h 4606555"/>
              <a:gd name="connsiteX13" fmla="*/ 33631 w 5969143"/>
              <a:gd name="connsiteY13" fmla="*/ 2153871 h 4606555"/>
              <a:gd name="connsiteX14" fmla="*/ 233656 w 5969143"/>
              <a:gd name="connsiteY14" fmla="*/ 2149109 h 4606555"/>
              <a:gd name="connsiteX15" fmla="*/ 400343 w 5969143"/>
              <a:gd name="connsiteY15" fmla="*/ 2134821 h 4606555"/>
              <a:gd name="connsiteX16" fmla="*/ 686093 w 5969143"/>
              <a:gd name="connsiteY16" fmla="*/ 2034809 h 4606555"/>
              <a:gd name="connsiteX17" fmla="*/ 814681 w 5969143"/>
              <a:gd name="connsiteY17" fmla="*/ 1896696 h 4606555"/>
              <a:gd name="connsiteX18" fmla="*/ 1048043 w 5969143"/>
              <a:gd name="connsiteY18" fmla="*/ 1539509 h 4606555"/>
              <a:gd name="connsiteX19" fmla="*/ 1257593 w 5969143"/>
              <a:gd name="connsiteY19" fmla="*/ 1268046 h 4606555"/>
              <a:gd name="connsiteX20" fmla="*/ 1443331 w 5969143"/>
              <a:gd name="connsiteY20" fmla="*/ 1077546 h 4606555"/>
              <a:gd name="connsiteX21" fmla="*/ 1714793 w 5969143"/>
              <a:gd name="connsiteY21" fmla="*/ 848946 h 4606555"/>
              <a:gd name="connsiteX22" fmla="*/ 2062456 w 5969143"/>
              <a:gd name="connsiteY22" fmla="*/ 563196 h 4606555"/>
              <a:gd name="connsiteX23" fmla="*/ 2405356 w 5969143"/>
              <a:gd name="connsiteY23" fmla="*/ 263159 h 4606555"/>
              <a:gd name="connsiteX24" fmla="*/ 2691106 w 5969143"/>
              <a:gd name="connsiteY24" fmla="*/ 15509 h 4606555"/>
              <a:gd name="connsiteX25" fmla="*/ 2762543 w 5969143"/>
              <a:gd name="connsiteY25" fmla="*/ 39321 h 4606555"/>
              <a:gd name="connsiteX26" fmla="*/ 2648243 w 5969143"/>
              <a:gd name="connsiteY26" fmla="*/ 148859 h 4606555"/>
              <a:gd name="connsiteX27" fmla="*/ 2519656 w 5969143"/>
              <a:gd name="connsiteY27" fmla="*/ 277446 h 4606555"/>
              <a:gd name="connsiteX28" fmla="*/ 2676818 w 5969143"/>
              <a:gd name="connsiteY28" fmla="*/ 520334 h 4606555"/>
              <a:gd name="connsiteX29" fmla="*/ 2929231 w 5969143"/>
              <a:gd name="connsiteY29" fmla="*/ 829896 h 4606555"/>
              <a:gd name="connsiteX30" fmla="*/ 3253081 w 5969143"/>
              <a:gd name="connsiteY30" fmla="*/ 1201371 h 4606555"/>
              <a:gd name="connsiteX31" fmla="*/ 3505493 w 5969143"/>
              <a:gd name="connsiteY31" fmla="*/ 991821 h 4606555"/>
              <a:gd name="connsiteX32" fmla="*/ 4057943 w 5969143"/>
              <a:gd name="connsiteY32" fmla="*/ 1382346 h 4606555"/>
              <a:gd name="connsiteX33" fmla="*/ 5043780 w 5969143"/>
              <a:gd name="connsiteY33" fmla="*/ 1182322 h 4606555"/>
              <a:gd name="connsiteX34" fmla="*/ 5858168 w 5969143"/>
              <a:gd name="connsiteY34" fmla="*/ 334596 h 4606555"/>
              <a:gd name="connsiteX35" fmla="*/ 5967706 w 5969143"/>
              <a:gd name="connsiteY35" fmla="*/ 325072 h 4606555"/>
              <a:gd name="connsiteX36" fmla="*/ 5796255 w 5969143"/>
              <a:gd name="connsiteY36" fmla="*/ 556053 h 4606555"/>
              <a:gd name="connsiteX37" fmla="*/ 5165225 w 5969143"/>
              <a:gd name="connsiteY37" fmla="*/ 1182322 h 4606555"/>
              <a:gd name="connsiteX38" fmla="*/ 3610269 w 5969143"/>
              <a:gd name="connsiteY38" fmla="*/ 2577733 h 4606555"/>
              <a:gd name="connsiteX39" fmla="*/ 3148307 w 5969143"/>
              <a:gd name="connsiteY39" fmla="*/ 2291982 h 4606555"/>
              <a:gd name="connsiteX40" fmla="*/ 3134018 w 5969143"/>
              <a:gd name="connsiteY40" fmla="*/ 1253759 h 4606555"/>
              <a:gd name="connsiteX41" fmla="*/ 2448218 w 5969143"/>
              <a:gd name="connsiteY41" fmla="*/ 429845 h 4606555"/>
              <a:gd name="connsiteX42" fmla="*/ 1905293 w 5969143"/>
              <a:gd name="connsiteY42" fmla="*/ 925145 h 4606555"/>
              <a:gd name="connsiteX43" fmla="*/ 2214856 w 5969143"/>
              <a:gd name="connsiteY43" fmla="*/ 2139583 h 4606555"/>
              <a:gd name="connsiteX44" fmla="*/ 1829094 w 5969143"/>
              <a:gd name="connsiteY44" fmla="*/ 2301509 h 4606555"/>
              <a:gd name="connsiteX45" fmla="*/ 1786232 w 5969143"/>
              <a:gd name="connsiteY45" fmla="*/ 2582495 h 4606555"/>
              <a:gd name="connsiteX46" fmla="*/ 852780 w 5969143"/>
              <a:gd name="connsiteY46" fmla="*/ 2587256 h 4606555"/>
              <a:gd name="connsiteX47" fmla="*/ 852781 w 5969143"/>
              <a:gd name="connsiteY47" fmla="*/ 2391996 h 4606555"/>
              <a:gd name="connsiteX48" fmla="*/ 1695743 w 5969143"/>
              <a:gd name="connsiteY48" fmla="*/ 2387233 h 4606555"/>
              <a:gd name="connsiteX49" fmla="*/ 1910056 w 5969143"/>
              <a:gd name="connsiteY49" fmla="*/ 2158633 h 4606555"/>
              <a:gd name="connsiteX50" fmla="*/ 2038642 w 5969143"/>
              <a:gd name="connsiteY50" fmla="*/ 2077670 h 4606555"/>
              <a:gd name="connsiteX51" fmla="*/ 2052931 w 5969143"/>
              <a:gd name="connsiteY51" fmla="*/ 1772870 h 4606555"/>
              <a:gd name="connsiteX52" fmla="*/ 1991019 w 5969143"/>
              <a:gd name="connsiteY52" fmla="*/ 1506171 h 4606555"/>
              <a:gd name="connsiteX53" fmla="*/ 1443331 w 5969143"/>
              <a:gd name="connsiteY53" fmla="*/ 1677620 h 4606555"/>
              <a:gd name="connsiteX54" fmla="*/ 995655 w 5969143"/>
              <a:gd name="connsiteY54" fmla="*/ 1968133 h 4606555"/>
              <a:gd name="connsiteX55" fmla="*/ 824207 w 5969143"/>
              <a:gd name="connsiteY55" fmla="*/ 2296745 h 4606555"/>
              <a:gd name="connsiteX56" fmla="*/ 671805 w 5969143"/>
              <a:gd name="connsiteY56" fmla="*/ 2982545 h 4606555"/>
              <a:gd name="connsiteX57" fmla="*/ 714669 w 5969143"/>
              <a:gd name="connsiteY57" fmla="*/ 3801695 h 4606555"/>
              <a:gd name="connsiteX58" fmla="*/ 776581 w 5969143"/>
              <a:gd name="connsiteY58" fmla="*/ 4192218 h 4606555"/>
              <a:gd name="connsiteX59" fmla="*/ 800393 w 5969143"/>
              <a:gd name="connsiteY59" fmla="*/ 4606555 h 4606555"/>
              <a:gd name="connsiteX0" fmla="*/ 1038518 w 5969143"/>
              <a:gd name="connsiteY0" fmla="*/ 1768109 h 4606555"/>
              <a:gd name="connsiteX1" fmla="*/ 1167106 w 5969143"/>
              <a:gd name="connsiteY1" fmla="*/ 1606184 h 4606555"/>
              <a:gd name="connsiteX2" fmla="*/ 1290931 w 5969143"/>
              <a:gd name="connsiteY2" fmla="*/ 1487121 h 4606555"/>
              <a:gd name="connsiteX3" fmla="*/ 1476668 w 5969143"/>
              <a:gd name="connsiteY3" fmla="*/ 1291859 h 4606555"/>
              <a:gd name="connsiteX4" fmla="*/ 1471906 w 5969143"/>
              <a:gd name="connsiteY4" fmla="*/ 1234709 h 4606555"/>
              <a:gd name="connsiteX5" fmla="*/ 1381418 w 5969143"/>
              <a:gd name="connsiteY5" fmla="*/ 1320434 h 4606555"/>
              <a:gd name="connsiteX6" fmla="*/ 1305218 w 5969143"/>
              <a:gd name="connsiteY6" fmla="*/ 1401396 h 4606555"/>
              <a:gd name="connsiteX7" fmla="*/ 1100431 w 5969143"/>
              <a:gd name="connsiteY7" fmla="*/ 1610946 h 4606555"/>
              <a:gd name="connsiteX8" fmla="*/ 957556 w 5969143"/>
              <a:gd name="connsiteY8" fmla="*/ 1749059 h 4606555"/>
              <a:gd name="connsiteX9" fmla="*/ 809918 w 5969143"/>
              <a:gd name="connsiteY9" fmla="*/ 1968134 h 4606555"/>
              <a:gd name="connsiteX10" fmla="*/ 609893 w 5969143"/>
              <a:gd name="connsiteY10" fmla="*/ 2153871 h 4606555"/>
              <a:gd name="connsiteX11" fmla="*/ 319381 w 5969143"/>
              <a:gd name="connsiteY11" fmla="*/ 2249121 h 4606555"/>
              <a:gd name="connsiteX12" fmla="*/ 28868 w 5969143"/>
              <a:gd name="connsiteY12" fmla="*/ 2249121 h 4606555"/>
              <a:gd name="connsiteX13" fmla="*/ 33631 w 5969143"/>
              <a:gd name="connsiteY13" fmla="*/ 2153871 h 4606555"/>
              <a:gd name="connsiteX14" fmla="*/ 233656 w 5969143"/>
              <a:gd name="connsiteY14" fmla="*/ 2149109 h 4606555"/>
              <a:gd name="connsiteX15" fmla="*/ 400343 w 5969143"/>
              <a:gd name="connsiteY15" fmla="*/ 2134821 h 4606555"/>
              <a:gd name="connsiteX16" fmla="*/ 686093 w 5969143"/>
              <a:gd name="connsiteY16" fmla="*/ 2034809 h 4606555"/>
              <a:gd name="connsiteX17" fmla="*/ 814681 w 5969143"/>
              <a:gd name="connsiteY17" fmla="*/ 1896696 h 4606555"/>
              <a:gd name="connsiteX18" fmla="*/ 1048043 w 5969143"/>
              <a:gd name="connsiteY18" fmla="*/ 1539509 h 4606555"/>
              <a:gd name="connsiteX19" fmla="*/ 1257593 w 5969143"/>
              <a:gd name="connsiteY19" fmla="*/ 1268046 h 4606555"/>
              <a:gd name="connsiteX20" fmla="*/ 1443331 w 5969143"/>
              <a:gd name="connsiteY20" fmla="*/ 1077546 h 4606555"/>
              <a:gd name="connsiteX21" fmla="*/ 1714793 w 5969143"/>
              <a:gd name="connsiteY21" fmla="*/ 848946 h 4606555"/>
              <a:gd name="connsiteX22" fmla="*/ 2062456 w 5969143"/>
              <a:gd name="connsiteY22" fmla="*/ 563196 h 4606555"/>
              <a:gd name="connsiteX23" fmla="*/ 2405356 w 5969143"/>
              <a:gd name="connsiteY23" fmla="*/ 263159 h 4606555"/>
              <a:gd name="connsiteX24" fmla="*/ 2691106 w 5969143"/>
              <a:gd name="connsiteY24" fmla="*/ 15509 h 4606555"/>
              <a:gd name="connsiteX25" fmla="*/ 2762543 w 5969143"/>
              <a:gd name="connsiteY25" fmla="*/ 39321 h 4606555"/>
              <a:gd name="connsiteX26" fmla="*/ 2648243 w 5969143"/>
              <a:gd name="connsiteY26" fmla="*/ 148859 h 4606555"/>
              <a:gd name="connsiteX27" fmla="*/ 2519656 w 5969143"/>
              <a:gd name="connsiteY27" fmla="*/ 277446 h 4606555"/>
              <a:gd name="connsiteX28" fmla="*/ 2676818 w 5969143"/>
              <a:gd name="connsiteY28" fmla="*/ 520334 h 4606555"/>
              <a:gd name="connsiteX29" fmla="*/ 2929231 w 5969143"/>
              <a:gd name="connsiteY29" fmla="*/ 829896 h 4606555"/>
              <a:gd name="connsiteX30" fmla="*/ 3253081 w 5969143"/>
              <a:gd name="connsiteY30" fmla="*/ 1201371 h 4606555"/>
              <a:gd name="connsiteX31" fmla="*/ 3505493 w 5969143"/>
              <a:gd name="connsiteY31" fmla="*/ 991821 h 4606555"/>
              <a:gd name="connsiteX32" fmla="*/ 4057943 w 5969143"/>
              <a:gd name="connsiteY32" fmla="*/ 1382346 h 4606555"/>
              <a:gd name="connsiteX33" fmla="*/ 5043780 w 5969143"/>
              <a:gd name="connsiteY33" fmla="*/ 1182322 h 4606555"/>
              <a:gd name="connsiteX34" fmla="*/ 5858168 w 5969143"/>
              <a:gd name="connsiteY34" fmla="*/ 334596 h 4606555"/>
              <a:gd name="connsiteX35" fmla="*/ 5967706 w 5969143"/>
              <a:gd name="connsiteY35" fmla="*/ 325072 h 4606555"/>
              <a:gd name="connsiteX36" fmla="*/ 5796255 w 5969143"/>
              <a:gd name="connsiteY36" fmla="*/ 556053 h 4606555"/>
              <a:gd name="connsiteX37" fmla="*/ 5165225 w 5969143"/>
              <a:gd name="connsiteY37" fmla="*/ 1182322 h 4606555"/>
              <a:gd name="connsiteX38" fmla="*/ 3610269 w 5969143"/>
              <a:gd name="connsiteY38" fmla="*/ 2577733 h 4606555"/>
              <a:gd name="connsiteX39" fmla="*/ 3148307 w 5969143"/>
              <a:gd name="connsiteY39" fmla="*/ 2291982 h 4606555"/>
              <a:gd name="connsiteX40" fmla="*/ 3134018 w 5969143"/>
              <a:gd name="connsiteY40" fmla="*/ 1253759 h 4606555"/>
              <a:gd name="connsiteX41" fmla="*/ 2448218 w 5969143"/>
              <a:gd name="connsiteY41" fmla="*/ 429845 h 4606555"/>
              <a:gd name="connsiteX42" fmla="*/ 1905293 w 5969143"/>
              <a:gd name="connsiteY42" fmla="*/ 925145 h 4606555"/>
              <a:gd name="connsiteX43" fmla="*/ 2214856 w 5969143"/>
              <a:gd name="connsiteY43" fmla="*/ 2139583 h 4606555"/>
              <a:gd name="connsiteX44" fmla="*/ 1829094 w 5969143"/>
              <a:gd name="connsiteY44" fmla="*/ 2301509 h 4606555"/>
              <a:gd name="connsiteX45" fmla="*/ 1786232 w 5969143"/>
              <a:gd name="connsiteY45" fmla="*/ 2582495 h 4606555"/>
              <a:gd name="connsiteX46" fmla="*/ 852780 w 5969143"/>
              <a:gd name="connsiteY46" fmla="*/ 2587256 h 4606555"/>
              <a:gd name="connsiteX47" fmla="*/ 852781 w 5969143"/>
              <a:gd name="connsiteY47" fmla="*/ 2391996 h 4606555"/>
              <a:gd name="connsiteX48" fmla="*/ 1695743 w 5969143"/>
              <a:gd name="connsiteY48" fmla="*/ 2387233 h 4606555"/>
              <a:gd name="connsiteX49" fmla="*/ 1910056 w 5969143"/>
              <a:gd name="connsiteY49" fmla="*/ 2158633 h 4606555"/>
              <a:gd name="connsiteX50" fmla="*/ 2038642 w 5969143"/>
              <a:gd name="connsiteY50" fmla="*/ 2077670 h 4606555"/>
              <a:gd name="connsiteX51" fmla="*/ 2052931 w 5969143"/>
              <a:gd name="connsiteY51" fmla="*/ 1772870 h 4606555"/>
              <a:gd name="connsiteX52" fmla="*/ 1991019 w 5969143"/>
              <a:gd name="connsiteY52" fmla="*/ 1506171 h 4606555"/>
              <a:gd name="connsiteX53" fmla="*/ 1443331 w 5969143"/>
              <a:gd name="connsiteY53" fmla="*/ 1677620 h 4606555"/>
              <a:gd name="connsiteX54" fmla="*/ 995655 w 5969143"/>
              <a:gd name="connsiteY54" fmla="*/ 1968133 h 4606555"/>
              <a:gd name="connsiteX55" fmla="*/ 824207 w 5969143"/>
              <a:gd name="connsiteY55" fmla="*/ 2296745 h 4606555"/>
              <a:gd name="connsiteX56" fmla="*/ 671805 w 5969143"/>
              <a:gd name="connsiteY56" fmla="*/ 2982545 h 4606555"/>
              <a:gd name="connsiteX57" fmla="*/ 714669 w 5969143"/>
              <a:gd name="connsiteY57" fmla="*/ 3801695 h 4606555"/>
              <a:gd name="connsiteX58" fmla="*/ 776581 w 5969143"/>
              <a:gd name="connsiteY58" fmla="*/ 4192218 h 4606555"/>
              <a:gd name="connsiteX59" fmla="*/ 800393 w 5969143"/>
              <a:gd name="connsiteY59" fmla="*/ 4606555 h 4606555"/>
              <a:gd name="connsiteX0" fmla="*/ 1038518 w 5969143"/>
              <a:gd name="connsiteY0" fmla="*/ 1768109 h 4634645"/>
              <a:gd name="connsiteX1" fmla="*/ 1167106 w 5969143"/>
              <a:gd name="connsiteY1" fmla="*/ 1606184 h 4634645"/>
              <a:gd name="connsiteX2" fmla="*/ 1290931 w 5969143"/>
              <a:gd name="connsiteY2" fmla="*/ 1487121 h 4634645"/>
              <a:gd name="connsiteX3" fmla="*/ 1476668 w 5969143"/>
              <a:gd name="connsiteY3" fmla="*/ 1291859 h 4634645"/>
              <a:gd name="connsiteX4" fmla="*/ 1471906 w 5969143"/>
              <a:gd name="connsiteY4" fmla="*/ 1234709 h 4634645"/>
              <a:gd name="connsiteX5" fmla="*/ 1381418 w 5969143"/>
              <a:gd name="connsiteY5" fmla="*/ 1320434 h 4634645"/>
              <a:gd name="connsiteX6" fmla="*/ 1305218 w 5969143"/>
              <a:gd name="connsiteY6" fmla="*/ 1401396 h 4634645"/>
              <a:gd name="connsiteX7" fmla="*/ 1100431 w 5969143"/>
              <a:gd name="connsiteY7" fmla="*/ 1610946 h 4634645"/>
              <a:gd name="connsiteX8" fmla="*/ 957556 w 5969143"/>
              <a:gd name="connsiteY8" fmla="*/ 1749059 h 4634645"/>
              <a:gd name="connsiteX9" fmla="*/ 809918 w 5969143"/>
              <a:gd name="connsiteY9" fmla="*/ 1968134 h 4634645"/>
              <a:gd name="connsiteX10" fmla="*/ 609893 w 5969143"/>
              <a:gd name="connsiteY10" fmla="*/ 2153871 h 4634645"/>
              <a:gd name="connsiteX11" fmla="*/ 319381 w 5969143"/>
              <a:gd name="connsiteY11" fmla="*/ 2249121 h 4634645"/>
              <a:gd name="connsiteX12" fmla="*/ 28868 w 5969143"/>
              <a:gd name="connsiteY12" fmla="*/ 2249121 h 4634645"/>
              <a:gd name="connsiteX13" fmla="*/ 33631 w 5969143"/>
              <a:gd name="connsiteY13" fmla="*/ 2153871 h 4634645"/>
              <a:gd name="connsiteX14" fmla="*/ 233656 w 5969143"/>
              <a:gd name="connsiteY14" fmla="*/ 2149109 h 4634645"/>
              <a:gd name="connsiteX15" fmla="*/ 400343 w 5969143"/>
              <a:gd name="connsiteY15" fmla="*/ 2134821 h 4634645"/>
              <a:gd name="connsiteX16" fmla="*/ 686093 w 5969143"/>
              <a:gd name="connsiteY16" fmla="*/ 2034809 h 4634645"/>
              <a:gd name="connsiteX17" fmla="*/ 814681 w 5969143"/>
              <a:gd name="connsiteY17" fmla="*/ 1896696 h 4634645"/>
              <a:gd name="connsiteX18" fmla="*/ 1048043 w 5969143"/>
              <a:gd name="connsiteY18" fmla="*/ 1539509 h 4634645"/>
              <a:gd name="connsiteX19" fmla="*/ 1257593 w 5969143"/>
              <a:gd name="connsiteY19" fmla="*/ 1268046 h 4634645"/>
              <a:gd name="connsiteX20" fmla="*/ 1443331 w 5969143"/>
              <a:gd name="connsiteY20" fmla="*/ 1077546 h 4634645"/>
              <a:gd name="connsiteX21" fmla="*/ 1714793 w 5969143"/>
              <a:gd name="connsiteY21" fmla="*/ 848946 h 4634645"/>
              <a:gd name="connsiteX22" fmla="*/ 2062456 w 5969143"/>
              <a:gd name="connsiteY22" fmla="*/ 563196 h 4634645"/>
              <a:gd name="connsiteX23" fmla="*/ 2405356 w 5969143"/>
              <a:gd name="connsiteY23" fmla="*/ 263159 h 4634645"/>
              <a:gd name="connsiteX24" fmla="*/ 2691106 w 5969143"/>
              <a:gd name="connsiteY24" fmla="*/ 15509 h 4634645"/>
              <a:gd name="connsiteX25" fmla="*/ 2762543 w 5969143"/>
              <a:gd name="connsiteY25" fmla="*/ 39321 h 4634645"/>
              <a:gd name="connsiteX26" fmla="*/ 2648243 w 5969143"/>
              <a:gd name="connsiteY26" fmla="*/ 148859 h 4634645"/>
              <a:gd name="connsiteX27" fmla="*/ 2519656 w 5969143"/>
              <a:gd name="connsiteY27" fmla="*/ 277446 h 4634645"/>
              <a:gd name="connsiteX28" fmla="*/ 2676818 w 5969143"/>
              <a:gd name="connsiteY28" fmla="*/ 520334 h 4634645"/>
              <a:gd name="connsiteX29" fmla="*/ 2929231 w 5969143"/>
              <a:gd name="connsiteY29" fmla="*/ 829896 h 4634645"/>
              <a:gd name="connsiteX30" fmla="*/ 3253081 w 5969143"/>
              <a:gd name="connsiteY30" fmla="*/ 1201371 h 4634645"/>
              <a:gd name="connsiteX31" fmla="*/ 3505493 w 5969143"/>
              <a:gd name="connsiteY31" fmla="*/ 991821 h 4634645"/>
              <a:gd name="connsiteX32" fmla="*/ 4057943 w 5969143"/>
              <a:gd name="connsiteY32" fmla="*/ 1382346 h 4634645"/>
              <a:gd name="connsiteX33" fmla="*/ 5043780 w 5969143"/>
              <a:gd name="connsiteY33" fmla="*/ 1182322 h 4634645"/>
              <a:gd name="connsiteX34" fmla="*/ 5858168 w 5969143"/>
              <a:gd name="connsiteY34" fmla="*/ 334596 h 4634645"/>
              <a:gd name="connsiteX35" fmla="*/ 5967706 w 5969143"/>
              <a:gd name="connsiteY35" fmla="*/ 325072 h 4634645"/>
              <a:gd name="connsiteX36" fmla="*/ 5796255 w 5969143"/>
              <a:gd name="connsiteY36" fmla="*/ 556053 h 4634645"/>
              <a:gd name="connsiteX37" fmla="*/ 5165225 w 5969143"/>
              <a:gd name="connsiteY37" fmla="*/ 1182322 h 4634645"/>
              <a:gd name="connsiteX38" fmla="*/ 3610269 w 5969143"/>
              <a:gd name="connsiteY38" fmla="*/ 2577733 h 4634645"/>
              <a:gd name="connsiteX39" fmla="*/ 3148307 w 5969143"/>
              <a:gd name="connsiteY39" fmla="*/ 2291982 h 4634645"/>
              <a:gd name="connsiteX40" fmla="*/ 3134018 w 5969143"/>
              <a:gd name="connsiteY40" fmla="*/ 1253759 h 4634645"/>
              <a:gd name="connsiteX41" fmla="*/ 2448218 w 5969143"/>
              <a:gd name="connsiteY41" fmla="*/ 429845 h 4634645"/>
              <a:gd name="connsiteX42" fmla="*/ 1905293 w 5969143"/>
              <a:gd name="connsiteY42" fmla="*/ 925145 h 4634645"/>
              <a:gd name="connsiteX43" fmla="*/ 2214856 w 5969143"/>
              <a:gd name="connsiteY43" fmla="*/ 2139583 h 4634645"/>
              <a:gd name="connsiteX44" fmla="*/ 1829094 w 5969143"/>
              <a:gd name="connsiteY44" fmla="*/ 2301509 h 4634645"/>
              <a:gd name="connsiteX45" fmla="*/ 1786232 w 5969143"/>
              <a:gd name="connsiteY45" fmla="*/ 2582495 h 4634645"/>
              <a:gd name="connsiteX46" fmla="*/ 852780 w 5969143"/>
              <a:gd name="connsiteY46" fmla="*/ 2587256 h 4634645"/>
              <a:gd name="connsiteX47" fmla="*/ 852781 w 5969143"/>
              <a:gd name="connsiteY47" fmla="*/ 2391996 h 4634645"/>
              <a:gd name="connsiteX48" fmla="*/ 1695743 w 5969143"/>
              <a:gd name="connsiteY48" fmla="*/ 2387233 h 4634645"/>
              <a:gd name="connsiteX49" fmla="*/ 1910056 w 5969143"/>
              <a:gd name="connsiteY49" fmla="*/ 2158633 h 4634645"/>
              <a:gd name="connsiteX50" fmla="*/ 2038642 w 5969143"/>
              <a:gd name="connsiteY50" fmla="*/ 2077670 h 4634645"/>
              <a:gd name="connsiteX51" fmla="*/ 2052931 w 5969143"/>
              <a:gd name="connsiteY51" fmla="*/ 1772870 h 4634645"/>
              <a:gd name="connsiteX52" fmla="*/ 1991019 w 5969143"/>
              <a:gd name="connsiteY52" fmla="*/ 1506171 h 4634645"/>
              <a:gd name="connsiteX53" fmla="*/ 1443331 w 5969143"/>
              <a:gd name="connsiteY53" fmla="*/ 1677620 h 4634645"/>
              <a:gd name="connsiteX54" fmla="*/ 995655 w 5969143"/>
              <a:gd name="connsiteY54" fmla="*/ 1968133 h 4634645"/>
              <a:gd name="connsiteX55" fmla="*/ 824207 w 5969143"/>
              <a:gd name="connsiteY55" fmla="*/ 2296745 h 4634645"/>
              <a:gd name="connsiteX56" fmla="*/ 671805 w 5969143"/>
              <a:gd name="connsiteY56" fmla="*/ 2982545 h 4634645"/>
              <a:gd name="connsiteX57" fmla="*/ 714669 w 5969143"/>
              <a:gd name="connsiteY57" fmla="*/ 3801695 h 4634645"/>
              <a:gd name="connsiteX58" fmla="*/ 776581 w 5969143"/>
              <a:gd name="connsiteY58" fmla="*/ 4192218 h 4634645"/>
              <a:gd name="connsiteX59" fmla="*/ 800393 w 5969143"/>
              <a:gd name="connsiteY59" fmla="*/ 4606555 h 4634645"/>
              <a:gd name="connsiteX60" fmla="*/ 805156 w 5969143"/>
              <a:gd name="connsiteY60" fmla="*/ 4597030 h 4634645"/>
              <a:gd name="connsiteX0" fmla="*/ 1038518 w 5969143"/>
              <a:gd name="connsiteY0" fmla="*/ 1768109 h 5335222"/>
              <a:gd name="connsiteX1" fmla="*/ 1167106 w 5969143"/>
              <a:gd name="connsiteY1" fmla="*/ 1606184 h 5335222"/>
              <a:gd name="connsiteX2" fmla="*/ 1290931 w 5969143"/>
              <a:gd name="connsiteY2" fmla="*/ 1487121 h 5335222"/>
              <a:gd name="connsiteX3" fmla="*/ 1476668 w 5969143"/>
              <a:gd name="connsiteY3" fmla="*/ 1291859 h 5335222"/>
              <a:gd name="connsiteX4" fmla="*/ 1471906 w 5969143"/>
              <a:gd name="connsiteY4" fmla="*/ 1234709 h 5335222"/>
              <a:gd name="connsiteX5" fmla="*/ 1381418 w 5969143"/>
              <a:gd name="connsiteY5" fmla="*/ 1320434 h 5335222"/>
              <a:gd name="connsiteX6" fmla="*/ 1305218 w 5969143"/>
              <a:gd name="connsiteY6" fmla="*/ 1401396 h 5335222"/>
              <a:gd name="connsiteX7" fmla="*/ 1100431 w 5969143"/>
              <a:gd name="connsiteY7" fmla="*/ 1610946 h 5335222"/>
              <a:gd name="connsiteX8" fmla="*/ 957556 w 5969143"/>
              <a:gd name="connsiteY8" fmla="*/ 1749059 h 5335222"/>
              <a:gd name="connsiteX9" fmla="*/ 809918 w 5969143"/>
              <a:gd name="connsiteY9" fmla="*/ 1968134 h 5335222"/>
              <a:gd name="connsiteX10" fmla="*/ 609893 w 5969143"/>
              <a:gd name="connsiteY10" fmla="*/ 2153871 h 5335222"/>
              <a:gd name="connsiteX11" fmla="*/ 319381 w 5969143"/>
              <a:gd name="connsiteY11" fmla="*/ 2249121 h 5335222"/>
              <a:gd name="connsiteX12" fmla="*/ 28868 w 5969143"/>
              <a:gd name="connsiteY12" fmla="*/ 2249121 h 5335222"/>
              <a:gd name="connsiteX13" fmla="*/ 33631 w 5969143"/>
              <a:gd name="connsiteY13" fmla="*/ 2153871 h 5335222"/>
              <a:gd name="connsiteX14" fmla="*/ 233656 w 5969143"/>
              <a:gd name="connsiteY14" fmla="*/ 2149109 h 5335222"/>
              <a:gd name="connsiteX15" fmla="*/ 400343 w 5969143"/>
              <a:gd name="connsiteY15" fmla="*/ 2134821 h 5335222"/>
              <a:gd name="connsiteX16" fmla="*/ 686093 w 5969143"/>
              <a:gd name="connsiteY16" fmla="*/ 2034809 h 5335222"/>
              <a:gd name="connsiteX17" fmla="*/ 814681 w 5969143"/>
              <a:gd name="connsiteY17" fmla="*/ 1896696 h 5335222"/>
              <a:gd name="connsiteX18" fmla="*/ 1048043 w 5969143"/>
              <a:gd name="connsiteY18" fmla="*/ 1539509 h 5335222"/>
              <a:gd name="connsiteX19" fmla="*/ 1257593 w 5969143"/>
              <a:gd name="connsiteY19" fmla="*/ 1268046 h 5335222"/>
              <a:gd name="connsiteX20" fmla="*/ 1443331 w 5969143"/>
              <a:gd name="connsiteY20" fmla="*/ 1077546 h 5335222"/>
              <a:gd name="connsiteX21" fmla="*/ 1714793 w 5969143"/>
              <a:gd name="connsiteY21" fmla="*/ 848946 h 5335222"/>
              <a:gd name="connsiteX22" fmla="*/ 2062456 w 5969143"/>
              <a:gd name="connsiteY22" fmla="*/ 563196 h 5335222"/>
              <a:gd name="connsiteX23" fmla="*/ 2405356 w 5969143"/>
              <a:gd name="connsiteY23" fmla="*/ 263159 h 5335222"/>
              <a:gd name="connsiteX24" fmla="*/ 2691106 w 5969143"/>
              <a:gd name="connsiteY24" fmla="*/ 15509 h 5335222"/>
              <a:gd name="connsiteX25" fmla="*/ 2762543 w 5969143"/>
              <a:gd name="connsiteY25" fmla="*/ 39321 h 5335222"/>
              <a:gd name="connsiteX26" fmla="*/ 2648243 w 5969143"/>
              <a:gd name="connsiteY26" fmla="*/ 148859 h 5335222"/>
              <a:gd name="connsiteX27" fmla="*/ 2519656 w 5969143"/>
              <a:gd name="connsiteY27" fmla="*/ 277446 h 5335222"/>
              <a:gd name="connsiteX28" fmla="*/ 2676818 w 5969143"/>
              <a:gd name="connsiteY28" fmla="*/ 520334 h 5335222"/>
              <a:gd name="connsiteX29" fmla="*/ 2929231 w 5969143"/>
              <a:gd name="connsiteY29" fmla="*/ 829896 h 5335222"/>
              <a:gd name="connsiteX30" fmla="*/ 3253081 w 5969143"/>
              <a:gd name="connsiteY30" fmla="*/ 1201371 h 5335222"/>
              <a:gd name="connsiteX31" fmla="*/ 3505493 w 5969143"/>
              <a:gd name="connsiteY31" fmla="*/ 991821 h 5335222"/>
              <a:gd name="connsiteX32" fmla="*/ 4057943 w 5969143"/>
              <a:gd name="connsiteY32" fmla="*/ 1382346 h 5335222"/>
              <a:gd name="connsiteX33" fmla="*/ 5043780 w 5969143"/>
              <a:gd name="connsiteY33" fmla="*/ 1182322 h 5335222"/>
              <a:gd name="connsiteX34" fmla="*/ 5858168 w 5969143"/>
              <a:gd name="connsiteY34" fmla="*/ 334596 h 5335222"/>
              <a:gd name="connsiteX35" fmla="*/ 5967706 w 5969143"/>
              <a:gd name="connsiteY35" fmla="*/ 325072 h 5335222"/>
              <a:gd name="connsiteX36" fmla="*/ 5796255 w 5969143"/>
              <a:gd name="connsiteY36" fmla="*/ 556053 h 5335222"/>
              <a:gd name="connsiteX37" fmla="*/ 5165225 w 5969143"/>
              <a:gd name="connsiteY37" fmla="*/ 1182322 h 5335222"/>
              <a:gd name="connsiteX38" fmla="*/ 3610269 w 5969143"/>
              <a:gd name="connsiteY38" fmla="*/ 2577733 h 5335222"/>
              <a:gd name="connsiteX39" fmla="*/ 3148307 w 5969143"/>
              <a:gd name="connsiteY39" fmla="*/ 2291982 h 5335222"/>
              <a:gd name="connsiteX40" fmla="*/ 3134018 w 5969143"/>
              <a:gd name="connsiteY40" fmla="*/ 1253759 h 5335222"/>
              <a:gd name="connsiteX41" fmla="*/ 2448218 w 5969143"/>
              <a:gd name="connsiteY41" fmla="*/ 429845 h 5335222"/>
              <a:gd name="connsiteX42" fmla="*/ 1905293 w 5969143"/>
              <a:gd name="connsiteY42" fmla="*/ 925145 h 5335222"/>
              <a:gd name="connsiteX43" fmla="*/ 2214856 w 5969143"/>
              <a:gd name="connsiteY43" fmla="*/ 2139583 h 5335222"/>
              <a:gd name="connsiteX44" fmla="*/ 1829094 w 5969143"/>
              <a:gd name="connsiteY44" fmla="*/ 2301509 h 5335222"/>
              <a:gd name="connsiteX45" fmla="*/ 1786232 w 5969143"/>
              <a:gd name="connsiteY45" fmla="*/ 2582495 h 5335222"/>
              <a:gd name="connsiteX46" fmla="*/ 852780 w 5969143"/>
              <a:gd name="connsiteY46" fmla="*/ 2587256 h 5335222"/>
              <a:gd name="connsiteX47" fmla="*/ 852781 w 5969143"/>
              <a:gd name="connsiteY47" fmla="*/ 2391996 h 5335222"/>
              <a:gd name="connsiteX48" fmla="*/ 1695743 w 5969143"/>
              <a:gd name="connsiteY48" fmla="*/ 2387233 h 5335222"/>
              <a:gd name="connsiteX49" fmla="*/ 1910056 w 5969143"/>
              <a:gd name="connsiteY49" fmla="*/ 2158633 h 5335222"/>
              <a:gd name="connsiteX50" fmla="*/ 2038642 w 5969143"/>
              <a:gd name="connsiteY50" fmla="*/ 2077670 h 5335222"/>
              <a:gd name="connsiteX51" fmla="*/ 2052931 w 5969143"/>
              <a:gd name="connsiteY51" fmla="*/ 1772870 h 5335222"/>
              <a:gd name="connsiteX52" fmla="*/ 1991019 w 5969143"/>
              <a:gd name="connsiteY52" fmla="*/ 1506171 h 5335222"/>
              <a:gd name="connsiteX53" fmla="*/ 1443331 w 5969143"/>
              <a:gd name="connsiteY53" fmla="*/ 1677620 h 5335222"/>
              <a:gd name="connsiteX54" fmla="*/ 995655 w 5969143"/>
              <a:gd name="connsiteY54" fmla="*/ 1968133 h 5335222"/>
              <a:gd name="connsiteX55" fmla="*/ 824207 w 5969143"/>
              <a:gd name="connsiteY55" fmla="*/ 2296745 h 5335222"/>
              <a:gd name="connsiteX56" fmla="*/ 671805 w 5969143"/>
              <a:gd name="connsiteY56" fmla="*/ 2982545 h 5335222"/>
              <a:gd name="connsiteX57" fmla="*/ 714669 w 5969143"/>
              <a:gd name="connsiteY57" fmla="*/ 3801695 h 5335222"/>
              <a:gd name="connsiteX58" fmla="*/ 776581 w 5969143"/>
              <a:gd name="connsiteY58" fmla="*/ 4192218 h 5335222"/>
              <a:gd name="connsiteX59" fmla="*/ 800393 w 5969143"/>
              <a:gd name="connsiteY59" fmla="*/ 4606555 h 5335222"/>
              <a:gd name="connsiteX60" fmla="*/ 733718 w 5969143"/>
              <a:gd name="connsiteY60" fmla="*/ 5335218 h 5335222"/>
              <a:gd name="connsiteX0" fmla="*/ 1038518 w 5969143"/>
              <a:gd name="connsiteY0" fmla="*/ 1768109 h 5335222"/>
              <a:gd name="connsiteX1" fmla="*/ 1167106 w 5969143"/>
              <a:gd name="connsiteY1" fmla="*/ 1606184 h 5335222"/>
              <a:gd name="connsiteX2" fmla="*/ 1290931 w 5969143"/>
              <a:gd name="connsiteY2" fmla="*/ 1487121 h 5335222"/>
              <a:gd name="connsiteX3" fmla="*/ 1476668 w 5969143"/>
              <a:gd name="connsiteY3" fmla="*/ 1291859 h 5335222"/>
              <a:gd name="connsiteX4" fmla="*/ 1471906 w 5969143"/>
              <a:gd name="connsiteY4" fmla="*/ 1234709 h 5335222"/>
              <a:gd name="connsiteX5" fmla="*/ 1381418 w 5969143"/>
              <a:gd name="connsiteY5" fmla="*/ 1320434 h 5335222"/>
              <a:gd name="connsiteX6" fmla="*/ 1305218 w 5969143"/>
              <a:gd name="connsiteY6" fmla="*/ 1401396 h 5335222"/>
              <a:gd name="connsiteX7" fmla="*/ 1100431 w 5969143"/>
              <a:gd name="connsiteY7" fmla="*/ 1610946 h 5335222"/>
              <a:gd name="connsiteX8" fmla="*/ 957556 w 5969143"/>
              <a:gd name="connsiteY8" fmla="*/ 1749059 h 5335222"/>
              <a:gd name="connsiteX9" fmla="*/ 809918 w 5969143"/>
              <a:gd name="connsiteY9" fmla="*/ 1968134 h 5335222"/>
              <a:gd name="connsiteX10" fmla="*/ 609893 w 5969143"/>
              <a:gd name="connsiteY10" fmla="*/ 2153871 h 5335222"/>
              <a:gd name="connsiteX11" fmla="*/ 319381 w 5969143"/>
              <a:gd name="connsiteY11" fmla="*/ 2249121 h 5335222"/>
              <a:gd name="connsiteX12" fmla="*/ 28868 w 5969143"/>
              <a:gd name="connsiteY12" fmla="*/ 2249121 h 5335222"/>
              <a:gd name="connsiteX13" fmla="*/ 33631 w 5969143"/>
              <a:gd name="connsiteY13" fmla="*/ 2153871 h 5335222"/>
              <a:gd name="connsiteX14" fmla="*/ 233656 w 5969143"/>
              <a:gd name="connsiteY14" fmla="*/ 2149109 h 5335222"/>
              <a:gd name="connsiteX15" fmla="*/ 400343 w 5969143"/>
              <a:gd name="connsiteY15" fmla="*/ 2134821 h 5335222"/>
              <a:gd name="connsiteX16" fmla="*/ 686093 w 5969143"/>
              <a:gd name="connsiteY16" fmla="*/ 2034809 h 5335222"/>
              <a:gd name="connsiteX17" fmla="*/ 814681 w 5969143"/>
              <a:gd name="connsiteY17" fmla="*/ 1896696 h 5335222"/>
              <a:gd name="connsiteX18" fmla="*/ 1048043 w 5969143"/>
              <a:gd name="connsiteY18" fmla="*/ 1539509 h 5335222"/>
              <a:gd name="connsiteX19" fmla="*/ 1257593 w 5969143"/>
              <a:gd name="connsiteY19" fmla="*/ 1268046 h 5335222"/>
              <a:gd name="connsiteX20" fmla="*/ 1443331 w 5969143"/>
              <a:gd name="connsiteY20" fmla="*/ 1077546 h 5335222"/>
              <a:gd name="connsiteX21" fmla="*/ 1714793 w 5969143"/>
              <a:gd name="connsiteY21" fmla="*/ 848946 h 5335222"/>
              <a:gd name="connsiteX22" fmla="*/ 2062456 w 5969143"/>
              <a:gd name="connsiteY22" fmla="*/ 563196 h 5335222"/>
              <a:gd name="connsiteX23" fmla="*/ 2405356 w 5969143"/>
              <a:gd name="connsiteY23" fmla="*/ 263159 h 5335222"/>
              <a:gd name="connsiteX24" fmla="*/ 2691106 w 5969143"/>
              <a:gd name="connsiteY24" fmla="*/ 15509 h 5335222"/>
              <a:gd name="connsiteX25" fmla="*/ 2762543 w 5969143"/>
              <a:gd name="connsiteY25" fmla="*/ 39321 h 5335222"/>
              <a:gd name="connsiteX26" fmla="*/ 2648243 w 5969143"/>
              <a:gd name="connsiteY26" fmla="*/ 148859 h 5335222"/>
              <a:gd name="connsiteX27" fmla="*/ 2519656 w 5969143"/>
              <a:gd name="connsiteY27" fmla="*/ 277446 h 5335222"/>
              <a:gd name="connsiteX28" fmla="*/ 2676818 w 5969143"/>
              <a:gd name="connsiteY28" fmla="*/ 520334 h 5335222"/>
              <a:gd name="connsiteX29" fmla="*/ 2929231 w 5969143"/>
              <a:gd name="connsiteY29" fmla="*/ 829896 h 5335222"/>
              <a:gd name="connsiteX30" fmla="*/ 3253081 w 5969143"/>
              <a:gd name="connsiteY30" fmla="*/ 1201371 h 5335222"/>
              <a:gd name="connsiteX31" fmla="*/ 3505493 w 5969143"/>
              <a:gd name="connsiteY31" fmla="*/ 991821 h 5335222"/>
              <a:gd name="connsiteX32" fmla="*/ 4057943 w 5969143"/>
              <a:gd name="connsiteY32" fmla="*/ 1382346 h 5335222"/>
              <a:gd name="connsiteX33" fmla="*/ 5043780 w 5969143"/>
              <a:gd name="connsiteY33" fmla="*/ 1182322 h 5335222"/>
              <a:gd name="connsiteX34" fmla="*/ 5858168 w 5969143"/>
              <a:gd name="connsiteY34" fmla="*/ 334596 h 5335222"/>
              <a:gd name="connsiteX35" fmla="*/ 5967706 w 5969143"/>
              <a:gd name="connsiteY35" fmla="*/ 325072 h 5335222"/>
              <a:gd name="connsiteX36" fmla="*/ 5796255 w 5969143"/>
              <a:gd name="connsiteY36" fmla="*/ 556053 h 5335222"/>
              <a:gd name="connsiteX37" fmla="*/ 5165225 w 5969143"/>
              <a:gd name="connsiteY37" fmla="*/ 1182322 h 5335222"/>
              <a:gd name="connsiteX38" fmla="*/ 3610269 w 5969143"/>
              <a:gd name="connsiteY38" fmla="*/ 2577733 h 5335222"/>
              <a:gd name="connsiteX39" fmla="*/ 3148307 w 5969143"/>
              <a:gd name="connsiteY39" fmla="*/ 2291982 h 5335222"/>
              <a:gd name="connsiteX40" fmla="*/ 3134018 w 5969143"/>
              <a:gd name="connsiteY40" fmla="*/ 1253759 h 5335222"/>
              <a:gd name="connsiteX41" fmla="*/ 2448218 w 5969143"/>
              <a:gd name="connsiteY41" fmla="*/ 429845 h 5335222"/>
              <a:gd name="connsiteX42" fmla="*/ 1905293 w 5969143"/>
              <a:gd name="connsiteY42" fmla="*/ 925145 h 5335222"/>
              <a:gd name="connsiteX43" fmla="*/ 2214856 w 5969143"/>
              <a:gd name="connsiteY43" fmla="*/ 2139583 h 5335222"/>
              <a:gd name="connsiteX44" fmla="*/ 1829094 w 5969143"/>
              <a:gd name="connsiteY44" fmla="*/ 2301509 h 5335222"/>
              <a:gd name="connsiteX45" fmla="*/ 1786232 w 5969143"/>
              <a:gd name="connsiteY45" fmla="*/ 2582495 h 5335222"/>
              <a:gd name="connsiteX46" fmla="*/ 852780 w 5969143"/>
              <a:gd name="connsiteY46" fmla="*/ 2587256 h 5335222"/>
              <a:gd name="connsiteX47" fmla="*/ 852781 w 5969143"/>
              <a:gd name="connsiteY47" fmla="*/ 2391996 h 5335222"/>
              <a:gd name="connsiteX48" fmla="*/ 1695743 w 5969143"/>
              <a:gd name="connsiteY48" fmla="*/ 2387233 h 5335222"/>
              <a:gd name="connsiteX49" fmla="*/ 1910056 w 5969143"/>
              <a:gd name="connsiteY49" fmla="*/ 2158633 h 5335222"/>
              <a:gd name="connsiteX50" fmla="*/ 2038642 w 5969143"/>
              <a:gd name="connsiteY50" fmla="*/ 2077670 h 5335222"/>
              <a:gd name="connsiteX51" fmla="*/ 2052931 w 5969143"/>
              <a:gd name="connsiteY51" fmla="*/ 1772870 h 5335222"/>
              <a:gd name="connsiteX52" fmla="*/ 1991019 w 5969143"/>
              <a:gd name="connsiteY52" fmla="*/ 1506171 h 5335222"/>
              <a:gd name="connsiteX53" fmla="*/ 1443331 w 5969143"/>
              <a:gd name="connsiteY53" fmla="*/ 1677620 h 5335222"/>
              <a:gd name="connsiteX54" fmla="*/ 995655 w 5969143"/>
              <a:gd name="connsiteY54" fmla="*/ 1968133 h 5335222"/>
              <a:gd name="connsiteX55" fmla="*/ 824207 w 5969143"/>
              <a:gd name="connsiteY55" fmla="*/ 2296745 h 5335222"/>
              <a:gd name="connsiteX56" fmla="*/ 671805 w 5969143"/>
              <a:gd name="connsiteY56" fmla="*/ 2982545 h 5335222"/>
              <a:gd name="connsiteX57" fmla="*/ 714669 w 5969143"/>
              <a:gd name="connsiteY57" fmla="*/ 3801695 h 5335222"/>
              <a:gd name="connsiteX58" fmla="*/ 776581 w 5969143"/>
              <a:gd name="connsiteY58" fmla="*/ 4192218 h 5335222"/>
              <a:gd name="connsiteX59" fmla="*/ 800393 w 5969143"/>
              <a:gd name="connsiteY59" fmla="*/ 4606555 h 5335222"/>
              <a:gd name="connsiteX60" fmla="*/ 728955 w 5969143"/>
              <a:gd name="connsiteY60" fmla="*/ 5335218 h 5335222"/>
              <a:gd name="connsiteX0" fmla="*/ 1038518 w 5969143"/>
              <a:gd name="connsiteY0" fmla="*/ 1768109 h 5392007"/>
              <a:gd name="connsiteX1" fmla="*/ 1167106 w 5969143"/>
              <a:gd name="connsiteY1" fmla="*/ 1606184 h 5392007"/>
              <a:gd name="connsiteX2" fmla="*/ 1290931 w 5969143"/>
              <a:gd name="connsiteY2" fmla="*/ 1487121 h 5392007"/>
              <a:gd name="connsiteX3" fmla="*/ 1476668 w 5969143"/>
              <a:gd name="connsiteY3" fmla="*/ 1291859 h 5392007"/>
              <a:gd name="connsiteX4" fmla="*/ 1471906 w 5969143"/>
              <a:gd name="connsiteY4" fmla="*/ 1234709 h 5392007"/>
              <a:gd name="connsiteX5" fmla="*/ 1381418 w 5969143"/>
              <a:gd name="connsiteY5" fmla="*/ 1320434 h 5392007"/>
              <a:gd name="connsiteX6" fmla="*/ 1305218 w 5969143"/>
              <a:gd name="connsiteY6" fmla="*/ 1401396 h 5392007"/>
              <a:gd name="connsiteX7" fmla="*/ 1100431 w 5969143"/>
              <a:gd name="connsiteY7" fmla="*/ 1610946 h 5392007"/>
              <a:gd name="connsiteX8" fmla="*/ 957556 w 5969143"/>
              <a:gd name="connsiteY8" fmla="*/ 1749059 h 5392007"/>
              <a:gd name="connsiteX9" fmla="*/ 809918 w 5969143"/>
              <a:gd name="connsiteY9" fmla="*/ 1968134 h 5392007"/>
              <a:gd name="connsiteX10" fmla="*/ 609893 w 5969143"/>
              <a:gd name="connsiteY10" fmla="*/ 2153871 h 5392007"/>
              <a:gd name="connsiteX11" fmla="*/ 319381 w 5969143"/>
              <a:gd name="connsiteY11" fmla="*/ 2249121 h 5392007"/>
              <a:gd name="connsiteX12" fmla="*/ 28868 w 5969143"/>
              <a:gd name="connsiteY12" fmla="*/ 2249121 h 5392007"/>
              <a:gd name="connsiteX13" fmla="*/ 33631 w 5969143"/>
              <a:gd name="connsiteY13" fmla="*/ 2153871 h 5392007"/>
              <a:gd name="connsiteX14" fmla="*/ 233656 w 5969143"/>
              <a:gd name="connsiteY14" fmla="*/ 2149109 h 5392007"/>
              <a:gd name="connsiteX15" fmla="*/ 400343 w 5969143"/>
              <a:gd name="connsiteY15" fmla="*/ 2134821 h 5392007"/>
              <a:gd name="connsiteX16" fmla="*/ 686093 w 5969143"/>
              <a:gd name="connsiteY16" fmla="*/ 2034809 h 5392007"/>
              <a:gd name="connsiteX17" fmla="*/ 814681 w 5969143"/>
              <a:gd name="connsiteY17" fmla="*/ 1896696 h 5392007"/>
              <a:gd name="connsiteX18" fmla="*/ 1048043 w 5969143"/>
              <a:gd name="connsiteY18" fmla="*/ 1539509 h 5392007"/>
              <a:gd name="connsiteX19" fmla="*/ 1257593 w 5969143"/>
              <a:gd name="connsiteY19" fmla="*/ 1268046 h 5392007"/>
              <a:gd name="connsiteX20" fmla="*/ 1443331 w 5969143"/>
              <a:gd name="connsiteY20" fmla="*/ 1077546 h 5392007"/>
              <a:gd name="connsiteX21" fmla="*/ 1714793 w 5969143"/>
              <a:gd name="connsiteY21" fmla="*/ 848946 h 5392007"/>
              <a:gd name="connsiteX22" fmla="*/ 2062456 w 5969143"/>
              <a:gd name="connsiteY22" fmla="*/ 563196 h 5392007"/>
              <a:gd name="connsiteX23" fmla="*/ 2405356 w 5969143"/>
              <a:gd name="connsiteY23" fmla="*/ 263159 h 5392007"/>
              <a:gd name="connsiteX24" fmla="*/ 2691106 w 5969143"/>
              <a:gd name="connsiteY24" fmla="*/ 15509 h 5392007"/>
              <a:gd name="connsiteX25" fmla="*/ 2762543 w 5969143"/>
              <a:gd name="connsiteY25" fmla="*/ 39321 h 5392007"/>
              <a:gd name="connsiteX26" fmla="*/ 2648243 w 5969143"/>
              <a:gd name="connsiteY26" fmla="*/ 148859 h 5392007"/>
              <a:gd name="connsiteX27" fmla="*/ 2519656 w 5969143"/>
              <a:gd name="connsiteY27" fmla="*/ 277446 h 5392007"/>
              <a:gd name="connsiteX28" fmla="*/ 2676818 w 5969143"/>
              <a:gd name="connsiteY28" fmla="*/ 520334 h 5392007"/>
              <a:gd name="connsiteX29" fmla="*/ 2929231 w 5969143"/>
              <a:gd name="connsiteY29" fmla="*/ 829896 h 5392007"/>
              <a:gd name="connsiteX30" fmla="*/ 3253081 w 5969143"/>
              <a:gd name="connsiteY30" fmla="*/ 1201371 h 5392007"/>
              <a:gd name="connsiteX31" fmla="*/ 3505493 w 5969143"/>
              <a:gd name="connsiteY31" fmla="*/ 991821 h 5392007"/>
              <a:gd name="connsiteX32" fmla="*/ 4057943 w 5969143"/>
              <a:gd name="connsiteY32" fmla="*/ 1382346 h 5392007"/>
              <a:gd name="connsiteX33" fmla="*/ 5043780 w 5969143"/>
              <a:gd name="connsiteY33" fmla="*/ 1182322 h 5392007"/>
              <a:gd name="connsiteX34" fmla="*/ 5858168 w 5969143"/>
              <a:gd name="connsiteY34" fmla="*/ 334596 h 5392007"/>
              <a:gd name="connsiteX35" fmla="*/ 5967706 w 5969143"/>
              <a:gd name="connsiteY35" fmla="*/ 325072 h 5392007"/>
              <a:gd name="connsiteX36" fmla="*/ 5796255 w 5969143"/>
              <a:gd name="connsiteY36" fmla="*/ 556053 h 5392007"/>
              <a:gd name="connsiteX37" fmla="*/ 5165225 w 5969143"/>
              <a:gd name="connsiteY37" fmla="*/ 1182322 h 5392007"/>
              <a:gd name="connsiteX38" fmla="*/ 3610269 w 5969143"/>
              <a:gd name="connsiteY38" fmla="*/ 2577733 h 5392007"/>
              <a:gd name="connsiteX39" fmla="*/ 3148307 w 5969143"/>
              <a:gd name="connsiteY39" fmla="*/ 2291982 h 5392007"/>
              <a:gd name="connsiteX40" fmla="*/ 3134018 w 5969143"/>
              <a:gd name="connsiteY40" fmla="*/ 1253759 h 5392007"/>
              <a:gd name="connsiteX41" fmla="*/ 2448218 w 5969143"/>
              <a:gd name="connsiteY41" fmla="*/ 429845 h 5392007"/>
              <a:gd name="connsiteX42" fmla="*/ 1905293 w 5969143"/>
              <a:gd name="connsiteY42" fmla="*/ 925145 h 5392007"/>
              <a:gd name="connsiteX43" fmla="*/ 2214856 w 5969143"/>
              <a:gd name="connsiteY43" fmla="*/ 2139583 h 5392007"/>
              <a:gd name="connsiteX44" fmla="*/ 1829094 w 5969143"/>
              <a:gd name="connsiteY44" fmla="*/ 2301509 h 5392007"/>
              <a:gd name="connsiteX45" fmla="*/ 1786232 w 5969143"/>
              <a:gd name="connsiteY45" fmla="*/ 2582495 h 5392007"/>
              <a:gd name="connsiteX46" fmla="*/ 852780 w 5969143"/>
              <a:gd name="connsiteY46" fmla="*/ 2587256 h 5392007"/>
              <a:gd name="connsiteX47" fmla="*/ 852781 w 5969143"/>
              <a:gd name="connsiteY47" fmla="*/ 2391996 h 5392007"/>
              <a:gd name="connsiteX48" fmla="*/ 1695743 w 5969143"/>
              <a:gd name="connsiteY48" fmla="*/ 2387233 h 5392007"/>
              <a:gd name="connsiteX49" fmla="*/ 1910056 w 5969143"/>
              <a:gd name="connsiteY49" fmla="*/ 2158633 h 5392007"/>
              <a:gd name="connsiteX50" fmla="*/ 2038642 w 5969143"/>
              <a:gd name="connsiteY50" fmla="*/ 2077670 h 5392007"/>
              <a:gd name="connsiteX51" fmla="*/ 2052931 w 5969143"/>
              <a:gd name="connsiteY51" fmla="*/ 1772870 h 5392007"/>
              <a:gd name="connsiteX52" fmla="*/ 1991019 w 5969143"/>
              <a:gd name="connsiteY52" fmla="*/ 1506171 h 5392007"/>
              <a:gd name="connsiteX53" fmla="*/ 1443331 w 5969143"/>
              <a:gd name="connsiteY53" fmla="*/ 1677620 h 5392007"/>
              <a:gd name="connsiteX54" fmla="*/ 995655 w 5969143"/>
              <a:gd name="connsiteY54" fmla="*/ 1968133 h 5392007"/>
              <a:gd name="connsiteX55" fmla="*/ 824207 w 5969143"/>
              <a:gd name="connsiteY55" fmla="*/ 2296745 h 5392007"/>
              <a:gd name="connsiteX56" fmla="*/ 671805 w 5969143"/>
              <a:gd name="connsiteY56" fmla="*/ 2982545 h 5392007"/>
              <a:gd name="connsiteX57" fmla="*/ 714669 w 5969143"/>
              <a:gd name="connsiteY57" fmla="*/ 3801695 h 5392007"/>
              <a:gd name="connsiteX58" fmla="*/ 776581 w 5969143"/>
              <a:gd name="connsiteY58" fmla="*/ 4192218 h 5392007"/>
              <a:gd name="connsiteX59" fmla="*/ 800393 w 5969143"/>
              <a:gd name="connsiteY59" fmla="*/ 4606555 h 5392007"/>
              <a:gd name="connsiteX60" fmla="*/ 728955 w 5969143"/>
              <a:gd name="connsiteY60" fmla="*/ 5335218 h 5392007"/>
              <a:gd name="connsiteX61" fmla="*/ 724193 w 5969143"/>
              <a:gd name="connsiteY61" fmla="*/ 5344741 h 5392007"/>
              <a:gd name="connsiteX0" fmla="*/ 1038518 w 5969143"/>
              <a:gd name="connsiteY0" fmla="*/ 1768109 h 5759079"/>
              <a:gd name="connsiteX1" fmla="*/ 1167106 w 5969143"/>
              <a:gd name="connsiteY1" fmla="*/ 1606184 h 5759079"/>
              <a:gd name="connsiteX2" fmla="*/ 1290931 w 5969143"/>
              <a:gd name="connsiteY2" fmla="*/ 1487121 h 5759079"/>
              <a:gd name="connsiteX3" fmla="*/ 1476668 w 5969143"/>
              <a:gd name="connsiteY3" fmla="*/ 1291859 h 5759079"/>
              <a:gd name="connsiteX4" fmla="*/ 1471906 w 5969143"/>
              <a:gd name="connsiteY4" fmla="*/ 1234709 h 5759079"/>
              <a:gd name="connsiteX5" fmla="*/ 1381418 w 5969143"/>
              <a:gd name="connsiteY5" fmla="*/ 1320434 h 5759079"/>
              <a:gd name="connsiteX6" fmla="*/ 1305218 w 5969143"/>
              <a:gd name="connsiteY6" fmla="*/ 1401396 h 5759079"/>
              <a:gd name="connsiteX7" fmla="*/ 1100431 w 5969143"/>
              <a:gd name="connsiteY7" fmla="*/ 1610946 h 5759079"/>
              <a:gd name="connsiteX8" fmla="*/ 957556 w 5969143"/>
              <a:gd name="connsiteY8" fmla="*/ 1749059 h 5759079"/>
              <a:gd name="connsiteX9" fmla="*/ 809918 w 5969143"/>
              <a:gd name="connsiteY9" fmla="*/ 1968134 h 5759079"/>
              <a:gd name="connsiteX10" fmla="*/ 609893 w 5969143"/>
              <a:gd name="connsiteY10" fmla="*/ 2153871 h 5759079"/>
              <a:gd name="connsiteX11" fmla="*/ 319381 w 5969143"/>
              <a:gd name="connsiteY11" fmla="*/ 2249121 h 5759079"/>
              <a:gd name="connsiteX12" fmla="*/ 28868 w 5969143"/>
              <a:gd name="connsiteY12" fmla="*/ 2249121 h 5759079"/>
              <a:gd name="connsiteX13" fmla="*/ 33631 w 5969143"/>
              <a:gd name="connsiteY13" fmla="*/ 2153871 h 5759079"/>
              <a:gd name="connsiteX14" fmla="*/ 233656 w 5969143"/>
              <a:gd name="connsiteY14" fmla="*/ 2149109 h 5759079"/>
              <a:gd name="connsiteX15" fmla="*/ 400343 w 5969143"/>
              <a:gd name="connsiteY15" fmla="*/ 2134821 h 5759079"/>
              <a:gd name="connsiteX16" fmla="*/ 686093 w 5969143"/>
              <a:gd name="connsiteY16" fmla="*/ 2034809 h 5759079"/>
              <a:gd name="connsiteX17" fmla="*/ 814681 w 5969143"/>
              <a:gd name="connsiteY17" fmla="*/ 1896696 h 5759079"/>
              <a:gd name="connsiteX18" fmla="*/ 1048043 w 5969143"/>
              <a:gd name="connsiteY18" fmla="*/ 1539509 h 5759079"/>
              <a:gd name="connsiteX19" fmla="*/ 1257593 w 5969143"/>
              <a:gd name="connsiteY19" fmla="*/ 1268046 h 5759079"/>
              <a:gd name="connsiteX20" fmla="*/ 1443331 w 5969143"/>
              <a:gd name="connsiteY20" fmla="*/ 1077546 h 5759079"/>
              <a:gd name="connsiteX21" fmla="*/ 1714793 w 5969143"/>
              <a:gd name="connsiteY21" fmla="*/ 848946 h 5759079"/>
              <a:gd name="connsiteX22" fmla="*/ 2062456 w 5969143"/>
              <a:gd name="connsiteY22" fmla="*/ 563196 h 5759079"/>
              <a:gd name="connsiteX23" fmla="*/ 2405356 w 5969143"/>
              <a:gd name="connsiteY23" fmla="*/ 263159 h 5759079"/>
              <a:gd name="connsiteX24" fmla="*/ 2691106 w 5969143"/>
              <a:gd name="connsiteY24" fmla="*/ 15509 h 5759079"/>
              <a:gd name="connsiteX25" fmla="*/ 2762543 w 5969143"/>
              <a:gd name="connsiteY25" fmla="*/ 39321 h 5759079"/>
              <a:gd name="connsiteX26" fmla="*/ 2648243 w 5969143"/>
              <a:gd name="connsiteY26" fmla="*/ 148859 h 5759079"/>
              <a:gd name="connsiteX27" fmla="*/ 2519656 w 5969143"/>
              <a:gd name="connsiteY27" fmla="*/ 277446 h 5759079"/>
              <a:gd name="connsiteX28" fmla="*/ 2676818 w 5969143"/>
              <a:gd name="connsiteY28" fmla="*/ 520334 h 5759079"/>
              <a:gd name="connsiteX29" fmla="*/ 2929231 w 5969143"/>
              <a:gd name="connsiteY29" fmla="*/ 829896 h 5759079"/>
              <a:gd name="connsiteX30" fmla="*/ 3253081 w 5969143"/>
              <a:gd name="connsiteY30" fmla="*/ 1201371 h 5759079"/>
              <a:gd name="connsiteX31" fmla="*/ 3505493 w 5969143"/>
              <a:gd name="connsiteY31" fmla="*/ 991821 h 5759079"/>
              <a:gd name="connsiteX32" fmla="*/ 4057943 w 5969143"/>
              <a:gd name="connsiteY32" fmla="*/ 1382346 h 5759079"/>
              <a:gd name="connsiteX33" fmla="*/ 5043780 w 5969143"/>
              <a:gd name="connsiteY33" fmla="*/ 1182322 h 5759079"/>
              <a:gd name="connsiteX34" fmla="*/ 5858168 w 5969143"/>
              <a:gd name="connsiteY34" fmla="*/ 334596 h 5759079"/>
              <a:gd name="connsiteX35" fmla="*/ 5967706 w 5969143"/>
              <a:gd name="connsiteY35" fmla="*/ 325072 h 5759079"/>
              <a:gd name="connsiteX36" fmla="*/ 5796255 w 5969143"/>
              <a:gd name="connsiteY36" fmla="*/ 556053 h 5759079"/>
              <a:gd name="connsiteX37" fmla="*/ 5165225 w 5969143"/>
              <a:gd name="connsiteY37" fmla="*/ 1182322 h 5759079"/>
              <a:gd name="connsiteX38" fmla="*/ 3610269 w 5969143"/>
              <a:gd name="connsiteY38" fmla="*/ 2577733 h 5759079"/>
              <a:gd name="connsiteX39" fmla="*/ 3148307 w 5969143"/>
              <a:gd name="connsiteY39" fmla="*/ 2291982 h 5759079"/>
              <a:gd name="connsiteX40" fmla="*/ 3134018 w 5969143"/>
              <a:gd name="connsiteY40" fmla="*/ 1253759 h 5759079"/>
              <a:gd name="connsiteX41" fmla="*/ 2448218 w 5969143"/>
              <a:gd name="connsiteY41" fmla="*/ 429845 h 5759079"/>
              <a:gd name="connsiteX42" fmla="*/ 1905293 w 5969143"/>
              <a:gd name="connsiteY42" fmla="*/ 925145 h 5759079"/>
              <a:gd name="connsiteX43" fmla="*/ 2214856 w 5969143"/>
              <a:gd name="connsiteY43" fmla="*/ 2139583 h 5759079"/>
              <a:gd name="connsiteX44" fmla="*/ 1829094 w 5969143"/>
              <a:gd name="connsiteY44" fmla="*/ 2301509 h 5759079"/>
              <a:gd name="connsiteX45" fmla="*/ 1786232 w 5969143"/>
              <a:gd name="connsiteY45" fmla="*/ 2582495 h 5759079"/>
              <a:gd name="connsiteX46" fmla="*/ 852780 w 5969143"/>
              <a:gd name="connsiteY46" fmla="*/ 2587256 h 5759079"/>
              <a:gd name="connsiteX47" fmla="*/ 852781 w 5969143"/>
              <a:gd name="connsiteY47" fmla="*/ 2391996 h 5759079"/>
              <a:gd name="connsiteX48" fmla="*/ 1695743 w 5969143"/>
              <a:gd name="connsiteY48" fmla="*/ 2387233 h 5759079"/>
              <a:gd name="connsiteX49" fmla="*/ 1910056 w 5969143"/>
              <a:gd name="connsiteY49" fmla="*/ 2158633 h 5759079"/>
              <a:gd name="connsiteX50" fmla="*/ 2038642 w 5969143"/>
              <a:gd name="connsiteY50" fmla="*/ 2077670 h 5759079"/>
              <a:gd name="connsiteX51" fmla="*/ 2052931 w 5969143"/>
              <a:gd name="connsiteY51" fmla="*/ 1772870 h 5759079"/>
              <a:gd name="connsiteX52" fmla="*/ 1991019 w 5969143"/>
              <a:gd name="connsiteY52" fmla="*/ 1506171 h 5759079"/>
              <a:gd name="connsiteX53" fmla="*/ 1443331 w 5969143"/>
              <a:gd name="connsiteY53" fmla="*/ 1677620 h 5759079"/>
              <a:gd name="connsiteX54" fmla="*/ 995655 w 5969143"/>
              <a:gd name="connsiteY54" fmla="*/ 1968133 h 5759079"/>
              <a:gd name="connsiteX55" fmla="*/ 824207 w 5969143"/>
              <a:gd name="connsiteY55" fmla="*/ 2296745 h 5759079"/>
              <a:gd name="connsiteX56" fmla="*/ 671805 w 5969143"/>
              <a:gd name="connsiteY56" fmla="*/ 2982545 h 5759079"/>
              <a:gd name="connsiteX57" fmla="*/ 714669 w 5969143"/>
              <a:gd name="connsiteY57" fmla="*/ 3801695 h 5759079"/>
              <a:gd name="connsiteX58" fmla="*/ 776581 w 5969143"/>
              <a:gd name="connsiteY58" fmla="*/ 4192218 h 5759079"/>
              <a:gd name="connsiteX59" fmla="*/ 800393 w 5969143"/>
              <a:gd name="connsiteY59" fmla="*/ 4606555 h 5759079"/>
              <a:gd name="connsiteX60" fmla="*/ 728955 w 5969143"/>
              <a:gd name="connsiteY60" fmla="*/ 5335218 h 5759079"/>
              <a:gd name="connsiteX61" fmla="*/ 633706 w 5969143"/>
              <a:gd name="connsiteY61" fmla="*/ 5759079 h 5759079"/>
              <a:gd name="connsiteX0" fmla="*/ 1038518 w 5969143"/>
              <a:gd name="connsiteY0" fmla="*/ 1768109 h 5759079"/>
              <a:gd name="connsiteX1" fmla="*/ 1167106 w 5969143"/>
              <a:gd name="connsiteY1" fmla="*/ 1606184 h 5759079"/>
              <a:gd name="connsiteX2" fmla="*/ 1290931 w 5969143"/>
              <a:gd name="connsiteY2" fmla="*/ 1487121 h 5759079"/>
              <a:gd name="connsiteX3" fmla="*/ 1476668 w 5969143"/>
              <a:gd name="connsiteY3" fmla="*/ 1291859 h 5759079"/>
              <a:gd name="connsiteX4" fmla="*/ 1471906 w 5969143"/>
              <a:gd name="connsiteY4" fmla="*/ 1234709 h 5759079"/>
              <a:gd name="connsiteX5" fmla="*/ 1381418 w 5969143"/>
              <a:gd name="connsiteY5" fmla="*/ 1320434 h 5759079"/>
              <a:gd name="connsiteX6" fmla="*/ 1305218 w 5969143"/>
              <a:gd name="connsiteY6" fmla="*/ 1401396 h 5759079"/>
              <a:gd name="connsiteX7" fmla="*/ 1100431 w 5969143"/>
              <a:gd name="connsiteY7" fmla="*/ 1610946 h 5759079"/>
              <a:gd name="connsiteX8" fmla="*/ 957556 w 5969143"/>
              <a:gd name="connsiteY8" fmla="*/ 1749059 h 5759079"/>
              <a:gd name="connsiteX9" fmla="*/ 809918 w 5969143"/>
              <a:gd name="connsiteY9" fmla="*/ 1968134 h 5759079"/>
              <a:gd name="connsiteX10" fmla="*/ 609893 w 5969143"/>
              <a:gd name="connsiteY10" fmla="*/ 2153871 h 5759079"/>
              <a:gd name="connsiteX11" fmla="*/ 319381 w 5969143"/>
              <a:gd name="connsiteY11" fmla="*/ 2249121 h 5759079"/>
              <a:gd name="connsiteX12" fmla="*/ 28868 w 5969143"/>
              <a:gd name="connsiteY12" fmla="*/ 2249121 h 5759079"/>
              <a:gd name="connsiteX13" fmla="*/ 33631 w 5969143"/>
              <a:gd name="connsiteY13" fmla="*/ 2153871 h 5759079"/>
              <a:gd name="connsiteX14" fmla="*/ 233656 w 5969143"/>
              <a:gd name="connsiteY14" fmla="*/ 2149109 h 5759079"/>
              <a:gd name="connsiteX15" fmla="*/ 400343 w 5969143"/>
              <a:gd name="connsiteY15" fmla="*/ 2134821 h 5759079"/>
              <a:gd name="connsiteX16" fmla="*/ 686093 w 5969143"/>
              <a:gd name="connsiteY16" fmla="*/ 2034809 h 5759079"/>
              <a:gd name="connsiteX17" fmla="*/ 814681 w 5969143"/>
              <a:gd name="connsiteY17" fmla="*/ 1896696 h 5759079"/>
              <a:gd name="connsiteX18" fmla="*/ 1048043 w 5969143"/>
              <a:gd name="connsiteY18" fmla="*/ 1539509 h 5759079"/>
              <a:gd name="connsiteX19" fmla="*/ 1257593 w 5969143"/>
              <a:gd name="connsiteY19" fmla="*/ 1268046 h 5759079"/>
              <a:gd name="connsiteX20" fmla="*/ 1443331 w 5969143"/>
              <a:gd name="connsiteY20" fmla="*/ 1077546 h 5759079"/>
              <a:gd name="connsiteX21" fmla="*/ 1714793 w 5969143"/>
              <a:gd name="connsiteY21" fmla="*/ 848946 h 5759079"/>
              <a:gd name="connsiteX22" fmla="*/ 2062456 w 5969143"/>
              <a:gd name="connsiteY22" fmla="*/ 563196 h 5759079"/>
              <a:gd name="connsiteX23" fmla="*/ 2405356 w 5969143"/>
              <a:gd name="connsiteY23" fmla="*/ 263159 h 5759079"/>
              <a:gd name="connsiteX24" fmla="*/ 2691106 w 5969143"/>
              <a:gd name="connsiteY24" fmla="*/ 15509 h 5759079"/>
              <a:gd name="connsiteX25" fmla="*/ 2762543 w 5969143"/>
              <a:gd name="connsiteY25" fmla="*/ 39321 h 5759079"/>
              <a:gd name="connsiteX26" fmla="*/ 2648243 w 5969143"/>
              <a:gd name="connsiteY26" fmla="*/ 148859 h 5759079"/>
              <a:gd name="connsiteX27" fmla="*/ 2519656 w 5969143"/>
              <a:gd name="connsiteY27" fmla="*/ 277446 h 5759079"/>
              <a:gd name="connsiteX28" fmla="*/ 2676818 w 5969143"/>
              <a:gd name="connsiteY28" fmla="*/ 520334 h 5759079"/>
              <a:gd name="connsiteX29" fmla="*/ 2929231 w 5969143"/>
              <a:gd name="connsiteY29" fmla="*/ 829896 h 5759079"/>
              <a:gd name="connsiteX30" fmla="*/ 3253081 w 5969143"/>
              <a:gd name="connsiteY30" fmla="*/ 1201371 h 5759079"/>
              <a:gd name="connsiteX31" fmla="*/ 3505493 w 5969143"/>
              <a:gd name="connsiteY31" fmla="*/ 991821 h 5759079"/>
              <a:gd name="connsiteX32" fmla="*/ 4057943 w 5969143"/>
              <a:gd name="connsiteY32" fmla="*/ 1382346 h 5759079"/>
              <a:gd name="connsiteX33" fmla="*/ 5043780 w 5969143"/>
              <a:gd name="connsiteY33" fmla="*/ 1182322 h 5759079"/>
              <a:gd name="connsiteX34" fmla="*/ 5858168 w 5969143"/>
              <a:gd name="connsiteY34" fmla="*/ 334596 h 5759079"/>
              <a:gd name="connsiteX35" fmla="*/ 5967706 w 5969143"/>
              <a:gd name="connsiteY35" fmla="*/ 325072 h 5759079"/>
              <a:gd name="connsiteX36" fmla="*/ 5796255 w 5969143"/>
              <a:gd name="connsiteY36" fmla="*/ 556053 h 5759079"/>
              <a:gd name="connsiteX37" fmla="*/ 5165225 w 5969143"/>
              <a:gd name="connsiteY37" fmla="*/ 1182322 h 5759079"/>
              <a:gd name="connsiteX38" fmla="*/ 3610269 w 5969143"/>
              <a:gd name="connsiteY38" fmla="*/ 2577733 h 5759079"/>
              <a:gd name="connsiteX39" fmla="*/ 3148307 w 5969143"/>
              <a:gd name="connsiteY39" fmla="*/ 2291982 h 5759079"/>
              <a:gd name="connsiteX40" fmla="*/ 3134018 w 5969143"/>
              <a:gd name="connsiteY40" fmla="*/ 1253759 h 5759079"/>
              <a:gd name="connsiteX41" fmla="*/ 2448218 w 5969143"/>
              <a:gd name="connsiteY41" fmla="*/ 429845 h 5759079"/>
              <a:gd name="connsiteX42" fmla="*/ 1905293 w 5969143"/>
              <a:gd name="connsiteY42" fmla="*/ 925145 h 5759079"/>
              <a:gd name="connsiteX43" fmla="*/ 2214856 w 5969143"/>
              <a:gd name="connsiteY43" fmla="*/ 2139583 h 5759079"/>
              <a:gd name="connsiteX44" fmla="*/ 1829094 w 5969143"/>
              <a:gd name="connsiteY44" fmla="*/ 2301509 h 5759079"/>
              <a:gd name="connsiteX45" fmla="*/ 1786232 w 5969143"/>
              <a:gd name="connsiteY45" fmla="*/ 2582495 h 5759079"/>
              <a:gd name="connsiteX46" fmla="*/ 852780 w 5969143"/>
              <a:gd name="connsiteY46" fmla="*/ 2587256 h 5759079"/>
              <a:gd name="connsiteX47" fmla="*/ 852781 w 5969143"/>
              <a:gd name="connsiteY47" fmla="*/ 2391996 h 5759079"/>
              <a:gd name="connsiteX48" fmla="*/ 1695743 w 5969143"/>
              <a:gd name="connsiteY48" fmla="*/ 2387233 h 5759079"/>
              <a:gd name="connsiteX49" fmla="*/ 1910056 w 5969143"/>
              <a:gd name="connsiteY49" fmla="*/ 2158633 h 5759079"/>
              <a:gd name="connsiteX50" fmla="*/ 2038642 w 5969143"/>
              <a:gd name="connsiteY50" fmla="*/ 2077670 h 5759079"/>
              <a:gd name="connsiteX51" fmla="*/ 2052931 w 5969143"/>
              <a:gd name="connsiteY51" fmla="*/ 1772870 h 5759079"/>
              <a:gd name="connsiteX52" fmla="*/ 1991019 w 5969143"/>
              <a:gd name="connsiteY52" fmla="*/ 1506171 h 5759079"/>
              <a:gd name="connsiteX53" fmla="*/ 1443331 w 5969143"/>
              <a:gd name="connsiteY53" fmla="*/ 1677620 h 5759079"/>
              <a:gd name="connsiteX54" fmla="*/ 995655 w 5969143"/>
              <a:gd name="connsiteY54" fmla="*/ 1968133 h 5759079"/>
              <a:gd name="connsiteX55" fmla="*/ 824207 w 5969143"/>
              <a:gd name="connsiteY55" fmla="*/ 2296745 h 5759079"/>
              <a:gd name="connsiteX56" fmla="*/ 671805 w 5969143"/>
              <a:gd name="connsiteY56" fmla="*/ 2982545 h 5759079"/>
              <a:gd name="connsiteX57" fmla="*/ 714669 w 5969143"/>
              <a:gd name="connsiteY57" fmla="*/ 3801695 h 5759079"/>
              <a:gd name="connsiteX58" fmla="*/ 776581 w 5969143"/>
              <a:gd name="connsiteY58" fmla="*/ 4192218 h 5759079"/>
              <a:gd name="connsiteX59" fmla="*/ 800393 w 5969143"/>
              <a:gd name="connsiteY59" fmla="*/ 4606555 h 5759079"/>
              <a:gd name="connsiteX60" fmla="*/ 728955 w 5969143"/>
              <a:gd name="connsiteY60" fmla="*/ 5335218 h 5759079"/>
              <a:gd name="connsiteX61" fmla="*/ 633706 w 5969143"/>
              <a:gd name="connsiteY61" fmla="*/ 5759079 h 5759079"/>
              <a:gd name="connsiteX0" fmla="*/ 1038518 w 5969143"/>
              <a:gd name="connsiteY0" fmla="*/ 1768109 h 5759079"/>
              <a:gd name="connsiteX1" fmla="*/ 1167106 w 5969143"/>
              <a:gd name="connsiteY1" fmla="*/ 1606184 h 5759079"/>
              <a:gd name="connsiteX2" fmla="*/ 1290931 w 5969143"/>
              <a:gd name="connsiteY2" fmla="*/ 1487121 h 5759079"/>
              <a:gd name="connsiteX3" fmla="*/ 1476668 w 5969143"/>
              <a:gd name="connsiteY3" fmla="*/ 1291859 h 5759079"/>
              <a:gd name="connsiteX4" fmla="*/ 1471906 w 5969143"/>
              <a:gd name="connsiteY4" fmla="*/ 1234709 h 5759079"/>
              <a:gd name="connsiteX5" fmla="*/ 1381418 w 5969143"/>
              <a:gd name="connsiteY5" fmla="*/ 1320434 h 5759079"/>
              <a:gd name="connsiteX6" fmla="*/ 1305218 w 5969143"/>
              <a:gd name="connsiteY6" fmla="*/ 1401396 h 5759079"/>
              <a:gd name="connsiteX7" fmla="*/ 1100431 w 5969143"/>
              <a:gd name="connsiteY7" fmla="*/ 1610946 h 5759079"/>
              <a:gd name="connsiteX8" fmla="*/ 957556 w 5969143"/>
              <a:gd name="connsiteY8" fmla="*/ 1749059 h 5759079"/>
              <a:gd name="connsiteX9" fmla="*/ 809918 w 5969143"/>
              <a:gd name="connsiteY9" fmla="*/ 1968134 h 5759079"/>
              <a:gd name="connsiteX10" fmla="*/ 609893 w 5969143"/>
              <a:gd name="connsiteY10" fmla="*/ 2153871 h 5759079"/>
              <a:gd name="connsiteX11" fmla="*/ 319381 w 5969143"/>
              <a:gd name="connsiteY11" fmla="*/ 2249121 h 5759079"/>
              <a:gd name="connsiteX12" fmla="*/ 28868 w 5969143"/>
              <a:gd name="connsiteY12" fmla="*/ 2249121 h 5759079"/>
              <a:gd name="connsiteX13" fmla="*/ 33631 w 5969143"/>
              <a:gd name="connsiteY13" fmla="*/ 2153871 h 5759079"/>
              <a:gd name="connsiteX14" fmla="*/ 233656 w 5969143"/>
              <a:gd name="connsiteY14" fmla="*/ 2149109 h 5759079"/>
              <a:gd name="connsiteX15" fmla="*/ 400343 w 5969143"/>
              <a:gd name="connsiteY15" fmla="*/ 2134821 h 5759079"/>
              <a:gd name="connsiteX16" fmla="*/ 686093 w 5969143"/>
              <a:gd name="connsiteY16" fmla="*/ 2034809 h 5759079"/>
              <a:gd name="connsiteX17" fmla="*/ 814681 w 5969143"/>
              <a:gd name="connsiteY17" fmla="*/ 1896696 h 5759079"/>
              <a:gd name="connsiteX18" fmla="*/ 1048043 w 5969143"/>
              <a:gd name="connsiteY18" fmla="*/ 1539509 h 5759079"/>
              <a:gd name="connsiteX19" fmla="*/ 1257593 w 5969143"/>
              <a:gd name="connsiteY19" fmla="*/ 1268046 h 5759079"/>
              <a:gd name="connsiteX20" fmla="*/ 1443331 w 5969143"/>
              <a:gd name="connsiteY20" fmla="*/ 1077546 h 5759079"/>
              <a:gd name="connsiteX21" fmla="*/ 1714793 w 5969143"/>
              <a:gd name="connsiteY21" fmla="*/ 848946 h 5759079"/>
              <a:gd name="connsiteX22" fmla="*/ 2062456 w 5969143"/>
              <a:gd name="connsiteY22" fmla="*/ 563196 h 5759079"/>
              <a:gd name="connsiteX23" fmla="*/ 2405356 w 5969143"/>
              <a:gd name="connsiteY23" fmla="*/ 263159 h 5759079"/>
              <a:gd name="connsiteX24" fmla="*/ 2691106 w 5969143"/>
              <a:gd name="connsiteY24" fmla="*/ 15509 h 5759079"/>
              <a:gd name="connsiteX25" fmla="*/ 2762543 w 5969143"/>
              <a:gd name="connsiteY25" fmla="*/ 39321 h 5759079"/>
              <a:gd name="connsiteX26" fmla="*/ 2648243 w 5969143"/>
              <a:gd name="connsiteY26" fmla="*/ 148859 h 5759079"/>
              <a:gd name="connsiteX27" fmla="*/ 2519656 w 5969143"/>
              <a:gd name="connsiteY27" fmla="*/ 277446 h 5759079"/>
              <a:gd name="connsiteX28" fmla="*/ 2676818 w 5969143"/>
              <a:gd name="connsiteY28" fmla="*/ 520334 h 5759079"/>
              <a:gd name="connsiteX29" fmla="*/ 2929231 w 5969143"/>
              <a:gd name="connsiteY29" fmla="*/ 829896 h 5759079"/>
              <a:gd name="connsiteX30" fmla="*/ 3253081 w 5969143"/>
              <a:gd name="connsiteY30" fmla="*/ 1201371 h 5759079"/>
              <a:gd name="connsiteX31" fmla="*/ 3505493 w 5969143"/>
              <a:gd name="connsiteY31" fmla="*/ 991821 h 5759079"/>
              <a:gd name="connsiteX32" fmla="*/ 4057943 w 5969143"/>
              <a:gd name="connsiteY32" fmla="*/ 1382346 h 5759079"/>
              <a:gd name="connsiteX33" fmla="*/ 5043780 w 5969143"/>
              <a:gd name="connsiteY33" fmla="*/ 1182322 h 5759079"/>
              <a:gd name="connsiteX34" fmla="*/ 5858168 w 5969143"/>
              <a:gd name="connsiteY34" fmla="*/ 334596 h 5759079"/>
              <a:gd name="connsiteX35" fmla="*/ 5967706 w 5969143"/>
              <a:gd name="connsiteY35" fmla="*/ 325072 h 5759079"/>
              <a:gd name="connsiteX36" fmla="*/ 5796255 w 5969143"/>
              <a:gd name="connsiteY36" fmla="*/ 556053 h 5759079"/>
              <a:gd name="connsiteX37" fmla="*/ 5165225 w 5969143"/>
              <a:gd name="connsiteY37" fmla="*/ 1182322 h 5759079"/>
              <a:gd name="connsiteX38" fmla="*/ 3610269 w 5969143"/>
              <a:gd name="connsiteY38" fmla="*/ 2577733 h 5759079"/>
              <a:gd name="connsiteX39" fmla="*/ 3148307 w 5969143"/>
              <a:gd name="connsiteY39" fmla="*/ 2291982 h 5759079"/>
              <a:gd name="connsiteX40" fmla="*/ 3134018 w 5969143"/>
              <a:gd name="connsiteY40" fmla="*/ 1253759 h 5759079"/>
              <a:gd name="connsiteX41" fmla="*/ 2448218 w 5969143"/>
              <a:gd name="connsiteY41" fmla="*/ 429845 h 5759079"/>
              <a:gd name="connsiteX42" fmla="*/ 1905293 w 5969143"/>
              <a:gd name="connsiteY42" fmla="*/ 925145 h 5759079"/>
              <a:gd name="connsiteX43" fmla="*/ 2214856 w 5969143"/>
              <a:gd name="connsiteY43" fmla="*/ 2139583 h 5759079"/>
              <a:gd name="connsiteX44" fmla="*/ 1829094 w 5969143"/>
              <a:gd name="connsiteY44" fmla="*/ 2301509 h 5759079"/>
              <a:gd name="connsiteX45" fmla="*/ 1786232 w 5969143"/>
              <a:gd name="connsiteY45" fmla="*/ 2582495 h 5759079"/>
              <a:gd name="connsiteX46" fmla="*/ 852780 w 5969143"/>
              <a:gd name="connsiteY46" fmla="*/ 2587256 h 5759079"/>
              <a:gd name="connsiteX47" fmla="*/ 852781 w 5969143"/>
              <a:gd name="connsiteY47" fmla="*/ 2391996 h 5759079"/>
              <a:gd name="connsiteX48" fmla="*/ 1695743 w 5969143"/>
              <a:gd name="connsiteY48" fmla="*/ 2387233 h 5759079"/>
              <a:gd name="connsiteX49" fmla="*/ 1910056 w 5969143"/>
              <a:gd name="connsiteY49" fmla="*/ 2158633 h 5759079"/>
              <a:gd name="connsiteX50" fmla="*/ 2038642 w 5969143"/>
              <a:gd name="connsiteY50" fmla="*/ 2077670 h 5759079"/>
              <a:gd name="connsiteX51" fmla="*/ 2052931 w 5969143"/>
              <a:gd name="connsiteY51" fmla="*/ 1772870 h 5759079"/>
              <a:gd name="connsiteX52" fmla="*/ 1991019 w 5969143"/>
              <a:gd name="connsiteY52" fmla="*/ 1506171 h 5759079"/>
              <a:gd name="connsiteX53" fmla="*/ 1443331 w 5969143"/>
              <a:gd name="connsiteY53" fmla="*/ 1677620 h 5759079"/>
              <a:gd name="connsiteX54" fmla="*/ 995655 w 5969143"/>
              <a:gd name="connsiteY54" fmla="*/ 1968133 h 5759079"/>
              <a:gd name="connsiteX55" fmla="*/ 824207 w 5969143"/>
              <a:gd name="connsiteY55" fmla="*/ 2296745 h 5759079"/>
              <a:gd name="connsiteX56" fmla="*/ 671805 w 5969143"/>
              <a:gd name="connsiteY56" fmla="*/ 2982545 h 5759079"/>
              <a:gd name="connsiteX57" fmla="*/ 714669 w 5969143"/>
              <a:gd name="connsiteY57" fmla="*/ 3801695 h 5759079"/>
              <a:gd name="connsiteX58" fmla="*/ 776581 w 5969143"/>
              <a:gd name="connsiteY58" fmla="*/ 4192218 h 5759079"/>
              <a:gd name="connsiteX59" fmla="*/ 800393 w 5969143"/>
              <a:gd name="connsiteY59" fmla="*/ 4606555 h 5759079"/>
              <a:gd name="connsiteX60" fmla="*/ 728955 w 5969143"/>
              <a:gd name="connsiteY60" fmla="*/ 5335218 h 5759079"/>
              <a:gd name="connsiteX61" fmla="*/ 633706 w 5969143"/>
              <a:gd name="connsiteY61" fmla="*/ 5759079 h 5759079"/>
              <a:gd name="connsiteX0" fmla="*/ 1038518 w 5969143"/>
              <a:gd name="connsiteY0" fmla="*/ 1768109 h 5791877"/>
              <a:gd name="connsiteX1" fmla="*/ 1167106 w 5969143"/>
              <a:gd name="connsiteY1" fmla="*/ 1606184 h 5791877"/>
              <a:gd name="connsiteX2" fmla="*/ 1290931 w 5969143"/>
              <a:gd name="connsiteY2" fmla="*/ 1487121 h 5791877"/>
              <a:gd name="connsiteX3" fmla="*/ 1476668 w 5969143"/>
              <a:gd name="connsiteY3" fmla="*/ 1291859 h 5791877"/>
              <a:gd name="connsiteX4" fmla="*/ 1471906 w 5969143"/>
              <a:gd name="connsiteY4" fmla="*/ 1234709 h 5791877"/>
              <a:gd name="connsiteX5" fmla="*/ 1381418 w 5969143"/>
              <a:gd name="connsiteY5" fmla="*/ 1320434 h 5791877"/>
              <a:gd name="connsiteX6" fmla="*/ 1305218 w 5969143"/>
              <a:gd name="connsiteY6" fmla="*/ 1401396 h 5791877"/>
              <a:gd name="connsiteX7" fmla="*/ 1100431 w 5969143"/>
              <a:gd name="connsiteY7" fmla="*/ 1610946 h 5791877"/>
              <a:gd name="connsiteX8" fmla="*/ 957556 w 5969143"/>
              <a:gd name="connsiteY8" fmla="*/ 1749059 h 5791877"/>
              <a:gd name="connsiteX9" fmla="*/ 809918 w 5969143"/>
              <a:gd name="connsiteY9" fmla="*/ 1968134 h 5791877"/>
              <a:gd name="connsiteX10" fmla="*/ 609893 w 5969143"/>
              <a:gd name="connsiteY10" fmla="*/ 2153871 h 5791877"/>
              <a:gd name="connsiteX11" fmla="*/ 319381 w 5969143"/>
              <a:gd name="connsiteY11" fmla="*/ 2249121 h 5791877"/>
              <a:gd name="connsiteX12" fmla="*/ 28868 w 5969143"/>
              <a:gd name="connsiteY12" fmla="*/ 2249121 h 5791877"/>
              <a:gd name="connsiteX13" fmla="*/ 33631 w 5969143"/>
              <a:gd name="connsiteY13" fmla="*/ 2153871 h 5791877"/>
              <a:gd name="connsiteX14" fmla="*/ 233656 w 5969143"/>
              <a:gd name="connsiteY14" fmla="*/ 2149109 h 5791877"/>
              <a:gd name="connsiteX15" fmla="*/ 400343 w 5969143"/>
              <a:gd name="connsiteY15" fmla="*/ 2134821 h 5791877"/>
              <a:gd name="connsiteX16" fmla="*/ 686093 w 5969143"/>
              <a:gd name="connsiteY16" fmla="*/ 2034809 h 5791877"/>
              <a:gd name="connsiteX17" fmla="*/ 814681 w 5969143"/>
              <a:gd name="connsiteY17" fmla="*/ 1896696 h 5791877"/>
              <a:gd name="connsiteX18" fmla="*/ 1048043 w 5969143"/>
              <a:gd name="connsiteY18" fmla="*/ 1539509 h 5791877"/>
              <a:gd name="connsiteX19" fmla="*/ 1257593 w 5969143"/>
              <a:gd name="connsiteY19" fmla="*/ 1268046 h 5791877"/>
              <a:gd name="connsiteX20" fmla="*/ 1443331 w 5969143"/>
              <a:gd name="connsiteY20" fmla="*/ 1077546 h 5791877"/>
              <a:gd name="connsiteX21" fmla="*/ 1714793 w 5969143"/>
              <a:gd name="connsiteY21" fmla="*/ 848946 h 5791877"/>
              <a:gd name="connsiteX22" fmla="*/ 2062456 w 5969143"/>
              <a:gd name="connsiteY22" fmla="*/ 563196 h 5791877"/>
              <a:gd name="connsiteX23" fmla="*/ 2405356 w 5969143"/>
              <a:gd name="connsiteY23" fmla="*/ 263159 h 5791877"/>
              <a:gd name="connsiteX24" fmla="*/ 2691106 w 5969143"/>
              <a:gd name="connsiteY24" fmla="*/ 15509 h 5791877"/>
              <a:gd name="connsiteX25" fmla="*/ 2762543 w 5969143"/>
              <a:gd name="connsiteY25" fmla="*/ 39321 h 5791877"/>
              <a:gd name="connsiteX26" fmla="*/ 2648243 w 5969143"/>
              <a:gd name="connsiteY26" fmla="*/ 148859 h 5791877"/>
              <a:gd name="connsiteX27" fmla="*/ 2519656 w 5969143"/>
              <a:gd name="connsiteY27" fmla="*/ 277446 h 5791877"/>
              <a:gd name="connsiteX28" fmla="*/ 2676818 w 5969143"/>
              <a:gd name="connsiteY28" fmla="*/ 520334 h 5791877"/>
              <a:gd name="connsiteX29" fmla="*/ 2929231 w 5969143"/>
              <a:gd name="connsiteY29" fmla="*/ 829896 h 5791877"/>
              <a:gd name="connsiteX30" fmla="*/ 3253081 w 5969143"/>
              <a:gd name="connsiteY30" fmla="*/ 1201371 h 5791877"/>
              <a:gd name="connsiteX31" fmla="*/ 3505493 w 5969143"/>
              <a:gd name="connsiteY31" fmla="*/ 991821 h 5791877"/>
              <a:gd name="connsiteX32" fmla="*/ 4057943 w 5969143"/>
              <a:gd name="connsiteY32" fmla="*/ 1382346 h 5791877"/>
              <a:gd name="connsiteX33" fmla="*/ 5043780 w 5969143"/>
              <a:gd name="connsiteY33" fmla="*/ 1182322 h 5791877"/>
              <a:gd name="connsiteX34" fmla="*/ 5858168 w 5969143"/>
              <a:gd name="connsiteY34" fmla="*/ 334596 h 5791877"/>
              <a:gd name="connsiteX35" fmla="*/ 5967706 w 5969143"/>
              <a:gd name="connsiteY35" fmla="*/ 325072 h 5791877"/>
              <a:gd name="connsiteX36" fmla="*/ 5796255 w 5969143"/>
              <a:gd name="connsiteY36" fmla="*/ 556053 h 5791877"/>
              <a:gd name="connsiteX37" fmla="*/ 5165225 w 5969143"/>
              <a:gd name="connsiteY37" fmla="*/ 1182322 h 5791877"/>
              <a:gd name="connsiteX38" fmla="*/ 3610269 w 5969143"/>
              <a:gd name="connsiteY38" fmla="*/ 2577733 h 5791877"/>
              <a:gd name="connsiteX39" fmla="*/ 3148307 w 5969143"/>
              <a:gd name="connsiteY39" fmla="*/ 2291982 h 5791877"/>
              <a:gd name="connsiteX40" fmla="*/ 3134018 w 5969143"/>
              <a:gd name="connsiteY40" fmla="*/ 1253759 h 5791877"/>
              <a:gd name="connsiteX41" fmla="*/ 2448218 w 5969143"/>
              <a:gd name="connsiteY41" fmla="*/ 429845 h 5791877"/>
              <a:gd name="connsiteX42" fmla="*/ 1905293 w 5969143"/>
              <a:gd name="connsiteY42" fmla="*/ 925145 h 5791877"/>
              <a:gd name="connsiteX43" fmla="*/ 2214856 w 5969143"/>
              <a:gd name="connsiteY43" fmla="*/ 2139583 h 5791877"/>
              <a:gd name="connsiteX44" fmla="*/ 1829094 w 5969143"/>
              <a:gd name="connsiteY44" fmla="*/ 2301509 h 5791877"/>
              <a:gd name="connsiteX45" fmla="*/ 1786232 w 5969143"/>
              <a:gd name="connsiteY45" fmla="*/ 2582495 h 5791877"/>
              <a:gd name="connsiteX46" fmla="*/ 852780 w 5969143"/>
              <a:gd name="connsiteY46" fmla="*/ 2587256 h 5791877"/>
              <a:gd name="connsiteX47" fmla="*/ 852781 w 5969143"/>
              <a:gd name="connsiteY47" fmla="*/ 2391996 h 5791877"/>
              <a:gd name="connsiteX48" fmla="*/ 1695743 w 5969143"/>
              <a:gd name="connsiteY48" fmla="*/ 2387233 h 5791877"/>
              <a:gd name="connsiteX49" fmla="*/ 1910056 w 5969143"/>
              <a:gd name="connsiteY49" fmla="*/ 2158633 h 5791877"/>
              <a:gd name="connsiteX50" fmla="*/ 2038642 w 5969143"/>
              <a:gd name="connsiteY50" fmla="*/ 2077670 h 5791877"/>
              <a:gd name="connsiteX51" fmla="*/ 2052931 w 5969143"/>
              <a:gd name="connsiteY51" fmla="*/ 1772870 h 5791877"/>
              <a:gd name="connsiteX52" fmla="*/ 1991019 w 5969143"/>
              <a:gd name="connsiteY52" fmla="*/ 1506171 h 5791877"/>
              <a:gd name="connsiteX53" fmla="*/ 1443331 w 5969143"/>
              <a:gd name="connsiteY53" fmla="*/ 1677620 h 5791877"/>
              <a:gd name="connsiteX54" fmla="*/ 995655 w 5969143"/>
              <a:gd name="connsiteY54" fmla="*/ 1968133 h 5791877"/>
              <a:gd name="connsiteX55" fmla="*/ 824207 w 5969143"/>
              <a:gd name="connsiteY55" fmla="*/ 2296745 h 5791877"/>
              <a:gd name="connsiteX56" fmla="*/ 671805 w 5969143"/>
              <a:gd name="connsiteY56" fmla="*/ 2982545 h 5791877"/>
              <a:gd name="connsiteX57" fmla="*/ 714669 w 5969143"/>
              <a:gd name="connsiteY57" fmla="*/ 3801695 h 5791877"/>
              <a:gd name="connsiteX58" fmla="*/ 776581 w 5969143"/>
              <a:gd name="connsiteY58" fmla="*/ 4192218 h 5791877"/>
              <a:gd name="connsiteX59" fmla="*/ 800393 w 5969143"/>
              <a:gd name="connsiteY59" fmla="*/ 4606555 h 5791877"/>
              <a:gd name="connsiteX60" fmla="*/ 728955 w 5969143"/>
              <a:gd name="connsiteY60" fmla="*/ 5335218 h 5791877"/>
              <a:gd name="connsiteX61" fmla="*/ 633706 w 5969143"/>
              <a:gd name="connsiteY61" fmla="*/ 5759079 h 5791877"/>
              <a:gd name="connsiteX62" fmla="*/ 633706 w 5969143"/>
              <a:gd name="connsiteY62" fmla="*/ 5763841 h 5791877"/>
              <a:gd name="connsiteX0" fmla="*/ 1038518 w 5969143"/>
              <a:gd name="connsiteY0" fmla="*/ 1768109 h 5807178"/>
              <a:gd name="connsiteX1" fmla="*/ 1167106 w 5969143"/>
              <a:gd name="connsiteY1" fmla="*/ 1606184 h 5807178"/>
              <a:gd name="connsiteX2" fmla="*/ 1290931 w 5969143"/>
              <a:gd name="connsiteY2" fmla="*/ 1487121 h 5807178"/>
              <a:gd name="connsiteX3" fmla="*/ 1476668 w 5969143"/>
              <a:gd name="connsiteY3" fmla="*/ 1291859 h 5807178"/>
              <a:gd name="connsiteX4" fmla="*/ 1471906 w 5969143"/>
              <a:gd name="connsiteY4" fmla="*/ 1234709 h 5807178"/>
              <a:gd name="connsiteX5" fmla="*/ 1381418 w 5969143"/>
              <a:gd name="connsiteY5" fmla="*/ 1320434 h 5807178"/>
              <a:gd name="connsiteX6" fmla="*/ 1305218 w 5969143"/>
              <a:gd name="connsiteY6" fmla="*/ 1401396 h 5807178"/>
              <a:gd name="connsiteX7" fmla="*/ 1100431 w 5969143"/>
              <a:gd name="connsiteY7" fmla="*/ 1610946 h 5807178"/>
              <a:gd name="connsiteX8" fmla="*/ 957556 w 5969143"/>
              <a:gd name="connsiteY8" fmla="*/ 1749059 h 5807178"/>
              <a:gd name="connsiteX9" fmla="*/ 809918 w 5969143"/>
              <a:gd name="connsiteY9" fmla="*/ 1968134 h 5807178"/>
              <a:gd name="connsiteX10" fmla="*/ 609893 w 5969143"/>
              <a:gd name="connsiteY10" fmla="*/ 2153871 h 5807178"/>
              <a:gd name="connsiteX11" fmla="*/ 319381 w 5969143"/>
              <a:gd name="connsiteY11" fmla="*/ 2249121 h 5807178"/>
              <a:gd name="connsiteX12" fmla="*/ 28868 w 5969143"/>
              <a:gd name="connsiteY12" fmla="*/ 2249121 h 5807178"/>
              <a:gd name="connsiteX13" fmla="*/ 33631 w 5969143"/>
              <a:gd name="connsiteY13" fmla="*/ 2153871 h 5807178"/>
              <a:gd name="connsiteX14" fmla="*/ 233656 w 5969143"/>
              <a:gd name="connsiteY14" fmla="*/ 2149109 h 5807178"/>
              <a:gd name="connsiteX15" fmla="*/ 400343 w 5969143"/>
              <a:gd name="connsiteY15" fmla="*/ 2134821 h 5807178"/>
              <a:gd name="connsiteX16" fmla="*/ 686093 w 5969143"/>
              <a:gd name="connsiteY16" fmla="*/ 2034809 h 5807178"/>
              <a:gd name="connsiteX17" fmla="*/ 814681 w 5969143"/>
              <a:gd name="connsiteY17" fmla="*/ 1896696 h 5807178"/>
              <a:gd name="connsiteX18" fmla="*/ 1048043 w 5969143"/>
              <a:gd name="connsiteY18" fmla="*/ 1539509 h 5807178"/>
              <a:gd name="connsiteX19" fmla="*/ 1257593 w 5969143"/>
              <a:gd name="connsiteY19" fmla="*/ 1268046 h 5807178"/>
              <a:gd name="connsiteX20" fmla="*/ 1443331 w 5969143"/>
              <a:gd name="connsiteY20" fmla="*/ 1077546 h 5807178"/>
              <a:gd name="connsiteX21" fmla="*/ 1714793 w 5969143"/>
              <a:gd name="connsiteY21" fmla="*/ 848946 h 5807178"/>
              <a:gd name="connsiteX22" fmla="*/ 2062456 w 5969143"/>
              <a:gd name="connsiteY22" fmla="*/ 563196 h 5807178"/>
              <a:gd name="connsiteX23" fmla="*/ 2405356 w 5969143"/>
              <a:gd name="connsiteY23" fmla="*/ 263159 h 5807178"/>
              <a:gd name="connsiteX24" fmla="*/ 2691106 w 5969143"/>
              <a:gd name="connsiteY24" fmla="*/ 15509 h 5807178"/>
              <a:gd name="connsiteX25" fmla="*/ 2762543 w 5969143"/>
              <a:gd name="connsiteY25" fmla="*/ 39321 h 5807178"/>
              <a:gd name="connsiteX26" fmla="*/ 2648243 w 5969143"/>
              <a:gd name="connsiteY26" fmla="*/ 148859 h 5807178"/>
              <a:gd name="connsiteX27" fmla="*/ 2519656 w 5969143"/>
              <a:gd name="connsiteY27" fmla="*/ 277446 h 5807178"/>
              <a:gd name="connsiteX28" fmla="*/ 2676818 w 5969143"/>
              <a:gd name="connsiteY28" fmla="*/ 520334 h 5807178"/>
              <a:gd name="connsiteX29" fmla="*/ 2929231 w 5969143"/>
              <a:gd name="connsiteY29" fmla="*/ 829896 h 5807178"/>
              <a:gd name="connsiteX30" fmla="*/ 3253081 w 5969143"/>
              <a:gd name="connsiteY30" fmla="*/ 1201371 h 5807178"/>
              <a:gd name="connsiteX31" fmla="*/ 3505493 w 5969143"/>
              <a:gd name="connsiteY31" fmla="*/ 991821 h 5807178"/>
              <a:gd name="connsiteX32" fmla="*/ 4057943 w 5969143"/>
              <a:gd name="connsiteY32" fmla="*/ 1382346 h 5807178"/>
              <a:gd name="connsiteX33" fmla="*/ 5043780 w 5969143"/>
              <a:gd name="connsiteY33" fmla="*/ 1182322 h 5807178"/>
              <a:gd name="connsiteX34" fmla="*/ 5858168 w 5969143"/>
              <a:gd name="connsiteY34" fmla="*/ 334596 h 5807178"/>
              <a:gd name="connsiteX35" fmla="*/ 5967706 w 5969143"/>
              <a:gd name="connsiteY35" fmla="*/ 325072 h 5807178"/>
              <a:gd name="connsiteX36" fmla="*/ 5796255 w 5969143"/>
              <a:gd name="connsiteY36" fmla="*/ 556053 h 5807178"/>
              <a:gd name="connsiteX37" fmla="*/ 5165225 w 5969143"/>
              <a:gd name="connsiteY37" fmla="*/ 1182322 h 5807178"/>
              <a:gd name="connsiteX38" fmla="*/ 3610269 w 5969143"/>
              <a:gd name="connsiteY38" fmla="*/ 2577733 h 5807178"/>
              <a:gd name="connsiteX39" fmla="*/ 3148307 w 5969143"/>
              <a:gd name="connsiteY39" fmla="*/ 2291982 h 5807178"/>
              <a:gd name="connsiteX40" fmla="*/ 3134018 w 5969143"/>
              <a:gd name="connsiteY40" fmla="*/ 1253759 h 5807178"/>
              <a:gd name="connsiteX41" fmla="*/ 2448218 w 5969143"/>
              <a:gd name="connsiteY41" fmla="*/ 429845 h 5807178"/>
              <a:gd name="connsiteX42" fmla="*/ 1905293 w 5969143"/>
              <a:gd name="connsiteY42" fmla="*/ 925145 h 5807178"/>
              <a:gd name="connsiteX43" fmla="*/ 2214856 w 5969143"/>
              <a:gd name="connsiteY43" fmla="*/ 2139583 h 5807178"/>
              <a:gd name="connsiteX44" fmla="*/ 1829094 w 5969143"/>
              <a:gd name="connsiteY44" fmla="*/ 2301509 h 5807178"/>
              <a:gd name="connsiteX45" fmla="*/ 1786232 w 5969143"/>
              <a:gd name="connsiteY45" fmla="*/ 2582495 h 5807178"/>
              <a:gd name="connsiteX46" fmla="*/ 852780 w 5969143"/>
              <a:gd name="connsiteY46" fmla="*/ 2587256 h 5807178"/>
              <a:gd name="connsiteX47" fmla="*/ 852781 w 5969143"/>
              <a:gd name="connsiteY47" fmla="*/ 2391996 h 5807178"/>
              <a:gd name="connsiteX48" fmla="*/ 1695743 w 5969143"/>
              <a:gd name="connsiteY48" fmla="*/ 2387233 h 5807178"/>
              <a:gd name="connsiteX49" fmla="*/ 1910056 w 5969143"/>
              <a:gd name="connsiteY49" fmla="*/ 2158633 h 5807178"/>
              <a:gd name="connsiteX50" fmla="*/ 2038642 w 5969143"/>
              <a:gd name="connsiteY50" fmla="*/ 2077670 h 5807178"/>
              <a:gd name="connsiteX51" fmla="*/ 2052931 w 5969143"/>
              <a:gd name="connsiteY51" fmla="*/ 1772870 h 5807178"/>
              <a:gd name="connsiteX52" fmla="*/ 1991019 w 5969143"/>
              <a:gd name="connsiteY52" fmla="*/ 1506171 h 5807178"/>
              <a:gd name="connsiteX53" fmla="*/ 1443331 w 5969143"/>
              <a:gd name="connsiteY53" fmla="*/ 1677620 h 5807178"/>
              <a:gd name="connsiteX54" fmla="*/ 995655 w 5969143"/>
              <a:gd name="connsiteY54" fmla="*/ 1968133 h 5807178"/>
              <a:gd name="connsiteX55" fmla="*/ 824207 w 5969143"/>
              <a:gd name="connsiteY55" fmla="*/ 2296745 h 5807178"/>
              <a:gd name="connsiteX56" fmla="*/ 671805 w 5969143"/>
              <a:gd name="connsiteY56" fmla="*/ 2982545 h 5807178"/>
              <a:gd name="connsiteX57" fmla="*/ 714669 w 5969143"/>
              <a:gd name="connsiteY57" fmla="*/ 3801695 h 5807178"/>
              <a:gd name="connsiteX58" fmla="*/ 776581 w 5969143"/>
              <a:gd name="connsiteY58" fmla="*/ 4192218 h 5807178"/>
              <a:gd name="connsiteX59" fmla="*/ 800393 w 5969143"/>
              <a:gd name="connsiteY59" fmla="*/ 4606555 h 5807178"/>
              <a:gd name="connsiteX60" fmla="*/ 728955 w 5969143"/>
              <a:gd name="connsiteY60" fmla="*/ 5335218 h 5807178"/>
              <a:gd name="connsiteX61" fmla="*/ 633706 w 5969143"/>
              <a:gd name="connsiteY61" fmla="*/ 5759079 h 5807178"/>
              <a:gd name="connsiteX62" fmla="*/ 995656 w 5969143"/>
              <a:gd name="connsiteY62" fmla="*/ 5801941 h 5807178"/>
              <a:gd name="connsiteX0" fmla="*/ 1038518 w 5969143"/>
              <a:gd name="connsiteY0" fmla="*/ 1768109 h 5801941"/>
              <a:gd name="connsiteX1" fmla="*/ 1167106 w 5969143"/>
              <a:gd name="connsiteY1" fmla="*/ 1606184 h 5801941"/>
              <a:gd name="connsiteX2" fmla="*/ 1290931 w 5969143"/>
              <a:gd name="connsiteY2" fmla="*/ 1487121 h 5801941"/>
              <a:gd name="connsiteX3" fmla="*/ 1476668 w 5969143"/>
              <a:gd name="connsiteY3" fmla="*/ 1291859 h 5801941"/>
              <a:gd name="connsiteX4" fmla="*/ 1471906 w 5969143"/>
              <a:gd name="connsiteY4" fmla="*/ 1234709 h 5801941"/>
              <a:gd name="connsiteX5" fmla="*/ 1381418 w 5969143"/>
              <a:gd name="connsiteY5" fmla="*/ 1320434 h 5801941"/>
              <a:gd name="connsiteX6" fmla="*/ 1305218 w 5969143"/>
              <a:gd name="connsiteY6" fmla="*/ 1401396 h 5801941"/>
              <a:gd name="connsiteX7" fmla="*/ 1100431 w 5969143"/>
              <a:gd name="connsiteY7" fmla="*/ 1610946 h 5801941"/>
              <a:gd name="connsiteX8" fmla="*/ 957556 w 5969143"/>
              <a:gd name="connsiteY8" fmla="*/ 1749059 h 5801941"/>
              <a:gd name="connsiteX9" fmla="*/ 809918 w 5969143"/>
              <a:gd name="connsiteY9" fmla="*/ 1968134 h 5801941"/>
              <a:gd name="connsiteX10" fmla="*/ 609893 w 5969143"/>
              <a:gd name="connsiteY10" fmla="*/ 2153871 h 5801941"/>
              <a:gd name="connsiteX11" fmla="*/ 319381 w 5969143"/>
              <a:gd name="connsiteY11" fmla="*/ 2249121 h 5801941"/>
              <a:gd name="connsiteX12" fmla="*/ 28868 w 5969143"/>
              <a:gd name="connsiteY12" fmla="*/ 2249121 h 5801941"/>
              <a:gd name="connsiteX13" fmla="*/ 33631 w 5969143"/>
              <a:gd name="connsiteY13" fmla="*/ 2153871 h 5801941"/>
              <a:gd name="connsiteX14" fmla="*/ 233656 w 5969143"/>
              <a:gd name="connsiteY14" fmla="*/ 2149109 h 5801941"/>
              <a:gd name="connsiteX15" fmla="*/ 400343 w 5969143"/>
              <a:gd name="connsiteY15" fmla="*/ 2134821 h 5801941"/>
              <a:gd name="connsiteX16" fmla="*/ 686093 w 5969143"/>
              <a:gd name="connsiteY16" fmla="*/ 2034809 h 5801941"/>
              <a:gd name="connsiteX17" fmla="*/ 814681 w 5969143"/>
              <a:gd name="connsiteY17" fmla="*/ 1896696 h 5801941"/>
              <a:gd name="connsiteX18" fmla="*/ 1048043 w 5969143"/>
              <a:gd name="connsiteY18" fmla="*/ 1539509 h 5801941"/>
              <a:gd name="connsiteX19" fmla="*/ 1257593 w 5969143"/>
              <a:gd name="connsiteY19" fmla="*/ 1268046 h 5801941"/>
              <a:gd name="connsiteX20" fmla="*/ 1443331 w 5969143"/>
              <a:gd name="connsiteY20" fmla="*/ 1077546 h 5801941"/>
              <a:gd name="connsiteX21" fmla="*/ 1714793 w 5969143"/>
              <a:gd name="connsiteY21" fmla="*/ 848946 h 5801941"/>
              <a:gd name="connsiteX22" fmla="*/ 2062456 w 5969143"/>
              <a:gd name="connsiteY22" fmla="*/ 563196 h 5801941"/>
              <a:gd name="connsiteX23" fmla="*/ 2405356 w 5969143"/>
              <a:gd name="connsiteY23" fmla="*/ 263159 h 5801941"/>
              <a:gd name="connsiteX24" fmla="*/ 2691106 w 5969143"/>
              <a:gd name="connsiteY24" fmla="*/ 15509 h 5801941"/>
              <a:gd name="connsiteX25" fmla="*/ 2762543 w 5969143"/>
              <a:gd name="connsiteY25" fmla="*/ 39321 h 5801941"/>
              <a:gd name="connsiteX26" fmla="*/ 2648243 w 5969143"/>
              <a:gd name="connsiteY26" fmla="*/ 148859 h 5801941"/>
              <a:gd name="connsiteX27" fmla="*/ 2519656 w 5969143"/>
              <a:gd name="connsiteY27" fmla="*/ 277446 h 5801941"/>
              <a:gd name="connsiteX28" fmla="*/ 2676818 w 5969143"/>
              <a:gd name="connsiteY28" fmla="*/ 520334 h 5801941"/>
              <a:gd name="connsiteX29" fmla="*/ 2929231 w 5969143"/>
              <a:gd name="connsiteY29" fmla="*/ 829896 h 5801941"/>
              <a:gd name="connsiteX30" fmla="*/ 3253081 w 5969143"/>
              <a:gd name="connsiteY30" fmla="*/ 1201371 h 5801941"/>
              <a:gd name="connsiteX31" fmla="*/ 3505493 w 5969143"/>
              <a:gd name="connsiteY31" fmla="*/ 991821 h 5801941"/>
              <a:gd name="connsiteX32" fmla="*/ 4057943 w 5969143"/>
              <a:gd name="connsiteY32" fmla="*/ 1382346 h 5801941"/>
              <a:gd name="connsiteX33" fmla="*/ 5043780 w 5969143"/>
              <a:gd name="connsiteY33" fmla="*/ 1182322 h 5801941"/>
              <a:gd name="connsiteX34" fmla="*/ 5858168 w 5969143"/>
              <a:gd name="connsiteY34" fmla="*/ 334596 h 5801941"/>
              <a:gd name="connsiteX35" fmla="*/ 5967706 w 5969143"/>
              <a:gd name="connsiteY35" fmla="*/ 325072 h 5801941"/>
              <a:gd name="connsiteX36" fmla="*/ 5796255 w 5969143"/>
              <a:gd name="connsiteY36" fmla="*/ 556053 h 5801941"/>
              <a:gd name="connsiteX37" fmla="*/ 5165225 w 5969143"/>
              <a:gd name="connsiteY37" fmla="*/ 1182322 h 5801941"/>
              <a:gd name="connsiteX38" fmla="*/ 3610269 w 5969143"/>
              <a:gd name="connsiteY38" fmla="*/ 2577733 h 5801941"/>
              <a:gd name="connsiteX39" fmla="*/ 3148307 w 5969143"/>
              <a:gd name="connsiteY39" fmla="*/ 2291982 h 5801941"/>
              <a:gd name="connsiteX40" fmla="*/ 3134018 w 5969143"/>
              <a:gd name="connsiteY40" fmla="*/ 1253759 h 5801941"/>
              <a:gd name="connsiteX41" fmla="*/ 2448218 w 5969143"/>
              <a:gd name="connsiteY41" fmla="*/ 429845 h 5801941"/>
              <a:gd name="connsiteX42" fmla="*/ 1905293 w 5969143"/>
              <a:gd name="connsiteY42" fmla="*/ 925145 h 5801941"/>
              <a:gd name="connsiteX43" fmla="*/ 2214856 w 5969143"/>
              <a:gd name="connsiteY43" fmla="*/ 2139583 h 5801941"/>
              <a:gd name="connsiteX44" fmla="*/ 1829094 w 5969143"/>
              <a:gd name="connsiteY44" fmla="*/ 2301509 h 5801941"/>
              <a:gd name="connsiteX45" fmla="*/ 1786232 w 5969143"/>
              <a:gd name="connsiteY45" fmla="*/ 2582495 h 5801941"/>
              <a:gd name="connsiteX46" fmla="*/ 852780 w 5969143"/>
              <a:gd name="connsiteY46" fmla="*/ 2587256 h 5801941"/>
              <a:gd name="connsiteX47" fmla="*/ 852781 w 5969143"/>
              <a:gd name="connsiteY47" fmla="*/ 2391996 h 5801941"/>
              <a:gd name="connsiteX48" fmla="*/ 1695743 w 5969143"/>
              <a:gd name="connsiteY48" fmla="*/ 2387233 h 5801941"/>
              <a:gd name="connsiteX49" fmla="*/ 1910056 w 5969143"/>
              <a:gd name="connsiteY49" fmla="*/ 2158633 h 5801941"/>
              <a:gd name="connsiteX50" fmla="*/ 2038642 w 5969143"/>
              <a:gd name="connsiteY50" fmla="*/ 2077670 h 5801941"/>
              <a:gd name="connsiteX51" fmla="*/ 2052931 w 5969143"/>
              <a:gd name="connsiteY51" fmla="*/ 1772870 h 5801941"/>
              <a:gd name="connsiteX52" fmla="*/ 1991019 w 5969143"/>
              <a:gd name="connsiteY52" fmla="*/ 1506171 h 5801941"/>
              <a:gd name="connsiteX53" fmla="*/ 1443331 w 5969143"/>
              <a:gd name="connsiteY53" fmla="*/ 1677620 h 5801941"/>
              <a:gd name="connsiteX54" fmla="*/ 995655 w 5969143"/>
              <a:gd name="connsiteY54" fmla="*/ 1968133 h 5801941"/>
              <a:gd name="connsiteX55" fmla="*/ 824207 w 5969143"/>
              <a:gd name="connsiteY55" fmla="*/ 2296745 h 5801941"/>
              <a:gd name="connsiteX56" fmla="*/ 671805 w 5969143"/>
              <a:gd name="connsiteY56" fmla="*/ 2982545 h 5801941"/>
              <a:gd name="connsiteX57" fmla="*/ 714669 w 5969143"/>
              <a:gd name="connsiteY57" fmla="*/ 3801695 h 5801941"/>
              <a:gd name="connsiteX58" fmla="*/ 776581 w 5969143"/>
              <a:gd name="connsiteY58" fmla="*/ 4192218 h 5801941"/>
              <a:gd name="connsiteX59" fmla="*/ 800393 w 5969143"/>
              <a:gd name="connsiteY59" fmla="*/ 4606555 h 5801941"/>
              <a:gd name="connsiteX60" fmla="*/ 728955 w 5969143"/>
              <a:gd name="connsiteY60" fmla="*/ 5335218 h 5801941"/>
              <a:gd name="connsiteX61" fmla="*/ 633706 w 5969143"/>
              <a:gd name="connsiteY61" fmla="*/ 5759079 h 5801941"/>
              <a:gd name="connsiteX62" fmla="*/ 995656 w 5969143"/>
              <a:gd name="connsiteY62" fmla="*/ 5801941 h 5801941"/>
              <a:gd name="connsiteX0" fmla="*/ 1038518 w 5969143"/>
              <a:gd name="connsiteY0" fmla="*/ 1768109 h 5806932"/>
              <a:gd name="connsiteX1" fmla="*/ 1167106 w 5969143"/>
              <a:gd name="connsiteY1" fmla="*/ 1606184 h 5806932"/>
              <a:gd name="connsiteX2" fmla="*/ 1290931 w 5969143"/>
              <a:gd name="connsiteY2" fmla="*/ 1487121 h 5806932"/>
              <a:gd name="connsiteX3" fmla="*/ 1476668 w 5969143"/>
              <a:gd name="connsiteY3" fmla="*/ 1291859 h 5806932"/>
              <a:gd name="connsiteX4" fmla="*/ 1471906 w 5969143"/>
              <a:gd name="connsiteY4" fmla="*/ 1234709 h 5806932"/>
              <a:gd name="connsiteX5" fmla="*/ 1381418 w 5969143"/>
              <a:gd name="connsiteY5" fmla="*/ 1320434 h 5806932"/>
              <a:gd name="connsiteX6" fmla="*/ 1305218 w 5969143"/>
              <a:gd name="connsiteY6" fmla="*/ 1401396 h 5806932"/>
              <a:gd name="connsiteX7" fmla="*/ 1100431 w 5969143"/>
              <a:gd name="connsiteY7" fmla="*/ 1610946 h 5806932"/>
              <a:gd name="connsiteX8" fmla="*/ 957556 w 5969143"/>
              <a:gd name="connsiteY8" fmla="*/ 1749059 h 5806932"/>
              <a:gd name="connsiteX9" fmla="*/ 809918 w 5969143"/>
              <a:gd name="connsiteY9" fmla="*/ 1968134 h 5806932"/>
              <a:gd name="connsiteX10" fmla="*/ 609893 w 5969143"/>
              <a:gd name="connsiteY10" fmla="*/ 2153871 h 5806932"/>
              <a:gd name="connsiteX11" fmla="*/ 319381 w 5969143"/>
              <a:gd name="connsiteY11" fmla="*/ 2249121 h 5806932"/>
              <a:gd name="connsiteX12" fmla="*/ 28868 w 5969143"/>
              <a:gd name="connsiteY12" fmla="*/ 2249121 h 5806932"/>
              <a:gd name="connsiteX13" fmla="*/ 33631 w 5969143"/>
              <a:gd name="connsiteY13" fmla="*/ 2153871 h 5806932"/>
              <a:gd name="connsiteX14" fmla="*/ 233656 w 5969143"/>
              <a:gd name="connsiteY14" fmla="*/ 2149109 h 5806932"/>
              <a:gd name="connsiteX15" fmla="*/ 400343 w 5969143"/>
              <a:gd name="connsiteY15" fmla="*/ 2134821 h 5806932"/>
              <a:gd name="connsiteX16" fmla="*/ 686093 w 5969143"/>
              <a:gd name="connsiteY16" fmla="*/ 2034809 h 5806932"/>
              <a:gd name="connsiteX17" fmla="*/ 814681 w 5969143"/>
              <a:gd name="connsiteY17" fmla="*/ 1896696 h 5806932"/>
              <a:gd name="connsiteX18" fmla="*/ 1048043 w 5969143"/>
              <a:gd name="connsiteY18" fmla="*/ 1539509 h 5806932"/>
              <a:gd name="connsiteX19" fmla="*/ 1257593 w 5969143"/>
              <a:gd name="connsiteY19" fmla="*/ 1268046 h 5806932"/>
              <a:gd name="connsiteX20" fmla="*/ 1443331 w 5969143"/>
              <a:gd name="connsiteY20" fmla="*/ 1077546 h 5806932"/>
              <a:gd name="connsiteX21" fmla="*/ 1714793 w 5969143"/>
              <a:gd name="connsiteY21" fmla="*/ 848946 h 5806932"/>
              <a:gd name="connsiteX22" fmla="*/ 2062456 w 5969143"/>
              <a:gd name="connsiteY22" fmla="*/ 563196 h 5806932"/>
              <a:gd name="connsiteX23" fmla="*/ 2405356 w 5969143"/>
              <a:gd name="connsiteY23" fmla="*/ 263159 h 5806932"/>
              <a:gd name="connsiteX24" fmla="*/ 2691106 w 5969143"/>
              <a:gd name="connsiteY24" fmla="*/ 15509 h 5806932"/>
              <a:gd name="connsiteX25" fmla="*/ 2762543 w 5969143"/>
              <a:gd name="connsiteY25" fmla="*/ 39321 h 5806932"/>
              <a:gd name="connsiteX26" fmla="*/ 2648243 w 5969143"/>
              <a:gd name="connsiteY26" fmla="*/ 148859 h 5806932"/>
              <a:gd name="connsiteX27" fmla="*/ 2519656 w 5969143"/>
              <a:gd name="connsiteY27" fmla="*/ 277446 h 5806932"/>
              <a:gd name="connsiteX28" fmla="*/ 2676818 w 5969143"/>
              <a:gd name="connsiteY28" fmla="*/ 520334 h 5806932"/>
              <a:gd name="connsiteX29" fmla="*/ 2929231 w 5969143"/>
              <a:gd name="connsiteY29" fmla="*/ 829896 h 5806932"/>
              <a:gd name="connsiteX30" fmla="*/ 3253081 w 5969143"/>
              <a:gd name="connsiteY30" fmla="*/ 1201371 h 5806932"/>
              <a:gd name="connsiteX31" fmla="*/ 3505493 w 5969143"/>
              <a:gd name="connsiteY31" fmla="*/ 991821 h 5806932"/>
              <a:gd name="connsiteX32" fmla="*/ 4057943 w 5969143"/>
              <a:gd name="connsiteY32" fmla="*/ 1382346 h 5806932"/>
              <a:gd name="connsiteX33" fmla="*/ 5043780 w 5969143"/>
              <a:gd name="connsiteY33" fmla="*/ 1182322 h 5806932"/>
              <a:gd name="connsiteX34" fmla="*/ 5858168 w 5969143"/>
              <a:gd name="connsiteY34" fmla="*/ 334596 h 5806932"/>
              <a:gd name="connsiteX35" fmla="*/ 5967706 w 5969143"/>
              <a:gd name="connsiteY35" fmla="*/ 325072 h 5806932"/>
              <a:gd name="connsiteX36" fmla="*/ 5796255 w 5969143"/>
              <a:gd name="connsiteY36" fmla="*/ 556053 h 5806932"/>
              <a:gd name="connsiteX37" fmla="*/ 5165225 w 5969143"/>
              <a:gd name="connsiteY37" fmla="*/ 1182322 h 5806932"/>
              <a:gd name="connsiteX38" fmla="*/ 3610269 w 5969143"/>
              <a:gd name="connsiteY38" fmla="*/ 2577733 h 5806932"/>
              <a:gd name="connsiteX39" fmla="*/ 3148307 w 5969143"/>
              <a:gd name="connsiteY39" fmla="*/ 2291982 h 5806932"/>
              <a:gd name="connsiteX40" fmla="*/ 3134018 w 5969143"/>
              <a:gd name="connsiteY40" fmla="*/ 1253759 h 5806932"/>
              <a:gd name="connsiteX41" fmla="*/ 2448218 w 5969143"/>
              <a:gd name="connsiteY41" fmla="*/ 429845 h 5806932"/>
              <a:gd name="connsiteX42" fmla="*/ 1905293 w 5969143"/>
              <a:gd name="connsiteY42" fmla="*/ 925145 h 5806932"/>
              <a:gd name="connsiteX43" fmla="*/ 2214856 w 5969143"/>
              <a:gd name="connsiteY43" fmla="*/ 2139583 h 5806932"/>
              <a:gd name="connsiteX44" fmla="*/ 1829094 w 5969143"/>
              <a:gd name="connsiteY44" fmla="*/ 2301509 h 5806932"/>
              <a:gd name="connsiteX45" fmla="*/ 1786232 w 5969143"/>
              <a:gd name="connsiteY45" fmla="*/ 2582495 h 5806932"/>
              <a:gd name="connsiteX46" fmla="*/ 852780 w 5969143"/>
              <a:gd name="connsiteY46" fmla="*/ 2587256 h 5806932"/>
              <a:gd name="connsiteX47" fmla="*/ 852781 w 5969143"/>
              <a:gd name="connsiteY47" fmla="*/ 2391996 h 5806932"/>
              <a:gd name="connsiteX48" fmla="*/ 1695743 w 5969143"/>
              <a:gd name="connsiteY48" fmla="*/ 2387233 h 5806932"/>
              <a:gd name="connsiteX49" fmla="*/ 1910056 w 5969143"/>
              <a:gd name="connsiteY49" fmla="*/ 2158633 h 5806932"/>
              <a:gd name="connsiteX50" fmla="*/ 2038642 w 5969143"/>
              <a:gd name="connsiteY50" fmla="*/ 2077670 h 5806932"/>
              <a:gd name="connsiteX51" fmla="*/ 2052931 w 5969143"/>
              <a:gd name="connsiteY51" fmla="*/ 1772870 h 5806932"/>
              <a:gd name="connsiteX52" fmla="*/ 1991019 w 5969143"/>
              <a:gd name="connsiteY52" fmla="*/ 1506171 h 5806932"/>
              <a:gd name="connsiteX53" fmla="*/ 1443331 w 5969143"/>
              <a:gd name="connsiteY53" fmla="*/ 1677620 h 5806932"/>
              <a:gd name="connsiteX54" fmla="*/ 995655 w 5969143"/>
              <a:gd name="connsiteY54" fmla="*/ 1968133 h 5806932"/>
              <a:gd name="connsiteX55" fmla="*/ 824207 w 5969143"/>
              <a:gd name="connsiteY55" fmla="*/ 2296745 h 5806932"/>
              <a:gd name="connsiteX56" fmla="*/ 671805 w 5969143"/>
              <a:gd name="connsiteY56" fmla="*/ 2982545 h 5806932"/>
              <a:gd name="connsiteX57" fmla="*/ 714669 w 5969143"/>
              <a:gd name="connsiteY57" fmla="*/ 3801695 h 5806932"/>
              <a:gd name="connsiteX58" fmla="*/ 776581 w 5969143"/>
              <a:gd name="connsiteY58" fmla="*/ 4192218 h 5806932"/>
              <a:gd name="connsiteX59" fmla="*/ 800393 w 5969143"/>
              <a:gd name="connsiteY59" fmla="*/ 4606555 h 5806932"/>
              <a:gd name="connsiteX60" fmla="*/ 728955 w 5969143"/>
              <a:gd name="connsiteY60" fmla="*/ 5335218 h 5806932"/>
              <a:gd name="connsiteX61" fmla="*/ 633706 w 5969143"/>
              <a:gd name="connsiteY61" fmla="*/ 5759079 h 5806932"/>
              <a:gd name="connsiteX62" fmla="*/ 995656 w 5969143"/>
              <a:gd name="connsiteY62" fmla="*/ 5801941 h 5806932"/>
              <a:gd name="connsiteX63" fmla="*/ 1009943 w 5969143"/>
              <a:gd name="connsiteY63" fmla="*/ 5806704 h 5806932"/>
              <a:gd name="connsiteX0" fmla="*/ 1038518 w 5969143"/>
              <a:gd name="connsiteY0" fmla="*/ 1768109 h 5930529"/>
              <a:gd name="connsiteX1" fmla="*/ 1167106 w 5969143"/>
              <a:gd name="connsiteY1" fmla="*/ 1606184 h 5930529"/>
              <a:gd name="connsiteX2" fmla="*/ 1290931 w 5969143"/>
              <a:gd name="connsiteY2" fmla="*/ 1487121 h 5930529"/>
              <a:gd name="connsiteX3" fmla="*/ 1476668 w 5969143"/>
              <a:gd name="connsiteY3" fmla="*/ 1291859 h 5930529"/>
              <a:gd name="connsiteX4" fmla="*/ 1471906 w 5969143"/>
              <a:gd name="connsiteY4" fmla="*/ 1234709 h 5930529"/>
              <a:gd name="connsiteX5" fmla="*/ 1381418 w 5969143"/>
              <a:gd name="connsiteY5" fmla="*/ 1320434 h 5930529"/>
              <a:gd name="connsiteX6" fmla="*/ 1305218 w 5969143"/>
              <a:gd name="connsiteY6" fmla="*/ 1401396 h 5930529"/>
              <a:gd name="connsiteX7" fmla="*/ 1100431 w 5969143"/>
              <a:gd name="connsiteY7" fmla="*/ 1610946 h 5930529"/>
              <a:gd name="connsiteX8" fmla="*/ 957556 w 5969143"/>
              <a:gd name="connsiteY8" fmla="*/ 1749059 h 5930529"/>
              <a:gd name="connsiteX9" fmla="*/ 809918 w 5969143"/>
              <a:gd name="connsiteY9" fmla="*/ 1968134 h 5930529"/>
              <a:gd name="connsiteX10" fmla="*/ 609893 w 5969143"/>
              <a:gd name="connsiteY10" fmla="*/ 2153871 h 5930529"/>
              <a:gd name="connsiteX11" fmla="*/ 319381 w 5969143"/>
              <a:gd name="connsiteY11" fmla="*/ 2249121 h 5930529"/>
              <a:gd name="connsiteX12" fmla="*/ 28868 w 5969143"/>
              <a:gd name="connsiteY12" fmla="*/ 2249121 h 5930529"/>
              <a:gd name="connsiteX13" fmla="*/ 33631 w 5969143"/>
              <a:gd name="connsiteY13" fmla="*/ 2153871 h 5930529"/>
              <a:gd name="connsiteX14" fmla="*/ 233656 w 5969143"/>
              <a:gd name="connsiteY14" fmla="*/ 2149109 h 5930529"/>
              <a:gd name="connsiteX15" fmla="*/ 400343 w 5969143"/>
              <a:gd name="connsiteY15" fmla="*/ 2134821 h 5930529"/>
              <a:gd name="connsiteX16" fmla="*/ 686093 w 5969143"/>
              <a:gd name="connsiteY16" fmla="*/ 2034809 h 5930529"/>
              <a:gd name="connsiteX17" fmla="*/ 814681 w 5969143"/>
              <a:gd name="connsiteY17" fmla="*/ 1896696 h 5930529"/>
              <a:gd name="connsiteX18" fmla="*/ 1048043 w 5969143"/>
              <a:gd name="connsiteY18" fmla="*/ 1539509 h 5930529"/>
              <a:gd name="connsiteX19" fmla="*/ 1257593 w 5969143"/>
              <a:gd name="connsiteY19" fmla="*/ 1268046 h 5930529"/>
              <a:gd name="connsiteX20" fmla="*/ 1443331 w 5969143"/>
              <a:gd name="connsiteY20" fmla="*/ 1077546 h 5930529"/>
              <a:gd name="connsiteX21" fmla="*/ 1714793 w 5969143"/>
              <a:gd name="connsiteY21" fmla="*/ 848946 h 5930529"/>
              <a:gd name="connsiteX22" fmla="*/ 2062456 w 5969143"/>
              <a:gd name="connsiteY22" fmla="*/ 563196 h 5930529"/>
              <a:gd name="connsiteX23" fmla="*/ 2405356 w 5969143"/>
              <a:gd name="connsiteY23" fmla="*/ 263159 h 5930529"/>
              <a:gd name="connsiteX24" fmla="*/ 2691106 w 5969143"/>
              <a:gd name="connsiteY24" fmla="*/ 15509 h 5930529"/>
              <a:gd name="connsiteX25" fmla="*/ 2762543 w 5969143"/>
              <a:gd name="connsiteY25" fmla="*/ 39321 h 5930529"/>
              <a:gd name="connsiteX26" fmla="*/ 2648243 w 5969143"/>
              <a:gd name="connsiteY26" fmla="*/ 148859 h 5930529"/>
              <a:gd name="connsiteX27" fmla="*/ 2519656 w 5969143"/>
              <a:gd name="connsiteY27" fmla="*/ 277446 h 5930529"/>
              <a:gd name="connsiteX28" fmla="*/ 2676818 w 5969143"/>
              <a:gd name="connsiteY28" fmla="*/ 520334 h 5930529"/>
              <a:gd name="connsiteX29" fmla="*/ 2929231 w 5969143"/>
              <a:gd name="connsiteY29" fmla="*/ 829896 h 5930529"/>
              <a:gd name="connsiteX30" fmla="*/ 3253081 w 5969143"/>
              <a:gd name="connsiteY30" fmla="*/ 1201371 h 5930529"/>
              <a:gd name="connsiteX31" fmla="*/ 3505493 w 5969143"/>
              <a:gd name="connsiteY31" fmla="*/ 991821 h 5930529"/>
              <a:gd name="connsiteX32" fmla="*/ 4057943 w 5969143"/>
              <a:gd name="connsiteY32" fmla="*/ 1382346 h 5930529"/>
              <a:gd name="connsiteX33" fmla="*/ 5043780 w 5969143"/>
              <a:gd name="connsiteY33" fmla="*/ 1182322 h 5930529"/>
              <a:gd name="connsiteX34" fmla="*/ 5858168 w 5969143"/>
              <a:gd name="connsiteY34" fmla="*/ 334596 h 5930529"/>
              <a:gd name="connsiteX35" fmla="*/ 5967706 w 5969143"/>
              <a:gd name="connsiteY35" fmla="*/ 325072 h 5930529"/>
              <a:gd name="connsiteX36" fmla="*/ 5796255 w 5969143"/>
              <a:gd name="connsiteY36" fmla="*/ 556053 h 5930529"/>
              <a:gd name="connsiteX37" fmla="*/ 5165225 w 5969143"/>
              <a:gd name="connsiteY37" fmla="*/ 1182322 h 5930529"/>
              <a:gd name="connsiteX38" fmla="*/ 3610269 w 5969143"/>
              <a:gd name="connsiteY38" fmla="*/ 2577733 h 5930529"/>
              <a:gd name="connsiteX39" fmla="*/ 3148307 w 5969143"/>
              <a:gd name="connsiteY39" fmla="*/ 2291982 h 5930529"/>
              <a:gd name="connsiteX40" fmla="*/ 3134018 w 5969143"/>
              <a:gd name="connsiteY40" fmla="*/ 1253759 h 5930529"/>
              <a:gd name="connsiteX41" fmla="*/ 2448218 w 5969143"/>
              <a:gd name="connsiteY41" fmla="*/ 429845 h 5930529"/>
              <a:gd name="connsiteX42" fmla="*/ 1905293 w 5969143"/>
              <a:gd name="connsiteY42" fmla="*/ 925145 h 5930529"/>
              <a:gd name="connsiteX43" fmla="*/ 2214856 w 5969143"/>
              <a:gd name="connsiteY43" fmla="*/ 2139583 h 5930529"/>
              <a:gd name="connsiteX44" fmla="*/ 1829094 w 5969143"/>
              <a:gd name="connsiteY44" fmla="*/ 2301509 h 5930529"/>
              <a:gd name="connsiteX45" fmla="*/ 1786232 w 5969143"/>
              <a:gd name="connsiteY45" fmla="*/ 2582495 h 5930529"/>
              <a:gd name="connsiteX46" fmla="*/ 852780 w 5969143"/>
              <a:gd name="connsiteY46" fmla="*/ 2587256 h 5930529"/>
              <a:gd name="connsiteX47" fmla="*/ 852781 w 5969143"/>
              <a:gd name="connsiteY47" fmla="*/ 2391996 h 5930529"/>
              <a:gd name="connsiteX48" fmla="*/ 1695743 w 5969143"/>
              <a:gd name="connsiteY48" fmla="*/ 2387233 h 5930529"/>
              <a:gd name="connsiteX49" fmla="*/ 1910056 w 5969143"/>
              <a:gd name="connsiteY49" fmla="*/ 2158633 h 5930529"/>
              <a:gd name="connsiteX50" fmla="*/ 2038642 w 5969143"/>
              <a:gd name="connsiteY50" fmla="*/ 2077670 h 5930529"/>
              <a:gd name="connsiteX51" fmla="*/ 2052931 w 5969143"/>
              <a:gd name="connsiteY51" fmla="*/ 1772870 h 5930529"/>
              <a:gd name="connsiteX52" fmla="*/ 1991019 w 5969143"/>
              <a:gd name="connsiteY52" fmla="*/ 1506171 h 5930529"/>
              <a:gd name="connsiteX53" fmla="*/ 1443331 w 5969143"/>
              <a:gd name="connsiteY53" fmla="*/ 1677620 h 5930529"/>
              <a:gd name="connsiteX54" fmla="*/ 995655 w 5969143"/>
              <a:gd name="connsiteY54" fmla="*/ 1968133 h 5930529"/>
              <a:gd name="connsiteX55" fmla="*/ 824207 w 5969143"/>
              <a:gd name="connsiteY55" fmla="*/ 2296745 h 5930529"/>
              <a:gd name="connsiteX56" fmla="*/ 671805 w 5969143"/>
              <a:gd name="connsiteY56" fmla="*/ 2982545 h 5930529"/>
              <a:gd name="connsiteX57" fmla="*/ 714669 w 5969143"/>
              <a:gd name="connsiteY57" fmla="*/ 3801695 h 5930529"/>
              <a:gd name="connsiteX58" fmla="*/ 776581 w 5969143"/>
              <a:gd name="connsiteY58" fmla="*/ 4192218 h 5930529"/>
              <a:gd name="connsiteX59" fmla="*/ 800393 w 5969143"/>
              <a:gd name="connsiteY59" fmla="*/ 4606555 h 5930529"/>
              <a:gd name="connsiteX60" fmla="*/ 728955 w 5969143"/>
              <a:gd name="connsiteY60" fmla="*/ 5335218 h 5930529"/>
              <a:gd name="connsiteX61" fmla="*/ 633706 w 5969143"/>
              <a:gd name="connsiteY61" fmla="*/ 5759079 h 5930529"/>
              <a:gd name="connsiteX62" fmla="*/ 995656 w 5969143"/>
              <a:gd name="connsiteY62" fmla="*/ 5801941 h 5930529"/>
              <a:gd name="connsiteX63" fmla="*/ 1005181 w 5969143"/>
              <a:gd name="connsiteY63" fmla="*/ 5930529 h 5930529"/>
              <a:gd name="connsiteX0" fmla="*/ 1038518 w 5969143"/>
              <a:gd name="connsiteY0" fmla="*/ 1768109 h 5943321"/>
              <a:gd name="connsiteX1" fmla="*/ 1167106 w 5969143"/>
              <a:gd name="connsiteY1" fmla="*/ 1606184 h 5943321"/>
              <a:gd name="connsiteX2" fmla="*/ 1290931 w 5969143"/>
              <a:gd name="connsiteY2" fmla="*/ 1487121 h 5943321"/>
              <a:gd name="connsiteX3" fmla="*/ 1476668 w 5969143"/>
              <a:gd name="connsiteY3" fmla="*/ 1291859 h 5943321"/>
              <a:gd name="connsiteX4" fmla="*/ 1471906 w 5969143"/>
              <a:gd name="connsiteY4" fmla="*/ 1234709 h 5943321"/>
              <a:gd name="connsiteX5" fmla="*/ 1381418 w 5969143"/>
              <a:gd name="connsiteY5" fmla="*/ 1320434 h 5943321"/>
              <a:gd name="connsiteX6" fmla="*/ 1305218 w 5969143"/>
              <a:gd name="connsiteY6" fmla="*/ 1401396 h 5943321"/>
              <a:gd name="connsiteX7" fmla="*/ 1100431 w 5969143"/>
              <a:gd name="connsiteY7" fmla="*/ 1610946 h 5943321"/>
              <a:gd name="connsiteX8" fmla="*/ 957556 w 5969143"/>
              <a:gd name="connsiteY8" fmla="*/ 1749059 h 5943321"/>
              <a:gd name="connsiteX9" fmla="*/ 809918 w 5969143"/>
              <a:gd name="connsiteY9" fmla="*/ 1968134 h 5943321"/>
              <a:gd name="connsiteX10" fmla="*/ 609893 w 5969143"/>
              <a:gd name="connsiteY10" fmla="*/ 2153871 h 5943321"/>
              <a:gd name="connsiteX11" fmla="*/ 319381 w 5969143"/>
              <a:gd name="connsiteY11" fmla="*/ 2249121 h 5943321"/>
              <a:gd name="connsiteX12" fmla="*/ 28868 w 5969143"/>
              <a:gd name="connsiteY12" fmla="*/ 2249121 h 5943321"/>
              <a:gd name="connsiteX13" fmla="*/ 33631 w 5969143"/>
              <a:gd name="connsiteY13" fmla="*/ 2153871 h 5943321"/>
              <a:gd name="connsiteX14" fmla="*/ 233656 w 5969143"/>
              <a:gd name="connsiteY14" fmla="*/ 2149109 h 5943321"/>
              <a:gd name="connsiteX15" fmla="*/ 400343 w 5969143"/>
              <a:gd name="connsiteY15" fmla="*/ 2134821 h 5943321"/>
              <a:gd name="connsiteX16" fmla="*/ 686093 w 5969143"/>
              <a:gd name="connsiteY16" fmla="*/ 2034809 h 5943321"/>
              <a:gd name="connsiteX17" fmla="*/ 814681 w 5969143"/>
              <a:gd name="connsiteY17" fmla="*/ 1896696 h 5943321"/>
              <a:gd name="connsiteX18" fmla="*/ 1048043 w 5969143"/>
              <a:gd name="connsiteY18" fmla="*/ 1539509 h 5943321"/>
              <a:gd name="connsiteX19" fmla="*/ 1257593 w 5969143"/>
              <a:gd name="connsiteY19" fmla="*/ 1268046 h 5943321"/>
              <a:gd name="connsiteX20" fmla="*/ 1443331 w 5969143"/>
              <a:gd name="connsiteY20" fmla="*/ 1077546 h 5943321"/>
              <a:gd name="connsiteX21" fmla="*/ 1714793 w 5969143"/>
              <a:gd name="connsiteY21" fmla="*/ 848946 h 5943321"/>
              <a:gd name="connsiteX22" fmla="*/ 2062456 w 5969143"/>
              <a:gd name="connsiteY22" fmla="*/ 563196 h 5943321"/>
              <a:gd name="connsiteX23" fmla="*/ 2405356 w 5969143"/>
              <a:gd name="connsiteY23" fmla="*/ 263159 h 5943321"/>
              <a:gd name="connsiteX24" fmla="*/ 2691106 w 5969143"/>
              <a:gd name="connsiteY24" fmla="*/ 15509 h 5943321"/>
              <a:gd name="connsiteX25" fmla="*/ 2762543 w 5969143"/>
              <a:gd name="connsiteY25" fmla="*/ 39321 h 5943321"/>
              <a:gd name="connsiteX26" fmla="*/ 2648243 w 5969143"/>
              <a:gd name="connsiteY26" fmla="*/ 148859 h 5943321"/>
              <a:gd name="connsiteX27" fmla="*/ 2519656 w 5969143"/>
              <a:gd name="connsiteY27" fmla="*/ 277446 h 5943321"/>
              <a:gd name="connsiteX28" fmla="*/ 2676818 w 5969143"/>
              <a:gd name="connsiteY28" fmla="*/ 520334 h 5943321"/>
              <a:gd name="connsiteX29" fmla="*/ 2929231 w 5969143"/>
              <a:gd name="connsiteY29" fmla="*/ 829896 h 5943321"/>
              <a:gd name="connsiteX30" fmla="*/ 3253081 w 5969143"/>
              <a:gd name="connsiteY30" fmla="*/ 1201371 h 5943321"/>
              <a:gd name="connsiteX31" fmla="*/ 3505493 w 5969143"/>
              <a:gd name="connsiteY31" fmla="*/ 991821 h 5943321"/>
              <a:gd name="connsiteX32" fmla="*/ 4057943 w 5969143"/>
              <a:gd name="connsiteY32" fmla="*/ 1382346 h 5943321"/>
              <a:gd name="connsiteX33" fmla="*/ 5043780 w 5969143"/>
              <a:gd name="connsiteY33" fmla="*/ 1182322 h 5943321"/>
              <a:gd name="connsiteX34" fmla="*/ 5858168 w 5969143"/>
              <a:gd name="connsiteY34" fmla="*/ 334596 h 5943321"/>
              <a:gd name="connsiteX35" fmla="*/ 5967706 w 5969143"/>
              <a:gd name="connsiteY35" fmla="*/ 325072 h 5943321"/>
              <a:gd name="connsiteX36" fmla="*/ 5796255 w 5969143"/>
              <a:gd name="connsiteY36" fmla="*/ 556053 h 5943321"/>
              <a:gd name="connsiteX37" fmla="*/ 5165225 w 5969143"/>
              <a:gd name="connsiteY37" fmla="*/ 1182322 h 5943321"/>
              <a:gd name="connsiteX38" fmla="*/ 3610269 w 5969143"/>
              <a:gd name="connsiteY38" fmla="*/ 2577733 h 5943321"/>
              <a:gd name="connsiteX39" fmla="*/ 3148307 w 5969143"/>
              <a:gd name="connsiteY39" fmla="*/ 2291982 h 5943321"/>
              <a:gd name="connsiteX40" fmla="*/ 3134018 w 5969143"/>
              <a:gd name="connsiteY40" fmla="*/ 1253759 h 5943321"/>
              <a:gd name="connsiteX41" fmla="*/ 2448218 w 5969143"/>
              <a:gd name="connsiteY41" fmla="*/ 429845 h 5943321"/>
              <a:gd name="connsiteX42" fmla="*/ 1905293 w 5969143"/>
              <a:gd name="connsiteY42" fmla="*/ 925145 h 5943321"/>
              <a:gd name="connsiteX43" fmla="*/ 2214856 w 5969143"/>
              <a:gd name="connsiteY43" fmla="*/ 2139583 h 5943321"/>
              <a:gd name="connsiteX44" fmla="*/ 1829094 w 5969143"/>
              <a:gd name="connsiteY44" fmla="*/ 2301509 h 5943321"/>
              <a:gd name="connsiteX45" fmla="*/ 1786232 w 5969143"/>
              <a:gd name="connsiteY45" fmla="*/ 2582495 h 5943321"/>
              <a:gd name="connsiteX46" fmla="*/ 852780 w 5969143"/>
              <a:gd name="connsiteY46" fmla="*/ 2587256 h 5943321"/>
              <a:gd name="connsiteX47" fmla="*/ 852781 w 5969143"/>
              <a:gd name="connsiteY47" fmla="*/ 2391996 h 5943321"/>
              <a:gd name="connsiteX48" fmla="*/ 1695743 w 5969143"/>
              <a:gd name="connsiteY48" fmla="*/ 2387233 h 5943321"/>
              <a:gd name="connsiteX49" fmla="*/ 1910056 w 5969143"/>
              <a:gd name="connsiteY49" fmla="*/ 2158633 h 5943321"/>
              <a:gd name="connsiteX50" fmla="*/ 2038642 w 5969143"/>
              <a:gd name="connsiteY50" fmla="*/ 2077670 h 5943321"/>
              <a:gd name="connsiteX51" fmla="*/ 2052931 w 5969143"/>
              <a:gd name="connsiteY51" fmla="*/ 1772870 h 5943321"/>
              <a:gd name="connsiteX52" fmla="*/ 1991019 w 5969143"/>
              <a:gd name="connsiteY52" fmla="*/ 1506171 h 5943321"/>
              <a:gd name="connsiteX53" fmla="*/ 1443331 w 5969143"/>
              <a:gd name="connsiteY53" fmla="*/ 1677620 h 5943321"/>
              <a:gd name="connsiteX54" fmla="*/ 995655 w 5969143"/>
              <a:gd name="connsiteY54" fmla="*/ 1968133 h 5943321"/>
              <a:gd name="connsiteX55" fmla="*/ 824207 w 5969143"/>
              <a:gd name="connsiteY55" fmla="*/ 2296745 h 5943321"/>
              <a:gd name="connsiteX56" fmla="*/ 671805 w 5969143"/>
              <a:gd name="connsiteY56" fmla="*/ 2982545 h 5943321"/>
              <a:gd name="connsiteX57" fmla="*/ 714669 w 5969143"/>
              <a:gd name="connsiteY57" fmla="*/ 3801695 h 5943321"/>
              <a:gd name="connsiteX58" fmla="*/ 776581 w 5969143"/>
              <a:gd name="connsiteY58" fmla="*/ 4192218 h 5943321"/>
              <a:gd name="connsiteX59" fmla="*/ 800393 w 5969143"/>
              <a:gd name="connsiteY59" fmla="*/ 4606555 h 5943321"/>
              <a:gd name="connsiteX60" fmla="*/ 728955 w 5969143"/>
              <a:gd name="connsiteY60" fmla="*/ 5335218 h 5943321"/>
              <a:gd name="connsiteX61" fmla="*/ 633706 w 5969143"/>
              <a:gd name="connsiteY61" fmla="*/ 5759079 h 5943321"/>
              <a:gd name="connsiteX62" fmla="*/ 995656 w 5969143"/>
              <a:gd name="connsiteY62" fmla="*/ 5801941 h 5943321"/>
              <a:gd name="connsiteX63" fmla="*/ 1005181 w 5969143"/>
              <a:gd name="connsiteY63" fmla="*/ 5930529 h 5943321"/>
              <a:gd name="connsiteX64" fmla="*/ 1014706 w 5969143"/>
              <a:gd name="connsiteY64" fmla="*/ 5940053 h 5943321"/>
              <a:gd name="connsiteX0" fmla="*/ 1038518 w 5969143"/>
              <a:gd name="connsiteY0" fmla="*/ 1768109 h 5938473"/>
              <a:gd name="connsiteX1" fmla="*/ 1167106 w 5969143"/>
              <a:gd name="connsiteY1" fmla="*/ 1606184 h 5938473"/>
              <a:gd name="connsiteX2" fmla="*/ 1290931 w 5969143"/>
              <a:gd name="connsiteY2" fmla="*/ 1487121 h 5938473"/>
              <a:gd name="connsiteX3" fmla="*/ 1476668 w 5969143"/>
              <a:gd name="connsiteY3" fmla="*/ 1291859 h 5938473"/>
              <a:gd name="connsiteX4" fmla="*/ 1471906 w 5969143"/>
              <a:gd name="connsiteY4" fmla="*/ 1234709 h 5938473"/>
              <a:gd name="connsiteX5" fmla="*/ 1381418 w 5969143"/>
              <a:gd name="connsiteY5" fmla="*/ 1320434 h 5938473"/>
              <a:gd name="connsiteX6" fmla="*/ 1305218 w 5969143"/>
              <a:gd name="connsiteY6" fmla="*/ 1401396 h 5938473"/>
              <a:gd name="connsiteX7" fmla="*/ 1100431 w 5969143"/>
              <a:gd name="connsiteY7" fmla="*/ 1610946 h 5938473"/>
              <a:gd name="connsiteX8" fmla="*/ 957556 w 5969143"/>
              <a:gd name="connsiteY8" fmla="*/ 1749059 h 5938473"/>
              <a:gd name="connsiteX9" fmla="*/ 809918 w 5969143"/>
              <a:gd name="connsiteY9" fmla="*/ 1968134 h 5938473"/>
              <a:gd name="connsiteX10" fmla="*/ 609893 w 5969143"/>
              <a:gd name="connsiteY10" fmla="*/ 2153871 h 5938473"/>
              <a:gd name="connsiteX11" fmla="*/ 319381 w 5969143"/>
              <a:gd name="connsiteY11" fmla="*/ 2249121 h 5938473"/>
              <a:gd name="connsiteX12" fmla="*/ 28868 w 5969143"/>
              <a:gd name="connsiteY12" fmla="*/ 2249121 h 5938473"/>
              <a:gd name="connsiteX13" fmla="*/ 33631 w 5969143"/>
              <a:gd name="connsiteY13" fmla="*/ 2153871 h 5938473"/>
              <a:gd name="connsiteX14" fmla="*/ 233656 w 5969143"/>
              <a:gd name="connsiteY14" fmla="*/ 2149109 h 5938473"/>
              <a:gd name="connsiteX15" fmla="*/ 400343 w 5969143"/>
              <a:gd name="connsiteY15" fmla="*/ 2134821 h 5938473"/>
              <a:gd name="connsiteX16" fmla="*/ 686093 w 5969143"/>
              <a:gd name="connsiteY16" fmla="*/ 2034809 h 5938473"/>
              <a:gd name="connsiteX17" fmla="*/ 814681 w 5969143"/>
              <a:gd name="connsiteY17" fmla="*/ 1896696 h 5938473"/>
              <a:gd name="connsiteX18" fmla="*/ 1048043 w 5969143"/>
              <a:gd name="connsiteY18" fmla="*/ 1539509 h 5938473"/>
              <a:gd name="connsiteX19" fmla="*/ 1257593 w 5969143"/>
              <a:gd name="connsiteY19" fmla="*/ 1268046 h 5938473"/>
              <a:gd name="connsiteX20" fmla="*/ 1443331 w 5969143"/>
              <a:gd name="connsiteY20" fmla="*/ 1077546 h 5938473"/>
              <a:gd name="connsiteX21" fmla="*/ 1714793 w 5969143"/>
              <a:gd name="connsiteY21" fmla="*/ 848946 h 5938473"/>
              <a:gd name="connsiteX22" fmla="*/ 2062456 w 5969143"/>
              <a:gd name="connsiteY22" fmla="*/ 563196 h 5938473"/>
              <a:gd name="connsiteX23" fmla="*/ 2405356 w 5969143"/>
              <a:gd name="connsiteY23" fmla="*/ 263159 h 5938473"/>
              <a:gd name="connsiteX24" fmla="*/ 2691106 w 5969143"/>
              <a:gd name="connsiteY24" fmla="*/ 15509 h 5938473"/>
              <a:gd name="connsiteX25" fmla="*/ 2762543 w 5969143"/>
              <a:gd name="connsiteY25" fmla="*/ 39321 h 5938473"/>
              <a:gd name="connsiteX26" fmla="*/ 2648243 w 5969143"/>
              <a:gd name="connsiteY26" fmla="*/ 148859 h 5938473"/>
              <a:gd name="connsiteX27" fmla="*/ 2519656 w 5969143"/>
              <a:gd name="connsiteY27" fmla="*/ 277446 h 5938473"/>
              <a:gd name="connsiteX28" fmla="*/ 2676818 w 5969143"/>
              <a:gd name="connsiteY28" fmla="*/ 520334 h 5938473"/>
              <a:gd name="connsiteX29" fmla="*/ 2929231 w 5969143"/>
              <a:gd name="connsiteY29" fmla="*/ 829896 h 5938473"/>
              <a:gd name="connsiteX30" fmla="*/ 3253081 w 5969143"/>
              <a:gd name="connsiteY30" fmla="*/ 1201371 h 5938473"/>
              <a:gd name="connsiteX31" fmla="*/ 3505493 w 5969143"/>
              <a:gd name="connsiteY31" fmla="*/ 991821 h 5938473"/>
              <a:gd name="connsiteX32" fmla="*/ 4057943 w 5969143"/>
              <a:gd name="connsiteY32" fmla="*/ 1382346 h 5938473"/>
              <a:gd name="connsiteX33" fmla="*/ 5043780 w 5969143"/>
              <a:gd name="connsiteY33" fmla="*/ 1182322 h 5938473"/>
              <a:gd name="connsiteX34" fmla="*/ 5858168 w 5969143"/>
              <a:gd name="connsiteY34" fmla="*/ 334596 h 5938473"/>
              <a:gd name="connsiteX35" fmla="*/ 5967706 w 5969143"/>
              <a:gd name="connsiteY35" fmla="*/ 325072 h 5938473"/>
              <a:gd name="connsiteX36" fmla="*/ 5796255 w 5969143"/>
              <a:gd name="connsiteY36" fmla="*/ 556053 h 5938473"/>
              <a:gd name="connsiteX37" fmla="*/ 5165225 w 5969143"/>
              <a:gd name="connsiteY37" fmla="*/ 1182322 h 5938473"/>
              <a:gd name="connsiteX38" fmla="*/ 3610269 w 5969143"/>
              <a:gd name="connsiteY38" fmla="*/ 2577733 h 5938473"/>
              <a:gd name="connsiteX39" fmla="*/ 3148307 w 5969143"/>
              <a:gd name="connsiteY39" fmla="*/ 2291982 h 5938473"/>
              <a:gd name="connsiteX40" fmla="*/ 3134018 w 5969143"/>
              <a:gd name="connsiteY40" fmla="*/ 1253759 h 5938473"/>
              <a:gd name="connsiteX41" fmla="*/ 2448218 w 5969143"/>
              <a:gd name="connsiteY41" fmla="*/ 429845 h 5938473"/>
              <a:gd name="connsiteX42" fmla="*/ 1905293 w 5969143"/>
              <a:gd name="connsiteY42" fmla="*/ 925145 h 5938473"/>
              <a:gd name="connsiteX43" fmla="*/ 2214856 w 5969143"/>
              <a:gd name="connsiteY43" fmla="*/ 2139583 h 5938473"/>
              <a:gd name="connsiteX44" fmla="*/ 1829094 w 5969143"/>
              <a:gd name="connsiteY44" fmla="*/ 2301509 h 5938473"/>
              <a:gd name="connsiteX45" fmla="*/ 1786232 w 5969143"/>
              <a:gd name="connsiteY45" fmla="*/ 2582495 h 5938473"/>
              <a:gd name="connsiteX46" fmla="*/ 852780 w 5969143"/>
              <a:gd name="connsiteY46" fmla="*/ 2587256 h 5938473"/>
              <a:gd name="connsiteX47" fmla="*/ 852781 w 5969143"/>
              <a:gd name="connsiteY47" fmla="*/ 2391996 h 5938473"/>
              <a:gd name="connsiteX48" fmla="*/ 1695743 w 5969143"/>
              <a:gd name="connsiteY48" fmla="*/ 2387233 h 5938473"/>
              <a:gd name="connsiteX49" fmla="*/ 1910056 w 5969143"/>
              <a:gd name="connsiteY49" fmla="*/ 2158633 h 5938473"/>
              <a:gd name="connsiteX50" fmla="*/ 2038642 w 5969143"/>
              <a:gd name="connsiteY50" fmla="*/ 2077670 h 5938473"/>
              <a:gd name="connsiteX51" fmla="*/ 2052931 w 5969143"/>
              <a:gd name="connsiteY51" fmla="*/ 1772870 h 5938473"/>
              <a:gd name="connsiteX52" fmla="*/ 1991019 w 5969143"/>
              <a:gd name="connsiteY52" fmla="*/ 1506171 h 5938473"/>
              <a:gd name="connsiteX53" fmla="*/ 1443331 w 5969143"/>
              <a:gd name="connsiteY53" fmla="*/ 1677620 h 5938473"/>
              <a:gd name="connsiteX54" fmla="*/ 995655 w 5969143"/>
              <a:gd name="connsiteY54" fmla="*/ 1968133 h 5938473"/>
              <a:gd name="connsiteX55" fmla="*/ 824207 w 5969143"/>
              <a:gd name="connsiteY55" fmla="*/ 2296745 h 5938473"/>
              <a:gd name="connsiteX56" fmla="*/ 671805 w 5969143"/>
              <a:gd name="connsiteY56" fmla="*/ 2982545 h 5938473"/>
              <a:gd name="connsiteX57" fmla="*/ 714669 w 5969143"/>
              <a:gd name="connsiteY57" fmla="*/ 3801695 h 5938473"/>
              <a:gd name="connsiteX58" fmla="*/ 776581 w 5969143"/>
              <a:gd name="connsiteY58" fmla="*/ 4192218 h 5938473"/>
              <a:gd name="connsiteX59" fmla="*/ 800393 w 5969143"/>
              <a:gd name="connsiteY59" fmla="*/ 4606555 h 5938473"/>
              <a:gd name="connsiteX60" fmla="*/ 728955 w 5969143"/>
              <a:gd name="connsiteY60" fmla="*/ 5335218 h 5938473"/>
              <a:gd name="connsiteX61" fmla="*/ 633706 w 5969143"/>
              <a:gd name="connsiteY61" fmla="*/ 5759079 h 5938473"/>
              <a:gd name="connsiteX62" fmla="*/ 995656 w 5969143"/>
              <a:gd name="connsiteY62" fmla="*/ 5801941 h 5938473"/>
              <a:gd name="connsiteX63" fmla="*/ 1005181 w 5969143"/>
              <a:gd name="connsiteY63" fmla="*/ 5930529 h 5938473"/>
              <a:gd name="connsiteX64" fmla="*/ 652756 w 5969143"/>
              <a:gd name="connsiteY64" fmla="*/ 5921003 h 5938473"/>
              <a:gd name="connsiteX0" fmla="*/ 1038518 w 5969143"/>
              <a:gd name="connsiteY0" fmla="*/ 1768109 h 5938473"/>
              <a:gd name="connsiteX1" fmla="*/ 1167106 w 5969143"/>
              <a:gd name="connsiteY1" fmla="*/ 1606184 h 5938473"/>
              <a:gd name="connsiteX2" fmla="*/ 1290931 w 5969143"/>
              <a:gd name="connsiteY2" fmla="*/ 1487121 h 5938473"/>
              <a:gd name="connsiteX3" fmla="*/ 1476668 w 5969143"/>
              <a:gd name="connsiteY3" fmla="*/ 1291859 h 5938473"/>
              <a:gd name="connsiteX4" fmla="*/ 1471906 w 5969143"/>
              <a:gd name="connsiteY4" fmla="*/ 1234709 h 5938473"/>
              <a:gd name="connsiteX5" fmla="*/ 1381418 w 5969143"/>
              <a:gd name="connsiteY5" fmla="*/ 1320434 h 5938473"/>
              <a:gd name="connsiteX6" fmla="*/ 1305218 w 5969143"/>
              <a:gd name="connsiteY6" fmla="*/ 1401396 h 5938473"/>
              <a:gd name="connsiteX7" fmla="*/ 1100431 w 5969143"/>
              <a:gd name="connsiteY7" fmla="*/ 1610946 h 5938473"/>
              <a:gd name="connsiteX8" fmla="*/ 957556 w 5969143"/>
              <a:gd name="connsiteY8" fmla="*/ 1749059 h 5938473"/>
              <a:gd name="connsiteX9" fmla="*/ 809918 w 5969143"/>
              <a:gd name="connsiteY9" fmla="*/ 1968134 h 5938473"/>
              <a:gd name="connsiteX10" fmla="*/ 609893 w 5969143"/>
              <a:gd name="connsiteY10" fmla="*/ 2153871 h 5938473"/>
              <a:gd name="connsiteX11" fmla="*/ 319381 w 5969143"/>
              <a:gd name="connsiteY11" fmla="*/ 2249121 h 5938473"/>
              <a:gd name="connsiteX12" fmla="*/ 28868 w 5969143"/>
              <a:gd name="connsiteY12" fmla="*/ 2249121 h 5938473"/>
              <a:gd name="connsiteX13" fmla="*/ 33631 w 5969143"/>
              <a:gd name="connsiteY13" fmla="*/ 2153871 h 5938473"/>
              <a:gd name="connsiteX14" fmla="*/ 233656 w 5969143"/>
              <a:gd name="connsiteY14" fmla="*/ 2149109 h 5938473"/>
              <a:gd name="connsiteX15" fmla="*/ 400343 w 5969143"/>
              <a:gd name="connsiteY15" fmla="*/ 2134821 h 5938473"/>
              <a:gd name="connsiteX16" fmla="*/ 686093 w 5969143"/>
              <a:gd name="connsiteY16" fmla="*/ 2034809 h 5938473"/>
              <a:gd name="connsiteX17" fmla="*/ 814681 w 5969143"/>
              <a:gd name="connsiteY17" fmla="*/ 1896696 h 5938473"/>
              <a:gd name="connsiteX18" fmla="*/ 1048043 w 5969143"/>
              <a:gd name="connsiteY18" fmla="*/ 1539509 h 5938473"/>
              <a:gd name="connsiteX19" fmla="*/ 1257593 w 5969143"/>
              <a:gd name="connsiteY19" fmla="*/ 1268046 h 5938473"/>
              <a:gd name="connsiteX20" fmla="*/ 1443331 w 5969143"/>
              <a:gd name="connsiteY20" fmla="*/ 1077546 h 5938473"/>
              <a:gd name="connsiteX21" fmla="*/ 1714793 w 5969143"/>
              <a:gd name="connsiteY21" fmla="*/ 848946 h 5938473"/>
              <a:gd name="connsiteX22" fmla="*/ 2062456 w 5969143"/>
              <a:gd name="connsiteY22" fmla="*/ 563196 h 5938473"/>
              <a:gd name="connsiteX23" fmla="*/ 2405356 w 5969143"/>
              <a:gd name="connsiteY23" fmla="*/ 263159 h 5938473"/>
              <a:gd name="connsiteX24" fmla="*/ 2691106 w 5969143"/>
              <a:gd name="connsiteY24" fmla="*/ 15509 h 5938473"/>
              <a:gd name="connsiteX25" fmla="*/ 2762543 w 5969143"/>
              <a:gd name="connsiteY25" fmla="*/ 39321 h 5938473"/>
              <a:gd name="connsiteX26" fmla="*/ 2648243 w 5969143"/>
              <a:gd name="connsiteY26" fmla="*/ 148859 h 5938473"/>
              <a:gd name="connsiteX27" fmla="*/ 2519656 w 5969143"/>
              <a:gd name="connsiteY27" fmla="*/ 277446 h 5938473"/>
              <a:gd name="connsiteX28" fmla="*/ 2676818 w 5969143"/>
              <a:gd name="connsiteY28" fmla="*/ 520334 h 5938473"/>
              <a:gd name="connsiteX29" fmla="*/ 2929231 w 5969143"/>
              <a:gd name="connsiteY29" fmla="*/ 829896 h 5938473"/>
              <a:gd name="connsiteX30" fmla="*/ 3253081 w 5969143"/>
              <a:gd name="connsiteY30" fmla="*/ 1201371 h 5938473"/>
              <a:gd name="connsiteX31" fmla="*/ 3505493 w 5969143"/>
              <a:gd name="connsiteY31" fmla="*/ 991821 h 5938473"/>
              <a:gd name="connsiteX32" fmla="*/ 4057943 w 5969143"/>
              <a:gd name="connsiteY32" fmla="*/ 1382346 h 5938473"/>
              <a:gd name="connsiteX33" fmla="*/ 5043780 w 5969143"/>
              <a:gd name="connsiteY33" fmla="*/ 1182322 h 5938473"/>
              <a:gd name="connsiteX34" fmla="*/ 5858168 w 5969143"/>
              <a:gd name="connsiteY34" fmla="*/ 334596 h 5938473"/>
              <a:gd name="connsiteX35" fmla="*/ 5967706 w 5969143"/>
              <a:gd name="connsiteY35" fmla="*/ 325072 h 5938473"/>
              <a:gd name="connsiteX36" fmla="*/ 5796255 w 5969143"/>
              <a:gd name="connsiteY36" fmla="*/ 556053 h 5938473"/>
              <a:gd name="connsiteX37" fmla="*/ 5165225 w 5969143"/>
              <a:gd name="connsiteY37" fmla="*/ 1182322 h 5938473"/>
              <a:gd name="connsiteX38" fmla="*/ 3610269 w 5969143"/>
              <a:gd name="connsiteY38" fmla="*/ 2577733 h 5938473"/>
              <a:gd name="connsiteX39" fmla="*/ 3148307 w 5969143"/>
              <a:gd name="connsiteY39" fmla="*/ 2291982 h 5938473"/>
              <a:gd name="connsiteX40" fmla="*/ 3134018 w 5969143"/>
              <a:gd name="connsiteY40" fmla="*/ 1253759 h 5938473"/>
              <a:gd name="connsiteX41" fmla="*/ 2448218 w 5969143"/>
              <a:gd name="connsiteY41" fmla="*/ 429845 h 5938473"/>
              <a:gd name="connsiteX42" fmla="*/ 1905293 w 5969143"/>
              <a:gd name="connsiteY42" fmla="*/ 925145 h 5938473"/>
              <a:gd name="connsiteX43" fmla="*/ 2214856 w 5969143"/>
              <a:gd name="connsiteY43" fmla="*/ 2139583 h 5938473"/>
              <a:gd name="connsiteX44" fmla="*/ 1829094 w 5969143"/>
              <a:gd name="connsiteY44" fmla="*/ 2301509 h 5938473"/>
              <a:gd name="connsiteX45" fmla="*/ 1786232 w 5969143"/>
              <a:gd name="connsiteY45" fmla="*/ 2582495 h 5938473"/>
              <a:gd name="connsiteX46" fmla="*/ 852780 w 5969143"/>
              <a:gd name="connsiteY46" fmla="*/ 2587256 h 5938473"/>
              <a:gd name="connsiteX47" fmla="*/ 852781 w 5969143"/>
              <a:gd name="connsiteY47" fmla="*/ 2391996 h 5938473"/>
              <a:gd name="connsiteX48" fmla="*/ 1695743 w 5969143"/>
              <a:gd name="connsiteY48" fmla="*/ 2387233 h 5938473"/>
              <a:gd name="connsiteX49" fmla="*/ 1910056 w 5969143"/>
              <a:gd name="connsiteY49" fmla="*/ 2158633 h 5938473"/>
              <a:gd name="connsiteX50" fmla="*/ 2038642 w 5969143"/>
              <a:gd name="connsiteY50" fmla="*/ 2077670 h 5938473"/>
              <a:gd name="connsiteX51" fmla="*/ 2052931 w 5969143"/>
              <a:gd name="connsiteY51" fmla="*/ 1772870 h 5938473"/>
              <a:gd name="connsiteX52" fmla="*/ 1991019 w 5969143"/>
              <a:gd name="connsiteY52" fmla="*/ 1506171 h 5938473"/>
              <a:gd name="connsiteX53" fmla="*/ 1443331 w 5969143"/>
              <a:gd name="connsiteY53" fmla="*/ 1677620 h 5938473"/>
              <a:gd name="connsiteX54" fmla="*/ 995655 w 5969143"/>
              <a:gd name="connsiteY54" fmla="*/ 1968133 h 5938473"/>
              <a:gd name="connsiteX55" fmla="*/ 824207 w 5969143"/>
              <a:gd name="connsiteY55" fmla="*/ 2296745 h 5938473"/>
              <a:gd name="connsiteX56" fmla="*/ 671805 w 5969143"/>
              <a:gd name="connsiteY56" fmla="*/ 2982545 h 5938473"/>
              <a:gd name="connsiteX57" fmla="*/ 714669 w 5969143"/>
              <a:gd name="connsiteY57" fmla="*/ 3801695 h 5938473"/>
              <a:gd name="connsiteX58" fmla="*/ 776581 w 5969143"/>
              <a:gd name="connsiteY58" fmla="*/ 4192218 h 5938473"/>
              <a:gd name="connsiteX59" fmla="*/ 800393 w 5969143"/>
              <a:gd name="connsiteY59" fmla="*/ 4606555 h 5938473"/>
              <a:gd name="connsiteX60" fmla="*/ 728955 w 5969143"/>
              <a:gd name="connsiteY60" fmla="*/ 5335218 h 5938473"/>
              <a:gd name="connsiteX61" fmla="*/ 633706 w 5969143"/>
              <a:gd name="connsiteY61" fmla="*/ 5759079 h 5938473"/>
              <a:gd name="connsiteX62" fmla="*/ 995656 w 5969143"/>
              <a:gd name="connsiteY62" fmla="*/ 5801941 h 5938473"/>
              <a:gd name="connsiteX63" fmla="*/ 1005181 w 5969143"/>
              <a:gd name="connsiteY63" fmla="*/ 5930529 h 5938473"/>
              <a:gd name="connsiteX64" fmla="*/ 652756 w 5969143"/>
              <a:gd name="connsiteY64" fmla="*/ 5921003 h 5938473"/>
              <a:gd name="connsiteX0" fmla="*/ 1038518 w 5969143"/>
              <a:gd name="connsiteY0" fmla="*/ 1768109 h 5938473"/>
              <a:gd name="connsiteX1" fmla="*/ 1167106 w 5969143"/>
              <a:gd name="connsiteY1" fmla="*/ 1606184 h 5938473"/>
              <a:gd name="connsiteX2" fmla="*/ 1290931 w 5969143"/>
              <a:gd name="connsiteY2" fmla="*/ 1487121 h 5938473"/>
              <a:gd name="connsiteX3" fmla="*/ 1476668 w 5969143"/>
              <a:gd name="connsiteY3" fmla="*/ 1291859 h 5938473"/>
              <a:gd name="connsiteX4" fmla="*/ 1471906 w 5969143"/>
              <a:gd name="connsiteY4" fmla="*/ 1234709 h 5938473"/>
              <a:gd name="connsiteX5" fmla="*/ 1381418 w 5969143"/>
              <a:gd name="connsiteY5" fmla="*/ 1320434 h 5938473"/>
              <a:gd name="connsiteX6" fmla="*/ 1305218 w 5969143"/>
              <a:gd name="connsiteY6" fmla="*/ 1401396 h 5938473"/>
              <a:gd name="connsiteX7" fmla="*/ 1100431 w 5969143"/>
              <a:gd name="connsiteY7" fmla="*/ 1610946 h 5938473"/>
              <a:gd name="connsiteX8" fmla="*/ 957556 w 5969143"/>
              <a:gd name="connsiteY8" fmla="*/ 1749059 h 5938473"/>
              <a:gd name="connsiteX9" fmla="*/ 809918 w 5969143"/>
              <a:gd name="connsiteY9" fmla="*/ 1968134 h 5938473"/>
              <a:gd name="connsiteX10" fmla="*/ 609893 w 5969143"/>
              <a:gd name="connsiteY10" fmla="*/ 2153871 h 5938473"/>
              <a:gd name="connsiteX11" fmla="*/ 319381 w 5969143"/>
              <a:gd name="connsiteY11" fmla="*/ 2249121 h 5938473"/>
              <a:gd name="connsiteX12" fmla="*/ 28868 w 5969143"/>
              <a:gd name="connsiteY12" fmla="*/ 2249121 h 5938473"/>
              <a:gd name="connsiteX13" fmla="*/ 33631 w 5969143"/>
              <a:gd name="connsiteY13" fmla="*/ 2153871 h 5938473"/>
              <a:gd name="connsiteX14" fmla="*/ 233656 w 5969143"/>
              <a:gd name="connsiteY14" fmla="*/ 2149109 h 5938473"/>
              <a:gd name="connsiteX15" fmla="*/ 400343 w 5969143"/>
              <a:gd name="connsiteY15" fmla="*/ 2134821 h 5938473"/>
              <a:gd name="connsiteX16" fmla="*/ 686093 w 5969143"/>
              <a:gd name="connsiteY16" fmla="*/ 2034809 h 5938473"/>
              <a:gd name="connsiteX17" fmla="*/ 814681 w 5969143"/>
              <a:gd name="connsiteY17" fmla="*/ 1896696 h 5938473"/>
              <a:gd name="connsiteX18" fmla="*/ 1048043 w 5969143"/>
              <a:gd name="connsiteY18" fmla="*/ 1539509 h 5938473"/>
              <a:gd name="connsiteX19" fmla="*/ 1257593 w 5969143"/>
              <a:gd name="connsiteY19" fmla="*/ 1268046 h 5938473"/>
              <a:gd name="connsiteX20" fmla="*/ 1443331 w 5969143"/>
              <a:gd name="connsiteY20" fmla="*/ 1077546 h 5938473"/>
              <a:gd name="connsiteX21" fmla="*/ 1714793 w 5969143"/>
              <a:gd name="connsiteY21" fmla="*/ 848946 h 5938473"/>
              <a:gd name="connsiteX22" fmla="*/ 2062456 w 5969143"/>
              <a:gd name="connsiteY22" fmla="*/ 563196 h 5938473"/>
              <a:gd name="connsiteX23" fmla="*/ 2405356 w 5969143"/>
              <a:gd name="connsiteY23" fmla="*/ 263159 h 5938473"/>
              <a:gd name="connsiteX24" fmla="*/ 2691106 w 5969143"/>
              <a:gd name="connsiteY24" fmla="*/ 15509 h 5938473"/>
              <a:gd name="connsiteX25" fmla="*/ 2762543 w 5969143"/>
              <a:gd name="connsiteY25" fmla="*/ 39321 h 5938473"/>
              <a:gd name="connsiteX26" fmla="*/ 2648243 w 5969143"/>
              <a:gd name="connsiteY26" fmla="*/ 148859 h 5938473"/>
              <a:gd name="connsiteX27" fmla="*/ 2519656 w 5969143"/>
              <a:gd name="connsiteY27" fmla="*/ 277446 h 5938473"/>
              <a:gd name="connsiteX28" fmla="*/ 2676818 w 5969143"/>
              <a:gd name="connsiteY28" fmla="*/ 520334 h 5938473"/>
              <a:gd name="connsiteX29" fmla="*/ 2929231 w 5969143"/>
              <a:gd name="connsiteY29" fmla="*/ 829896 h 5938473"/>
              <a:gd name="connsiteX30" fmla="*/ 3253081 w 5969143"/>
              <a:gd name="connsiteY30" fmla="*/ 1201371 h 5938473"/>
              <a:gd name="connsiteX31" fmla="*/ 3505493 w 5969143"/>
              <a:gd name="connsiteY31" fmla="*/ 991821 h 5938473"/>
              <a:gd name="connsiteX32" fmla="*/ 4057943 w 5969143"/>
              <a:gd name="connsiteY32" fmla="*/ 1382346 h 5938473"/>
              <a:gd name="connsiteX33" fmla="*/ 5043780 w 5969143"/>
              <a:gd name="connsiteY33" fmla="*/ 1182322 h 5938473"/>
              <a:gd name="connsiteX34" fmla="*/ 5858168 w 5969143"/>
              <a:gd name="connsiteY34" fmla="*/ 334596 h 5938473"/>
              <a:gd name="connsiteX35" fmla="*/ 5967706 w 5969143"/>
              <a:gd name="connsiteY35" fmla="*/ 325072 h 5938473"/>
              <a:gd name="connsiteX36" fmla="*/ 5796255 w 5969143"/>
              <a:gd name="connsiteY36" fmla="*/ 556053 h 5938473"/>
              <a:gd name="connsiteX37" fmla="*/ 5165225 w 5969143"/>
              <a:gd name="connsiteY37" fmla="*/ 1182322 h 5938473"/>
              <a:gd name="connsiteX38" fmla="*/ 3610269 w 5969143"/>
              <a:gd name="connsiteY38" fmla="*/ 2577733 h 5938473"/>
              <a:gd name="connsiteX39" fmla="*/ 3148307 w 5969143"/>
              <a:gd name="connsiteY39" fmla="*/ 2291982 h 5938473"/>
              <a:gd name="connsiteX40" fmla="*/ 3134018 w 5969143"/>
              <a:gd name="connsiteY40" fmla="*/ 1253759 h 5938473"/>
              <a:gd name="connsiteX41" fmla="*/ 2448218 w 5969143"/>
              <a:gd name="connsiteY41" fmla="*/ 429845 h 5938473"/>
              <a:gd name="connsiteX42" fmla="*/ 1905293 w 5969143"/>
              <a:gd name="connsiteY42" fmla="*/ 925145 h 5938473"/>
              <a:gd name="connsiteX43" fmla="*/ 2214856 w 5969143"/>
              <a:gd name="connsiteY43" fmla="*/ 2139583 h 5938473"/>
              <a:gd name="connsiteX44" fmla="*/ 1829094 w 5969143"/>
              <a:gd name="connsiteY44" fmla="*/ 2301509 h 5938473"/>
              <a:gd name="connsiteX45" fmla="*/ 1786232 w 5969143"/>
              <a:gd name="connsiteY45" fmla="*/ 2582495 h 5938473"/>
              <a:gd name="connsiteX46" fmla="*/ 852780 w 5969143"/>
              <a:gd name="connsiteY46" fmla="*/ 2587256 h 5938473"/>
              <a:gd name="connsiteX47" fmla="*/ 852781 w 5969143"/>
              <a:gd name="connsiteY47" fmla="*/ 2391996 h 5938473"/>
              <a:gd name="connsiteX48" fmla="*/ 1695743 w 5969143"/>
              <a:gd name="connsiteY48" fmla="*/ 2387233 h 5938473"/>
              <a:gd name="connsiteX49" fmla="*/ 1910056 w 5969143"/>
              <a:gd name="connsiteY49" fmla="*/ 2158633 h 5938473"/>
              <a:gd name="connsiteX50" fmla="*/ 2038642 w 5969143"/>
              <a:gd name="connsiteY50" fmla="*/ 2077670 h 5938473"/>
              <a:gd name="connsiteX51" fmla="*/ 2052931 w 5969143"/>
              <a:gd name="connsiteY51" fmla="*/ 1772870 h 5938473"/>
              <a:gd name="connsiteX52" fmla="*/ 1991019 w 5969143"/>
              <a:gd name="connsiteY52" fmla="*/ 1506171 h 5938473"/>
              <a:gd name="connsiteX53" fmla="*/ 1443331 w 5969143"/>
              <a:gd name="connsiteY53" fmla="*/ 1677620 h 5938473"/>
              <a:gd name="connsiteX54" fmla="*/ 995655 w 5969143"/>
              <a:gd name="connsiteY54" fmla="*/ 1968133 h 5938473"/>
              <a:gd name="connsiteX55" fmla="*/ 824207 w 5969143"/>
              <a:gd name="connsiteY55" fmla="*/ 2296745 h 5938473"/>
              <a:gd name="connsiteX56" fmla="*/ 671805 w 5969143"/>
              <a:gd name="connsiteY56" fmla="*/ 2982545 h 5938473"/>
              <a:gd name="connsiteX57" fmla="*/ 714669 w 5969143"/>
              <a:gd name="connsiteY57" fmla="*/ 3801695 h 5938473"/>
              <a:gd name="connsiteX58" fmla="*/ 776581 w 5969143"/>
              <a:gd name="connsiteY58" fmla="*/ 4192218 h 5938473"/>
              <a:gd name="connsiteX59" fmla="*/ 800393 w 5969143"/>
              <a:gd name="connsiteY59" fmla="*/ 4606555 h 5938473"/>
              <a:gd name="connsiteX60" fmla="*/ 728955 w 5969143"/>
              <a:gd name="connsiteY60" fmla="*/ 5335218 h 5938473"/>
              <a:gd name="connsiteX61" fmla="*/ 633706 w 5969143"/>
              <a:gd name="connsiteY61" fmla="*/ 5759079 h 5938473"/>
              <a:gd name="connsiteX62" fmla="*/ 995656 w 5969143"/>
              <a:gd name="connsiteY62" fmla="*/ 5801941 h 5938473"/>
              <a:gd name="connsiteX63" fmla="*/ 1005181 w 5969143"/>
              <a:gd name="connsiteY63" fmla="*/ 5930529 h 5938473"/>
              <a:gd name="connsiteX64" fmla="*/ 652756 w 5969143"/>
              <a:gd name="connsiteY64" fmla="*/ 5921003 h 5938473"/>
              <a:gd name="connsiteX0" fmla="*/ 1038518 w 5969143"/>
              <a:gd name="connsiteY0" fmla="*/ 1768109 h 5938473"/>
              <a:gd name="connsiteX1" fmla="*/ 1167106 w 5969143"/>
              <a:gd name="connsiteY1" fmla="*/ 1606184 h 5938473"/>
              <a:gd name="connsiteX2" fmla="*/ 1290931 w 5969143"/>
              <a:gd name="connsiteY2" fmla="*/ 1487121 h 5938473"/>
              <a:gd name="connsiteX3" fmla="*/ 1476668 w 5969143"/>
              <a:gd name="connsiteY3" fmla="*/ 1291859 h 5938473"/>
              <a:gd name="connsiteX4" fmla="*/ 1471906 w 5969143"/>
              <a:gd name="connsiteY4" fmla="*/ 1234709 h 5938473"/>
              <a:gd name="connsiteX5" fmla="*/ 1381418 w 5969143"/>
              <a:gd name="connsiteY5" fmla="*/ 1320434 h 5938473"/>
              <a:gd name="connsiteX6" fmla="*/ 1305218 w 5969143"/>
              <a:gd name="connsiteY6" fmla="*/ 1401396 h 5938473"/>
              <a:gd name="connsiteX7" fmla="*/ 1100431 w 5969143"/>
              <a:gd name="connsiteY7" fmla="*/ 1610946 h 5938473"/>
              <a:gd name="connsiteX8" fmla="*/ 957556 w 5969143"/>
              <a:gd name="connsiteY8" fmla="*/ 1749059 h 5938473"/>
              <a:gd name="connsiteX9" fmla="*/ 809918 w 5969143"/>
              <a:gd name="connsiteY9" fmla="*/ 1968134 h 5938473"/>
              <a:gd name="connsiteX10" fmla="*/ 609893 w 5969143"/>
              <a:gd name="connsiteY10" fmla="*/ 2153871 h 5938473"/>
              <a:gd name="connsiteX11" fmla="*/ 319381 w 5969143"/>
              <a:gd name="connsiteY11" fmla="*/ 2249121 h 5938473"/>
              <a:gd name="connsiteX12" fmla="*/ 28868 w 5969143"/>
              <a:gd name="connsiteY12" fmla="*/ 2249121 h 5938473"/>
              <a:gd name="connsiteX13" fmla="*/ 33631 w 5969143"/>
              <a:gd name="connsiteY13" fmla="*/ 2153871 h 5938473"/>
              <a:gd name="connsiteX14" fmla="*/ 233656 w 5969143"/>
              <a:gd name="connsiteY14" fmla="*/ 2149109 h 5938473"/>
              <a:gd name="connsiteX15" fmla="*/ 400343 w 5969143"/>
              <a:gd name="connsiteY15" fmla="*/ 2134821 h 5938473"/>
              <a:gd name="connsiteX16" fmla="*/ 686093 w 5969143"/>
              <a:gd name="connsiteY16" fmla="*/ 2034809 h 5938473"/>
              <a:gd name="connsiteX17" fmla="*/ 814681 w 5969143"/>
              <a:gd name="connsiteY17" fmla="*/ 1896696 h 5938473"/>
              <a:gd name="connsiteX18" fmla="*/ 1048043 w 5969143"/>
              <a:gd name="connsiteY18" fmla="*/ 1539509 h 5938473"/>
              <a:gd name="connsiteX19" fmla="*/ 1257593 w 5969143"/>
              <a:gd name="connsiteY19" fmla="*/ 1268046 h 5938473"/>
              <a:gd name="connsiteX20" fmla="*/ 1443331 w 5969143"/>
              <a:gd name="connsiteY20" fmla="*/ 1077546 h 5938473"/>
              <a:gd name="connsiteX21" fmla="*/ 1714793 w 5969143"/>
              <a:gd name="connsiteY21" fmla="*/ 848946 h 5938473"/>
              <a:gd name="connsiteX22" fmla="*/ 2062456 w 5969143"/>
              <a:gd name="connsiteY22" fmla="*/ 563196 h 5938473"/>
              <a:gd name="connsiteX23" fmla="*/ 2405356 w 5969143"/>
              <a:gd name="connsiteY23" fmla="*/ 263159 h 5938473"/>
              <a:gd name="connsiteX24" fmla="*/ 2691106 w 5969143"/>
              <a:gd name="connsiteY24" fmla="*/ 15509 h 5938473"/>
              <a:gd name="connsiteX25" fmla="*/ 2762543 w 5969143"/>
              <a:gd name="connsiteY25" fmla="*/ 39321 h 5938473"/>
              <a:gd name="connsiteX26" fmla="*/ 2648243 w 5969143"/>
              <a:gd name="connsiteY26" fmla="*/ 148859 h 5938473"/>
              <a:gd name="connsiteX27" fmla="*/ 2519656 w 5969143"/>
              <a:gd name="connsiteY27" fmla="*/ 277446 h 5938473"/>
              <a:gd name="connsiteX28" fmla="*/ 2676818 w 5969143"/>
              <a:gd name="connsiteY28" fmla="*/ 520334 h 5938473"/>
              <a:gd name="connsiteX29" fmla="*/ 2929231 w 5969143"/>
              <a:gd name="connsiteY29" fmla="*/ 829896 h 5938473"/>
              <a:gd name="connsiteX30" fmla="*/ 3253081 w 5969143"/>
              <a:gd name="connsiteY30" fmla="*/ 1201371 h 5938473"/>
              <a:gd name="connsiteX31" fmla="*/ 3505493 w 5969143"/>
              <a:gd name="connsiteY31" fmla="*/ 991821 h 5938473"/>
              <a:gd name="connsiteX32" fmla="*/ 4057943 w 5969143"/>
              <a:gd name="connsiteY32" fmla="*/ 1382346 h 5938473"/>
              <a:gd name="connsiteX33" fmla="*/ 5043780 w 5969143"/>
              <a:gd name="connsiteY33" fmla="*/ 1182322 h 5938473"/>
              <a:gd name="connsiteX34" fmla="*/ 5858168 w 5969143"/>
              <a:gd name="connsiteY34" fmla="*/ 334596 h 5938473"/>
              <a:gd name="connsiteX35" fmla="*/ 5967706 w 5969143"/>
              <a:gd name="connsiteY35" fmla="*/ 325072 h 5938473"/>
              <a:gd name="connsiteX36" fmla="*/ 5796255 w 5969143"/>
              <a:gd name="connsiteY36" fmla="*/ 556053 h 5938473"/>
              <a:gd name="connsiteX37" fmla="*/ 5165225 w 5969143"/>
              <a:gd name="connsiteY37" fmla="*/ 1182322 h 5938473"/>
              <a:gd name="connsiteX38" fmla="*/ 3610269 w 5969143"/>
              <a:gd name="connsiteY38" fmla="*/ 2577733 h 5938473"/>
              <a:gd name="connsiteX39" fmla="*/ 3148307 w 5969143"/>
              <a:gd name="connsiteY39" fmla="*/ 2291982 h 5938473"/>
              <a:gd name="connsiteX40" fmla="*/ 3134018 w 5969143"/>
              <a:gd name="connsiteY40" fmla="*/ 1253759 h 5938473"/>
              <a:gd name="connsiteX41" fmla="*/ 2448218 w 5969143"/>
              <a:gd name="connsiteY41" fmla="*/ 429845 h 5938473"/>
              <a:gd name="connsiteX42" fmla="*/ 1905293 w 5969143"/>
              <a:gd name="connsiteY42" fmla="*/ 925145 h 5938473"/>
              <a:gd name="connsiteX43" fmla="*/ 2214856 w 5969143"/>
              <a:gd name="connsiteY43" fmla="*/ 2139583 h 5938473"/>
              <a:gd name="connsiteX44" fmla="*/ 1829094 w 5969143"/>
              <a:gd name="connsiteY44" fmla="*/ 2301509 h 5938473"/>
              <a:gd name="connsiteX45" fmla="*/ 1786232 w 5969143"/>
              <a:gd name="connsiteY45" fmla="*/ 2582495 h 5938473"/>
              <a:gd name="connsiteX46" fmla="*/ 852780 w 5969143"/>
              <a:gd name="connsiteY46" fmla="*/ 2587256 h 5938473"/>
              <a:gd name="connsiteX47" fmla="*/ 852781 w 5969143"/>
              <a:gd name="connsiteY47" fmla="*/ 2391996 h 5938473"/>
              <a:gd name="connsiteX48" fmla="*/ 1695743 w 5969143"/>
              <a:gd name="connsiteY48" fmla="*/ 2387233 h 5938473"/>
              <a:gd name="connsiteX49" fmla="*/ 1910056 w 5969143"/>
              <a:gd name="connsiteY49" fmla="*/ 2158633 h 5938473"/>
              <a:gd name="connsiteX50" fmla="*/ 2038642 w 5969143"/>
              <a:gd name="connsiteY50" fmla="*/ 2077670 h 5938473"/>
              <a:gd name="connsiteX51" fmla="*/ 2052931 w 5969143"/>
              <a:gd name="connsiteY51" fmla="*/ 1772870 h 5938473"/>
              <a:gd name="connsiteX52" fmla="*/ 1991019 w 5969143"/>
              <a:gd name="connsiteY52" fmla="*/ 1506171 h 5938473"/>
              <a:gd name="connsiteX53" fmla="*/ 1443331 w 5969143"/>
              <a:gd name="connsiteY53" fmla="*/ 1677620 h 5938473"/>
              <a:gd name="connsiteX54" fmla="*/ 995655 w 5969143"/>
              <a:gd name="connsiteY54" fmla="*/ 1968133 h 5938473"/>
              <a:gd name="connsiteX55" fmla="*/ 824207 w 5969143"/>
              <a:gd name="connsiteY55" fmla="*/ 2296745 h 5938473"/>
              <a:gd name="connsiteX56" fmla="*/ 671805 w 5969143"/>
              <a:gd name="connsiteY56" fmla="*/ 2982545 h 5938473"/>
              <a:gd name="connsiteX57" fmla="*/ 714669 w 5969143"/>
              <a:gd name="connsiteY57" fmla="*/ 3801695 h 5938473"/>
              <a:gd name="connsiteX58" fmla="*/ 776581 w 5969143"/>
              <a:gd name="connsiteY58" fmla="*/ 4192218 h 5938473"/>
              <a:gd name="connsiteX59" fmla="*/ 800393 w 5969143"/>
              <a:gd name="connsiteY59" fmla="*/ 4606555 h 5938473"/>
              <a:gd name="connsiteX60" fmla="*/ 728955 w 5969143"/>
              <a:gd name="connsiteY60" fmla="*/ 5335218 h 5938473"/>
              <a:gd name="connsiteX61" fmla="*/ 633706 w 5969143"/>
              <a:gd name="connsiteY61" fmla="*/ 5759079 h 5938473"/>
              <a:gd name="connsiteX62" fmla="*/ 995656 w 5969143"/>
              <a:gd name="connsiteY62" fmla="*/ 5801941 h 5938473"/>
              <a:gd name="connsiteX63" fmla="*/ 1005181 w 5969143"/>
              <a:gd name="connsiteY63" fmla="*/ 5930529 h 5938473"/>
              <a:gd name="connsiteX64" fmla="*/ 652756 w 5969143"/>
              <a:gd name="connsiteY64" fmla="*/ 5921003 h 5938473"/>
              <a:gd name="connsiteX65" fmla="*/ 652756 w 5969143"/>
              <a:gd name="connsiteY65" fmla="*/ 5925765 h 5938473"/>
              <a:gd name="connsiteX0" fmla="*/ 1038518 w 5969143"/>
              <a:gd name="connsiteY0" fmla="*/ 1768109 h 6078165"/>
              <a:gd name="connsiteX1" fmla="*/ 1167106 w 5969143"/>
              <a:gd name="connsiteY1" fmla="*/ 1606184 h 6078165"/>
              <a:gd name="connsiteX2" fmla="*/ 1290931 w 5969143"/>
              <a:gd name="connsiteY2" fmla="*/ 1487121 h 6078165"/>
              <a:gd name="connsiteX3" fmla="*/ 1476668 w 5969143"/>
              <a:gd name="connsiteY3" fmla="*/ 1291859 h 6078165"/>
              <a:gd name="connsiteX4" fmla="*/ 1471906 w 5969143"/>
              <a:gd name="connsiteY4" fmla="*/ 1234709 h 6078165"/>
              <a:gd name="connsiteX5" fmla="*/ 1381418 w 5969143"/>
              <a:gd name="connsiteY5" fmla="*/ 1320434 h 6078165"/>
              <a:gd name="connsiteX6" fmla="*/ 1305218 w 5969143"/>
              <a:gd name="connsiteY6" fmla="*/ 1401396 h 6078165"/>
              <a:gd name="connsiteX7" fmla="*/ 1100431 w 5969143"/>
              <a:gd name="connsiteY7" fmla="*/ 1610946 h 6078165"/>
              <a:gd name="connsiteX8" fmla="*/ 957556 w 5969143"/>
              <a:gd name="connsiteY8" fmla="*/ 1749059 h 6078165"/>
              <a:gd name="connsiteX9" fmla="*/ 809918 w 5969143"/>
              <a:gd name="connsiteY9" fmla="*/ 1968134 h 6078165"/>
              <a:gd name="connsiteX10" fmla="*/ 609893 w 5969143"/>
              <a:gd name="connsiteY10" fmla="*/ 2153871 h 6078165"/>
              <a:gd name="connsiteX11" fmla="*/ 319381 w 5969143"/>
              <a:gd name="connsiteY11" fmla="*/ 2249121 h 6078165"/>
              <a:gd name="connsiteX12" fmla="*/ 28868 w 5969143"/>
              <a:gd name="connsiteY12" fmla="*/ 2249121 h 6078165"/>
              <a:gd name="connsiteX13" fmla="*/ 33631 w 5969143"/>
              <a:gd name="connsiteY13" fmla="*/ 2153871 h 6078165"/>
              <a:gd name="connsiteX14" fmla="*/ 233656 w 5969143"/>
              <a:gd name="connsiteY14" fmla="*/ 2149109 h 6078165"/>
              <a:gd name="connsiteX15" fmla="*/ 400343 w 5969143"/>
              <a:gd name="connsiteY15" fmla="*/ 2134821 h 6078165"/>
              <a:gd name="connsiteX16" fmla="*/ 686093 w 5969143"/>
              <a:gd name="connsiteY16" fmla="*/ 2034809 h 6078165"/>
              <a:gd name="connsiteX17" fmla="*/ 814681 w 5969143"/>
              <a:gd name="connsiteY17" fmla="*/ 1896696 h 6078165"/>
              <a:gd name="connsiteX18" fmla="*/ 1048043 w 5969143"/>
              <a:gd name="connsiteY18" fmla="*/ 1539509 h 6078165"/>
              <a:gd name="connsiteX19" fmla="*/ 1257593 w 5969143"/>
              <a:gd name="connsiteY19" fmla="*/ 1268046 h 6078165"/>
              <a:gd name="connsiteX20" fmla="*/ 1443331 w 5969143"/>
              <a:gd name="connsiteY20" fmla="*/ 1077546 h 6078165"/>
              <a:gd name="connsiteX21" fmla="*/ 1714793 w 5969143"/>
              <a:gd name="connsiteY21" fmla="*/ 848946 h 6078165"/>
              <a:gd name="connsiteX22" fmla="*/ 2062456 w 5969143"/>
              <a:gd name="connsiteY22" fmla="*/ 563196 h 6078165"/>
              <a:gd name="connsiteX23" fmla="*/ 2405356 w 5969143"/>
              <a:gd name="connsiteY23" fmla="*/ 263159 h 6078165"/>
              <a:gd name="connsiteX24" fmla="*/ 2691106 w 5969143"/>
              <a:gd name="connsiteY24" fmla="*/ 15509 h 6078165"/>
              <a:gd name="connsiteX25" fmla="*/ 2762543 w 5969143"/>
              <a:gd name="connsiteY25" fmla="*/ 39321 h 6078165"/>
              <a:gd name="connsiteX26" fmla="*/ 2648243 w 5969143"/>
              <a:gd name="connsiteY26" fmla="*/ 148859 h 6078165"/>
              <a:gd name="connsiteX27" fmla="*/ 2519656 w 5969143"/>
              <a:gd name="connsiteY27" fmla="*/ 277446 h 6078165"/>
              <a:gd name="connsiteX28" fmla="*/ 2676818 w 5969143"/>
              <a:gd name="connsiteY28" fmla="*/ 520334 h 6078165"/>
              <a:gd name="connsiteX29" fmla="*/ 2929231 w 5969143"/>
              <a:gd name="connsiteY29" fmla="*/ 829896 h 6078165"/>
              <a:gd name="connsiteX30" fmla="*/ 3253081 w 5969143"/>
              <a:gd name="connsiteY30" fmla="*/ 1201371 h 6078165"/>
              <a:gd name="connsiteX31" fmla="*/ 3505493 w 5969143"/>
              <a:gd name="connsiteY31" fmla="*/ 991821 h 6078165"/>
              <a:gd name="connsiteX32" fmla="*/ 4057943 w 5969143"/>
              <a:gd name="connsiteY32" fmla="*/ 1382346 h 6078165"/>
              <a:gd name="connsiteX33" fmla="*/ 5043780 w 5969143"/>
              <a:gd name="connsiteY33" fmla="*/ 1182322 h 6078165"/>
              <a:gd name="connsiteX34" fmla="*/ 5858168 w 5969143"/>
              <a:gd name="connsiteY34" fmla="*/ 334596 h 6078165"/>
              <a:gd name="connsiteX35" fmla="*/ 5967706 w 5969143"/>
              <a:gd name="connsiteY35" fmla="*/ 325072 h 6078165"/>
              <a:gd name="connsiteX36" fmla="*/ 5796255 w 5969143"/>
              <a:gd name="connsiteY36" fmla="*/ 556053 h 6078165"/>
              <a:gd name="connsiteX37" fmla="*/ 5165225 w 5969143"/>
              <a:gd name="connsiteY37" fmla="*/ 1182322 h 6078165"/>
              <a:gd name="connsiteX38" fmla="*/ 3610269 w 5969143"/>
              <a:gd name="connsiteY38" fmla="*/ 2577733 h 6078165"/>
              <a:gd name="connsiteX39" fmla="*/ 3148307 w 5969143"/>
              <a:gd name="connsiteY39" fmla="*/ 2291982 h 6078165"/>
              <a:gd name="connsiteX40" fmla="*/ 3134018 w 5969143"/>
              <a:gd name="connsiteY40" fmla="*/ 1253759 h 6078165"/>
              <a:gd name="connsiteX41" fmla="*/ 2448218 w 5969143"/>
              <a:gd name="connsiteY41" fmla="*/ 429845 h 6078165"/>
              <a:gd name="connsiteX42" fmla="*/ 1905293 w 5969143"/>
              <a:gd name="connsiteY42" fmla="*/ 925145 h 6078165"/>
              <a:gd name="connsiteX43" fmla="*/ 2214856 w 5969143"/>
              <a:gd name="connsiteY43" fmla="*/ 2139583 h 6078165"/>
              <a:gd name="connsiteX44" fmla="*/ 1829094 w 5969143"/>
              <a:gd name="connsiteY44" fmla="*/ 2301509 h 6078165"/>
              <a:gd name="connsiteX45" fmla="*/ 1786232 w 5969143"/>
              <a:gd name="connsiteY45" fmla="*/ 2582495 h 6078165"/>
              <a:gd name="connsiteX46" fmla="*/ 852780 w 5969143"/>
              <a:gd name="connsiteY46" fmla="*/ 2587256 h 6078165"/>
              <a:gd name="connsiteX47" fmla="*/ 852781 w 5969143"/>
              <a:gd name="connsiteY47" fmla="*/ 2391996 h 6078165"/>
              <a:gd name="connsiteX48" fmla="*/ 1695743 w 5969143"/>
              <a:gd name="connsiteY48" fmla="*/ 2387233 h 6078165"/>
              <a:gd name="connsiteX49" fmla="*/ 1910056 w 5969143"/>
              <a:gd name="connsiteY49" fmla="*/ 2158633 h 6078165"/>
              <a:gd name="connsiteX50" fmla="*/ 2038642 w 5969143"/>
              <a:gd name="connsiteY50" fmla="*/ 2077670 h 6078165"/>
              <a:gd name="connsiteX51" fmla="*/ 2052931 w 5969143"/>
              <a:gd name="connsiteY51" fmla="*/ 1772870 h 6078165"/>
              <a:gd name="connsiteX52" fmla="*/ 1991019 w 5969143"/>
              <a:gd name="connsiteY52" fmla="*/ 1506171 h 6078165"/>
              <a:gd name="connsiteX53" fmla="*/ 1443331 w 5969143"/>
              <a:gd name="connsiteY53" fmla="*/ 1677620 h 6078165"/>
              <a:gd name="connsiteX54" fmla="*/ 995655 w 5969143"/>
              <a:gd name="connsiteY54" fmla="*/ 1968133 h 6078165"/>
              <a:gd name="connsiteX55" fmla="*/ 824207 w 5969143"/>
              <a:gd name="connsiteY55" fmla="*/ 2296745 h 6078165"/>
              <a:gd name="connsiteX56" fmla="*/ 671805 w 5969143"/>
              <a:gd name="connsiteY56" fmla="*/ 2982545 h 6078165"/>
              <a:gd name="connsiteX57" fmla="*/ 714669 w 5969143"/>
              <a:gd name="connsiteY57" fmla="*/ 3801695 h 6078165"/>
              <a:gd name="connsiteX58" fmla="*/ 776581 w 5969143"/>
              <a:gd name="connsiteY58" fmla="*/ 4192218 h 6078165"/>
              <a:gd name="connsiteX59" fmla="*/ 800393 w 5969143"/>
              <a:gd name="connsiteY59" fmla="*/ 4606555 h 6078165"/>
              <a:gd name="connsiteX60" fmla="*/ 728955 w 5969143"/>
              <a:gd name="connsiteY60" fmla="*/ 5335218 h 6078165"/>
              <a:gd name="connsiteX61" fmla="*/ 633706 w 5969143"/>
              <a:gd name="connsiteY61" fmla="*/ 5759079 h 6078165"/>
              <a:gd name="connsiteX62" fmla="*/ 995656 w 5969143"/>
              <a:gd name="connsiteY62" fmla="*/ 5801941 h 6078165"/>
              <a:gd name="connsiteX63" fmla="*/ 1005181 w 5969143"/>
              <a:gd name="connsiteY63" fmla="*/ 5930529 h 6078165"/>
              <a:gd name="connsiteX64" fmla="*/ 652756 w 5969143"/>
              <a:gd name="connsiteY64" fmla="*/ 5921003 h 6078165"/>
              <a:gd name="connsiteX65" fmla="*/ 605131 w 5969143"/>
              <a:gd name="connsiteY65" fmla="*/ 6078165 h 6078165"/>
              <a:gd name="connsiteX0" fmla="*/ 1038518 w 5969143"/>
              <a:gd name="connsiteY0" fmla="*/ 1768109 h 6078165"/>
              <a:gd name="connsiteX1" fmla="*/ 1167106 w 5969143"/>
              <a:gd name="connsiteY1" fmla="*/ 1606184 h 6078165"/>
              <a:gd name="connsiteX2" fmla="*/ 1290931 w 5969143"/>
              <a:gd name="connsiteY2" fmla="*/ 1487121 h 6078165"/>
              <a:gd name="connsiteX3" fmla="*/ 1476668 w 5969143"/>
              <a:gd name="connsiteY3" fmla="*/ 1291859 h 6078165"/>
              <a:gd name="connsiteX4" fmla="*/ 1471906 w 5969143"/>
              <a:gd name="connsiteY4" fmla="*/ 1234709 h 6078165"/>
              <a:gd name="connsiteX5" fmla="*/ 1381418 w 5969143"/>
              <a:gd name="connsiteY5" fmla="*/ 1320434 h 6078165"/>
              <a:gd name="connsiteX6" fmla="*/ 1305218 w 5969143"/>
              <a:gd name="connsiteY6" fmla="*/ 1401396 h 6078165"/>
              <a:gd name="connsiteX7" fmla="*/ 1100431 w 5969143"/>
              <a:gd name="connsiteY7" fmla="*/ 1610946 h 6078165"/>
              <a:gd name="connsiteX8" fmla="*/ 957556 w 5969143"/>
              <a:gd name="connsiteY8" fmla="*/ 1749059 h 6078165"/>
              <a:gd name="connsiteX9" fmla="*/ 809918 w 5969143"/>
              <a:gd name="connsiteY9" fmla="*/ 1968134 h 6078165"/>
              <a:gd name="connsiteX10" fmla="*/ 609893 w 5969143"/>
              <a:gd name="connsiteY10" fmla="*/ 2153871 h 6078165"/>
              <a:gd name="connsiteX11" fmla="*/ 319381 w 5969143"/>
              <a:gd name="connsiteY11" fmla="*/ 2249121 h 6078165"/>
              <a:gd name="connsiteX12" fmla="*/ 28868 w 5969143"/>
              <a:gd name="connsiteY12" fmla="*/ 2249121 h 6078165"/>
              <a:gd name="connsiteX13" fmla="*/ 33631 w 5969143"/>
              <a:gd name="connsiteY13" fmla="*/ 2153871 h 6078165"/>
              <a:gd name="connsiteX14" fmla="*/ 233656 w 5969143"/>
              <a:gd name="connsiteY14" fmla="*/ 2149109 h 6078165"/>
              <a:gd name="connsiteX15" fmla="*/ 400343 w 5969143"/>
              <a:gd name="connsiteY15" fmla="*/ 2134821 h 6078165"/>
              <a:gd name="connsiteX16" fmla="*/ 686093 w 5969143"/>
              <a:gd name="connsiteY16" fmla="*/ 2034809 h 6078165"/>
              <a:gd name="connsiteX17" fmla="*/ 814681 w 5969143"/>
              <a:gd name="connsiteY17" fmla="*/ 1896696 h 6078165"/>
              <a:gd name="connsiteX18" fmla="*/ 1048043 w 5969143"/>
              <a:gd name="connsiteY18" fmla="*/ 1539509 h 6078165"/>
              <a:gd name="connsiteX19" fmla="*/ 1257593 w 5969143"/>
              <a:gd name="connsiteY19" fmla="*/ 1268046 h 6078165"/>
              <a:gd name="connsiteX20" fmla="*/ 1443331 w 5969143"/>
              <a:gd name="connsiteY20" fmla="*/ 1077546 h 6078165"/>
              <a:gd name="connsiteX21" fmla="*/ 1714793 w 5969143"/>
              <a:gd name="connsiteY21" fmla="*/ 848946 h 6078165"/>
              <a:gd name="connsiteX22" fmla="*/ 2062456 w 5969143"/>
              <a:gd name="connsiteY22" fmla="*/ 563196 h 6078165"/>
              <a:gd name="connsiteX23" fmla="*/ 2405356 w 5969143"/>
              <a:gd name="connsiteY23" fmla="*/ 263159 h 6078165"/>
              <a:gd name="connsiteX24" fmla="*/ 2691106 w 5969143"/>
              <a:gd name="connsiteY24" fmla="*/ 15509 h 6078165"/>
              <a:gd name="connsiteX25" fmla="*/ 2762543 w 5969143"/>
              <a:gd name="connsiteY25" fmla="*/ 39321 h 6078165"/>
              <a:gd name="connsiteX26" fmla="*/ 2648243 w 5969143"/>
              <a:gd name="connsiteY26" fmla="*/ 148859 h 6078165"/>
              <a:gd name="connsiteX27" fmla="*/ 2519656 w 5969143"/>
              <a:gd name="connsiteY27" fmla="*/ 277446 h 6078165"/>
              <a:gd name="connsiteX28" fmla="*/ 2676818 w 5969143"/>
              <a:gd name="connsiteY28" fmla="*/ 520334 h 6078165"/>
              <a:gd name="connsiteX29" fmla="*/ 2929231 w 5969143"/>
              <a:gd name="connsiteY29" fmla="*/ 829896 h 6078165"/>
              <a:gd name="connsiteX30" fmla="*/ 3253081 w 5969143"/>
              <a:gd name="connsiteY30" fmla="*/ 1201371 h 6078165"/>
              <a:gd name="connsiteX31" fmla="*/ 3505493 w 5969143"/>
              <a:gd name="connsiteY31" fmla="*/ 991821 h 6078165"/>
              <a:gd name="connsiteX32" fmla="*/ 4057943 w 5969143"/>
              <a:gd name="connsiteY32" fmla="*/ 1382346 h 6078165"/>
              <a:gd name="connsiteX33" fmla="*/ 5043780 w 5969143"/>
              <a:gd name="connsiteY33" fmla="*/ 1182322 h 6078165"/>
              <a:gd name="connsiteX34" fmla="*/ 5858168 w 5969143"/>
              <a:gd name="connsiteY34" fmla="*/ 334596 h 6078165"/>
              <a:gd name="connsiteX35" fmla="*/ 5967706 w 5969143"/>
              <a:gd name="connsiteY35" fmla="*/ 325072 h 6078165"/>
              <a:gd name="connsiteX36" fmla="*/ 5796255 w 5969143"/>
              <a:gd name="connsiteY36" fmla="*/ 556053 h 6078165"/>
              <a:gd name="connsiteX37" fmla="*/ 5165225 w 5969143"/>
              <a:gd name="connsiteY37" fmla="*/ 1182322 h 6078165"/>
              <a:gd name="connsiteX38" fmla="*/ 3610269 w 5969143"/>
              <a:gd name="connsiteY38" fmla="*/ 2577733 h 6078165"/>
              <a:gd name="connsiteX39" fmla="*/ 3148307 w 5969143"/>
              <a:gd name="connsiteY39" fmla="*/ 2291982 h 6078165"/>
              <a:gd name="connsiteX40" fmla="*/ 3134018 w 5969143"/>
              <a:gd name="connsiteY40" fmla="*/ 1253759 h 6078165"/>
              <a:gd name="connsiteX41" fmla="*/ 2448218 w 5969143"/>
              <a:gd name="connsiteY41" fmla="*/ 429845 h 6078165"/>
              <a:gd name="connsiteX42" fmla="*/ 1905293 w 5969143"/>
              <a:gd name="connsiteY42" fmla="*/ 925145 h 6078165"/>
              <a:gd name="connsiteX43" fmla="*/ 2214856 w 5969143"/>
              <a:gd name="connsiteY43" fmla="*/ 2139583 h 6078165"/>
              <a:gd name="connsiteX44" fmla="*/ 1829094 w 5969143"/>
              <a:gd name="connsiteY44" fmla="*/ 2301509 h 6078165"/>
              <a:gd name="connsiteX45" fmla="*/ 1786232 w 5969143"/>
              <a:gd name="connsiteY45" fmla="*/ 2582495 h 6078165"/>
              <a:gd name="connsiteX46" fmla="*/ 852780 w 5969143"/>
              <a:gd name="connsiteY46" fmla="*/ 2587256 h 6078165"/>
              <a:gd name="connsiteX47" fmla="*/ 852781 w 5969143"/>
              <a:gd name="connsiteY47" fmla="*/ 2391996 h 6078165"/>
              <a:gd name="connsiteX48" fmla="*/ 1695743 w 5969143"/>
              <a:gd name="connsiteY48" fmla="*/ 2387233 h 6078165"/>
              <a:gd name="connsiteX49" fmla="*/ 1910056 w 5969143"/>
              <a:gd name="connsiteY49" fmla="*/ 2158633 h 6078165"/>
              <a:gd name="connsiteX50" fmla="*/ 2038642 w 5969143"/>
              <a:gd name="connsiteY50" fmla="*/ 2077670 h 6078165"/>
              <a:gd name="connsiteX51" fmla="*/ 2052931 w 5969143"/>
              <a:gd name="connsiteY51" fmla="*/ 1772870 h 6078165"/>
              <a:gd name="connsiteX52" fmla="*/ 1991019 w 5969143"/>
              <a:gd name="connsiteY52" fmla="*/ 1506171 h 6078165"/>
              <a:gd name="connsiteX53" fmla="*/ 1443331 w 5969143"/>
              <a:gd name="connsiteY53" fmla="*/ 1677620 h 6078165"/>
              <a:gd name="connsiteX54" fmla="*/ 995655 w 5969143"/>
              <a:gd name="connsiteY54" fmla="*/ 1968133 h 6078165"/>
              <a:gd name="connsiteX55" fmla="*/ 824207 w 5969143"/>
              <a:gd name="connsiteY55" fmla="*/ 2296745 h 6078165"/>
              <a:gd name="connsiteX56" fmla="*/ 671805 w 5969143"/>
              <a:gd name="connsiteY56" fmla="*/ 2982545 h 6078165"/>
              <a:gd name="connsiteX57" fmla="*/ 714669 w 5969143"/>
              <a:gd name="connsiteY57" fmla="*/ 3801695 h 6078165"/>
              <a:gd name="connsiteX58" fmla="*/ 776581 w 5969143"/>
              <a:gd name="connsiteY58" fmla="*/ 4192218 h 6078165"/>
              <a:gd name="connsiteX59" fmla="*/ 800393 w 5969143"/>
              <a:gd name="connsiteY59" fmla="*/ 4606555 h 6078165"/>
              <a:gd name="connsiteX60" fmla="*/ 728955 w 5969143"/>
              <a:gd name="connsiteY60" fmla="*/ 5335218 h 6078165"/>
              <a:gd name="connsiteX61" fmla="*/ 633706 w 5969143"/>
              <a:gd name="connsiteY61" fmla="*/ 5759079 h 6078165"/>
              <a:gd name="connsiteX62" fmla="*/ 995656 w 5969143"/>
              <a:gd name="connsiteY62" fmla="*/ 5801941 h 6078165"/>
              <a:gd name="connsiteX63" fmla="*/ 1005181 w 5969143"/>
              <a:gd name="connsiteY63" fmla="*/ 5930529 h 6078165"/>
              <a:gd name="connsiteX64" fmla="*/ 652756 w 5969143"/>
              <a:gd name="connsiteY64" fmla="*/ 5921003 h 6078165"/>
              <a:gd name="connsiteX65" fmla="*/ 605131 w 5969143"/>
              <a:gd name="connsiteY65" fmla="*/ 6078165 h 6078165"/>
              <a:gd name="connsiteX0" fmla="*/ 1038518 w 5969143"/>
              <a:gd name="connsiteY0" fmla="*/ 1768109 h 6078165"/>
              <a:gd name="connsiteX1" fmla="*/ 1167106 w 5969143"/>
              <a:gd name="connsiteY1" fmla="*/ 1606184 h 6078165"/>
              <a:gd name="connsiteX2" fmla="*/ 1290931 w 5969143"/>
              <a:gd name="connsiteY2" fmla="*/ 1487121 h 6078165"/>
              <a:gd name="connsiteX3" fmla="*/ 1476668 w 5969143"/>
              <a:gd name="connsiteY3" fmla="*/ 1291859 h 6078165"/>
              <a:gd name="connsiteX4" fmla="*/ 1471906 w 5969143"/>
              <a:gd name="connsiteY4" fmla="*/ 1234709 h 6078165"/>
              <a:gd name="connsiteX5" fmla="*/ 1381418 w 5969143"/>
              <a:gd name="connsiteY5" fmla="*/ 1320434 h 6078165"/>
              <a:gd name="connsiteX6" fmla="*/ 1305218 w 5969143"/>
              <a:gd name="connsiteY6" fmla="*/ 1401396 h 6078165"/>
              <a:gd name="connsiteX7" fmla="*/ 1100431 w 5969143"/>
              <a:gd name="connsiteY7" fmla="*/ 1610946 h 6078165"/>
              <a:gd name="connsiteX8" fmla="*/ 957556 w 5969143"/>
              <a:gd name="connsiteY8" fmla="*/ 1749059 h 6078165"/>
              <a:gd name="connsiteX9" fmla="*/ 809918 w 5969143"/>
              <a:gd name="connsiteY9" fmla="*/ 1968134 h 6078165"/>
              <a:gd name="connsiteX10" fmla="*/ 609893 w 5969143"/>
              <a:gd name="connsiteY10" fmla="*/ 2153871 h 6078165"/>
              <a:gd name="connsiteX11" fmla="*/ 319381 w 5969143"/>
              <a:gd name="connsiteY11" fmla="*/ 2249121 h 6078165"/>
              <a:gd name="connsiteX12" fmla="*/ 28868 w 5969143"/>
              <a:gd name="connsiteY12" fmla="*/ 2249121 h 6078165"/>
              <a:gd name="connsiteX13" fmla="*/ 33631 w 5969143"/>
              <a:gd name="connsiteY13" fmla="*/ 2153871 h 6078165"/>
              <a:gd name="connsiteX14" fmla="*/ 233656 w 5969143"/>
              <a:gd name="connsiteY14" fmla="*/ 2149109 h 6078165"/>
              <a:gd name="connsiteX15" fmla="*/ 400343 w 5969143"/>
              <a:gd name="connsiteY15" fmla="*/ 2134821 h 6078165"/>
              <a:gd name="connsiteX16" fmla="*/ 686093 w 5969143"/>
              <a:gd name="connsiteY16" fmla="*/ 2034809 h 6078165"/>
              <a:gd name="connsiteX17" fmla="*/ 814681 w 5969143"/>
              <a:gd name="connsiteY17" fmla="*/ 1896696 h 6078165"/>
              <a:gd name="connsiteX18" fmla="*/ 1048043 w 5969143"/>
              <a:gd name="connsiteY18" fmla="*/ 1539509 h 6078165"/>
              <a:gd name="connsiteX19" fmla="*/ 1257593 w 5969143"/>
              <a:gd name="connsiteY19" fmla="*/ 1268046 h 6078165"/>
              <a:gd name="connsiteX20" fmla="*/ 1443331 w 5969143"/>
              <a:gd name="connsiteY20" fmla="*/ 1077546 h 6078165"/>
              <a:gd name="connsiteX21" fmla="*/ 1714793 w 5969143"/>
              <a:gd name="connsiteY21" fmla="*/ 848946 h 6078165"/>
              <a:gd name="connsiteX22" fmla="*/ 2062456 w 5969143"/>
              <a:gd name="connsiteY22" fmla="*/ 563196 h 6078165"/>
              <a:gd name="connsiteX23" fmla="*/ 2405356 w 5969143"/>
              <a:gd name="connsiteY23" fmla="*/ 263159 h 6078165"/>
              <a:gd name="connsiteX24" fmla="*/ 2691106 w 5969143"/>
              <a:gd name="connsiteY24" fmla="*/ 15509 h 6078165"/>
              <a:gd name="connsiteX25" fmla="*/ 2762543 w 5969143"/>
              <a:gd name="connsiteY25" fmla="*/ 39321 h 6078165"/>
              <a:gd name="connsiteX26" fmla="*/ 2648243 w 5969143"/>
              <a:gd name="connsiteY26" fmla="*/ 148859 h 6078165"/>
              <a:gd name="connsiteX27" fmla="*/ 2519656 w 5969143"/>
              <a:gd name="connsiteY27" fmla="*/ 277446 h 6078165"/>
              <a:gd name="connsiteX28" fmla="*/ 2676818 w 5969143"/>
              <a:gd name="connsiteY28" fmla="*/ 520334 h 6078165"/>
              <a:gd name="connsiteX29" fmla="*/ 2929231 w 5969143"/>
              <a:gd name="connsiteY29" fmla="*/ 829896 h 6078165"/>
              <a:gd name="connsiteX30" fmla="*/ 3253081 w 5969143"/>
              <a:gd name="connsiteY30" fmla="*/ 1201371 h 6078165"/>
              <a:gd name="connsiteX31" fmla="*/ 3505493 w 5969143"/>
              <a:gd name="connsiteY31" fmla="*/ 991821 h 6078165"/>
              <a:gd name="connsiteX32" fmla="*/ 4057943 w 5969143"/>
              <a:gd name="connsiteY32" fmla="*/ 1382346 h 6078165"/>
              <a:gd name="connsiteX33" fmla="*/ 5043780 w 5969143"/>
              <a:gd name="connsiteY33" fmla="*/ 1182322 h 6078165"/>
              <a:gd name="connsiteX34" fmla="*/ 5858168 w 5969143"/>
              <a:gd name="connsiteY34" fmla="*/ 334596 h 6078165"/>
              <a:gd name="connsiteX35" fmla="*/ 5967706 w 5969143"/>
              <a:gd name="connsiteY35" fmla="*/ 325072 h 6078165"/>
              <a:gd name="connsiteX36" fmla="*/ 5796255 w 5969143"/>
              <a:gd name="connsiteY36" fmla="*/ 556053 h 6078165"/>
              <a:gd name="connsiteX37" fmla="*/ 5165225 w 5969143"/>
              <a:gd name="connsiteY37" fmla="*/ 1182322 h 6078165"/>
              <a:gd name="connsiteX38" fmla="*/ 3610269 w 5969143"/>
              <a:gd name="connsiteY38" fmla="*/ 2577733 h 6078165"/>
              <a:gd name="connsiteX39" fmla="*/ 3148307 w 5969143"/>
              <a:gd name="connsiteY39" fmla="*/ 2291982 h 6078165"/>
              <a:gd name="connsiteX40" fmla="*/ 3134018 w 5969143"/>
              <a:gd name="connsiteY40" fmla="*/ 1253759 h 6078165"/>
              <a:gd name="connsiteX41" fmla="*/ 2448218 w 5969143"/>
              <a:gd name="connsiteY41" fmla="*/ 429845 h 6078165"/>
              <a:gd name="connsiteX42" fmla="*/ 1905293 w 5969143"/>
              <a:gd name="connsiteY42" fmla="*/ 925145 h 6078165"/>
              <a:gd name="connsiteX43" fmla="*/ 2214856 w 5969143"/>
              <a:gd name="connsiteY43" fmla="*/ 2139583 h 6078165"/>
              <a:gd name="connsiteX44" fmla="*/ 1829094 w 5969143"/>
              <a:gd name="connsiteY44" fmla="*/ 2301509 h 6078165"/>
              <a:gd name="connsiteX45" fmla="*/ 1786232 w 5969143"/>
              <a:gd name="connsiteY45" fmla="*/ 2582495 h 6078165"/>
              <a:gd name="connsiteX46" fmla="*/ 852780 w 5969143"/>
              <a:gd name="connsiteY46" fmla="*/ 2587256 h 6078165"/>
              <a:gd name="connsiteX47" fmla="*/ 852781 w 5969143"/>
              <a:gd name="connsiteY47" fmla="*/ 2391996 h 6078165"/>
              <a:gd name="connsiteX48" fmla="*/ 1695743 w 5969143"/>
              <a:gd name="connsiteY48" fmla="*/ 2387233 h 6078165"/>
              <a:gd name="connsiteX49" fmla="*/ 1910056 w 5969143"/>
              <a:gd name="connsiteY49" fmla="*/ 2158633 h 6078165"/>
              <a:gd name="connsiteX50" fmla="*/ 2038642 w 5969143"/>
              <a:gd name="connsiteY50" fmla="*/ 2077670 h 6078165"/>
              <a:gd name="connsiteX51" fmla="*/ 2052931 w 5969143"/>
              <a:gd name="connsiteY51" fmla="*/ 1772870 h 6078165"/>
              <a:gd name="connsiteX52" fmla="*/ 1991019 w 5969143"/>
              <a:gd name="connsiteY52" fmla="*/ 1506171 h 6078165"/>
              <a:gd name="connsiteX53" fmla="*/ 1443331 w 5969143"/>
              <a:gd name="connsiteY53" fmla="*/ 1677620 h 6078165"/>
              <a:gd name="connsiteX54" fmla="*/ 995655 w 5969143"/>
              <a:gd name="connsiteY54" fmla="*/ 1968133 h 6078165"/>
              <a:gd name="connsiteX55" fmla="*/ 824207 w 5969143"/>
              <a:gd name="connsiteY55" fmla="*/ 2296745 h 6078165"/>
              <a:gd name="connsiteX56" fmla="*/ 671805 w 5969143"/>
              <a:gd name="connsiteY56" fmla="*/ 2982545 h 6078165"/>
              <a:gd name="connsiteX57" fmla="*/ 714669 w 5969143"/>
              <a:gd name="connsiteY57" fmla="*/ 3801695 h 6078165"/>
              <a:gd name="connsiteX58" fmla="*/ 776581 w 5969143"/>
              <a:gd name="connsiteY58" fmla="*/ 4192218 h 6078165"/>
              <a:gd name="connsiteX59" fmla="*/ 800393 w 5969143"/>
              <a:gd name="connsiteY59" fmla="*/ 4606555 h 6078165"/>
              <a:gd name="connsiteX60" fmla="*/ 728955 w 5969143"/>
              <a:gd name="connsiteY60" fmla="*/ 5335218 h 6078165"/>
              <a:gd name="connsiteX61" fmla="*/ 633706 w 5969143"/>
              <a:gd name="connsiteY61" fmla="*/ 5759079 h 6078165"/>
              <a:gd name="connsiteX62" fmla="*/ 995656 w 5969143"/>
              <a:gd name="connsiteY62" fmla="*/ 5801941 h 6078165"/>
              <a:gd name="connsiteX63" fmla="*/ 1005181 w 5969143"/>
              <a:gd name="connsiteY63" fmla="*/ 5930529 h 6078165"/>
              <a:gd name="connsiteX64" fmla="*/ 628943 w 5969143"/>
              <a:gd name="connsiteY64" fmla="*/ 5921003 h 6078165"/>
              <a:gd name="connsiteX65" fmla="*/ 605131 w 5969143"/>
              <a:gd name="connsiteY65" fmla="*/ 6078165 h 6078165"/>
              <a:gd name="connsiteX0" fmla="*/ 1038518 w 5969143"/>
              <a:gd name="connsiteY0" fmla="*/ 1768109 h 6078165"/>
              <a:gd name="connsiteX1" fmla="*/ 1167106 w 5969143"/>
              <a:gd name="connsiteY1" fmla="*/ 1606184 h 6078165"/>
              <a:gd name="connsiteX2" fmla="*/ 1290931 w 5969143"/>
              <a:gd name="connsiteY2" fmla="*/ 1487121 h 6078165"/>
              <a:gd name="connsiteX3" fmla="*/ 1476668 w 5969143"/>
              <a:gd name="connsiteY3" fmla="*/ 1291859 h 6078165"/>
              <a:gd name="connsiteX4" fmla="*/ 1471906 w 5969143"/>
              <a:gd name="connsiteY4" fmla="*/ 1234709 h 6078165"/>
              <a:gd name="connsiteX5" fmla="*/ 1381418 w 5969143"/>
              <a:gd name="connsiteY5" fmla="*/ 1320434 h 6078165"/>
              <a:gd name="connsiteX6" fmla="*/ 1305218 w 5969143"/>
              <a:gd name="connsiteY6" fmla="*/ 1401396 h 6078165"/>
              <a:gd name="connsiteX7" fmla="*/ 1100431 w 5969143"/>
              <a:gd name="connsiteY7" fmla="*/ 1610946 h 6078165"/>
              <a:gd name="connsiteX8" fmla="*/ 809918 w 5969143"/>
              <a:gd name="connsiteY8" fmla="*/ 1968134 h 6078165"/>
              <a:gd name="connsiteX9" fmla="*/ 609893 w 5969143"/>
              <a:gd name="connsiteY9" fmla="*/ 2153871 h 6078165"/>
              <a:gd name="connsiteX10" fmla="*/ 319381 w 5969143"/>
              <a:gd name="connsiteY10" fmla="*/ 2249121 h 6078165"/>
              <a:gd name="connsiteX11" fmla="*/ 28868 w 5969143"/>
              <a:gd name="connsiteY11" fmla="*/ 2249121 h 6078165"/>
              <a:gd name="connsiteX12" fmla="*/ 33631 w 5969143"/>
              <a:gd name="connsiteY12" fmla="*/ 2153871 h 6078165"/>
              <a:gd name="connsiteX13" fmla="*/ 233656 w 5969143"/>
              <a:gd name="connsiteY13" fmla="*/ 2149109 h 6078165"/>
              <a:gd name="connsiteX14" fmla="*/ 400343 w 5969143"/>
              <a:gd name="connsiteY14" fmla="*/ 2134821 h 6078165"/>
              <a:gd name="connsiteX15" fmla="*/ 686093 w 5969143"/>
              <a:gd name="connsiteY15" fmla="*/ 2034809 h 6078165"/>
              <a:gd name="connsiteX16" fmla="*/ 814681 w 5969143"/>
              <a:gd name="connsiteY16" fmla="*/ 1896696 h 6078165"/>
              <a:gd name="connsiteX17" fmla="*/ 1048043 w 5969143"/>
              <a:gd name="connsiteY17" fmla="*/ 1539509 h 6078165"/>
              <a:gd name="connsiteX18" fmla="*/ 1257593 w 5969143"/>
              <a:gd name="connsiteY18" fmla="*/ 1268046 h 6078165"/>
              <a:gd name="connsiteX19" fmla="*/ 1443331 w 5969143"/>
              <a:gd name="connsiteY19" fmla="*/ 1077546 h 6078165"/>
              <a:gd name="connsiteX20" fmla="*/ 1714793 w 5969143"/>
              <a:gd name="connsiteY20" fmla="*/ 848946 h 6078165"/>
              <a:gd name="connsiteX21" fmla="*/ 2062456 w 5969143"/>
              <a:gd name="connsiteY21" fmla="*/ 563196 h 6078165"/>
              <a:gd name="connsiteX22" fmla="*/ 2405356 w 5969143"/>
              <a:gd name="connsiteY22" fmla="*/ 263159 h 6078165"/>
              <a:gd name="connsiteX23" fmla="*/ 2691106 w 5969143"/>
              <a:gd name="connsiteY23" fmla="*/ 15509 h 6078165"/>
              <a:gd name="connsiteX24" fmla="*/ 2762543 w 5969143"/>
              <a:gd name="connsiteY24" fmla="*/ 39321 h 6078165"/>
              <a:gd name="connsiteX25" fmla="*/ 2648243 w 5969143"/>
              <a:gd name="connsiteY25" fmla="*/ 148859 h 6078165"/>
              <a:gd name="connsiteX26" fmla="*/ 2519656 w 5969143"/>
              <a:gd name="connsiteY26" fmla="*/ 277446 h 6078165"/>
              <a:gd name="connsiteX27" fmla="*/ 2676818 w 5969143"/>
              <a:gd name="connsiteY27" fmla="*/ 520334 h 6078165"/>
              <a:gd name="connsiteX28" fmla="*/ 2929231 w 5969143"/>
              <a:gd name="connsiteY28" fmla="*/ 829896 h 6078165"/>
              <a:gd name="connsiteX29" fmla="*/ 3253081 w 5969143"/>
              <a:gd name="connsiteY29" fmla="*/ 1201371 h 6078165"/>
              <a:gd name="connsiteX30" fmla="*/ 3505493 w 5969143"/>
              <a:gd name="connsiteY30" fmla="*/ 991821 h 6078165"/>
              <a:gd name="connsiteX31" fmla="*/ 4057943 w 5969143"/>
              <a:gd name="connsiteY31" fmla="*/ 1382346 h 6078165"/>
              <a:gd name="connsiteX32" fmla="*/ 5043780 w 5969143"/>
              <a:gd name="connsiteY32" fmla="*/ 1182322 h 6078165"/>
              <a:gd name="connsiteX33" fmla="*/ 5858168 w 5969143"/>
              <a:gd name="connsiteY33" fmla="*/ 334596 h 6078165"/>
              <a:gd name="connsiteX34" fmla="*/ 5967706 w 5969143"/>
              <a:gd name="connsiteY34" fmla="*/ 325072 h 6078165"/>
              <a:gd name="connsiteX35" fmla="*/ 5796255 w 5969143"/>
              <a:gd name="connsiteY35" fmla="*/ 556053 h 6078165"/>
              <a:gd name="connsiteX36" fmla="*/ 5165225 w 5969143"/>
              <a:gd name="connsiteY36" fmla="*/ 1182322 h 6078165"/>
              <a:gd name="connsiteX37" fmla="*/ 3610269 w 5969143"/>
              <a:gd name="connsiteY37" fmla="*/ 2577733 h 6078165"/>
              <a:gd name="connsiteX38" fmla="*/ 3148307 w 5969143"/>
              <a:gd name="connsiteY38" fmla="*/ 2291982 h 6078165"/>
              <a:gd name="connsiteX39" fmla="*/ 3134018 w 5969143"/>
              <a:gd name="connsiteY39" fmla="*/ 1253759 h 6078165"/>
              <a:gd name="connsiteX40" fmla="*/ 2448218 w 5969143"/>
              <a:gd name="connsiteY40" fmla="*/ 429845 h 6078165"/>
              <a:gd name="connsiteX41" fmla="*/ 1905293 w 5969143"/>
              <a:gd name="connsiteY41" fmla="*/ 925145 h 6078165"/>
              <a:gd name="connsiteX42" fmla="*/ 2214856 w 5969143"/>
              <a:gd name="connsiteY42" fmla="*/ 2139583 h 6078165"/>
              <a:gd name="connsiteX43" fmla="*/ 1829094 w 5969143"/>
              <a:gd name="connsiteY43" fmla="*/ 2301509 h 6078165"/>
              <a:gd name="connsiteX44" fmla="*/ 1786232 w 5969143"/>
              <a:gd name="connsiteY44" fmla="*/ 2582495 h 6078165"/>
              <a:gd name="connsiteX45" fmla="*/ 852780 w 5969143"/>
              <a:gd name="connsiteY45" fmla="*/ 2587256 h 6078165"/>
              <a:gd name="connsiteX46" fmla="*/ 852781 w 5969143"/>
              <a:gd name="connsiteY46" fmla="*/ 2391996 h 6078165"/>
              <a:gd name="connsiteX47" fmla="*/ 1695743 w 5969143"/>
              <a:gd name="connsiteY47" fmla="*/ 2387233 h 6078165"/>
              <a:gd name="connsiteX48" fmla="*/ 1910056 w 5969143"/>
              <a:gd name="connsiteY48" fmla="*/ 2158633 h 6078165"/>
              <a:gd name="connsiteX49" fmla="*/ 2038642 w 5969143"/>
              <a:gd name="connsiteY49" fmla="*/ 2077670 h 6078165"/>
              <a:gd name="connsiteX50" fmla="*/ 2052931 w 5969143"/>
              <a:gd name="connsiteY50" fmla="*/ 1772870 h 6078165"/>
              <a:gd name="connsiteX51" fmla="*/ 1991019 w 5969143"/>
              <a:gd name="connsiteY51" fmla="*/ 1506171 h 6078165"/>
              <a:gd name="connsiteX52" fmla="*/ 1443331 w 5969143"/>
              <a:gd name="connsiteY52" fmla="*/ 1677620 h 6078165"/>
              <a:gd name="connsiteX53" fmla="*/ 995655 w 5969143"/>
              <a:gd name="connsiteY53" fmla="*/ 1968133 h 6078165"/>
              <a:gd name="connsiteX54" fmla="*/ 824207 w 5969143"/>
              <a:gd name="connsiteY54" fmla="*/ 2296745 h 6078165"/>
              <a:gd name="connsiteX55" fmla="*/ 671805 w 5969143"/>
              <a:gd name="connsiteY55" fmla="*/ 2982545 h 6078165"/>
              <a:gd name="connsiteX56" fmla="*/ 714669 w 5969143"/>
              <a:gd name="connsiteY56" fmla="*/ 3801695 h 6078165"/>
              <a:gd name="connsiteX57" fmla="*/ 776581 w 5969143"/>
              <a:gd name="connsiteY57" fmla="*/ 4192218 h 6078165"/>
              <a:gd name="connsiteX58" fmla="*/ 800393 w 5969143"/>
              <a:gd name="connsiteY58" fmla="*/ 4606555 h 6078165"/>
              <a:gd name="connsiteX59" fmla="*/ 728955 w 5969143"/>
              <a:gd name="connsiteY59" fmla="*/ 5335218 h 6078165"/>
              <a:gd name="connsiteX60" fmla="*/ 633706 w 5969143"/>
              <a:gd name="connsiteY60" fmla="*/ 5759079 h 6078165"/>
              <a:gd name="connsiteX61" fmla="*/ 995656 w 5969143"/>
              <a:gd name="connsiteY61" fmla="*/ 5801941 h 6078165"/>
              <a:gd name="connsiteX62" fmla="*/ 1005181 w 5969143"/>
              <a:gd name="connsiteY62" fmla="*/ 5930529 h 6078165"/>
              <a:gd name="connsiteX63" fmla="*/ 628943 w 5969143"/>
              <a:gd name="connsiteY63" fmla="*/ 5921003 h 6078165"/>
              <a:gd name="connsiteX64" fmla="*/ 605131 w 5969143"/>
              <a:gd name="connsiteY64" fmla="*/ 6078165 h 6078165"/>
              <a:gd name="connsiteX0" fmla="*/ 1038518 w 5969143"/>
              <a:gd name="connsiteY0" fmla="*/ 1768109 h 6078165"/>
              <a:gd name="connsiteX1" fmla="*/ 1167106 w 5969143"/>
              <a:gd name="connsiteY1" fmla="*/ 1606184 h 6078165"/>
              <a:gd name="connsiteX2" fmla="*/ 1290931 w 5969143"/>
              <a:gd name="connsiteY2" fmla="*/ 1487121 h 6078165"/>
              <a:gd name="connsiteX3" fmla="*/ 1476668 w 5969143"/>
              <a:gd name="connsiteY3" fmla="*/ 1291859 h 6078165"/>
              <a:gd name="connsiteX4" fmla="*/ 1471906 w 5969143"/>
              <a:gd name="connsiteY4" fmla="*/ 1234709 h 6078165"/>
              <a:gd name="connsiteX5" fmla="*/ 1381418 w 5969143"/>
              <a:gd name="connsiteY5" fmla="*/ 1320434 h 6078165"/>
              <a:gd name="connsiteX6" fmla="*/ 1305218 w 5969143"/>
              <a:gd name="connsiteY6" fmla="*/ 1401396 h 6078165"/>
              <a:gd name="connsiteX7" fmla="*/ 1100431 w 5969143"/>
              <a:gd name="connsiteY7" fmla="*/ 1610946 h 6078165"/>
              <a:gd name="connsiteX8" fmla="*/ 828968 w 5969143"/>
              <a:gd name="connsiteY8" fmla="*/ 1977659 h 6078165"/>
              <a:gd name="connsiteX9" fmla="*/ 609893 w 5969143"/>
              <a:gd name="connsiteY9" fmla="*/ 2153871 h 6078165"/>
              <a:gd name="connsiteX10" fmla="*/ 319381 w 5969143"/>
              <a:gd name="connsiteY10" fmla="*/ 2249121 h 6078165"/>
              <a:gd name="connsiteX11" fmla="*/ 28868 w 5969143"/>
              <a:gd name="connsiteY11" fmla="*/ 2249121 h 6078165"/>
              <a:gd name="connsiteX12" fmla="*/ 33631 w 5969143"/>
              <a:gd name="connsiteY12" fmla="*/ 2153871 h 6078165"/>
              <a:gd name="connsiteX13" fmla="*/ 233656 w 5969143"/>
              <a:gd name="connsiteY13" fmla="*/ 2149109 h 6078165"/>
              <a:gd name="connsiteX14" fmla="*/ 400343 w 5969143"/>
              <a:gd name="connsiteY14" fmla="*/ 2134821 h 6078165"/>
              <a:gd name="connsiteX15" fmla="*/ 686093 w 5969143"/>
              <a:gd name="connsiteY15" fmla="*/ 2034809 h 6078165"/>
              <a:gd name="connsiteX16" fmla="*/ 814681 w 5969143"/>
              <a:gd name="connsiteY16" fmla="*/ 1896696 h 6078165"/>
              <a:gd name="connsiteX17" fmla="*/ 1048043 w 5969143"/>
              <a:gd name="connsiteY17" fmla="*/ 1539509 h 6078165"/>
              <a:gd name="connsiteX18" fmla="*/ 1257593 w 5969143"/>
              <a:gd name="connsiteY18" fmla="*/ 1268046 h 6078165"/>
              <a:gd name="connsiteX19" fmla="*/ 1443331 w 5969143"/>
              <a:gd name="connsiteY19" fmla="*/ 1077546 h 6078165"/>
              <a:gd name="connsiteX20" fmla="*/ 1714793 w 5969143"/>
              <a:gd name="connsiteY20" fmla="*/ 848946 h 6078165"/>
              <a:gd name="connsiteX21" fmla="*/ 2062456 w 5969143"/>
              <a:gd name="connsiteY21" fmla="*/ 563196 h 6078165"/>
              <a:gd name="connsiteX22" fmla="*/ 2405356 w 5969143"/>
              <a:gd name="connsiteY22" fmla="*/ 263159 h 6078165"/>
              <a:gd name="connsiteX23" fmla="*/ 2691106 w 5969143"/>
              <a:gd name="connsiteY23" fmla="*/ 15509 h 6078165"/>
              <a:gd name="connsiteX24" fmla="*/ 2762543 w 5969143"/>
              <a:gd name="connsiteY24" fmla="*/ 39321 h 6078165"/>
              <a:gd name="connsiteX25" fmla="*/ 2648243 w 5969143"/>
              <a:gd name="connsiteY25" fmla="*/ 148859 h 6078165"/>
              <a:gd name="connsiteX26" fmla="*/ 2519656 w 5969143"/>
              <a:gd name="connsiteY26" fmla="*/ 277446 h 6078165"/>
              <a:gd name="connsiteX27" fmla="*/ 2676818 w 5969143"/>
              <a:gd name="connsiteY27" fmla="*/ 520334 h 6078165"/>
              <a:gd name="connsiteX28" fmla="*/ 2929231 w 5969143"/>
              <a:gd name="connsiteY28" fmla="*/ 829896 h 6078165"/>
              <a:gd name="connsiteX29" fmla="*/ 3253081 w 5969143"/>
              <a:gd name="connsiteY29" fmla="*/ 1201371 h 6078165"/>
              <a:gd name="connsiteX30" fmla="*/ 3505493 w 5969143"/>
              <a:gd name="connsiteY30" fmla="*/ 991821 h 6078165"/>
              <a:gd name="connsiteX31" fmla="*/ 4057943 w 5969143"/>
              <a:gd name="connsiteY31" fmla="*/ 1382346 h 6078165"/>
              <a:gd name="connsiteX32" fmla="*/ 5043780 w 5969143"/>
              <a:gd name="connsiteY32" fmla="*/ 1182322 h 6078165"/>
              <a:gd name="connsiteX33" fmla="*/ 5858168 w 5969143"/>
              <a:gd name="connsiteY33" fmla="*/ 334596 h 6078165"/>
              <a:gd name="connsiteX34" fmla="*/ 5967706 w 5969143"/>
              <a:gd name="connsiteY34" fmla="*/ 325072 h 6078165"/>
              <a:gd name="connsiteX35" fmla="*/ 5796255 w 5969143"/>
              <a:gd name="connsiteY35" fmla="*/ 556053 h 6078165"/>
              <a:gd name="connsiteX36" fmla="*/ 5165225 w 5969143"/>
              <a:gd name="connsiteY36" fmla="*/ 1182322 h 6078165"/>
              <a:gd name="connsiteX37" fmla="*/ 3610269 w 5969143"/>
              <a:gd name="connsiteY37" fmla="*/ 2577733 h 6078165"/>
              <a:gd name="connsiteX38" fmla="*/ 3148307 w 5969143"/>
              <a:gd name="connsiteY38" fmla="*/ 2291982 h 6078165"/>
              <a:gd name="connsiteX39" fmla="*/ 3134018 w 5969143"/>
              <a:gd name="connsiteY39" fmla="*/ 1253759 h 6078165"/>
              <a:gd name="connsiteX40" fmla="*/ 2448218 w 5969143"/>
              <a:gd name="connsiteY40" fmla="*/ 429845 h 6078165"/>
              <a:gd name="connsiteX41" fmla="*/ 1905293 w 5969143"/>
              <a:gd name="connsiteY41" fmla="*/ 925145 h 6078165"/>
              <a:gd name="connsiteX42" fmla="*/ 2214856 w 5969143"/>
              <a:gd name="connsiteY42" fmla="*/ 2139583 h 6078165"/>
              <a:gd name="connsiteX43" fmla="*/ 1829094 w 5969143"/>
              <a:gd name="connsiteY43" fmla="*/ 2301509 h 6078165"/>
              <a:gd name="connsiteX44" fmla="*/ 1786232 w 5969143"/>
              <a:gd name="connsiteY44" fmla="*/ 2582495 h 6078165"/>
              <a:gd name="connsiteX45" fmla="*/ 852780 w 5969143"/>
              <a:gd name="connsiteY45" fmla="*/ 2587256 h 6078165"/>
              <a:gd name="connsiteX46" fmla="*/ 852781 w 5969143"/>
              <a:gd name="connsiteY46" fmla="*/ 2391996 h 6078165"/>
              <a:gd name="connsiteX47" fmla="*/ 1695743 w 5969143"/>
              <a:gd name="connsiteY47" fmla="*/ 2387233 h 6078165"/>
              <a:gd name="connsiteX48" fmla="*/ 1910056 w 5969143"/>
              <a:gd name="connsiteY48" fmla="*/ 2158633 h 6078165"/>
              <a:gd name="connsiteX49" fmla="*/ 2038642 w 5969143"/>
              <a:gd name="connsiteY49" fmla="*/ 2077670 h 6078165"/>
              <a:gd name="connsiteX50" fmla="*/ 2052931 w 5969143"/>
              <a:gd name="connsiteY50" fmla="*/ 1772870 h 6078165"/>
              <a:gd name="connsiteX51" fmla="*/ 1991019 w 5969143"/>
              <a:gd name="connsiteY51" fmla="*/ 1506171 h 6078165"/>
              <a:gd name="connsiteX52" fmla="*/ 1443331 w 5969143"/>
              <a:gd name="connsiteY52" fmla="*/ 1677620 h 6078165"/>
              <a:gd name="connsiteX53" fmla="*/ 995655 w 5969143"/>
              <a:gd name="connsiteY53" fmla="*/ 1968133 h 6078165"/>
              <a:gd name="connsiteX54" fmla="*/ 824207 w 5969143"/>
              <a:gd name="connsiteY54" fmla="*/ 2296745 h 6078165"/>
              <a:gd name="connsiteX55" fmla="*/ 671805 w 5969143"/>
              <a:gd name="connsiteY55" fmla="*/ 2982545 h 6078165"/>
              <a:gd name="connsiteX56" fmla="*/ 714669 w 5969143"/>
              <a:gd name="connsiteY56" fmla="*/ 3801695 h 6078165"/>
              <a:gd name="connsiteX57" fmla="*/ 776581 w 5969143"/>
              <a:gd name="connsiteY57" fmla="*/ 4192218 h 6078165"/>
              <a:gd name="connsiteX58" fmla="*/ 800393 w 5969143"/>
              <a:gd name="connsiteY58" fmla="*/ 4606555 h 6078165"/>
              <a:gd name="connsiteX59" fmla="*/ 728955 w 5969143"/>
              <a:gd name="connsiteY59" fmla="*/ 5335218 h 6078165"/>
              <a:gd name="connsiteX60" fmla="*/ 633706 w 5969143"/>
              <a:gd name="connsiteY60" fmla="*/ 5759079 h 6078165"/>
              <a:gd name="connsiteX61" fmla="*/ 995656 w 5969143"/>
              <a:gd name="connsiteY61" fmla="*/ 5801941 h 6078165"/>
              <a:gd name="connsiteX62" fmla="*/ 1005181 w 5969143"/>
              <a:gd name="connsiteY62" fmla="*/ 5930529 h 6078165"/>
              <a:gd name="connsiteX63" fmla="*/ 628943 w 5969143"/>
              <a:gd name="connsiteY63" fmla="*/ 5921003 h 6078165"/>
              <a:gd name="connsiteX64" fmla="*/ 605131 w 5969143"/>
              <a:gd name="connsiteY64" fmla="*/ 6078165 h 6078165"/>
              <a:gd name="connsiteX0" fmla="*/ 1038518 w 5969143"/>
              <a:gd name="connsiteY0" fmla="*/ 1768109 h 6078165"/>
              <a:gd name="connsiteX1" fmla="*/ 1167106 w 5969143"/>
              <a:gd name="connsiteY1" fmla="*/ 1606184 h 6078165"/>
              <a:gd name="connsiteX2" fmla="*/ 1290931 w 5969143"/>
              <a:gd name="connsiteY2" fmla="*/ 1487121 h 6078165"/>
              <a:gd name="connsiteX3" fmla="*/ 1476668 w 5969143"/>
              <a:gd name="connsiteY3" fmla="*/ 1291859 h 6078165"/>
              <a:gd name="connsiteX4" fmla="*/ 1471906 w 5969143"/>
              <a:gd name="connsiteY4" fmla="*/ 1234709 h 6078165"/>
              <a:gd name="connsiteX5" fmla="*/ 1381418 w 5969143"/>
              <a:gd name="connsiteY5" fmla="*/ 1320434 h 6078165"/>
              <a:gd name="connsiteX6" fmla="*/ 1305218 w 5969143"/>
              <a:gd name="connsiteY6" fmla="*/ 1401396 h 6078165"/>
              <a:gd name="connsiteX7" fmla="*/ 1100431 w 5969143"/>
              <a:gd name="connsiteY7" fmla="*/ 1610946 h 6078165"/>
              <a:gd name="connsiteX8" fmla="*/ 836112 w 5969143"/>
              <a:gd name="connsiteY8" fmla="*/ 2008615 h 6078165"/>
              <a:gd name="connsiteX9" fmla="*/ 609893 w 5969143"/>
              <a:gd name="connsiteY9" fmla="*/ 2153871 h 6078165"/>
              <a:gd name="connsiteX10" fmla="*/ 319381 w 5969143"/>
              <a:gd name="connsiteY10" fmla="*/ 2249121 h 6078165"/>
              <a:gd name="connsiteX11" fmla="*/ 28868 w 5969143"/>
              <a:gd name="connsiteY11" fmla="*/ 2249121 h 6078165"/>
              <a:gd name="connsiteX12" fmla="*/ 33631 w 5969143"/>
              <a:gd name="connsiteY12" fmla="*/ 2153871 h 6078165"/>
              <a:gd name="connsiteX13" fmla="*/ 233656 w 5969143"/>
              <a:gd name="connsiteY13" fmla="*/ 2149109 h 6078165"/>
              <a:gd name="connsiteX14" fmla="*/ 400343 w 5969143"/>
              <a:gd name="connsiteY14" fmla="*/ 2134821 h 6078165"/>
              <a:gd name="connsiteX15" fmla="*/ 686093 w 5969143"/>
              <a:gd name="connsiteY15" fmla="*/ 2034809 h 6078165"/>
              <a:gd name="connsiteX16" fmla="*/ 814681 w 5969143"/>
              <a:gd name="connsiteY16" fmla="*/ 1896696 h 6078165"/>
              <a:gd name="connsiteX17" fmla="*/ 1048043 w 5969143"/>
              <a:gd name="connsiteY17" fmla="*/ 1539509 h 6078165"/>
              <a:gd name="connsiteX18" fmla="*/ 1257593 w 5969143"/>
              <a:gd name="connsiteY18" fmla="*/ 1268046 h 6078165"/>
              <a:gd name="connsiteX19" fmla="*/ 1443331 w 5969143"/>
              <a:gd name="connsiteY19" fmla="*/ 1077546 h 6078165"/>
              <a:gd name="connsiteX20" fmla="*/ 1714793 w 5969143"/>
              <a:gd name="connsiteY20" fmla="*/ 848946 h 6078165"/>
              <a:gd name="connsiteX21" fmla="*/ 2062456 w 5969143"/>
              <a:gd name="connsiteY21" fmla="*/ 563196 h 6078165"/>
              <a:gd name="connsiteX22" fmla="*/ 2405356 w 5969143"/>
              <a:gd name="connsiteY22" fmla="*/ 263159 h 6078165"/>
              <a:gd name="connsiteX23" fmla="*/ 2691106 w 5969143"/>
              <a:gd name="connsiteY23" fmla="*/ 15509 h 6078165"/>
              <a:gd name="connsiteX24" fmla="*/ 2762543 w 5969143"/>
              <a:gd name="connsiteY24" fmla="*/ 39321 h 6078165"/>
              <a:gd name="connsiteX25" fmla="*/ 2648243 w 5969143"/>
              <a:gd name="connsiteY25" fmla="*/ 148859 h 6078165"/>
              <a:gd name="connsiteX26" fmla="*/ 2519656 w 5969143"/>
              <a:gd name="connsiteY26" fmla="*/ 277446 h 6078165"/>
              <a:gd name="connsiteX27" fmla="*/ 2676818 w 5969143"/>
              <a:gd name="connsiteY27" fmla="*/ 520334 h 6078165"/>
              <a:gd name="connsiteX28" fmla="*/ 2929231 w 5969143"/>
              <a:gd name="connsiteY28" fmla="*/ 829896 h 6078165"/>
              <a:gd name="connsiteX29" fmla="*/ 3253081 w 5969143"/>
              <a:gd name="connsiteY29" fmla="*/ 1201371 h 6078165"/>
              <a:gd name="connsiteX30" fmla="*/ 3505493 w 5969143"/>
              <a:gd name="connsiteY30" fmla="*/ 991821 h 6078165"/>
              <a:gd name="connsiteX31" fmla="*/ 4057943 w 5969143"/>
              <a:gd name="connsiteY31" fmla="*/ 1382346 h 6078165"/>
              <a:gd name="connsiteX32" fmla="*/ 5043780 w 5969143"/>
              <a:gd name="connsiteY32" fmla="*/ 1182322 h 6078165"/>
              <a:gd name="connsiteX33" fmla="*/ 5858168 w 5969143"/>
              <a:gd name="connsiteY33" fmla="*/ 334596 h 6078165"/>
              <a:gd name="connsiteX34" fmla="*/ 5967706 w 5969143"/>
              <a:gd name="connsiteY34" fmla="*/ 325072 h 6078165"/>
              <a:gd name="connsiteX35" fmla="*/ 5796255 w 5969143"/>
              <a:gd name="connsiteY35" fmla="*/ 556053 h 6078165"/>
              <a:gd name="connsiteX36" fmla="*/ 5165225 w 5969143"/>
              <a:gd name="connsiteY36" fmla="*/ 1182322 h 6078165"/>
              <a:gd name="connsiteX37" fmla="*/ 3610269 w 5969143"/>
              <a:gd name="connsiteY37" fmla="*/ 2577733 h 6078165"/>
              <a:gd name="connsiteX38" fmla="*/ 3148307 w 5969143"/>
              <a:gd name="connsiteY38" fmla="*/ 2291982 h 6078165"/>
              <a:gd name="connsiteX39" fmla="*/ 3134018 w 5969143"/>
              <a:gd name="connsiteY39" fmla="*/ 1253759 h 6078165"/>
              <a:gd name="connsiteX40" fmla="*/ 2448218 w 5969143"/>
              <a:gd name="connsiteY40" fmla="*/ 429845 h 6078165"/>
              <a:gd name="connsiteX41" fmla="*/ 1905293 w 5969143"/>
              <a:gd name="connsiteY41" fmla="*/ 925145 h 6078165"/>
              <a:gd name="connsiteX42" fmla="*/ 2214856 w 5969143"/>
              <a:gd name="connsiteY42" fmla="*/ 2139583 h 6078165"/>
              <a:gd name="connsiteX43" fmla="*/ 1829094 w 5969143"/>
              <a:gd name="connsiteY43" fmla="*/ 2301509 h 6078165"/>
              <a:gd name="connsiteX44" fmla="*/ 1786232 w 5969143"/>
              <a:gd name="connsiteY44" fmla="*/ 2582495 h 6078165"/>
              <a:gd name="connsiteX45" fmla="*/ 852780 w 5969143"/>
              <a:gd name="connsiteY45" fmla="*/ 2587256 h 6078165"/>
              <a:gd name="connsiteX46" fmla="*/ 852781 w 5969143"/>
              <a:gd name="connsiteY46" fmla="*/ 2391996 h 6078165"/>
              <a:gd name="connsiteX47" fmla="*/ 1695743 w 5969143"/>
              <a:gd name="connsiteY47" fmla="*/ 2387233 h 6078165"/>
              <a:gd name="connsiteX48" fmla="*/ 1910056 w 5969143"/>
              <a:gd name="connsiteY48" fmla="*/ 2158633 h 6078165"/>
              <a:gd name="connsiteX49" fmla="*/ 2038642 w 5969143"/>
              <a:gd name="connsiteY49" fmla="*/ 2077670 h 6078165"/>
              <a:gd name="connsiteX50" fmla="*/ 2052931 w 5969143"/>
              <a:gd name="connsiteY50" fmla="*/ 1772870 h 6078165"/>
              <a:gd name="connsiteX51" fmla="*/ 1991019 w 5969143"/>
              <a:gd name="connsiteY51" fmla="*/ 1506171 h 6078165"/>
              <a:gd name="connsiteX52" fmla="*/ 1443331 w 5969143"/>
              <a:gd name="connsiteY52" fmla="*/ 1677620 h 6078165"/>
              <a:gd name="connsiteX53" fmla="*/ 995655 w 5969143"/>
              <a:gd name="connsiteY53" fmla="*/ 1968133 h 6078165"/>
              <a:gd name="connsiteX54" fmla="*/ 824207 w 5969143"/>
              <a:gd name="connsiteY54" fmla="*/ 2296745 h 6078165"/>
              <a:gd name="connsiteX55" fmla="*/ 671805 w 5969143"/>
              <a:gd name="connsiteY55" fmla="*/ 2982545 h 6078165"/>
              <a:gd name="connsiteX56" fmla="*/ 714669 w 5969143"/>
              <a:gd name="connsiteY56" fmla="*/ 3801695 h 6078165"/>
              <a:gd name="connsiteX57" fmla="*/ 776581 w 5969143"/>
              <a:gd name="connsiteY57" fmla="*/ 4192218 h 6078165"/>
              <a:gd name="connsiteX58" fmla="*/ 800393 w 5969143"/>
              <a:gd name="connsiteY58" fmla="*/ 4606555 h 6078165"/>
              <a:gd name="connsiteX59" fmla="*/ 728955 w 5969143"/>
              <a:gd name="connsiteY59" fmla="*/ 5335218 h 6078165"/>
              <a:gd name="connsiteX60" fmla="*/ 633706 w 5969143"/>
              <a:gd name="connsiteY60" fmla="*/ 5759079 h 6078165"/>
              <a:gd name="connsiteX61" fmla="*/ 995656 w 5969143"/>
              <a:gd name="connsiteY61" fmla="*/ 5801941 h 6078165"/>
              <a:gd name="connsiteX62" fmla="*/ 1005181 w 5969143"/>
              <a:gd name="connsiteY62" fmla="*/ 5930529 h 6078165"/>
              <a:gd name="connsiteX63" fmla="*/ 628943 w 5969143"/>
              <a:gd name="connsiteY63" fmla="*/ 5921003 h 6078165"/>
              <a:gd name="connsiteX64" fmla="*/ 605131 w 5969143"/>
              <a:gd name="connsiteY64" fmla="*/ 6078165 h 6078165"/>
              <a:gd name="connsiteX0" fmla="*/ 1038518 w 5969143"/>
              <a:gd name="connsiteY0" fmla="*/ 1768109 h 6078165"/>
              <a:gd name="connsiteX1" fmla="*/ 1167106 w 5969143"/>
              <a:gd name="connsiteY1" fmla="*/ 1606184 h 6078165"/>
              <a:gd name="connsiteX2" fmla="*/ 1290931 w 5969143"/>
              <a:gd name="connsiteY2" fmla="*/ 1487121 h 6078165"/>
              <a:gd name="connsiteX3" fmla="*/ 1476668 w 5969143"/>
              <a:gd name="connsiteY3" fmla="*/ 1291859 h 6078165"/>
              <a:gd name="connsiteX4" fmla="*/ 1471906 w 5969143"/>
              <a:gd name="connsiteY4" fmla="*/ 1234709 h 6078165"/>
              <a:gd name="connsiteX5" fmla="*/ 1381418 w 5969143"/>
              <a:gd name="connsiteY5" fmla="*/ 1320434 h 6078165"/>
              <a:gd name="connsiteX6" fmla="*/ 1305218 w 5969143"/>
              <a:gd name="connsiteY6" fmla="*/ 1401396 h 6078165"/>
              <a:gd name="connsiteX7" fmla="*/ 1100431 w 5969143"/>
              <a:gd name="connsiteY7" fmla="*/ 1610946 h 6078165"/>
              <a:gd name="connsiteX8" fmla="*/ 836112 w 5969143"/>
              <a:gd name="connsiteY8" fmla="*/ 2008615 h 6078165"/>
              <a:gd name="connsiteX9" fmla="*/ 609893 w 5969143"/>
              <a:gd name="connsiteY9" fmla="*/ 2153871 h 6078165"/>
              <a:gd name="connsiteX10" fmla="*/ 319381 w 5969143"/>
              <a:gd name="connsiteY10" fmla="*/ 2249121 h 6078165"/>
              <a:gd name="connsiteX11" fmla="*/ 28868 w 5969143"/>
              <a:gd name="connsiteY11" fmla="*/ 2249121 h 6078165"/>
              <a:gd name="connsiteX12" fmla="*/ 33631 w 5969143"/>
              <a:gd name="connsiteY12" fmla="*/ 2153871 h 6078165"/>
              <a:gd name="connsiteX13" fmla="*/ 233656 w 5969143"/>
              <a:gd name="connsiteY13" fmla="*/ 2149109 h 6078165"/>
              <a:gd name="connsiteX14" fmla="*/ 400343 w 5969143"/>
              <a:gd name="connsiteY14" fmla="*/ 2134821 h 6078165"/>
              <a:gd name="connsiteX15" fmla="*/ 686093 w 5969143"/>
              <a:gd name="connsiteY15" fmla="*/ 2034809 h 6078165"/>
              <a:gd name="connsiteX16" fmla="*/ 814681 w 5969143"/>
              <a:gd name="connsiteY16" fmla="*/ 1896696 h 6078165"/>
              <a:gd name="connsiteX17" fmla="*/ 1048043 w 5969143"/>
              <a:gd name="connsiteY17" fmla="*/ 1539509 h 6078165"/>
              <a:gd name="connsiteX18" fmla="*/ 1257593 w 5969143"/>
              <a:gd name="connsiteY18" fmla="*/ 1268046 h 6078165"/>
              <a:gd name="connsiteX19" fmla="*/ 1443331 w 5969143"/>
              <a:gd name="connsiteY19" fmla="*/ 1077546 h 6078165"/>
              <a:gd name="connsiteX20" fmla="*/ 1714793 w 5969143"/>
              <a:gd name="connsiteY20" fmla="*/ 848946 h 6078165"/>
              <a:gd name="connsiteX21" fmla="*/ 2062456 w 5969143"/>
              <a:gd name="connsiteY21" fmla="*/ 563196 h 6078165"/>
              <a:gd name="connsiteX22" fmla="*/ 2405356 w 5969143"/>
              <a:gd name="connsiteY22" fmla="*/ 263159 h 6078165"/>
              <a:gd name="connsiteX23" fmla="*/ 2691106 w 5969143"/>
              <a:gd name="connsiteY23" fmla="*/ 15509 h 6078165"/>
              <a:gd name="connsiteX24" fmla="*/ 2762543 w 5969143"/>
              <a:gd name="connsiteY24" fmla="*/ 39321 h 6078165"/>
              <a:gd name="connsiteX25" fmla="*/ 2648243 w 5969143"/>
              <a:gd name="connsiteY25" fmla="*/ 148859 h 6078165"/>
              <a:gd name="connsiteX26" fmla="*/ 2519656 w 5969143"/>
              <a:gd name="connsiteY26" fmla="*/ 277446 h 6078165"/>
              <a:gd name="connsiteX27" fmla="*/ 2676818 w 5969143"/>
              <a:gd name="connsiteY27" fmla="*/ 520334 h 6078165"/>
              <a:gd name="connsiteX28" fmla="*/ 2929231 w 5969143"/>
              <a:gd name="connsiteY28" fmla="*/ 829896 h 6078165"/>
              <a:gd name="connsiteX29" fmla="*/ 3253081 w 5969143"/>
              <a:gd name="connsiteY29" fmla="*/ 1201371 h 6078165"/>
              <a:gd name="connsiteX30" fmla="*/ 3505493 w 5969143"/>
              <a:gd name="connsiteY30" fmla="*/ 991821 h 6078165"/>
              <a:gd name="connsiteX31" fmla="*/ 4057943 w 5969143"/>
              <a:gd name="connsiteY31" fmla="*/ 1382346 h 6078165"/>
              <a:gd name="connsiteX32" fmla="*/ 5043780 w 5969143"/>
              <a:gd name="connsiteY32" fmla="*/ 1182322 h 6078165"/>
              <a:gd name="connsiteX33" fmla="*/ 5858168 w 5969143"/>
              <a:gd name="connsiteY33" fmla="*/ 334596 h 6078165"/>
              <a:gd name="connsiteX34" fmla="*/ 5967706 w 5969143"/>
              <a:gd name="connsiteY34" fmla="*/ 325072 h 6078165"/>
              <a:gd name="connsiteX35" fmla="*/ 5796255 w 5969143"/>
              <a:gd name="connsiteY35" fmla="*/ 556053 h 6078165"/>
              <a:gd name="connsiteX36" fmla="*/ 5165225 w 5969143"/>
              <a:gd name="connsiteY36" fmla="*/ 1182322 h 6078165"/>
              <a:gd name="connsiteX37" fmla="*/ 3610269 w 5969143"/>
              <a:gd name="connsiteY37" fmla="*/ 2577733 h 6078165"/>
              <a:gd name="connsiteX38" fmla="*/ 3148307 w 5969143"/>
              <a:gd name="connsiteY38" fmla="*/ 2291982 h 6078165"/>
              <a:gd name="connsiteX39" fmla="*/ 3134018 w 5969143"/>
              <a:gd name="connsiteY39" fmla="*/ 1253759 h 6078165"/>
              <a:gd name="connsiteX40" fmla="*/ 2448218 w 5969143"/>
              <a:gd name="connsiteY40" fmla="*/ 429845 h 6078165"/>
              <a:gd name="connsiteX41" fmla="*/ 1905293 w 5969143"/>
              <a:gd name="connsiteY41" fmla="*/ 925145 h 6078165"/>
              <a:gd name="connsiteX42" fmla="*/ 2214856 w 5969143"/>
              <a:gd name="connsiteY42" fmla="*/ 2139583 h 6078165"/>
              <a:gd name="connsiteX43" fmla="*/ 1829094 w 5969143"/>
              <a:gd name="connsiteY43" fmla="*/ 2301509 h 6078165"/>
              <a:gd name="connsiteX44" fmla="*/ 1786232 w 5969143"/>
              <a:gd name="connsiteY44" fmla="*/ 2582495 h 6078165"/>
              <a:gd name="connsiteX45" fmla="*/ 852780 w 5969143"/>
              <a:gd name="connsiteY45" fmla="*/ 2587256 h 6078165"/>
              <a:gd name="connsiteX46" fmla="*/ 852781 w 5969143"/>
              <a:gd name="connsiteY46" fmla="*/ 2391996 h 6078165"/>
              <a:gd name="connsiteX47" fmla="*/ 1695743 w 5969143"/>
              <a:gd name="connsiteY47" fmla="*/ 2387233 h 6078165"/>
              <a:gd name="connsiteX48" fmla="*/ 1910056 w 5969143"/>
              <a:gd name="connsiteY48" fmla="*/ 2158633 h 6078165"/>
              <a:gd name="connsiteX49" fmla="*/ 2038642 w 5969143"/>
              <a:gd name="connsiteY49" fmla="*/ 2077670 h 6078165"/>
              <a:gd name="connsiteX50" fmla="*/ 2052931 w 5969143"/>
              <a:gd name="connsiteY50" fmla="*/ 1772870 h 6078165"/>
              <a:gd name="connsiteX51" fmla="*/ 1991019 w 5969143"/>
              <a:gd name="connsiteY51" fmla="*/ 1506171 h 6078165"/>
              <a:gd name="connsiteX52" fmla="*/ 1443331 w 5969143"/>
              <a:gd name="connsiteY52" fmla="*/ 1677620 h 6078165"/>
              <a:gd name="connsiteX53" fmla="*/ 995655 w 5969143"/>
              <a:gd name="connsiteY53" fmla="*/ 1968133 h 6078165"/>
              <a:gd name="connsiteX54" fmla="*/ 824207 w 5969143"/>
              <a:gd name="connsiteY54" fmla="*/ 2296745 h 6078165"/>
              <a:gd name="connsiteX55" fmla="*/ 671805 w 5969143"/>
              <a:gd name="connsiteY55" fmla="*/ 2982545 h 6078165"/>
              <a:gd name="connsiteX56" fmla="*/ 714669 w 5969143"/>
              <a:gd name="connsiteY56" fmla="*/ 3801695 h 6078165"/>
              <a:gd name="connsiteX57" fmla="*/ 776581 w 5969143"/>
              <a:gd name="connsiteY57" fmla="*/ 4192218 h 6078165"/>
              <a:gd name="connsiteX58" fmla="*/ 800393 w 5969143"/>
              <a:gd name="connsiteY58" fmla="*/ 4606555 h 6078165"/>
              <a:gd name="connsiteX59" fmla="*/ 728955 w 5969143"/>
              <a:gd name="connsiteY59" fmla="*/ 5335218 h 6078165"/>
              <a:gd name="connsiteX60" fmla="*/ 633706 w 5969143"/>
              <a:gd name="connsiteY60" fmla="*/ 5759079 h 6078165"/>
              <a:gd name="connsiteX61" fmla="*/ 995656 w 5969143"/>
              <a:gd name="connsiteY61" fmla="*/ 5801941 h 6078165"/>
              <a:gd name="connsiteX62" fmla="*/ 1005181 w 5969143"/>
              <a:gd name="connsiteY62" fmla="*/ 5930529 h 6078165"/>
              <a:gd name="connsiteX63" fmla="*/ 628943 w 5969143"/>
              <a:gd name="connsiteY63" fmla="*/ 5921003 h 6078165"/>
              <a:gd name="connsiteX64" fmla="*/ 605131 w 5969143"/>
              <a:gd name="connsiteY64" fmla="*/ 6078165 h 6078165"/>
              <a:gd name="connsiteX0" fmla="*/ 1038518 w 5969143"/>
              <a:gd name="connsiteY0" fmla="*/ 1768109 h 6078165"/>
              <a:gd name="connsiteX1" fmla="*/ 1167106 w 5969143"/>
              <a:gd name="connsiteY1" fmla="*/ 1606184 h 6078165"/>
              <a:gd name="connsiteX2" fmla="*/ 1290931 w 5969143"/>
              <a:gd name="connsiteY2" fmla="*/ 1487121 h 6078165"/>
              <a:gd name="connsiteX3" fmla="*/ 1476668 w 5969143"/>
              <a:gd name="connsiteY3" fmla="*/ 1291859 h 6078165"/>
              <a:gd name="connsiteX4" fmla="*/ 1471906 w 5969143"/>
              <a:gd name="connsiteY4" fmla="*/ 1234709 h 6078165"/>
              <a:gd name="connsiteX5" fmla="*/ 1381418 w 5969143"/>
              <a:gd name="connsiteY5" fmla="*/ 1320434 h 6078165"/>
              <a:gd name="connsiteX6" fmla="*/ 1305218 w 5969143"/>
              <a:gd name="connsiteY6" fmla="*/ 1401396 h 6078165"/>
              <a:gd name="connsiteX7" fmla="*/ 1100431 w 5969143"/>
              <a:gd name="connsiteY7" fmla="*/ 1610946 h 6078165"/>
              <a:gd name="connsiteX8" fmla="*/ 831350 w 5969143"/>
              <a:gd name="connsiteY8" fmla="*/ 2003852 h 6078165"/>
              <a:gd name="connsiteX9" fmla="*/ 609893 w 5969143"/>
              <a:gd name="connsiteY9" fmla="*/ 2153871 h 6078165"/>
              <a:gd name="connsiteX10" fmla="*/ 319381 w 5969143"/>
              <a:gd name="connsiteY10" fmla="*/ 2249121 h 6078165"/>
              <a:gd name="connsiteX11" fmla="*/ 28868 w 5969143"/>
              <a:gd name="connsiteY11" fmla="*/ 2249121 h 6078165"/>
              <a:gd name="connsiteX12" fmla="*/ 33631 w 5969143"/>
              <a:gd name="connsiteY12" fmla="*/ 2153871 h 6078165"/>
              <a:gd name="connsiteX13" fmla="*/ 233656 w 5969143"/>
              <a:gd name="connsiteY13" fmla="*/ 2149109 h 6078165"/>
              <a:gd name="connsiteX14" fmla="*/ 400343 w 5969143"/>
              <a:gd name="connsiteY14" fmla="*/ 2134821 h 6078165"/>
              <a:gd name="connsiteX15" fmla="*/ 686093 w 5969143"/>
              <a:gd name="connsiteY15" fmla="*/ 2034809 h 6078165"/>
              <a:gd name="connsiteX16" fmla="*/ 814681 w 5969143"/>
              <a:gd name="connsiteY16" fmla="*/ 1896696 h 6078165"/>
              <a:gd name="connsiteX17" fmla="*/ 1048043 w 5969143"/>
              <a:gd name="connsiteY17" fmla="*/ 1539509 h 6078165"/>
              <a:gd name="connsiteX18" fmla="*/ 1257593 w 5969143"/>
              <a:gd name="connsiteY18" fmla="*/ 1268046 h 6078165"/>
              <a:gd name="connsiteX19" fmla="*/ 1443331 w 5969143"/>
              <a:gd name="connsiteY19" fmla="*/ 1077546 h 6078165"/>
              <a:gd name="connsiteX20" fmla="*/ 1714793 w 5969143"/>
              <a:gd name="connsiteY20" fmla="*/ 848946 h 6078165"/>
              <a:gd name="connsiteX21" fmla="*/ 2062456 w 5969143"/>
              <a:gd name="connsiteY21" fmla="*/ 563196 h 6078165"/>
              <a:gd name="connsiteX22" fmla="*/ 2405356 w 5969143"/>
              <a:gd name="connsiteY22" fmla="*/ 263159 h 6078165"/>
              <a:gd name="connsiteX23" fmla="*/ 2691106 w 5969143"/>
              <a:gd name="connsiteY23" fmla="*/ 15509 h 6078165"/>
              <a:gd name="connsiteX24" fmla="*/ 2762543 w 5969143"/>
              <a:gd name="connsiteY24" fmla="*/ 39321 h 6078165"/>
              <a:gd name="connsiteX25" fmla="*/ 2648243 w 5969143"/>
              <a:gd name="connsiteY25" fmla="*/ 148859 h 6078165"/>
              <a:gd name="connsiteX26" fmla="*/ 2519656 w 5969143"/>
              <a:gd name="connsiteY26" fmla="*/ 277446 h 6078165"/>
              <a:gd name="connsiteX27" fmla="*/ 2676818 w 5969143"/>
              <a:gd name="connsiteY27" fmla="*/ 520334 h 6078165"/>
              <a:gd name="connsiteX28" fmla="*/ 2929231 w 5969143"/>
              <a:gd name="connsiteY28" fmla="*/ 829896 h 6078165"/>
              <a:gd name="connsiteX29" fmla="*/ 3253081 w 5969143"/>
              <a:gd name="connsiteY29" fmla="*/ 1201371 h 6078165"/>
              <a:gd name="connsiteX30" fmla="*/ 3505493 w 5969143"/>
              <a:gd name="connsiteY30" fmla="*/ 991821 h 6078165"/>
              <a:gd name="connsiteX31" fmla="*/ 4057943 w 5969143"/>
              <a:gd name="connsiteY31" fmla="*/ 1382346 h 6078165"/>
              <a:gd name="connsiteX32" fmla="*/ 5043780 w 5969143"/>
              <a:gd name="connsiteY32" fmla="*/ 1182322 h 6078165"/>
              <a:gd name="connsiteX33" fmla="*/ 5858168 w 5969143"/>
              <a:gd name="connsiteY33" fmla="*/ 334596 h 6078165"/>
              <a:gd name="connsiteX34" fmla="*/ 5967706 w 5969143"/>
              <a:gd name="connsiteY34" fmla="*/ 325072 h 6078165"/>
              <a:gd name="connsiteX35" fmla="*/ 5796255 w 5969143"/>
              <a:gd name="connsiteY35" fmla="*/ 556053 h 6078165"/>
              <a:gd name="connsiteX36" fmla="*/ 5165225 w 5969143"/>
              <a:gd name="connsiteY36" fmla="*/ 1182322 h 6078165"/>
              <a:gd name="connsiteX37" fmla="*/ 3610269 w 5969143"/>
              <a:gd name="connsiteY37" fmla="*/ 2577733 h 6078165"/>
              <a:gd name="connsiteX38" fmla="*/ 3148307 w 5969143"/>
              <a:gd name="connsiteY38" fmla="*/ 2291982 h 6078165"/>
              <a:gd name="connsiteX39" fmla="*/ 3134018 w 5969143"/>
              <a:gd name="connsiteY39" fmla="*/ 1253759 h 6078165"/>
              <a:gd name="connsiteX40" fmla="*/ 2448218 w 5969143"/>
              <a:gd name="connsiteY40" fmla="*/ 429845 h 6078165"/>
              <a:gd name="connsiteX41" fmla="*/ 1905293 w 5969143"/>
              <a:gd name="connsiteY41" fmla="*/ 925145 h 6078165"/>
              <a:gd name="connsiteX42" fmla="*/ 2214856 w 5969143"/>
              <a:gd name="connsiteY42" fmla="*/ 2139583 h 6078165"/>
              <a:gd name="connsiteX43" fmla="*/ 1829094 w 5969143"/>
              <a:gd name="connsiteY43" fmla="*/ 2301509 h 6078165"/>
              <a:gd name="connsiteX44" fmla="*/ 1786232 w 5969143"/>
              <a:gd name="connsiteY44" fmla="*/ 2582495 h 6078165"/>
              <a:gd name="connsiteX45" fmla="*/ 852780 w 5969143"/>
              <a:gd name="connsiteY45" fmla="*/ 2587256 h 6078165"/>
              <a:gd name="connsiteX46" fmla="*/ 852781 w 5969143"/>
              <a:gd name="connsiteY46" fmla="*/ 2391996 h 6078165"/>
              <a:gd name="connsiteX47" fmla="*/ 1695743 w 5969143"/>
              <a:gd name="connsiteY47" fmla="*/ 2387233 h 6078165"/>
              <a:gd name="connsiteX48" fmla="*/ 1910056 w 5969143"/>
              <a:gd name="connsiteY48" fmla="*/ 2158633 h 6078165"/>
              <a:gd name="connsiteX49" fmla="*/ 2038642 w 5969143"/>
              <a:gd name="connsiteY49" fmla="*/ 2077670 h 6078165"/>
              <a:gd name="connsiteX50" fmla="*/ 2052931 w 5969143"/>
              <a:gd name="connsiteY50" fmla="*/ 1772870 h 6078165"/>
              <a:gd name="connsiteX51" fmla="*/ 1991019 w 5969143"/>
              <a:gd name="connsiteY51" fmla="*/ 1506171 h 6078165"/>
              <a:gd name="connsiteX52" fmla="*/ 1443331 w 5969143"/>
              <a:gd name="connsiteY52" fmla="*/ 1677620 h 6078165"/>
              <a:gd name="connsiteX53" fmla="*/ 995655 w 5969143"/>
              <a:gd name="connsiteY53" fmla="*/ 1968133 h 6078165"/>
              <a:gd name="connsiteX54" fmla="*/ 824207 w 5969143"/>
              <a:gd name="connsiteY54" fmla="*/ 2296745 h 6078165"/>
              <a:gd name="connsiteX55" fmla="*/ 671805 w 5969143"/>
              <a:gd name="connsiteY55" fmla="*/ 2982545 h 6078165"/>
              <a:gd name="connsiteX56" fmla="*/ 714669 w 5969143"/>
              <a:gd name="connsiteY56" fmla="*/ 3801695 h 6078165"/>
              <a:gd name="connsiteX57" fmla="*/ 776581 w 5969143"/>
              <a:gd name="connsiteY57" fmla="*/ 4192218 h 6078165"/>
              <a:gd name="connsiteX58" fmla="*/ 800393 w 5969143"/>
              <a:gd name="connsiteY58" fmla="*/ 4606555 h 6078165"/>
              <a:gd name="connsiteX59" fmla="*/ 728955 w 5969143"/>
              <a:gd name="connsiteY59" fmla="*/ 5335218 h 6078165"/>
              <a:gd name="connsiteX60" fmla="*/ 633706 w 5969143"/>
              <a:gd name="connsiteY60" fmla="*/ 5759079 h 6078165"/>
              <a:gd name="connsiteX61" fmla="*/ 995656 w 5969143"/>
              <a:gd name="connsiteY61" fmla="*/ 5801941 h 6078165"/>
              <a:gd name="connsiteX62" fmla="*/ 1005181 w 5969143"/>
              <a:gd name="connsiteY62" fmla="*/ 5930529 h 6078165"/>
              <a:gd name="connsiteX63" fmla="*/ 628943 w 5969143"/>
              <a:gd name="connsiteY63" fmla="*/ 5921003 h 6078165"/>
              <a:gd name="connsiteX64" fmla="*/ 605131 w 5969143"/>
              <a:gd name="connsiteY64" fmla="*/ 6078165 h 6078165"/>
              <a:gd name="connsiteX0" fmla="*/ 1038518 w 5969143"/>
              <a:gd name="connsiteY0" fmla="*/ 1768109 h 6078165"/>
              <a:gd name="connsiteX1" fmla="*/ 1167106 w 5969143"/>
              <a:gd name="connsiteY1" fmla="*/ 1606184 h 6078165"/>
              <a:gd name="connsiteX2" fmla="*/ 1290931 w 5969143"/>
              <a:gd name="connsiteY2" fmla="*/ 1487121 h 6078165"/>
              <a:gd name="connsiteX3" fmla="*/ 1476668 w 5969143"/>
              <a:gd name="connsiteY3" fmla="*/ 1291859 h 6078165"/>
              <a:gd name="connsiteX4" fmla="*/ 1471906 w 5969143"/>
              <a:gd name="connsiteY4" fmla="*/ 1234709 h 6078165"/>
              <a:gd name="connsiteX5" fmla="*/ 1381418 w 5969143"/>
              <a:gd name="connsiteY5" fmla="*/ 1320434 h 6078165"/>
              <a:gd name="connsiteX6" fmla="*/ 1305218 w 5969143"/>
              <a:gd name="connsiteY6" fmla="*/ 1401396 h 6078165"/>
              <a:gd name="connsiteX7" fmla="*/ 1100431 w 5969143"/>
              <a:gd name="connsiteY7" fmla="*/ 1610946 h 6078165"/>
              <a:gd name="connsiteX8" fmla="*/ 831350 w 5969143"/>
              <a:gd name="connsiteY8" fmla="*/ 2003852 h 6078165"/>
              <a:gd name="connsiteX9" fmla="*/ 609893 w 5969143"/>
              <a:gd name="connsiteY9" fmla="*/ 2153871 h 6078165"/>
              <a:gd name="connsiteX10" fmla="*/ 319381 w 5969143"/>
              <a:gd name="connsiteY10" fmla="*/ 2249121 h 6078165"/>
              <a:gd name="connsiteX11" fmla="*/ 28868 w 5969143"/>
              <a:gd name="connsiteY11" fmla="*/ 2249121 h 6078165"/>
              <a:gd name="connsiteX12" fmla="*/ 33631 w 5969143"/>
              <a:gd name="connsiteY12" fmla="*/ 2153871 h 6078165"/>
              <a:gd name="connsiteX13" fmla="*/ 233656 w 5969143"/>
              <a:gd name="connsiteY13" fmla="*/ 2149109 h 6078165"/>
              <a:gd name="connsiteX14" fmla="*/ 400343 w 5969143"/>
              <a:gd name="connsiteY14" fmla="*/ 2134821 h 6078165"/>
              <a:gd name="connsiteX15" fmla="*/ 686093 w 5969143"/>
              <a:gd name="connsiteY15" fmla="*/ 2034809 h 6078165"/>
              <a:gd name="connsiteX16" fmla="*/ 814681 w 5969143"/>
              <a:gd name="connsiteY16" fmla="*/ 1896696 h 6078165"/>
              <a:gd name="connsiteX17" fmla="*/ 1048043 w 5969143"/>
              <a:gd name="connsiteY17" fmla="*/ 1539509 h 6078165"/>
              <a:gd name="connsiteX18" fmla="*/ 1257593 w 5969143"/>
              <a:gd name="connsiteY18" fmla="*/ 1268046 h 6078165"/>
              <a:gd name="connsiteX19" fmla="*/ 1443331 w 5969143"/>
              <a:gd name="connsiteY19" fmla="*/ 1077546 h 6078165"/>
              <a:gd name="connsiteX20" fmla="*/ 1714793 w 5969143"/>
              <a:gd name="connsiteY20" fmla="*/ 848946 h 6078165"/>
              <a:gd name="connsiteX21" fmla="*/ 2062456 w 5969143"/>
              <a:gd name="connsiteY21" fmla="*/ 563196 h 6078165"/>
              <a:gd name="connsiteX22" fmla="*/ 2405356 w 5969143"/>
              <a:gd name="connsiteY22" fmla="*/ 263159 h 6078165"/>
              <a:gd name="connsiteX23" fmla="*/ 2691106 w 5969143"/>
              <a:gd name="connsiteY23" fmla="*/ 15509 h 6078165"/>
              <a:gd name="connsiteX24" fmla="*/ 2762543 w 5969143"/>
              <a:gd name="connsiteY24" fmla="*/ 39321 h 6078165"/>
              <a:gd name="connsiteX25" fmla="*/ 2648243 w 5969143"/>
              <a:gd name="connsiteY25" fmla="*/ 148859 h 6078165"/>
              <a:gd name="connsiteX26" fmla="*/ 2519656 w 5969143"/>
              <a:gd name="connsiteY26" fmla="*/ 277446 h 6078165"/>
              <a:gd name="connsiteX27" fmla="*/ 2676818 w 5969143"/>
              <a:gd name="connsiteY27" fmla="*/ 520334 h 6078165"/>
              <a:gd name="connsiteX28" fmla="*/ 2929231 w 5969143"/>
              <a:gd name="connsiteY28" fmla="*/ 829896 h 6078165"/>
              <a:gd name="connsiteX29" fmla="*/ 3253081 w 5969143"/>
              <a:gd name="connsiteY29" fmla="*/ 1201371 h 6078165"/>
              <a:gd name="connsiteX30" fmla="*/ 3505493 w 5969143"/>
              <a:gd name="connsiteY30" fmla="*/ 991821 h 6078165"/>
              <a:gd name="connsiteX31" fmla="*/ 4057943 w 5969143"/>
              <a:gd name="connsiteY31" fmla="*/ 1382346 h 6078165"/>
              <a:gd name="connsiteX32" fmla="*/ 5043780 w 5969143"/>
              <a:gd name="connsiteY32" fmla="*/ 1182322 h 6078165"/>
              <a:gd name="connsiteX33" fmla="*/ 5858168 w 5969143"/>
              <a:gd name="connsiteY33" fmla="*/ 334596 h 6078165"/>
              <a:gd name="connsiteX34" fmla="*/ 5967706 w 5969143"/>
              <a:gd name="connsiteY34" fmla="*/ 325072 h 6078165"/>
              <a:gd name="connsiteX35" fmla="*/ 5796255 w 5969143"/>
              <a:gd name="connsiteY35" fmla="*/ 556053 h 6078165"/>
              <a:gd name="connsiteX36" fmla="*/ 5165225 w 5969143"/>
              <a:gd name="connsiteY36" fmla="*/ 1182322 h 6078165"/>
              <a:gd name="connsiteX37" fmla="*/ 3610269 w 5969143"/>
              <a:gd name="connsiteY37" fmla="*/ 2577733 h 6078165"/>
              <a:gd name="connsiteX38" fmla="*/ 3148307 w 5969143"/>
              <a:gd name="connsiteY38" fmla="*/ 2291982 h 6078165"/>
              <a:gd name="connsiteX39" fmla="*/ 3134018 w 5969143"/>
              <a:gd name="connsiteY39" fmla="*/ 1253759 h 6078165"/>
              <a:gd name="connsiteX40" fmla="*/ 2448218 w 5969143"/>
              <a:gd name="connsiteY40" fmla="*/ 429845 h 6078165"/>
              <a:gd name="connsiteX41" fmla="*/ 1905293 w 5969143"/>
              <a:gd name="connsiteY41" fmla="*/ 925145 h 6078165"/>
              <a:gd name="connsiteX42" fmla="*/ 2214856 w 5969143"/>
              <a:gd name="connsiteY42" fmla="*/ 2139583 h 6078165"/>
              <a:gd name="connsiteX43" fmla="*/ 1829094 w 5969143"/>
              <a:gd name="connsiteY43" fmla="*/ 2301509 h 6078165"/>
              <a:gd name="connsiteX44" fmla="*/ 1786232 w 5969143"/>
              <a:gd name="connsiteY44" fmla="*/ 2582495 h 6078165"/>
              <a:gd name="connsiteX45" fmla="*/ 852780 w 5969143"/>
              <a:gd name="connsiteY45" fmla="*/ 2587256 h 6078165"/>
              <a:gd name="connsiteX46" fmla="*/ 852781 w 5969143"/>
              <a:gd name="connsiteY46" fmla="*/ 2391996 h 6078165"/>
              <a:gd name="connsiteX47" fmla="*/ 1695743 w 5969143"/>
              <a:gd name="connsiteY47" fmla="*/ 2387233 h 6078165"/>
              <a:gd name="connsiteX48" fmla="*/ 1910056 w 5969143"/>
              <a:gd name="connsiteY48" fmla="*/ 2158633 h 6078165"/>
              <a:gd name="connsiteX49" fmla="*/ 2038642 w 5969143"/>
              <a:gd name="connsiteY49" fmla="*/ 2077670 h 6078165"/>
              <a:gd name="connsiteX50" fmla="*/ 2052931 w 5969143"/>
              <a:gd name="connsiteY50" fmla="*/ 1772870 h 6078165"/>
              <a:gd name="connsiteX51" fmla="*/ 1991019 w 5969143"/>
              <a:gd name="connsiteY51" fmla="*/ 1506171 h 6078165"/>
              <a:gd name="connsiteX52" fmla="*/ 1443331 w 5969143"/>
              <a:gd name="connsiteY52" fmla="*/ 1677620 h 6078165"/>
              <a:gd name="connsiteX53" fmla="*/ 995655 w 5969143"/>
              <a:gd name="connsiteY53" fmla="*/ 1968133 h 6078165"/>
              <a:gd name="connsiteX54" fmla="*/ 824207 w 5969143"/>
              <a:gd name="connsiteY54" fmla="*/ 2296745 h 6078165"/>
              <a:gd name="connsiteX55" fmla="*/ 671805 w 5969143"/>
              <a:gd name="connsiteY55" fmla="*/ 2982545 h 6078165"/>
              <a:gd name="connsiteX56" fmla="*/ 714669 w 5969143"/>
              <a:gd name="connsiteY56" fmla="*/ 3801695 h 6078165"/>
              <a:gd name="connsiteX57" fmla="*/ 776581 w 5969143"/>
              <a:gd name="connsiteY57" fmla="*/ 4192218 h 6078165"/>
              <a:gd name="connsiteX58" fmla="*/ 800393 w 5969143"/>
              <a:gd name="connsiteY58" fmla="*/ 4606555 h 6078165"/>
              <a:gd name="connsiteX59" fmla="*/ 728955 w 5969143"/>
              <a:gd name="connsiteY59" fmla="*/ 5335218 h 6078165"/>
              <a:gd name="connsiteX60" fmla="*/ 633706 w 5969143"/>
              <a:gd name="connsiteY60" fmla="*/ 5759079 h 6078165"/>
              <a:gd name="connsiteX61" fmla="*/ 995656 w 5969143"/>
              <a:gd name="connsiteY61" fmla="*/ 5801941 h 6078165"/>
              <a:gd name="connsiteX62" fmla="*/ 1005181 w 5969143"/>
              <a:gd name="connsiteY62" fmla="*/ 5930529 h 6078165"/>
              <a:gd name="connsiteX63" fmla="*/ 628943 w 5969143"/>
              <a:gd name="connsiteY63" fmla="*/ 5921003 h 6078165"/>
              <a:gd name="connsiteX64" fmla="*/ 605131 w 5969143"/>
              <a:gd name="connsiteY64" fmla="*/ 6078165 h 6078165"/>
              <a:gd name="connsiteX0" fmla="*/ 1038518 w 5969143"/>
              <a:gd name="connsiteY0" fmla="*/ 1768109 h 6078165"/>
              <a:gd name="connsiteX1" fmla="*/ 1167106 w 5969143"/>
              <a:gd name="connsiteY1" fmla="*/ 1606184 h 6078165"/>
              <a:gd name="connsiteX2" fmla="*/ 1290931 w 5969143"/>
              <a:gd name="connsiteY2" fmla="*/ 1487121 h 6078165"/>
              <a:gd name="connsiteX3" fmla="*/ 1476668 w 5969143"/>
              <a:gd name="connsiteY3" fmla="*/ 1291859 h 6078165"/>
              <a:gd name="connsiteX4" fmla="*/ 1471906 w 5969143"/>
              <a:gd name="connsiteY4" fmla="*/ 1234709 h 6078165"/>
              <a:gd name="connsiteX5" fmla="*/ 1381418 w 5969143"/>
              <a:gd name="connsiteY5" fmla="*/ 1320434 h 6078165"/>
              <a:gd name="connsiteX6" fmla="*/ 1305218 w 5969143"/>
              <a:gd name="connsiteY6" fmla="*/ 1401396 h 6078165"/>
              <a:gd name="connsiteX7" fmla="*/ 1100431 w 5969143"/>
              <a:gd name="connsiteY7" fmla="*/ 1610946 h 6078165"/>
              <a:gd name="connsiteX8" fmla="*/ 831350 w 5969143"/>
              <a:gd name="connsiteY8" fmla="*/ 2003852 h 6078165"/>
              <a:gd name="connsiteX9" fmla="*/ 605130 w 5969143"/>
              <a:gd name="connsiteY9" fmla="*/ 2161015 h 6078165"/>
              <a:gd name="connsiteX10" fmla="*/ 319381 w 5969143"/>
              <a:gd name="connsiteY10" fmla="*/ 2249121 h 6078165"/>
              <a:gd name="connsiteX11" fmla="*/ 28868 w 5969143"/>
              <a:gd name="connsiteY11" fmla="*/ 2249121 h 6078165"/>
              <a:gd name="connsiteX12" fmla="*/ 33631 w 5969143"/>
              <a:gd name="connsiteY12" fmla="*/ 2153871 h 6078165"/>
              <a:gd name="connsiteX13" fmla="*/ 233656 w 5969143"/>
              <a:gd name="connsiteY13" fmla="*/ 2149109 h 6078165"/>
              <a:gd name="connsiteX14" fmla="*/ 400343 w 5969143"/>
              <a:gd name="connsiteY14" fmla="*/ 2134821 h 6078165"/>
              <a:gd name="connsiteX15" fmla="*/ 686093 w 5969143"/>
              <a:gd name="connsiteY15" fmla="*/ 2034809 h 6078165"/>
              <a:gd name="connsiteX16" fmla="*/ 814681 w 5969143"/>
              <a:gd name="connsiteY16" fmla="*/ 1896696 h 6078165"/>
              <a:gd name="connsiteX17" fmla="*/ 1048043 w 5969143"/>
              <a:gd name="connsiteY17" fmla="*/ 1539509 h 6078165"/>
              <a:gd name="connsiteX18" fmla="*/ 1257593 w 5969143"/>
              <a:gd name="connsiteY18" fmla="*/ 1268046 h 6078165"/>
              <a:gd name="connsiteX19" fmla="*/ 1443331 w 5969143"/>
              <a:gd name="connsiteY19" fmla="*/ 1077546 h 6078165"/>
              <a:gd name="connsiteX20" fmla="*/ 1714793 w 5969143"/>
              <a:gd name="connsiteY20" fmla="*/ 848946 h 6078165"/>
              <a:gd name="connsiteX21" fmla="*/ 2062456 w 5969143"/>
              <a:gd name="connsiteY21" fmla="*/ 563196 h 6078165"/>
              <a:gd name="connsiteX22" fmla="*/ 2405356 w 5969143"/>
              <a:gd name="connsiteY22" fmla="*/ 263159 h 6078165"/>
              <a:gd name="connsiteX23" fmla="*/ 2691106 w 5969143"/>
              <a:gd name="connsiteY23" fmla="*/ 15509 h 6078165"/>
              <a:gd name="connsiteX24" fmla="*/ 2762543 w 5969143"/>
              <a:gd name="connsiteY24" fmla="*/ 39321 h 6078165"/>
              <a:gd name="connsiteX25" fmla="*/ 2648243 w 5969143"/>
              <a:gd name="connsiteY25" fmla="*/ 148859 h 6078165"/>
              <a:gd name="connsiteX26" fmla="*/ 2519656 w 5969143"/>
              <a:gd name="connsiteY26" fmla="*/ 277446 h 6078165"/>
              <a:gd name="connsiteX27" fmla="*/ 2676818 w 5969143"/>
              <a:gd name="connsiteY27" fmla="*/ 520334 h 6078165"/>
              <a:gd name="connsiteX28" fmla="*/ 2929231 w 5969143"/>
              <a:gd name="connsiteY28" fmla="*/ 829896 h 6078165"/>
              <a:gd name="connsiteX29" fmla="*/ 3253081 w 5969143"/>
              <a:gd name="connsiteY29" fmla="*/ 1201371 h 6078165"/>
              <a:gd name="connsiteX30" fmla="*/ 3505493 w 5969143"/>
              <a:gd name="connsiteY30" fmla="*/ 991821 h 6078165"/>
              <a:gd name="connsiteX31" fmla="*/ 4057943 w 5969143"/>
              <a:gd name="connsiteY31" fmla="*/ 1382346 h 6078165"/>
              <a:gd name="connsiteX32" fmla="*/ 5043780 w 5969143"/>
              <a:gd name="connsiteY32" fmla="*/ 1182322 h 6078165"/>
              <a:gd name="connsiteX33" fmla="*/ 5858168 w 5969143"/>
              <a:gd name="connsiteY33" fmla="*/ 334596 h 6078165"/>
              <a:gd name="connsiteX34" fmla="*/ 5967706 w 5969143"/>
              <a:gd name="connsiteY34" fmla="*/ 325072 h 6078165"/>
              <a:gd name="connsiteX35" fmla="*/ 5796255 w 5969143"/>
              <a:gd name="connsiteY35" fmla="*/ 556053 h 6078165"/>
              <a:gd name="connsiteX36" fmla="*/ 5165225 w 5969143"/>
              <a:gd name="connsiteY36" fmla="*/ 1182322 h 6078165"/>
              <a:gd name="connsiteX37" fmla="*/ 3610269 w 5969143"/>
              <a:gd name="connsiteY37" fmla="*/ 2577733 h 6078165"/>
              <a:gd name="connsiteX38" fmla="*/ 3148307 w 5969143"/>
              <a:gd name="connsiteY38" fmla="*/ 2291982 h 6078165"/>
              <a:gd name="connsiteX39" fmla="*/ 3134018 w 5969143"/>
              <a:gd name="connsiteY39" fmla="*/ 1253759 h 6078165"/>
              <a:gd name="connsiteX40" fmla="*/ 2448218 w 5969143"/>
              <a:gd name="connsiteY40" fmla="*/ 429845 h 6078165"/>
              <a:gd name="connsiteX41" fmla="*/ 1905293 w 5969143"/>
              <a:gd name="connsiteY41" fmla="*/ 925145 h 6078165"/>
              <a:gd name="connsiteX42" fmla="*/ 2214856 w 5969143"/>
              <a:gd name="connsiteY42" fmla="*/ 2139583 h 6078165"/>
              <a:gd name="connsiteX43" fmla="*/ 1829094 w 5969143"/>
              <a:gd name="connsiteY43" fmla="*/ 2301509 h 6078165"/>
              <a:gd name="connsiteX44" fmla="*/ 1786232 w 5969143"/>
              <a:gd name="connsiteY44" fmla="*/ 2582495 h 6078165"/>
              <a:gd name="connsiteX45" fmla="*/ 852780 w 5969143"/>
              <a:gd name="connsiteY45" fmla="*/ 2587256 h 6078165"/>
              <a:gd name="connsiteX46" fmla="*/ 852781 w 5969143"/>
              <a:gd name="connsiteY46" fmla="*/ 2391996 h 6078165"/>
              <a:gd name="connsiteX47" fmla="*/ 1695743 w 5969143"/>
              <a:gd name="connsiteY47" fmla="*/ 2387233 h 6078165"/>
              <a:gd name="connsiteX48" fmla="*/ 1910056 w 5969143"/>
              <a:gd name="connsiteY48" fmla="*/ 2158633 h 6078165"/>
              <a:gd name="connsiteX49" fmla="*/ 2038642 w 5969143"/>
              <a:gd name="connsiteY49" fmla="*/ 2077670 h 6078165"/>
              <a:gd name="connsiteX50" fmla="*/ 2052931 w 5969143"/>
              <a:gd name="connsiteY50" fmla="*/ 1772870 h 6078165"/>
              <a:gd name="connsiteX51" fmla="*/ 1991019 w 5969143"/>
              <a:gd name="connsiteY51" fmla="*/ 1506171 h 6078165"/>
              <a:gd name="connsiteX52" fmla="*/ 1443331 w 5969143"/>
              <a:gd name="connsiteY52" fmla="*/ 1677620 h 6078165"/>
              <a:gd name="connsiteX53" fmla="*/ 995655 w 5969143"/>
              <a:gd name="connsiteY53" fmla="*/ 1968133 h 6078165"/>
              <a:gd name="connsiteX54" fmla="*/ 824207 w 5969143"/>
              <a:gd name="connsiteY54" fmla="*/ 2296745 h 6078165"/>
              <a:gd name="connsiteX55" fmla="*/ 671805 w 5969143"/>
              <a:gd name="connsiteY55" fmla="*/ 2982545 h 6078165"/>
              <a:gd name="connsiteX56" fmla="*/ 714669 w 5969143"/>
              <a:gd name="connsiteY56" fmla="*/ 3801695 h 6078165"/>
              <a:gd name="connsiteX57" fmla="*/ 776581 w 5969143"/>
              <a:gd name="connsiteY57" fmla="*/ 4192218 h 6078165"/>
              <a:gd name="connsiteX58" fmla="*/ 800393 w 5969143"/>
              <a:gd name="connsiteY58" fmla="*/ 4606555 h 6078165"/>
              <a:gd name="connsiteX59" fmla="*/ 728955 w 5969143"/>
              <a:gd name="connsiteY59" fmla="*/ 5335218 h 6078165"/>
              <a:gd name="connsiteX60" fmla="*/ 633706 w 5969143"/>
              <a:gd name="connsiteY60" fmla="*/ 5759079 h 6078165"/>
              <a:gd name="connsiteX61" fmla="*/ 995656 w 5969143"/>
              <a:gd name="connsiteY61" fmla="*/ 5801941 h 6078165"/>
              <a:gd name="connsiteX62" fmla="*/ 1005181 w 5969143"/>
              <a:gd name="connsiteY62" fmla="*/ 5930529 h 6078165"/>
              <a:gd name="connsiteX63" fmla="*/ 628943 w 5969143"/>
              <a:gd name="connsiteY63" fmla="*/ 5921003 h 6078165"/>
              <a:gd name="connsiteX64" fmla="*/ 605131 w 5969143"/>
              <a:gd name="connsiteY64" fmla="*/ 6078165 h 6078165"/>
              <a:gd name="connsiteX0" fmla="*/ 1038518 w 5969143"/>
              <a:gd name="connsiteY0" fmla="*/ 1768109 h 6078165"/>
              <a:gd name="connsiteX1" fmla="*/ 1167106 w 5969143"/>
              <a:gd name="connsiteY1" fmla="*/ 1606184 h 6078165"/>
              <a:gd name="connsiteX2" fmla="*/ 1290931 w 5969143"/>
              <a:gd name="connsiteY2" fmla="*/ 1487121 h 6078165"/>
              <a:gd name="connsiteX3" fmla="*/ 1476668 w 5969143"/>
              <a:gd name="connsiteY3" fmla="*/ 1291859 h 6078165"/>
              <a:gd name="connsiteX4" fmla="*/ 1493337 w 5969143"/>
              <a:gd name="connsiteY4" fmla="*/ 1237091 h 6078165"/>
              <a:gd name="connsiteX5" fmla="*/ 1381418 w 5969143"/>
              <a:gd name="connsiteY5" fmla="*/ 1320434 h 6078165"/>
              <a:gd name="connsiteX6" fmla="*/ 1305218 w 5969143"/>
              <a:gd name="connsiteY6" fmla="*/ 1401396 h 6078165"/>
              <a:gd name="connsiteX7" fmla="*/ 1100431 w 5969143"/>
              <a:gd name="connsiteY7" fmla="*/ 1610946 h 6078165"/>
              <a:gd name="connsiteX8" fmla="*/ 831350 w 5969143"/>
              <a:gd name="connsiteY8" fmla="*/ 2003852 h 6078165"/>
              <a:gd name="connsiteX9" fmla="*/ 605130 w 5969143"/>
              <a:gd name="connsiteY9" fmla="*/ 2161015 h 6078165"/>
              <a:gd name="connsiteX10" fmla="*/ 319381 w 5969143"/>
              <a:gd name="connsiteY10" fmla="*/ 2249121 h 6078165"/>
              <a:gd name="connsiteX11" fmla="*/ 28868 w 5969143"/>
              <a:gd name="connsiteY11" fmla="*/ 2249121 h 6078165"/>
              <a:gd name="connsiteX12" fmla="*/ 33631 w 5969143"/>
              <a:gd name="connsiteY12" fmla="*/ 2153871 h 6078165"/>
              <a:gd name="connsiteX13" fmla="*/ 233656 w 5969143"/>
              <a:gd name="connsiteY13" fmla="*/ 2149109 h 6078165"/>
              <a:gd name="connsiteX14" fmla="*/ 400343 w 5969143"/>
              <a:gd name="connsiteY14" fmla="*/ 2134821 h 6078165"/>
              <a:gd name="connsiteX15" fmla="*/ 686093 w 5969143"/>
              <a:gd name="connsiteY15" fmla="*/ 2034809 h 6078165"/>
              <a:gd name="connsiteX16" fmla="*/ 814681 w 5969143"/>
              <a:gd name="connsiteY16" fmla="*/ 1896696 h 6078165"/>
              <a:gd name="connsiteX17" fmla="*/ 1048043 w 5969143"/>
              <a:gd name="connsiteY17" fmla="*/ 1539509 h 6078165"/>
              <a:gd name="connsiteX18" fmla="*/ 1257593 w 5969143"/>
              <a:gd name="connsiteY18" fmla="*/ 1268046 h 6078165"/>
              <a:gd name="connsiteX19" fmla="*/ 1443331 w 5969143"/>
              <a:gd name="connsiteY19" fmla="*/ 1077546 h 6078165"/>
              <a:gd name="connsiteX20" fmla="*/ 1714793 w 5969143"/>
              <a:gd name="connsiteY20" fmla="*/ 848946 h 6078165"/>
              <a:gd name="connsiteX21" fmla="*/ 2062456 w 5969143"/>
              <a:gd name="connsiteY21" fmla="*/ 563196 h 6078165"/>
              <a:gd name="connsiteX22" fmla="*/ 2405356 w 5969143"/>
              <a:gd name="connsiteY22" fmla="*/ 263159 h 6078165"/>
              <a:gd name="connsiteX23" fmla="*/ 2691106 w 5969143"/>
              <a:gd name="connsiteY23" fmla="*/ 15509 h 6078165"/>
              <a:gd name="connsiteX24" fmla="*/ 2762543 w 5969143"/>
              <a:gd name="connsiteY24" fmla="*/ 39321 h 6078165"/>
              <a:gd name="connsiteX25" fmla="*/ 2648243 w 5969143"/>
              <a:gd name="connsiteY25" fmla="*/ 148859 h 6078165"/>
              <a:gd name="connsiteX26" fmla="*/ 2519656 w 5969143"/>
              <a:gd name="connsiteY26" fmla="*/ 277446 h 6078165"/>
              <a:gd name="connsiteX27" fmla="*/ 2676818 w 5969143"/>
              <a:gd name="connsiteY27" fmla="*/ 520334 h 6078165"/>
              <a:gd name="connsiteX28" fmla="*/ 2929231 w 5969143"/>
              <a:gd name="connsiteY28" fmla="*/ 829896 h 6078165"/>
              <a:gd name="connsiteX29" fmla="*/ 3253081 w 5969143"/>
              <a:gd name="connsiteY29" fmla="*/ 1201371 h 6078165"/>
              <a:gd name="connsiteX30" fmla="*/ 3505493 w 5969143"/>
              <a:gd name="connsiteY30" fmla="*/ 991821 h 6078165"/>
              <a:gd name="connsiteX31" fmla="*/ 4057943 w 5969143"/>
              <a:gd name="connsiteY31" fmla="*/ 1382346 h 6078165"/>
              <a:gd name="connsiteX32" fmla="*/ 5043780 w 5969143"/>
              <a:gd name="connsiteY32" fmla="*/ 1182322 h 6078165"/>
              <a:gd name="connsiteX33" fmla="*/ 5858168 w 5969143"/>
              <a:gd name="connsiteY33" fmla="*/ 334596 h 6078165"/>
              <a:gd name="connsiteX34" fmla="*/ 5967706 w 5969143"/>
              <a:gd name="connsiteY34" fmla="*/ 325072 h 6078165"/>
              <a:gd name="connsiteX35" fmla="*/ 5796255 w 5969143"/>
              <a:gd name="connsiteY35" fmla="*/ 556053 h 6078165"/>
              <a:gd name="connsiteX36" fmla="*/ 5165225 w 5969143"/>
              <a:gd name="connsiteY36" fmla="*/ 1182322 h 6078165"/>
              <a:gd name="connsiteX37" fmla="*/ 3610269 w 5969143"/>
              <a:gd name="connsiteY37" fmla="*/ 2577733 h 6078165"/>
              <a:gd name="connsiteX38" fmla="*/ 3148307 w 5969143"/>
              <a:gd name="connsiteY38" fmla="*/ 2291982 h 6078165"/>
              <a:gd name="connsiteX39" fmla="*/ 3134018 w 5969143"/>
              <a:gd name="connsiteY39" fmla="*/ 1253759 h 6078165"/>
              <a:gd name="connsiteX40" fmla="*/ 2448218 w 5969143"/>
              <a:gd name="connsiteY40" fmla="*/ 429845 h 6078165"/>
              <a:gd name="connsiteX41" fmla="*/ 1905293 w 5969143"/>
              <a:gd name="connsiteY41" fmla="*/ 925145 h 6078165"/>
              <a:gd name="connsiteX42" fmla="*/ 2214856 w 5969143"/>
              <a:gd name="connsiteY42" fmla="*/ 2139583 h 6078165"/>
              <a:gd name="connsiteX43" fmla="*/ 1829094 w 5969143"/>
              <a:gd name="connsiteY43" fmla="*/ 2301509 h 6078165"/>
              <a:gd name="connsiteX44" fmla="*/ 1786232 w 5969143"/>
              <a:gd name="connsiteY44" fmla="*/ 2582495 h 6078165"/>
              <a:gd name="connsiteX45" fmla="*/ 852780 w 5969143"/>
              <a:gd name="connsiteY45" fmla="*/ 2587256 h 6078165"/>
              <a:gd name="connsiteX46" fmla="*/ 852781 w 5969143"/>
              <a:gd name="connsiteY46" fmla="*/ 2391996 h 6078165"/>
              <a:gd name="connsiteX47" fmla="*/ 1695743 w 5969143"/>
              <a:gd name="connsiteY47" fmla="*/ 2387233 h 6078165"/>
              <a:gd name="connsiteX48" fmla="*/ 1910056 w 5969143"/>
              <a:gd name="connsiteY48" fmla="*/ 2158633 h 6078165"/>
              <a:gd name="connsiteX49" fmla="*/ 2038642 w 5969143"/>
              <a:gd name="connsiteY49" fmla="*/ 2077670 h 6078165"/>
              <a:gd name="connsiteX50" fmla="*/ 2052931 w 5969143"/>
              <a:gd name="connsiteY50" fmla="*/ 1772870 h 6078165"/>
              <a:gd name="connsiteX51" fmla="*/ 1991019 w 5969143"/>
              <a:gd name="connsiteY51" fmla="*/ 1506171 h 6078165"/>
              <a:gd name="connsiteX52" fmla="*/ 1443331 w 5969143"/>
              <a:gd name="connsiteY52" fmla="*/ 1677620 h 6078165"/>
              <a:gd name="connsiteX53" fmla="*/ 995655 w 5969143"/>
              <a:gd name="connsiteY53" fmla="*/ 1968133 h 6078165"/>
              <a:gd name="connsiteX54" fmla="*/ 824207 w 5969143"/>
              <a:gd name="connsiteY54" fmla="*/ 2296745 h 6078165"/>
              <a:gd name="connsiteX55" fmla="*/ 671805 w 5969143"/>
              <a:gd name="connsiteY55" fmla="*/ 2982545 h 6078165"/>
              <a:gd name="connsiteX56" fmla="*/ 714669 w 5969143"/>
              <a:gd name="connsiteY56" fmla="*/ 3801695 h 6078165"/>
              <a:gd name="connsiteX57" fmla="*/ 776581 w 5969143"/>
              <a:gd name="connsiteY57" fmla="*/ 4192218 h 6078165"/>
              <a:gd name="connsiteX58" fmla="*/ 800393 w 5969143"/>
              <a:gd name="connsiteY58" fmla="*/ 4606555 h 6078165"/>
              <a:gd name="connsiteX59" fmla="*/ 728955 w 5969143"/>
              <a:gd name="connsiteY59" fmla="*/ 5335218 h 6078165"/>
              <a:gd name="connsiteX60" fmla="*/ 633706 w 5969143"/>
              <a:gd name="connsiteY60" fmla="*/ 5759079 h 6078165"/>
              <a:gd name="connsiteX61" fmla="*/ 995656 w 5969143"/>
              <a:gd name="connsiteY61" fmla="*/ 5801941 h 6078165"/>
              <a:gd name="connsiteX62" fmla="*/ 1005181 w 5969143"/>
              <a:gd name="connsiteY62" fmla="*/ 5930529 h 6078165"/>
              <a:gd name="connsiteX63" fmla="*/ 628943 w 5969143"/>
              <a:gd name="connsiteY63" fmla="*/ 5921003 h 6078165"/>
              <a:gd name="connsiteX64" fmla="*/ 605131 w 5969143"/>
              <a:gd name="connsiteY64" fmla="*/ 6078165 h 6078165"/>
              <a:gd name="connsiteX0" fmla="*/ 1038518 w 5969143"/>
              <a:gd name="connsiteY0" fmla="*/ 1768109 h 6078165"/>
              <a:gd name="connsiteX1" fmla="*/ 1167106 w 5969143"/>
              <a:gd name="connsiteY1" fmla="*/ 1606184 h 6078165"/>
              <a:gd name="connsiteX2" fmla="*/ 1290931 w 5969143"/>
              <a:gd name="connsiteY2" fmla="*/ 1487121 h 6078165"/>
              <a:gd name="connsiteX3" fmla="*/ 1476668 w 5969143"/>
              <a:gd name="connsiteY3" fmla="*/ 1291859 h 6078165"/>
              <a:gd name="connsiteX4" fmla="*/ 1493337 w 5969143"/>
              <a:gd name="connsiteY4" fmla="*/ 1237091 h 6078165"/>
              <a:gd name="connsiteX5" fmla="*/ 1381418 w 5969143"/>
              <a:gd name="connsiteY5" fmla="*/ 1320434 h 6078165"/>
              <a:gd name="connsiteX6" fmla="*/ 1305218 w 5969143"/>
              <a:gd name="connsiteY6" fmla="*/ 1401396 h 6078165"/>
              <a:gd name="connsiteX7" fmla="*/ 1100431 w 5969143"/>
              <a:gd name="connsiteY7" fmla="*/ 1610946 h 6078165"/>
              <a:gd name="connsiteX8" fmla="*/ 831350 w 5969143"/>
              <a:gd name="connsiteY8" fmla="*/ 2003852 h 6078165"/>
              <a:gd name="connsiteX9" fmla="*/ 605130 w 5969143"/>
              <a:gd name="connsiteY9" fmla="*/ 2161015 h 6078165"/>
              <a:gd name="connsiteX10" fmla="*/ 319381 w 5969143"/>
              <a:gd name="connsiteY10" fmla="*/ 2249121 h 6078165"/>
              <a:gd name="connsiteX11" fmla="*/ 28868 w 5969143"/>
              <a:gd name="connsiteY11" fmla="*/ 2249121 h 6078165"/>
              <a:gd name="connsiteX12" fmla="*/ 33631 w 5969143"/>
              <a:gd name="connsiteY12" fmla="*/ 2153871 h 6078165"/>
              <a:gd name="connsiteX13" fmla="*/ 233656 w 5969143"/>
              <a:gd name="connsiteY13" fmla="*/ 2149109 h 6078165"/>
              <a:gd name="connsiteX14" fmla="*/ 400343 w 5969143"/>
              <a:gd name="connsiteY14" fmla="*/ 2134821 h 6078165"/>
              <a:gd name="connsiteX15" fmla="*/ 686093 w 5969143"/>
              <a:gd name="connsiteY15" fmla="*/ 2034809 h 6078165"/>
              <a:gd name="connsiteX16" fmla="*/ 814681 w 5969143"/>
              <a:gd name="connsiteY16" fmla="*/ 1896696 h 6078165"/>
              <a:gd name="connsiteX17" fmla="*/ 1048043 w 5969143"/>
              <a:gd name="connsiteY17" fmla="*/ 1539509 h 6078165"/>
              <a:gd name="connsiteX18" fmla="*/ 1257593 w 5969143"/>
              <a:gd name="connsiteY18" fmla="*/ 1268046 h 6078165"/>
              <a:gd name="connsiteX19" fmla="*/ 1443331 w 5969143"/>
              <a:gd name="connsiteY19" fmla="*/ 1077546 h 6078165"/>
              <a:gd name="connsiteX20" fmla="*/ 1714793 w 5969143"/>
              <a:gd name="connsiteY20" fmla="*/ 848946 h 6078165"/>
              <a:gd name="connsiteX21" fmla="*/ 2062456 w 5969143"/>
              <a:gd name="connsiteY21" fmla="*/ 563196 h 6078165"/>
              <a:gd name="connsiteX22" fmla="*/ 2405356 w 5969143"/>
              <a:gd name="connsiteY22" fmla="*/ 263159 h 6078165"/>
              <a:gd name="connsiteX23" fmla="*/ 2691106 w 5969143"/>
              <a:gd name="connsiteY23" fmla="*/ 15509 h 6078165"/>
              <a:gd name="connsiteX24" fmla="*/ 2762543 w 5969143"/>
              <a:gd name="connsiteY24" fmla="*/ 39321 h 6078165"/>
              <a:gd name="connsiteX25" fmla="*/ 2648243 w 5969143"/>
              <a:gd name="connsiteY25" fmla="*/ 148859 h 6078165"/>
              <a:gd name="connsiteX26" fmla="*/ 2519656 w 5969143"/>
              <a:gd name="connsiteY26" fmla="*/ 277446 h 6078165"/>
              <a:gd name="connsiteX27" fmla="*/ 2676818 w 5969143"/>
              <a:gd name="connsiteY27" fmla="*/ 520334 h 6078165"/>
              <a:gd name="connsiteX28" fmla="*/ 2929231 w 5969143"/>
              <a:gd name="connsiteY28" fmla="*/ 829896 h 6078165"/>
              <a:gd name="connsiteX29" fmla="*/ 3253081 w 5969143"/>
              <a:gd name="connsiteY29" fmla="*/ 1201371 h 6078165"/>
              <a:gd name="connsiteX30" fmla="*/ 3505493 w 5969143"/>
              <a:gd name="connsiteY30" fmla="*/ 991821 h 6078165"/>
              <a:gd name="connsiteX31" fmla="*/ 4057943 w 5969143"/>
              <a:gd name="connsiteY31" fmla="*/ 1382346 h 6078165"/>
              <a:gd name="connsiteX32" fmla="*/ 5043780 w 5969143"/>
              <a:gd name="connsiteY32" fmla="*/ 1182322 h 6078165"/>
              <a:gd name="connsiteX33" fmla="*/ 5858168 w 5969143"/>
              <a:gd name="connsiteY33" fmla="*/ 334596 h 6078165"/>
              <a:gd name="connsiteX34" fmla="*/ 5967706 w 5969143"/>
              <a:gd name="connsiteY34" fmla="*/ 325072 h 6078165"/>
              <a:gd name="connsiteX35" fmla="*/ 5796255 w 5969143"/>
              <a:gd name="connsiteY35" fmla="*/ 556053 h 6078165"/>
              <a:gd name="connsiteX36" fmla="*/ 5165225 w 5969143"/>
              <a:gd name="connsiteY36" fmla="*/ 1182322 h 6078165"/>
              <a:gd name="connsiteX37" fmla="*/ 3610269 w 5969143"/>
              <a:gd name="connsiteY37" fmla="*/ 2577733 h 6078165"/>
              <a:gd name="connsiteX38" fmla="*/ 3148307 w 5969143"/>
              <a:gd name="connsiteY38" fmla="*/ 2291982 h 6078165"/>
              <a:gd name="connsiteX39" fmla="*/ 3134018 w 5969143"/>
              <a:gd name="connsiteY39" fmla="*/ 1253759 h 6078165"/>
              <a:gd name="connsiteX40" fmla="*/ 2448218 w 5969143"/>
              <a:gd name="connsiteY40" fmla="*/ 429845 h 6078165"/>
              <a:gd name="connsiteX41" fmla="*/ 1905293 w 5969143"/>
              <a:gd name="connsiteY41" fmla="*/ 925145 h 6078165"/>
              <a:gd name="connsiteX42" fmla="*/ 2214856 w 5969143"/>
              <a:gd name="connsiteY42" fmla="*/ 2139583 h 6078165"/>
              <a:gd name="connsiteX43" fmla="*/ 1829094 w 5969143"/>
              <a:gd name="connsiteY43" fmla="*/ 2301509 h 6078165"/>
              <a:gd name="connsiteX44" fmla="*/ 1786232 w 5969143"/>
              <a:gd name="connsiteY44" fmla="*/ 2582495 h 6078165"/>
              <a:gd name="connsiteX45" fmla="*/ 852780 w 5969143"/>
              <a:gd name="connsiteY45" fmla="*/ 2587256 h 6078165"/>
              <a:gd name="connsiteX46" fmla="*/ 852781 w 5969143"/>
              <a:gd name="connsiteY46" fmla="*/ 2391996 h 6078165"/>
              <a:gd name="connsiteX47" fmla="*/ 1695743 w 5969143"/>
              <a:gd name="connsiteY47" fmla="*/ 2387233 h 6078165"/>
              <a:gd name="connsiteX48" fmla="*/ 1910056 w 5969143"/>
              <a:gd name="connsiteY48" fmla="*/ 2158633 h 6078165"/>
              <a:gd name="connsiteX49" fmla="*/ 2038642 w 5969143"/>
              <a:gd name="connsiteY49" fmla="*/ 2077670 h 6078165"/>
              <a:gd name="connsiteX50" fmla="*/ 2052931 w 5969143"/>
              <a:gd name="connsiteY50" fmla="*/ 1772870 h 6078165"/>
              <a:gd name="connsiteX51" fmla="*/ 1991019 w 5969143"/>
              <a:gd name="connsiteY51" fmla="*/ 1506171 h 6078165"/>
              <a:gd name="connsiteX52" fmla="*/ 1443331 w 5969143"/>
              <a:gd name="connsiteY52" fmla="*/ 1677620 h 6078165"/>
              <a:gd name="connsiteX53" fmla="*/ 995655 w 5969143"/>
              <a:gd name="connsiteY53" fmla="*/ 1968133 h 6078165"/>
              <a:gd name="connsiteX54" fmla="*/ 824207 w 5969143"/>
              <a:gd name="connsiteY54" fmla="*/ 2296745 h 6078165"/>
              <a:gd name="connsiteX55" fmla="*/ 671805 w 5969143"/>
              <a:gd name="connsiteY55" fmla="*/ 2982545 h 6078165"/>
              <a:gd name="connsiteX56" fmla="*/ 714669 w 5969143"/>
              <a:gd name="connsiteY56" fmla="*/ 3801695 h 6078165"/>
              <a:gd name="connsiteX57" fmla="*/ 776581 w 5969143"/>
              <a:gd name="connsiteY57" fmla="*/ 4192218 h 6078165"/>
              <a:gd name="connsiteX58" fmla="*/ 800393 w 5969143"/>
              <a:gd name="connsiteY58" fmla="*/ 4606555 h 6078165"/>
              <a:gd name="connsiteX59" fmla="*/ 728955 w 5969143"/>
              <a:gd name="connsiteY59" fmla="*/ 5335218 h 6078165"/>
              <a:gd name="connsiteX60" fmla="*/ 633706 w 5969143"/>
              <a:gd name="connsiteY60" fmla="*/ 5759079 h 6078165"/>
              <a:gd name="connsiteX61" fmla="*/ 995656 w 5969143"/>
              <a:gd name="connsiteY61" fmla="*/ 5801941 h 6078165"/>
              <a:gd name="connsiteX62" fmla="*/ 1005181 w 5969143"/>
              <a:gd name="connsiteY62" fmla="*/ 5930529 h 6078165"/>
              <a:gd name="connsiteX63" fmla="*/ 628943 w 5969143"/>
              <a:gd name="connsiteY63" fmla="*/ 5921003 h 6078165"/>
              <a:gd name="connsiteX64" fmla="*/ 605131 w 5969143"/>
              <a:gd name="connsiteY64" fmla="*/ 6078165 h 6078165"/>
              <a:gd name="connsiteX0" fmla="*/ 1038518 w 5969143"/>
              <a:gd name="connsiteY0" fmla="*/ 1768109 h 6078165"/>
              <a:gd name="connsiteX1" fmla="*/ 1167106 w 5969143"/>
              <a:gd name="connsiteY1" fmla="*/ 1606184 h 6078165"/>
              <a:gd name="connsiteX2" fmla="*/ 1290931 w 5969143"/>
              <a:gd name="connsiteY2" fmla="*/ 1487121 h 6078165"/>
              <a:gd name="connsiteX3" fmla="*/ 1493337 w 5969143"/>
              <a:gd name="connsiteY3" fmla="*/ 1237091 h 6078165"/>
              <a:gd name="connsiteX4" fmla="*/ 1381418 w 5969143"/>
              <a:gd name="connsiteY4" fmla="*/ 1320434 h 6078165"/>
              <a:gd name="connsiteX5" fmla="*/ 1305218 w 5969143"/>
              <a:gd name="connsiteY5" fmla="*/ 1401396 h 6078165"/>
              <a:gd name="connsiteX6" fmla="*/ 1100431 w 5969143"/>
              <a:gd name="connsiteY6" fmla="*/ 1610946 h 6078165"/>
              <a:gd name="connsiteX7" fmla="*/ 831350 w 5969143"/>
              <a:gd name="connsiteY7" fmla="*/ 2003852 h 6078165"/>
              <a:gd name="connsiteX8" fmla="*/ 605130 w 5969143"/>
              <a:gd name="connsiteY8" fmla="*/ 2161015 h 6078165"/>
              <a:gd name="connsiteX9" fmla="*/ 319381 w 5969143"/>
              <a:gd name="connsiteY9" fmla="*/ 2249121 h 6078165"/>
              <a:gd name="connsiteX10" fmla="*/ 28868 w 5969143"/>
              <a:gd name="connsiteY10" fmla="*/ 2249121 h 6078165"/>
              <a:gd name="connsiteX11" fmla="*/ 33631 w 5969143"/>
              <a:gd name="connsiteY11" fmla="*/ 2153871 h 6078165"/>
              <a:gd name="connsiteX12" fmla="*/ 233656 w 5969143"/>
              <a:gd name="connsiteY12" fmla="*/ 2149109 h 6078165"/>
              <a:gd name="connsiteX13" fmla="*/ 400343 w 5969143"/>
              <a:gd name="connsiteY13" fmla="*/ 2134821 h 6078165"/>
              <a:gd name="connsiteX14" fmla="*/ 686093 w 5969143"/>
              <a:gd name="connsiteY14" fmla="*/ 2034809 h 6078165"/>
              <a:gd name="connsiteX15" fmla="*/ 814681 w 5969143"/>
              <a:gd name="connsiteY15" fmla="*/ 1896696 h 6078165"/>
              <a:gd name="connsiteX16" fmla="*/ 1048043 w 5969143"/>
              <a:gd name="connsiteY16" fmla="*/ 1539509 h 6078165"/>
              <a:gd name="connsiteX17" fmla="*/ 1257593 w 5969143"/>
              <a:gd name="connsiteY17" fmla="*/ 1268046 h 6078165"/>
              <a:gd name="connsiteX18" fmla="*/ 1443331 w 5969143"/>
              <a:gd name="connsiteY18" fmla="*/ 1077546 h 6078165"/>
              <a:gd name="connsiteX19" fmla="*/ 1714793 w 5969143"/>
              <a:gd name="connsiteY19" fmla="*/ 848946 h 6078165"/>
              <a:gd name="connsiteX20" fmla="*/ 2062456 w 5969143"/>
              <a:gd name="connsiteY20" fmla="*/ 563196 h 6078165"/>
              <a:gd name="connsiteX21" fmla="*/ 2405356 w 5969143"/>
              <a:gd name="connsiteY21" fmla="*/ 263159 h 6078165"/>
              <a:gd name="connsiteX22" fmla="*/ 2691106 w 5969143"/>
              <a:gd name="connsiteY22" fmla="*/ 15509 h 6078165"/>
              <a:gd name="connsiteX23" fmla="*/ 2762543 w 5969143"/>
              <a:gd name="connsiteY23" fmla="*/ 39321 h 6078165"/>
              <a:gd name="connsiteX24" fmla="*/ 2648243 w 5969143"/>
              <a:gd name="connsiteY24" fmla="*/ 148859 h 6078165"/>
              <a:gd name="connsiteX25" fmla="*/ 2519656 w 5969143"/>
              <a:gd name="connsiteY25" fmla="*/ 277446 h 6078165"/>
              <a:gd name="connsiteX26" fmla="*/ 2676818 w 5969143"/>
              <a:gd name="connsiteY26" fmla="*/ 520334 h 6078165"/>
              <a:gd name="connsiteX27" fmla="*/ 2929231 w 5969143"/>
              <a:gd name="connsiteY27" fmla="*/ 829896 h 6078165"/>
              <a:gd name="connsiteX28" fmla="*/ 3253081 w 5969143"/>
              <a:gd name="connsiteY28" fmla="*/ 1201371 h 6078165"/>
              <a:gd name="connsiteX29" fmla="*/ 3505493 w 5969143"/>
              <a:gd name="connsiteY29" fmla="*/ 991821 h 6078165"/>
              <a:gd name="connsiteX30" fmla="*/ 4057943 w 5969143"/>
              <a:gd name="connsiteY30" fmla="*/ 1382346 h 6078165"/>
              <a:gd name="connsiteX31" fmla="*/ 5043780 w 5969143"/>
              <a:gd name="connsiteY31" fmla="*/ 1182322 h 6078165"/>
              <a:gd name="connsiteX32" fmla="*/ 5858168 w 5969143"/>
              <a:gd name="connsiteY32" fmla="*/ 334596 h 6078165"/>
              <a:gd name="connsiteX33" fmla="*/ 5967706 w 5969143"/>
              <a:gd name="connsiteY33" fmla="*/ 325072 h 6078165"/>
              <a:gd name="connsiteX34" fmla="*/ 5796255 w 5969143"/>
              <a:gd name="connsiteY34" fmla="*/ 556053 h 6078165"/>
              <a:gd name="connsiteX35" fmla="*/ 5165225 w 5969143"/>
              <a:gd name="connsiteY35" fmla="*/ 1182322 h 6078165"/>
              <a:gd name="connsiteX36" fmla="*/ 3610269 w 5969143"/>
              <a:gd name="connsiteY36" fmla="*/ 2577733 h 6078165"/>
              <a:gd name="connsiteX37" fmla="*/ 3148307 w 5969143"/>
              <a:gd name="connsiteY37" fmla="*/ 2291982 h 6078165"/>
              <a:gd name="connsiteX38" fmla="*/ 3134018 w 5969143"/>
              <a:gd name="connsiteY38" fmla="*/ 1253759 h 6078165"/>
              <a:gd name="connsiteX39" fmla="*/ 2448218 w 5969143"/>
              <a:gd name="connsiteY39" fmla="*/ 429845 h 6078165"/>
              <a:gd name="connsiteX40" fmla="*/ 1905293 w 5969143"/>
              <a:gd name="connsiteY40" fmla="*/ 925145 h 6078165"/>
              <a:gd name="connsiteX41" fmla="*/ 2214856 w 5969143"/>
              <a:gd name="connsiteY41" fmla="*/ 2139583 h 6078165"/>
              <a:gd name="connsiteX42" fmla="*/ 1829094 w 5969143"/>
              <a:gd name="connsiteY42" fmla="*/ 2301509 h 6078165"/>
              <a:gd name="connsiteX43" fmla="*/ 1786232 w 5969143"/>
              <a:gd name="connsiteY43" fmla="*/ 2582495 h 6078165"/>
              <a:gd name="connsiteX44" fmla="*/ 852780 w 5969143"/>
              <a:gd name="connsiteY44" fmla="*/ 2587256 h 6078165"/>
              <a:gd name="connsiteX45" fmla="*/ 852781 w 5969143"/>
              <a:gd name="connsiteY45" fmla="*/ 2391996 h 6078165"/>
              <a:gd name="connsiteX46" fmla="*/ 1695743 w 5969143"/>
              <a:gd name="connsiteY46" fmla="*/ 2387233 h 6078165"/>
              <a:gd name="connsiteX47" fmla="*/ 1910056 w 5969143"/>
              <a:gd name="connsiteY47" fmla="*/ 2158633 h 6078165"/>
              <a:gd name="connsiteX48" fmla="*/ 2038642 w 5969143"/>
              <a:gd name="connsiteY48" fmla="*/ 2077670 h 6078165"/>
              <a:gd name="connsiteX49" fmla="*/ 2052931 w 5969143"/>
              <a:gd name="connsiteY49" fmla="*/ 1772870 h 6078165"/>
              <a:gd name="connsiteX50" fmla="*/ 1991019 w 5969143"/>
              <a:gd name="connsiteY50" fmla="*/ 1506171 h 6078165"/>
              <a:gd name="connsiteX51" fmla="*/ 1443331 w 5969143"/>
              <a:gd name="connsiteY51" fmla="*/ 1677620 h 6078165"/>
              <a:gd name="connsiteX52" fmla="*/ 995655 w 5969143"/>
              <a:gd name="connsiteY52" fmla="*/ 1968133 h 6078165"/>
              <a:gd name="connsiteX53" fmla="*/ 824207 w 5969143"/>
              <a:gd name="connsiteY53" fmla="*/ 2296745 h 6078165"/>
              <a:gd name="connsiteX54" fmla="*/ 671805 w 5969143"/>
              <a:gd name="connsiteY54" fmla="*/ 2982545 h 6078165"/>
              <a:gd name="connsiteX55" fmla="*/ 714669 w 5969143"/>
              <a:gd name="connsiteY55" fmla="*/ 3801695 h 6078165"/>
              <a:gd name="connsiteX56" fmla="*/ 776581 w 5969143"/>
              <a:gd name="connsiteY56" fmla="*/ 4192218 h 6078165"/>
              <a:gd name="connsiteX57" fmla="*/ 800393 w 5969143"/>
              <a:gd name="connsiteY57" fmla="*/ 4606555 h 6078165"/>
              <a:gd name="connsiteX58" fmla="*/ 728955 w 5969143"/>
              <a:gd name="connsiteY58" fmla="*/ 5335218 h 6078165"/>
              <a:gd name="connsiteX59" fmla="*/ 633706 w 5969143"/>
              <a:gd name="connsiteY59" fmla="*/ 5759079 h 6078165"/>
              <a:gd name="connsiteX60" fmla="*/ 995656 w 5969143"/>
              <a:gd name="connsiteY60" fmla="*/ 5801941 h 6078165"/>
              <a:gd name="connsiteX61" fmla="*/ 1005181 w 5969143"/>
              <a:gd name="connsiteY61" fmla="*/ 5930529 h 6078165"/>
              <a:gd name="connsiteX62" fmla="*/ 628943 w 5969143"/>
              <a:gd name="connsiteY62" fmla="*/ 5921003 h 6078165"/>
              <a:gd name="connsiteX63" fmla="*/ 605131 w 5969143"/>
              <a:gd name="connsiteY63" fmla="*/ 6078165 h 6078165"/>
              <a:gd name="connsiteX0" fmla="*/ 1038518 w 5969143"/>
              <a:gd name="connsiteY0" fmla="*/ 1768109 h 6078165"/>
              <a:gd name="connsiteX1" fmla="*/ 1167106 w 5969143"/>
              <a:gd name="connsiteY1" fmla="*/ 1606184 h 6078165"/>
              <a:gd name="connsiteX2" fmla="*/ 1290931 w 5969143"/>
              <a:gd name="connsiteY2" fmla="*/ 1487121 h 6078165"/>
              <a:gd name="connsiteX3" fmla="*/ 1493337 w 5969143"/>
              <a:gd name="connsiteY3" fmla="*/ 1237091 h 6078165"/>
              <a:gd name="connsiteX4" fmla="*/ 1381418 w 5969143"/>
              <a:gd name="connsiteY4" fmla="*/ 1320434 h 6078165"/>
              <a:gd name="connsiteX5" fmla="*/ 1305218 w 5969143"/>
              <a:gd name="connsiteY5" fmla="*/ 1401396 h 6078165"/>
              <a:gd name="connsiteX6" fmla="*/ 1100431 w 5969143"/>
              <a:gd name="connsiteY6" fmla="*/ 1610946 h 6078165"/>
              <a:gd name="connsiteX7" fmla="*/ 831350 w 5969143"/>
              <a:gd name="connsiteY7" fmla="*/ 2003852 h 6078165"/>
              <a:gd name="connsiteX8" fmla="*/ 605130 w 5969143"/>
              <a:gd name="connsiteY8" fmla="*/ 2161015 h 6078165"/>
              <a:gd name="connsiteX9" fmla="*/ 319381 w 5969143"/>
              <a:gd name="connsiteY9" fmla="*/ 2249121 h 6078165"/>
              <a:gd name="connsiteX10" fmla="*/ 28868 w 5969143"/>
              <a:gd name="connsiteY10" fmla="*/ 2249121 h 6078165"/>
              <a:gd name="connsiteX11" fmla="*/ 33631 w 5969143"/>
              <a:gd name="connsiteY11" fmla="*/ 2153871 h 6078165"/>
              <a:gd name="connsiteX12" fmla="*/ 233656 w 5969143"/>
              <a:gd name="connsiteY12" fmla="*/ 2149109 h 6078165"/>
              <a:gd name="connsiteX13" fmla="*/ 400343 w 5969143"/>
              <a:gd name="connsiteY13" fmla="*/ 2134821 h 6078165"/>
              <a:gd name="connsiteX14" fmla="*/ 686093 w 5969143"/>
              <a:gd name="connsiteY14" fmla="*/ 2034809 h 6078165"/>
              <a:gd name="connsiteX15" fmla="*/ 814681 w 5969143"/>
              <a:gd name="connsiteY15" fmla="*/ 1896696 h 6078165"/>
              <a:gd name="connsiteX16" fmla="*/ 1048043 w 5969143"/>
              <a:gd name="connsiteY16" fmla="*/ 1539509 h 6078165"/>
              <a:gd name="connsiteX17" fmla="*/ 1257593 w 5969143"/>
              <a:gd name="connsiteY17" fmla="*/ 1268046 h 6078165"/>
              <a:gd name="connsiteX18" fmla="*/ 1443331 w 5969143"/>
              <a:gd name="connsiteY18" fmla="*/ 1077546 h 6078165"/>
              <a:gd name="connsiteX19" fmla="*/ 1714793 w 5969143"/>
              <a:gd name="connsiteY19" fmla="*/ 848946 h 6078165"/>
              <a:gd name="connsiteX20" fmla="*/ 2062456 w 5969143"/>
              <a:gd name="connsiteY20" fmla="*/ 563196 h 6078165"/>
              <a:gd name="connsiteX21" fmla="*/ 2405356 w 5969143"/>
              <a:gd name="connsiteY21" fmla="*/ 263159 h 6078165"/>
              <a:gd name="connsiteX22" fmla="*/ 2691106 w 5969143"/>
              <a:gd name="connsiteY22" fmla="*/ 15509 h 6078165"/>
              <a:gd name="connsiteX23" fmla="*/ 2762543 w 5969143"/>
              <a:gd name="connsiteY23" fmla="*/ 39321 h 6078165"/>
              <a:gd name="connsiteX24" fmla="*/ 2648243 w 5969143"/>
              <a:gd name="connsiteY24" fmla="*/ 148859 h 6078165"/>
              <a:gd name="connsiteX25" fmla="*/ 2519656 w 5969143"/>
              <a:gd name="connsiteY25" fmla="*/ 277446 h 6078165"/>
              <a:gd name="connsiteX26" fmla="*/ 2676818 w 5969143"/>
              <a:gd name="connsiteY26" fmla="*/ 520334 h 6078165"/>
              <a:gd name="connsiteX27" fmla="*/ 2929231 w 5969143"/>
              <a:gd name="connsiteY27" fmla="*/ 829896 h 6078165"/>
              <a:gd name="connsiteX28" fmla="*/ 3253081 w 5969143"/>
              <a:gd name="connsiteY28" fmla="*/ 1201371 h 6078165"/>
              <a:gd name="connsiteX29" fmla="*/ 3505493 w 5969143"/>
              <a:gd name="connsiteY29" fmla="*/ 991821 h 6078165"/>
              <a:gd name="connsiteX30" fmla="*/ 4057943 w 5969143"/>
              <a:gd name="connsiteY30" fmla="*/ 1382346 h 6078165"/>
              <a:gd name="connsiteX31" fmla="*/ 5043780 w 5969143"/>
              <a:gd name="connsiteY31" fmla="*/ 1182322 h 6078165"/>
              <a:gd name="connsiteX32" fmla="*/ 5858168 w 5969143"/>
              <a:gd name="connsiteY32" fmla="*/ 334596 h 6078165"/>
              <a:gd name="connsiteX33" fmla="*/ 5967706 w 5969143"/>
              <a:gd name="connsiteY33" fmla="*/ 325072 h 6078165"/>
              <a:gd name="connsiteX34" fmla="*/ 5796255 w 5969143"/>
              <a:gd name="connsiteY34" fmla="*/ 556053 h 6078165"/>
              <a:gd name="connsiteX35" fmla="*/ 5165225 w 5969143"/>
              <a:gd name="connsiteY35" fmla="*/ 1182322 h 6078165"/>
              <a:gd name="connsiteX36" fmla="*/ 3610269 w 5969143"/>
              <a:gd name="connsiteY36" fmla="*/ 2577733 h 6078165"/>
              <a:gd name="connsiteX37" fmla="*/ 3148307 w 5969143"/>
              <a:gd name="connsiteY37" fmla="*/ 2291982 h 6078165"/>
              <a:gd name="connsiteX38" fmla="*/ 3134018 w 5969143"/>
              <a:gd name="connsiteY38" fmla="*/ 1253759 h 6078165"/>
              <a:gd name="connsiteX39" fmla="*/ 2448218 w 5969143"/>
              <a:gd name="connsiteY39" fmla="*/ 429845 h 6078165"/>
              <a:gd name="connsiteX40" fmla="*/ 1905293 w 5969143"/>
              <a:gd name="connsiteY40" fmla="*/ 925145 h 6078165"/>
              <a:gd name="connsiteX41" fmla="*/ 2214856 w 5969143"/>
              <a:gd name="connsiteY41" fmla="*/ 2139583 h 6078165"/>
              <a:gd name="connsiteX42" fmla="*/ 1829094 w 5969143"/>
              <a:gd name="connsiteY42" fmla="*/ 2301509 h 6078165"/>
              <a:gd name="connsiteX43" fmla="*/ 1786232 w 5969143"/>
              <a:gd name="connsiteY43" fmla="*/ 2582495 h 6078165"/>
              <a:gd name="connsiteX44" fmla="*/ 852780 w 5969143"/>
              <a:gd name="connsiteY44" fmla="*/ 2587256 h 6078165"/>
              <a:gd name="connsiteX45" fmla="*/ 852781 w 5969143"/>
              <a:gd name="connsiteY45" fmla="*/ 2391996 h 6078165"/>
              <a:gd name="connsiteX46" fmla="*/ 1695743 w 5969143"/>
              <a:gd name="connsiteY46" fmla="*/ 2387233 h 6078165"/>
              <a:gd name="connsiteX47" fmla="*/ 1910056 w 5969143"/>
              <a:gd name="connsiteY47" fmla="*/ 2158633 h 6078165"/>
              <a:gd name="connsiteX48" fmla="*/ 2038642 w 5969143"/>
              <a:gd name="connsiteY48" fmla="*/ 2077670 h 6078165"/>
              <a:gd name="connsiteX49" fmla="*/ 2052931 w 5969143"/>
              <a:gd name="connsiteY49" fmla="*/ 1772870 h 6078165"/>
              <a:gd name="connsiteX50" fmla="*/ 1991019 w 5969143"/>
              <a:gd name="connsiteY50" fmla="*/ 1506171 h 6078165"/>
              <a:gd name="connsiteX51" fmla="*/ 1443331 w 5969143"/>
              <a:gd name="connsiteY51" fmla="*/ 1677620 h 6078165"/>
              <a:gd name="connsiteX52" fmla="*/ 995655 w 5969143"/>
              <a:gd name="connsiteY52" fmla="*/ 1968133 h 6078165"/>
              <a:gd name="connsiteX53" fmla="*/ 824207 w 5969143"/>
              <a:gd name="connsiteY53" fmla="*/ 2296745 h 6078165"/>
              <a:gd name="connsiteX54" fmla="*/ 671805 w 5969143"/>
              <a:gd name="connsiteY54" fmla="*/ 2982545 h 6078165"/>
              <a:gd name="connsiteX55" fmla="*/ 714669 w 5969143"/>
              <a:gd name="connsiteY55" fmla="*/ 3801695 h 6078165"/>
              <a:gd name="connsiteX56" fmla="*/ 776581 w 5969143"/>
              <a:gd name="connsiteY56" fmla="*/ 4192218 h 6078165"/>
              <a:gd name="connsiteX57" fmla="*/ 800393 w 5969143"/>
              <a:gd name="connsiteY57" fmla="*/ 4606555 h 6078165"/>
              <a:gd name="connsiteX58" fmla="*/ 728955 w 5969143"/>
              <a:gd name="connsiteY58" fmla="*/ 5335218 h 6078165"/>
              <a:gd name="connsiteX59" fmla="*/ 633706 w 5969143"/>
              <a:gd name="connsiteY59" fmla="*/ 5759079 h 6078165"/>
              <a:gd name="connsiteX60" fmla="*/ 995656 w 5969143"/>
              <a:gd name="connsiteY60" fmla="*/ 5801941 h 6078165"/>
              <a:gd name="connsiteX61" fmla="*/ 1005181 w 5969143"/>
              <a:gd name="connsiteY61" fmla="*/ 5930529 h 6078165"/>
              <a:gd name="connsiteX62" fmla="*/ 628943 w 5969143"/>
              <a:gd name="connsiteY62" fmla="*/ 5921003 h 6078165"/>
              <a:gd name="connsiteX63" fmla="*/ 605131 w 5969143"/>
              <a:gd name="connsiteY63" fmla="*/ 6078165 h 6078165"/>
              <a:gd name="connsiteX0" fmla="*/ 1038518 w 5969143"/>
              <a:gd name="connsiteY0" fmla="*/ 1768109 h 6078165"/>
              <a:gd name="connsiteX1" fmla="*/ 1167106 w 5969143"/>
              <a:gd name="connsiteY1" fmla="*/ 1606184 h 6078165"/>
              <a:gd name="connsiteX2" fmla="*/ 1290931 w 5969143"/>
              <a:gd name="connsiteY2" fmla="*/ 1487121 h 6078165"/>
              <a:gd name="connsiteX3" fmla="*/ 1493337 w 5969143"/>
              <a:gd name="connsiteY3" fmla="*/ 1237091 h 6078165"/>
              <a:gd name="connsiteX4" fmla="*/ 1381418 w 5969143"/>
              <a:gd name="connsiteY4" fmla="*/ 1320434 h 6078165"/>
              <a:gd name="connsiteX5" fmla="*/ 1305218 w 5969143"/>
              <a:gd name="connsiteY5" fmla="*/ 1401396 h 6078165"/>
              <a:gd name="connsiteX6" fmla="*/ 1100431 w 5969143"/>
              <a:gd name="connsiteY6" fmla="*/ 1610946 h 6078165"/>
              <a:gd name="connsiteX7" fmla="*/ 831350 w 5969143"/>
              <a:gd name="connsiteY7" fmla="*/ 2003852 h 6078165"/>
              <a:gd name="connsiteX8" fmla="*/ 605130 w 5969143"/>
              <a:gd name="connsiteY8" fmla="*/ 2161015 h 6078165"/>
              <a:gd name="connsiteX9" fmla="*/ 319381 w 5969143"/>
              <a:gd name="connsiteY9" fmla="*/ 2249121 h 6078165"/>
              <a:gd name="connsiteX10" fmla="*/ 28868 w 5969143"/>
              <a:gd name="connsiteY10" fmla="*/ 2249121 h 6078165"/>
              <a:gd name="connsiteX11" fmla="*/ 33631 w 5969143"/>
              <a:gd name="connsiteY11" fmla="*/ 2153871 h 6078165"/>
              <a:gd name="connsiteX12" fmla="*/ 233656 w 5969143"/>
              <a:gd name="connsiteY12" fmla="*/ 2149109 h 6078165"/>
              <a:gd name="connsiteX13" fmla="*/ 400343 w 5969143"/>
              <a:gd name="connsiteY13" fmla="*/ 2134821 h 6078165"/>
              <a:gd name="connsiteX14" fmla="*/ 686093 w 5969143"/>
              <a:gd name="connsiteY14" fmla="*/ 2034809 h 6078165"/>
              <a:gd name="connsiteX15" fmla="*/ 814681 w 5969143"/>
              <a:gd name="connsiteY15" fmla="*/ 1896696 h 6078165"/>
              <a:gd name="connsiteX16" fmla="*/ 1048043 w 5969143"/>
              <a:gd name="connsiteY16" fmla="*/ 1539509 h 6078165"/>
              <a:gd name="connsiteX17" fmla="*/ 1257593 w 5969143"/>
              <a:gd name="connsiteY17" fmla="*/ 1268046 h 6078165"/>
              <a:gd name="connsiteX18" fmla="*/ 1443331 w 5969143"/>
              <a:gd name="connsiteY18" fmla="*/ 1077546 h 6078165"/>
              <a:gd name="connsiteX19" fmla="*/ 1714793 w 5969143"/>
              <a:gd name="connsiteY19" fmla="*/ 848946 h 6078165"/>
              <a:gd name="connsiteX20" fmla="*/ 2062456 w 5969143"/>
              <a:gd name="connsiteY20" fmla="*/ 563196 h 6078165"/>
              <a:gd name="connsiteX21" fmla="*/ 2405356 w 5969143"/>
              <a:gd name="connsiteY21" fmla="*/ 263159 h 6078165"/>
              <a:gd name="connsiteX22" fmla="*/ 2691106 w 5969143"/>
              <a:gd name="connsiteY22" fmla="*/ 15509 h 6078165"/>
              <a:gd name="connsiteX23" fmla="*/ 2762543 w 5969143"/>
              <a:gd name="connsiteY23" fmla="*/ 39321 h 6078165"/>
              <a:gd name="connsiteX24" fmla="*/ 2648243 w 5969143"/>
              <a:gd name="connsiteY24" fmla="*/ 148859 h 6078165"/>
              <a:gd name="connsiteX25" fmla="*/ 2519656 w 5969143"/>
              <a:gd name="connsiteY25" fmla="*/ 277446 h 6078165"/>
              <a:gd name="connsiteX26" fmla="*/ 2676818 w 5969143"/>
              <a:gd name="connsiteY26" fmla="*/ 520334 h 6078165"/>
              <a:gd name="connsiteX27" fmla="*/ 2929231 w 5969143"/>
              <a:gd name="connsiteY27" fmla="*/ 829896 h 6078165"/>
              <a:gd name="connsiteX28" fmla="*/ 3253081 w 5969143"/>
              <a:gd name="connsiteY28" fmla="*/ 1201371 h 6078165"/>
              <a:gd name="connsiteX29" fmla="*/ 3505493 w 5969143"/>
              <a:gd name="connsiteY29" fmla="*/ 991821 h 6078165"/>
              <a:gd name="connsiteX30" fmla="*/ 4057943 w 5969143"/>
              <a:gd name="connsiteY30" fmla="*/ 1382346 h 6078165"/>
              <a:gd name="connsiteX31" fmla="*/ 5043780 w 5969143"/>
              <a:gd name="connsiteY31" fmla="*/ 1182322 h 6078165"/>
              <a:gd name="connsiteX32" fmla="*/ 5858168 w 5969143"/>
              <a:gd name="connsiteY32" fmla="*/ 334596 h 6078165"/>
              <a:gd name="connsiteX33" fmla="*/ 5967706 w 5969143"/>
              <a:gd name="connsiteY33" fmla="*/ 325072 h 6078165"/>
              <a:gd name="connsiteX34" fmla="*/ 5796255 w 5969143"/>
              <a:gd name="connsiteY34" fmla="*/ 556053 h 6078165"/>
              <a:gd name="connsiteX35" fmla="*/ 5165225 w 5969143"/>
              <a:gd name="connsiteY35" fmla="*/ 1182322 h 6078165"/>
              <a:gd name="connsiteX36" fmla="*/ 3610269 w 5969143"/>
              <a:gd name="connsiteY36" fmla="*/ 2577733 h 6078165"/>
              <a:gd name="connsiteX37" fmla="*/ 3148307 w 5969143"/>
              <a:gd name="connsiteY37" fmla="*/ 2291982 h 6078165"/>
              <a:gd name="connsiteX38" fmla="*/ 3134018 w 5969143"/>
              <a:gd name="connsiteY38" fmla="*/ 1253759 h 6078165"/>
              <a:gd name="connsiteX39" fmla="*/ 2448218 w 5969143"/>
              <a:gd name="connsiteY39" fmla="*/ 429845 h 6078165"/>
              <a:gd name="connsiteX40" fmla="*/ 1905293 w 5969143"/>
              <a:gd name="connsiteY40" fmla="*/ 925145 h 6078165"/>
              <a:gd name="connsiteX41" fmla="*/ 2214856 w 5969143"/>
              <a:gd name="connsiteY41" fmla="*/ 2139583 h 6078165"/>
              <a:gd name="connsiteX42" fmla="*/ 1829094 w 5969143"/>
              <a:gd name="connsiteY42" fmla="*/ 2301509 h 6078165"/>
              <a:gd name="connsiteX43" fmla="*/ 1786232 w 5969143"/>
              <a:gd name="connsiteY43" fmla="*/ 2582495 h 6078165"/>
              <a:gd name="connsiteX44" fmla="*/ 852780 w 5969143"/>
              <a:gd name="connsiteY44" fmla="*/ 2587256 h 6078165"/>
              <a:gd name="connsiteX45" fmla="*/ 852781 w 5969143"/>
              <a:gd name="connsiteY45" fmla="*/ 2391996 h 6078165"/>
              <a:gd name="connsiteX46" fmla="*/ 1695743 w 5969143"/>
              <a:gd name="connsiteY46" fmla="*/ 2387233 h 6078165"/>
              <a:gd name="connsiteX47" fmla="*/ 1910056 w 5969143"/>
              <a:gd name="connsiteY47" fmla="*/ 2158633 h 6078165"/>
              <a:gd name="connsiteX48" fmla="*/ 2038642 w 5969143"/>
              <a:gd name="connsiteY48" fmla="*/ 2077670 h 6078165"/>
              <a:gd name="connsiteX49" fmla="*/ 2052931 w 5969143"/>
              <a:gd name="connsiteY49" fmla="*/ 1772870 h 6078165"/>
              <a:gd name="connsiteX50" fmla="*/ 1991019 w 5969143"/>
              <a:gd name="connsiteY50" fmla="*/ 1506171 h 6078165"/>
              <a:gd name="connsiteX51" fmla="*/ 1443331 w 5969143"/>
              <a:gd name="connsiteY51" fmla="*/ 1677620 h 6078165"/>
              <a:gd name="connsiteX52" fmla="*/ 995655 w 5969143"/>
              <a:gd name="connsiteY52" fmla="*/ 1968133 h 6078165"/>
              <a:gd name="connsiteX53" fmla="*/ 824207 w 5969143"/>
              <a:gd name="connsiteY53" fmla="*/ 2296745 h 6078165"/>
              <a:gd name="connsiteX54" fmla="*/ 671805 w 5969143"/>
              <a:gd name="connsiteY54" fmla="*/ 2982545 h 6078165"/>
              <a:gd name="connsiteX55" fmla="*/ 714669 w 5969143"/>
              <a:gd name="connsiteY55" fmla="*/ 3801695 h 6078165"/>
              <a:gd name="connsiteX56" fmla="*/ 776581 w 5969143"/>
              <a:gd name="connsiteY56" fmla="*/ 4192218 h 6078165"/>
              <a:gd name="connsiteX57" fmla="*/ 800393 w 5969143"/>
              <a:gd name="connsiteY57" fmla="*/ 4606555 h 6078165"/>
              <a:gd name="connsiteX58" fmla="*/ 728955 w 5969143"/>
              <a:gd name="connsiteY58" fmla="*/ 5335218 h 6078165"/>
              <a:gd name="connsiteX59" fmla="*/ 633706 w 5969143"/>
              <a:gd name="connsiteY59" fmla="*/ 5759079 h 6078165"/>
              <a:gd name="connsiteX60" fmla="*/ 995656 w 5969143"/>
              <a:gd name="connsiteY60" fmla="*/ 5801941 h 6078165"/>
              <a:gd name="connsiteX61" fmla="*/ 1005181 w 5969143"/>
              <a:gd name="connsiteY61" fmla="*/ 5930529 h 6078165"/>
              <a:gd name="connsiteX62" fmla="*/ 628943 w 5969143"/>
              <a:gd name="connsiteY62" fmla="*/ 5921003 h 6078165"/>
              <a:gd name="connsiteX63" fmla="*/ 605131 w 5969143"/>
              <a:gd name="connsiteY63" fmla="*/ 6078165 h 6078165"/>
              <a:gd name="connsiteX0" fmla="*/ 1038518 w 5969143"/>
              <a:gd name="connsiteY0" fmla="*/ 1768109 h 6078165"/>
              <a:gd name="connsiteX1" fmla="*/ 1167106 w 5969143"/>
              <a:gd name="connsiteY1" fmla="*/ 1606184 h 6078165"/>
              <a:gd name="connsiteX2" fmla="*/ 1290931 w 5969143"/>
              <a:gd name="connsiteY2" fmla="*/ 1487121 h 6078165"/>
              <a:gd name="connsiteX3" fmla="*/ 1493337 w 5969143"/>
              <a:gd name="connsiteY3" fmla="*/ 1237091 h 6078165"/>
              <a:gd name="connsiteX4" fmla="*/ 1381418 w 5969143"/>
              <a:gd name="connsiteY4" fmla="*/ 1320434 h 6078165"/>
              <a:gd name="connsiteX5" fmla="*/ 1100431 w 5969143"/>
              <a:gd name="connsiteY5" fmla="*/ 1610946 h 6078165"/>
              <a:gd name="connsiteX6" fmla="*/ 831350 w 5969143"/>
              <a:gd name="connsiteY6" fmla="*/ 2003852 h 6078165"/>
              <a:gd name="connsiteX7" fmla="*/ 605130 w 5969143"/>
              <a:gd name="connsiteY7" fmla="*/ 2161015 h 6078165"/>
              <a:gd name="connsiteX8" fmla="*/ 319381 w 5969143"/>
              <a:gd name="connsiteY8" fmla="*/ 2249121 h 6078165"/>
              <a:gd name="connsiteX9" fmla="*/ 28868 w 5969143"/>
              <a:gd name="connsiteY9" fmla="*/ 2249121 h 6078165"/>
              <a:gd name="connsiteX10" fmla="*/ 33631 w 5969143"/>
              <a:gd name="connsiteY10" fmla="*/ 2153871 h 6078165"/>
              <a:gd name="connsiteX11" fmla="*/ 233656 w 5969143"/>
              <a:gd name="connsiteY11" fmla="*/ 2149109 h 6078165"/>
              <a:gd name="connsiteX12" fmla="*/ 400343 w 5969143"/>
              <a:gd name="connsiteY12" fmla="*/ 2134821 h 6078165"/>
              <a:gd name="connsiteX13" fmla="*/ 686093 w 5969143"/>
              <a:gd name="connsiteY13" fmla="*/ 2034809 h 6078165"/>
              <a:gd name="connsiteX14" fmla="*/ 814681 w 5969143"/>
              <a:gd name="connsiteY14" fmla="*/ 1896696 h 6078165"/>
              <a:gd name="connsiteX15" fmla="*/ 1048043 w 5969143"/>
              <a:gd name="connsiteY15" fmla="*/ 1539509 h 6078165"/>
              <a:gd name="connsiteX16" fmla="*/ 1257593 w 5969143"/>
              <a:gd name="connsiteY16" fmla="*/ 1268046 h 6078165"/>
              <a:gd name="connsiteX17" fmla="*/ 1443331 w 5969143"/>
              <a:gd name="connsiteY17" fmla="*/ 1077546 h 6078165"/>
              <a:gd name="connsiteX18" fmla="*/ 1714793 w 5969143"/>
              <a:gd name="connsiteY18" fmla="*/ 848946 h 6078165"/>
              <a:gd name="connsiteX19" fmla="*/ 2062456 w 5969143"/>
              <a:gd name="connsiteY19" fmla="*/ 563196 h 6078165"/>
              <a:gd name="connsiteX20" fmla="*/ 2405356 w 5969143"/>
              <a:gd name="connsiteY20" fmla="*/ 263159 h 6078165"/>
              <a:gd name="connsiteX21" fmla="*/ 2691106 w 5969143"/>
              <a:gd name="connsiteY21" fmla="*/ 15509 h 6078165"/>
              <a:gd name="connsiteX22" fmla="*/ 2762543 w 5969143"/>
              <a:gd name="connsiteY22" fmla="*/ 39321 h 6078165"/>
              <a:gd name="connsiteX23" fmla="*/ 2648243 w 5969143"/>
              <a:gd name="connsiteY23" fmla="*/ 148859 h 6078165"/>
              <a:gd name="connsiteX24" fmla="*/ 2519656 w 5969143"/>
              <a:gd name="connsiteY24" fmla="*/ 277446 h 6078165"/>
              <a:gd name="connsiteX25" fmla="*/ 2676818 w 5969143"/>
              <a:gd name="connsiteY25" fmla="*/ 520334 h 6078165"/>
              <a:gd name="connsiteX26" fmla="*/ 2929231 w 5969143"/>
              <a:gd name="connsiteY26" fmla="*/ 829896 h 6078165"/>
              <a:gd name="connsiteX27" fmla="*/ 3253081 w 5969143"/>
              <a:gd name="connsiteY27" fmla="*/ 1201371 h 6078165"/>
              <a:gd name="connsiteX28" fmla="*/ 3505493 w 5969143"/>
              <a:gd name="connsiteY28" fmla="*/ 991821 h 6078165"/>
              <a:gd name="connsiteX29" fmla="*/ 4057943 w 5969143"/>
              <a:gd name="connsiteY29" fmla="*/ 1382346 h 6078165"/>
              <a:gd name="connsiteX30" fmla="*/ 5043780 w 5969143"/>
              <a:gd name="connsiteY30" fmla="*/ 1182322 h 6078165"/>
              <a:gd name="connsiteX31" fmla="*/ 5858168 w 5969143"/>
              <a:gd name="connsiteY31" fmla="*/ 334596 h 6078165"/>
              <a:gd name="connsiteX32" fmla="*/ 5967706 w 5969143"/>
              <a:gd name="connsiteY32" fmla="*/ 325072 h 6078165"/>
              <a:gd name="connsiteX33" fmla="*/ 5796255 w 5969143"/>
              <a:gd name="connsiteY33" fmla="*/ 556053 h 6078165"/>
              <a:gd name="connsiteX34" fmla="*/ 5165225 w 5969143"/>
              <a:gd name="connsiteY34" fmla="*/ 1182322 h 6078165"/>
              <a:gd name="connsiteX35" fmla="*/ 3610269 w 5969143"/>
              <a:gd name="connsiteY35" fmla="*/ 2577733 h 6078165"/>
              <a:gd name="connsiteX36" fmla="*/ 3148307 w 5969143"/>
              <a:gd name="connsiteY36" fmla="*/ 2291982 h 6078165"/>
              <a:gd name="connsiteX37" fmla="*/ 3134018 w 5969143"/>
              <a:gd name="connsiteY37" fmla="*/ 1253759 h 6078165"/>
              <a:gd name="connsiteX38" fmla="*/ 2448218 w 5969143"/>
              <a:gd name="connsiteY38" fmla="*/ 429845 h 6078165"/>
              <a:gd name="connsiteX39" fmla="*/ 1905293 w 5969143"/>
              <a:gd name="connsiteY39" fmla="*/ 925145 h 6078165"/>
              <a:gd name="connsiteX40" fmla="*/ 2214856 w 5969143"/>
              <a:gd name="connsiteY40" fmla="*/ 2139583 h 6078165"/>
              <a:gd name="connsiteX41" fmla="*/ 1829094 w 5969143"/>
              <a:gd name="connsiteY41" fmla="*/ 2301509 h 6078165"/>
              <a:gd name="connsiteX42" fmla="*/ 1786232 w 5969143"/>
              <a:gd name="connsiteY42" fmla="*/ 2582495 h 6078165"/>
              <a:gd name="connsiteX43" fmla="*/ 852780 w 5969143"/>
              <a:gd name="connsiteY43" fmla="*/ 2587256 h 6078165"/>
              <a:gd name="connsiteX44" fmla="*/ 852781 w 5969143"/>
              <a:gd name="connsiteY44" fmla="*/ 2391996 h 6078165"/>
              <a:gd name="connsiteX45" fmla="*/ 1695743 w 5969143"/>
              <a:gd name="connsiteY45" fmla="*/ 2387233 h 6078165"/>
              <a:gd name="connsiteX46" fmla="*/ 1910056 w 5969143"/>
              <a:gd name="connsiteY46" fmla="*/ 2158633 h 6078165"/>
              <a:gd name="connsiteX47" fmla="*/ 2038642 w 5969143"/>
              <a:gd name="connsiteY47" fmla="*/ 2077670 h 6078165"/>
              <a:gd name="connsiteX48" fmla="*/ 2052931 w 5969143"/>
              <a:gd name="connsiteY48" fmla="*/ 1772870 h 6078165"/>
              <a:gd name="connsiteX49" fmla="*/ 1991019 w 5969143"/>
              <a:gd name="connsiteY49" fmla="*/ 1506171 h 6078165"/>
              <a:gd name="connsiteX50" fmla="*/ 1443331 w 5969143"/>
              <a:gd name="connsiteY50" fmla="*/ 1677620 h 6078165"/>
              <a:gd name="connsiteX51" fmla="*/ 995655 w 5969143"/>
              <a:gd name="connsiteY51" fmla="*/ 1968133 h 6078165"/>
              <a:gd name="connsiteX52" fmla="*/ 824207 w 5969143"/>
              <a:gd name="connsiteY52" fmla="*/ 2296745 h 6078165"/>
              <a:gd name="connsiteX53" fmla="*/ 671805 w 5969143"/>
              <a:gd name="connsiteY53" fmla="*/ 2982545 h 6078165"/>
              <a:gd name="connsiteX54" fmla="*/ 714669 w 5969143"/>
              <a:gd name="connsiteY54" fmla="*/ 3801695 h 6078165"/>
              <a:gd name="connsiteX55" fmla="*/ 776581 w 5969143"/>
              <a:gd name="connsiteY55" fmla="*/ 4192218 h 6078165"/>
              <a:gd name="connsiteX56" fmla="*/ 800393 w 5969143"/>
              <a:gd name="connsiteY56" fmla="*/ 4606555 h 6078165"/>
              <a:gd name="connsiteX57" fmla="*/ 728955 w 5969143"/>
              <a:gd name="connsiteY57" fmla="*/ 5335218 h 6078165"/>
              <a:gd name="connsiteX58" fmla="*/ 633706 w 5969143"/>
              <a:gd name="connsiteY58" fmla="*/ 5759079 h 6078165"/>
              <a:gd name="connsiteX59" fmla="*/ 995656 w 5969143"/>
              <a:gd name="connsiteY59" fmla="*/ 5801941 h 6078165"/>
              <a:gd name="connsiteX60" fmla="*/ 1005181 w 5969143"/>
              <a:gd name="connsiteY60" fmla="*/ 5930529 h 6078165"/>
              <a:gd name="connsiteX61" fmla="*/ 628943 w 5969143"/>
              <a:gd name="connsiteY61" fmla="*/ 5921003 h 6078165"/>
              <a:gd name="connsiteX62" fmla="*/ 605131 w 5969143"/>
              <a:gd name="connsiteY62" fmla="*/ 6078165 h 6078165"/>
              <a:gd name="connsiteX0" fmla="*/ 1038518 w 5969143"/>
              <a:gd name="connsiteY0" fmla="*/ 1768109 h 6078165"/>
              <a:gd name="connsiteX1" fmla="*/ 1167106 w 5969143"/>
              <a:gd name="connsiteY1" fmla="*/ 1606184 h 6078165"/>
              <a:gd name="connsiteX2" fmla="*/ 1290931 w 5969143"/>
              <a:gd name="connsiteY2" fmla="*/ 1487121 h 6078165"/>
              <a:gd name="connsiteX3" fmla="*/ 1493337 w 5969143"/>
              <a:gd name="connsiteY3" fmla="*/ 1237091 h 6078165"/>
              <a:gd name="connsiteX4" fmla="*/ 1381418 w 5969143"/>
              <a:gd name="connsiteY4" fmla="*/ 1320434 h 6078165"/>
              <a:gd name="connsiteX5" fmla="*/ 1100431 w 5969143"/>
              <a:gd name="connsiteY5" fmla="*/ 1610946 h 6078165"/>
              <a:gd name="connsiteX6" fmla="*/ 831350 w 5969143"/>
              <a:gd name="connsiteY6" fmla="*/ 2003852 h 6078165"/>
              <a:gd name="connsiteX7" fmla="*/ 605130 w 5969143"/>
              <a:gd name="connsiteY7" fmla="*/ 2161015 h 6078165"/>
              <a:gd name="connsiteX8" fmla="*/ 319381 w 5969143"/>
              <a:gd name="connsiteY8" fmla="*/ 2249121 h 6078165"/>
              <a:gd name="connsiteX9" fmla="*/ 28868 w 5969143"/>
              <a:gd name="connsiteY9" fmla="*/ 2249121 h 6078165"/>
              <a:gd name="connsiteX10" fmla="*/ 33631 w 5969143"/>
              <a:gd name="connsiteY10" fmla="*/ 2153871 h 6078165"/>
              <a:gd name="connsiteX11" fmla="*/ 233656 w 5969143"/>
              <a:gd name="connsiteY11" fmla="*/ 2149109 h 6078165"/>
              <a:gd name="connsiteX12" fmla="*/ 400343 w 5969143"/>
              <a:gd name="connsiteY12" fmla="*/ 2134821 h 6078165"/>
              <a:gd name="connsiteX13" fmla="*/ 686093 w 5969143"/>
              <a:gd name="connsiteY13" fmla="*/ 2034809 h 6078165"/>
              <a:gd name="connsiteX14" fmla="*/ 814681 w 5969143"/>
              <a:gd name="connsiteY14" fmla="*/ 1896696 h 6078165"/>
              <a:gd name="connsiteX15" fmla="*/ 1048043 w 5969143"/>
              <a:gd name="connsiteY15" fmla="*/ 1539509 h 6078165"/>
              <a:gd name="connsiteX16" fmla="*/ 1257593 w 5969143"/>
              <a:gd name="connsiteY16" fmla="*/ 1268046 h 6078165"/>
              <a:gd name="connsiteX17" fmla="*/ 1443331 w 5969143"/>
              <a:gd name="connsiteY17" fmla="*/ 1077546 h 6078165"/>
              <a:gd name="connsiteX18" fmla="*/ 1714793 w 5969143"/>
              <a:gd name="connsiteY18" fmla="*/ 848946 h 6078165"/>
              <a:gd name="connsiteX19" fmla="*/ 2062456 w 5969143"/>
              <a:gd name="connsiteY19" fmla="*/ 563196 h 6078165"/>
              <a:gd name="connsiteX20" fmla="*/ 2405356 w 5969143"/>
              <a:gd name="connsiteY20" fmla="*/ 263159 h 6078165"/>
              <a:gd name="connsiteX21" fmla="*/ 2691106 w 5969143"/>
              <a:gd name="connsiteY21" fmla="*/ 15509 h 6078165"/>
              <a:gd name="connsiteX22" fmla="*/ 2762543 w 5969143"/>
              <a:gd name="connsiteY22" fmla="*/ 39321 h 6078165"/>
              <a:gd name="connsiteX23" fmla="*/ 2648243 w 5969143"/>
              <a:gd name="connsiteY23" fmla="*/ 148859 h 6078165"/>
              <a:gd name="connsiteX24" fmla="*/ 2519656 w 5969143"/>
              <a:gd name="connsiteY24" fmla="*/ 277446 h 6078165"/>
              <a:gd name="connsiteX25" fmla="*/ 2676818 w 5969143"/>
              <a:gd name="connsiteY25" fmla="*/ 520334 h 6078165"/>
              <a:gd name="connsiteX26" fmla="*/ 2929231 w 5969143"/>
              <a:gd name="connsiteY26" fmla="*/ 829896 h 6078165"/>
              <a:gd name="connsiteX27" fmla="*/ 3253081 w 5969143"/>
              <a:gd name="connsiteY27" fmla="*/ 1201371 h 6078165"/>
              <a:gd name="connsiteX28" fmla="*/ 3505493 w 5969143"/>
              <a:gd name="connsiteY28" fmla="*/ 991821 h 6078165"/>
              <a:gd name="connsiteX29" fmla="*/ 4057943 w 5969143"/>
              <a:gd name="connsiteY29" fmla="*/ 1382346 h 6078165"/>
              <a:gd name="connsiteX30" fmla="*/ 5043780 w 5969143"/>
              <a:gd name="connsiteY30" fmla="*/ 1182322 h 6078165"/>
              <a:gd name="connsiteX31" fmla="*/ 5858168 w 5969143"/>
              <a:gd name="connsiteY31" fmla="*/ 334596 h 6078165"/>
              <a:gd name="connsiteX32" fmla="*/ 5967706 w 5969143"/>
              <a:gd name="connsiteY32" fmla="*/ 325072 h 6078165"/>
              <a:gd name="connsiteX33" fmla="*/ 5796255 w 5969143"/>
              <a:gd name="connsiteY33" fmla="*/ 556053 h 6078165"/>
              <a:gd name="connsiteX34" fmla="*/ 5165225 w 5969143"/>
              <a:gd name="connsiteY34" fmla="*/ 1182322 h 6078165"/>
              <a:gd name="connsiteX35" fmla="*/ 3610269 w 5969143"/>
              <a:gd name="connsiteY35" fmla="*/ 2577733 h 6078165"/>
              <a:gd name="connsiteX36" fmla="*/ 3148307 w 5969143"/>
              <a:gd name="connsiteY36" fmla="*/ 2291982 h 6078165"/>
              <a:gd name="connsiteX37" fmla="*/ 3134018 w 5969143"/>
              <a:gd name="connsiteY37" fmla="*/ 1253759 h 6078165"/>
              <a:gd name="connsiteX38" fmla="*/ 2448218 w 5969143"/>
              <a:gd name="connsiteY38" fmla="*/ 429845 h 6078165"/>
              <a:gd name="connsiteX39" fmla="*/ 1905293 w 5969143"/>
              <a:gd name="connsiteY39" fmla="*/ 925145 h 6078165"/>
              <a:gd name="connsiteX40" fmla="*/ 2214856 w 5969143"/>
              <a:gd name="connsiteY40" fmla="*/ 2139583 h 6078165"/>
              <a:gd name="connsiteX41" fmla="*/ 1829094 w 5969143"/>
              <a:gd name="connsiteY41" fmla="*/ 2301509 h 6078165"/>
              <a:gd name="connsiteX42" fmla="*/ 1786232 w 5969143"/>
              <a:gd name="connsiteY42" fmla="*/ 2582495 h 6078165"/>
              <a:gd name="connsiteX43" fmla="*/ 852780 w 5969143"/>
              <a:gd name="connsiteY43" fmla="*/ 2587256 h 6078165"/>
              <a:gd name="connsiteX44" fmla="*/ 852781 w 5969143"/>
              <a:gd name="connsiteY44" fmla="*/ 2391996 h 6078165"/>
              <a:gd name="connsiteX45" fmla="*/ 1695743 w 5969143"/>
              <a:gd name="connsiteY45" fmla="*/ 2387233 h 6078165"/>
              <a:gd name="connsiteX46" fmla="*/ 1910056 w 5969143"/>
              <a:gd name="connsiteY46" fmla="*/ 2158633 h 6078165"/>
              <a:gd name="connsiteX47" fmla="*/ 2038642 w 5969143"/>
              <a:gd name="connsiteY47" fmla="*/ 2077670 h 6078165"/>
              <a:gd name="connsiteX48" fmla="*/ 2052931 w 5969143"/>
              <a:gd name="connsiteY48" fmla="*/ 1772870 h 6078165"/>
              <a:gd name="connsiteX49" fmla="*/ 1991019 w 5969143"/>
              <a:gd name="connsiteY49" fmla="*/ 1506171 h 6078165"/>
              <a:gd name="connsiteX50" fmla="*/ 1443331 w 5969143"/>
              <a:gd name="connsiteY50" fmla="*/ 1677620 h 6078165"/>
              <a:gd name="connsiteX51" fmla="*/ 995655 w 5969143"/>
              <a:gd name="connsiteY51" fmla="*/ 1968133 h 6078165"/>
              <a:gd name="connsiteX52" fmla="*/ 824207 w 5969143"/>
              <a:gd name="connsiteY52" fmla="*/ 2296745 h 6078165"/>
              <a:gd name="connsiteX53" fmla="*/ 671805 w 5969143"/>
              <a:gd name="connsiteY53" fmla="*/ 2982545 h 6078165"/>
              <a:gd name="connsiteX54" fmla="*/ 714669 w 5969143"/>
              <a:gd name="connsiteY54" fmla="*/ 3801695 h 6078165"/>
              <a:gd name="connsiteX55" fmla="*/ 776581 w 5969143"/>
              <a:gd name="connsiteY55" fmla="*/ 4192218 h 6078165"/>
              <a:gd name="connsiteX56" fmla="*/ 800393 w 5969143"/>
              <a:gd name="connsiteY56" fmla="*/ 4606555 h 6078165"/>
              <a:gd name="connsiteX57" fmla="*/ 728955 w 5969143"/>
              <a:gd name="connsiteY57" fmla="*/ 5335218 h 6078165"/>
              <a:gd name="connsiteX58" fmla="*/ 633706 w 5969143"/>
              <a:gd name="connsiteY58" fmla="*/ 5759079 h 6078165"/>
              <a:gd name="connsiteX59" fmla="*/ 995656 w 5969143"/>
              <a:gd name="connsiteY59" fmla="*/ 5801941 h 6078165"/>
              <a:gd name="connsiteX60" fmla="*/ 1005181 w 5969143"/>
              <a:gd name="connsiteY60" fmla="*/ 5930529 h 6078165"/>
              <a:gd name="connsiteX61" fmla="*/ 628943 w 5969143"/>
              <a:gd name="connsiteY61" fmla="*/ 5921003 h 6078165"/>
              <a:gd name="connsiteX62" fmla="*/ 605131 w 5969143"/>
              <a:gd name="connsiteY62" fmla="*/ 6078165 h 6078165"/>
              <a:gd name="connsiteX0" fmla="*/ 1045662 w 5969143"/>
              <a:gd name="connsiteY0" fmla="*/ 1770490 h 6078165"/>
              <a:gd name="connsiteX1" fmla="*/ 1167106 w 5969143"/>
              <a:gd name="connsiteY1" fmla="*/ 1606184 h 6078165"/>
              <a:gd name="connsiteX2" fmla="*/ 1290931 w 5969143"/>
              <a:gd name="connsiteY2" fmla="*/ 1487121 h 6078165"/>
              <a:gd name="connsiteX3" fmla="*/ 1493337 w 5969143"/>
              <a:gd name="connsiteY3" fmla="*/ 1237091 h 6078165"/>
              <a:gd name="connsiteX4" fmla="*/ 1381418 w 5969143"/>
              <a:gd name="connsiteY4" fmla="*/ 1320434 h 6078165"/>
              <a:gd name="connsiteX5" fmla="*/ 1100431 w 5969143"/>
              <a:gd name="connsiteY5" fmla="*/ 1610946 h 6078165"/>
              <a:gd name="connsiteX6" fmla="*/ 831350 w 5969143"/>
              <a:gd name="connsiteY6" fmla="*/ 2003852 h 6078165"/>
              <a:gd name="connsiteX7" fmla="*/ 605130 w 5969143"/>
              <a:gd name="connsiteY7" fmla="*/ 2161015 h 6078165"/>
              <a:gd name="connsiteX8" fmla="*/ 319381 w 5969143"/>
              <a:gd name="connsiteY8" fmla="*/ 2249121 h 6078165"/>
              <a:gd name="connsiteX9" fmla="*/ 28868 w 5969143"/>
              <a:gd name="connsiteY9" fmla="*/ 2249121 h 6078165"/>
              <a:gd name="connsiteX10" fmla="*/ 33631 w 5969143"/>
              <a:gd name="connsiteY10" fmla="*/ 2153871 h 6078165"/>
              <a:gd name="connsiteX11" fmla="*/ 233656 w 5969143"/>
              <a:gd name="connsiteY11" fmla="*/ 2149109 h 6078165"/>
              <a:gd name="connsiteX12" fmla="*/ 400343 w 5969143"/>
              <a:gd name="connsiteY12" fmla="*/ 2134821 h 6078165"/>
              <a:gd name="connsiteX13" fmla="*/ 686093 w 5969143"/>
              <a:gd name="connsiteY13" fmla="*/ 2034809 h 6078165"/>
              <a:gd name="connsiteX14" fmla="*/ 814681 w 5969143"/>
              <a:gd name="connsiteY14" fmla="*/ 1896696 h 6078165"/>
              <a:gd name="connsiteX15" fmla="*/ 1048043 w 5969143"/>
              <a:gd name="connsiteY15" fmla="*/ 1539509 h 6078165"/>
              <a:gd name="connsiteX16" fmla="*/ 1257593 w 5969143"/>
              <a:gd name="connsiteY16" fmla="*/ 1268046 h 6078165"/>
              <a:gd name="connsiteX17" fmla="*/ 1443331 w 5969143"/>
              <a:gd name="connsiteY17" fmla="*/ 1077546 h 6078165"/>
              <a:gd name="connsiteX18" fmla="*/ 1714793 w 5969143"/>
              <a:gd name="connsiteY18" fmla="*/ 848946 h 6078165"/>
              <a:gd name="connsiteX19" fmla="*/ 2062456 w 5969143"/>
              <a:gd name="connsiteY19" fmla="*/ 563196 h 6078165"/>
              <a:gd name="connsiteX20" fmla="*/ 2405356 w 5969143"/>
              <a:gd name="connsiteY20" fmla="*/ 263159 h 6078165"/>
              <a:gd name="connsiteX21" fmla="*/ 2691106 w 5969143"/>
              <a:gd name="connsiteY21" fmla="*/ 15509 h 6078165"/>
              <a:gd name="connsiteX22" fmla="*/ 2762543 w 5969143"/>
              <a:gd name="connsiteY22" fmla="*/ 39321 h 6078165"/>
              <a:gd name="connsiteX23" fmla="*/ 2648243 w 5969143"/>
              <a:gd name="connsiteY23" fmla="*/ 148859 h 6078165"/>
              <a:gd name="connsiteX24" fmla="*/ 2519656 w 5969143"/>
              <a:gd name="connsiteY24" fmla="*/ 277446 h 6078165"/>
              <a:gd name="connsiteX25" fmla="*/ 2676818 w 5969143"/>
              <a:gd name="connsiteY25" fmla="*/ 520334 h 6078165"/>
              <a:gd name="connsiteX26" fmla="*/ 2929231 w 5969143"/>
              <a:gd name="connsiteY26" fmla="*/ 829896 h 6078165"/>
              <a:gd name="connsiteX27" fmla="*/ 3253081 w 5969143"/>
              <a:gd name="connsiteY27" fmla="*/ 1201371 h 6078165"/>
              <a:gd name="connsiteX28" fmla="*/ 3505493 w 5969143"/>
              <a:gd name="connsiteY28" fmla="*/ 991821 h 6078165"/>
              <a:gd name="connsiteX29" fmla="*/ 4057943 w 5969143"/>
              <a:gd name="connsiteY29" fmla="*/ 1382346 h 6078165"/>
              <a:gd name="connsiteX30" fmla="*/ 5043780 w 5969143"/>
              <a:gd name="connsiteY30" fmla="*/ 1182322 h 6078165"/>
              <a:gd name="connsiteX31" fmla="*/ 5858168 w 5969143"/>
              <a:gd name="connsiteY31" fmla="*/ 334596 h 6078165"/>
              <a:gd name="connsiteX32" fmla="*/ 5967706 w 5969143"/>
              <a:gd name="connsiteY32" fmla="*/ 325072 h 6078165"/>
              <a:gd name="connsiteX33" fmla="*/ 5796255 w 5969143"/>
              <a:gd name="connsiteY33" fmla="*/ 556053 h 6078165"/>
              <a:gd name="connsiteX34" fmla="*/ 5165225 w 5969143"/>
              <a:gd name="connsiteY34" fmla="*/ 1182322 h 6078165"/>
              <a:gd name="connsiteX35" fmla="*/ 3610269 w 5969143"/>
              <a:gd name="connsiteY35" fmla="*/ 2577733 h 6078165"/>
              <a:gd name="connsiteX36" fmla="*/ 3148307 w 5969143"/>
              <a:gd name="connsiteY36" fmla="*/ 2291982 h 6078165"/>
              <a:gd name="connsiteX37" fmla="*/ 3134018 w 5969143"/>
              <a:gd name="connsiteY37" fmla="*/ 1253759 h 6078165"/>
              <a:gd name="connsiteX38" fmla="*/ 2448218 w 5969143"/>
              <a:gd name="connsiteY38" fmla="*/ 429845 h 6078165"/>
              <a:gd name="connsiteX39" fmla="*/ 1905293 w 5969143"/>
              <a:gd name="connsiteY39" fmla="*/ 925145 h 6078165"/>
              <a:gd name="connsiteX40" fmla="*/ 2214856 w 5969143"/>
              <a:gd name="connsiteY40" fmla="*/ 2139583 h 6078165"/>
              <a:gd name="connsiteX41" fmla="*/ 1829094 w 5969143"/>
              <a:gd name="connsiteY41" fmla="*/ 2301509 h 6078165"/>
              <a:gd name="connsiteX42" fmla="*/ 1786232 w 5969143"/>
              <a:gd name="connsiteY42" fmla="*/ 2582495 h 6078165"/>
              <a:gd name="connsiteX43" fmla="*/ 852780 w 5969143"/>
              <a:gd name="connsiteY43" fmla="*/ 2587256 h 6078165"/>
              <a:gd name="connsiteX44" fmla="*/ 852781 w 5969143"/>
              <a:gd name="connsiteY44" fmla="*/ 2391996 h 6078165"/>
              <a:gd name="connsiteX45" fmla="*/ 1695743 w 5969143"/>
              <a:gd name="connsiteY45" fmla="*/ 2387233 h 6078165"/>
              <a:gd name="connsiteX46" fmla="*/ 1910056 w 5969143"/>
              <a:gd name="connsiteY46" fmla="*/ 2158633 h 6078165"/>
              <a:gd name="connsiteX47" fmla="*/ 2038642 w 5969143"/>
              <a:gd name="connsiteY47" fmla="*/ 2077670 h 6078165"/>
              <a:gd name="connsiteX48" fmla="*/ 2052931 w 5969143"/>
              <a:gd name="connsiteY48" fmla="*/ 1772870 h 6078165"/>
              <a:gd name="connsiteX49" fmla="*/ 1991019 w 5969143"/>
              <a:gd name="connsiteY49" fmla="*/ 1506171 h 6078165"/>
              <a:gd name="connsiteX50" fmla="*/ 1443331 w 5969143"/>
              <a:gd name="connsiteY50" fmla="*/ 1677620 h 6078165"/>
              <a:gd name="connsiteX51" fmla="*/ 995655 w 5969143"/>
              <a:gd name="connsiteY51" fmla="*/ 1968133 h 6078165"/>
              <a:gd name="connsiteX52" fmla="*/ 824207 w 5969143"/>
              <a:gd name="connsiteY52" fmla="*/ 2296745 h 6078165"/>
              <a:gd name="connsiteX53" fmla="*/ 671805 w 5969143"/>
              <a:gd name="connsiteY53" fmla="*/ 2982545 h 6078165"/>
              <a:gd name="connsiteX54" fmla="*/ 714669 w 5969143"/>
              <a:gd name="connsiteY54" fmla="*/ 3801695 h 6078165"/>
              <a:gd name="connsiteX55" fmla="*/ 776581 w 5969143"/>
              <a:gd name="connsiteY55" fmla="*/ 4192218 h 6078165"/>
              <a:gd name="connsiteX56" fmla="*/ 800393 w 5969143"/>
              <a:gd name="connsiteY56" fmla="*/ 4606555 h 6078165"/>
              <a:gd name="connsiteX57" fmla="*/ 728955 w 5969143"/>
              <a:gd name="connsiteY57" fmla="*/ 5335218 h 6078165"/>
              <a:gd name="connsiteX58" fmla="*/ 633706 w 5969143"/>
              <a:gd name="connsiteY58" fmla="*/ 5759079 h 6078165"/>
              <a:gd name="connsiteX59" fmla="*/ 995656 w 5969143"/>
              <a:gd name="connsiteY59" fmla="*/ 5801941 h 6078165"/>
              <a:gd name="connsiteX60" fmla="*/ 1005181 w 5969143"/>
              <a:gd name="connsiteY60" fmla="*/ 5930529 h 6078165"/>
              <a:gd name="connsiteX61" fmla="*/ 628943 w 5969143"/>
              <a:gd name="connsiteY61" fmla="*/ 5921003 h 6078165"/>
              <a:gd name="connsiteX62" fmla="*/ 605131 w 5969143"/>
              <a:gd name="connsiteY62" fmla="*/ 6078165 h 6078165"/>
              <a:gd name="connsiteX0" fmla="*/ 1069475 w 5969143"/>
              <a:gd name="connsiteY0" fmla="*/ 1741915 h 6078165"/>
              <a:gd name="connsiteX1" fmla="*/ 1167106 w 5969143"/>
              <a:gd name="connsiteY1" fmla="*/ 1606184 h 6078165"/>
              <a:gd name="connsiteX2" fmla="*/ 1290931 w 5969143"/>
              <a:gd name="connsiteY2" fmla="*/ 1487121 h 6078165"/>
              <a:gd name="connsiteX3" fmla="*/ 1493337 w 5969143"/>
              <a:gd name="connsiteY3" fmla="*/ 1237091 h 6078165"/>
              <a:gd name="connsiteX4" fmla="*/ 1381418 w 5969143"/>
              <a:gd name="connsiteY4" fmla="*/ 1320434 h 6078165"/>
              <a:gd name="connsiteX5" fmla="*/ 1100431 w 5969143"/>
              <a:gd name="connsiteY5" fmla="*/ 1610946 h 6078165"/>
              <a:gd name="connsiteX6" fmla="*/ 831350 w 5969143"/>
              <a:gd name="connsiteY6" fmla="*/ 2003852 h 6078165"/>
              <a:gd name="connsiteX7" fmla="*/ 605130 w 5969143"/>
              <a:gd name="connsiteY7" fmla="*/ 2161015 h 6078165"/>
              <a:gd name="connsiteX8" fmla="*/ 319381 w 5969143"/>
              <a:gd name="connsiteY8" fmla="*/ 2249121 h 6078165"/>
              <a:gd name="connsiteX9" fmla="*/ 28868 w 5969143"/>
              <a:gd name="connsiteY9" fmla="*/ 2249121 h 6078165"/>
              <a:gd name="connsiteX10" fmla="*/ 33631 w 5969143"/>
              <a:gd name="connsiteY10" fmla="*/ 2153871 h 6078165"/>
              <a:gd name="connsiteX11" fmla="*/ 233656 w 5969143"/>
              <a:gd name="connsiteY11" fmla="*/ 2149109 h 6078165"/>
              <a:gd name="connsiteX12" fmla="*/ 400343 w 5969143"/>
              <a:gd name="connsiteY12" fmla="*/ 2134821 h 6078165"/>
              <a:gd name="connsiteX13" fmla="*/ 686093 w 5969143"/>
              <a:gd name="connsiteY13" fmla="*/ 2034809 h 6078165"/>
              <a:gd name="connsiteX14" fmla="*/ 814681 w 5969143"/>
              <a:gd name="connsiteY14" fmla="*/ 1896696 h 6078165"/>
              <a:gd name="connsiteX15" fmla="*/ 1048043 w 5969143"/>
              <a:gd name="connsiteY15" fmla="*/ 1539509 h 6078165"/>
              <a:gd name="connsiteX16" fmla="*/ 1257593 w 5969143"/>
              <a:gd name="connsiteY16" fmla="*/ 1268046 h 6078165"/>
              <a:gd name="connsiteX17" fmla="*/ 1443331 w 5969143"/>
              <a:gd name="connsiteY17" fmla="*/ 1077546 h 6078165"/>
              <a:gd name="connsiteX18" fmla="*/ 1714793 w 5969143"/>
              <a:gd name="connsiteY18" fmla="*/ 848946 h 6078165"/>
              <a:gd name="connsiteX19" fmla="*/ 2062456 w 5969143"/>
              <a:gd name="connsiteY19" fmla="*/ 563196 h 6078165"/>
              <a:gd name="connsiteX20" fmla="*/ 2405356 w 5969143"/>
              <a:gd name="connsiteY20" fmla="*/ 263159 h 6078165"/>
              <a:gd name="connsiteX21" fmla="*/ 2691106 w 5969143"/>
              <a:gd name="connsiteY21" fmla="*/ 15509 h 6078165"/>
              <a:gd name="connsiteX22" fmla="*/ 2762543 w 5969143"/>
              <a:gd name="connsiteY22" fmla="*/ 39321 h 6078165"/>
              <a:gd name="connsiteX23" fmla="*/ 2648243 w 5969143"/>
              <a:gd name="connsiteY23" fmla="*/ 148859 h 6078165"/>
              <a:gd name="connsiteX24" fmla="*/ 2519656 w 5969143"/>
              <a:gd name="connsiteY24" fmla="*/ 277446 h 6078165"/>
              <a:gd name="connsiteX25" fmla="*/ 2676818 w 5969143"/>
              <a:gd name="connsiteY25" fmla="*/ 520334 h 6078165"/>
              <a:gd name="connsiteX26" fmla="*/ 2929231 w 5969143"/>
              <a:gd name="connsiteY26" fmla="*/ 829896 h 6078165"/>
              <a:gd name="connsiteX27" fmla="*/ 3253081 w 5969143"/>
              <a:gd name="connsiteY27" fmla="*/ 1201371 h 6078165"/>
              <a:gd name="connsiteX28" fmla="*/ 3505493 w 5969143"/>
              <a:gd name="connsiteY28" fmla="*/ 991821 h 6078165"/>
              <a:gd name="connsiteX29" fmla="*/ 4057943 w 5969143"/>
              <a:gd name="connsiteY29" fmla="*/ 1382346 h 6078165"/>
              <a:gd name="connsiteX30" fmla="*/ 5043780 w 5969143"/>
              <a:gd name="connsiteY30" fmla="*/ 1182322 h 6078165"/>
              <a:gd name="connsiteX31" fmla="*/ 5858168 w 5969143"/>
              <a:gd name="connsiteY31" fmla="*/ 334596 h 6078165"/>
              <a:gd name="connsiteX32" fmla="*/ 5967706 w 5969143"/>
              <a:gd name="connsiteY32" fmla="*/ 325072 h 6078165"/>
              <a:gd name="connsiteX33" fmla="*/ 5796255 w 5969143"/>
              <a:gd name="connsiteY33" fmla="*/ 556053 h 6078165"/>
              <a:gd name="connsiteX34" fmla="*/ 5165225 w 5969143"/>
              <a:gd name="connsiteY34" fmla="*/ 1182322 h 6078165"/>
              <a:gd name="connsiteX35" fmla="*/ 3610269 w 5969143"/>
              <a:gd name="connsiteY35" fmla="*/ 2577733 h 6078165"/>
              <a:gd name="connsiteX36" fmla="*/ 3148307 w 5969143"/>
              <a:gd name="connsiteY36" fmla="*/ 2291982 h 6078165"/>
              <a:gd name="connsiteX37" fmla="*/ 3134018 w 5969143"/>
              <a:gd name="connsiteY37" fmla="*/ 1253759 h 6078165"/>
              <a:gd name="connsiteX38" fmla="*/ 2448218 w 5969143"/>
              <a:gd name="connsiteY38" fmla="*/ 429845 h 6078165"/>
              <a:gd name="connsiteX39" fmla="*/ 1905293 w 5969143"/>
              <a:gd name="connsiteY39" fmla="*/ 925145 h 6078165"/>
              <a:gd name="connsiteX40" fmla="*/ 2214856 w 5969143"/>
              <a:gd name="connsiteY40" fmla="*/ 2139583 h 6078165"/>
              <a:gd name="connsiteX41" fmla="*/ 1829094 w 5969143"/>
              <a:gd name="connsiteY41" fmla="*/ 2301509 h 6078165"/>
              <a:gd name="connsiteX42" fmla="*/ 1786232 w 5969143"/>
              <a:gd name="connsiteY42" fmla="*/ 2582495 h 6078165"/>
              <a:gd name="connsiteX43" fmla="*/ 852780 w 5969143"/>
              <a:gd name="connsiteY43" fmla="*/ 2587256 h 6078165"/>
              <a:gd name="connsiteX44" fmla="*/ 852781 w 5969143"/>
              <a:gd name="connsiteY44" fmla="*/ 2391996 h 6078165"/>
              <a:gd name="connsiteX45" fmla="*/ 1695743 w 5969143"/>
              <a:gd name="connsiteY45" fmla="*/ 2387233 h 6078165"/>
              <a:gd name="connsiteX46" fmla="*/ 1910056 w 5969143"/>
              <a:gd name="connsiteY46" fmla="*/ 2158633 h 6078165"/>
              <a:gd name="connsiteX47" fmla="*/ 2038642 w 5969143"/>
              <a:gd name="connsiteY47" fmla="*/ 2077670 h 6078165"/>
              <a:gd name="connsiteX48" fmla="*/ 2052931 w 5969143"/>
              <a:gd name="connsiteY48" fmla="*/ 1772870 h 6078165"/>
              <a:gd name="connsiteX49" fmla="*/ 1991019 w 5969143"/>
              <a:gd name="connsiteY49" fmla="*/ 1506171 h 6078165"/>
              <a:gd name="connsiteX50" fmla="*/ 1443331 w 5969143"/>
              <a:gd name="connsiteY50" fmla="*/ 1677620 h 6078165"/>
              <a:gd name="connsiteX51" fmla="*/ 995655 w 5969143"/>
              <a:gd name="connsiteY51" fmla="*/ 1968133 h 6078165"/>
              <a:gd name="connsiteX52" fmla="*/ 824207 w 5969143"/>
              <a:gd name="connsiteY52" fmla="*/ 2296745 h 6078165"/>
              <a:gd name="connsiteX53" fmla="*/ 671805 w 5969143"/>
              <a:gd name="connsiteY53" fmla="*/ 2982545 h 6078165"/>
              <a:gd name="connsiteX54" fmla="*/ 714669 w 5969143"/>
              <a:gd name="connsiteY54" fmla="*/ 3801695 h 6078165"/>
              <a:gd name="connsiteX55" fmla="*/ 776581 w 5969143"/>
              <a:gd name="connsiteY55" fmla="*/ 4192218 h 6078165"/>
              <a:gd name="connsiteX56" fmla="*/ 800393 w 5969143"/>
              <a:gd name="connsiteY56" fmla="*/ 4606555 h 6078165"/>
              <a:gd name="connsiteX57" fmla="*/ 728955 w 5969143"/>
              <a:gd name="connsiteY57" fmla="*/ 5335218 h 6078165"/>
              <a:gd name="connsiteX58" fmla="*/ 633706 w 5969143"/>
              <a:gd name="connsiteY58" fmla="*/ 5759079 h 6078165"/>
              <a:gd name="connsiteX59" fmla="*/ 995656 w 5969143"/>
              <a:gd name="connsiteY59" fmla="*/ 5801941 h 6078165"/>
              <a:gd name="connsiteX60" fmla="*/ 1005181 w 5969143"/>
              <a:gd name="connsiteY60" fmla="*/ 5930529 h 6078165"/>
              <a:gd name="connsiteX61" fmla="*/ 628943 w 5969143"/>
              <a:gd name="connsiteY61" fmla="*/ 5921003 h 6078165"/>
              <a:gd name="connsiteX62" fmla="*/ 605131 w 5969143"/>
              <a:gd name="connsiteY62" fmla="*/ 6078165 h 6078165"/>
              <a:gd name="connsiteX0" fmla="*/ 1040900 w 5969143"/>
              <a:gd name="connsiteY0" fmla="*/ 1749058 h 6078165"/>
              <a:gd name="connsiteX1" fmla="*/ 1167106 w 5969143"/>
              <a:gd name="connsiteY1" fmla="*/ 1606184 h 6078165"/>
              <a:gd name="connsiteX2" fmla="*/ 1290931 w 5969143"/>
              <a:gd name="connsiteY2" fmla="*/ 1487121 h 6078165"/>
              <a:gd name="connsiteX3" fmla="*/ 1493337 w 5969143"/>
              <a:gd name="connsiteY3" fmla="*/ 1237091 h 6078165"/>
              <a:gd name="connsiteX4" fmla="*/ 1381418 w 5969143"/>
              <a:gd name="connsiteY4" fmla="*/ 1320434 h 6078165"/>
              <a:gd name="connsiteX5" fmla="*/ 1100431 w 5969143"/>
              <a:gd name="connsiteY5" fmla="*/ 1610946 h 6078165"/>
              <a:gd name="connsiteX6" fmla="*/ 831350 w 5969143"/>
              <a:gd name="connsiteY6" fmla="*/ 2003852 h 6078165"/>
              <a:gd name="connsiteX7" fmla="*/ 605130 w 5969143"/>
              <a:gd name="connsiteY7" fmla="*/ 2161015 h 6078165"/>
              <a:gd name="connsiteX8" fmla="*/ 319381 w 5969143"/>
              <a:gd name="connsiteY8" fmla="*/ 2249121 h 6078165"/>
              <a:gd name="connsiteX9" fmla="*/ 28868 w 5969143"/>
              <a:gd name="connsiteY9" fmla="*/ 2249121 h 6078165"/>
              <a:gd name="connsiteX10" fmla="*/ 33631 w 5969143"/>
              <a:gd name="connsiteY10" fmla="*/ 2153871 h 6078165"/>
              <a:gd name="connsiteX11" fmla="*/ 233656 w 5969143"/>
              <a:gd name="connsiteY11" fmla="*/ 2149109 h 6078165"/>
              <a:gd name="connsiteX12" fmla="*/ 400343 w 5969143"/>
              <a:gd name="connsiteY12" fmla="*/ 2134821 h 6078165"/>
              <a:gd name="connsiteX13" fmla="*/ 686093 w 5969143"/>
              <a:gd name="connsiteY13" fmla="*/ 2034809 h 6078165"/>
              <a:gd name="connsiteX14" fmla="*/ 814681 w 5969143"/>
              <a:gd name="connsiteY14" fmla="*/ 1896696 h 6078165"/>
              <a:gd name="connsiteX15" fmla="*/ 1048043 w 5969143"/>
              <a:gd name="connsiteY15" fmla="*/ 1539509 h 6078165"/>
              <a:gd name="connsiteX16" fmla="*/ 1257593 w 5969143"/>
              <a:gd name="connsiteY16" fmla="*/ 1268046 h 6078165"/>
              <a:gd name="connsiteX17" fmla="*/ 1443331 w 5969143"/>
              <a:gd name="connsiteY17" fmla="*/ 1077546 h 6078165"/>
              <a:gd name="connsiteX18" fmla="*/ 1714793 w 5969143"/>
              <a:gd name="connsiteY18" fmla="*/ 848946 h 6078165"/>
              <a:gd name="connsiteX19" fmla="*/ 2062456 w 5969143"/>
              <a:gd name="connsiteY19" fmla="*/ 563196 h 6078165"/>
              <a:gd name="connsiteX20" fmla="*/ 2405356 w 5969143"/>
              <a:gd name="connsiteY20" fmla="*/ 263159 h 6078165"/>
              <a:gd name="connsiteX21" fmla="*/ 2691106 w 5969143"/>
              <a:gd name="connsiteY21" fmla="*/ 15509 h 6078165"/>
              <a:gd name="connsiteX22" fmla="*/ 2762543 w 5969143"/>
              <a:gd name="connsiteY22" fmla="*/ 39321 h 6078165"/>
              <a:gd name="connsiteX23" fmla="*/ 2648243 w 5969143"/>
              <a:gd name="connsiteY23" fmla="*/ 148859 h 6078165"/>
              <a:gd name="connsiteX24" fmla="*/ 2519656 w 5969143"/>
              <a:gd name="connsiteY24" fmla="*/ 277446 h 6078165"/>
              <a:gd name="connsiteX25" fmla="*/ 2676818 w 5969143"/>
              <a:gd name="connsiteY25" fmla="*/ 520334 h 6078165"/>
              <a:gd name="connsiteX26" fmla="*/ 2929231 w 5969143"/>
              <a:gd name="connsiteY26" fmla="*/ 829896 h 6078165"/>
              <a:gd name="connsiteX27" fmla="*/ 3253081 w 5969143"/>
              <a:gd name="connsiteY27" fmla="*/ 1201371 h 6078165"/>
              <a:gd name="connsiteX28" fmla="*/ 3505493 w 5969143"/>
              <a:gd name="connsiteY28" fmla="*/ 991821 h 6078165"/>
              <a:gd name="connsiteX29" fmla="*/ 4057943 w 5969143"/>
              <a:gd name="connsiteY29" fmla="*/ 1382346 h 6078165"/>
              <a:gd name="connsiteX30" fmla="*/ 5043780 w 5969143"/>
              <a:gd name="connsiteY30" fmla="*/ 1182322 h 6078165"/>
              <a:gd name="connsiteX31" fmla="*/ 5858168 w 5969143"/>
              <a:gd name="connsiteY31" fmla="*/ 334596 h 6078165"/>
              <a:gd name="connsiteX32" fmla="*/ 5967706 w 5969143"/>
              <a:gd name="connsiteY32" fmla="*/ 325072 h 6078165"/>
              <a:gd name="connsiteX33" fmla="*/ 5796255 w 5969143"/>
              <a:gd name="connsiteY33" fmla="*/ 556053 h 6078165"/>
              <a:gd name="connsiteX34" fmla="*/ 5165225 w 5969143"/>
              <a:gd name="connsiteY34" fmla="*/ 1182322 h 6078165"/>
              <a:gd name="connsiteX35" fmla="*/ 3610269 w 5969143"/>
              <a:gd name="connsiteY35" fmla="*/ 2577733 h 6078165"/>
              <a:gd name="connsiteX36" fmla="*/ 3148307 w 5969143"/>
              <a:gd name="connsiteY36" fmla="*/ 2291982 h 6078165"/>
              <a:gd name="connsiteX37" fmla="*/ 3134018 w 5969143"/>
              <a:gd name="connsiteY37" fmla="*/ 1253759 h 6078165"/>
              <a:gd name="connsiteX38" fmla="*/ 2448218 w 5969143"/>
              <a:gd name="connsiteY38" fmla="*/ 429845 h 6078165"/>
              <a:gd name="connsiteX39" fmla="*/ 1905293 w 5969143"/>
              <a:gd name="connsiteY39" fmla="*/ 925145 h 6078165"/>
              <a:gd name="connsiteX40" fmla="*/ 2214856 w 5969143"/>
              <a:gd name="connsiteY40" fmla="*/ 2139583 h 6078165"/>
              <a:gd name="connsiteX41" fmla="*/ 1829094 w 5969143"/>
              <a:gd name="connsiteY41" fmla="*/ 2301509 h 6078165"/>
              <a:gd name="connsiteX42" fmla="*/ 1786232 w 5969143"/>
              <a:gd name="connsiteY42" fmla="*/ 2582495 h 6078165"/>
              <a:gd name="connsiteX43" fmla="*/ 852780 w 5969143"/>
              <a:gd name="connsiteY43" fmla="*/ 2587256 h 6078165"/>
              <a:gd name="connsiteX44" fmla="*/ 852781 w 5969143"/>
              <a:gd name="connsiteY44" fmla="*/ 2391996 h 6078165"/>
              <a:gd name="connsiteX45" fmla="*/ 1695743 w 5969143"/>
              <a:gd name="connsiteY45" fmla="*/ 2387233 h 6078165"/>
              <a:gd name="connsiteX46" fmla="*/ 1910056 w 5969143"/>
              <a:gd name="connsiteY46" fmla="*/ 2158633 h 6078165"/>
              <a:gd name="connsiteX47" fmla="*/ 2038642 w 5969143"/>
              <a:gd name="connsiteY47" fmla="*/ 2077670 h 6078165"/>
              <a:gd name="connsiteX48" fmla="*/ 2052931 w 5969143"/>
              <a:gd name="connsiteY48" fmla="*/ 1772870 h 6078165"/>
              <a:gd name="connsiteX49" fmla="*/ 1991019 w 5969143"/>
              <a:gd name="connsiteY49" fmla="*/ 1506171 h 6078165"/>
              <a:gd name="connsiteX50" fmla="*/ 1443331 w 5969143"/>
              <a:gd name="connsiteY50" fmla="*/ 1677620 h 6078165"/>
              <a:gd name="connsiteX51" fmla="*/ 995655 w 5969143"/>
              <a:gd name="connsiteY51" fmla="*/ 1968133 h 6078165"/>
              <a:gd name="connsiteX52" fmla="*/ 824207 w 5969143"/>
              <a:gd name="connsiteY52" fmla="*/ 2296745 h 6078165"/>
              <a:gd name="connsiteX53" fmla="*/ 671805 w 5969143"/>
              <a:gd name="connsiteY53" fmla="*/ 2982545 h 6078165"/>
              <a:gd name="connsiteX54" fmla="*/ 714669 w 5969143"/>
              <a:gd name="connsiteY54" fmla="*/ 3801695 h 6078165"/>
              <a:gd name="connsiteX55" fmla="*/ 776581 w 5969143"/>
              <a:gd name="connsiteY55" fmla="*/ 4192218 h 6078165"/>
              <a:gd name="connsiteX56" fmla="*/ 800393 w 5969143"/>
              <a:gd name="connsiteY56" fmla="*/ 4606555 h 6078165"/>
              <a:gd name="connsiteX57" fmla="*/ 728955 w 5969143"/>
              <a:gd name="connsiteY57" fmla="*/ 5335218 h 6078165"/>
              <a:gd name="connsiteX58" fmla="*/ 633706 w 5969143"/>
              <a:gd name="connsiteY58" fmla="*/ 5759079 h 6078165"/>
              <a:gd name="connsiteX59" fmla="*/ 995656 w 5969143"/>
              <a:gd name="connsiteY59" fmla="*/ 5801941 h 6078165"/>
              <a:gd name="connsiteX60" fmla="*/ 1005181 w 5969143"/>
              <a:gd name="connsiteY60" fmla="*/ 5930529 h 6078165"/>
              <a:gd name="connsiteX61" fmla="*/ 628943 w 5969143"/>
              <a:gd name="connsiteY61" fmla="*/ 5921003 h 6078165"/>
              <a:gd name="connsiteX62" fmla="*/ 605131 w 5969143"/>
              <a:gd name="connsiteY62" fmla="*/ 6078165 h 6078165"/>
              <a:gd name="connsiteX0" fmla="*/ 1043281 w 5969143"/>
              <a:gd name="connsiteY0" fmla="*/ 1760965 h 6078165"/>
              <a:gd name="connsiteX1" fmla="*/ 1167106 w 5969143"/>
              <a:gd name="connsiteY1" fmla="*/ 1606184 h 6078165"/>
              <a:gd name="connsiteX2" fmla="*/ 1290931 w 5969143"/>
              <a:gd name="connsiteY2" fmla="*/ 1487121 h 6078165"/>
              <a:gd name="connsiteX3" fmla="*/ 1493337 w 5969143"/>
              <a:gd name="connsiteY3" fmla="*/ 1237091 h 6078165"/>
              <a:gd name="connsiteX4" fmla="*/ 1381418 w 5969143"/>
              <a:gd name="connsiteY4" fmla="*/ 1320434 h 6078165"/>
              <a:gd name="connsiteX5" fmla="*/ 1100431 w 5969143"/>
              <a:gd name="connsiteY5" fmla="*/ 1610946 h 6078165"/>
              <a:gd name="connsiteX6" fmla="*/ 831350 w 5969143"/>
              <a:gd name="connsiteY6" fmla="*/ 2003852 h 6078165"/>
              <a:gd name="connsiteX7" fmla="*/ 605130 w 5969143"/>
              <a:gd name="connsiteY7" fmla="*/ 2161015 h 6078165"/>
              <a:gd name="connsiteX8" fmla="*/ 319381 w 5969143"/>
              <a:gd name="connsiteY8" fmla="*/ 2249121 h 6078165"/>
              <a:gd name="connsiteX9" fmla="*/ 28868 w 5969143"/>
              <a:gd name="connsiteY9" fmla="*/ 2249121 h 6078165"/>
              <a:gd name="connsiteX10" fmla="*/ 33631 w 5969143"/>
              <a:gd name="connsiteY10" fmla="*/ 2153871 h 6078165"/>
              <a:gd name="connsiteX11" fmla="*/ 233656 w 5969143"/>
              <a:gd name="connsiteY11" fmla="*/ 2149109 h 6078165"/>
              <a:gd name="connsiteX12" fmla="*/ 400343 w 5969143"/>
              <a:gd name="connsiteY12" fmla="*/ 2134821 h 6078165"/>
              <a:gd name="connsiteX13" fmla="*/ 686093 w 5969143"/>
              <a:gd name="connsiteY13" fmla="*/ 2034809 h 6078165"/>
              <a:gd name="connsiteX14" fmla="*/ 814681 w 5969143"/>
              <a:gd name="connsiteY14" fmla="*/ 1896696 h 6078165"/>
              <a:gd name="connsiteX15" fmla="*/ 1048043 w 5969143"/>
              <a:gd name="connsiteY15" fmla="*/ 1539509 h 6078165"/>
              <a:gd name="connsiteX16" fmla="*/ 1257593 w 5969143"/>
              <a:gd name="connsiteY16" fmla="*/ 1268046 h 6078165"/>
              <a:gd name="connsiteX17" fmla="*/ 1443331 w 5969143"/>
              <a:gd name="connsiteY17" fmla="*/ 1077546 h 6078165"/>
              <a:gd name="connsiteX18" fmla="*/ 1714793 w 5969143"/>
              <a:gd name="connsiteY18" fmla="*/ 848946 h 6078165"/>
              <a:gd name="connsiteX19" fmla="*/ 2062456 w 5969143"/>
              <a:gd name="connsiteY19" fmla="*/ 563196 h 6078165"/>
              <a:gd name="connsiteX20" fmla="*/ 2405356 w 5969143"/>
              <a:gd name="connsiteY20" fmla="*/ 263159 h 6078165"/>
              <a:gd name="connsiteX21" fmla="*/ 2691106 w 5969143"/>
              <a:gd name="connsiteY21" fmla="*/ 15509 h 6078165"/>
              <a:gd name="connsiteX22" fmla="*/ 2762543 w 5969143"/>
              <a:gd name="connsiteY22" fmla="*/ 39321 h 6078165"/>
              <a:gd name="connsiteX23" fmla="*/ 2648243 w 5969143"/>
              <a:gd name="connsiteY23" fmla="*/ 148859 h 6078165"/>
              <a:gd name="connsiteX24" fmla="*/ 2519656 w 5969143"/>
              <a:gd name="connsiteY24" fmla="*/ 277446 h 6078165"/>
              <a:gd name="connsiteX25" fmla="*/ 2676818 w 5969143"/>
              <a:gd name="connsiteY25" fmla="*/ 520334 h 6078165"/>
              <a:gd name="connsiteX26" fmla="*/ 2929231 w 5969143"/>
              <a:gd name="connsiteY26" fmla="*/ 829896 h 6078165"/>
              <a:gd name="connsiteX27" fmla="*/ 3253081 w 5969143"/>
              <a:gd name="connsiteY27" fmla="*/ 1201371 h 6078165"/>
              <a:gd name="connsiteX28" fmla="*/ 3505493 w 5969143"/>
              <a:gd name="connsiteY28" fmla="*/ 991821 h 6078165"/>
              <a:gd name="connsiteX29" fmla="*/ 4057943 w 5969143"/>
              <a:gd name="connsiteY29" fmla="*/ 1382346 h 6078165"/>
              <a:gd name="connsiteX30" fmla="*/ 5043780 w 5969143"/>
              <a:gd name="connsiteY30" fmla="*/ 1182322 h 6078165"/>
              <a:gd name="connsiteX31" fmla="*/ 5858168 w 5969143"/>
              <a:gd name="connsiteY31" fmla="*/ 334596 h 6078165"/>
              <a:gd name="connsiteX32" fmla="*/ 5967706 w 5969143"/>
              <a:gd name="connsiteY32" fmla="*/ 325072 h 6078165"/>
              <a:gd name="connsiteX33" fmla="*/ 5796255 w 5969143"/>
              <a:gd name="connsiteY33" fmla="*/ 556053 h 6078165"/>
              <a:gd name="connsiteX34" fmla="*/ 5165225 w 5969143"/>
              <a:gd name="connsiteY34" fmla="*/ 1182322 h 6078165"/>
              <a:gd name="connsiteX35" fmla="*/ 3610269 w 5969143"/>
              <a:gd name="connsiteY35" fmla="*/ 2577733 h 6078165"/>
              <a:gd name="connsiteX36" fmla="*/ 3148307 w 5969143"/>
              <a:gd name="connsiteY36" fmla="*/ 2291982 h 6078165"/>
              <a:gd name="connsiteX37" fmla="*/ 3134018 w 5969143"/>
              <a:gd name="connsiteY37" fmla="*/ 1253759 h 6078165"/>
              <a:gd name="connsiteX38" fmla="*/ 2448218 w 5969143"/>
              <a:gd name="connsiteY38" fmla="*/ 429845 h 6078165"/>
              <a:gd name="connsiteX39" fmla="*/ 1905293 w 5969143"/>
              <a:gd name="connsiteY39" fmla="*/ 925145 h 6078165"/>
              <a:gd name="connsiteX40" fmla="*/ 2214856 w 5969143"/>
              <a:gd name="connsiteY40" fmla="*/ 2139583 h 6078165"/>
              <a:gd name="connsiteX41" fmla="*/ 1829094 w 5969143"/>
              <a:gd name="connsiteY41" fmla="*/ 2301509 h 6078165"/>
              <a:gd name="connsiteX42" fmla="*/ 1786232 w 5969143"/>
              <a:gd name="connsiteY42" fmla="*/ 2582495 h 6078165"/>
              <a:gd name="connsiteX43" fmla="*/ 852780 w 5969143"/>
              <a:gd name="connsiteY43" fmla="*/ 2587256 h 6078165"/>
              <a:gd name="connsiteX44" fmla="*/ 852781 w 5969143"/>
              <a:gd name="connsiteY44" fmla="*/ 2391996 h 6078165"/>
              <a:gd name="connsiteX45" fmla="*/ 1695743 w 5969143"/>
              <a:gd name="connsiteY45" fmla="*/ 2387233 h 6078165"/>
              <a:gd name="connsiteX46" fmla="*/ 1910056 w 5969143"/>
              <a:gd name="connsiteY46" fmla="*/ 2158633 h 6078165"/>
              <a:gd name="connsiteX47" fmla="*/ 2038642 w 5969143"/>
              <a:gd name="connsiteY47" fmla="*/ 2077670 h 6078165"/>
              <a:gd name="connsiteX48" fmla="*/ 2052931 w 5969143"/>
              <a:gd name="connsiteY48" fmla="*/ 1772870 h 6078165"/>
              <a:gd name="connsiteX49" fmla="*/ 1991019 w 5969143"/>
              <a:gd name="connsiteY49" fmla="*/ 1506171 h 6078165"/>
              <a:gd name="connsiteX50" fmla="*/ 1443331 w 5969143"/>
              <a:gd name="connsiteY50" fmla="*/ 1677620 h 6078165"/>
              <a:gd name="connsiteX51" fmla="*/ 995655 w 5969143"/>
              <a:gd name="connsiteY51" fmla="*/ 1968133 h 6078165"/>
              <a:gd name="connsiteX52" fmla="*/ 824207 w 5969143"/>
              <a:gd name="connsiteY52" fmla="*/ 2296745 h 6078165"/>
              <a:gd name="connsiteX53" fmla="*/ 671805 w 5969143"/>
              <a:gd name="connsiteY53" fmla="*/ 2982545 h 6078165"/>
              <a:gd name="connsiteX54" fmla="*/ 714669 w 5969143"/>
              <a:gd name="connsiteY54" fmla="*/ 3801695 h 6078165"/>
              <a:gd name="connsiteX55" fmla="*/ 776581 w 5969143"/>
              <a:gd name="connsiteY55" fmla="*/ 4192218 h 6078165"/>
              <a:gd name="connsiteX56" fmla="*/ 800393 w 5969143"/>
              <a:gd name="connsiteY56" fmla="*/ 4606555 h 6078165"/>
              <a:gd name="connsiteX57" fmla="*/ 728955 w 5969143"/>
              <a:gd name="connsiteY57" fmla="*/ 5335218 h 6078165"/>
              <a:gd name="connsiteX58" fmla="*/ 633706 w 5969143"/>
              <a:gd name="connsiteY58" fmla="*/ 5759079 h 6078165"/>
              <a:gd name="connsiteX59" fmla="*/ 995656 w 5969143"/>
              <a:gd name="connsiteY59" fmla="*/ 5801941 h 6078165"/>
              <a:gd name="connsiteX60" fmla="*/ 1005181 w 5969143"/>
              <a:gd name="connsiteY60" fmla="*/ 5930529 h 6078165"/>
              <a:gd name="connsiteX61" fmla="*/ 628943 w 5969143"/>
              <a:gd name="connsiteY61" fmla="*/ 5921003 h 6078165"/>
              <a:gd name="connsiteX62" fmla="*/ 605131 w 5969143"/>
              <a:gd name="connsiteY62" fmla="*/ 6078165 h 6078165"/>
              <a:gd name="connsiteX0" fmla="*/ 1043281 w 5969143"/>
              <a:gd name="connsiteY0" fmla="*/ 1760965 h 6078165"/>
              <a:gd name="connsiteX1" fmla="*/ 1290931 w 5969143"/>
              <a:gd name="connsiteY1" fmla="*/ 1487121 h 6078165"/>
              <a:gd name="connsiteX2" fmla="*/ 1493337 w 5969143"/>
              <a:gd name="connsiteY2" fmla="*/ 1237091 h 6078165"/>
              <a:gd name="connsiteX3" fmla="*/ 1381418 w 5969143"/>
              <a:gd name="connsiteY3" fmla="*/ 1320434 h 6078165"/>
              <a:gd name="connsiteX4" fmla="*/ 1100431 w 5969143"/>
              <a:gd name="connsiteY4" fmla="*/ 1610946 h 6078165"/>
              <a:gd name="connsiteX5" fmla="*/ 831350 w 5969143"/>
              <a:gd name="connsiteY5" fmla="*/ 2003852 h 6078165"/>
              <a:gd name="connsiteX6" fmla="*/ 605130 w 5969143"/>
              <a:gd name="connsiteY6" fmla="*/ 2161015 h 6078165"/>
              <a:gd name="connsiteX7" fmla="*/ 319381 w 5969143"/>
              <a:gd name="connsiteY7" fmla="*/ 2249121 h 6078165"/>
              <a:gd name="connsiteX8" fmla="*/ 28868 w 5969143"/>
              <a:gd name="connsiteY8" fmla="*/ 2249121 h 6078165"/>
              <a:gd name="connsiteX9" fmla="*/ 33631 w 5969143"/>
              <a:gd name="connsiteY9" fmla="*/ 2153871 h 6078165"/>
              <a:gd name="connsiteX10" fmla="*/ 233656 w 5969143"/>
              <a:gd name="connsiteY10" fmla="*/ 2149109 h 6078165"/>
              <a:gd name="connsiteX11" fmla="*/ 400343 w 5969143"/>
              <a:gd name="connsiteY11" fmla="*/ 2134821 h 6078165"/>
              <a:gd name="connsiteX12" fmla="*/ 686093 w 5969143"/>
              <a:gd name="connsiteY12" fmla="*/ 2034809 h 6078165"/>
              <a:gd name="connsiteX13" fmla="*/ 814681 w 5969143"/>
              <a:gd name="connsiteY13" fmla="*/ 1896696 h 6078165"/>
              <a:gd name="connsiteX14" fmla="*/ 1048043 w 5969143"/>
              <a:gd name="connsiteY14" fmla="*/ 1539509 h 6078165"/>
              <a:gd name="connsiteX15" fmla="*/ 1257593 w 5969143"/>
              <a:gd name="connsiteY15" fmla="*/ 1268046 h 6078165"/>
              <a:gd name="connsiteX16" fmla="*/ 1443331 w 5969143"/>
              <a:gd name="connsiteY16" fmla="*/ 1077546 h 6078165"/>
              <a:gd name="connsiteX17" fmla="*/ 1714793 w 5969143"/>
              <a:gd name="connsiteY17" fmla="*/ 848946 h 6078165"/>
              <a:gd name="connsiteX18" fmla="*/ 2062456 w 5969143"/>
              <a:gd name="connsiteY18" fmla="*/ 563196 h 6078165"/>
              <a:gd name="connsiteX19" fmla="*/ 2405356 w 5969143"/>
              <a:gd name="connsiteY19" fmla="*/ 263159 h 6078165"/>
              <a:gd name="connsiteX20" fmla="*/ 2691106 w 5969143"/>
              <a:gd name="connsiteY20" fmla="*/ 15509 h 6078165"/>
              <a:gd name="connsiteX21" fmla="*/ 2762543 w 5969143"/>
              <a:gd name="connsiteY21" fmla="*/ 39321 h 6078165"/>
              <a:gd name="connsiteX22" fmla="*/ 2648243 w 5969143"/>
              <a:gd name="connsiteY22" fmla="*/ 148859 h 6078165"/>
              <a:gd name="connsiteX23" fmla="*/ 2519656 w 5969143"/>
              <a:gd name="connsiteY23" fmla="*/ 277446 h 6078165"/>
              <a:gd name="connsiteX24" fmla="*/ 2676818 w 5969143"/>
              <a:gd name="connsiteY24" fmla="*/ 520334 h 6078165"/>
              <a:gd name="connsiteX25" fmla="*/ 2929231 w 5969143"/>
              <a:gd name="connsiteY25" fmla="*/ 829896 h 6078165"/>
              <a:gd name="connsiteX26" fmla="*/ 3253081 w 5969143"/>
              <a:gd name="connsiteY26" fmla="*/ 1201371 h 6078165"/>
              <a:gd name="connsiteX27" fmla="*/ 3505493 w 5969143"/>
              <a:gd name="connsiteY27" fmla="*/ 991821 h 6078165"/>
              <a:gd name="connsiteX28" fmla="*/ 4057943 w 5969143"/>
              <a:gd name="connsiteY28" fmla="*/ 1382346 h 6078165"/>
              <a:gd name="connsiteX29" fmla="*/ 5043780 w 5969143"/>
              <a:gd name="connsiteY29" fmla="*/ 1182322 h 6078165"/>
              <a:gd name="connsiteX30" fmla="*/ 5858168 w 5969143"/>
              <a:gd name="connsiteY30" fmla="*/ 334596 h 6078165"/>
              <a:gd name="connsiteX31" fmla="*/ 5967706 w 5969143"/>
              <a:gd name="connsiteY31" fmla="*/ 325072 h 6078165"/>
              <a:gd name="connsiteX32" fmla="*/ 5796255 w 5969143"/>
              <a:gd name="connsiteY32" fmla="*/ 556053 h 6078165"/>
              <a:gd name="connsiteX33" fmla="*/ 5165225 w 5969143"/>
              <a:gd name="connsiteY33" fmla="*/ 1182322 h 6078165"/>
              <a:gd name="connsiteX34" fmla="*/ 3610269 w 5969143"/>
              <a:gd name="connsiteY34" fmla="*/ 2577733 h 6078165"/>
              <a:gd name="connsiteX35" fmla="*/ 3148307 w 5969143"/>
              <a:gd name="connsiteY35" fmla="*/ 2291982 h 6078165"/>
              <a:gd name="connsiteX36" fmla="*/ 3134018 w 5969143"/>
              <a:gd name="connsiteY36" fmla="*/ 1253759 h 6078165"/>
              <a:gd name="connsiteX37" fmla="*/ 2448218 w 5969143"/>
              <a:gd name="connsiteY37" fmla="*/ 429845 h 6078165"/>
              <a:gd name="connsiteX38" fmla="*/ 1905293 w 5969143"/>
              <a:gd name="connsiteY38" fmla="*/ 925145 h 6078165"/>
              <a:gd name="connsiteX39" fmla="*/ 2214856 w 5969143"/>
              <a:gd name="connsiteY39" fmla="*/ 2139583 h 6078165"/>
              <a:gd name="connsiteX40" fmla="*/ 1829094 w 5969143"/>
              <a:gd name="connsiteY40" fmla="*/ 2301509 h 6078165"/>
              <a:gd name="connsiteX41" fmla="*/ 1786232 w 5969143"/>
              <a:gd name="connsiteY41" fmla="*/ 2582495 h 6078165"/>
              <a:gd name="connsiteX42" fmla="*/ 852780 w 5969143"/>
              <a:gd name="connsiteY42" fmla="*/ 2587256 h 6078165"/>
              <a:gd name="connsiteX43" fmla="*/ 852781 w 5969143"/>
              <a:gd name="connsiteY43" fmla="*/ 2391996 h 6078165"/>
              <a:gd name="connsiteX44" fmla="*/ 1695743 w 5969143"/>
              <a:gd name="connsiteY44" fmla="*/ 2387233 h 6078165"/>
              <a:gd name="connsiteX45" fmla="*/ 1910056 w 5969143"/>
              <a:gd name="connsiteY45" fmla="*/ 2158633 h 6078165"/>
              <a:gd name="connsiteX46" fmla="*/ 2038642 w 5969143"/>
              <a:gd name="connsiteY46" fmla="*/ 2077670 h 6078165"/>
              <a:gd name="connsiteX47" fmla="*/ 2052931 w 5969143"/>
              <a:gd name="connsiteY47" fmla="*/ 1772870 h 6078165"/>
              <a:gd name="connsiteX48" fmla="*/ 1991019 w 5969143"/>
              <a:gd name="connsiteY48" fmla="*/ 1506171 h 6078165"/>
              <a:gd name="connsiteX49" fmla="*/ 1443331 w 5969143"/>
              <a:gd name="connsiteY49" fmla="*/ 1677620 h 6078165"/>
              <a:gd name="connsiteX50" fmla="*/ 995655 w 5969143"/>
              <a:gd name="connsiteY50" fmla="*/ 1968133 h 6078165"/>
              <a:gd name="connsiteX51" fmla="*/ 824207 w 5969143"/>
              <a:gd name="connsiteY51" fmla="*/ 2296745 h 6078165"/>
              <a:gd name="connsiteX52" fmla="*/ 671805 w 5969143"/>
              <a:gd name="connsiteY52" fmla="*/ 2982545 h 6078165"/>
              <a:gd name="connsiteX53" fmla="*/ 714669 w 5969143"/>
              <a:gd name="connsiteY53" fmla="*/ 3801695 h 6078165"/>
              <a:gd name="connsiteX54" fmla="*/ 776581 w 5969143"/>
              <a:gd name="connsiteY54" fmla="*/ 4192218 h 6078165"/>
              <a:gd name="connsiteX55" fmla="*/ 800393 w 5969143"/>
              <a:gd name="connsiteY55" fmla="*/ 4606555 h 6078165"/>
              <a:gd name="connsiteX56" fmla="*/ 728955 w 5969143"/>
              <a:gd name="connsiteY56" fmla="*/ 5335218 h 6078165"/>
              <a:gd name="connsiteX57" fmla="*/ 633706 w 5969143"/>
              <a:gd name="connsiteY57" fmla="*/ 5759079 h 6078165"/>
              <a:gd name="connsiteX58" fmla="*/ 995656 w 5969143"/>
              <a:gd name="connsiteY58" fmla="*/ 5801941 h 6078165"/>
              <a:gd name="connsiteX59" fmla="*/ 1005181 w 5969143"/>
              <a:gd name="connsiteY59" fmla="*/ 5930529 h 6078165"/>
              <a:gd name="connsiteX60" fmla="*/ 628943 w 5969143"/>
              <a:gd name="connsiteY60" fmla="*/ 5921003 h 6078165"/>
              <a:gd name="connsiteX61" fmla="*/ 605131 w 5969143"/>
              <a:gd name="connsiteY61" fmla="*/ 6078165 h 6078165"/>
              <a:gd name="connsiteX0" fmla="*/ 1037124 w 5962986"/>
              <a:gd name="connsiteY0" fmla="*/ 1760965 h 6078165"/>
              <a:gd name="connsiteX1" fmla="*/ 1284774 w 5962986"/>
              <a:gd name="connsiteY1" fmla="*/ 1487121 h 6078165"/>
              <a:gd name="connsiteX2" fmla="*/ 1487180 w 5962986"/>
              <a:gd name="connsiteY2" fmla="*/ 1237091 h 6078165"/>
              <a:gd name="connsiteX3" fmla="*/ 1375261 w 5962986"/>
              <a:gd name="connsiteY3" fmla="*/ 1320434 h 6078165"/>
              <a:gd name="connsiteX4" fmla="*/ 1094274 w 5962986"/>
              <a:gd name="connsiteY4" fmla="*/ 1610946 h 6078165"/>
              <a:gd name="connsiteX5" fmla="*/ 825193 w 5962986"/>
              <a:gd name="connsiteY5" fmla="*/ 2003852 h 6078165"/>
              <a:gd name="connsiteX6" fmla="*/ 598973 w 5962986"/>
              <a:gd name="connsiteY6" fmla="*/ 2161015 h 6078165"/>
              <a:gd name="connsiteX7" fmla="*/ 222736 w 5962986"/>
              <a:gd name="connsiteY7" fmla="*/ 2244358 h 6078165"/>
              <a:gd name="connsiteX8" fmla="*/ 22711 w 5962986"/>
              <a:gd name="connsiteY8" fmla="*/ 2249121 h 6078165"/>
              <a:gd name="connsiteX9" fmla="*/ 27474 w 5962986"/>
              <a:gd name="connsiteY9" fmla="*/ 2153871 h 6078165"/>
              <a:gd name="connsiteX10" fmla="*/ 227499 w 5962986"/>
              <a:gd name="connsiteY10" fmla="*/ 2149109 h 6078165"/>
              <a:gd name="connsiteX11" fmla="*/ 394186 w 5962986"/>
              <a:gd name="connsiteY11" fmla="*/ 2134821 h 6078165"/>
              <a:gd name="connsiteX12" fmla="*/ 679936 w 5962986"/>
              <a:gd name="connsiteY12" fmla="*/ 2034809 h 6078165"/>
              <a:gd name="connsiteX13" fmla="*/ 808524 w 5962986"/>
              <a:gd name="connsiteY13" fmla="*/ 1896696 h 6078165"/>
              <a:gd name="connsiteX14" fmla="*/ 1041886 w 5962986"/>
              <a:gd name="connsiteY14" fmla="*/ 1539509 h 6078165"/>
              <a:gd name="connsiteX15" fmla="*/ 1251436 w 5962986"/>
              <a:gd name="connsiteY15" fmla="*/ 1268046 h 6078165"/>
              <a:gd name="connsiteX16" fmla="*/ 1437174 w 5962986"/>
              <a:gd name="connsiteY16" fmla="*/ 1077546 h 6078165"/>
              <a:gd name="connsiteX17" fmla="*/ 1708636 w 5962986"/>
              <a:gd name="connsiteY17" fmla="*/ 848946 h 6078165"/>
              <a:gd name="connsiteX18" fmla="*/ 2056299 w 5962986"/>
              <a:gd name="connsiteY18" fmla="*/ 563196 h 6078165"/>
              <a:gd name="connsiteX19" fmla="*/ 2399199 w 5962986"/>
              <a:gd name="connsiteY19" fmla="*/ 263159 h 6078165"/>
              <a:gd name="connsiteX20" fmla="*/ 2684949 w 5962986"/>
              <a:gd name="connsiteY20" fmla="*/ 15509 h 6078165"/>
              <a:gd name="connsiteX21" fmla="*/ 2756386 w 5962986"/>
              <a:gd name="connsiteY21" fmla="*/ 39321 h 6078165"/>
              <a:gd name="connsiteX22" fmla="*/ 2642086 w 5962986"/>
              <a:gd name="connsiteY22" fmla="*/ 148859 h 6078165"/>
              <a:gd name="connsiteX23" fmla="*/ 2513499 w 5962986"/>
              <a:gd name="connsiteY23" fmla="*/ 277446 h 6078165"/>
              <a:gd name="connsiteX24" fmla="*/ 2670661 w 5962986"/>
              <a:gd name="connsiteY24" fmla="*/ 520334 h 6078165"/>
              <a:gd name="connsiteX25" fmla="*/ 2923074 w 5962986"/>
              <a:gd name="connsiteY25" fmla="*/ 829896 h 6078165"/>
              <a:gd name="connsiteX26" fmla="*/ 3246924 w 5962986"/>
              <a:gd name="connsiteY26" fmla="*/ 1201371 h 6078165"/>
              <a:gd name="connsiteX27" fmla="*/ 3499336 w 5962986"/>
              <a:gd name="connsiteY27" fmla="*/ 991821 h 6078165"/>
              <a:gd name="connsiteX28" fmla="*/ 4051786 w 5962986"/>
              <a:gd name="connsiteY28" fmla="*/ 1382346 h 6078165"/>
              <a:gd name="connsiteX29" fmla="*/ 5037623 w 5962986"/>
              <a:gd name="connsiteY29" fmla="*/ 1182322 h 6078165"/>
              <a:gd name="connsiteX30" fmla="*/ 5852011 w 5962986"/>
              <a:gd name="connsiteY30" fmla="*/ 334596 h 6078165"/>
              <a:gd name="connsiteX31" fmla="*/ 5961549 w 5962986"/>
              <a:gd name="connsiteY31" fmla="*/ 325072 h 6078165"/>
              <a:gd name="connsiteX32" fmla="*/ 5790098 w 5962986"/>
              <a:gd name="connsiteY32" fmla="*/ 556053 h 6078165"/>
              <a:gd name="connsiteX33" fmla="*/ 5159068 w 5962986"/>
              <a:gd name="connsiteY33" fmla="*/ 1182322 h 6078165"/>
              <a:gd name="connsiteX34" fmla="*/ 3604112 w 5962986"/>
              <a:gd name="connsiteY34" fmla="*/ 2577733 h 6078165"/>
              <a:gd name="connsiteX35" fmla="*/ 3142150 w 5962986"/>
              <a:gd name="connsiteY35" fmla="*/ 2291982 h 6078165"/>
              <a:gd name="connsiteX36" fmla="*/ 3127861 w 5962986"/>
              <a:gd name="connsiteY36" fmla="*/ 1253759 h 6078165"/>
              <a:gd name="connsiteX37" fmla="*/ 2442061 w 5962986"/>
              <a:gd name="connsiteY37" fmla="*/ 429845 h 6078165"/>
              <a:gd name="connsiteX38" fmla="*/ 1899136 w 5962986"/>
              <a:gd name="connsiteY38" fmla="*/ 925145 h 6078165"/>
              <a:gd name="connsiteX39" fmla="*/ 2208699 w 5962986"/>
              <a:gd name="connsiteY39" fmla="*/ 2139583 h 6078165"/>
              <a:gd name="connsiteX40" fmla="*/ 1822937 w 5962986"/>
              <a:gd name="connsiteY40" fmla="*/ 2301509 h 6078165"/>
              <a:gd name="connsiteX41" fmla="*/ 1780075 w 5962986"/>
              <a:gd name="connsiteY41" fmla="*/ 2582495 h 6078165"/>
              <a:gd name="connsiteX42" fmla="*/ 846623 w 5962986"/>
              <a:gd name="connsiteY42" fmla="*/ 2587256 h 6078165"/>
              <a:gd name="connsiteX43" fmla="*/ 846624 w 5962986"/>
              <a:gd name="connsiteY43" fmla="*/ 2391996 h 6078165"/>
              <a:gd name="connsiteX44" fmla="*/ 1689586 w 5962986"/>
              <a:gd name="connsiteY44" fmla="*/ 2387233 h 6078165"/>
              <a:gd name="connsiteX45" fmla="*/ 1903899 w 5962986"/>
              <a:gd name="connsiteY45" fmla="*/ 2158633 h 6078165"/>
              <a:gd name="connsiteX46" fmla="*/ 2032485 w 5962986"/>
              <a:gd name="connsiteY46" fmla="*/ 2077670 h 6078165"/>
              <a:gd name="connsiteX47" fmla="*/ 2046774 w 5962986"/>
              <a:gd name="connsiteY47" fmla="*/ 1772870 h 6078165"/>
              <a:gd name="connsiteX48" fmla="*/ 1984862 w 5962986"/>
              <a:gd name="connsiteY48" fmla="*/ 1506171 h 6078165"/>
              <a:gd name="connsiteX49" fmla="*/ 1437174 w 5962986"/>
              <a:gd name="connsiteY49" fmla="*/ 1677620 h 6078165"/>
              <a:gd name="connsiteX50" fmla="*/ 989498 w 5962986"/>
              <a:gd name="connsiteY50" fmla="*/ 1968133 h 6078165"/>
              <a:gd name="connsiteX51" fmla="*/ 818050 w 5962986"/>
              <a:gd name="connsiteY51" fmla="*/ 2296745 h 6078165"/>
              <a:gd name="connsiteX52" fmla="*/ 665648 w 5962986"/>
              <a:gd name="connsiteY52" fmla="*/ 2982545 h 6078165"/>
              <a:gd name="connsiteX53" fmla="*/ 708512 w 5962986"/>
              <a:gd name="connsiteY53" fmla="*/ 3801695 h 6078165"/>
              <a:gd name="connsiteX54" fmla="*/ 770424 w 5962986"/>
              <a:gd name="connsiteY54" fmla="*/ 4192218 h 6078165"/>
              <a:gd name="connsiteX55" fmla="*/ 794236 w 5962986"/>
              <a:gd name="connsiteY55" fmla="*/ 4606555 h 6078165"/>
              <a:gd name="connsiteX56" fmla="*/ 722798 w 5962986"/>
              <a:gd name="connsiteY56" fmla="*/ 5335218 h 6078165"/>
              <a:gd name="connsiteX57" fmla="*/ 627549 w 5962986"/>
              <a:gd name="connsiteY57" fmla="*/ 5759079 h 6078165"/>
              <a:gd name="connsiteX58" fmla="*/ 989499 w 5962986"/>
              <a:gd name="connsiteY58" fmla="*/ 5801941 h 6078165"/>
              <a:gd name="connsiteX59" fmla="*/ 999024 w 5962986"/>
              <a:gd name="connsiteY59" fmla="*/ 5930529 h 6078165"/>
              <a:gd name="connsiteX60" fmla="*/ 622786 w 5962986"/>
              <a:gd name="connsiteY60" fmla="*/ 5921003 h 6078165"/>
              <a:gd name="connsiteX61" fmla="*/ 598974 w 5962986"/>
              <a:gd name="connsiteY61" fmla="*/ 6078165 h 6078165"/>
              <a:gd name="connsiteX0" fmla="*/ 1037124 w 5962986"/>
              <a:gd name="connsiteY0" fmla="*/ 1760965 h 6078165"/>
              <a:gd name="connsiteX1" fmla="*/ 1284774 w 5962986"/>
              <a:gd name="connsiteY1" fmla="*/ 1487121 h 6078165"/>
              <a:gd name="connsiteX2" fmla="*/ 1487180 w 5962986"/>
              <a:gd name="connsiteY2" fmla="*/ 1237091 h 6078165"/>
              <a:gd name="connsiteX3" fmla="*/ 1375261 w 5962986"/>
              <a:gd name="connsiteY3" fmla="*/ 1320434 h 6078165"/>
              <a:gd name="connsiteX4" fmla="*/ 1094274 w 5962986"/>
              <a:gd name="connsiteY4" fmla="*/ 1610946 h 6078165"/>
              <a:gd name="connsiteX5" fmla="*/ 825193 w 5962986"/>
              <a:gd name="connsiteY5" fmla="*/ 2003852 h 6078165"/>
              <a:gd name="connsiteX6" fmla="*/ 598973 w 5962986"/>
              <a:gd name="connsiteY6" fmla="*/ 2161015 h 6078165"/>
              <a:gd name="connsiteX7" fmla="*/ 222736 w 5962986"/>
              <a:gd name="connsiteY7" fmla="*/ 2244358 h 6078165"/>
              <a:gd name="connsiteX8" fmla="*/ 22711 w 5962986"/>
              <a:gd name="connsiteY8" fmla="*/ 2249121 h 6078165"/>
              <a:gd name="connsiteX9" fmla="*/ 27474 w 5962986"/>
              <a:gd name="connsiteY9" fmla="*/ 2153871 h 6078165"/>
              <a:gd name="connsiteX10" fmla="*/ 227499 w 5962986"/>
              <a:gd name="connsiteY10" fmla="*/ 2149109 h 6078165"/>
              <a:gd name="connsiteX11" fmla="*/ 394186 w 5962986"/>
              <a:gd name="connsiteY11" fmla="*/ 2134821 h 6078165"/>
              <a:gd name="connsiteX12" fmla="*/ 679936 w 5962986"/>
              <a:gd name="connsiteY12" fmla="*/ 2034809 h 6078165"/>
              <a:gd name="connsiteX13" fmla="*/ 808524 w 5962986"/>
              <a:gd name="connsiteY13" fmla="*/ 1896696 h 6078165"/>
              <a:gd name="connsiteX14" fmla="*/ 1041886 w 5962986"/>
              <a:gd name="connsiteY14" fmla="*/ 1539509 h 6078165"/>
              <a:gd name="connsiteX15" fmla="*/ 1251436 w 5962986"/>
              <a:gd name="connsiteY15" fmla="*/ 1268046 h 6078165"/>
              <a:gd name="connsiteX16" fmla="*/ 1437174 w 5962986"/>
              <a:gd name="connsiteY16" fmla="*/ 1077546 h 6078165"/>
              <a:gd name="connsiteX17" fmla="*/ 1708636 w 5962986"/>
              <a:gd name="connsiteY17" fmla="*/ 848946 h 6078165"/>
              <a:gd name="connsiteX18" fmla="*/ 2056299 w 5962986"/>
              <a:gd name="connsiteY18" fmla="*/ 563196 h 6078165"/>
              <a:gd name="connsiteX19" fmla="*/ 2399199 w 5962986"/>
              <a:gd name="connsiteY19" fmla="*/ 263159 h 6078165"/>
              <a:gd name="connsiteX20" fmla="*/ 2684949 w 5962986"/>
              <a:gd name="connsiteY20" fmla="*/ 15509 h 6078165"/>
              <a:gd name="connsiteX21" fmla="*/ 2756386 w 5962986"/>
              <a:gd name="connsiteY21" fmla="*/ 39321 h 6078165"/>
              <a:gd name="connsiteX22" fmla="*/ 2642086 w 5962986"/>
              <a:gd name="connsiteY22" fmla="*/ 148859 h 6078165"/>
              <a:gd name="connsiteX23" fmla="*/ 2513499 w 5962986"/>
              <a:gd name="connsiteY23" fmla="*/ 277446 h 6078165"/>
              <a:gd name="connsiteX24" fmla="*/ 2670661 w 5962986"/>
              <a:gd name="connsiteY24" fmla="*/ 520334 h 6078165"/>
              <a:gd name="connsiteX25" fmla="*/ 2923074 w 5962986"/>
              <a:gd name="connsiteY25" fmla="*/ 829896 h 6078165"/>
              <a:gd name="connsiteX26" fmla="*/ 3246924 w 5962986"/>
              <a:gd name="connsiteY26" fmla="*/ 1201371 h 6078165"/>
              <a:gd name="connsiteX27" fmla="*/ 3499336 w 5962986"/>
              <a:gd name="connsiteY27" fmla="*/ 991821 h 6078165"/>
              <a:gd name="connsiteX28" fmla="*/ 4051786 w 5962986"/>
              <a:gd name="connsiteY28" fmla="*/ 1382346 h 6078165"/>
              <a:gd name="connsiteX29" fmla="*/ 5037623 w 5962986"/>
              <a:gd name="connsiteY29" fmla="*/ 1182322 h 6078165"/>
              <a:gd name="connsiteX30" fmla="*/ 5852011 w 5962986"/>
              <a:gd name="connsiteY30" fmla="*/ 334596 h 6078165"/>
              <a:gd name="connsiteX31" fmla="*/ 5961549 w 5962986"/>
              <a:gd name="connsiteY31" fmla="*/ 325072 h 6078165"/>
              <a:gd name="connsiteX32" fmla="*/ 5790098 w 5962986"/>
              <a:gd name="connsiteY32" fmla="*/ 556053 h 6078165"/>
              <a:gd name="connsiteX33" fmla="*/ 5159068 w 5962986"/>
              <a:gd name="connsiteY33" fmla="*/ 1182322 h 6078165"/>
              <a:gd name="connsiteX34" fmla="*/ 3604112 w 5962986"/>
              <a:gd name="connsiteY34" fmla="*/ 2577733 h 6078165"/>
              <a:gd name="connsiteX35" fmla="*/ 3142150 w 5962986"/>
              <a:gd name="connsiteY35" fmla="*/ 2291982 h 6078165"/>
              <a:gd name="connsiteX36" fmla="*/ 3127861 w 5962986"/>
              <a:gd name="connsiteY36" fmla="*/ 1253759 h 6078165"/>
              <a:gd name="connsiteX37" fmla="*/ 2442061 w 5962986"/>
              <a:gd name="connsiteY37" fmla="*/ 429845 h 6078165"/>
              <a:gd name="connsiteX38" fmla="*/ 1899136 w 5962986"/>
              <a:gd name="connsiteY38" fmla="*/ 925145 h 6078165"/>
              <a:gd name="connsiteX39" fmla="*/ 2208699 w 5962986"/>
              <a:gd name="connsiteY39" fmla="*/ 2139583 h 6078165"/>
              <a:gd name="connsiteX40" fmla="*/ 1822937 w 5962986"/>
              <a:gd name="connsiteY40" fmla="*/ 2301509 h 6078165"/>
              <a:gd name="connsiteX41" fmla="*/ 1780075 w 5962986"/>
              <a:gd name="connsiteY41" fmla="*/ 2582495 h 6078165"/>
              <a:gd name="connsiteX42" fmla="*/ 846623 w 5962986"/>
              <a:gd name="connsiteY42" fmla="*/ 2587256 h 6078165"/>
              <a:gd name="connsiteX43" fmla="*/ 846624 w 5962986"/>
              <a:gd name="connsiteY43" fmla="*/ 2391996 h 6078165"/>
              <a:gd name="connsiteX44" fmla="*/ 1689586 w 5962986"/>
              <a:gd name="connsiteY44" fmla="*/ 2387233 h 6078165"/>
              <a:gd name="connsiteX45" fmla="*/ 1903899 w 5962986"/>
              <a:gd name="connsiteY45" fmla="*/ 2158633 h 6078165"/>
              <a:gd name="connsiteX46" fmla="*/ 2032485 w 5962986"/>
              <a:gd name="connsiteY46" fmla="*/ 2077670 h 6078165"/>
              <a:gd name="connsiteX47" fmla="*/ 2046774 w 5962986"/>
              <a:gd name="connsiteY47" fmla="*/ 1772870 h 6078165"/>
              <a:gd name="connsiteX48" fmla="*/ 1984862 w 5962986"/>
              <a:gd name="connsiteY48" fmla="*/ 1506171 h 6078165"/>
              <a:gd name="connsiteX49" fmla="*/ 1437174 w 5962986"/>
              <a:gd name="connsiteY49" fmla="*/ 1677620 h 6078165"/>
              <a:gd name="connsiteX50" fmla="*/ 989498 w 5962986"/>
              <a:gd name="connsiteY50" fmla="*/ 1968133 h 6078165"/>
              <a:gd name="connsiteX51" fmla="*/ 818050 w 5962986"/>
              <a:gd name="connsiteY51" fmla="*/ 2296745 h 6078165"/>
              <a:gd name="connsiteX52" fmla="*/ 665648 w 5962986"/>
              <a:gd name="connsiteY52" fmla="*/ 2982545 h 6078165"/>
              <a:gd name="connsiteX53" fmla="*/ 708512 w 5962986"/>
              <a:gd name="connsiteY53" fmla="*/ 3801695 h 6078165"/>
              <a:gd name="connsiteX54" fmla="*/ 770424 w 5962986"/>
              <a:gd name="connsiteY54" fmla="*/ 4192218 h 6078165"/>
              <a:gd name="connsiteX55" fmla="*/ 794236 w 5962986"/>
              <a:gd name="connsiteY55" fmla="*/ 4606555 h 6078165"/>
              <a:gd name="connsiteX56" fmla="*/ 722798 w 5962986"/>
              <a:gd name="connsiteY56" fmla="*/ 5335218 h 6078165"/>
              <a:gd name="connsiteX57" fmla="*/ 627549 w 5962986"/>
              <a:gd name="connsiteY57" fmla="*/ 5759079 h 6078165"/>
              <a:gd name="connsiteX58" fmla="*/ 989499 w 5962986"/>
              <a:gd name="connsiteY58" fmla="*/ 5801941 h 6078165"/>
              <a:gd name="connsiteX59" fmla="*/ 999024 w 5962986"/>
              <a:gd name="connsiteY59" fmla="*/ 5930529 h 6078165"/>
              <a:gd name="connsiteX60" fmla="*/ 622786 w 5962986"/>
              <a:gd name="connsiteY60" fmla="*/ 5921003 h 6078165"/>
              <a:gd name="connsiteX61" fmla="*/ 598974 w 5962986"/>
              <a:gd name="connsiteY61" fmla="*/ 6078165 h 6078165"/>
              <a:gd name="connsiteX0" fmla="*/ 1037124 w 5962986"/>
              <a:gd name="connsiteY0" fmla="*/ 1760965 h 6078165"/>
              <a:gd name="connsiteX1" fmla="*/ 1284774 w 5962986"/>
              <a:gd name="connsiteY1" fmla="*/ 1487121 h 6078165"/>
              <a:gd name="connsiteX2" fmla="*/ 1487180 w 5962986"/>
              <a:gd name="connsiteY2" fmla="*/ 1237091 h 6078165"/>
              <a:gd name="connsiteX3" fmla="*/ 1375261 w 5962986"/>
              <a:gd name="connsiteY3" fmla="*/ 1320434 h 6078165"/>
              <a:gd name="connsiteX4" fmla="*/ 1094274 w 5962986"/>
              <a:gd name="connsiteY4" fmla="*/ 1610946 h 6078165"/>
              <a:gd name="connsiteX5" fmla="*/ 825193 w 5962986"/>
              <a:gd name="connsiteY5" fmla="*/ 2003852 h 6078165"/>
              <a:gd name="connsiteX6" fmla="*/ 598973 w 5962986"/>
              <a:gd name="connsiteY6" fmla="*/ 2161015 h 6078165"/>
              <a:gd name="connsiteX7" fmla="*/ 222736 w 5962986"/>
              <a:gd name="connsiteY7" fmla="*/ 2244358 h 6078165"/>
              <a:gd name="connsiteX8" fmla="*/ 22711 w 5962986"/>
              <a:gd name="connsiteY8" fmla="*/ 2249121 h 6078165"/>
              <a:gd name="connsiteX9" fmla="*/ 27474 w 5962986"/>
              <a:gd name="connsiteY9" fmla="*/ 2153871 h 6078165"/>
              <a:gd name="connsiteX10" fmla="*/ 227499 w 5962986"/>
              <a:gd name="connsiteY10" fmla="*/ 2149109 h 6078165"/>
              <a:gd name="connsiteX11" fmla="*/ 394186 w 5962986"/>
              <a:gd name="connsiteY11" fmla="*/ 2134821 h 6078165"/>
              <a:gd name="connsiteX12" fmla="*/ 679936 w 5962986"/>
              <a:gd name="connsiteY12" fmla="*/ 2034809 h 6078165"/>
              <a:gd name="connsiteX13" fmla="*/ 808524 w 5962986"/>
              <a:gd name="connsiteY13" fmla="*/ 1896696 h 6078165"/>
              <a:gd name="connsiteX14" fmla="*/ 1041886 w 5962986"/>
              <a:gd name="connsiteY14" fmla="*/ 1539509 h 6078165"/>
              <a:gd name="connsiteX15" fmla="*/ 1251436 w 5962986"/>
              <a:gd name="connsiteY15" fmla="*/ 1268046 h 6078165"/>
              <a:gd name="connsiteX16" fmla="*/ 1437174 w 5962986"/>
              <a:gd name="connsiteY16" fmla="*/ 1077546 h 6078165"/>
              <a:gd name="connsiteX17" fmla="*/ 1708636 w 5962986"/>
              <a:gd name="connsiteY17" fmla="*/ 848946 h 6078165"/>
              <a:gd name="connsiteX18" fmla="*/ 2056299 w 5962986"/>
              <a:gd name="connsiteY18" fmla="*/ 563196 h 6078165"/>
              <a:gd name="connsiteX19" fmla="*/ 2399199 w 5962986"/>
              <a:gd name="connsiteY19" fmla="*/ 263159 h 6078165"/>
              <a:gd name="connsiteX20" fmla="*/ 2684949 w 5962986"/>
              <a:gd name="connsiteY20" fmla="*/ 15509 h 6078165"/>
              <a:gd name="connsiteX21" fmla="*/ 2756386 w 5962986"/>
              <a:gd name="connsiteY21" fmla="*/ 39321 h 6078165"/>
              <a:gd name="connsiteX22" fmla="*/ 2642086 w 5962986"/>
              <a:gd name="connsiteY22" fmla="*/ 148859 h 6078165"/>
              <a:gd name="connsiteX23" fmla="*/ 2513499 w 5962986"/>
              <a:gd name="connsiteY23" fmla="*/ 277446 h 6078165"/>
              <a:gd name="connsiteX24" fmla="*/ 2670661 w 5962986"/>
              <a:gd name="connsiteY24" fmla="*/ 520334 h 6078165"/>
              <a:gd name="connsiteX25" fmla="*/ 2923074 w 5962986"/>
              <a:gd name="connsiteY25" fmla="*/ 829896 h 6078165"/>
              <a:gd name="connsiteX26" fmla="*/ 3246924 w 5962986"/>
              <a:gd name="connsiteY26" fmla="*/ 1201371 h 6078165"/>
              <a:gd name="connsiteX27" fmla="*/ 3499336 w 5962986"/>
              <a:gd name="connsiteY27" fmla="*/ 991821 h 6078165"/>
              <a:gd name="connsiteX28" fmla="*/ 4051786 w 5962986"/>
              <a:gd name="connsiteY28" fmla="*/ 1382346 h 6078165"/>
              <a:gd name="connsiteX29" fmla="*/ 5037623 w 5962986"/>
              <a:gd name="connsiteY29" fmla="*/ 1182322 h 6078165"/>
              <a:gd name="connsiteX30" fmla="*/ 5852011 w 5962986"/>
              <a:gd name="connsiteY30" fmla="*/ 334596 h 6078165"/>
              <a:gd name="connsiteX31" fmla="*/ 5961549 w 5962986"/>
              <a:gd name="connsiteY31" fmla="*/ 325072 h 6078165"/>
              <a:gd name="connsiteX32" fmla="*/ 5790098 w 5962986"/>
              <a:gd name="connsiteY32" fmla="*/ 556053 h 6078165"/>
              <a:gd name="connsiteX33" fmla="*/ 5159068 w 5962986"/>
              <a:gd name="connsiteY33" fmla="*/ 1182322 h 6078165"/>
              <a:gd name="connsiteX34" fmla="*/ 3604112 w 5962986"/>
              <a:gd name="connsiteY34" fmla="*/ 2577733 h 6078165"/>
              <a:gd name="connsiteX35" fmla="*/ 3142150 w 5962986"/>
              <a:gd name="connsiteY35" fmla="*/ 2291982 h 6078165"/>
              <a:gd name="connsiteX36" fmla="*/ 3127861 w 5962986"/>
              <a:gd name="connsiteY36" fmla="*/ 1253759 h 6078165"/>
              <a:gd name="connsiteX37" fmla="*/ 2442061 w 5962986"/>
              <a:gd name="connsiteY37" fmla="*/ 429845 h 6078165"/>
              <a:gd name="connsiteX38" fmla="*/ 1899136 w 5962986"/>
              <a:gd name="connsiteY38" fmla="*/ 925145 h 6078165"/>
              <a:gd name="connsiteX39" fmla="*/ 2208699 w 5962986"/>
              <a:gd name="connsiteY39" fmla="*/ 2139583 h 6078165"/>
              <a:gd name="connsiteX40" fmla="*/ 1822937 w 5962986"/>
              <a:gd name="connsiteY40" fmla="*/ 2301509 h 6078165"/>
              <a:gd name="connsiteX41" fmla="*/ 1780075 w 5962986"/>
              <a:gd name="connsiteY41" fmla="*/ 2582495 h 6078165"/>
              <a:gd name="connsiteX42" fmla="*/ 846623 w 5962986"/>
              <a:gd name="connsiteY42" fmla="*/ 2587256 h 6078165"/>
              <a:gd name="connsiteX43" fmla="*/ 846624 w 5962986"/>
              <a:gd name="connsiteY43" fmla="*/ 2391996 h 6078165"/>
              <a:gd name="connsiteX44" fmla="*/ 1689586 w 5962986"/>
              <a:gd name="connsiteY44" fmla="*/ 2387233 h 6078165"/>
              <a:gd name="connsiteX45" fmla="*/ 1903899 w 5962986"/>
              <a:gd name="connsiteY45" fmla="*/ 2158633 h 6078165"/>
              <a:gd name="connsiteX46" fmla="*/ 2032485 w 5962986"/>
              <a:gd name="connsiteY46" fmla="*/ 2077670 h 6078165"/>
              <a:gd name="connsiteX47" fmla="*/ 2046774 w 5962986"/>
              <a:gd name="connsiteY47" fmla="*/ 1772870 h 6078165"/>
              <a:gd name="connsiteX48" fmla="*/ 1984862 w 5962986"/>
              <a:gd name="connsiteY48" fmla="*/ 1506171 h 6078165"/>
              <a:gd name="connsiteX49" fmla="*/ 1437174 w 5962986"/>
              <a:gd name="connsiteY49" fmla="*/ 1677620 h 6078165"/>
              <a:gd name="connsiteX50" fmla="*/ 989498 w 5962986"/>
              <a:gd name="connsiteY50" fmla="*/ 1968133 h 6078165"/>
              <a:gd name="connsiteX51" fmla="*/ 818050 w 5962986"/>
              <a:gd name="connsiteY51" fmla="*/ 2296745 h 6078165"/>
              <a:gd name="connsiteX52" fmla="*/ 665648 w 5962986"/>
              <a:gd name="connsiteY52" fmla="*/ 2982545 h 6078165"/>
              <a:gd name="connsiteX53" fmla="*/ 708512 w 5962986"/>
              <a:gd name="connsiteY53" fmla="*/ 3801695 h 6078165"/>
              <a:gd name="connsiteX54" fmla="*/ 770424 w 5962986"/>
              <a:gd name="connsiteY54" fmla="*/ 4192218 h 6078165"/>
              <a:gd name="connsiteX55" fmla="*/ 794236 w 5962986"/>
              <a:gd name="connsiteY55" fmla="*/ 4606555 h 6078165"/>
              <a:gd name="connsiteX56" fmla="*/ 722798 w 5962986"/>
              <a:gd name="connsiteY56" fmla="*/ 5335218 h 6078165"/>
              <a:gd name="connsiteX57" fmla="*/ 627549 w 5962986"/>
              <a:gd name="connsiteY57" fmla="*/ 5759079 h 6078165"/>
              <a:gd name="connsiteX58" fmla="*/ 989499 w 5962986"/>
              <a:gd name="connsiteY58" fmla="*/ 5801941 h 6078165"/>
              <a:gd name="connsiteX59" fmla="*/ 999024 w 5962986"/>
              <a:gd name="connsiteY59" fmla="*/ 5930529 h 6078165"/>
              <a:gd name="connsiteX60" fmla="*/ 622786 w 5962986"/>
              <a:gd name="connsiteY60" fmla="*/ 5921003 h 6078165"/>
              <a:gd name="connsiteX61" fmla="*/ 598974 w 5962986"/>
              <a:gd name="connsiteY61" fmla="*/ 6078165 h 6078165"/>
              <a:gd name="connsiteX0" fmla="*/ 1037124 w 5962986"/>
              <a:gd name="connsiteY0" fmla="*/ 1760965 h 6078165"/>
              <a:gd name="connsiteX1" fmla="*/ 1284774 w 5962986"/>
              <a:gd name="connsiteY1" fmla="*/ 1487121 h 6078165"/>
              <a:gd name="connsiteX2" fmla="*/ 1487180 w 5962986"/>
              <a:gd name="connsiteY2" fmla="*/ 1237091 h 6078165"/>
              <a:gd name="connsiteX3" fmla="*/ 1375261 w 5962986"/>
              <a:gd name="connsiteY3" fmla="*/ 1320434 h 6078165"/>
              <a:gd name="connsiteX4" fmla="*/ 1094274 w 5962986"/>
              <a:gd name="connsiteY4" fmla="*/ 1610946 h 6078165"/>
              <a:gd name="connsiteX5" fmla="*/ 825193 w 5962986"/>
              <a:gd name="connsiteY5" fmla="*/ 2003852 h 6078165"/>
              <a:gd name="connsiteX6" fmla="*/ 598973 w 5962986"/>
              <a:gd name="connsiteY6" fmla="*/ 2161015 h 6078165"/>
              <a:gd name="connsiteX7" fmla="*/ 222736 w 5962986"/>
              <a:gd name="connsiteY7" fmla="*/ 2244358 h 6078165"/>
              <a:gd name="connsiteX8" fmla="*/ 22711 w 5962986"/>
              <a:gd name="connsiteY8" fmla="*/ 2249121 h 6078165"/>
              <a:gd name="connsiteX9" fmla="*/ 27474 w 5962986"/>
              <a:gd name="connsiteY9" fmla="*/ 2153871 h 6078165"/>
              <a:gd name="connsiteX10" fmla="*/ 227499 w 5962986"/>
              <a:gd name="connsiteY10" fmla="*/ 2149109 h 6078165"/>
              <a:gd name="connsiteX11" fmla="*/ 394186 w 5962986"/>
              <a:gd name="connsiteY11" fmla="*/ 2134821 h 6078165"/>
              <a:gd name="connsiteX12" fmla="*/ 679936 w 5962986"/>
              <a:gd name="connsiteY12" fmla="*/ 2034809 h 6078165"/>
              <a:gd name="connsiteX13" fmla="*/ 808524 w 5962986"/>
              <a:gd name="connsiteY13" fmla="*/ 1896696 h 6078165"/>
              <a:gd name="connsiteX14" fmla="*/ 1041886 w 5962986"/>
              <a:gd name="connsiteY14" fmla="*/ 1539509 h 6078165"/>
              <a:gd name="connsiteX15" fmla="*/ 1251436 w 5962986"/>
              <a:gd name="connsiteY15" fmla="*/ 1268046 h 6078165"/>
              <a:gd name="connsiteX16" fmla="*/ 1437174 w 5962986"/>
              <a:gd name="connsiteY16" fmla="*/ 1077546 h 6078165"/>
              <a:gd name="connsiteX17" fmla="*/ 1708636 w 5962986"/>
              <a:gd name="connsiteY17" fmla="*/ 848946 h 6078165"/>
              <a:gd name="connsiteX18" fmla="*/ 2056299 w 5962986"/>
              <a:gd name="connsiteY18" fmla="*/ 563196 h 6078165"/>
              <a:gd name="connsiteX19" fmla="*/ 2399199 w 5962986"/>
              <a:gd name="connsiteY19" fmla="*/ 263159 h 6078165"/>
              <a:gd name="connsiteX20" fmla="*/ 2684949 w 5962986"/>
              <a:gd name="connsiteY20" fmla="*/ 15509 h 6078165"/>
              <a:gd name="connsiteX21" fmla="*/ 2756386 w 5962986"/>
              <a:gd name="connsiteY21" fmla="*/ 39321 h 6078165"/>
              <a:gd name="connsiteX22" fmla="*/ 2642086 w 5962986"/>
              <a:gd name="connsiteY22" fmla="*/ 148859 h 6078165"/>
              <a:gd name="connsiteX23" fmla="*/ 2513499 w 5962986"/>
              <a:gd name="connsiteY23" fmla="*/ 277446 h 6078165"/>
              <a:gd name="connsiteX24" fmla="*/ 2670661 w 5962986"/>
              <a:gd name="connsiteY24" fmla="*/ 520334 h 6078165"/>
              <a:gd name="connsiteX25" fmla="*/ 2923074 w 5962986"/>
              <a:gd name="connsiteY25" fmla="*/ 829896 h 6078165"/>
              <a:gd name="connsiteX26" fmla="*/ 3246924 w 5962986"/>
              <a:gd name="connsiteY26" fmla="*/ 1201371 h 6078165"/>
              <a:gd name="connsiteX27" fmla="*/ 3499336 w 5962986"/>
              <a:gd name="connsiteY27" fmla="*/ 991821 h 6078165"/>
              <a:gd name="connsiteX28" fmla="*/ 4051786 w 5962986"/>
              <a:gd name="connsiteY28" fmla="*/ 1382346 h 6078165"/>
              <a:gd name="connsiteX29" fmla="*/ 5037623 w 5962986"/>
              <a:gd name="connsiteY29" fmla="*/ 1182322 h 6078165"/>
              <a:gd name="connsiteX30" fmla="*/ 5852011 w 5962986"/>
              <a:gd name="connsiteY30" fmla="*/ 334596 h 6078165"/>
              <a:gd name="connsiteX31" fmla="*/ 5961549 w 5962986"/>
              <a:gd name="connsiteY31" fmla="*/ 325072 h 6078165"/>
              <a:gd name="connsiteX32" fmla="*/ 5790098 w 5962986"/>
              <a:gd name="connsiteY32" fmla="*/ 556053 h 6078165"/>
              <a:gd name="connsiteX33" fmla="*/ 5159068 w 5962986"/>
              <a:gd name="connsiteY33" fmla="*/ 1182322 h 6078165"/>
              <a:gd name="connsiteX34" fmla="*/ 3604112 w 5962986"/>
              <a:gd name="connsiteY34" fmla="*/ 2577733 h 6078165"/>
              <a:gd name="connsiteX35" fmla="*/ 3142150 w 5962986"/>
              <a:gd name="connsiteY35" fmla="*/ 2291982 h 6078165"/>
              <a:gd name="connsiteX36" fmla="*/ 3127861 w 5962986"/>
              <a:gd name="connsiteY36" fmla="*/ 1253759 h 6078165"/>
              <a:gd name="connsiteX37" fmla="*/ 2442061 w 5962986"/>
              <a:gd name="connsiteY37" fmla="*/ 429845 h 6078165"/>
              <a:gd name="connsiteX38" fmla="*/ 1899136 w 5962986"/>
              <a:gd name="connsiteY38" fmla="*/ 925145 h 6078165"/>
              <a:gd name="connsiteX39" fmla="*/ 2208699 w 5962986"/>
              <a:gd name="connsiteY39" fmla="*/ 2139583 h 6078165"/>
              <a:gd name="connsiteX40" fmla="*/ 1822937 w 5962986"/>
              <a:gd name="connsiteY40" fmla="*/ 2301509 h 6078165"/>
              <a:gd name="connsiteX41" fmla="*/ 1780075 w 5962986"/>
              <a:gd name="connsiteY41" fmla="*/ 2582495 h 6078165"/>
              <a:gd name="connsiteX42" fmla="*/ 846623 w 5962986"/>
              <a:gd name="connsiteY42" fmla="*/ 2587256 h 6078165"/>
              <a:gd name="connsiteX43" fmla="*/ 846624 w 5962986"/>
              <a:gd name="connsiteY43" fmla="*/ 2391996 h 6078165"/>
              <a:gd name="connsiteX44" fmla="*/ 1689586 w 5962986"/>
              <a:gd name="connsiteY44" fmla="*/ 2387233 h 6078165"/>
              <a:gd name="connsiteX45" fmla="*/ 1903899 w 5962986"/>
              <a:gd name="connsiteY45" fmla="*/ 2158633 h 6078165"/>
              <a:gd name="connsiteX46" fmla="*/ 2032485 w 5962986"/>
              <a:gd name="connsiteY46" fmla="*/ 2077670 h 6078165"/>
              <a:gd name="connsiteX47" fmla="*/ 2046774 w 5962986"/>
              <a:gd name="connsiteY47" fmla="*/ 1772870 h 6078165"/>
              <a:gd name="connsiteX48" fmla="*/ 1984862 w 5962986"/>
              <a:gd name="connsiteY48" fmla="*/ 1506171 h 6078165"/>
              <a:gd name="connsiteX49" fmla="*/ 1437174 w 5962986"/>
              <a:gd name="connsiteY49" fmla="*/ 1677620 h 6078165"/>
              <a:gd name="connsiteX50" fmla="*/ 989498 w 5962986"/>
              <a:gd name="connsiteY50" fmla="*/ 1968133 h 6078165"/>
              <a:gd name="connsiteX51" fmla="*/ 818050 w 5962986"/>
              <a:gd name="connsiteY51" fmla="*/ 2296745 h 6078165"/>
              <a:gd name="connsiteX52" fmla="*/ 665648 w 5962986"/>
              <a:gd name="connsiteY52" fmla="*/ 2982545 h 6078165"/>
              <a:gd name="connsiteX53" fmla="*/ 708512 w 5962986"/>
              <a:gd name="connsiteY53" fmla="*/ 3801695 h 6078165"/>
              <a:gd name="connsiteX54" fmla="*/ 770424 w 5962986"/>
              <a:gd name="connsiteY54" fmla="*/ 4192218 h 6078165"/>
              <a:gd name="connsiteX55" fmla="*/ 794236 w 5962986"/>
              <a:gd name="connsiteY55" fmla="*/ 4606555 h 6078165"/>
              <a:gd name="connsiteX56" fmla="*/ 722798 w 5962986"/>
              <a:gd name="connsiteY56" fmla="*/ 5335218 h 6078165"/>
              <a:gd name="connsiteX57" fmla="*/ 627549 w 5962986"/>
              <a:gd name="connsiteY57" fmla="*/ 5759079 h 6078165"/>
              <a:gd name="connsiteX58" fmla="*/ 989499 w 5962986"/>
              <a:gd name="connsiteY58" fmla="*/ 5801941 h 6078165"/>
              <a:gd name="connsiteX59" fmla="*/ 999024 w 5962986"/>
              <a:gd name="connsiteY59" fmla="*/ 5930529 h 6078165"/>
              <a:gd name="connsiteX60" fmla="*/ 622786 w 5962986"/>
              <a:gd name="connsiteY60" fmla="*/ 5921003 h 6078165"/>
              <a:gd name="connsiteX61" fmla="*/ 598974 w 5962986"/>
              <a:gd name="connsiteY61" fmla="*/ 6078165 h 6078165"/>
              <a:gd name="connsiteX0" fmla="*/ 1038071 w 5963933"/>
              <a:gd name="connsiteY0" fmla="*/ 1760965 h 6078165"/>
              <a:gd name="connsiteX1" fmla="*/ 1285721 w 5963933"/>
              <a:gd name="connsiteY1" fmla="*/ 1487121 h 6078165"/>
              <a:gd name="connsiteX2" fmla="*/ 1488127 w 5963933"/>
              <a:gd name="connsiteY2" fmla="*/ 1237091 h 6078165"/>
              <a:gd name="connsiteX3" fmla="*/ 1376208 w 5963933"/>
              <a:gd name="connsiteY3" fmla="*/ 1320434 h 6078165"/>
              <a:gd name="connsiteX4" fmla="*/ 1095221 w 5963933"/>
              <a:gd name="connsiteY4" fmla="*/ 1610946 h 6078165"/>
              <a:gd name="connsiteX5" fmla="*/ 826140 w 5963933"/>
              <a:gd name="connsiteY5" fmla="*/ 2003852 h 6078165"/>
              <a:gd name="connsiteX6" fmla="*/ 599920 w 5963933"/>
              <a:gd name="connsiteY6" fmla="*/ 2161015 h 6078165"/>
              <a:gd name="connsiteX7" fmla="*/ 223683 w 5963933"/>
              <a:gd name="connsiteY7" fmla="*/ 2244358 h 6078165"/>
              <a:gd name="connsiteX8" fmla="*/ 23658 w 5963933"/>
              <a:gd name="connsiteY8" fmla="*/ 2249121 h 6078165"/>
              <a:gd name="connsiteX9" fmla="*/ 28421 w 5963933"/>
              <a:gd name="connsiteY9" fmla="*/ 2153871 h 6078165"/>
              <a:gd name="connsiteX10" fmla="*/ 228446 w 5963933"/>
              <a:gd name="connsiteY10" fmla="*/ 2149109 h 6078165"/>
              <a:gd name="connsiteX11" fmla="*/ 395133 w 5963933"/>
              <a:gd name="connsiteY11" fmla="*/ 2134821 h 6078165"/>
              <a:gd name="connsiteX12" fmla="*/ 680883 w 5963933"/>
              <a:gd name="connsiteY12" fmla="*/ 2034809 h 6078165"/>
              <a:gd name="connsiteX13" fmla="*/ 809471 w 5963933"/>
              <a:gd name="connsiteY13" fmla="*/ 1896696 h 6078165"/>
              <a:gd name="connsiteX14" fmla="*/ 1042833 w 5963933"/>
              <a:gd name="connsiteY14" fmla="*/ 1539509 h 6078165"/>
              <a:gd name="connsiteX15" fmla="*/ 1252383 w 5963933"/>
              <a:gd name="connsiteY15" fmla="*/ 1268046 h 6078165"/>
              <a:gd name="connsiteX16" fmla="*/ 1438121 w 5963933"/>
              <a:gd name="connsiteY16" fmla="*/ 1077546 h 6078165"/>
              <a:gd name="connsiteX17" fmla="*/ 1709583 w 5963933"/>
              <a:gd name="connsiteY17" fmla="*/ 848946 h 6078165"/>
              <a:gd name="connsiteX18" fmla="*/ 2057246 w 5963933"/>
              <a:gd name="connsiteY18" fmla="*/ 563196 h 6078165"/>
              <a:gd name="connsiteX19" fmla="*/ 2400146 w 5963933"/>
              <a:gd name="connsiteY19" fmla="*/ 263159 h 6078165"/>
              <a:gd name="connsiteX20" fmla="*/ 2685896 w 5963933"/>
              <a:gd name="connsiteY20" fmla="*/ 15509 h 6078165"/>
              <a:gd name="connsiteX21" fmla="*/ 2757333 w 5963933"/>
              <a:gd name="connsiteY21" fmla="*/ 39321 h 6078165"/>
              <a:gd name="connsiteX22" fmla="*/ 2643033 w 5963933"/>
              <a:gd name="connsiteY22" fmla="*/ 148859 h 6078165"/>
              <a:gd name="connsiteX23" fmla="*/ 2514446 w 5963933"/>
              <a:gd name="connsiteY23" fmla="*/ 277446 h 6078165"/>
              <a:gd name="connsiteX24" fmla="*/ 2671608 w 5963933"/>
              <a:gd name="connsiteY24" fmla="*/ 520334 h 6078165"/>
              <a:gd name="connsiteX25" fmla="*/ 2924021 w 5963933"/>
              <a:gd name="connsiteY25" fmla="*/ 829896 h 6078165"/>
              <a:gd name="connsiteX26" fmla="*/ 3247871 w 5963933"/>
              <a:gd name="connsiteY26" fmla="*/ 1201371 h 6078165"/>
              <a:gd name="connsiteX27" fmla="*/ 3500283 w 5963933"/>
              <a:gd name="connsiteY27" fmla="*/ 991821 h 6078165"/>
              <a:gd name="connsiteX28" fmla="*/ 4052733 w 5963933"/>
              <a:gd name="connsiteY28" fmla="*/ 1382346 h 6078165"/>
              <a:gd name="connsiteX29" fmla="*/ 5038570 w 5963933"/>
              <a:gd name="connsiteY29" fmla="*/ 1182322 h 6078165"/>
              <a:gd name="connsiteX30" fmla="*/ 5852958 w 5963933"/>
              <a:gd name="connsiteY30" fmla="*/ 334596 h 6078165"/>
              <a:gd name="connsiteX31" fmla="*/ 5962496 w 5963933"/>
              <a:gd name="connsiteY31" fmla="*/ 325072 h 6078165"/>
              <a:gd name="connsiteX32" fmla="*/ 5791045 w 5963933"/>
              <a:gd name="connsiteY32" fmla="*/ 556053 h 6078165"/>
              <a:gd name="connsiteX33" fmla="*/ 5160015 w 5963933"/>
              <a:gd name="connsiteY33" fmla="*/ 1182322 h 6078165"/>
              <a:gd name="connsiteX34" fmla="*/ 3605059 w 5963933"/>
              <a:gd name="connsiteY34" fmla="*/ 2577733 h 6078165"/>
              <a:gd name="connsiteX35" fmla="*/ 3143097 w 5963933"/>
              <a:gd name="connsiteY35" fmla="*/ 2291982 h 6078165"/>
              <a:gd name="connsiteX36" fmla="*/ 3128808 w 5963933"/>
              <a:gd name="connsiteY36" fmla="*/ 1253759 h 6078165"/>
              <a:gd name="connsiteX37" fmla="*/ 2443008 w 5963933"/>
              <a:gd name="connsiteY37" fmla="*/ 429845 h 6078165"/>
              <a:gd name="connsiteX38" fmla="*/ 1900083 w 5963933"/>
              <a:gd name="connsiteY38" fmla="*/ 925145 h 6078165"/>
              <a:gd name="connsiteX39" fmla="*/ 2209646 w 5963933"/>
              <a:gd name="connsiteY39" fmla="*/ 2139583 h 6078165"/>
              <a:gd name="connsiteX40" fmla="*/ 1823884 w 5963933"/>
              <a:gd name="connsiteY40" fmla="*/ 2301509 h 6078165"/>
              <a:gd name="connsiteX41" fmla="*/ 1781022 w 5963933"/>
              <a:gd name="connsiteY41" fmla="*/ 2582495 h 6078165"/>
              <a:gd name="connsiteX42" fmla="*/ 847570 w 5963933"/>
              <a:gd name="connsiteY42" fmla="*/ 2587256 h 6078165"/>
              <a:gd name="connsiteX43" fmla="*/ 847571 w 5963933"/>
              <a:gd name="connsiteY43" fmla="*/ 2391996 h 6078165"/>
              <a:gd name="connsiteX44" fmla="*/ 1690533 w 5963933"/>
              <a:gd name="connsiteY44" fmla="*/ 2387233 h 6078165"/>
              <a:gd name="connsiteX45" fmla="*/ 1904846 w 5963933"/>
              <a:gd name="connsiteY45" fmla="*/ 2158633 h 6078165"/>
              <a:gd name="connsiteX46" fmla="*/ 2033432 w 5963933"/>
              <a:gd name="connsiteY46" fmla="*/ 2077670 h 6078165"/>
              <a:gd name="connsiteX47" fmla="*/ 2047721 w 5963933"/>
              <a:gd name="connsiteY47" fmla="*/ 1772870 h 6078165"/>
              <a:gd name="connsiteX48" fmla="*/ 1985809 w 5963933"/>
              <a:gd name="connsiteY48" fmla="*/ 1506171 h 6078165"/>
              <a:gd name="connsiteX49" fmla="*/ 1438121 w 5963933"/>
              <a:gd name="connsiteY49" fmla="*/ 1677620 h 6078165"/>
              <a:gd name="connsiteX50" fmla="*/ 990445 w 5963933"/>
              <a:gd name="connsiteY50" fmla="*/ 1968133 h 6078165"/>
              <a:gd name="connsiteX51" fmla="*/ 818997 w 5963933"/>
              <a:gd name="connsiteY51" fmla="*/ 2296745 h 6078165"/>
              <a:gd name="connsiteX52" fmla="*/ 666595 w 5963933"/>
              <a:gd name="connsiteY52" fmla="*/ 2982545 h 6078165"/>
              <a:gd name="connsiteX53" fmla="*/ 709459 w 5963933"/>
              <a:gd name="connsiteY53" fmla="*/ 3801695 h 6078165"/>
              <a:gd name="connsiteX54" fmla="*/ 771371 w 5963933"/>
              <a:gd name="connsiteY54" fmla="*/ 4192218 h 6078165"/>
              <a:gd name="connsiteX55" fmla="*/ 795183 w 5963933"/>
              <a:gd name="connsiteY55" fmla="*/ 4606555 h 6078165"/>
              <a:gd name="connsiteX56" fmla="*/ 723745 w 5963933"/>
              <a:gd name="connsiteY56" fmla="*/ 5335218 h 6078165"/>
              <a:gd name="connsiteX57" fmla="*/ 628496 w 5963933"/>
              <a:gd name="connsiteY57" fmla="*/ 5759079 h 6078165"/>
              <a:gd name="connsiteX58" fmla="*/ 990446 w 5963933"/>
              <a:gd name="connsiteY58" fmla="*/ 5801941 h 6078165"/>
              <a:gd name="connsiteX59" fmla="*/ 999971 w 5963933"/>
              <a:gd name="connsiteY59" fmla="*/ 5930529 h 6078165"/>
              <a:gd name="connsiteX60" fmla="*/ 623733 w 5963933"/>
              <a:gd name="connsiteY60" fmla="*/ 5921003 h 6078165"/>
              <a:gd name="connsiteX61" fmla="*/ 599921 w 5963933"/>
              <a:gd name="connsiteY61" fmla="*/ 6078165 h 6078165"/>
              <a:gd name="connsiteX0" fmla="*/ 1038071 w 5963933"/>
              <a:gd name="connsiteY0" fmla="*/ 1760965 h 6078165"/>
              <a:gd name="connsiteX1" fmla="*/ 1285721 w 5963933"/>
              <a:gd name="connsiteY1" fmla="*/ 1487121 h 6078165"/>
              <a:gd name="connsiteX2" fmla="*/ 1488127 w 5963933"/>
              <a:gd name="connsiteY2" fmla="*/ 1237091 h 6078165"/>
              <a:gd name="connsiteX3" fmla="*/ 1376208 w 5963933"/>
              <a:gd name="connsiteY3" fmla="*/ 1320434 h 6078165"/>
              <a:gd name="connsiteX4" fmla="*/ 1095221 w 5963933"/>
              <a:gd name="connsiteY4" fmla="*/ 1610946 h 6078165"/>
              <a:gd name="connsiteX5" fmla="*/ 826140 w 5963933"/>
              <a:gd name="connsiteY5" fmla="*/ 2003852 h 6078165"/>
              <a:gd name="connsiteX6" fmla="*/ 599920 w 5963933"/>
              <a:gd name="connsiteY6" fmla="*/ 2161015 h 6078165"/>
              <a:gd name="connsiteX7" fmla="*/ 223683 w 5963933"/>
              <a:gd name="connsiteY7" fmla="*/ 2244358 h 6078165"/>
              <a:gd name="connsiteX8" fmla="*/ 23658 w 5963933"/>
              <a:gd name="connsiteY8" fmla="*/ 2249121 h 6078165"/>
              <a:gd name="connsiteX9" fmla="*/ 28421 w 5963933"/>
              <a:gd name="connsiteY9" fmla="*/ 2153871 h 6078165"/>
              <a:gd name="connsiteX10" fmla="*/ 228446 w 5963933"/>
              <a:gd name="connsiteY10" fmla="*/ 2149109 h 6078165"/>
              <a:gd name="connsiteX11" fmla="*/ 395133 w 5963933"/>
              <a:gd name="connsiteY11" fmla="*/ 2134821 h 6078165"/>
              <a:gd name="connsiteX12" fmla="*/ 680883 w 5963933"/>
              <a:gd name="connsiteY12" fmla="*/ 2034809 h 6078165"/>
              <a:gd name="connsiteX13" fmla="*/ 809471 w 5963933"/>
              <a:gd name="connsiteY13" fmla="*/ 1896696 h 6078165"/>
              <a:gd name="connsiteX14" fmla="*/ 1042833 w 5963933"/>
              <a:gd name="connsiteY14" fmla="*/ 1539509 h 6078165"/>
              <a:gd name="connsiteX15" fmla="*/ 1252383 w 5963933"/>
              <a:gd name="connsiteY15" fmla="*/ 1268046 h 6078165"/>
              <a:gd name="connsiteX16" fmla="*/ 1438121 w 5963933"/>
              <a:gd name="connsiteY16" fmla="*/ 1077546 h 6078165"/>
              <a:gd name="connsiteX17" fmla="*/ 1709583 w 5963933"/>
              <a:gd name="connsiteY17" fmla="*/ 848946 h 6078165"/>
              <a:gd name="connsiteX18" fmla="*/ 2057246 w 5963933"/>
              <a:gd name="connsiteY18" fmla="*/ 563196 h 6078165"/>
              <a:gd name="connsiteX19" fmla="*/ 2400146 w 5963933"/>
              <a:gd name="connsiteY19" fmla="*/ 263159 h 6078165"/>
              <a:gd name="connsiteX20" fmla="*/ 2685896 w 5963933"/>
              <a:gd name="connsiteY20" fmla="*/ 15509 h 6078165"/>
              <a:gd name="connsiteX21" fmla="*/ 2757333 w 5963933"/>
              <a:gd name="connsiteY21" fmla="*/ 39321 h 6078165"/>
              <a:gd name="connsiteX22" fmla="*/ 2643033 w 5963933"/>
              <a:gd name="connsiteY22" fmla="*/ 148859 h 6078165"/>
              <a:gd name="connsiteX23" fmla="*/ 2514446 w 5963933"/>
              <a:gd name="connsiteY23" fmla="*/ 277446 h 6078165"/>
              <a:gd name="connsiteX24" fmla="*/ 2671608 w 5963933"/>
              <a:gd name="connsiteY24" fmla="*/ 520334 h 6078165"/>
              <a:gd name="connsiteX25" fmla="*/ 2924021 w 5963933"/>
              <a:gd name="connsiteY25" fmla="*/ 829896 h 6078165"/>
              <a:gd name="connsiteX26" fmla="*/ 3247871 w 5963933"/>
              <a:gd name="connsiteY26" fmla="*/ 1201371 h 6078165"/>
              <a:gd name="connsiteX27" fmla="*/ 3500283 w 5963933"/>
              <a:gd name="connsiteY27" fmla="*/ 991821 h 6078165"/>
              <a:gd name="connsiteX28" fmla="*/ 4052733 w 5963933"/>
              <a:gd name="connsiteY28" fmla="*/ 1382346 h 6078165"/>
              <a:gd name="connsiteX29" fmla="*/ 5038570 w 5963933"/>
              <a:gd name="connsiteY29" fmla="*/ 1182322 h 6078165"/>
              <a:gd name="connsiteX30" fmla="*/ 5852958 w 5963933"/>
              <a:gd name="connsiteY30" fmla="*/ 334596 h 6078165"/>
              <a:gd name="connsiteX31" fmla="*/ 5962496 w 5963933"/>
              <a:gd name="connsiteY31" fmla="*/ 325072 h 6078165"/>
              <a:gd name="connsiteX32" fmla="*/ 5791045 w 5963933"/>
              <a:gd name="connsiteY32" fmla="*/ 556053 h 6078165"/>
              <a:gd name="connsiteX33" fmla="*/ 5160015 w 5963933"/>
              <a:gd name="connsiteY33" fmla="*/ 1182322 h 6078165"/>
              <a:gd name="connsiteX34" fmla="*/ 3605059 w 5963933"/>
              <a:gd name="connsiteY34" fmla="*/ 2577733 h 6078165"/>
              <a:gd name="connsiteX35" fmla="*/ 3143097 w 5963933"/>
              <a:gd name="connsiteY35" fmla="*/ 2291982 h 6078165"/>
              <a:gd name="connsiteX36" fmla="*/ 3128808 w 5963933"/>
              <a:gd name="connsiteY36" fmla="*/ 1253759 h 6078165"/>
              <a:gd name="connsiteX37" fmla="*/ 2443008 w 5963933"/>
              <a:gd name="connsiteY37" fmla="*/ 429845 h 6078165"/>
              <a:gd name="connsiteX38" fmla="*/ 1900083 w 5963933"/>
              <a:gd name="connsiteY38" fmla="*/ 925145 h 6078165"/>
              <a:gd name="connsiteX39" fmla="*/ 2209646 w 5963933"/>
              <a:gd name="connsiteY39" fmla="*/ 2139583 h 6078165"/>
              <a:gd name="connsiteX40" fmla="*/ 1823884 w 5963933"/>
              <a:gd name="connsiteY40" fmla="*/ 2301509 h 6078165"/>
              <a:gd name="connsiteX41" fmla="*/ 1781022 w 5963933"/>
              <a:gd name="connsiteY41" fmla="*/ 2582495 h 6078165"/>
              <a:gd name="connsiteX42" fmla="*/ 847570 w 5963933"/>
              <a:gd name="connsiteY42" fmla="*/ 2587256 h 6078165"/>
              <a:gd name="connsiteX43" fmla="*/ 847571 w 5963933"/>
              <a:gd name="connsiteY43" fmla="*/ 2391996 h 6078165"/>
              <a:gd name="connsiteX44" fmla="*/ 1690533 w 5963933"/>
              <a:gd name="connsiteY44" fmla="*/ 2387233 h 6078165"/>
              <a:gd name="connsiteX45" fmla="*/ 1904846 w 5963933"/>
              <a:gd name="connsiteY45" fmla="*/ 2158633 h 6078165"/>
              <a:gd name="connsiteX46" fmla="*/ 2033432 w 5963933"/>
              <a:gd name="connsiteY46" fmla="*/ 2077670 h 6078165"/>
              <a:gd name="connsiteX47" fmla="*/ 2047721 w 5963933"/>
              <a:gd name="connsiteY47" fmla="*/ 1772870 h 6078165"/>
              <a:gd name="connsiteX48" fmla="*/ 1985809 w 5963933"/>
              <a:gd name="connsiteY48" fmla="*/ 1506171 h 6078165"/>
              <a:gd name="connsiteX49" fmla="*/ 1438121 w 5963933"/>
              <a:gd name="connsiteY49" fmla="*/ 1677620 h 6078165"/>
              <a:gd name="connsiteX50" fmla="*/ 990445 w 5963933"/>
              <a:gd name="connsiteY50" fmla="*/ 1968133 h 6078165"/>
              <a:gd name="connsiteX51" fmla="*/ 818997 w 5963933"/>
              <a:gd name="connsiteY51" fmla="*/ 2296745 h 6078165"/>
              <a:gd name="connsiteX52" fmla="*/ 666595 w 5963933"/>
              <a:gd name="connsiteY52" fmla="*/ 2982545 h 6078165"/>
              <a:gd name="connsiteX53" fmla="*/ 709459 w 5963933"/>
              <a:gd name="connsiteY53" fmla="*/ 3801695 h 6078165"/>
              <a:gd name="connsiteX54" fmla="*/ 771371 w 5963933"/>
              <a:gd name="connsiteY54" fmla="*/ 4192218 h 6078165"/>
              <a:gd name="connsiteX55" fmla="*/ 795183 w 5963933"/>
              <a:gd name="connsiteY55" fmla="*/ 4606555 h 6078165"/>
              <a:gd name="connsiteX56" fmla="*/ 723745 w 5963933"/>
              <a:gd name="connsiteY56" fmla="*/ 5335218 h 6078165"/>
              <a:gd name="connsiteX57" fmla="*/ 628496 w 5963933"/>
              <a:gd name="connsiteY57" fmla="*/ 5759079 h 6078165"/>
              <a:gd name="connsiteX58" fmla="*/ 990446 w 5963933"/>
              <a:gd name="connsiteY58" fmla="*/ 5801941 h 6078165"/>
              <a:gd name="connsiteX59" fmla="*/ 999971 w 5963933"/>
              <a:gd name="connsiteY59" fmla="*/ 5930529 h 6078165"/>
              <a:gd name="connsiteX60" fmla="*/ 623733 w 5963933"/>
              <a:gd name="connsiteY60" fmla="*/ 5921003 h 6078165"/>
              <a:gd name="connsiteX61" fmla="*/ 599921 w 5963933"/>
              <a:gd name="connsiteY61" fmla="*/ 6078165 h 6078165"/>
              <a:gd name="connsiteX0" fmla="*/ 1038071 w 5963933"/>
              <a:gd name="connsiteY0" fmla="*/ 1760965 h 6078165"/>
              <a:gd name="connsiteX1" fmla="*/ 1285721 w 5963933"/>
              <a:gd name="connsiteY1" fmla="*/ 1487121 h 6078165"/>
              <a:gd name="connsiteX2" fmla="*/ 1488127 w 5963933"/>
              <a:gd name="connsiteY2" fmla="*/ 1237091 h 6078165"/>
              <a:gd name="connsiteX3" fmla="*/ 1376208 w 5963933"/>
              <a:gd name="connsiteY3" fmla="*/ 1320434 h 6078165"/>
              <a:gd name="connsiteX4" fmla="*/ 1095221 w 5963933"/>
              <a:gd name="connsiteY4" fmla="*/ 1610946 h 6078165"/>
              <a:gd name="connsiteX5" fmla="*/ 826140 w 5963933"/>
              <a:gd name="connsiteY5" fmla="*/ 2003852 h 6078165"/>
              <a:gd name="connsiteX6" fmla="*/ 599920 w 5963933"/>
              <a:gd name="connsiteY6" fmla="*/ 2161015 h 6078165"/>
              <a:gd name="connsiteX7" fmla="*/ 223683 w 5963933"/>
              <a:gd name="connsiteY7" fmla="*/ 2244358 h 6078165"/>
              <a:gd name="connsiteX8" fmla="*/ 23658 w 5963933"/>
              <a:gd name="connsiteY8" fmla="*/ 2249121 h 6078165"/>
              <a:gd name="connsiteX9" fmla="*/ 28421 w 5963933"/>
              <a:gd name="connsiteY9" fmla="*/ 2153871 h 6078165"/>
              <a:gd name="connsiteX10" fmla="*/ 228446 w 5963933"/>
              <a:gd name="connsiteY10" fmla="*/ 2149109 h 6078165"/>
              <a:gd name="connsiteX11" fmla="*/ 395133 w 5963933"/>
              <a:gd name="connsiteY11" fmla="*/ 2134821 h 6078165"/>
              <a:gd name="connsiteX12" fmla="*/ 680883 w 5963933"/>
              <a:gd name="connsiteY12" fmla="*/ 2034809 h 6078165"/>
              <a:gd name="connsiteX13" fmla="*/ 809471 w 5963933"/>
              <a:gd name="connsiteY13" fmla="*/ 1896696 h 6078165"/>
              <a:gd name="connsiteX14" fmla="*/ 1042833 w 5963933"/>
              <a:gd name="connsiteY14" fmla="*/ 1539509 h 6078165"/>
              <a:gd name="connsiteX15" fmla="*/ 1252383 w 5963933"/>
              <a:gd name="connsiteY15" fmla="*/ 1268046 h 6078165"/>
              <a:gd name="connsiteX16" fmla="*/ 1438121 w 5963933"/>
              <a:gd name="connsiteY16" fmla="*/ 1077546 h 6078165"/>
              <a:gd name="connsiteX17" fmla="*/ 1709583 w 5963933"/>
              <a:gd name="connsiteY17" fmla="*/ 848946 h 6078165"/>
              <a:gd name="connsiteX18" fmla="*/ 2057246 w 5963933"/>
              <a:gd name="connsiteY18" fmla="*/ 563196 h 6078165"/>
              <a:gd name="connsiteX19" fmla="*/ 2400146 w 5963933"/>
              <a:gd name="connsiteY19" fmla="*/ 263159 h 6078165"/>
              <a:gd name="connsiteX20" fmla="*/ 2685896 w 5963933"/>
              <a:gd name="connsiteY20" fmla="*/ 15509 h 6078165"/>
              <a:gd name="connsiteX21" fmla="*/ 2757333 w 5963933"/>
              <a:gd name="connsiteY21" fmla="*/ 39321 h 6078165"/>
              <a:gd name="connsiteX22" fmla="*/ 2643033 w 5963933"/>
              <a:gd name="connsiteY22" fmla="*/ 148859 h 6078165"/>
              <a:gd name="connsiteX23" fmla="*/ 2514446 w 5963933"/>
              <a:gd name="connsiteY23" fmla="*/ 277446 h 6078165"/>
              <a:gd name="connsiteX24" fmla="*/ 2671608 w 5963933"/>
              <a:gd name="connsiteY24" fmla="*/ 520334 h 6078165"/>
              <a:gd name="connsiteX25" fmla="*/ 2924021 w 5963933"/>
              <a:gd name="connsiteY25" fmla="*/ 829896 h 6078165"/>
              <a:gd name="connsiteX26" fmla="*/ 3247871 w 5963933"/>
              <a:gd name="connsiteY26" fmla="*/ 1201371 h 6078165"/>
              <a:gd name="connsiteX27" fmla="*/ 3500283 w 5963933"/>
              <a:gd name="connsiteY27" fmla="*/ 991821 h 6078165"/>
              <a:gd name="connsiteX28" fmla="*/ 4052733 w 5963933"/>
              <a:gd name="connsiteY28" fmla="*/ 1382346 h 6078165"/>
              <a:gd name="connsiteX29" fmla="*/ 5038570 w 5963933"/>
              <a:gd name="connsiteY29" fmla="*/ 1182322 h 6078165"/>
              <a:gd name="connsiteX30" fmla="*/ 5852958 w 5963933"/>
              <a:gd name="connsiteY30" fmla="*/ 334596 h 6078165"/>
              <a:gd name="connsiteX31" fmla="*/ 5962496 w 5963933"/>
              <a:gd name="connsiteY31" fmla="*/ 325072 h 6078165"/>
              <a:gd name="connsiteX32" fmla="*/ 5791045 w 5963933"/>
              <a:gd name="connsiteY32" fmla="*/ 556053 h 6078165"/>
              <a:gd name="connsiteX33" fmla="*/ 5160015 w 5963933"/>
              <a:gd name="connsiteY33" fmla="*/ 1182322 h 6078165"/>
              <a:gd name="connsiteX34" fmla="*/ 3605059 w 5963933"/>
              <a:gd name="connsiteY34" fmla="*/ 2577733 h 6078165"/>
              <a:gd name="connsiteX35" fmla="*/ 3143097 w 5963933"/>
              <a:gd name="connsiteY35" fmla="*/ 2291982 h 6078165"/>
              <a:gd name="connsiteX36" fmla="*/ 3128808 w 5963933"/>
              <a:gd name="connsiteY36" fmla="*/ 1253759 h 6078165"/>
              <a:gd name="connsiteX37" fmla="*/ 2443008 w 5963933"/>
              <a:gd name="connsiteY37" fmla="*/ 429845 h 6078165"/>
              <a:gd name="connsiteX38" fmla="*/ 1900083 w 5963933"/>
              <a:gd name="connsiteY38" fmla="*/ 925145 h 6078165"/>
              <a:gd name="connsiteX39" fmla="*/ 2209646 w 5963933"/>
              <a:gd name="connsiteY39" fmla="*/ 2139583 h 6078165"/>
              <a:gd name="connsiteX40" fmla="*/ 1823884 w 5963933"/>
              <a:gd name="connsiteY40" fmla="*/ 2301509 h 6078165"/>
              <a:gd name="connsiteX41" fmla="*/ 1781022 w 5963933"/>
              <a:gd name="connsiteY41" fmla="*/ 2582495 h 6078165"/>
              <a:gd name="connsiteX42" fmla="*/ 847570 w 5963933"/>
              <a:gd name="connsiteY42" fmla="*/ 2587256 h 6078165"/>
              <a:gd name="connsiteX43" fmla="*/ 847571 w 5963933"/>
              <a:gd name="connsiteY43" fmla="*/ 2391996 h 6078165"/>
              <a:gd name="connsiteX44" fmla="*/ 1690533 w 5963933"/>
              <a:gd name="connsiteY44" fmla="*/ 2387233 h 6078165"/>
              <a:gd name="connsiteX45" fmla="*/ 1904846 w 5963933"/>
              <a:gd name="connsiteY45" fmla="*/ 2158633 h 6078165"/>
              <a:gd name="connsiteX46" fmla="*/ 2033432 w 5963933"/>
              <a:gd name="connsiteY46" fmla="*/ 2077670 h 6078165"/>
              <a:gd name="connsiteX47" fmla="*/ 2047721 w 5963933"/>
              <a:gd name="connsiteY47" fmla="*/ 1772870 h 6078165"/>
              <a:gd name="connsiteX48" fmla="*/ 1985809 w 5963933"/>
              <a:gd name="connsiteY48" fmla="*/ 1506171 h 6078165"/>
              <a:gd name="connsiteX49" fmla="*/ 1438121 w 5963933"/>
              <a:gd name="connsiteY49" fmla="*/ 1677620 h 6078165"/>
              <a:gd name="connsiteX50" fmla="*/ 990445 w 5963933"/>
              <a:gd name="connsiteY50" fmla="*/ 1968133 h 6078165"/>
              <a:gd name="connsiteX51" fmla="*/ 818997 w 5963933"/>
              <a:gd name="connsiteY51" fmla="*/ 2296745 h 6078165"/>
              <a:gd name="connsiteX52" fmla="*/ 666595 w 5963933"/>
              <a:gd name="connsiteY52" fmla="*/ 2982545 h 6078165"/>
              <a:gd name="connsiteX53" fmla="*/ 709459 w 5963933"/>
              <a:gd name="connsiteY53" fmla="*/ 3801695 h 6078165"/>
              <a:gd name="connsiteX54" fmla="*/ 771371 w 5963933"/>
              <a:gd name="connsiteY54" fmla="*/ 4192218 h 6078165"/>
              <a:gd name="connsiteX55" fmla="*/ 795183 w 5963933"/>
              <a:gd name="connsiteY55" fmla="*/ 4606555 h 6078165"/>
              <a:gd name="connsiteX56" fmla="*/ 723745 w 5963933"/>
              <a:gd name="connsiteY56" fmla="*/ 5335218 h 6078165"/>
              <a:gd name="connsiteX57" fmla="*/ 628496 w 5963933"/>
              <a:gd name="connsiteY57" fmla="*/ 5759079 h 6078165"/>
              <a:gd name="connsiteX58" fmla="*/ 990446 w 5963933"/>
              <a:gd name="connsiteY58" fmla="*/ 5801941 h 6078165"/>
              <a:gd name="connsiteX59" fmla="*/ 999971 w 5963933"/>
              <a:gd name="connsiteY59" fmla="*/ 5930529 h 6078165"/>
              <a:gd name="connsiteX60" fmla="*/ 623733 w 5963933"/>
              <a:gd name="connsiteY60" fmla="*/ 5921003 h 6078165"/>
              <a:gd name="connsiteX61" fmla="*/ 599921 w 5963933"/>
              <a:gd name="connsiteY61" fmla="*/ 6078165 h 6078165"/>
              <a:gd name="connsiteX0" fmla="*/ 1071408 w 5963933"/>
              <a:gd name="connsiteY0" fmla="*/ 1770490 h 6078165"/>
              <a:gd name="connsiteX1" fmla="*/ 1285721 w 5963933"/>
              <a:gd name="connsiteY1" fmla="*/ 1487121 h 6078165"/>
              <a:gd name="connsiteX2" fmla="*/ 1488127 w 5963933"/>
              <a:gd name="connsiteY2" fmla="*/ 1237091 h 6078165"/>
              <a:gd name="connsiteX3" fmla="*/ 1376208 w 5963933"/>
              <a:gd name="connsiteY3" fmla="*/ 1320434 h 6078165"/>
              <a:gd name="connsiteX4" fmla="*/ 1095221 w 5963933"/>
              <a:gd name="connsiteY4" fmla="*/ 1610946 h 6078165"/>
              <a:gd name="connsiteX5" fmla="*/ 826140 w 5963933"/>
              <a:gd name="connsiteY5" fmla="*/ 2003852 h 6078165"/>
              <a:gd name="connsiteX6" fmla="*/ 599920 w 5963933"/>
              <a:gd name="connsiteY6" fmla="*/ 2161015 h 6078165"/>
              <a:gd name="connsiteX7" fmla="*/ 223683 w 5963933"/>
              <a:gd name="connsiteY7" fmla="*/ 2244358 h 6078165"/>
              <a:gd name="connsiteX8" fmla="*/ 23658 w 5963933"/>
              <a:gd name="connsiteY8" fmla="*/ 2249121 h 6078165"/>
              <a:gd name="connsiteX9" fmla="*/ 28421 w 5963933"/>
              <a:gd name="connsiteY9" fmla="*/ 2153871 h 6078165"/>
              <a:gd name="connsiteX10" fmla="*/ 228446 w 5963933"/>
              <a:gd name="connsiteY10" fmla="*/ 2149109 h 6078165"/>
              <a:gd name="connsiteX11" fmla="*/ 395133 w 5963933"/>
              <a:gd name="connsiteY11" fmla="*/ 2134821 h 6078165"/>
              <a:gd name="connsiteX12" fmla="*/ 680883 w 5963933"/>
              <a:gd name="connsiteY12" fmla="*/ 2034809 h 6078165"/>
              <a:gd name="connsiteX13" fmla="*/ 809471 w 5963933"/>
              <a:gd name="connsiteY13" fmla="*/ 1896696 h 6078165"/>
              <a:gd name="connsiteX14" fmla="*/ 1042833 w 5963933"/>
              <a:gd name="connsiteY14" fmla="*/ 1539509 h 6078165"/>
              <a:gd name="connsiteX15" fmla="*/ 1252383 w 5963933"/>
              <a:gd name="connsiteY15" fmla="*/ 1268046 h 6078165"/>
              <a:gd name="connsiteX16" fmla="*/ 1438121 w 5963933"/>
              <a:gd name="connsiteY16" fmla="*/ 1077546 h 6078165"/>
              <a:gd name="connsiteX17" fmla="*/ 1709583 w 5963933"/>
              <a:gd name="connsiteY17" fmla="*/ 848946 h 6078165"/>
              <a:gd name="connsiteX18" fmla="*/ 2057246 w 5963933"/>
              <a:gd name="connsiteY18" fmla="*/ 563196 h 6078165"/>
              <a:gd name="connsiteX19" fmla="*/ 2400146 w 5963933"/>
              <a:gd name="connsiteY19" fmla="*/ 263159 h 6078165"/>
              <a:gd name="connsiteX20" fmla="*/ 2685896 w 5963933"/>
              <a:gd name="connsiteY20" fmla="*/ 15509 h 6078165"/>
              <a:gd name="connsiteX21" fmla="*/ 2757333 w 5963933"/>
              <a:gd name="connsiteY21" fmla="*/ 39321 h 6078165"/>
              <a:gd name="connsiteX22" fmla="*/ 2643033 w 5963933"/>
              <a:gd name="connsiteY22" fmla="*/ 148859 h 6078165"/>
              <a:gd name="connsiteX23" fmla="*/ 2514446 w 5963933"/>
              <a:gd name="connsiteY23" fmla="*/ 277446 h 6078165"/>
              <a:gd name="connsiteX24" fmla="*/ 2671608 w 5963933"/>
              <a:gd name="connsiteY24" fmla="*/ 520334 h 6078165"/>
              <a:gd name="connsiteX25" fmla="*/ 2924021 w 5963933"/>
              <a:gd name="connsiteY25" fmla="*/ 829896 h 6078165"/>
              <a:gd name="connsiteX26" fmla="*/ 3247871 w 5963933"/>
              <a:gd name="connsiteY26" fmla="*/ 1201371 h 6078165"/>
              <a:gd name="connsiteX27" fmla="*/ 3500283 w 5963933"/>
              <a:gd name="connsiteY27" fmla="*/ 991821 h 6078165"/>
              <a:gd name="connsiteX28" fmla="*/ 4052733 w 5963933"/>
              <a:gd name="connsiteY28" fmla="*/ 1382346 h 6078165"/>
              <a:gd name="connsiteX29" fmla="*/ 5038570 w 5963933"/>
              <a:gd name="connsiteY29" fmla="*/ 1182322 h 6078165"/>
              <a:gd name="connsiteX30" fmla="*/ 5852958 w 5963933"/>
              <a:gd name="connsiteY30" fmla="*/ 334596 h 6078165"/>
              <a:gd name="connsiteX31" fmla="*/ 5962496 w 5963933"/>
              <a:gd name="connsiteY31" fmla="*/ 325072 h 6078165"/>
              <a:gd name="connsiteX32" fmla="*/ 5791045 w 5963933"/>
              <a:gd name="connsiteY32" fmla="*/ 556053 h 6078165"/>
              <a:gd name="connsiteX33" fmla="*/ 5160015 w 5963933"/>
              <a:gd name="connsiteY33" fmla="*/ 1182322 h 6078165"/>
              <a:gd name="connsiteX34" fmla="*/ 3605059 w 5963933"/>
              <a:gd name="connsiteY34" fmla="*/ 2577733 h 6078165"/>
              <a:gd name="connsiteX35" fmla="*/ 3143097 w 5963933"/>
              <a:gd name="connsiteY35" fmla="*/ 2291982 h 6078165"/>
              <a:gd name="connsiteX36" fmla="*/ 3128808 w 5963933"/>
              <a:gd name="connsiteY36" fmla="*/ 1253759 h 6078165"/>
              <a:gd name="connsiteX37" fmla="*/ 2443008 w 5963933"/>
              <a:gd name="connsiteY37" fmla="*/ 429845 h 6078165"/>
              <a:gd name="connsiteX38" fmla="*/ 1900083 w 5963933"/>
              <a:gd name="connsiteY38" fmla="*/ 925145 h 6078165"/>
              <a:gd name="connsiteX39" fmla="*/ 2209646 w 5963933"/>
              <a:gd name="connsiteY39" fmla="*/ 2139583 h 6078165"/>
              <a:gd name="connsiteX40" fmla="*/ 1823884 w 5963933"/>
              <a:gd name="connsiteY40" fmla="*/ 2301509 h 6078165"/>
              <a:gd name="connsiteX41" fmla="*/ 1781022 w 5963933"/>
              <a:gd name="connsiteY41" fmla="*/ 2582495 h 6078165"/>
              <a:gd name="connsiteX42" fmla="*/ 847570 w 5963933"/>
              <a:gd name="connsiteY42" fmla="*/ 2587256 h 6078165"/>
              <a:gd name="connsiteX43" fmla="*/ 847571 w 5963933"/>
              <a:gd name="connsiteY43" fmla="*/ 2391996 h 6078165"/>
              <a:gd name="connsiteX44" fmla="*/ 1690533 w 5963933"/>
              <a:gd name="connsiteY44" fmla="*/ 2387233 h 6078165"/>
              <a:gd name="connsiteX45" fmla="*/ 1904846 w 5963933"/>
              <a:gd name="connsiteY45" fmla="*/ 2158633 h 6078165"/>
              <a:gd name="connsiteX46" fmla="*/ 2033432 w 5963933"/>
              <a:gd name="connsiteY46" fmla="*/ 2077670 h 6078165"/>
              <a:gd name="connsiteX47" fmla="*/ 2047721 w 5963933"/>
              <a:gd name="connsiteY47" fmla="*/ 1772870 h 6078165"/>
              <a:gd name="connsiteX48" fmla="*/ 1985809 w 5963933"/>
              <a:gd name="connsiteY48" fmla="*/ 1506171 h 6078165"/>
              <a:gd name="connsiteX49" fmla="*/ 1438121 w 5963933"/>
              <a:gd name="connsiteY49" fmla="*/ 1677620 h 6078165"/>
              <a:gd name="connsiteX50" fmla="*/ 990445 w 5963933"/>
              <a:gd name="connsiteY50" fmla="*/ 1968133 h 6078165"/>
              <a:gd name="connsiteX51" fmla="*/ 818997 w 5963933"/>
              <a:gd name="connsiteY51" fmla="*/ 2296745 h 6078165"/>
              <a:gd name="connsiteX52" fmla="*/ 666595 w 5963933"/>
              <a:gd name="connsiteY52" fmla="*/ 2982545 h 6078165"/>
              <a:gd name="connsiteX53" fmla="*/ 709459 w 5963933"/>
              <a:gd name="connsiteY53" fmla="*/ 3801695 h 6078165"/>
              <a:gd name="connsiteX54" fmla="*/ 771371 w 5963933"/>
              <a:gd name="connsiteY54" fmla="*/ 4192218 h 6078165"/>
              <a:gd name="connsiteX55" fmla="*/ 795183 w 5963933"/>
              <a:gd name="connsiteY55" fmla="*/ 4606555 h 6078165"/>
              <a:gd name="connsiteX56" fmla="*/ 723745 w 5963933"/>
              <a:gd name="connsiteY56" fmla="*/ 5335218 h 6078165"/>
              <a:gd name="connsiteX57" fmla="*/ 628496 w 5963933"/>
              <a:gd name="connsiteY57" fmla="*/ 5759079 h 6078165"/>
              <a:gd name="connsiteX58" fmla="*/ 990446 w 5963933"/>
              <a:gd name="connsiteY58" fmla="*/ 5801941 h 6078165"/>
              <a:gd name="connsiteX59" fmla="*/ 999971 w 5963933"/>
              <a:gd name="connsiteY59" fmla="*/ 5930529 h 6078165"/>
              <a:gd name="connsiteX60" fmla="*/ 623733 w 5963933"/>
              <a:gd name="connsiteY60" fmla="*/ 5921003 h 6078165"/>
              <a:gd name="connsiteX61" fmla="*/ 599921 w 5963933"/>
              <a:gd name="connsiteY61" fmla="*/ 6078165 h 6078165"/>
              <a:gd name="connsiteX0" fmla="*/ 1061883 w 5963933"/>
              <a:gd name="connsiteY0" fmla="*/ 1763347 h 6078165"/>
              <a:gd name="connsiteX1" fmla="*/ 1285721 w 5963933"/>
              <a:gd name="connsiteY1" fmla="*/ 1487121 h 6078165"/>
              <a:gd name="connsiteX2" fmla="*/ 1488127 w 5963933"/>
              <a:gd name="connsiteY2" fmla="*/ 1237091 h 6078165"/>
              <a:gd name="connsiteX3" fmla="*/ 1376208 w 5963933"/>
              <a:gd name="connsiteY3" fmla="*/ 1320434 h 6078165"/>
              <a:gd name="connsiteX4" fmla="*/ 1095221 w 5963933"/>
              <a:gd name="connsiteY4" fmla="*/ 1610946 h 6078165"/>
              <a:gd name="connsiteX5" fmla="*/ 826140 w 5963933"/>
              <a:gd name="connsiteY5" fmla="*/ 2003852 h 6078165"/>
              <a:gd name="connsiteX6" fmla="*/ 599920 w 5963933"/>
              <a:gd name="connsiteY6" fmla="*/ 2161015 h 6078165"/>
              <a:gd name="connsiteX7" fmla="*/ 223683 w 5963933"/>
              <a:gd name="connsiteY7" fmla="*/ 2244358 h 6078165"/>
              <a:gd name="connsiteX8" fmla="*/ 23658 w 5963933"/>
              <a:gd name="connsiteY8" fmla="*/ 2249121 h 6078165"/>
              <a:gd name="connsiteX9" fmla="*/ 28421 w 5963933"/>
              <a:gd name="connsiteY9" fmla="*/ 2153871 h 6078165"/>
              <a:gd name="connsiteX10" fmla="*/ 228446 w 5963933"/>
              <a:gd name="connsiteY10" fmla="*/ 2149109 h 6078165"/>
              <a:gd name="connsiteX11" fmla="*/ 395133 w 5963933"/>
              <a:gd name="connsiteY11" fmla="*/ 2134821 h 6078165"/>
              <a:gd name="connsiteX12" fmla="*/ 680883 w 5963933"/>
              <a:gd name="connsiteY12" fmla="*/ 2034809 h 6078165"/>
              <a:gd name="connsiteX13" fmla="*/ 809471 w 5963933"/>
              <a:gd name="connsiteY13" fmla="*/ 1896696 h 6078165"/>
              <a:gd name="connsiteX14" fmla="*/ 1042833 w 5963933"/>
              <a:gd name="connsiteY14" fmla="*/ 1539509 h 6078165"/>
              <a:gd name="connsiteX15" fmla="*/ 1252383 w 5963933"/>
              <a:gd name="connsiteY15" fmla="*/ 1268046 h 6078165"/>
              <a:gd name="connsiteX16" fmla="*/ 1438121 w 5963933"/>
              <a:gd name="connsiteY16" fmla="*/ 1077546 h 6078165"/>
              <a:gd name="connsiteX17" fmla="*/ 1709583 w 5963933"/>
              <a:gd name="connsiteY17" fmla="*/ 848946 h 6078165"/>
              <a:gd name="connsiteX18" fmla="*/ 2057246 w 5963933"/>
              <a:gd name="connsiteY18" fmla="*/ 563196 h 6078165"/>
              <a:gd name="connsiteX19" fmla="*/ 2400146 w 5963933"/>
              <a:gd name="connsiteY19" fmla="*/ 263159 h 6078165"/>
              <a:gd name="connsiteX20" fmla="*/ 2685896 w 5963933"/>
              <a:gd name="connsiteY20" fmla="*/ 15509 h 6078165"/>
              <a:gd name="connsiteX21" fmla="*/ 2757333 w 5963933"/>
              <a:gd name="connsiteY21" fmla="*/ 39321 h 6078165"/>
              <a:gd name="connsiteX22" fmla="*/ 2643033 w 5963933"/>
              <a:gd name="connsiteY22" fmla="*/ 148859 h 6078165"/>
              <a:gd name="connsiteX23" fmla="*/ 2514446 w 5963933"/>
              <a:gd name="connsiteY23" fmla="*/ 277446 h 6078165"/>
              <a:gd name="connsiteX24" fmla="*/ 2671608 w 5963933"/>
              <a:gd name="connsiteY24" fmla="*/ 520334 h 6078165"/>
              <a:gd name="connsiteX25" fmla="*/ 2924021 w 5963933"/>
              <a:gd name="connsiteY25" fmla="*/ 829896 h 6078165"/>
              <a:gd name="connsiteX26" fmla="*/ 3247871 w 5963933"/>
              <a:gd name="connsiteY26" fmla="*/ 1201371 h 6078165"/>
              <a:gd name="connsiteX27" fmla="*/ 3500283 w 5963933"/>
              <a:gd name="connsiteY27" fmla="*/ 991821 h 6078165"/>
              <a:gd name="connsiteX28" fmla="*/ 4052733 w 5963933"/>
              <a:gd name="connsiteY28" fmla="*/ 1382346 h 6078165"/>
              <a:gd name="connsiteX29" fmla="*/ 5038570 w 5963933"/>
              <a:gd name="connsiteY29" fmla="*/ 1182322 h 6078165"/>
              <a:gd name="connsiteX30" fmla="*/ 5852958 w 5963933"/>
              <a:gd name="connsiteY30" fmla="*/ 334596 h 6078165"/>
              <a:gd name="connsiteX31" fmla="*/ 5962496 w 5963933"/>
              <a:gd name="connsiteY31" fmla="*/ 325072 h 6078165"/>
              <a:gd name="connsiteX32" fmla="*/ 5791045 w 5963933"/>
              <a:gd name="connsiteY32" fmla="*/ 556053 h 6078165"/>
              <a:gd name="connsiteX33" fmla="*/ 5160015 w 5963933"/>
              <a:gd name="connsiteY33" fmla="*/ 1182322 h 6078165"/>
              <a:gd name="connsiteX34" fmla="*/ 3605059 w 5963933"/>
              <a:gd name="connsiteY34" fmla="*/ 2577733 h 6078165"/>
              <a:gd name="connsiteX35" fmla="*/ 3143097 w 5963933"/>
              <a:gd name="connsiteY35" fmla="*/ 2291982 h 6078165"/>
              <a:gd name="connsiteX36" fmla="*/ 3128808 w 5963933"/>
              <a:gd name="connsiteY36" fmla="*/ 1253759 h 6078165"/>
              <a:gd name="connsiteX37" fmla="*/ 2443008 w 5963933"/>
              <a:gd name="connsiteY37" fmla="*/ 429845 h 6078165"/>
              <a:gd name="connsiteX38" fmla="*/ 1900083 w 5963933"/>
              <a:gd name="connsiteY38" fmla="*/ 925145 h 6078165"/>
              <a:gd name="connsiteX39" fmla="*/ 2209646 w 5963933"/>
              <a:gd name="connsiteY39" fmla="*/ 2139583 h 6078165"/>
              <a:gd name="connsiteX40" fmla="*/ 1823884 w 5963933"/>
              <a:gd name="connsiteY40" fmla="*/ 2301509 h 6078165"/>
              <a:gd name="connsiteX41" fmla="*/ 1781022 w 5963933"/>
              <a:gd name="connsiteY41" fmla="*/ 2582495 h 6078165"/>
              <a:gd name="connsiteX42" fmla="*/ 847570 w 5963933"/>
              <a:gd name="connsiteY42" fmla="*/ 2587256 h 6078165"/>
              <a:gd name="connsiteX43" fmla="*/ 847571 w 5963933"/>
              <a:gd name="connsiteY43" fmla="*/ 2391996 h 6078165"/>
              <a:gd name="connsiteX44" fmla="*/ 1690533 w 5963933"/>
              <a:gd name="connsiteY44" fmla="*/ 2387233 h 6078165"/>
              <a:gd name="connsiteX45" fmla="*/ 1904846 w 5963933"/>
              <a:gd name="connsiteY45" fmla="*/ 2158633 h 6078165"/>
              <a:gd name="connsiteX46" fmla="*/ 2033432 w 5963933"/>
              <a:gd name="connsiteY46" fmla="*/ 2077670 h 6078165"/>
              <a:gd name="connsiteX47" fmla="*/ 2047721 w 5963933"/>
              <a:gd name="connsiteY47" fmla="*/ 1772870 h 6078165"/>
              <a:gd name="connsiteX48" fmla="*/ 1985809 w 5963933"/>
              <a:gd name="connsiteY48" fmla="*/ 1506171 h 6078165"/>
              <a:gd name="connsiteX49" fmla="*/ 1438121 w 5963933"/>
              <a:gd name="connsiteY49" fmla="*/ 1677620 h 6078165"/>
              <a:gd name="connsiteX50" fmla="*/ 990445 w 5963933"/>
              <a:gd name="connsiteY50" fmla="*/ 1968133 h 6078165"/>
              <a:gd name="connsiteX51" fmla="*/ 818997 w 5963933"/>
              <a:gd name="connsiteY51" fmla="*/ 2296745 h 6078165"/>
              <a:gd name="connsiteX52" fmla="*/ 666595 w 5963933"/>
              <a:gd name="connsiteY52" fmla="*/ 2982545 h 6078165"/>
              <a:gd name="connsiteX53" fmla="*/ 709459 w 5963933"/>
              <a:gd name="connsiteY53" fmla="*/ 3801695 h 6078165"/>
              <a:gd name="connsiteX54" fmla="*/ 771371 w 5963933"/>
              <a:gd name="connsiteY54" fmla="*/ 4192218 h 6078165"/>
              <a:gd name="connsiteX55" fmla="*/ 795183 w 5963933"/>
              <a:gd name="connsiteY55" fmla="*/ 4606555 h 6078165"/>
              <a:gd name="connsiteX56" fmla="*/ 723745 w 5963933"/>
              <a:gd name="connsiteY56" fmla="*/ 5335218 h 6078165"/>
              <a:gd name="connsiteX57" fmla="*/ 628496 w 5963933"/>
              <a:gd name="connsiteY57" fmla="*/ 5759079 h 6078165"/>
              <a:gd name="connsiteX58" fmla="*/ 990446 w 5963933"/>
              <a:gd name="connsiteY58" fmla="*/ 5801941 h 6078165"/>
              <a:gd name="connsiteX59" fmla="*/ 999971 w 5963933"/>
              <a:gd name="connsiteY59" fmla="*/ 5930529 h 6078165"/>
              <a:gd name="connsiteX60" fmla="*/ 623733 w 5963933"/>
              <a:gd name="connsiteY60" fmla="*/ 5921003 h 6078165"/>
              <a:gd name="connsiteX61" fmla="*/ 599921 w 5963933"/>
              <a:gd name="connsiteY61" fmla="*/ 6078165 h 6078165"/>
              <a:gd name="connsiteX0" fmla="*/ 1061883 w 5963933"/>
              <a:gd name="connsiteY0" fmla="*/ 1763347 h 6078165"/>
              <a:gd name="connsiteX1" fmla="*/ 1285721 w 5963933"/>
              <a:gd name="connsiteY1" fmla="*/ 1487121 h 6078165"/>
              <a:gd name="connsiteX2" fmla="*/ 1488127 w 5963933"/>
              <a:gd name="connsiteY2" fmla="*/ 1237091 h 6078165"/>
              <a:gd name="connsiteX3" fmla="*/ 1341283 w 5963933"/>
              <a:gd name="connsiteY3" fmla="*/ 1301384 h 6078165"/>
              <a:gd name="connsiteX4" fmla="*/ 1095221 w 5963933"/>
              <a:gd name="connsiteY4" fmla="*/ 1610946 h 6078165"/>
              <a:gd name="connsiteX5" fmla="*/ 826140 w 5963933"/>
              <a:gd name="connsiteY5" fmla="*/ 2003852 h 6078165"/>
              <a:gd name="connsiteX6" fmla="*/ 599920 w 5963933"/>
              <a:gd name="connsiteY6" fmla="*/ 2161015 h 6078165"/>
              <a:gd name="connsiteX7" fmla="*/ 223683 w 5963933"/>
              <a:gd name="connsiteY7" fmla="*/ 2244358 h 6078165"/>
              <a:gd name="connsiteX8" fmla="*/ 23658 w 5963933"/>
              <a:gd name="connsiteY8" fmla="*/ 2249121 h 6078165"/>
              <a:gd name="connsiteX9" fmla="*/ 28421 w 5963933"/>
              <a:gd name="connsiteY9" fmla="*/ 2153871 h 6078165"/>
              <a:gd name="connsiteX10" fmla="*/ 228446 w 5963933"/>
              <a:gd name="connsiteY10" fmla="*/ 2149109 h 6078165"/>
              <a:gd name="connsiteX11" fmla="*/ 395133 w 5963933"/>
              <a:gd name="connsiteY11" fmla="*/ 2134821 h 6078165"/>
              <a:gd name="connsiteX12" fmla="*/ 680883 w 5963933"/>
              <a:gd name="connsiteY12" fmla="*/ 2034809 h 6078165"/>
              <a:gd name="connsiteX13" fmla="*/ 809471 w 5963933"/>
              <a:gd name="connsiteY13" fmla="*/ 1896696 h 6078165"/>
              <a:gd name="connsiteX14" fmla="*/ 1042833 w 5963933"/>
              <a:gd name="connsiteY14" fmla="*/ 1539509 h 6078165"/>
              <a:gd name="connsiteX15" fmla="*/ 1252383 w 5963933"/>
              <a:gd name="connsiteY15" fmla="*/ 1268046 h 6078165"/>
              <a:gd name="connsiteX16" fmla="*/ 1438121 w 5963933"/>
              <a:gd name="connsiteY16" fmla="*/ 1077546 h 6078165"/>
              <a:gd name="connsiteX17" fmla="*/ 1709583 w 5963933"/>
              <a:gd name="connsiteY17" fmla="*/ 848946 h 6078165"/>
              <a:gd name="connsiteX18" fmla="*/ 2057246 w 5963933"/>
              <a:gd name="connsiteY18" fmla="*/ 563196 h 6078165"/>
              <a:gd name="connsiteX19" fmla="*/ 2400146 w 5963933"/>
              <a:gd name="connsiteY19" fmla="*/ 263159 h 6078165"/>
              <a:gd name="connsiteX20" fmla="*/ 2685896 w 5963933"/>
              <a:gd name="connsiteY20" fmla="*/ 15509 h 6078165"/>
              <a:gd name="connsiteX21" fmla="*/ 2757333 w 5963933"/>
              <a:gd name="connsiteY21" fmla="*/ 39321 h 6078165"/>
              <a:gd name="connsiteX22" fmla="*/ 2643033 w 5963933"/>
              <a:gd name="connsiteY22" fmla="*/ 148859 h 6078165"/>
              <a:gd name="connsiteX23" fmla="*/ 2514446 w 5963933"/>
              <a:gd name="connsiteY23" fmla="*/ 277446 h 6078165"/>
              <a:gd name="connsiteX24" fmla="*/ 2671608 w 5963933"/>
              <a:gd name="connsiteY24" fmla="*/ 520334 h 6078165"/>
              <a:gd name="connsiteX25" fmla="*/ 2924021 w 5963933"/>
              <a:gd name="connsiteY25" fmla="*/ 829896 h 6078165"/>
              <a:gd name="connsiteX26" fmla="*/ 3247871 w 5963933"/>
              <a:gd name="connsiteY26" fmla="*/ 1201371 h 6078165"/>
              <a:gd name="connsiteX27" fmla="*/ 3500283 w 5963933"/>
              <a:gd name="connsiteY27" fmla="*/ 991821 h 6078165"/>
              <a:gd name="connsiteX28" fmla="*/ 4052733 w 5963933"/>
              <a:gd name="connsiteY28" fmla="*/ 1382346 h 6078165"/>
              <a:gd name="connsiteX29" fmla="*/ 5038570 w 5963933"/>
              <a:gd name="connsiteY29" fmla="*/ 1182322 h 6078165"/>
              <a:gd name="connsiteX30" fmla="*/ 5852958 w 5963933"/>
              <a:gd name="connsiteY30" fmla="*/ 334596 h 6078165"/>
              <a:gd name="connsiteX31" fmla="*/ 5962496 w 5963933"/>
              <a:gd name="connsiteY31" fmla="*/ 325072 h 6078165"/>
              <a:gd name="connsiteX32" fmla="*/ 5791045 w 5963933"/>
              <a:gd name="connsiteY32" fmla="*/ 556053 h 6078165"/>
              <a:gd name="connsiteX33" fmla="*/ 5160015 w 5963933"/>
              <a:gd name="connsiteY33" fmla="*/ 1182322 h 6078165"/>
              <a:gd name="connsiteX34" fmla="*/ 3605059 w 5963933"/>
              <a:gd name="connsiteY34" fmla="*/ 2577733 h 6078165"/>
              <a:gd name="connsiteX35" fmla="*/ 3143097 w 5963933"/>
              <a:gd name="connsiteY35" fmla="*/ 2291982 h 6078165"/>
              <a:gd name="connsiteX36" fmla="*/ 3128808 w 5963933"/>
              <a:gd name="connsiteY36" fmla="*/ 1253759 h 6078165"/>
              <a:gd name="connsiteX37" fmla="*/ 2443008 w 5963933"/>
              <a:gd name="connsiteY37" fmla="*/ 429845 h 6078165"/>
              <a:gd name="connsiteX38" fmla="*/ 1900083 w 5963933"/>
              <a:gd name="connsiteY38" fmla="*/ 925145 h 6078165"/>
              <a:gd name="connsiteX39" fmla="*/ 2209646 w 5963933"/>
              <a:gd name="connsiteY39" fmla="*/ 2139583 h 6078165"/>
              <a:gd name="connsiteX40" fmla="*/ 1823884 w 5963933"/>
              <a:gd name="connsiteY40" fmla="*/ 2301509 h 6078165"/>
              <a:gd name="connsiteX41" fmla="*/ 1781022 w 5963933"/>
              <a:gd name="connsiteY41" fmla="*/ 2582495 h 6078165"/>
              <a:gd name="connsiteX42" fmla="*/ 847570 w 5963933"/>
              <a:gd name="connsiteY42" fmla="*/ 2587256 h 6078165"/>
              <a:gd name="connsiteX43" fmla="*/ 847571 w 5963933"/>
              <a:gd name="connsiteY43" fmla="*/ 2391996 h 6078165"/>
              <a:gd name="connsiteX44" fmla="*/ 1690533 w 5963933"/>
              <a:gd name="connsiteY44" fmla="*/ 2387233 h 6078165"/>
              <a:gd name="connsiteX45" fmla="*/ 1904846 w 5963933"/>
              <a:gd name="connsiteY45" fmla="*/ 2158633 h 6078165"/>
              <a:gd name="connsiteX46" fmla="*/ 2033432 w 5963933"/>
              <a:gd name="connsiteY46" fmla="*/ 2077670 h 6078165"/>
              <a:gd name="connsiteX47" fmla="*/ 2047721 w 5963933"/>
              <a:gd name="connsiteY47" fmla="*/ 1772870 h 6078165"/>
              <a:gd name="connsiteX48" fmla="*/ 1985809 w 5963933"/>
              <a:gd name="connsiteY48" fmla="*/ 1506171 h 6078165"/>
              <a:gd name="connsiteX49" fmla="*/ 1438121 w 5963933"/>
              <a:gd name="connsiteY49" fmla="*/ 1677620 h 6078165"/>
              <a:gd name="connsiteX50" fmla="*/ 990445 w 5963933"/>
              <a:gd name="connsiteY50" fmla="*/ 1968133 h 6078165"/>
              <a:gd name="connsiteX51" fmla="*/ 818997 w 5963933"/>
              <a:gd name="connsiteY51" fmla="*/ 2296745 h 6078165"/>
              <a:gd name="connsiteX52" fmla="*/ 666595 w 5963933"/>
              <a:gd name="connsiteY52" fmla="*/ 2982545 h 6078165"/>
              <a:gd name="connsiteX53" fmla="*/ 709459 w 5963933"/>
              <a:gd name="connsiteY53" fmla="*/ 3801695 h 6078165"/>
              <a:gd name="connsiteX54" fmla="*/ 771371 w 5963933"/>
              <a:gd name="connsiteY54" fmla="*/ 4192218 h 6078165"/>
              <a:gd name="connsiteX55" fmla="*/ 795183 w 5963933"/>
              <a:gd name="connsiteY55" fmla="*/ 4606555 h 6078165"/>
              <a:gd name="connsiteX56" fmla="*/ 723745 w 5963933"/>
              <a:gd name="connsiteY56" fmla="*/ 5335218 h 6078165"/>
              <a:gd name="connsiteX57" fmla="*/ 628496 w 5963933"/>
              <a:gd name="connsiteY57" fmla="*/ 5759079 h 6078165"/>
              <a:gd name="connsiteX58" fmla="*/ 990446 w 5963933"/>
              <a:gd name="connsiteY58" fmla="*/ 5801941 h 6078165"/>
              <a:gd name="connsiteX59" fmla="*/ 999971 w 5963933"/>
              <a:gd name="connsiteY59" fmla="*/ 5930529 h 6078165"/>
              <a:gd name="connsiteX60" fmla="*/ 623733 w 5963933"/>
              <a:gd name="connsiteY60" fmla="*/ 5921003 h 6078165"/>
              <a:gd name="connsiteX61" fmla="*/ 599921 w 5963933"/>
              <a:gd name="connsiteY61" fmla="*/ 6078165 h 6078165"/>
              <a:gd name="connsiteX0" fmla="*/ 1061883 w 5963933"/>
              <a:gd name="connsiteY0" fmla="*/ 1763347 h 6078165"/>
              <a:gd name="connsiteX1" fmla="*/ 1285721 w 5963933"/>
              <a:gd name="connsiteY1" fmla="*/ 1487121 h 6078165"/>
              <a:gd name="connsiteX2" fmla="*/ 1488127 w 5963933"/>
              <a:gd name="connsiteY2" fmla="*/ 1237091 h 6078165"/>
              <a:gd name="connsiteX3" fmla="*/ 1341283 w 5963933"/>
              <a:gd name="connsiteY3" fmla="*/ 1301384 h 6078165"/>
              <a:gd name="connsiteX4" fmla="*/ 1095221 w 5963933"/>
              <a:gd name="connsiteY4" fmla="*/ 1610946 h 6078165"/>
              <a:gd name="connsiteX5" fmla="*/ 826140 w 5963933"/>
              <a:gd name="connsiteY5" fmla="*/ 2003852 h 6078165"/>
              <a:gd name="connsiteX6" fmla="*/ 599920 w 5963933"/>
              <a:gd name="connsiteY6" fmla="*/ 2161015 h 6078165"/>
              <a:gd name="connsiteX7" fmla="*/ 223683 w 5963933"/>
              <a:gd name="connsiteY7" fmla="*/ 2244358 h 6078165"/>
              <a:gd name="connsiteX8" fmla="*/ 23658 w 5963933"/>
              <a:gd name="connsiteY8" fmla="*/ 2249121 h 6078165"/>
              <a:gd name="connsiteX9" fmla="*/ 28421 w 5963933"/>
              <a:gd name="connsiteY9" fmla="*/ 2153871 h 6078165"/>
              <a:gd name="connsiteX10" fmla="*/ 228446 w 5963933"/>
              <a:gd name="connsiteY10" fmla="*/ 2149109 h 6078165"/>
              <a:gd name="connsiteX11" fmla="*/ 395133 w 5963933"/>
              <a:gd name="connsiteY11" fmla="*/ 2134821 h 6078165"/>
              <a:gd name="connsiteX12" fmla="*/ 680883 w 5963933"/>
              <a:gd name="connsiteY12" fmla="*/ 2034809 h 6078165"/>
              <a:gd name="connsiteX13" fmla="*/ 809471 w 5963933"/>
              <a:gd name="connsiteY13" fmla="*/ 1896696 h 6078165"/>
              <a:gd name="connsiteX14" fmla="*/ 1042833 w 5963933"/>
              <a:gd name="connsiteY14" fmla="*/ 1539509 h 6078165"/>
              <a:gd name="connsiteX15" fmla="*/ 1252383 w 5963933"/>
              <a:gd name="connsiteY15" fmla="*/ 1268046 h 6078165"/>
              <a:gd name="connsiteX16" fmla="*/ 1438121 w 5963933"/>
              <a:gd name="connsiteY16" fmla="*/ 1077546 h 6078165"/>
              <a:gd name="connsiteX17" fmla="*/ 1709583 w 5963933"/>
              <a:gd name="connsiteY17" fmla="*/ 848946 h 6078165"/>
              <a:gd name="connsiteX18" fmla="*/ 2057246 w 5963933"/>
              <a:gd name="connsiteY18" fmla="*/ 563196 h 6078165"/>
              <a:gd name="connsiteX19" fmla="*/ 2400146 w 5963933"/>
              <a:gd name="connsiteY19" fmla="*/ 263159 h 6078165"/>
              <a:gd name="connsiteX20" fmla="*/ 2685896 w 5963933"/>
              <a:gd name="connsiteY20" fmla="*/ 15509 h 6078165"/>
              <a:gd name="connsiteX21" fmla="*/ 2757333 w 5963933"/>
              <a:gd name="connsiteY21" fmla="*/ 39321 h 6078165"/>
              <a:gd name="connsiteX22" fmla="*/ 2643033 w 5963933"/>
              <a:gd name="connsiteY22" fmla="*/ 148859 h 6078165"/>
              <a:gd name="connsiteX23" fmla="*/ 2514446 w 5963933"/>
              <a:gd name="connsiteY23" fmla="*/ 277446 h 6078165"/>
              <a:gd name="connsiteX24" fmla="*/ 2671608 w 5963933"/>
              <a:gd name="connsiteY24" fmla="*/ 520334 h 6078165"/>
              <a:gd name="connsiteX25" fmla="*/ 2924021 w 5963933"/>
              <a:gd name="connsiteY25" fmla="*/ 829896 h 6078165"/>
              <a:gd name="connsiteX26" fmla="*/ 3247871 w 5963933"/>
              <a:gd name="connsiteY26" fmla="*/ 1201371 h 6078165"/>
              <a:gd name="connsiteX27" fmla="*/ 3500283 w 5963933"/>
              <a:gd name="connsiteY27" fmla="*/ 991821 h 6078165"/>
              <a:gd name="connsiteX28" fmla="*/ 4052733 w 5963933"/>
              <a:gd name="connsiteY28" fmla="*/ 1382346 h 6078165"/>
              <a:gd name="connsiteX29" fmla="*/ 5038570 w 5963933"/>
              <a:gd name="connsiteY29" fmla="*/ 1182322 h 6078165"/>
              <a:gd name="connsiteX30" fmla="*/ 5852958 w 5963933"/>
              <a:gd name="connsiteY30" fmla="*/ 334596 h 6078165"/>
              <a:gd name="connsiteX31" fmla="*/ 5962496 w 5963933"/>
              <a:gd name="connsiteY31" fmla="*/ 325072 h 6078165"/>
              <a:gd name="connsiteX32" fmla="*/ 5791045 w 5963933"/>
              <a:gd name="connsiteY32" fmla="*/ 556053 h 6078165"/>
              <a:gd name="connsiteX33" fmla="*/ 5160015 w 5963933"/>
              <a:gd name="connsiteY33" fmla="*/ 1182322 h 6078165"/>
              <a:gd name="connsiteX34" fmla="*/ 3605059 w 5963933"/>
              <a:gd name="connsiteY34" fmla="*/ 2577733 h 6078165"/>
              <a:gd name="connsiteX35" fmla="*/ 3143097 w 5963933"/>
              <a:gd name="connsiteY35" fmla="*/ 2291982 h 6078165"/>
              <a:gd name="connsiteX36" fmla="*/ 3128808 w 5963933"/>
              <a:gd name="connsiteY36" fmla="*/ 1253759 h 6078165"/>
              <a:gd name="connsiteX37" fmla="*/ 2443008 w 5963933"/>
              <a:gd name="connsiteY37" fmla="*/ 429845 h 6078165"/>
              <a:gd name="connsiteX38" fmla="*/ 1900083 w 5963933"/>
              <a:gd name="connsiteY38" fmla="*/ 925145 h 6078165"/>
              <a:gd name="connsiteX39" fmla="*/ 2209646 w 5963933"/>
              <a:gd name="connsiteY39" fmla="*/ 2139583 h 6078165"/>
              <a:gd name="connsiteX40" fmla="*/ 1823884 w 5963933"/>
              <a:gd name="connsiteY40" fmla="*/ 2301509 h 6078165"/>
              <a:gd name="connsiteX41" fmla="*/ 1781022 w 5963933"/>
              <a:gd name="connsiteY41" fmla="*/ 2582495 h 6078165"/>
              <a:gd name="connsiteX42" fmla="*/ 847570 w 5963933"/>
              <a:gd name="connsiteY42" fmla="*/ 2587256 h 6078165"/>
              <a:gd name="connsiteX43" fmla="*/ 847571 w 5963933"/>
              <a:gd name="connsiteY43" fmla="*/ 2391996 h 6078165"/>
              <a:gd name="connsiteX44" fmla="*/ 1690533 w 5963933"/>
              <a:gd name="connsiteY44" fmla="*/ 2387233 h 6078165"/>
              <a:gd name="connsiteX45" fmla="*/ 1904846 w 5963933"/>
              <a:gd name="connsiteY45" fmla="*/ 2158633 h 6078165"/>
              <a:gd name="connsiteX46" fmla="*/ 2033432 w 5963933"/>
              <a:gd name="connsiteY46" fmla="*/ 2077670 h 6078165"/>
              <a:gd name="connsiteX47" fmla="*/ 2047721 w 5963933"/>
              <a:gd name="connsiteY47" fmla="*/ 1772870 h 6078165"/>
              <a:gd name="connsiteX48" fmla="*/ 1985809 w 5963933"/>
              <a:gd name="connsiteY48" fmla="*/ 1506171 h 6078165"/>
              <a:gd name="connsiteX49" fmla="*/ 1438121 w 5963933"/>
              <a:gd name="connsiteY49" fmla="*/ 1677620 h 6078165"/>
              <a:gd name="connsiteX50" fmla="*/ 990445 w 5963933"/>
              <a:gd name="connsiteY50" fmla="*/ 1968133 h 6078165"/>
              <a:gd name="connsiteX51" fmla="*/ 818997 w 5963933"/>
              <a:gd name="connsiteY51" fmla="*/ 2296745 h 6078165"/>
              <a:gd name="connsiteX52" fmla="*/ 666595 w 5963933"/>
              <a:gd name="connsiteY52" fmla="*/ 2982545 h 6078165"/>
              <a:gd name="connsiteX53" fmla="*/ 709459 w 5963933"/>
              <a:gd name="connsiteY53" fmla="*/ 3801695 h 6078165"/>
              <a:gd name="connsiteX54" fmla="*/ 771371 w 5963933"/>
              <a:gd name="connsiteY54" fmla="*/ 4192218 h 6078165"/>
              <a:gd name="connsiteX55" fmla="*/ 795183 w 5963933"/>
              <a:gd name="connsiteY55" fmla="*/ 4606555 h 6078165"/>
              <a:gd name="connsiteX56" fmla="*/ 723745 w 5963933"/>
              <a:gd name="connsiteY56" fmla="*/ 5335218 h 6078165"/>
              <a:gd name="connsiteX57" fmla="*/ 628496 w 5963933"/>
              <a:gd name="connsiteY57" fmla="*/ 5759079 h 6078165"/>
              <a:gd name="connsiteX58" fmla="*/ 990446 w 5963933"/>
              <a:gd name="connsiteY58" fmla="*/ 5801941 h 6078165"/>
              <a:gd name="connsiteX59" fmla="*/ 999971 w 5963933"/>
              <a:gd name="connsiteY59" fmla="*/ 5930529 h 6078165"/>
              <a:gd name="connsiteX60" fmla="*/ 623733 w 5963933"/>
              <a:gd name="connsiteY60" fmla="*/ 5921003 h 6078165"/>
              <a:gd name="connsiteX61" fmla="*/ 599921 w 5963933"/>
              <a:gd name="connsiteY61" fmla="*/ 6078165 h 6078165"/>
              <a:gd name="connsiteX0" fmla="*/ 1061883 w 5963933"/>
              <a:gd name="connsiteY0" fmla="*/ 1763347 h 6078165"/>
              <a:gd name="connsiteX1" fmla="*/ 1285721 w 5963933"/>
              <a:gd name="connsiteY1" fmla="*/ 1487121 h 6078165"/>
              <a:gd name="connsiteX2" fmla="*/ 1488127 w 5963933"/>
              <a:gd name="connsiteY2" fmla="*/ 1237091 h 6078165"/>
              <a:gd name="connsiteX3" fmla="*/ 1341283 w 5963933"/>
              <a:gd name="connsiteY3" fmla="*/ 1301384 h 6078165"/>
              <a:gd name="connsiteX4" fmla="*/ 1088871 w 5963933"/>
              <a:gd name="connsiteY4" fmla="*/ 1604596 h 6078165"/>
              <a:gd name="connsiteX5" fmla="*/ 826140 w 5963933"/>
              <a:gd name="connsiteY5" fmla="*/ 2003852 h 6078165"/>
              <a:gd name="connsiteX6" fmla="*/ 599920 w 5963933"/>
              <a:gd name="connsiteY6" fmla="*/ 2161015 h 6078165"/>
              <a:gd name="connsiteX7" fmla="*/ 223683 w 5963933"/>
              <a:gd name="connsiteY7" fmla="*/ 2244358 h 6078165"/>
              <a:gd name="connsiteX8" fmla="*/ 23658 w 5963933"/>
              <a:gd name="connsiteY8" fmla="*/ 2249121 h 6078165"/>
              <a:gd name="connsiteX9" fmla="*/ 28421 w 5963933"/>
              <a:gd name="connsiteY9" fmla="*/ 2153871 h 6078165"/>
              <a:gd name="connsiteX10" fmla="*/ 228446 w 5963933"/>
              <a:gd name="connsiteY10" fmla="*/ 2149109 h 6078165"/>
              <a:gd name="connsiteX11" fmla="*/ 395133 w 5963933"/>
              <a:gd name="connsiteY11" fmla="*/ 2134821 h 6078165"/>
              <a:gd name="connsiteX12" fmla="*/ 680883 w 5963933"/>
              <a:gd name="connsiteY12" fmla="*/ 2034809 h 6078165"/>
              <a:gd name="connsiteX13" fmla="*/ 809471 w 5963933"/>
              <a:gd name="connsiteY13" fmla="*/ 1896696 h 6078165"/>
              <a:gd name="connsiteX14" fmla="*/ 1042833 w 5963933"/>
              <a:gd name="connsiteY14" fmla="*/ 1539509 h 6078165"/>
              <a:gd name="connsiteX15" fmla="*/ 1252383 w 5963933"/>
              <a:gd name="connsiteY15" fmla="*/ 1268046 h 6078165"/>
              <a:gd name="connsiteX16" fmla="*/ 1438121 w 5963933"/>
              <a:gd name="connsiteY16" fmla="*/ 1077546 h 6078165"/>
              <a:gd name="connsiteX17" fmla="*/ 1709583 w 5963933"/>
              <a:gd name="connsiteY17" fmla="*/ 848946 h 6078165"/>
              <a:gd name="connsiteX18" fmla="*/ 2057246 w 5963933"/>
              <a:gd name="connsiteY18" fmla="*/ 563196 h 6078165"/>
              <a:gd name="connsiteX19" fmla="*/ 2400146 w 5963933"/>
              <a:gd name="connsiteY19" fmla="*/ 263159 h 6078165"/>
              <a:gd name="connsiteX20" fmla="*/ 2685896 w 5963933"/>
              <a:gd name="connsiteY20" fmla="*/ 15509 h 6078165"/>
              <a:gd name="connsiteX21" fmla="*/ 2757333 w 5963933"/>
              <a:gd name="connsiteY21" fmla="*/ 39321 h 6078165"/>
              <a:gd name="connsiteX22" fmla="*/ 2643033 w 5963933"/>
              <a:gd name="connsiteY22" fmla="*/ 148859 h 6078165"/>
              <a:gd name="connsiteX23" fmla="*/ 2514446 w 5963933"/>
              <a:gd name="connsiteY23" fmla="*/ 277446 h 6078165"/>
              <a:gd name="connsiteX24" fmla="*/ 2671608 w 5963933"/>
              <a:gd name="connsiteY24" fmla="*/ 520334 h 6078165"/>
              <a:gd name="connsiteX25" fmla="*/ 2924021 w 5963933"/>
              <a:gd name="connsiteY25" fmla="*/ 829896 h 6078165"/>
              <a:gd name="connsiteX26" fmla="*/ 3247871 w 5963933"/>
              <a:gd name="connsiteY26" fmla="*/ 1201371 h 6078165"/>
              <a:gd name="connsiteX27" fmla="*/ 3500283 w 5963933"/>
              <a:gd name="connsiteY27" fmla="*/ 991821 h 6078165"/>
              <a:gd name="connsiteX28" fmla="*/ 4052733 w 5963933"/>
              <a:gd name="connsiteY28" fmla="*/ 1382346 h 6078165"/>
              <a:gd name="connsiteX29" fmla="*/ 5038570 w 5963933"/>
              <a:gd name="connsiteY29" fmla="*/ 1182322 h 6078165"/>
              <a:gd name="connsiteX30" fmla="*/ 5852958 w 5963933"/>
              <a:gd name="connsiteY30" fmla="*/ 334596 h 6078165"/>
              <a:gd name="connsiteX31" fmla="*/ 5962496 w 5963933"/>
              <a:gd name="connsiteY31" fmla="*/ 325072 h 6078165"/>
              <a:gd name="connsiteX32" fmla="*/ 5791045 w 5963933"/>
              <a:gd name="connsiteY32" fmla="*/ 556053 h 6078165"/>
              <a:gd name="connsiteX33" fmla="*/ 5160015 w 5963933"/>
              <a:gd name="connsiteY33" fmla="*/ 1182322 h 6078165"/>
              <a:gd name="connsiteX34" fmla="*/ 3605059 w 5963933"/>
              <a:gd name="connsiteY34" fmla="*/ 2577733 h 6078165"/>
              <a:gd name="connsiteX35" fmla="*/ 3143097 w 5963933"/>
              <a:gd name="connsiteY35" fmla="*/ 2291982 h 6078165"/>
              <a:gd name="connsiteX36" fmla="*/ 3128808 w 5963933"/>
              <a:gd name="connsiteY36" fmla="*/ 1253759 h 6078165"/>
              <a:gd name="connsiteX37" fmla="*/ 2443008 w 5963933"/>
              <a:gd name="connsiteY37" fmla="*/ 429845 h 6078165"/>
              <a:gd name="connsiteX38" fmla="*/ 1900083 w 5963933"/>
              <a:gd name="connsiteY38" fmla="*/ 925145 h 6078165"/>
              <a:gd name="connsiteX39" fmla="*/ 2209646 w 5963933"/>
              <a:gd name="connsiteY39" fmla="*/ 2139583 h 6078165"/>
              <a:gd name="connsiteX40" fmla="*/ 1823884 w 5963933"/>
              <a:gd name="connsiteY40" fmla="*/ 2301509 h 6078165"/>
              <a:gd name="connsiteX41" fmla="*/ 1781022 w 5963933"/>
              <a:gd name="connsiteY41" fmla="*/ 2582495 h 6078165"/>
              <a:gd name="connsiteX42" fmla="*/ 847570 w 5963933"/>
              <a:gd name="connsiteY42" fmla="*/ 2587256 h 6078165"/>
              <a:gd name="connsiteX43" fmla="*/ 847571 w 5963933"/>
              <a:gd name="connsiteY43" fmla="*/ 2391996 h 6078165"/>
              <a:gd name="connsiteX44" fmla="*/ 1690533 w 5963933"/>
              <a:gd name="connsiteY44" fmla="*/ 2387233 h 6078165"/>
              <a:gd name="connsiteX45" fmla="*/ 1904846 w 5963933"/>
              <a:gd name="connsiteY45" fmla="*/ 2158633 h 6078165"/>
              <a:gd name="connsiteX46" fmla="*/ 2033432 w 5963933"/>
              <a:gd name="connsiteY46" fmla="*/ 2077670 h 6078165"/>
              <a:gd name="connsiteX47" fmla="*/ 2047721 w 5963933"/>
              <a:gd name="connsiteY47" fmla="*/ 1772870 h 6078165"/>
              <a:gd name="connsiteX48" fmla="*/ 1985809 w 5963933"/>
              <a:gd name="connsiteY48" fmla="*/ 1506171 h 6078165"/>
              <a:gd name="connsiteX49" fmla="*/ 1438121 w 5963933"/>
              <a:gd name="connsiteY49" fmla="*/ 1677620 h 6078165"/>
              <a:gd name="connsiteX50" fmla="*/ 990445 w 5963933"/>
              <a:gd name="connsiteY50" fmla="*/ 1968133 h 6078165"/>
              <a:gd name="connsiteX51" fmla="*/ 818997 w 5963933"/>
              <a:gd name="connsiteY51" fmla="*/ 2296745 h 6078165"/>
              <a:gd name="connsiteX52" fmla="*/ 666595 w 5963933"/>
              <a:gd name="connsiteY52" fmla="*/ 2982545 h 6078165"/>
              <a:gd name="connsiteX53" fmla="*/ 709459 w 5963933"/>
              <a:gd name="connsiteY53" fmla="*/ 3801695 h 6078165"/>
              <a:gd name="connsiteX54" fmla="*/ 771371 w 5963933"/>
              <a:gd name="connsiteY54" fmla="*/ 4192218 h 6078165"/>
              <a:gd name="connsiteX55" fmla="*/ 795183 w 5963933"/>
              <a:gd name="connsiteY55" fmla="*/ 4606555 h 6078165"/>
              <a:gd name="connsiteX56" fmla="*/ 723745 w 5963933"/>
              <a:gd name="connsiteY56" fmla="*/ 5335218 h 6078165"/>
              <a:gd name="connsiteX57" fmla="*/ 628496 w 5963933"/>
              <a:gd name="connsiteY57" fmla="*/ 5759079 h 6078165"/>
              <a:gd name="connsiteX58" fmla="*/ 990446 w 5963933"/>
              <a:gd name="connsiteY58" fmla="*/ 5801941 h 6078165"/>
              <a:gd name="connsiteX59" fmla="*/ 999971 w 5963933"/>
              <a:gd name="connsiteY59" fmla="*/ 5930529 h 6078165"/>
              <a:gd name="connsiteX60" fmla="*/ 623733 w 5963933"/>
              <a:gd name="connsiteY60" fmla="*/ 5921003 h 6078165"/>
              <a:gd name="connsiteX61" fmla="*/ 599921 w 5963933"/>
              <a:gd name="connsiteY61" fmla="*/ 6078165 h 6078165"/>
              <a:gd name="connsiteX0" fmla="*/ 1061883 w 5963933"/>
              <a:gd name="connsiteY0" fmla="*/ 1763347 h 6078165"/>
              <a:gd name="connsiteX1" fmla="*/ 1285721 w 5963933"/>
              <a:gd name="connsiteY1" fmla="*/ 1487121 h 6078165"/>
              <a:gd name="connsiteX2" fmla="*/ 1488127 w 5963933"/>
              <a:gd name="connsiteY2" fmla="*/ 1237091 h 6078165"/>
              <a:gd name="connsiteX3" fmla="*/ 1341283 w 5963933"/>
              <a:gd name="connsiteY3" fmla="*/ 1301384 h 6078165"/>
              <a:gd name="connsiteX4" fmla="*/ 1088871 w 5963933"/>
              <a:gd name="connsiteY4" fmla="*/ 1604596 h 6078165"/>
              <a:gd name="connsiteX5" fmla="*/ 826140 w 5963933"/>
              <a:gd name="connsiteY5" fmla="*/ 2003852 h 6078165"/>
              <a:gd name="connsiteX6" fmla="*/ 599920 w 5963933"/>
              <a:gd name="connsiteY6" fmla="*/ 2161015 h 6078165"/>
              <a:gd name="connsiteX7" fmla="*/ 223683 w 5963933"/>
              <a:gd name="connsiteY7" fmla="*/ 2244358 h 6078165"/>
              <a:gd name="connsiteX8" fmla="*/ 23658 w 5963933"/>
              <a:gd name="connsiteY8" fmla="*/ 2249121 h 6078165"/>
              <a:gd name="connsiteX9" fmla="*/ 28421 w 5963933"/>
              <a:gd name="connsiteY9" fmla="*/ 2153871 h 6078165"/>
              <a:gd name="connsiteX10" fmla="*/ 228446 w 5963933"/>
              <a:gd name="connsiteY10" fmla="*/ 2149109 h 6078165"/>
              <a:gd name="connsiteX11" fmla="*/ 395133 w 5963933"/>
              <a:gd name="connsiteY11" fmla="*/ 2134821 h 6078165"/>
              <a:gd name="connsiteX12" fmla="*/ 680883 w 5963933"/>
              <a:gd name="connsiteY12" fmla="*/ 2034809 h 6078165"/>
              <a:gd name="connsiteX13" fmla="*/ 809471 w 5963933"/>
              <a:gd name="connsiteY13" fmla="*/ 1896696 h 6078165"/>
              <a:gd name="connsiteX14" fmla="*/ 1014258 w 5963933"/>
              <a:gd name="connsiteY14" fmla="*/ 1529984 h 6078165"/>
              <a:gd name="connsiteX15" fmla="*/ 1252383 w 5963933"/>
              <a:gd name="connsiteY15" fmla="*/ 1268046 h 6078165"/>
              <a:gd name="connsiteX16" fmla="*/ 1438121 w 5963933"/>
              <a:gd name="connsiteY16" fmla="*/ 1077546 h 6078165"/>
              <a:gd name="connsiteX17" fmla="*/ 1709583 w 5963933"/>
              <a:gd name="connsiteY17" fmla="*/ 848946 h 6078165"/>
              <a:gd name="connsiteX18" fmla="*/ 2057246 w 5963933"/>
              <a:gd name="connsiteY18" fmla="*/ 563196 h 6078165"/>
              <a:gd name="connsiteX19" fmla="*/ 2400146 w 5963933"/>
              <a:gd name="connsiteY19" fmla="*/ 263159 h 6078165"/>
              <a:gd name="connsiteX20" fmla="*/ 2685896 w 5963933"/>
              <a:gd name="connsiteY20" fmla="*/ 15509 h 6078165"/>
              <a:gd name="connsiteX21" fmla="*/ 2757333 w 5963933"/>
              <a:gd name="connsiteY21" fmla="*/ 39321 h 6078165"/>
              <a:gd name="connsiteX22" fmla="*/ 2643033 w 5963933"/>
              <a:gd name="connsiteY22" fmla="*/ 148859 h 6078165"/>
              <a:gd name="connsiteX23" fmla="*/ 2514446 w 5963933"/>
              <a:gd name="connsiteY23" fmla="*/ 277446 h 6078165"/>
              <a:gd name="connsiteX24" fmla="*/ 2671608 w 5963933"/>
              <a:gd name="connsiteY24" fmla="*/ 520334 h 6078165"/>
              <a:gd name="connsiteX25" fmla="*/ 2924021 w 5963933"/>
              <a:gd name="connsiteY25" fmla="*/ 829896 h 6078165"/>
              <a:gd name="connsiteX26" fmla="*/ 3247871 w 5963933"/>
              <a:gd name="connsiteY26" fmla="*/ 1201371 h 6078165"/>
              <a:gd name="connsiteX27" fmla="*/ 3500283 w 5963933"/>
              <a:gd name="connsiteY27" fmla="*/ 991821 h 6078165"/>
              <a:gd name="connsiteX28" fmla="*/ 4052733 w 5963933"/>
              <a:gd name="connsiteY28" fmla="*/ 1382346 h 6078165"/>
              <a:gd name="connsiteX29" fmla="*/ 5038570 w 5963933"/>
              <a:gd name="connsiteY29" fmla="*/ 1182322 h 6078165"/>
              <a:gd name="connsiteX30" fmla="*/ 5852958 w 5963933"/>
              <a:gd name="connsiteY30" fmla="*/ 334596 h 6078165"/>
              <a:gd name="connsiteX31" fmla="*/ 5962496 w 5963933"/>
              <a:gd name="connsiteY31" fmla="*/ 325072 h 6078165"/>
              <a:gd name="connsiteX32" fmla="*/ 5791045 w 5963933"/>
              <a:gd name="connsiteY32" fmla="*/ 556053 h 6078165"/>
              <a:gd name="connsiteX33" fmla="*/ 5160015 w 5963933"/>
              <a:gd name="connsiteY33" fmla="*/ 1182322 h 6078165"/>
              <a:gd name="connsiteX34" fmla="*/ 3605059 w 5963933"/>
              <a:gd name="connsiteY34" fmla="*/ 2577733 h 6078165"/>
              <a:gd name="connsiteX35" fmla="*/ 3143097 w 5963933"/>
              <a:gd name="connsiteY35" fmla="*/ 2291982 h 6078165"/>
              <a:gd name="connsiteX36" fmla="*/ 3128808 w 5963933"/>
              <a:gd name="connsiteY36" fmla="*/ 1253759 h 6078165"/>
              <a:gd name="connsiteX37" fmla="*/ 2443008 w 5963933"/>
              <a:gd name="connsiteY37" fmla="*/ 429845 h 6078165"/>
              <a:gd name="connsiteX38" fmla="*/ 1900083 w 5963933"/>
              <a:gd name="connsiteY38" fmla="*/ 925145 h 6078165"/>
              <a:gd name="connsiteX39" fmla="*/ 2209646 w 5963933"/>
              <a:gd name="connsiteY39" fmla="*/ 2139583 h 6078165"/>
              <a:gd name="connsiteX40" fmla="*/ 1823884 w 5963933"/>
              <a:gd name="connsiteY40" fmla="*/ 2301509 h 6078165"/>
              <a:gd name="connsiteX41" fmla="*/ 1781022 w 5963933"/>
              <a:gd name="connsiteY41" fmla="*/ 2582495 h 6078165"/>
              <a:gd name="connsiteX42" fmla="*/ 847570 w 5963933"/>
              <a:gd name="connsiteY42" fmla="*/ 2587256 h 6078165"/>
              <a:gd name="connsiteX43" fmla="*/ 847571 w 5963933"/>
              <a:gd name="connsiteY43" fmla="*/ 2391996 h 6078165"/>
              <a:gd name="connsiteX44" fmla="*/ 1690533 w 5963933"/>
              <a:gd name="connsiteY44" fmla="*/ 2387233 h 6078165"/>
              <a:gd name="connsiteX45" fmla="*/ 1904846 w 5963933"/>
              <a:gd name="connsiteY45" fmla="*/ 2158633 h 6078165"/>
              <a:gd name="connsiteX46" fmla="*/ 2033432 w 5963933"/>
              <a:gd name="connsiteY46" fmla="*/ 2077670 h 6078165"/>
              <a:gd name="connsiteX47" fmla="*/ 2047721 w 5963933"/>
              <a:gd name="connsiteY47" fmla="*/ 1772870 h 6078165"/>
              <a:gd name="connsiteX48" fmla="*/ 1985809 w 5963933"/>
              <a:gd name="connsiteY48" fmla="*/ 1506171 h 6078165"/>
              <a:gd name="connsiteX49" fmla="*/ 1438121 w 5963933"/>
              <a:gd name="connsiteY49" fmla="*/ 1677620 h 6078165"/>
              <a:gd name="connsiteX50" fmla="*/ 990445 w 5963933"/>
              <a:gd name="connsiteY50" fmla="*/ 1968133 h 6078165"/>
              <a:gd name="connsiteX51" fmla="*/ 818997 w 5963933"/>
              <a:gd name="connsiteY51" fmla="*/ 2296745 h 6078165"/>
              <a:gd name="connsiteX52" fmla="*/ 666595 w 5963933"/>
              <a:gd name="connsiteY52" fmla="*/ 2982545 h 6078165"/>
              <a:gd name="connsiteX53" fmla="*/ 709459 w 5963933"/>
              <a:gd name="connsiteY53" fmla="*/ 3801695 h 6078165"/>
              <a:gd name="connsiteX54" fmla="*/ 771371 w 5963933"/>
              <a:gd name="connsiteY54" fmla="*/ 4192218 h 6078165"/>
              <a:gd name="connsiteX55" fmla="*/ 795183 w 5963933"/>
              <a:gd name="connsiteY55" fmla="*/ 4606555 h 6078165"/>
              <a:gd name="connsiteX56" fmla="*/ 723745 w 5963933"/>
              <a:gd name="connsiteY56" fmla="*/ 5335218 h 6078165"/>
              <a:gd name="connsiteX57" fmla="*/ 628496 w 5963933"/>
              <a:gd name="connsiteY57" fmla="*/ 5759079 h 6078165"/>
              <a:gd name="connsiteX58" fmla="*/ 990446 w 5963933"/>
              <a:gd name="connsiteY58" fmla="*/ 5801941 h 6078165"/>
              <a:gd name="connsiteX59" fmla="*/ 999971 w 5963933"/>
              <a:gd name="connsiteY59" fmla="*/ 5930529 h 6078165"/>
              <a:gd name="connsiteX60" fmla="*/ 623733 w 5963933"/>
              <a:gd name="connsiteY60" fmla="*/ 5921003 h 6078165"/>
              <a:gd name="connsiteX61" fmla="*/ 599921 w 5963933"/>
              <a:gd name="connsiteY61" fmla="*/ 6078165 h 6078165"/>
              <a:gd name="connsiteX0" fmla="*/ 1061883 w 5963933"/>
              <a:gd name="connsiteY0" fmla="*/ 1763347 h 6078165"/>
              <a:gd name="connsiteX1" fmla="*/ 1285721 w 5963933"/>
              <a:gd name="connsiteY1" fmla="*/ 1487121 h 6078165"/>
              <a:gd name="connsiteX2" fmla="*/ 1488127 w 5963933"/>
              <a:gd name="connsiteY2" fmla="*/ 1237091 h 6078165"/>
              <a:gd name="connsiteX3" fmla="*/ 1341283 w 5963933"/>
              <a:gd name="connsiteY3" fmla="*/ 1301384 h 6078165"/>
              <a:gd name="connsiteX4" fmla="*/ 1088871 w 5963933"/>
              <a:gd name="connsiteY4" fmla="*/ 1604596 h 6078165"/>
              <a:gd name="connsiteX5" fmla="*/ 826140 w 5963933"/>
              <a:gd name="connsiteY5" fmla="*/ 2003852 h 6078165"/>
              <a:gd name="connsiteX6" fmla="*/ 599920 w 5963933"/>
              <a:gd name="connsiteY6" fmla="*/ 2161015 h 6078165"/>
              <a:gd name="connsiteX7" fmla="*/ 223683 w 5963933"/>
              <a:gd name="connsiteY7" fmla="*/ 2244358 h 6078165"/>
              <a:gd name="connsiteX8" fmla="*/ 23658 w 5963933"/>
              <a:gd name="connsiteY8" fmla="*/ 2249121 h 6078165"/>
              <a:gd name="connsiteX9" fmla="*/ 28421 w 5963933"/>
              <a:gd name="connsiteY9" fmla="*/ 2153871 h 6078165"/>
              <a:gd name="connsiteX10" fmla="*/ 228446 w 5963933"/>
              <a:gd name="connsiteY10" fmla="*/ 2149109 h 6078165"/>
              <a:gd name="connsiteX11" fmla="*/ 395133 w 5963933"/>
              <a:gd name="connsiteY11" fmla="*/ 2134821 h 6078165"/>
              <a:gd name="connsiteX12" fmla="*/ 680883 w 5963933"/>
              <a:gd name="connsiteY12" fmla="*/ 2034809 h 6078165"/>
              <a:gd name="connsiteX13" fmla="*/ 796771 w 5963933"/>
              <a:gd name="connsiteY13" fmla="*/ 1877646 h 6078165"/>
              <a:gd name="connsiteX14" fmla="*/ 1014258 w 5963933"/>
              <a:gd name="connsiteY14" fmla="*/ 1529984 h 6078165"/>
              <a:gd name="connsiteX15" fmla="*/ 1252383 w 5963933"/>
              <a:gd name="connsiteY15" fmla="*/ 1268046 h 6078165"/>
              <a:gd name="connsiteX16" fmla="*/ 1438121 w 5963933"/>
              <a:gd name="connsiteY16" fmla="*/ 1077546 h 6078165"/>
              <a:gd name="connsiteX17" fmla="*/ 1709583 w 5963933"/>
              <a:gd name="connsiteY17" fmla="*/ 848946 h 6078165"/>
              <a:gd name="connsiteX18" fmla="*/ 2057246 w 5963933"/>
              <a:gd name="connsiteY18" fmla="*/ 563196 h 6078165"/>
              <a:gd name="connsiteX19" fmla="*/ 2400146 w 5963933"/>
              <a:gd name="connsiteY19" fmla="*/ 263159 h 6078165"/>
              <a:gd name="connsiteX20" fmla="*/ 2685896 w 5963933"/>
              <a:gd name="connsiteY20" fmla="*/ 15509 h 6078165"/>
              <a:gd name="connsiteX21" fmla="*/ 2757333 w 5963933"/>
              <a:gd name="connsiteY21" fmla="*/ 39321 h 6078165"/>
              <a:gd name="connsiteX22" fmla="*/ 2643033 w 5963933"/>
              <a:gd name="connsiteY22" fmla="*/ 148859 h 6078165"/>
              <a:gd name="connsiteX23" fmla="*/ 2514446 w 5963933"/>
              <a:gd name="connsiteY23" fmla="*/ 277446 h 6078165"/>
              <a:gd name="connsiteX24" fmla="*/ 2671608 w 5963933"/>
              <a:gd name="connsiteY24" fmla="*/ 520334 h 6078165"/>
              <a:gd name="connsiteX25" fmla="*/ 2924021 w 5963933"/>
              <a:gd name="connsiteY25" fmla="*/ 829896 h 6078165"/>
              <a:gd name="connsiteX26" fmla="*/ 3247871 w 5963933"/>
              <a:gd name="connsiteY26" fmla="*/ 1201371 h 6078165"/>
              <a:gd name="connsiteX27" fmla="*/ 3500283 w 5963933"/>
              <a:gd name="connsiteY27" fmla="*/ 991821 h 6078165"/>
              <a:gd name="connsiteX28" fmla="*/ 4052733 w 5963933"/>
              <a:gd name="connsiteY28" fmla="*/ 1382346 h 6078165"/>
              <a:gd name="connsiteX29" fmla="*/ 5038570 w 5963933"/>
              <a:gd name="connsiteY29" fmla="*/ 1182322 h 6078165"/>
              <a:gd name="connsiteX30" fmla="*/ 5852958 w 5963933"/>
              <a:gd name="connsiteY30" fmla="*/ 334596 h 6078165"/>
              <a:gd name="connsiteX31" fmla="*/ 5962496 w 5963933"/>
              <a:gd name="connsiteY31" fmla="*/ 325072 h 6078165"/>
              <a:gd name="connsiteX32" fmla="*/ 5791045 w 5963933"/>
              <a:gd name="connsiteY32" fmla="*/ 556053 h 6078165"/>
              <a:gd name="connsiteX33" fmla="*/ 5160015 w 5963933"/>
              <a:gd name="connsiteY33" fmla="*/ 1182322 h 6078165"/>
              <a:gd name="connsiteX34" fmla="*/ 3605059 w 5963933"/>
              <a:gd name="connsiteY34" fmla="*/ 2577733 h 6078165"/>
              <a:gd name="connsiteX35" fmla="*/ 3143097 w 5963933"/>
              <a:gd name="connsiteY35" fmla="*/ 2291982 h 6078165"/>
              <a:gd name="connsiteX36" fmla="*/ 3128808 w 5963933"/>
              <a:gd name="connsiteY36" fmla="*/ 1253759 h 6078165"/>
              <a:gd name="connsiteX37" fmla="*/ 2443008 w 5963933"/>
              <a:gd name="connsiteY37" fmla="*/ 429845 h 6078165"/>
              <a:gd name="connsiteX38" fmla="*/ 1900083 w 5963933"/>
              <a:gd name="connsiteY38" fmla="*/ 925145 h 6078165"/>
              <a:gd name="connsiteX39" fmla="*/ 2209646 w 5963933"/>
              <a:gd name="connsiteY39" fmla="*/ 2139583 h 6078165"/>
              <a:gd name="connsiteX40" fmla="*/ 1823884 w 5963933"/>
              <a:gd name="connsiteY40" fmla="*/ 2301509 h 6078165"/>
              <a:gd name="connsiteX41" fmla="*/ 1781022 w 5963933"/>
              <a:gd name="connsiteY41" fmla="*/ 2582495 h 6078165"/>
              <a:gd name="connsiteX42" fmla="*/ 847570 w 5963933"/>
              <a:gd name="connsiteY42" fmla="*/ 2587256 h 6078165"/>
              <a:gd name="connsiteX43" fmla="*/ 847571 w 5963933"/>
              <a:gd name="connsiteY43" fmla="*/ 2391996 h 6078165"/>
              <a:gd name="connsiteX44" fmla="*/ 1690533 w 5963933"/>
              <a:gd name="connsiteY44" fmla="*/ 2387233 h 6078165"/>
              <a:gd name="connsiteX45" fmla="*/ 1904846 w 5963933"/>
              <a:gd name="connsiteY45" fmla="*/ 2158633 h 6078165"/>
              <a:gd name="connsiteX46" fmla="*/ 2033432 w 5963933"/>
              <a:gd name="connsiteY46" fmla="*/ 2077670 h 6078165"/>
              <a:gd name="connsiteX47" fmla="*/ 2047721 w 5963933"/>
              <a:gd name="connsiteY47" fmla="*/ 1772870 h 6078165"/>
              <a:gd name="connsiteX48" fmla="*/ 1985809 w 5963933"/>
              <a:gd name="connsiteY48" fmla="*/ 1506171 h 6078165"/>
              <a:gd name="connsiteX49" fmla="*/ 1438121 w 5963933"/>
              <a:gd name="connsiteY49" fmla="*/ 1677620 h 6078165"/>
              <a:gd name="connsiteX50" fmla="*/ 990445 w 5963933"/>
              <a:gd name="connsiteY50" fmla="*/ 1968133 h 6078165"/>
              <a:gd name="connsiteX51" fmla="*/ 818997 w 5963933"/>
              <a:gd name="connsiteY51" fmla="*/ 2296745 h 6078165"/>
              <a:gd name="connsiteX52" fmla="*/ 666595 w 5963933"/>
              <a:gd name="connsiteY52" fmla="*/ 2982545 h 6078165"/>
              <a:gd name="connsiteX53" fmla="*/ 709459 w 5963933"/>
              <a:gd name="connsiteY53" fmla="*/ 3801695 h 6078165"/>
              <a:gd name="connsiteX54" fmla="*/ 771371 w 5963933"/>
              <a:gd name="connsiteY54" fmla="*/ 4192218 h 6078165"/>
              <a:gd name="connsiteX55" fmla="*/ 795183 w 5963933"/>
              <a:gd name="connsiteY55" fmla="*/ 4606555 h 6078165"/>
              <a:gd name="connsiteX56" fmla="*/ 723745 w 5963933"/>
              <a:gd name="connsiteY56" fmla="*/ 5335218 h 6078165"/>
              <a:gd name="connsiteX57" fmla="*/ 628496 w 5963933"/>
              <a:gd name="connsiteY57" fmla="*/ 5759079 h 6078165"/>
              <a:gd name="connsiteX58" fmla="*/ 990446 w 5963933"/>
              <a:gd name="connsiteY58" fmla="*/ 5801941 h 6078165"/>
              <a:gd name="connsiteX59" fmla="*/ 999971 w 5963933"/>
              <a:gd name="connsiteY59" fmla="*/ 5930529 h 6078165"/>
              <a:gd name="connsiteX60" fmla="*/ 623733 w 5963933"/>
              <a:gd name="connsiteY60" fmla="*/ 5921003 h 6078165"/>
              <a:gd name="connsiteX61" fmla="*/ 599921 w 5963933"/>
              <a:gd name="connsiteY61" fmla="*/ 6078165 h 6078165"/>
              <a:gd name="connsiteX0" fmla="*/ 1061883 w 5963933"/>
              <a:gd name="connsiteY0" fmla="*/ 1763347 h 6078165"/>
              <a:gd name="connsiteX1" fmla="*/ 1285721 w 5963933"/>
              <a:gd name="connsiteY1" fmla="*/ 1487121 h 6078165"/>
              <a:gd name="connsiteX2" fmla="*/ 1488127 w 5963933"/>
              <a:gd name="connsiteY2" fmla="*/ 1237091 h 6078165"/>
              <a:gd name="connsiteX3" fmla="*/ 1341283 w 5963933"/>
              <a:gd name="connsiteY3" fmla="*/ 1301384 h 6078165"/>
              <a:gd name="connsiteX4" fmla="*/ 1088871 w 5963933"/>
              <a:gd name="connsiteY4" fmla="*/ 1604596 h 6078165"/>
              <a:gd name="connsiteX5" fmla="*/ 826140 w 5963933"/>
              <a:gd name="connsiteY5" fmla="*/ 2003852 h 6078165"/>
              <a:gd name="connsiteX6" fmla="*/ 599920 w 5963933"/>
              <a:gd name="connsiteY6" fmla="*/ 2161015 h 6078165"/>
              <a:gd name="connsiteX7" fmla="*/ 223683 w 5963933"/>
              <a:gd name="connsiteY7" fmla="*/ 2244358 h 6078165"/>
              <a:gd name="connsiteX8" fmla="*/ 23658 w 5963933"/>
              <a:gd name="connsiteY8" fmla="*/ 2249121 h 6078165"/>
              <a:gd name="connsiteX9" fmla="*/ 28421 w 5963933"/>
              <a:gd name="connsiteY9" fmla="*/ 2153871 h 6078165"/>
              <a:gd name="connsiteX10" fmla="*/ 228446 w 5963933"/>
              <a:gd name="connsiteY10" fmla="*/ 2149109 h 6078165"/>
              <a:gd name="connsiteX11" fmla="*/ 395133 w 5963933"/>
              <a:gd name="connsiteY11" fmla="*/ 2134821 h 6078165"/>
              <a:gd name="connsiteX12" fmla="*/ 680883 w 5963933"/>
              <a:gd name="connsiteY12" fmla="*/ 2034809 h 6078165"/>
              <a:gd name="connsiteX13" fmla="*/ 796771 w 5963933"/>
              <a:gd name="connsiteY13" fmla="*/ 1877646 h 6078165"/>
              <a:gd name="connsiteX14" fmla="*/ 1014258 w 5963933"/>
              <a:gd name="connsiteY14" fmla="*/ 1529984 h 6078165"/>
              <a:gd name="connsiteX15" fmla="*/ 1252383 w 5963933"/>
              <a:gd name="connsiteY15" fmla="*/ 1268046 h 6078165"/>
              <a:gd name="connsiteX16" fmla="*/ 1438121 w 5963933"/>
              <a:gd name="connsiteY16" fmla="*/ 1077546 h 6078165"/>
              <a:gd name="connsiteX17" fmla="*/ 1709583 w 5963933"/>
              <a:gd name="connsiteY17" fmla="*/ 848946 h 6078165"/>
              <a:gd name="connsiteX18" fmla="*/ 2057246 w 5963933"/>
              <a:gd name="connsiteY18" fmla="*/ 563196 h 6078165"/>
              <a:gd name="connsiteX19" fmla="*/ 2400146 w 5963933"/>
              <a:gd name="connsiteY19" fmla="*/ 263159 h 6078165"/>
              <a:gd name="connsiteX20" fmla="*/ 2685896 w 5963933"/>
              <a:gd name="connsiteY20" fmla="*/ 15509 h 6078165"/>
              <a:gd name="connsiteX21" fmla="*/ 2757333 w 5963933"/>
              <a:gd name="connsiteY21" fmla="*/ 39321 h 6078165"/>
              <a:gd name="connsiteX22" fmla="*/ 2643033 w 5963933"/>
              <a:gd name="connsiteY22" fmla="*/ 148859 h 6078165"/>
              <a:gd name="connsiteX23" fmla="*/ 2514446 w 5963933"/>
              <a:gd name="connsiteY23" fmla="*/ 277446 h 6078165"/>
              <a:gd name="connsiteX24" fmla="*/ 2671608 w 5963933"/>
              <a:gd name="connsiteY24" fmla="*/ 520334 h 6078165"/>
              <a:gd name="connsiteX25" fmla="*/ 2924021 w 5963933"/>
              <a:gd name="connsiteY25" fmla="*/ 829896 h 6078165"/>
              <a:gd name="connsiteX26" fmla="*/ 3247871 w 5963933"/>
              <a:gd name="connsiteY26" fmla="*/ 1201371 h 6078165"/>
              <a:gd name="connsiteX27" fmla="*/ 3500283 w 5963933"/>
              <a:gd name="connsiteY27" fmla="*/ 991821 h 6078165"/>
              <a:gd name="connsiteX28" fmla="*/ 4052733 w 5963933"/>
              <a:gd name="connsiteY28" fmla="*/ 1382346 h 6078165"/>
              <a:gd name="connsiteX29" fmla="*/ 5038570 w 5963933"/>
              <a:gd name="connsiteY29" fmla="*/ 1182322 h 6078165"/>
              <a:gd name="connsiteX30" fmla="*/ 5852958 w 5963933"/>
              <a:gd name="connsiteY30" fmla="*/ 334596 h 6078165"/>
              <a:gd name="connsiteX31" fmla="*/ 5962496 w 5963933"/>
              <a:gd name="connsiteY31" fmla="*/ 325072 h 6078165"/>
              <a:gd name="connsiteX32" fmla="*/ 5791045 w 5963933"/>
              <a:gd name="connsiteY32" fmla="*/ 556053 h 6078165"/>
              <a:gd name="connsiteX33" fmla="*/ 5160015 w 5963933"/>
              <a:gd name="connsiteY33" fmla="*/ 1182322 h 6078165"/>
              <a:gd name="connsiteX34" fmla="*/ 3605059 w 5963933"/>
              <a:gd name="connsiteY34" fmla="*/ 2577733 h 6078165"/>
              <a:gd name="connsiteX35" fmla="*/ 3143097 w 5963933"/>
              <a:gd name="connsiteY35" fmla="*/ 2291982 h 6078165"/>
              <a:gd name="connsiteX36" fmla="*/ 3128808 w 5963933"/>
              <a:gd name="connsiteY36" fmla="*/ 1253759 h 6078165"/>
              <a:gd name="connsiteX37" fmla="*/ 2443008 w 5963933"/>
              <a:gd name="connsiteY37" fmla="*/ 429845 h 6078165"/>
              <a:gd name="connsiteX38" fmla="*/ 1900083 w 5963933"/>
              <a:gd name="connsiteY38" fmla="*/ 925145 h 6078165"/>
              <a:gd name="connsiteX39" fmla="*/ 2209646 w 5963933"/>
              <a:gd name="connsiteY39" fmla="*/ 2139583 h 6078165"/>
              <a:gd name="connsiteX40" fmla="*/ 1823884 w 5963933"/>
              <a:gd name="connsiteY40" fmla="*/ 2301509 h 6078165"/>
              <a:gd name="connsiteX41" fmla="*/ 1781022 w 5963933"/>
              <a:gd name="connsiteY41" fmla="*/ 2582495 h 6078165"/>
              <a:gd name="connsiteX42" fmla="*/ 847570 w 5963933"/>
              <a:gd name="connsiteY42" fmla="*/ 2587256 h 6078165"/>
              <a:gd name="connsiteX43" fmla="*/ 847571 w 5963933"/>
              <a:gd name="connsiteY43" fmla="*/ 2391996 h 6078165"/>
              <a:gd name="connsiteX44" fmla="*/ 1690533 w 5963933"/>
              <a:gd name="connsiteY44" fmla="*/ 2387233 h 6078165"/>
              <a:gd name="connsiteX45" fmla="*/ 1904846 w 5963933"/>
              <a:gd name="connsiteY45" fmla="*/ 2158633 h 6078165"/>
              <a:gd name="connsiteX46" fmla="*/ 2033432 w 5963933"/>
              <a:gd name="connsiteY46" fmla="*/ 2077670 h 6078165"/>
              <a:gd name="connsiteX47" fmla="*/ 2047721 w 5963933"/>
              <a:gd name="connsiteY47" fmla="*/ 1772870 h 6078165"/>
              <a:gd name="connsiteX48" fmla="*/ 1985809 w 5963933"/>
              <a:gd name="connsiteY48" fmla="*/ 1506171 h 6078165"/>
              <a:gd name="connsiteX49" fmla="*/ 1438121 w 5963933"/>
              <a:gd name="connsiteY49" fmla="*/ 1677620 h 6078165"/>
              <a:gd name="connsiteX50" fmla="*/ 990445 w 5963933"/>
              <a:gd name="connsiteY50" fmla="*/ 1968133 h 6078165"/>
              <a:gd name="connsiteX51" fmla="*/ 818997 w 5963933"/>
              <a:gd name="connsiteY51" fmla="*/ 2296745 h 6078165"/>
              <a:gd name="connsiteX52" fmla="*/ 666595 w 5963933"/>
              <a:gd name="connsiteY52" fmla="*/ 2982545 h 6078165"/>
              <a:gd name="connsiteX53" fmla="*/ 709459 w 5963933"/>
              <a:gd name="connsiteY53" fmla="*/ 3801695 h 6078165"/>
              <a:gd name="connsiteX54" fmla="*/ 771371 w 5963933"/>
              <a:gd name="connsiteY54" fmla="*/ 4192218 h 6078165"/>
              <a:gd name="connsiteX55" fmla="*/ 795183 w 5963933"/>
              <a:gd name="connsiteY55" fmla="*/ 4606555 h 6078165"/>
              <a:gd name="connsiteX56" fmla="*/ 723745 w 5963933"/>
              <a:gd name="connsiteY56" fmla="*/ 5335218 h 6078165"/>
              <a:gd name="connsiteX57" fmla="*/ 628496 w 5963933"/>
              <a:gd name="connsiteY57" fmla="*/ 5759079 h 6078165"/>
              <a:gd name="connsiteX58" fmla="*/ 990446 w 5963933"/>
              <a:gd name="connsiteY58" fmla="*/ 5801941 h 6078165"/>
              <a:gd name="connsiteX59" fmla="*/ 999971 w 5963933"/>
              <a:gd name="connsiteY59" fmla="*/ 5930529 h 6078165"/>
              <a:gd name="connsiteX60" fmla="*/ 623733 w 5963933"/>
              <a:gd name="connsiteY60" fmla="*/ 5921003 h 6078165"/>
              <a:gd name="connsiteX61" fmla="*/ 599921 w 5963933"/>
              <a:gd name="connsiteY61" fmla="*/ 6078165 h 6078165"/>
              <a:gd name="connsiteX0" fmla="*/ 1061883 w 5963933"/>
              <a:gd name="connsiteY0" fmla="*/ 1763347 h 6078165"/>
              <a:gd name="connsiteX1" fmla="*/ 1285721 w 5963933"/>
              <a:gd name="connsiteY1" fmla="*/ 1487121 h 6078165"/>
              <a:gd name="connsiteX2" fmla="*/ 1488127 w 5963933"/>
              <a:gd name="connsiteY2" fmla="*/ 1237091 h 6078165"/>
              <a:gd name="connsiteX3" fmla="*/ 1341283 w 5963933"/>
              <a:gd name="connsiteY3" fmla="*/ 1301384 h 6078165"/>
              <a:gd name="connsiteX4" fmla="*/ 1088871 w 5963933"/>
              <a:gd name="connsiteY4" fmla="*/ 1604596 h 6078165"/>
              <a:gd name="connsiteX5" fmla="*/ 826140 w 5963933"/>
              <a:gd name="connsiteY5" fmla="*/ 2003852 h 6078165"/>
              <a:gd name="connsiteX6" fmla="*/ 599920 w 5963933"/>
              <a:gd name="connsiteY6" fmla="*/ 2161015 h 6078165"/>
              <a:gd name="connsiteX7" fmla="*/ 223683 w 5963933"/>
              <a:gd name="connsiteY7" fmla="*/ 2244358 h 6078165"/>
              <a:gd name="connsiteX8" fmla="*/ 23658 w 5963933"/>
              <a:gd name="connsiteY8" fmla="*/ 2249121 h 6078165"/>
              <a:gd name="connsiteX9" fmla="*/ 28421 w 5963933"/>
              <a:gd name="connsiteY9" fmla="*/ 2153871 h 6078165"/>
              <a:gd name="connsiteX10" fmla="*/ 228446 w 5963933"/>
              <a:gd name="connsiteY10" fmla="*/ 2149109 h 6078165"/>
              <a:gd name="connsiteX11" fmla="*/ 395133 w 5963933"/>
              <a:gd name="connsiteY11" fmla="*/ 2134821 h 6078165"/>
              <a:gd name="connsiteX12" fmla="*/ 620558 w 5963933"/>
              <a:gd name="connsiteY12" fmla="*/ 2063384 h 6078165"/>
              <a:gd name="connsiteX13" fmla="*/ 796771 w 5963933"/>
              <a:gd name="connsiteY13" fmla="*/ 1877646 h 6078165"/>
              <a:gd name="connsiteX14" fmla="*/ 1014258 w 5963933"/>
              <a:gd name="connsiteY14" fmla="*/ 1529984 h 6078165"/>
              <a:gd name="connsiteX15" fmla="*/ 1252383 w 5963933"/>
              <a:gd name="connsiteY15" fmla="*/ 1268046 h 6078165"/>
              <a:gd name="connsiteX16" fmla="*/ 1438121 w 5963933"/>
              <a:gd name="connsiteY16" fmla="*/ 1077546 h 6078165"/>
              <a:gd name="connsiteX17" fmla="*/ 1709583 w 5963933"/>
              <a:gd name="connsiteY17" fmla="*/ 848946 h 6078165"/>
              <a:gd name="connsiteX18" fmla="*/ 2057246 w 5963933"/>
              <a:gd name="connsiteY18" fmla="*/ 563196 h 6078165"/>
              <a:gd name="connsiteX19" fmla="*/ 2400146 w 5963933"/>
              <a:gd name="connsiteY19" fmla="*/ 263159 h 6078165"/>
              <a:gd name="connsiteX20" fmla="*/ 2685896 w 5963933"/>
              <a:gd name="connsiteY20" fmla="*/ 15509 h 6078165"/>
              <a:gd name="connsiteX21" fmla="*/ 2757333 w 5963933"/>
              <a:gd name="connsiteY21" fmla="*/ 39321 h 6078165"/>
              <a:gd name="connsiteX22" fmla="*/ 2643033 w 5963933"/>
              <a:gd name="connsiteY22" fmla="*/ 148859 h 6078165"/>
              <a:gd name="connsiteX23" fmla="*/ 2514446 w 5963933"/>
              <a:gd name="connsiteY23" fmla="*/ 277446 h 6078165"/>
              <a:gd name="connsiteX24" fmla="*/ 2671608 w 5963933"/>
              <a:gd name="connsiteY24" fmla="*/ 520334 h 6078165"/>
              <a:gd name="connsiteX25" fmla="*/ 2924021 w 5963933"/>
              <a:gd name="connsiteY25" fmla="*/ 829896 h 6078165"/>
              <a:gd name="connsiteX26" fmla="*/ 3247871 w 5963933"/>
              <a:gd name="connsiteY26" fmla="*/ 1201371 h 6078165"/>
              <a:gd name="connsiteX27" fmla="*/ 3500283 w 5963933"/>
              <a:gd name="connsiteY27" fmla="*/ 991821 h 6078165"/>
              <a:gd name="connsiteX28" fmla="*/ 4052733 w 5963933"/>
              <a:gd name="connsiteY28" fmla="*/ 1382346 h 6078165"/>
              <a:gd name="connsiteX29" fmla="*/ 5038570 w 5963933"/>
              <a:gd name="connsiteY29" fmla="*/ 1182322 h 6078165"/>
              <a:gd name="connsiteX30" fmla="*/ 5852958 w 5963933"/>
              <a:gd name="connsiteY30" fmla="*/ 334596 h 6078165"/>
              <a:gd name="connsiteX31" fmla="*/ 5962496 w 5963933"/>
              <a:gd name="connsiteY31" fmla="*/ 325072 h 6078165"/>
              <a:gd name="connsiteX32" fmla="*/ 5791045 w 5963933"/>
              <a:gd name="connsiteY32" fmla="*/ 556053 h 6078165"/>
              <a:gd name="connsiteX33" fmla="*/ 5160015 w 5963933"/>
              <a:gd name="connsiteY33" fmla="*/ 1182322 h 6078165"/>
              <a:gd name="connsiteX34" fmla="*/ 3605059 w 5963933"/>
              <a:gd name="connsiteY34" fmla="*/ 2577733 h 6078165"/>
              <a:gd name="connsiteX35" fmla="*/ 3143097 w 5963933"/>
              <a:gd name="connsiteY35" fmla="*/ 2291982 h 6078165"/>
              <a:gd name="connsiteX36" fmla="*/ 3128808 w 5963933"/>
              <a:gd name="connsiteY36" fmla="*/ 1253759 h 6078165"/>
              <a:gd name="connsiteX37" fmla="*/ 2443008 w 5963933"/>
              <a:gd name="connsiteY37" fmla="*/ 429845 h 6078165"/>
              <a:gd name="connsiteX38" fmla="*/ 1900083 w 5963933"/>
              <a:gd name="connsiteY38" fmla="*/ 925145 h 6078165"/>
              <a:gd name="connsiteX39" fmla="*/ 2209646 w 5963933"/>
              <a:gd name="connsiteY39" fmla="*/ 2139583 h 6078165"/>
              <a:gd name="connsiteX40" fmla="*/ 1823884 w 5963933"/>
              <a:gd name="connsiteY40" fmla="*/ 2301509 h 6078165"/>
              <a:gd name="connsiteX41" fmla="*/ 1781022 w 5963933"/>
              <a:gd name="connsiteY41" fmla="*/ 2582495 h 6078165"/>
              <a:gd name="connsiteX42" fmla="*/ 847570 w 5963933"/>
              <a:gd name="connsiteY42" fmla="*/ 2587256 h 6078165"/>
              <a:gd name="connsiteX43" fmla="*/ 847571 w 5963933"/>
              <a:gd name="connsiteY43" fmla="*/ 2391996 h 6078165"/>
              <a:gd name="connsiteX44" fmla="*/ 1690533 w 5963933"/>
              <a:gd name="connsiteY44" fmla="*/ 2387233 h 6078165"/>
              <a:gd name="connsiteX45" fmla="*/ 1904846 w 5963933"/>
              <a:gd name="connsiteY45" fmla="*/ 2158633 h 6078165"/>
              <a:gd name="connsiteX46" fmla="*/ 2033432 w 5963933"/>
              <a:gd name="connsiteY46" fmla="*/ 2077670 h 6078165"/>
              <a:gd name="connsiteX47" fmla="*/ 2047721 w 5963933"/>
              <a:gd name="connsiteY47" fmla="*/ 1772870 h 6078165"/>
              <a:gd name="connsiteX48" fmla="*/ 1985809 w 5963933"/>
              <a:gd name="connsiteY48" fmla="*/ 1506171 h 6078165"/>
              <a:gd name="connsiteX49" fmla="*/ 1438121 w 5963933"/>
              <a:gd name="connsiteY49" fmla="*/ 1677620 h 6078165"/>
              <a:gd name="connsiteX50" fmla="*/ 990445 w 5963933"/>
              <a:gd name="connsiteY50" fmla="*/ 1968133 h 6078165"/>
              <a:gd name="connsiteX51" fmla="*/ 818997 w 5963933"/>
              <a:gd name="connsiteY51" fmla="*/ 2296745 h 6078165"/>
              <a:gd name="connsiteX52" fmla="*/ 666595 w 5963933"/>
              <a:gd name="connsiteY52" fmla="*/ 2982545 h 6078165"/>
              <a:gd name="connsiteX53" fmla="*/ 709459 w 5963933"/>
              <a:gd name="connsiteY53" fmla="*/ 3801695 h 6078165"/>
              <a:gd name="connsiteX54" fmla="*/ 771371 w 5963933"/>
              <a:gd name="connsiteY54" fmla="*/ 4192218 h 6078165"/>
              <a:gd name="connsiteX55" fmla="*/ 795183 w 5963933"/>
              <a:gd name="connsiteY55" fmla="*/ 4606555 h 6078165"/>
              <a:gd name="connsiteX56" fmla="*/ 723745 w 5963933"/>
              <a:gd name="connsiteY56" fmla="*/ 5335218 h 6078165"/>
              <a:gd name="connsiteX57" fmla="*/ 628496 w 5963933"/>
              <a:gd name="connsiteY57" fmla="*/ 5759079 h 6078165"/>
              <a:gd name="connsiteX58" fmla="*/ 990446 w 5963933"/>
              <a:gd name="connsiteY58" fmla="*/ 5801941 h 6078165"/>
              <a:gd name="connsiteX59" fmla="*/ 999971 w 5963933"/>
              <a:gd name="connsiteY59" fmla="*/ 5930529 h 6078165"/>
              <a:gd name="connsiteX60" fmla="*/ 623733 w 5963933"/>
              <a:gd name="connsiteY60" fmla="*/ 5921003 h 6078165"/>
              <a:gd name="connsiteX61" fmla="*/ 599921 w 5963933"/>
              <a:gd name="connsiteY61" fmla="*/ 6078165 h 6078165"/>
              <a:gd name="connsiteX0" fmla="*/ 1061883 w 5963933"/>
              <a:gd name="connsiteY0" fmla="*/ 1763347 h 6078165"/>
              <a:gd name="connsiteX1" fmla="*/ 1285721 w 5963933"/>
              <a:gd name="connsiteY1" fmla="*/ 1487121 h 6078165"/>
              <a:gd name="connsiteX2" fmla="*/ 1488127 w 5963933"/>
              <a:gd name="connsiteY2" fmla="*/ 1237091 h 6078165"/>
              <a:gd name="connsiteX3" fmla="*/ 1341283 w 5963933"/>
              <a:gd name="connsiteY3" fmla="*/ 1301384 h 6078165"/>
              <a:gd name="connsiteX4" fmla="*/ 1088871 w 5963933"/>
              <a:gd name="connsiteY4" fmla="*/ 1604596 h 6078165"/>
              <a:gd name="connsiteX5" fmla="*/ 826140 w 5963933"/>
              <a:gd name="connsiteY5" fmla="*/ 2003852 h 6078165"/>
              <a:gd name="connsiteX6" fmla="*/ 599920 w 5963933"/>
              <a:gd name="connsiteY6" fmla="*/ 2161015 h 6078165"/>
              <a:gd name="connsiteX7" fmla="*/ 223683 w 5963933"/>
              <a:gd name="connsiteY7" fmla="*/ 2244358 h 6078165"/>
              <a:gd name="connsiteX8" fmla="*/ 23658 w 5963933"/>
              <a:gd name="connsiteY8" fmla="*/ 2249121 h 6078165"/>
              <a:gd name="connsiteX9" fmla="*/ 28421 w 5963933"/>
              <a:gd name="connsiteY9" fmla="*/ 2153871 h 6078165"/>
              <a:gd name="connsiteX10" fmla="*/ 228446 w 5963933"/>
              <a:gd name="connsiteY10" fmla="*/ 2149109 h 6078165"/>
              <a:gd name="connsiteX11" fmla="*/ 395133 w 5963933"/>
              <a:gd name="connsiteY11" fmla="*/ 2134821 h 6078165"/>
              <a:gd name="connsiteX12" fmla="*/ 620558 w 5963933"/>
              <a:gd name="connsiteY12" fmla="*/ 2063384 h 6078165"/>
              <a:gd name="connsiteX13" fmla="*/ 796771 w 5963933"/>
              <a:gd name="connsiteY13" fmla="*/ 1877646 h 6078165"/>
              <a:gd name="connsiteX14" fmla="*/ 1020608 w 5963933"/>
              <a:gd name="connsiteY14" fmla="*/ 1529984 h 6078165"/>
              <a:gd name="connsiteX15" fmla="*/ 1252383 w 5963933"/>
              <a:gd name="connsiteY15" fmla="*/ 1268046 h 6078165"/>
              <a:gd name="connsiteX16" fmla="*/ 1438121 w 5963933"/>
              <a:gd name="connsiteY16" fmla="*/ 1077546 h 6078165"/>
              <a:gd name="connsiteX17" fmla="*/ 1709583 w 5963933"/>
              <a:gd name="connsiteY17" fmla="*/ 848946 h 6078165"/>
              <a:gd name="connsiteX18" fmla="*/ 2057246 w 5963933"/>
              <a:gd name="connsiteY18" fmla="*/ 563196 h 6078165"/>
              <a:gd name="connsiteX19" fmla="*/ 2400146 w 5963933"/>
              <a:gd name="connsiteY19" fmla="*/ 263159 h 6078165"/>
              <a:gd name="connsiteX20" fmla="*/ 2685896 w 5963933"/>
              <a:gd name="connsiteY20" fmla="*/ 15509 h 6078165"/>
              <a:gd name="connsiteX21" fmla="*/ 2757333 w 5963933"/>
              <a:gd name="connsiteY21" fmla="*/ 39321 h 6078165"/>
              <a:gd name="connsiteX22" fmla="*/ 2643033 w 5963933"/>
              <a:gd name="connsiteY22" fmla="*/ 148859 h 6078165"/>
              <a:gd name="connsiteX23" fmla="*/ 2514446 w 5963933"/>
              <a:gd name="connsiteY23" fmla="*/ 277446 h 6078165"/>
              <a:gd name="connsiteX24" fmla="*/ 2671608 w 5963933"/>
              <a:gd name="connsiteY24" fmla="*/ 520334 h 6078165"/>
              <a:gd name="connsiteX25" fmla="*/ 2924021 w 5963933"/>
              <a:gd name="connsiteY25" fmla="*/ 829896 h 6078165"/>
              <a:gd name="connsiteX26" fmla="*/ 3247871 w 5963933"/>
              <a:gd name="connsiteY26" fmla="*/ 1201371 h 6078165"/>
              <a:gd name="connsiteX27" fmla="*/ 3500283 w 5963933"/>
              <a:gd name="connsiteY27" fmla="*/ 991821 h 6078165"/>
              <a:gd name="connsiteX28" fmla="*/ 4052733 w 5963933"/>
              <a:gd name="connsiteY28" fmla="*/ 1382346 h 6078165"/>
              <a:gd name="connsiteX29" fmla="*/ 5038570 w 5963933"/>
              <a:gd name="connsiteY29" fmla="*/ 1182322 h 6078165"/>
              <a:gd name="connsiteX30" fmla="*/ 5852958 w 5963933"/>
              <a:gd name="connsiteY30" fmla="*/ 334596 h 6078165"/>
              <a:gd name="connsiteX31" fmla="*/ 5962496 w 5963933"/>
              <a:gd name="connsiteY31" fmla="*/ 325072 h 6078165"/>
              <a:gd name="connsiteX32" fmla="*/ 5791045 w 5963933"/>
              <a:gd name="connsiteY32" fmla="*/ 556053 h 6078165"/>
              <a:gd name="connsiteX33" fmla="*/ 5160015 w 5963933"/>
              <a:gd name="connsiteY33" fmla="*/ 1182322 h 6078165"/>
              <a:gd name="connsiteX34" fmla="*/ 3605059 w 5963933"/>
              <a:gd name="connsiteY34" fmla="*/ 2577733 h 6078165"/>
              <a:gd name="connsiteX35" fmla="*/ 3143097 w 5963933"/>
              <a:gd name="connsiteY35" fmla="*/ 2291982 h 6078165"/>
              <a:gd name="connsiteX36" fmla="*/ 3128808 w 5963933"/>
              <a:gd name="connsiteY36" fmla="*/ 1253759 h 6078165"/>
              <a:gd name="connsiteX37" fmla="*/ 2443008 w 5963933"/>
              <a:gd name="connsiteY37" fmla="*/ 429845 h 6078165"/>
              <a:gd name="connsiteX38" fmla="*/ 1900083 w 5963933"/>
              <a:gd name="connsiteY38" fmla="*/ 925145 h 6078165"/>
              <a:gd name="connsiteX39" fmla="*/ 2209646 w 5963933"/>
              <a:gd name="connsiteY39" fmla="*/ 2139583 h 6078165"/>
              <a:gd name="connsiteX40" fmla="*/ 1823884 w 5963933"/>
              <a:gd name="connsiteY40" fmla="*/ 2301509 h 6078165"/>
              <a:gd name="connsiteX41" fmla="*/ 1781022 w 5963933"/>
              <a:gd name="connsiteY41" fmla="*/ 2582495 h 6078165"/>
              <a:gd name="connsiteX42" fmla="*/ 847570 w 5963933"/>
              <a:gd name="connsiteY42" fmla="*/ 2587256 h 6078165"/>
              <a:gd name="connsiteX43" fmla="*/ 847571 w 5963933"/>
              <a:gd name="connsiteY43" fmla="*/ 2391996 h 6078165"/>
              <a:gd name="connsiteX44" fmla="*/ 1690533 w 5963933"/>
              <a:gd name="connsiteY44" fmla="*/ 2387233 h 6078165"/>
              <a:gd name="connsiteX45" fmla="*/ 1904846 w 5963933"/>
              <a:gd name="connsiteY45" fmla="*/ 2158633 h 6078165"/>
              <a:gd name="connsiteX46" fmla="*/ 2033432 w 5963933"/>
              <a:gd name="connsiteY46" fmla="*/ 2077670 h 6078165"/>
              <a:gd name="connsiteX47" fmla="*/ 2047721 w 5963933"/>
              <a:gd name="connsiteY47" fmla="*/ 1772870 h 6078165"/>
              <a:gd name="connsiteX48" fmla="*/ 1985809 w 5963933"/>
              <a:gd name="connsiteY48" fmla="*/ 1506171 h 6078165"/>
              <a:gd name="connsiteX49" fmla="*/ 1438121 w 5963933"/>
              <a:gd name="connsiteY49" fmla="*/ 1677620 h 6078165"/>
              <a:gd name="connsiteX50" fmla="*/ 990445 w 5963933"/>
              <a:gd name="connsiteY50" fmla="*/ 1968133 h 6078165"/>
              <a:gd name="connsiteX51" fmla="*/ 818997 w 5963933"/>
              <a:gd name="connsiteY51" fmla="*/ 2296745 h 6078165"/>
              <a:gd name="connsiteX52" fmla="*/ 666595 w 5963933"/>
              <a:gd name="connsiteY52" fmla="*/ 2982545 h 6078165"/>
              <a:gd name="connsiteX53" fmla="*/ 709459 w 5963933"/>
              <a:gd name="connsiteY53" fmla="*/ 3801695 h 6078165"/>
              <a:gd name="connsiteX54" fmla="*/ 771371 w 5963933"/>
              <a:gd name="connsiteY54" fmla="*/ 4192218 h 6078165"/>
              <a:gd name="connsiteX55" fmla="*/ 795183 w 5963933"/>
              <a:gd name="connsiteY55" fmla="*/ 4606555 h 6078165"/>
              <a:gd name="connsiteX56" fmla="*/ 723745 w 5963933"/>
              <a:gd name="connsiteY56" fmla="*/ 5335218 h 6078165"/>
              <a:gd name="connsiteX57" fmla="*/ 628496 w 5963933"/>
              <a:gd name="connsiteY57" fmla="*/ 5759079 h 6078165"/>
              <a:gd name="connsiteX58" fmla="*/ 990446 w 5963933"/>
              <a:gd name="connsiteY58" fmla="*/ 5801941 h 6078165"/>
              <a:gd name="connsiteX59" fmla="*/ 999971 w 5963933"/>
              <a:gd name="connsiteY59" fmla="*/ 5930529 h 6078165"/>
              <a:gd name="connsiteX60" fmla="*/ 623733 w 5963933"/>
              <a:gd name="connsiteY60" fmla="*/ 5921003 h 6078165"/>
              <a:gd name="connsiteX61" fmla="*/ 599921 w 5963933"/>
              <a:gd name="connsiteY61" fmla="*/ 6078165 h 6078165"/>
              <a:gd name="connsiteX0" fmla="*/ 1061883 w 5963933"/>
              <a:gd name="connsiteY0" fmla="*/ 1763347 h 6078165"/>
              <a:gd name="connsiteX1" fmla="*/ 1285721 w 5963933"/>
              <a:gd name="connsiteY1" fmla="*/ 1487121 h 6078165"/>
              <a:gd name="connsiteX2" fmla="*/ 1488127 w 5963933"/>
              <a:gd name="connsiteY2" fmla="*/ 1237091 h 6078165"/>
              <a:gd name="connsiteX3" fmla="*/ 1341283 w 5963933"/>
              <a:gd name="connsiteY3" fmla="*/ 1301384 h 6078165"/>
              <a:gd name="connsiteX4" fmla="*/ 1088871 w 5963933"/>
              <a:gd name="connsiteY4" fmla="*/ 1604596 h 6078165"/>
              <a:gd name="connsiteX5" fmla="*/ 826140 w 5963933"/>
              <a:gd name="connsiteY5" fmla="*/ 2003852 h 6078165"/>
              <a:gd name="connsiteX6" fmla="*/ 599920 w 5963933"/>
              <a:gd name="connsiteY6" fmla="*/ 2161015 h 6078165"/>
              <a:gd name="connsiteX7" fmla="*/ 223683 w 5963933"/>
              <a:gd name="connsiteY7" fmla="*/ 2244358 h 6078165"/>
              <a:gd name="connsiteX8" fmla="*/ 23658 w 5963933"/>
              <a:gd name="connsiteY8" fmla="*/ 2249121 h 6078165"/>
              <a:gd name="connsiteX9" fmla="*/ 28421 w 5963933"/>
              <a:gd name="connsiteY9" fmla="*/ 2153871 h 6078165"/>
              <a:gd name="connsiteX10" fmla="*/ 228446 w 5963933"/>
              <a:gd name="connsiteY10" fmla="*/ 2149109 h 6078165"/>
              <a:gd name="connsiteX11" fmla="*/ 395133 w 5963933"/>
              <a:gd name="connsiteY11" fmla="*/ 2134821 h 6078165"/>
              <a:gd name="connsiteX12" fmla="*/ 620558 w 5963933"/>
              <a:gd name="connsiteY12" fmla="*/ 2063384 h 6078165"/>
              <a:gd name="connsiteX13" fmla="*/ 796771 w 5963933"/>
              <a:gd name="connsiteY13" fmla="*/ 1877646 h 6078165"/>
              <a:gd name="connsiteX14" fmla="*/ 1020608 w 5963933"/>
              <a:gd name="connsiteY14" fmla="*/ 1529984 h 6078165"/>
              <a:gd name="connsiteX15" fmla="*/ 1246033 w 5963933"/>
              <a:gd name="connsiteY15" fmla="*/ 1264871 h 6078165"/>
              <a:gd name="connsiteX16" fmla="*/ 1438121 w 5963933"/>
              <a:gd name="connsiteY16" fmla="*/ 1077546 h 6078165"/>
              <a:gd name="connsiteX17" fmla="*/ 1709583 w 5963933"/>
              <a:gd name="connsiteY17" fmla="*/ 848946 h 6078165"/>
              <a:gd name="connsiteX18" fmla="*/ 2057246 w 5963933"/>
              <a:gd name="connsiteY18" fmla="*/ 563196 h 6078165"/>
              <a:gd name="connsiteX19" fmla="*/ 2400146 w 5963933"/>
              <a:gd name="connsiteY19" fmla="*/ 263159 h 6078165"/>
              <a:gd name="connsiteX20" fmla="*/ 2685896 w 5963933"/>
              <a:gd name="connsiteY20" fmla="*/ 15509 h 6078165"/>
              <a:gd name="connsiteX21" fmla="*/ 2757333 w 5963933"/>
              <a:gd name="connsiteY21" fmla="*/ 39321 h 6078165"/>
              <a:gd name="connsiteX22" fmla="*/ 2643033 w 5963933"/>
              <a:gd name="connsiteY22" fmla="*/ 148859 h 6078165"/>
              <a:gd name="connsiteX23" fmla="*/ 2514446 w 5963933"/>
              <a:gd name="connsiteY23" fmla="*/ 277446 h 6078165"/>
              <a:gd name="connsiteX24" fmla="*/ 2671608 w 5963933"/>
              <a:gd name="connsiteY24" fmla="*/ 520334 h 6078165"/>
              <a:gd name="connsiteX25" fmla="*/ 2924021 w 5963933"/>
              <a:gd name="connsiteY25" fmla="*/ 829896 h 6078165"/>
              <a:gd name="connsiteX26" fmla="*/ 3247871 w 5963933"/>
              <a:gd name="connsiteY26" fmla="*/ 1201371 h 6078165"/>
              <a:gd name="connsiteX27" fmla="*/ 3500283 w 5963933"/>
              <a:gd name="connsiteY27" fmla="*/ 991821 h 6078165"/>
              <a:gd name="connsiteX28" fmla="*/ 4052733 w 5963933"/>
              <a:gd name="connsiteY28" fmla="*/ 1382346 h 6078165"/>
              <a:gd name="connsiteX29" fmla="*/ 5038570 w 5963933"/>
              <a:gd name="connsiteY29" fmla="*/ 1182322 h 6078165"/>
              <a:gd name="connsiteX30" fmla="*/ 5852958 w 5963933"/>
              <a:gd name="connsiteY30" fmla="*/ 334596 h 6078165"/>
              <a:gd name="connsiteX31" fmla="*/ 5962496 w 5963933"/>
              <a:gd name="connsiteY31" fmla="*/ 325072 h 6078165"/>
              <a:gd name="connsiteX32" fmla="*/ 5791045 w 5963933"/>
              <a:gd name="connsiteY32" fmla="*/ 556053 h 6078165"/>
              <a:gd name="connsiteX33" fmla="*/ 5160015 w 5963933"/>
              <a:gd name="connsiteY33" fmla="*/ 1182322 h 6078165"/>
              <a:gd name="connsiteX34" fmla="*/ 3605059 w 5963933"/>
              <a:gd name="connsiteY34" fmla="*/ 2577733 h 6078165"/>
              <a:gd name="connsiteX35" fmla="*/ 3143097 w 5963933"/>
              <a:gd name="connsiteY35" fmla="*/ 2291982 h 6078165"/>
              <a:gd name="connsiteX36" fmla="*/ 3128808 w 5963933"/>
              <a:gd name="connsiteY36" fmla="*/ 1253759 h 6078165"/>
              <a:gd name="connsiteX37" fmla="*/ 2443008 w 5963933"/>
              <a:gd name="connsiteY37" fmla="*/ 429845 h 6078165"/>
              <a:gd name="connsiteX38" fmla="*/ 1900083 w 5963933"/>
              <a:gd name="connsiteY38" fmla="*/ 925145 h 6078165"/>
              <a:gd name="connsiteX39" fmla="*/ 2209646 w 5963933"/>
              <a:gd name="connsiteY39" fmla="*/ 2139583 h 6078165"/>
              <a:gd name="connsiteX40" fmla="*/ 1823884 w 5963933"/>
              <a:gd name="connsiteY40" fmla="*/ 2301509 h 6078165"/>
              <a:gd name="connsiteX41" fmla="*/ 1781022 w 5963933"/>
              <a:gd name="connsiteY41" fmla="*/ 2582495 h 6078165"/>
              <a:gd name="connsiteX42" fmla="*/ 847570 w 5963933"/>
              <a:gd name="connsiteY42" fmla="*/ 2587256 h 6078165"/>
              <a:gd name="connsiteX43" fmla="*/ 847571 w 5963933"/>
              <a:gd name="connsiteY43" fmla="*/ 2391996 h 6078165"/>
              <a:gd name="connsiteX44" fmla="*/ 1690533 w 5963933"/>
              <a:gd name="connsiteY44" fmla="*/ 2387233 h 6078165"/>
              <a:gd name="connsiteX45" fmla="*/ 1904846 w 5963933"/>
              <a:gd name="connsiteY45" fmla="*/ 2158633 h 6078165"/>
              <a:gd name="connsiteX46" fmla="*/ 2033432 w 5963933"/>
              <a:gd name="connsiteY46" fmla="*/ 2077670 h 6078165"/>
              <a:gd name="connsiteX47" fmla="*/ 2047721 w 5963933"/>
              <a:gd name="connsiteY47" fmla="*/ 1772870 h 6078165"/>
              <a:gd name="connsiteX48" fmla="*/ 1985809 w 5963933"/>
              <a:gd name="connsiteY48" fmla="*/ 1506171 h 6078165"/>
              <a:gd name="connsiteX49" fmla="*/ 1438121 w 5963933"/>
              <a:gd name="connsiteY49" fmla="*/ 1677620 h 6078165"/>
              <a:gd name="connsiteX50" fmla="*/ 990445 w 5963933"/>
              <a:gd name="connsiteY50" fmla="*/ 1968133 h 6078165"/>
              <a:gd name="connsiteX51" fmla="*/ 818997 w 5963933"/>
              <a:gd name="connsiteY51" fmla="*/ 2296745 h 6078165"/>
              <a:gd name="connsiteX52" fmla="*/ 666595 w 5963933"/>
              <a:gd name="connsiteY52" fmla="*/ 2982545 h 6078165"/>
              <a:gd name="connsiteX53" fmla="*/ 709459 w 5963933"/>
              <a:gd name="connsiteY53" fmla="*/ 3801695 h 6078165"/>
              <a:gd name="connsiteX54" fmla="*/ 771371 w 5963933"/>
              <a:gd name="connsiteY54" fmla="*/ 4192218 h 6078165"/>
              <a:gd name="connsiteX55" fmla="*/ 795183 w 5963933"/>
              <a:gd name="connsiteY55" fmla="*/ 4606555 h 6078165"/>
              <a:gd name="connsiteX56" fmla="*/ 723745 w 5963933"/>
              <a:gd name="connsiteY56" fmla="*/ 5335218 h 6078165"/>
              <a:gd name="connsiteX57" fmla="*/ 628496 w 5963933"/>
              <a:gd name="connsiteY57" fmla="*/ 5759079 h 6078165"/>
              <a:gd name="connsiteX58" fmla="*/ 990446 w 5963933"/>
              <a:gd name="connsiteY58" fmla="*/ 5801941 h 6078165"/>
              <a:gd name="connsiteX59" fmla="*/ 999971 w 5963933"/>
              <a:gd name="connsiteY59" fmla="*/ 5930529 h 6078165"/>
              <a:gd name="connsiteX60" fmla="*/ 623733 w 5963933"/>
              <a:gd name="connsiteY60" fmla="*/ 5921003 h 6078165"/>
              <a:gd name="connsiteX61" fmla="*/ 599921 w 5963933"/>
              <a:gd name="connsiteY61" fmla="*/ 6078165 h 6078165"/>
              <a:gd name="connsiteX0" fmla="*/ 1061883 w 5963933"/>
              <a:gd name="connsiteY0" fmla="*/ 1763347 h 6078165"/>
              <a:gd name="connsiteX1" fmla="*/ 1285721 w 5963933"/>
              <a:gd name="connsiteY1" fmla="*/ 1487121 h 6078165"/>
              <a:gd name="connsiteX2" fmla="*/ 1488127 w 5963933"/>
              <a:gd name="connsiteY2" fmla="*/ 1237091 h 6078165"/>
              <a:gd name="connsiteX3" fmla="*/ 1341283 w 5963933"/>
              <a:gd name="connsiteY3" fmla="*/ 1301384 h 6078165"/>
              <a:gd name="connsiteX4" fmla="*/ 1088871 w 5963933"/>
              <a:gd name="connsiteY4" fmla="*/ 1604596 h 6078165"/>
              <a:gd name="connsiteX5" fmla="*/ 838840 w 5963933"/>
              <a:gd name="connsiteY5" fmla="*/ 1959402 h 6078165"/>
              <a:gd name="connsiteX6" fmla="*/ 599920 w 5963933"/>
              <a:gd name="connsiteY6" fmla="*/ 2161015 h 6078165"/>
              <a:gd name="connsiteX7" fmla="*/ 223683 w 5963933"/>
              <a:gd name="connsiteY7" fmla="*/ 2244358 h 6078165"/>
              <a:gd name="connsiteX8" fmla="*/ 23658 w 5963933"/>
              <a:gd name="connsiteY8" fmla="*/ 2249121 h 6078165"/>
              <a:gd name="connsiteX9" fmla="*/ 28421 w 5963933"/>
              <a:gd name="connsiteY9" fmla="*/ 2153871 h 6078165"/>
              <a:gd name="connsiteX10" fmla="*/ 228446 w 5963933"/>
              <a:gd name="connsiteY10" fmla="*/ 2149109 h 6078165"/>
              <a:gd name="connsiteX11" fmla="*/ 395133 w 5963933"/>
              <a:gd name="connsiteY11" fmla="*/ 2134821 h 6078165"/>
              <a:gd name="connsiteX12" fmla="*/ 620558 w 5963933"/>
              <a:gd name="connsiteY12" fmla="*/ 2063384 h 6078165"/>
              <a:gd name="connsiteX13" fmla="*/ 796771 w 5963933"/>
              <a:gd name="connsiteY13" fmla="*/ 1877646 h 6078165"/>
              <a:gd name="connsiteX14" fmla="*/ 1020608 w 5963933"/>
              <a:gd name="connsiteY14" fmla="*/ 1529984 h 6078165"/>
              <a:gd name="connsiteX15" fmla="*/ 1246033 w 5963933"/>
              <a:gd name="connsiteY15" fmla="*/ 1264871 h 6078165"/>
              <a:gd name="connsiteX16" fmla="*/ 1438121 w 5963933"/>
              <a:gd name="connsiteY16" fmla="*/ 1077546 h 6078165"/>
              <a:gd name="connsiteX17" fmla="*/ 1709583 w 5963933"/>
              <a:gd name="connsiteY17" fmla="*/ 848946 h 6078165"/>
              <a:gd name="connsiteX18" fmla="*/ 2057246 w 5963933"/>
              <a:gd name="connsiteY18" fmla="*/ 563196 h 6078165"/>
              <a:gd name="connsiteX19" fmla="*/ 2400146 w 5963933"/>
              <a:gd name="connsiteY19" fmla="*/ 263159 h 6078165"/>
              <a:gd name="connsiteX20" fmla="*/ 2685896 w 5963933"/>
              <a:gd name="connsiteY20" fmla="*/ 15509 h 6078165"/>
              <a:gd name="connsiteX21" fmla="*/ 2757333 w 5963933"/>
              <a:gd name="connsiteY21" fmla="*/ 39321 h 6078165"/>
              <a:gd name="connsiteX22" fmla="*/ 2643033 w 5963933"/>
              <a:gd name="connsiteY22" fmla="*/ 148859 h 6078165"/>
              <a:gd name="connsiteX23" fmla="*/ 2514446 w 5963933"/>
              <a:gd name="connsiteY23" fmla="*/ 277446 h 6078165"/>
              <a:gd name="connsiteX24" fmla="*/ 2671608 w 5963933"/>
              <a:gd name="connsiteY24" fmla="*/ 520334 h 6078165"/>
              <a:gd name="connsiteX25" fmla="*/ 2924021 w 5963933"/>
              <a:gd name="connsiteY25" fmla="*/ 829896 h 6078165"/>
              <a:gd name="connsiteX26" fmla="*/ 3247871 w 5963933"/>
              <a:gd name="connsiteY26" fmla="*/ 1201371 h 6078165"/>
              <a:gd name="connsiteX27" fmla="*/ 3500283 w 5963933"/>
              <a:gd name="connsiteY27" fmla="*/ 991821 h 6078165"/>
              <a:gd name="connsiteX28" fmla="*/ 4052733 w 5963933"/>
              <a:gd name="connsiteY28" fmla="*/ 1382346 h 6078165"/>
              <a:gd name="connsiteX29" fmla="*/ 5038570 w 5963933"/>
              <a:gd name="connsiteY29" fmla="*/ 1182322 h 6078165"/>
              <a:gd name="connsiteX30" fmla="*/ 5852958 w 5963933"/>
              <a:gd name="connsiteY30" fmla="*/ 334596 h 6078165"/>
              <a:gd name="connsiteX31" fmla="*/ 5962496 w 5963933"/>
              <a:gd name="connsiteY31" fmla="*/ 325072 h 6078165"/>
              <a:gd name="connsiteX32" fmla="*/ 5791045 w 5963933"/>
              <a:gd name="connsiteY32" fmla="*/ 556053 h 6078165"/>
              <a:gd name="connsiteX33" fmla="*/ 5160015 w 5963933"/>
              <a:gd name="connsiteY33" fmla="*/ 1182322 h 6078165"/>
              <a:gd name="connsiteX34" fmla="*/ 3605059 w 5963933"/>
              <a:gd name="connsiteY34" fmla="*/ 2577733 h 6078165"/>
              <a:gd name="connsiteX35" fmla="*/ 3143097 w 5963933"/>
              <a:gd name="connsiteY35" fmla="*/ 2291982 h 6078165"/>
              <a:gd name="connsiteX36" fmla="*/ 3128808 w 5963933"/>
              <a:gd name="connsiteY36" fmla="*/ 1253759 h 6078165"/>
              <a:gd name="connsiteX37" fmla="*/ 2443008 w 5963933"/>
              <a:gd name="connsiteY37" fmla="*/ 429845 h 6078165"/>
              <a:gd name="connsiteX38" fmla="*/ 1900083 w 5963933"/>
              <a:gd name="connsiteY38" fmla="*/ 925145 h 6078165"/>
              <a:gd name="connsiteX39" fmla="*/ 2209646 w 5963933"/>
              <a:gd name="connsiteY39" fmla="*/ 2139583 h 6078165"/>
              <a:gd name="connsiteX40" fmla="*/ 1823884 w 5963933"/>
              <a:gd name="connsiteY40" fmla="*/ 2301509 h 6078165"/>
              <a:gd name="connsiteX41" fmla="*/ 1781022 w 5963933"/>
              <a:gd name="connsiteY41" fmla="*/ 2582495 h 6078165"/>
              <a:gd name="connsiteX42" fmla="*/ 847570 w 5963933"/>
              <a:gd name="connsiteY42" fmla="*/ 2587256 h 6078165"/>
              <a:gd name="connsiteX43" fmla="*/ 847571 w 5963933"/>
              <a:gd name="connsiteY43" fmla="*/ 2391996 h 6078165"/>
              <a:gd name="connsiteX44" fmla="*/ 1690533 w 5963933"/>
              <a:gd name="connsiteY44" fmla="*/ 2387233 h 6078165"/>
              <a:gd name="connsiteX45" fmla="*/ 1904846 w 5963933"/>
              <a:gd name="connsiteY45" fmla="*/ 2158633 h 6078165"/>
              <a:gd name="connsiteX46" fmla="*/ 2033432 w 5963933"/>
              <a:gd name="connsiteY46" fmla="*/ 2077670 h 6078165"/>
              <a:gd name="connsiteX47" fmla="*/ 2047721 w 5963933"/>
              <a:gd name="connsiteY47" fmla="*/ 1772870 h 6078165"/>
              <a:gd name="connsiteX48" fmla="*/ 1985809 w 5963933"/>
              <a:gd name="connsiteY48" fmla="*/ 1506171 h 6078165"/>
              <a:gd name="connsiteX49" fmla="*/ 1438121 w 5963933"/>
              <a:gd name="connsiteY49" fmla="*/ 1677620 h 6078165"/>
              <a:gd name="connsiteX50" fmla="*/ 990445 w 5963933"/>
              <a:gd name="connsiteY50" fmla="*/ 1968133 h 6078165"/>
              <a:gd name="connsiteX51" fmla="*/ 818997 w 5963933"/>
              <a:gd name="connsiteY51" fmla="*/ 2296745 h 6078165"/>
              <a:gd name="connsiteX52" fmla="*/ 666595 w 5963933"/>
              <a:gd name="connsiteY52" fmla="*/ 2982545 h 6078165"/>
              <a:gd name="connsiteX53" fmla="*/ 709459 w 5963933"/>
              <a:gd name="connsiteY53" fmla="*/ 3801695 h 6078165"/>
              <a:gd name="connsiteX54" fmla="*/ 771371 w 5963933"/>
              <a:gd name="connsiteY54" fmla="*/ 4192218 h 6078165"/>
              <a:gd name="connsiteX55" fmla="*/ 795183 w 5963933"/>
              <a:gd name="connsiteY55" fmla="*/ 4606555 h 6078165"/>
              <a:gd name="connsiteX56" fmla="*/ 723745 w 5963933"/>
              <a:gd name="connsiteY56" fmla="*/ 5335218 h 6078165"/>
              <a:gd name="connsiteX57" fmla="*/ 628496 w 5963933"/>
              <a:gd name="connsiteY57" fmla="*/ 5759079 h 6078165"/>
              <a:gd name="connsiteX58" fmla="*/ 990446 w 5963933"/>
              <a:gd name="connsiteY58" fmla="*/ 5801941 h 6078165"/>
              <a:gd name="connsiteX59" fmla="*/ 999971 w 5963933"/>
              <a:gd name="connsiteY59" fmla="*/ 5930529 h 6078165"/>
              <a:gd name="connsiteX60" fmla="*/ 623733 w 5963933"/>
              <a:gd name="connsiteY60" fmla="*/ 5921003 h 6078165"/>
              <a:gd name="connsiteX61" fmla="*/ 599921 w 5963933"/>
              <a:gd name="connsiteY61" fmla="*/ 6078165 h 6078165"/>
              <a:gd name="connsiteX0" fmla="*/ 1061883 w 5963933"/>
              <a:gd name="connsiteY0" fmla="*/ 1763347 h 6078165"/>
              <a:gd name="connsiteX1" fmla="*/ 1285721 w 5963933"/>
              <a:gd name="connsiteY1" fmla="*/ 1487121 h 6078165"/>
              <a:gd name="connsiteX2" fmla="*/ 1488127 w 5963933"/>
              <a:gd name="connsiteY2" fmla="*/ 1237091 h 6078165"/>
              <a:gd name="connsiteX3" fmla="*/ 1341283 w 5963933"/>
              <a:gd name="connsiteY3" fmla="*/ 1301384 h 6078165"/>
              <a:gd name="connsiteX4" fmla="*/ 1088871 w 5963933"/>
              <a:gd name="connsiteY4" fmla="*/ 1604596 h 6078165"/>
              <a:gd name="connsiteX5" fmla="*/ 838840 w 5963933"/>
              <a:gd name="connsiteY5" fmla="*/ 1959402 h 6078165"/>
              <a:gd name="connsiteX6" fmla="*/ 599920 w 5963933"/>
              <a:gd name="connsiteY6" fmla="*/ 2161015 h 6078165"/>
              <a:gd name="connsiteX7" fmla="*/ 223683 w 5963933"/>
              <a:gd name="connsiteY7" fmla="*/ 2244358 h 6078165"/>
              <a:gd name="connsiteX8" fmla="*/ 23658 w 5963933"/>
              <a:gd name="connsiteY8" fmla="*/ 2249121 h 6078165"/>
              <a:gd name="connsiteX9" fmla="*/ 28421 w 5963933"/>
              <a:gd name="connsiteY9" fmla="*/ 2153871 h 6078165"/>
              <a:gd name="connsiteX10" fmla="*/ 228446 w 5963933"/>
              <a:gd name="connsiteY10" fmla="*/ 2149109 h 6078165"/>
              <a:gd name="connsiteX11" fmla="*/ 395133 w 5963933"/>
              <a:gd name="connsiteY11" fmla="*/ 2134821 h 6078165"/>
              <a:gd name="connsiteX12" fmla="*/ 620558 w 5963933"/>
              <a:gd name="connsiteY12" fmla="*/ 2063384 h 6078165"/>
              <a:gd name="connsiteX13" fmla="*/ 796771 w 5963933"/>
              <a:gd name="connsiteY13" fmla="*/ 1877646 h 6078165"/>
              <a:gd name="connsiteX14" fmla="*/ 1020608 w 5963933"/>
              <a:gd name="connsiteY14" fmla="*/ 1529984 h 6078165"/>
              <a:gd name="connsiteX15" fmla="*/ 1246033 w 5963933"/>
              <a:gd name="connsiteY15" fmla="*/ 1264871 h 6078165"/>
              <a:gd name="connsiteX16" fmla="*/ 1438121 w 5963933"/>
              <a:gd name="connsiteY16" fmla="*/ 1077546 h 6078165"/>
              <a:gd name="connsiteX17" fmla="*/ 1709583 w 5963933"/>
              <a:gd name="connsiteY17" fmla="*/ 848946 h 6078165"/>
              <a:gd name="connsiteX18" fmla="*/ 2057246 w 5963933"/>
              <a:gd name="connsiteY18" fmla="*/ 563196 h 6078165"/>
              <a:gd name="connsiteX19" fmla="*/ 2400146 w 5963933"/>
              <a:gd name="connsiteY19" fmla="*/ 263159 h 6078165"/>
              <a:gd name="connsiteX20" fmla="*/ 2685896 w 5963933"/>
              <a:gd name="connsiteY20" fmla="*/ 15509 h 6078165"/>
              <a:gd name="connsiteX21" fmla="*/ 2757333 w 5963933"/>
              <a:gd name="connsiteY21" fmla="*/ 39321 h 6078165"/>
              <a:gd name="connsiteX22" fmla="*/ 2643033 w 5963933"/>
              <a:gd name="connsiteY22" fmla="*/ 148859 h 6078165"/>
              <a:gd name="connsiteX23" fmla="*/ 2514446 w 5963933"/>
              <a:gd name="connsiteY23" fmla="*/ 277446 h 6078165"/>
              <a:gd name="connsiteX24" fmla="*/ 2671608 w 5963933"/>
              <a:gd name="connsiteY24" fmla="*/ 520334 h 6078165"/>
              <a:gd name="connsiteX25" fmla="*/ 2924021 w 5963933"/>
              <a:gd name="connsiteY25" fmla="*/ 829896 h 6078165"/>
              <a:gd name="connsiteX26" fmla="*/ 3247871 w 5963933"/>
              <a:gd name="connsiteY26" fmla="*/ 1201371 h 6078165"/>
              <a:gd name="connsiteX27" fmla="*/ 3500283 w 5963933"/>
              <a:gd name="connsiteY27" fmla="*/ 991821 h 6078165"/>
              <a:gd name="connsiteX28" fmla="*/ 4052733 w 5963933"/>
              <a:gd name="connsiteY28" fmla="*/ 1382346 h 6078165"/>
              <a:gd name="connsiteX29" fmla="*/ 5038570 w 5963933"/>
              <a:gd name="connsiteY29" fmla="*/ 1182322 h 6078165"/>
              <a:gd name="connsiteX30" fmla="*/ 5852958 w 5963933"/>
              <a:gd name="connsiteY30" fmla="*/ 334596 h 6078165"/>
              <a:gd name="connsiteX31" fmla="*/ 5962496 w 5963933"/>
              <a:gd name="connsiteY31" fmla="*/ 325072 h 6078165"/>
              <a:gd name="connsiteX32" fmla="*/ 5791045 w 5963933"/>
              <a:gd name="connsiteY32" fmla="*/ 556053 h 6078165"/>
              <a:gd name="connsiteX33" fmla="*/ 5160015 w 5963933"/>
              <a:gd name="connsiteY33" fmla="*/ 1182322 h 6078165"/>
              <a:gd name="connsiteX34" fmla="*/ 3605059 w 5963933"/>
              <a:gd name="connsiteY34" fmla="*/ 2577733 h 6078165"/>
              <a:gd name="connsiteX35" fmla="*/ 3143097 w 5963933"/>
              <a:gd name="connsiteY35" fmla="*/ 2291982 h 6078165"/>
              <a:gd name="connsiteX36" fmla="*/ 3128808 w 5963933"/>
              <a:gd name="connsiteY36" fmla="*/ 1253759 h 6078165"/>
              <a:gd name="connsiteX37" fmla="*/ 2443008 w 5963933"/>
              <a:gd name="connsiteY37" fmla="*/ 429845 h 6078165"/>
              <a:gd name="connsiteX38" fmla="*/ 1900083 w 5963933"/>
              <a:gd name="connsiteY38" fmla="*/ 925145 h 6078165"/>
              <a:gd name="connsiteX39" fmla="*/ 2209646 w 5963933"/>
              <a:gd name="connsiteY39" fmla="*/ 2139583 h 6078165"/>
              <a:gd name="connsiteX40" fmla="*/ 1823884 w 5963933"/>
              <a:gd name="connsiteY40" fmla="*/ 2301509 h 6078165"/>
              <a:gd name="connsiteX41" fmla="*/ 1781022 w 5963933"/>
              <a:gd name="connsiteY41" fmla="*/ 2582495 h 6078165"/>
              <a:gd name="connsiteX42" fmla="*/ 847570 w 5963933"/>
              <a:gd name="connsiteY42" fmla="*/ 2587256 h 6078165"/>
              <a:gd name="connsiteX43" fmla="*/ 847571 w 5963933"/>
              <a:gd name="connsiteY43" fmla="*/ 2391996 h 6078165"/>
              <a:gd name="connsiteX44" fmla="*/ 1690533 w 5963933"/>
              <a:gd name="connsiteY44" fmla="*/ 2387233 h 6078165"/>
              <a:gd name="connsiteX45" fmla="*/ 1904846 w 5963933"/>
              <a:gd name="connsiteY45" fmla="*/ 2158633 h 6078165"/>
              <a:gd name="connsiteX46" fmla="*/ 2033432 w 5963933"/>
              <a:gd name="connsiteY46" fmla="*/ 2077670 h 6078165"/>
              <a:gd name="connsiteX47" fmla="*/ 2047721 w 5963933"/>
              <a:gd name="connsiteY47" fmla="*/ 1772870 h 6078165"/>
              <a:gd name="connsiteX48" fmla="*/ 1985809 w 5963933"/>
              <a:gd name="connsiteY48" fmla="*/ 1506171 h 6078165"/>
              <a:gd name="connsiteX49" fmla="*/ 1438121 w 5963933"/>
              <a:gd name="connsiteY49" fmla="*/ 1677620 h 6078165"/>
              <a:gd name="connsiteX50" fmla="*/ 990445 w 5963933"/>
              <a:gd name="connsiteY50" fmla="*/ 1968133 h 6078165"/>
              <a:gd name="connsiteX51" fmla="*/ 818997 w 5963933"/>
              <a:gd name="connsiteY51" fmla="*/ 2296745 h 6078165"/>
              <a:gd name="connsiteX52" fmla="*/ 666595 w 5963933"/>
              <a:gd name="connsiteY52" fmla="*/ 2982545 h 6078165"/>
              <a:gd name="connsiteX53" fmla="*/ 709459 w 5963933"/>
              <a:gd name="connsiteY53" fmla="*/ 3801695 h 6078165"/>
              <a:gd name="connsiteX54" fmla="*/ 771371 w 5963933"/>
              <a:gd name="connsiteY54" fmla="*/ 4192218 h 6078165"/>
              <a:gd name="connsiteX55" fmla="*/ 795183 w 5963933"/>
              <a:gd name="connsiteY55" fmla="*/ 4606555 h 6078165"/>
              <a:gd name="connsiteX56" fmla="*/ 723745 w 5963933"/>
              <a:gd name="connsiteY56" fmla="*/ 5335218 h 6078165"/>
              <a:gd name="connsiteX57" fmla="*/ 628496 w 5963933"/>
              <a:gd name="connsiteY57" fmla="*/ 5759079 h 6078165"/>
              <a:gd name="connsiteX58" fmla="*/ 990446 w 5963933"/>
              <a:gd name="connsiteY58" fmla="*/ 5801941 h 6078165"/>
              <a:gd name="connsiteX59" fmla="*/ 999971 w 5963933"/>
              <a:gd name="connsiteY59" fmla="*/ 5930529 h 6078165"/>
              <a:gd name="connsiteX60" fmla="*/ 623733 w 5963933"/>
              <a:gd name="connsiteY60" fmla="*/ 5921003 h 6078165"/>
              <a:gd name="connsiteX61" fmla="*/ 599921 w 5963933"/>
              <a:gd name="connsiteY61" fmla="*/ 6078165 h 6078165"/>
              <a:gd name="connsiteX0" fmla="*/ 1061883 w 5962496"/>
              <a:gd name="connsiteY0" fmla="*/ 1763347 h 6078165"/>
              <a:gd name="connsiteX1" fmla="*/ 1285721 w 5962496"/>
              <a:gd name="connsiteY1" fmla="*/ 1487121 h 6078165"/>
              <a:gd name="connsiteX2" fmla="*/ 1488127 w 5962496"/>
              <a:gd name="connsiteY2" fmla="*/ 1237091 h 6078165"/>
              <a:gd name="connsiteX3" fmla="*/ 1341283 w 5962496"/>
              <a:gd name="connsiteY3" fmla="*/ 1301384 h 6078165"/>
              <a:gd name="connsiteX4" fmla="*/ 1088871 w 5962496"/>
              <a:gd name="connsiteY4" fmla="*/ 1604596 h 6078165"/>
              <a:gd name="connsiteX5" fmla="*/ 838840 w 5962496"/>
              <a:gd name="connsiteY5" fmla="*/ 1959402 h 6078165"/>
              <a:gd name="connsiteX6" fmla="*/ 599920 w 5962496"/>
              <a:gd name="connsiteY6" fmla="*/ 2161015 h 6078165"/>
              <a:gd name="connsiteX7" fmla="*/ 223683 w 5962496"/>
              <a:gd name="connsiteY7" fmla="*/ 2244358 h 6078165"/>
              <a:gd name="connsiteX8" fmla="*/ 23658 w 5962496"/>
              <a:gd name="connsiteY8" fmla="*/ 2249121 h 6078165"/>
              <a:gd name="connsiteX9" fmla="*/ 28421 w 5962496"/>
              <a:gd name="connsiteY9" fmla="*/ 2153871 h 6078165"/>
              <a:gd name="connsiteX10" fmla="*/ 228446 w 5962496"/>
              <a:gd name="connsiteY10" fmla="*/ 2149109 h 6078165"/>
              <a:gd name="connsiteX11" fmla="*/ 395133 w 5962496"/>
              <a:gd name="connsiteY11" fmla="*/ 2134821 h 6078165"/>
              <a:gd name="connsiteX12" fmla="*/ 620558 w 5962496"/>
              <a:gd name="connsiteY12" fmla="*/ 2063384 h 6078165"/>
              <a:gd name="connsiteX13" fmla="*/ 796771 w 5962496"/>
              <a:gd name="connsiteY13" fmla="*/ 1877646 h 6078165"/>
              <a:gd name="connsiteX14" fmla="*/ 1020608 w 5962496"/>
              <a:gd name="connsiteY14" fmla="*/ 1529984 h 6078165"/>
              <a:gd name="connsiteX15" fmla="*/ 1246033 w 5962496"/>
              <a:gd name="connsiteY15" fmla="*/ 1264871 h 6078165"/>
              <a:gd name="connsiteX16" fmla="*/ 1438121 w 5962496"/>
              <a:gd name="connsiteY16" fmla="*/ 1077546 h 6078165"/>
              <a:gd name="connsiteX17" fmla="*/ 1709583 w 5962496"/>
              <a:gd name="connsiteY17" fmla="*/ 848946 h 6078165"/>
              <a:gd name="connsiteX18" fmla="*/ 2057246 w 5962496"/>
              <a:gd name="connsiteY18" fmla="*/ 563196 h 6078165"/>
              <a:gd name="connsiteX19" fmla="*/ 2400146 w 5962496"/>
              <a:gd name="connsiteY19" fmla="*/ 263159 h 6078165"/>
              <a:gd name="connsiteX20" fmla="*/ 2685896 w 5962496"/>
              <a:gd name="connsiteY20" fmla="*/ 15509 h 6078165"/>
              <a:gd name="connsiteX21" fmla="*/ 2757333 w 5962496"/>
              <a:gd name="connsiteY21" fmla="*/ 39321 h 6078165"/>
              <a:gd name="connsiteX22" fmla="*/ 2643033 w 5962496"/>
              <a:gd name="connsiteY22" fmla="*/ 148859 h 6078165"/>
              <a:gd name="connsiteX23" fmla="*/ 2514446 w 5962496"/>
              <a:gd name="connsiteY23" fmla="*/ 277446 h 6078165"/>
              <a:gd name="connsiteX24" fmla="*/ 2671608 w 5962496"/>
              <a:gd name="connsiteY24" fmla="*/ 520334 h 6078165"/>
              <a:gd name="connsiteX25" fmla="*/ 2924021 w 5962496"/>
              <a:gd name="connsiteY25" fmla="*/ 829896 h 6078165"/>
              <a:gd name="connsiteX26" fmla="*/ 3247871 w 5962496"/>
              <a:gd name="connsiteY26" fmla="*/ 1201371 h 6078165"/>
              <a:gd name="connsiteX27" fmla="*/ 3500283 w 5962496"/>
              <a:gd name="connsiteY27" fmla="*/ 991821 h 6078165"/>
              <a:gd name="connsiteX28" fmla="*/ 4052733 w 5962496"/>
              <a:gd name="connsiteY28" fmla="*/ 1382346 h 6078165"/>
              <a:gd name="connsiteX29" fmla="*/ 5038570 w 5962496"/>
              <a:gd name="connsiteY29" fmla="*/ 1182322 h 6078165"/>
              <a:gd name="connsiteX30" fmla="*/ 5852958 w 5962496"/>
              <a:gd name="connsiteY30" fmla="*/ 334596 h 6078165"/>
              <a:gd name="connsiteX31" fmla="*/ 5962496 w 5962496"/>
              <a:gd name="connsiteY31" fmla="*/ 325072 h 6078165"/>
              <a:gd name="connsiteX32" fmla="*/ 5791045 w 5962496"/>
              <a:gd name="connsiteY32" fmla="*/ 556053 h 6078165"/>
              <a:gd name="connsiteX33" fmla="*/ 5160015 w 5962496"/>
              <a:gd name="connsiteY33" fmla="*/ 1182322 h 6078165"/>
              <a:gd name="connsiteX34" fmla="*/ 3605059 w 5962496"/>
              <a:gd name="connsiteY34" fmla="*/ 2577733 h 6078165"/>
              <a:gd name="connsiteX35" fmla="*/ 3143097 w 5962496"/>
              <a:gd name="connsiteY35" fmla="*/ 2291982 h 6078165"/>
              <a:gd name="connsiteX36" fmla="*/ 3128808 w 5962496"/>
              <a:gd name="connsiteY36" fmla="*/ 1253759 h 6078165"/>
              <a:gd name="connsiteX37" fmla="*/ 2443008 w 5962496"/>
              <a:gd name="connsiteY37" fmla="*/ 429845 h 6078165"/>
              <a:gd name="connsiteX38" fmla="*/ 1900083 w 5962496"/>
              <a:gd name="connsiteY38" fmla="*/ 925145 h 6078165"/>
              <a:gd name="connsiteX39" fmla="*/ 2209646 w 5962496"/>
              <a:gd name="connsiteY39" fmla="*/ 2139583 h 6078165"/>
              <a:gd name="connsiteX40" fmla="*/ 1823884 w 5962496"/>
              <a:gd name="connsiteY40" fmla="*/ 2301509 h 6078165"/>
              <a:gd name="connsiteX41" fmla="*/ 1781022 w 5962496"/>
              <a:gd name="connsiteY41" fmla="*/ 2582495 h 6078165"/>
              <a:gd name="connsiteX42" fmla="*/ 847570 w 5962496"/>
              <a:gd name="connsiteY42" fmla="*/ 2587256 h 6078165"/>
              <a:gd name="connsiteX43" fmla="*/ 847571 w 5962496"/>
              <a:gd name="connsiteY43" fmla="*/ 2391996 h 6078165"/>
              <a:gd name="connsiteX44" fmla="*/ 1690533 w 5962496"/>
              <a:gd name="connsiteY44" fmla="*/ 2387233 h 6078165"/>
              <a:gd name="connsiteX45" fmla="*/ 1904846 w 5962496"/>
              <a:gd name="connsiteY45" fmla="*/ 2158633 h 6078165"/>
              <a:gd name="connsiteX46" fmla="*/ 2033432 w 5962496"/>
              <a:gd name="connsiteY46" fmla="*/ 2077670 h 6078165"/>
              <a:gd name="connsiteX47" fmla="*/ 2047721 w 5962496"/>
              <a:gd name="connsiteY47" fmla="*/ 1772870 h 6078165"/>
              <a:gd name="connsiteX48" fmla="*/ 1985809 w 5962496"/>
              <a:gd name="connsiteY48" fmla="*/ 1506171 h 6078165"/>
              <a:gd name="connsiteX49" fmla="*/ 1438121 w 5962496"/>
              <a:gd name="connsiteY49" fmla="*/ 1677620 h 6078165"/>
              <a:gd name="connsiteX50" fmla="*/ 990445 w 5962496"/>
              <a:gd name="connsiteY50" fmla="*/ 1968133 h 6078165"/>
              <a:gd name="connsiteX51" fmla="*/ 818997 w 5962496"/>
              <a:gd name="connsiteY51" fmla="*/ 2296745 h 6078165"/>
              <a:gd name="connsiteX52" fmla="*/ 666595 w 5962496"/>
              <a:gd name="connsiteY52" fmla="*/ 2982545 h 6078165"/>
              <a:gd name="connsiteX53" fmla="*/ 709459 w 5962496"/>
              <a:gd name="connsiteY53" fmla="*/ 3801695 h 6078165"/>
              <a:gd name="connsiteX54" fmla="*/ 771371 w 5962496"/>
              <a:gd name="connsiteY54" fmla="*/ 4192218 h 6078165"/>
              <a:gd name="connsiteX55" fmla="*/ 795183 w 5962496"/>
              <a:gd name="connsiteY55" fmla="*/ 4606555 h 6078165"/>
              <a:gd name="connsiteX56" fmla="*/ 723745 w 5962496"/>
              <a:gd name="connsiteY56" fmla="*/ 5335218 h 6078165"/>
              <a:gd name="connsiteX57" fmla="*/ 628496 w 5962496"/>
              <a:gd name="connsiteY57" fmla="*/ 5759079 h 6078165"/>
              <a:gd name="connsiteX58" fmla="*/ 990446 w 5962496"/>
              <a:gd name="connsiteY58" fmla="*/ 5801941 h 6078165"/>
              <a:gd name="connsiteX59" fmla="*/ 999971 w 5962496"/>
              <a:gd name="connsiteY59" fmla="*/ 5930529 h 6078165"/>
              <a:gd name="connsiteX60" fmla="*/ 623733 w 5962496"/>
              <a:gd name="connsiteY60" fmla="*/ 5921003 h 6078165"/>
              <a:gd name="connsiteX61" fmla="*/ 599921 w 5962496"/>
              <a:gd name="connsiteY61" fmla="*/ 6078165 h 6078165"/>
              <a:gd name="connsiteX0" fmla="*/ 1061883 w 5956146"/>
              <a:gd name="connsiteY0" fmla="*/ 1763347 h 6078165"/>
              <a:gd name="connsiteX1" fmla="*/ 1285721 w 5956146"/>
              <a:gd name="connsiteY1" fmla="*/ 1487121 h 6078165"/>
              <a:gd name="connsiteX2" fmla="*/ 1488127 w 5956146"/>
              <a:gd name="connsiteY2" fmla="*/ 1237091 h 6078165"/>
              <a:gd name="connsiteX3" fmla="*/ 1341283 w 5956146"/>
              <a:gd name="connsiteY3" fmla="*/ 1301384 h 6078165"/>
              <a:gd name="connsiteX4" fmla="*/ 1088871 w 5956146"/>
              <a:gd name="connsiteY4" fmla="*/ 1604596 h 6078165"/>
              <a:gd name="connsiteX5" fmla="*/ 838840 w 5956146"/>
              <a:gd name="connsiteY5" fmla="*/ 1959402 h 6078165"/>
              <a:gd name="connsiteX6" fmla="*/ 599920 w 5956146"/>
              <a:gd name="connsiteY6" fmla="*/ 2161015 h 6078165"/>
              <a:gd name="connsiteX7" fmla="*/ 223683 w 5956146"/>
              <a:gd name="connsiteY7" fmla="*/ 2244358 h 6078165"/>
              <a:gd name="connsiteX8" fmla="*/ 23658 w 5956146"/>
              <a:gd name="connsiteY8" fmla="*/ 2249121 h 6078165"/>
              <a:gd name="connsiteX9" fmla="*/ 28421 w 5956146"/>
              <a:gd name="connsiteY9" fmla="*/ 2153871 h 6078165"/>
              <a:gd name="connsiteX10" fmla="*/ 228446 w 5956146"/>
              <a:gd name="connsiteY10" fmla="*/ 2149109 h 6078165"/>
              <a:gd name="connsiteX11" fmla="*/ 395133 w 5956146"/>
              <a:gd name="connsiteY11" fmla="*/ 2134821 h 6078165"/>
              <a:gd name="connsiteX12" fmla="*/ 620558 w 5956146"/>
              <a:gd name="connsiteY12" fmla="*/ 2063384 h 6078165"/>
              <a:gd name="connsiteX13" fmla="*/ 796771 w 5956146"/>
              <a:gd name="connsiteY13" fmla="*/ 1877646 h 6078165"/>
              <a:gd name="connsiteX14" fmla="*/ 1020608 w 5956146"/>
              <a:gd name="connsiteY14" fmla="*/ 1529984 h 6078165"/>
              <a:gd name="connsiteX15" fmla="*/ 1246033 w 5956146"/>
              <a:gd name="connsiteY15" fmla="*/ 1264871 h 6078165"/>
              <a:gd name="connsiteX16" fmla="*/ 1438121 w 5956146"/>
              <a:gd name="connsiteY16" fmla="*/ 1077546 h 6078165"/>
              <a:gd name="connsiteX17" fmla="*/ 1709583 w 5956146"/>
              <a:gd name="connsiteY17" fmla="*/ 848946 h 6078165"/>
              <a:gd name="connsiteX18" fmla="*/ 2057246 w 5956146"/>
              <a:gd name="connsiteY18" fmla="*/ 563196 h 6078165"/>
              <a:gd name="connsiteX19" fmla="*/ 2400146 w 5956146"/>
              <a:gd name="connsiteY19" fmla="*/ 263159 h 6078165"/>
              <a:gd name="connsiteX20" fmla="*/ 2685896 w 5956146"/>
              <a:gd name="connsiteY20" fmla="*/ 15509 h 6078165"/>
              <a:gd name="connsiteX21" fmla="*/ 2757333 w 5956146"/>
              <a:gd name="connsiteY21" fmla="*/ 39321 h 6078165"/>
              <a:gd name="connsiteX22" fmla="*/ 2643033 w 5956146"/>
              <a:gd name="connsiteY22" fmla="*/ 148859 h 6078165"/>
              <a:gd name="connsiteX23" fmla="*/ 2514446 w 5956146"/>
              <a:gd name="connsiteY23" fmla="*/ 277446 h 6078165"/>
              <a:gd name="connsiteX24" fmla="*/ 2671608 w 5956146"/>
              <a:gd name="connsiteY24" fmla="*/ 520334 h 6078165"/>
              <a:gd name="connsiteX25" fmla="*/ 2924021 w 5956146"/>
              <a:gd name="connsiteY25" fmla="*/ 829896 h 6078165"/>
              <a:gd name="connsiteX26" fmla="*/ 3247871 w 5956146"/>
              <a:gd name="connsiteY26" fmla="*/ 1201371 h 6078165"/>
              <a:gd name="connsiteX27" fmla="*/ 3500283 w 5956146"/>
              <a:gd name="connsiteY27" fmla="*/ 991821 h 6078165"/>
              <a:gd name="connsiteX28" fmla="*/ 4052733 w 5956146"/>
              <a:gd name="connsiteY28" fmla="*/ 1382346 h 6078165"/>
              <a:gd name="connsiteX29" fmla="*/ 5038570 w 5956146"/>
              <a:gd name="connsiteY29" fmla="*/ 1182322 h 6078165"/>
              <a:gd name="connsiteX30" fmla="*/ 5852958 w 5956146"/>
              <a:gd name="connsiteY30" fmla="*/ 334596 h 6078165"/>
              <a:gd name="connsiteX31" fmla="*/ 5956146 w 5956146"/>
              <a:gd name="connsiteY31" fmla="*/ 286972 h 6078165"/>
              <a:gd name="connsiteX32" fmla="*/ 5791045 w 5956146"/>
              <a:gd name="connsiteY32" fmla="*/ 556053 h 6078165"/>
              <a:gd name="connsiteX33" fmla="*/ 5160015 w 5956146"/>
              <a:gd name="connsiteY33" fmla="*/ 1182322 h 6078165"/>
              <a:gd name="connsiteX34" fmla="*/ 3605059 w 5956146"/>
              <a:gd name="connsiteY34" fmla="*/ 2577733 h 6078165"/>
              <a:gd name="connsiteX35" fmla="*/ 3143097 w 5956146"/>
              <a:gd name="connsiteY35" fmla="*/ 2291982 h 6078165"/>
              <a:gd name="connsiteX36" fmla="*/ 3128808 w 5956146"/>
              <a:gd name="connsiteY36" fmla="*/ 1253759 h 6078165"/>
              <a:gd name="connsiteX37" fmla="*/ 2443008 w 5956146"/>
              <a:gd name="connsiteY37" fmla="*/ 429845 h 6078165"/>
              <a:gd name="connsiteX38" fmla="*/ 1900083 w 5956146"/>
              <a:gd name="connsiteY38" fmla="*/ 925145 h 6078165"/>
              <a:gd name="connsiteX39" fmla="*/ 2209646 w 5956146"/>
              <a:gd name="connsiteY39" fmla="*/ 2139583 h 6078165"/>
              <a:gd name="connsiteX40" fmla="*/ 1823884 w 5956146"/>
              <a:gd name="connsiteY40" fmla="*/ 2301509 h 6078165"/>
              <a:gd name="connsiteX41" fmla="*/ 1781022 w 5956146"/>
              <a:gd name="connsiteY41" fmla="*/ 2582495 h 6078165"/>
              <a:gd name="connsiteX42" fmla="*/ 847570 w 5956146"/>
              <a:gd name="connsiteY42" fmla="*/ 2587256 h 6078165"/>
              <a:gd name="connsiteX43" fmla="*/ 847571 w 5956146"/>
              <a:gd name="connsiteY43" fmla="*/ 2391996 h 6078165"/>
              <a:gd name="connsiteX44" fmla="*/ 1690533 w 5956146"/>
              <a:gd name="connsiteY44" fmla="*/ 2387233 h 6078165"/>
              <a:gd name="connsiteX45" fmla="*/ 1904846 w 5956146"/>
              <a:gd name="connsiteY45" fmla="*/ 2158633 h 6078165"/>
              <a:gd name="connsiteX46" fmla="*/ 2033432 w 5956146"/>
              <a:gd name="connsiteY46" fmla="*/ 2077670 h 6078165"/>
              <a:gd name="connsiteX47" fmla="*/ 2047721 w 5956146"/>
              <a:gd name="connsiteY47" fmla="*/ 1772870 h 6078165"/>
              <a:gd name="connsiteX48" fmla="*/ 1985809 w 5956146"/>
              <a:gd name="connsiteY48" fmla="*/ 1506171 h 6078165"/>
              <a:gd name="connsiteX49" fmla="*/ 1438121 w 5956146"/>
              <a:gd name="connsiteY49" fmla="*/ 1677620 h 6078165"/>
              <a:gd name="connsiteX50" fmla="*/ 990445 w 5956146"/>
              <a:gd name="connsiteY50" fmla="*/ 1968133 h 6078165"/>
              <a:gd name="connsiteX51" fmla="*/ 818997 w 5956146"/>
              <a:gd name="connsiteY51" fmla="*/ 2296745 h 6078165"/>
              <a:gd name="connsiteX52" fmla="*/ 666595 w 5956146"/>
              <a:gd name="connsiteY52" fmla="*/ 2982545 h 6078165"/>
              <a:gd name="connsiteX53" fmla="*/ 709459 w 5956146"/>
              <a:gd name="connsiteY53" fmla="*/ 3801695 h 6078165"/>
              <a:gd name="connsiteX54" fmla="*/ 771371 w 5956146"/>
              <a:gd name="connsiteY54" fmla="*/ 4192218 h 6078165"/>
              <a:gd name="connsiteX55" fmla="*/ 795183 w 5956146"/>
              <a:gd name="connsiteY55" fmla="*/ 4606555 h 6078165"/>
              <a:gd name="connsiteX56" fmla="*/ 723745 w 5956146"/>
              <a:gd name="connsiteY56" fmla="*/ 5335218 h 6078165"/>
              <a:gd name="connsiteX57" fmla="*/ 628496 w 5956146"/>
              <a:gd name="connsiteY57" fmla="*/ 5759079 h 6078165"/>
              <a:gd name="connsiteX58" fmla="*/ 990446 w 5956146"/>
              <a:gd name="connsiteY58" fmla="*/ 5801941 h 6078165"/>
              <a:gd name="connsiteX59" fmla="*/ 999971 w 5956146"/>
              <a:gd name="connsiteY59" fmla="*/ 5930529 h 6078165"/>
              <a:gd name="connsiteX60" fmla="*/ 623733 w 5956146"/>
              <a:gd name="connsiteY60" fmla="*/ 5921003 h 6078165"/>
              <a:gd name="connsiteX61" fmla="*/ 599921 w 5956146"/>
              <a:gd name="connsiteY61" fmla="*/ 6078165 h 6078165"/>
              <a:gd name="connsiteX0" fmla="*/ 1061883 w 5968488"/>
              <a:gd name="connsiteY0" fmla="*/ 1763347 h 6078165"/>
              <a:gd name="connsiteX1" fmla="*/ 1285721 w 5968488"/>
              <a:gd name="connsiteY1" fmla="*/ 1487121 h 6078165"/>
              <a:gd name="connsiteX2" fmla="*/ 1488127 w 5968488"/>
              <a:gd name="connsiteY2" fmla="*/ 1237091 h 6078165"/>
              <a:gd name="connsiteX3" fmla="*/ 1341283 w 5968488"/>
              <a:gd name="connsiteY3" fmla="*/ 1301384 h 6078165"/>
              <a:gd name="connsiteX4" fmla="*/ 1088871 w 5968488"/>
              <a:gd name="connsiteY4" fmla="*/ 1604596 h 6078165"/>
              <a:gd name="connsiteX5" fmla="*/ 838840 w 5968488"/>
              <a:gd name="connsiteY5" fmla="*/ 1959402 h 6078165"/>
              <a:gd name="connsiteX6" fmla="*/ 599920 w 5968488"/>
              <a:gd name="connsiteY6" fmla="*/ 2161015 h 6078165"/>
              <a:gd name="connsiteX7" fmla="*/ 223683 w 5968488"/>
              <a:gd name="connsiteY7" fmla="*/ 2244358 h 6078165"/>
              <a:gd name="connsiteX8" fmla="*/ 23658 w 5968488"/>
              <a:gd name="connsiteY8" fmla="*/ 2249121 h 6078165"/>
              <a:gd name="connsiteX9" fmla="*/ 28421 w 5968488"/>
              <a:gd name="connsiteY9" fmla="*/ 2153871 h 6078165"/>
              <a:gd name="connsiteX10" fmla="*/ 228446 w 5968488"/>
              <a:gd name="connsiteY10" fmla="*/ 2149109 h 6078165"/>
              <a:gd name="connsiteX11" fmla="*/ 395133 w 5968488"/>
              <a:gd name="connsiteY11" fmla="*/ 2134821 h 6078165"/>
              <a:gd name="connsiteX12" fmla="*/ 620558 w 5968488"/>
              <a:gd name="connsiteY12" fmla="*/ 2063384 h 6078165"/>
              <a:gd name="connsiteX13" fmla="*/ 796771 w 5968488"/>
              <a:gd name="connsiteY13" fmla="*/ 1877646 h 6078165"/>
              <a:gd name="connsiteX14" fmla="*/ 1020608 w 5968488"/>
              <a:gd name="connsiteY14" fmla="*/ 1529984 h 6078165"/>
              <a:gd name="connsiteX15" fmla="*/ 1246033 w 5968488"/>
              <a:gd name="connsiteY15" fmla="*/ 1264871 h 6078165"/>
              <a:gd name="connsiteX16" fmla="*/ 1438121 w 5968488"/>
              <a:gd name="connsiteY16" fmla="*/ 1077546 h 6078165"/>
              <a:gd name="connsiteX17" fmla="*/ 1709583 w 5968488"/>
              <a:gd name="connsiteY17" fmla="*/ 848946 h 6078165"/>
              <a:gd name="connsiteX18" fmla="*/ 2057246 w 5968488"/>
              <a:gd name="connsiteY18" fmla="*/ 563196 h 6078165"/>
              <a:gd name="connsiteX19" fmla="*/ 2400146 w 5968488"/>
              <a:gd name="connsiteY19" fmla="*/ 263159 h 6078165"/>
              <a:gd name="connsiteX20" fmla="*/ 2685896 w 5968488"/>
              <a:gd name="connsiteY20" fmla="*/ 15509 h 6078165"/>
              <a:gd name="connsiteX21" fmla="*/ 2757333 w 5968488"/>
              <a:gd name="connsiteY21" fmla="*/ 39321 h 6078165"/>
              <a:gd name="connsiteX22" fmla="*/ 2643033 w 5968488"/>
              <a:gd name="connsiteY22" fmla="*/ 148859 h 6078165"/>
              <a:gd name="connsiteX23" fmla="*/ 2514446 w 5968488"/>
              <a:gd name="connsiteY23" fmla="*/ 277446 h 6078165"/>
              <a:gd name="connsiteX24" fmla="*/ 2671608 w 5968488"/>
              <a:gd name="connsiteY24" fmla="*/ 520334 h 6078165"/>
              <a:gd name="connsiteX25" fmla="*/ 2924021 w 5968488"/>
              <a:gd name="connsiteY25" fmla="*/ 829896 h 6078165"/>
              <a:gd name="connsiteX26" fmla="*/ 3247871 w 5968488"/>
              <a:gd name="connsiteY26" fmla="*/ 1201371 h 6078165"/>
              <a:gd name="connsiteX27" fmla="*/ 3500283 w 5968488"/>
              <a:gd name="connsiteY27" fmla="*/ 991821 h 6078165"/>
              <a:gd name="connsiteX28" fmla="*/ 4052733 w 5968488"/>
              <a:gd name="connsiteY28" fmla="*/ 1382346 h 6078165"/>
              <a:gd name="connsiteX29" fmla="*/ 5038570 w 5968488"/>
              <a:gd name="connsiteY29" fmla="*/ 1182322 h 6078165"/>
              <a:gd name="connsiteX30" fmla="*/ 5852958 w 5968488"/>
              <a:gd name="connsiteY30" fmla="*/ 334596 h 6078165"/>
              <a:gd name="connsiteX31" fmla="*/ 5956146 w 5968488"/>
              <a:gd name="connsiteY31" fmla="*/ 286972 h 6078165"/>
              <a:gd name="connsiteX32" fmla="*/ 5948208 w 5968488"/>
              <a:gd name="connsiteY32" fmla="*/ 283790 h 6078165"/>
              <a:gd name="connsiteX33" fmla="*/ 5791045 w 5968488"/>
              <a:gd name="connsiteY33" fmla="*/ 556053 h 6078165"/>
              <a:gd name="connsiteX34" fmla="*/ 5160015 w 5968488"/>
              <a:gd name="connsiteY34" fmla="*/ 1182322 h 6078165"/>
              <a:gd name="connsiteX35" fmla="*/ 3605059 w 5968488"/>
              <a:gd name="connsiteY35" fmla="*/ 2577733 h 6078165"/>
              <a:gd name="connsiteX36" fmla="*/ 3143097 w 5968488"/>
              <a:gd name="connsiteY36" fmla="*/ 2291982 h 6078165"/>
              <a:gd name="connsiteX37" fmla="*/ 3128808 w 5968488"/>
              <a:gd name="connsiteY37" fmla="*/ 1253759 h 6078165"/>
              <a:gd name="connsiteX38" fmla="*/ 2443008 w 5968488"/>
              <a:gd name="connsiteY38" fmla="*/ 429845 h 6078165"/>
              <a:gd name="connsiteX39" fmla="*/ 1900083 w 5968488"/>
              <a:gd name="connsiteY39" fmla="*/ 925145 h 6078165"/>
              <a:gd name="connsiteX40" fmla="*/ 2209646 w 5968488"/>
              <a:gd name="connsiteY40" fmla="*/ 2139583 h 6078165"/>
              <a:gd name="connsiteX41" fmla="*/ 1823884 w 5968488"/>
              <a:gd name="connsiteY41" fmla="*/ 2301509 h 6078165"/>
              <a:gd name="connsiteX42" fmla="*/ 1781022 w 5968488"/>
              <a:gd name="connsiteY42" fmla="*/ 2582495 h 6078165"/>
              <a:gd name="connsiteX43" fmla="*/ 847570 w 5968488"/>
              <a:gd name="connsiteY43" fmla="*/ 2587256 h 6078165"/>
              <a:gd name="connsiteX44" fmla="*/ 847571 w 5968488"/>
              <a:gd name="connsiteY44" fmla="*/ 2391996 h 6078165"/>
              <a:gd name="connsiteX45" fmla="*/ 1690533 w 5968488"/>
              <a:gd name="connsiteY45" fmla="*/ 2387233 h 6078165"/>
              <a:gd name="connsiteX46" fmla="*/ 1904846 w 5968488"/>
              <a:gd name="connsiteY46" fmla="*/ 2158633 h 6078165"/>
              <a:gd name="connsiteX47" fmla="*/ 2033432 w 5968488"/>
              <a:gd name="connsiteY47" fmla="*/ 2077670 h 6078165"/>
              <a:gd name="connsiteX48" fmla="*/ 2047721 w 5968488"/>
              <a:gd name="connsiteY48" fmla="*/ 1772870 h 6078165"/>
              <a:gd name="connsiteX49" fmla="*/ 1985809 w 5968488"/>
              <a:gd name="connsiteY49" fmla="*/ 1506171 h 6078165"/>
              <a:gd name="connsiteX50" fmla="*/ 1438121 w 5968488"/>
              <a:gd name="connsiteY50" fmla="*/ 1677620 h 6078165"/>
              <a:gd name="connsiteX51" fmla="*/ 990445 w 5968488"/>
              <a:gd name="connsiteY51" fmla="*/ 1968133 h 6078165"/>
              <a:gd name="connsiteX52" fmla="*/ 818997 w 5968488"/>
              <a:gd name="connsiteY52" fmla="*/ 2296745 h 6078165"/>
              <a:gd name="connsiteX53" fmla="*/ 666595 w 5968488"/>
              <a:gd name="connsiteY53" fmla="*/ 2982545 h 6078165"/>
              <a:gd name="connsiteX54" fmla="*/ 709459 w 5968488"/>
              <a:gd name="connsiteY54" fmla="*/ 3801695 h 6078165"/>
              <a:gd name="connsiteX55" fmla="*/ 771371 w 5968488"/>
              <a:gd name="connsiteY55" fmla="*/ 4192218 h 6078165"/>
              <a:gd name="connsiteX56" fmla="*/ 795183 w 5968488"/>
              <a:gd name="connsiteY56" fmla="*/ 4606555 h 6078165"/>
              <a:gd name="connsiteX57" fmla="*/ 723745 w 5968488"/>
              <a:gd name="connsiteY57" fmla="*/ 5335218 h 6078165"/>
              <a:gd name="connsiteX58" fmla="*/ 628496 w 5968488"/>
              <a:gd name="connsiteY58" fmla="*/ 5759079 h 6078165"/>
              <a:gd name="connsiteX59" fmla="*/ 990446 w 5968488"/>
              <a:gd name="connsiteY59" fmla="*/ 5801941 h 6078165"/>
              <a:gd name="connsiteX60" fmla="*/ 999971 w 5968488"/>
              <a:gd name="connsiteY60" fmla="*/ 5930529 h 6078165"/>
              <a:gd name="connsiteX61" fmla="*/ 623733 w 5968488"/>
              <a:gd name="connsiteY61" fmla="*/ 5921003 h 6078165"/>
              <a:gd name="connsiteX62" fmla="*/ 599921 w 5968488"/>
              <a:gd name="connsiteY62" fmla="*/ 6078165 h 6078165"/>
              <a:gd name="connsiteX0" fmla="*/ 1061883 w 5995459"/>
              <a:gd name="connsiteY0" fmla="*/ 1763347 h 6078165"/>
              <a:gd name="connsiteX1" fmla="*/ 1285721 w 5995459"/>
              <a:gd name="connsiteY1" fmla="*/ 1487121 h 6078165"/>
              <a:gd name="connsiteX2" fmla="*/ 1488127 w 5995459"/>
              <a:gd name="connsiteY2" fmla="*/ 1237091 h 6078165"/>
              <a:gd name="connsiteX3" fmla="*/ 1341283 w 5995459"/>
              <a:gd name="connsiteY3" fmla="*/ 1301384 h 6078165"/>
              <a:gd name="connsiteX4" fmla="*/ 1088871 w 5995459"/>
              <a:gd name="connsiteY4" fmla="*/ 1604596 h 6078165"/>
              <a:gd name="connsiteX5" fmla="*/ 838840 w 5995459"/>
              <a:gd name="connsiteY5" fmla="*/ 1959402 h 6078165"/>
              <a:gd name="connsiteX6" fmla="*/ 599920 w 5995459"/>
              <a:gd name="connsiteY6" fmla="*/ 2161015 h 6078165"/>
              <a:gd name="connsiteX7" fmla="*/ 223683 w 5995459"/>
              <a:gd name="connsiteY7" fmla="*/ 2244358 h 6078165"/>
              <a:gd name="connsiteX8" fmla="*/ 23658 w 5995459"/>
              <a:gd name="connsiteY8" fmla="*/ 2249121 h 6078165"/>
              <a:gd name="connsiteX9" fmla="*/ 28421 w 5995459"/>
              <a:gd name="connsiteY9" fmla="*/ 2153871 h 6078165"/>
              <a:gd name="connsiteX10" fmla="*/ 228446 w 5995459"/>
              <a:gd name="connsiteY10" fmla="*/ 2149109 h 6078165"/>
              <a:gd name="connsiteX11" fmla="*/ 395133 w 5995459"/>
              <a:gd name="connsiteY11" fmla="*/ 2134821 h 6078165"/>
              <a:gd name="connsiteX12" fmla="*/ 620558 w 5995459"/>
              <a:gd name="connsiteY12" fmla="*/ 2063384 h 6078165"/>
              <a:gd name="connsiteX13" fmla="*/ 796771 w 5995459"/>
              <a:gd name="connsiteY13" fmla="*/ 1877646 h 6078165"/>
              <a:gd name="connsiteX14" fmla="*/ 1020608 w 5995459"/>
              <a:gd name="connsiteY14" fmla="*/ 1529984 h 6078165"/>
              <a:gd name="connsiteX15" fmla="*/ 1246033 w 5995459"/>
              <a:gd name="connsiteY15" fmla="*/ 1264871 h 6078165"/>
              <a:gd name="connsiteX16" fmla="*/ 1438121 w 5995459"/>
              <a:gd name="connsiteY16" fmla="*/ 1077546 h 6078165"/>
              <a:gd name="connsiteX17" fmla="*/ 1709583 w 5995459"/>
              <a:gd name="connsiteY17" fmla="*/ 848946 h 6078165"/>
              <a:gd name="connsiteX18" fmla="*/ 2057246 w 5995459"/>
              <a:gd name="connsiteY18" fmla="*/ 563196 h 6078165"/>
              <a:gd name="connsiteX19" fmla="*/ 2400146 w 5995459"/>
              <a:gd name="connsiteY19" fmla="*/ 263159 h 6078165"/>
              <a:gd name="connsiteX20" fmla="*/ 2685896 w 5995459"/>
              <a:gd name="connsiteY20" fmla="*/ 15509 h 6078165"/>
              <a:gd name="connsiteX21" fmla="*/ 2757333 w 5995459"/>
              <a:gd name="connsiteY21" fmla="*/ 39321 h 6078165"/>
              <a:gd name="connsiteX22" fmla="*/ 2643033 w 5995459"/>
              <a:gd name="connsiteY22" fmla="*/ 148859 h 6078165"/>
              <a:gd name="connsiteX23" fmla="*/ 2514446 w 5995459"/>
              <a:gd name="connsiteY23" fmla="*/ 277446 h 6078165"/>
              <a:gd name="connsiteX24" fmla="*/ 2671608 w 5995459"/>
              <a:gd name="connsiteY24" fmla="*/ 520334 h 6078165"/>
              <a:gd name="connsiteX25" fmla="*/ 2924021 w 5995459"/>
              <a:gd name="connsiteY25" fmla="*/ 829896 h 6078165"/>
              <a:gd name="connsiteX26" fmla="*/ 3247871 w 5995459"/>
              <a:gd name="connsiteY26" fmla="*/ 1201371 h 6078165"/>
              <a:gd name="connsiteX27" fmla="*/ 3500283 w 5995459"/>
              <a:gd name="connsiteY27" fmla="*/ 991821 h 6078165"/>
              <a:gd name="connsiteX28" fmla="*/ 4052733 w 5995459"/>
              <a:gd name="connsiteY28" fmla="*/ 1382346 h 6078165"/>
              <a:gd name="connsiteX29" fmla="*/ 5038570 w 5995459"/>
              <a:gd name="connsiteY29" fmla="*/ 1182322 h 6078165"/>
              <a:gd name="connsiteX30" fmla="*/ 5852958 w 5995459"/>
              <a:gd name="connsiteY30" fmla="*/ 334596 h 6078165"/>
              <a:gd name="connsiteX31" fmla="*/ 5956146 w 5995459"/>
              <a:gd name="connsiteY31" fmla="*/ 286972 h 6078165"/>
              <a:gd name="connsiteX32" fmla="*/ 5986308 w 5995459"/>
              <a:gd name="connsiteY32" fmla="*/ 353640 h 6078165"/>
              <a:gd name="connsiteX33" fmla="*/ 5791045 w 5995459"/>
              <a:gd name="connsiteY33" fmla="*/ 556053 h 6078165"/>
              <a:gd name="connsiteX34" fmla="*/ 5160015 w 5995459"/>
              <a:gd name="connsiteY34" fmla="*/ 1182322 h 6078165"/>
              <a:gd name="connsiteX35" fmla="*/ 3605059 w 5995459"/>
              <a:gd name="connsiteY35" fmla="*/ 2577733 h 6078165"/>
              <a:gd name="connsiteX36" fmla="*/ 3143097 w 5995459"/>
              <a:gd name="connsiteY36" fmla="*/ 2291982 h 6078165"/>
              <a:gd name="connsiteX37" fmla="*/ 3128808 w 5995459"/>
              <a:gd name="connsiteY37" fmla="*/ 1253759 h 6078165"/>
              <a:gd name="connsiteX38" fmla="*/ 2443008 w 5995459"/>
              <a:gd name="connsiteY38" fmla="*/ 429845 h 6078165"/>
              <a:gd name="connsiteX39" fmla="*/ 1900083 w 5995459"/>
              <a:gd name="connsiteY39" fmla="*/ 925145 h 6078165"/>
              <a:gd name="connsiteX40" fmla="*/ 2209646 w 5995459"/>
              <a:gd name="connsiteY40" fmla="*/ 2139583 h 6078165"/>
              <a:gd name="connsiteX41" fmla="*/ 1823884 w 5995459"/>
              <a:gd name="connsiteY41" fmla="*/ 2301509 h 6078165"/>
              <a:gd name="connsiteX42" fmla="*/ 1781022 w 5995459"/>
              <a:gd name="connsiteY42" fmla="*/ 2582495 h 6078165"/>
              <a:gd name="connsiteX43" fmla="*/ 847570 w 5995459"/>
              <a:gd name="connsiteY43" fmla="*/ 2587256 h 6078165"/>
              <a:gd name="connsiteX44" fmla="*/ 847571 w 5995459"/>
              <a:gd name="connsiteY44" fmla="*/ 2391996 h 6078165"/>
              <a:gd name="connsiteX45" fmla="*/ 1690533 w 5995459"/>
              <a:gd name="connsiteY45" fmla="*/ 2387233 h 6078165"/>
              <a:gd name="connsiteX46" fmla="*/ 1904846 w 5995459"/>
              <a:gd name="connsiteY46" fmla="*/ 2158633 h 6078165"/>
              <a:gd name="connsiteX47" fmla="*/ 2033432 w 5995459"/>
              <a:gd name="connsiteY47" fmla="*/ 2077670 h 6078165"/>
              <a:gd name="connsiteX48" fmla="*/ 2047721 w 5995459"/>
              <a:gd name="connsiteY48" fmla="*/ 1772870 h 6078165"/>
              <a:gd name="connsiteX49" fmla="*/ 1985809 w 5995459"/>
              <a:gd name="connsiteY49" fmla="*/ 1506171 h 6078165"/>
              <a:gd name="connsiteX50" fmla="*/ 1438121 w 5995459"/>
              <a:gd name="connsiteY50" fmla="*/ 1677620 h 6078165"/>
              <a:gd name="connsiteX51" fmla="*/ 990445 w 5995459"/>
              <a:gd name="connsiteY51" fmla="*/ 1968133 h 6078165"/>
              <a:gd name="connsiteX52" fmla="*/ 818997 w 5995459"/>
              <a:gd name="connsiteY52" fmla="*/ 2296745 h 6078165"/>
              <a:gd name="connsiteX53" fmla="*/ 666595 w 5995459"/>
              <a:gd name="connsiteY53" fmla="*/ 2982545 h 6078165"/>
              <a:gd name="connsiteX54" fmla="*/ 709459 w 5995459"/>
              <a:gd name="connsiteY54" fmla="*/ 3801695 h 6078165"/>
              <a:gd name="connsiteX55" fmla="*/ 771371 w 5995459"/>
              <a:gd name="connsiteY55" fmla="*/ 4192218 h 6078165"/>
              <a:gd name="connsiteX56" fmla="*/ 795183 w 5995459"/>
              <a:gd name="connsiteY56" fmla="*/ 4606555 h 6078165"/>
              <a:gd name="connsiteX57" fmla="*/ 723745 w 5995459"/>
              <a:gd name="connsiteY57" fmla="*/ 5335218 h 6078165"/>
              <a:gd name="connsiteX58" fmla="*/ 628496 w 5995459"/>
              <a:gd name="connsiteY58" fmla="*/ 5759079 h 6078165"/>
              <a:gd name="connsiteX59" fmla="*/ 990446 w 5995459"/>
              <a:gd name="connsiteY59" fmla="*/ 5801941 h 6078165"/>
              <a:gd name="connsiteX60" fmla="*/ 999971 w 5995459"/>
              <a:gd name="connsiteY60" fmla="*/ 5930529 h 6078165"/>
              <a:gd name="connsiteX61" fmla="*/ 623733 w 5995459"/>
              <a:gd name="connsiteY61" fmla="*/ 5921003 h 6078165"/>
              <a:gd name="connsiteX62" fmla="*/ 599921 w 5995459"/>
              <a:gd name="connsiteY62" fmla="*/ 6078165 h 6078165"/>
              <a:gd name="connsiteX0" fmla="*/ 1061883 w 5995459"/>
              <a:gd name="connsiteY0" fmla="*/ 1763347 h 6078165"/>
              <a:gd name="connsiteX1" fmla="*/ 1285721 w 5995459"/>
              <a:gd name="connsiteY1" fmla="*/ 1487121 h 6078165"/>
              <a:gd name="connsiteX2" fmla="*/ 1488127 w 5995459"/>
              <a:gd name="connsiteY2" fmla="*/ 1237091 h 6078165"/>
              <a:gd name="connsiteX3" fmla="*/ 1341283 w 5995459"/>
              <a:gd name="connsiteY3" fmla="*/ 1301384 h 6078165"/>
              <a:gd name="connsiteX4" fmla="*/ 1088871 w 5995459"/>
              <a:gd name="connsiteY4" fmla="*/ 1604596 h 6078165"/>
              <a:gd name="connsiteX5" fmla="*/ 838840 w 5995459"/>
              <a:gd name="connsiteY5" fmla="*/ 1959402 h 6078165"/>
              <a:gd name="connsiteX6" fmla="*/ 599920 w 5995459"/>
              <a:gd name="connsiteY6" fmla="*/ 2161015 h 6078165"/>
              <a:gd name="connsiteX7" fmla="*/ 223683 w 5995459"/>
              <a:gd name="connsiteY7" fmla="*/ 2244358 h 6078165"/>
              <a:gd name="connsiteX8" fmla="*/ 23658 w 5995459"/>
              <a:gd name="connsiteY8" fmla="*/ 2249121 h 6078165"/>
              <a:gd name="connsiteX9" fmla="*/ 28421 w 5995459"/>
              <a:gd name="connsiteY9" fmla="*/ 2153871 h 6078165"/>
              <a:gd name="connsiteX10" fmla="*/ 228446 w 5995459"/>
              <a:gd name="connsiteY10" fmla="*/ 2149109 h 6078165"/>
              <a:gd name="connsiteX11" fmla="*/ 395133 w 5995459"/>
              <a:gd name="connsiteY11" fmla="*/ 2134821 h 6078165"/>
              <a:gd name="connsiteX12" fmla="*/ 620558 w 5995459"/>
              <a:gd name="connsiteY12" fmla="*/ 2063384 h 6078165"/>
              <a:gd name="connsiteX13" fmla="*/ 796771 w 5995459"/>
              <a:gd name="connsiteY13" fmla="*/ 1877646 h 6078165"/>
              <a:gd name="connsiteX14" fmla="*/ 1020608 w 5995459"/>
              <a:gd name="connsiteY14" fmla="*/ 1529984 h 6078165"/>
              <a:gd name="connsiteX15" fmla="*/ 1246033 w 5995459"/>
              <a:gd name="connsiteY15" fmla="*/ 1264871 h 6078165"/>
              <a:gd name="connsiteX16" fmla="*/ 1438121 w 5995459"/>
              <a:gd name="connsiteY16" fmla="*/ 1077546 h 6078165"/>
              <a:gd name="connsiteX17" fmla="*/ 1709583 w 5995459"/>
              <a:gd name="connsiteY17" fmla="*/ 848946 h 6078165"/>
              <a:gd name="connsiteX18" fmla="*/ 2057246 w 5995459"/>
              <a:gd name="connsiteY18" fmla="*/ 563196 h 6078165"/>
              <a:gd name="connsiteX19" fmla="*/ 2400146 w 5995459"/>
              <a:gd name="connsiteY19" fmla="*/ 263159 h 6078165"/>
              <a:gd name="connsiteX20" fmla="*/ 2685896 w 5995459"/>
              <a:gd name="connsiteY20" fmla="*/ 15509 h 6078165"/>
              <a:gd name="connsiteX21" fmla="*/ 2757333 w 5995459"/>
              <a:gd name="connsiteY21" fmla="*/ 39321 h 6078165"/>
              <a:gd name="connsiteX22" fmla="*/ 2643033 w 5995459"/>
              <a:gd name="connsiteY22" fmla="*/ 148859 h 6078165"/>
              <a:gd name="connsiteX23" fmla="*/ 2514446 w 5995459"/>
              <a:gd name="connsiteY23" fmla="*/ 277446 h 6078165"/>
              <a:gd name="connsiteX24" fmla="*/ 2671608 w 5995459"/>
              <a:gd name="connsiteY24" fmla="*/ 520334 h 6078165"/>
              <a:gd name="connsiteX25" fmla="*/ 2924021 w 5995459"/>
              <a:gd name="connsiteY25" fmla="*/ 829896 h 6078165"/>
              <a:gd name="connsiteX26" fmla="*/ 3247871 w 5995459"/>
              <a:gd name="connsiteY26" fmla="*/ 1201371 h 6078165"/>
              <a:gd name="connsiteX27" fmla="*/ 3500283 w 5995459"/>
              <a:gd name="connsiteY27" fmla="*/ 991821 h 6078165"/>
              <a:gd name="connsiteX28" fmla="*/ 4052733 w 5995459"/>
              <a:gd name="connsiteY28" fmla="*/ 1382346 h 6078165"/>
              <a:gd name="connsiteX29" fmla="*/ 5038570 w 5995459"/>
              <a:gd name="connsiteY29" fmla="*/ 1182322 h 6078165"/>
              <a:gd name="connsiteX30" fmla="*/ 5852958 w 5995459"/>
              <a:gd name="connsiteY30" fmla="*/ 334596 h 6078165"/>
              <a:gd name="connsiteX31" fmla="*/ 5956146 w 5995459"/>
              <a:gd name="connsiteY31" fmla="*/ 286972 h 6078165"/>
              <a:gd name="connsiteX32" fmla="*/ 5986308 w 5995459"/>
              <a:gd name="connsiteY32" fmla="*/ 353640 h 6078165"/>
              <a:gd name="connsiteX33" fmla="*/ 5791045 w 5995459"/>
              <a:gd name="connsiteY33" fmla="*/ 556053 h 6078165"/>
              <a:gd name="connsiteX34" fmla="*/ 5160015 w 5995459"/>
              <a:gd name="connsiteY34" fmla="*/ 1182322 h 6078165"/>
              <a:gd name="connsiteX35" fmla="*/ 3605059 w 5995459"/>
              <a:gd name="connsiteY35" fmla="*/ 2577733 h 6078165"/>
              <a:gd name="connsiteX36" fmla="*/ 3143097 w 5995459"/>
              <a:gd name="connsiteY36" fmla="*/ 2291982 h 6078165"/>
              <a:gd name="connsiteX37" fmla="*/ 3128808 w 5995459"/>
              <a:gd name="connsiteY37" fmla="*/ 1253759 h 6078165"/>
              <a:gd name="connsiteX38" fmla="*/ 2443008 w 5995459"/>
              <a:gd name="connsiteY38" fmla="*/ 429845 h 6078165"/>
              <a:gd name="connsiteX39" fmla="*/ 1900083 w 5995459"/>
              <a:gd name="connsiteY39" fmla="*/ 925145 h 6078165"/>
              <a:gd name="connsiteX40" fmla="*/ 2209646 w 5995459"/>
              <a:gd name="connsiteY40" fmla="*/ 2139583 h 6078165"/>
              <a:gd name="connsiteX41" fmla="*/ 1823884 w 5995459"/>
              <a:gd name="connsiteY41" fmla="*/ 2301509 h 6078165"/>
              <a:gd name="connsiteX42" fmla="*/ 1781022 w 5995459"/>
              <a:gd name="connsiteY42" fmla="*/ 2582495 h 6078165"/>
              <a:gd name="connsiteX43" fmla="*/ 847570 w 5995459"/>
              <a:gd name="connsiteY43" fmla="*/ 2587256 h 6078165"/>
              <a:gd name="connsiteX44" fmla="*/ 847571 w 5995459"/>
              <a:gd name="connsiteY44" fmla="*/ 2391996 h 6078165"/>
              <a:gd name="connsiteX45" fmla="*/ 1690533 w 5995459"/>
              <a:gd name="connsiteY45" fmla="*/ 2387233 h 6078165"/>
              <a:gd name="connsiteX46" fmla="*/ 1904846 w 5995459"/>
              <a:gd name="connsiteY46" fmla="*/ 2158633 h 6078165"/>
              <a:gd name="connsiteX47" fmla="*/ 2033432 w 5995459"/>
              <a:gd name="connsiteY47" fmla="*/ 2077670 h 6078165"/>
              <a:gd name="connsiteX48" fmla="*/ 2047721 w 5995459"/>
              <a:gd name="connsiteY48" fmla="*/ 1772870 h 6078165"/>
              <a:gd name="connsiteX49" fmla="*/ 1985809 w 5995459"/>
              <a:gd name="connsiteY49" fmla="*/ 1506171 h 6078165"/>
              <a:gd name="connsiteX50" fmla="*/ 1438121 w 5995459"/>
              <a:gd name="connsiteY50" fmla="*/ 1677620 h 6078165"/>
              <a:gd name="connsiteX51" fmla="*/ 990445 w 5995459"/>
              <a:gd name="connsiteY51" fmla="*/ 1968133 h 6078165"/>
              <a:gd name="connsiteX52" fmla="*/ 818997 w 5995459"/>
              <a:gd name="connsiteY52" fmla="*/ 2296745 h 6078165"/>
              <a:gd name="connsiteX53" fmla="*/ 666595 w 5995459"/>
              <a:gd name="connsiteY53" fmla="*/ 2982545 h 6078165"/>
              <a:gd name="connsiteX54" fmla="*/ 709459 w 5995459"/>
              <a:gd name="connsiteY54" fmla="*/ 3801695 h 6078165"/>
              <a:gd name="connsiteX55" fmla="*/ 771371 w 5995459"/>
              <a:gd name="connsiteY55" fmla="*/ 4192218 h 6078165"/>
              <a:gd name="connsiteX56" fmla="*/ 795183 w 5995459"/>
              <a:gd name="connsiteY56" fmla="*/ 4606555 h 6078165"/>
              <a:gd name="connsiteX57" fmla="*/ 723745 w 5995459"/>
              <a:gd name="connsiteY57" fmla="*/ 5335218 h 6078165"/>
              <a:gd name="connsiteX58" fmla="*/ 628496 w 5995459"/>
              <a:gd name="connsiteY58" fmla="*/ 5759079 h 6078165"/>
              <a:gd name="connsiteX59" fmla="*/ 990446 w 5995459"/>
              <a:gd name="connsiteY59" fmla="*/ 5801941 h 6078165"/>
              <a:gd name="connsiteX60" fmla="*/ 999971 w 5995459"/>
              <a:gd name="connsiteY60" fmla="*/ 5930529 h 6078165"/>
              <a:gd name="connsiteX61" fmla="*/ 623733 w 5995459"/>
              <a:gd name="connsiteY61" fmla="*/ 5921003 h 6078165"/>
              <a:gd name="connsiteX62" fmla="*/ 599921 w 5995459"/>
              <a:gd name="connsiteY62" fmla="*/ 6078165 h 6078165"/>
              <a:gd name="connsiteX0" fmla="*/ 1061883 w 5993787"/>
              <a:gd name="connsiteY0" fmla="*/ 1763347 h 6078165"/>
              <a:gd name="connsiteX1" fmla="*/ 1285721 w 5993787"/>
              <a:gd name="connsiteY1" fmla="*/ 1487121 h 6078165"/>
              <a:gd name="connsiteX2" fmla="*/ 1488127 w 5993787"/>
              <a:gd name="connsiteY2" fmla="*/ 1237091 h 6078165"/>
              <a:gd name="connsiteX3" fmla="*/ 1341283 w 5993787"/>
              <a:gd name="connsiteY3" fmla="*/ 1301384 h 6078165"/>
              <a:gd name="connsiteX4" fmla="*/ 1088871 w 5993787"/>
              <a:gd name="connsiteY4" fmla="*/ 1604596 h 6078165"/>
              <a:gd name="connsiteX5" fmla="*/ 838840 w 5993787"/>
              <a:gd name="connsiteY5" fmla="*/ 1959402 h 6078165"/>
              <a:gd name="connsiteX6" fmla="*/ 599920 w 5993787"/>
              <a:gd name="connsiteY6" fmla="*/ 2161015 h 6078165"/>
              <a:gd name="connsiteX7" fmla="*/ 223683 w 5993787"/>
              <a:gd name="connsiteY7" fmla="*/ 2244358 h 6078165"/>
              <a:gd name="connsiteX8" fmla="*/ 23658 w 5993787"/>
              <a:gd name="connsiteY8" fmla="*/ 2249121 h 6078165"/>
              <a:gd name="connsiteX9" fmla="*/ 28421 w 5993787"/>
              <a:gd name="connsiteY9" fmla="*/ 2153871 h 6078165"/>
              <a:gd name="connsiteX10" fmla="*/ 228446 w 5993787"/>
              <a:gd name="connsiteY10" fmla="*/ 2149109 h 6078165"/>
              <a:gd name="connsiteX11" fmla="*/ 395133 w 5993787"/>
              <a:gd name="connsiteY11" fmla="*/ 2134821 h 6078165"/>
              <a:gd name="connsiteX12" fmla="*/ 620558 w 5993787"/>
              <a:gd name="connsiteY12" fmla="*/ 2063384 h 6078165"/>
              <a:gd name="connsiteX13" fmla="*/ 796771 w 5993787"/>
              <a:gd name="connsiteY13" fmla="*/ 1877646 h 6078165"/>
              <a:gd name="connsiteX14" fmla="*/ 1020608 w 5993787"/>
              <a:gd name="connsiteY14" fmla="*/ 1529984 h 6078165"/>
              <a:gd name="connsiteX15" fmla="*/ 1246033 w 5993787"/>
              <a:gd name="connsiteY15" fmla="*/ 1264871 h 6078165"/>
              <a:gd name="connsiteX16" fmla="*/ 1438121 w 5993787"/>
              <a:gd name="connsiteY16" fmla="*/ 1077546 h 6078165"/>
              <a:gd name="connsiteX17" fmla="*/ 1709583 w 5993787"/>
              <a:gd name="connsiteY17" fmla="*/ 848946 h 6078165"/>
              <a:gd name="connsiteX18" fmla="*/ 2057246 w 5993787"/>
              <a:gd name="connsiteY18" fmla="*/ 563196 h 6078165"/>
              <a:gd name="connsiteX19" fmla="*/ 2400146 w 5993787"/>
              <a:gd name="connsiteY19" fmla="*/ 263159 h 6078165"/>
              <a:gd name="connsiteX20" fmla="*/ 2685896 w 5993787"/>
              <a:gd name="connsiteY20" fmla="*/ 15509 h 6078165"/>
              <a:gd name="connsiteX21" fmla="*/ 2757333 w 5993787"/>
              <a:gd name="connsiteY21" fmla="*/ 39321 h 6078165"/>
              <a:gd name="connsiteX22" fmla="*/ 2643033 w 5993787"/>
              <a:gd name="connsiteY22" fmla="*/ 148859 h 6078165"/>
              <a:gd name="connsiteX23" fmla="*/ 2514446 w 5993787"/>
              <a:gd name="connsiteY23" fmla="*/ 277446 h 6078165"/>
              <a:gd name="connsiteX24" fmla="*/ 2671608 w 5993787"/>
              <a:gd name="connsiteY24" fmla="*/ 520334 h 6078165"/>
              <a:gd name="connsiteX25" fmla="*/ 2924021 w 5993787"/>
              <a:gd name="connsiteY25" fmla="*/ 829896 h 6078165"/>
              <a:gd name="connsiteX26" fmla="*/ 3247871 w 5993787"/>
              <a:gd name="connsiteY26" fmla="*/ 1201371 h 6078165"/>
              <a:gd name="connsiteX27" fmla="*/ 3500283 w 5993787"/>
              <a:gd name="connsiteY27" fmla="*/ 991821 h 6078165"/>
              <a:gd name="connsiteX28" fmla="*/ 4052733 w 5993787"/>
              <a:gd name="connsiteY28" fmla="*/ 1382346 h 6078165"/>
              <a:gd name="connsiteX29" fmla="*/ 5038570 w 5993787"/>
              <a:gd name="connsiteY29" fmla="*/ 1182322 h 6078165"/>
              <a:gd name="connsiteX30" fmla="*/ 5852958 w 5993787"/>
              <a:gd name="connsiteY30" fmla="*/ 334596 h 6078165"/>
              <a:gd name="connsiteX31" fmla="*/ 5941859 w 5993787"/>
              <a:gd name="connsiteY31" fmla="*/ 286972 h 6078165"/>
              <a:gd name="connsiteX32" fmla="*/ 5986308 w 5993787"/>
              <a:gd name="connsiteY32" fmla="*/ 353640 h 6078165"/>
              <a:gd name="connsiteX33" fmla="*/ 5791045 w 5993787"/>
              <a:gd name="connsiteY33" fmla="*/ 556053 h 6078165"/>
              <a:gd name="connsiteX34" fmla="*/ 5160015 w 5993787"/>
              <a:gd name="connsiteY34" fmla="*/ 1182322 h 6078165"/>
              <a:gd name="connsiteX35" fmla="*/ 3605059 w 5993787"/>
              <a:gd name="connsiteY35" fmla="*/ 2577733 h 6078165"/>
              <a:gd name="connsiteX36" fmla="*/ 3143097 w 5993787"/>
              <a:gd name="connsiteY36" fmla="*/ 2291982 h 6078165"/>
              <a:gd name="connsiteX37" fmla="*/ 3128808 w 5993787"/>
              <a:gd name="connsiteY37" fmla="*/ 1253759 h 6078165"/>
              <a:gd name="connsiteX38" fmla="*/ 2443008 w 5993787"/>
              <a:gd name="connsiteY38" fmla="*/ 429845 h 6078165"/>
              <a:gd name="connsiteX39" fmla="*/ 1900083 w 5993787"/>
              <a:gd name="connsiteY39" fmla="*/ 925145 h 6078165"/>
              <a:gd name="connsiteX40" fmla="*/ 2209646 w 5993787"/>
              <a:gd name="connsiteY40" fmla="*/ 2139583 h 6078165"/>
              <a:gd name="connsiteX41" fmla="*/ 1823884 w 5993787"/>
              <a:gd name="connsiteY41" fmla="*/ 2301509 h 6078165"/>
              <a:gd name="connsiteX42" fmla="*/ 1781022 w 5993787"/>
              <a:gd name="connsiteY42" fmla="*/ 2582495 h 6078165"/>
              <a:gd name="connsiteX43" fmla="*/ 847570 w 5993787"/>
              <a:gd name="connsiteY43" fmla="*/ 2587256 h 6078165"/>
              <a:gd name="connsiteX44" fmla="*/ 847571 w 5993787"/>
              <a:gd name="connsiteY44" fmla="*/ 2391996 h 6078165"/>
              <a:gd name="connsiteX45" fmla="*/ 1690533 w 5993787"/>
              <a:gd name="connsiteY45" fmla="*/ 2387233 h 6078165"/>
              <a:gd name="connsiteX46" fmla="*/ 1904846 w 5993787"/>
              <a:gd name="connsiteY46" fmla="*/ 2158633 h 6078165"/>
              <a:gd name="connsiteX47" fmla="*/ 2033432 w 5993787"/>
              <a:gd name="connsiteY47" fmla="*/ 2077670 h 6078165"/>
              <a:gd name="connsiteX48" fmla="*/ 2047721 w 5993787"/>
              <a:gd name="connsiteY48" fmla="*/ 1772870 h 6078165"/>
              <a:gd name="connsiteX49" fmla="*/ 1985809 w 5993787"/>
              <a:gd name="connsiteY49" fmla="*/ 1506171 h 6078165"/>
              <a:gd name="connsiteX50" fmla="*/ 1438121 w 5993787"/>
              <a:gd name="connsiteY50" fmla="*/ 1677620 h 6078165"/>
              <a:gd name="connsiteX51" fmla="*/ 990445 w 5993787"/>
              <a:gd name="connsiteY51" fmla="*/ 1968133 h 6078165"/>
              <a:gd name="connsiteX52" fmla="*/ 818997 w 5993787"/>
              <a:gd name="connsiteY52" fmla="*/ 2296745 h 6078165"/>
              <a:gd name="connsiteX53" fmla="*/ 666595 w 5993787"/>
              <a:gd name="connsiteY53" fmla="*/ 2982545 h 6078165"/>
              <a:gd name="connsiteX54" fmla="*/ 709459 w 5993787"/>
              <a:gd name="connsiteY54" fmla="*/ 3801695 h 6078165"/>
              <a:gd name="connsiteX55" fmla="*/ 771371 w 5993787"/>
              <a:gd name="connsiteY55" fmla="*/ 4192218 h 6078165"/>
              <a:gd name="connsiteX56" fmla="*/ 795183 w 5993787"/>
              <a:gd name="connsiteY56" fmla="*/ 4606555 h 6078165"/>
              <a:gd name="connsiteX57" fmla="*/ 723745 w 5993787"/>
              <a:gd name="connsiteY57" fmla="*/ 5335218 h 6078165"/>
              <a:gd name="connsiteX58" fmla="*/ 628496 w 5993787"/>
              <a:gd name="connsiteY58" fmla="*/ 5759079 h 6078165"/>
              <a:gd name="connsiteX59" fmla="*/ 990446 w 5993787"/>
              <a:gd name="connsiteY59" fmla="*/ 5801941 h 6078165"/>
              <a:gd name="connsiteX60" fmla="*/ 999971 w 5993787"/>
              <a:gd name="connsiteY60" fmla="*/ 5930529 h 6078165"/>
              <a:gd name="connsiteX61" fmla="*/ 623733 w 5993787"/>
              <a:gd name="connsiteY61" fmla="*/ 5921003 h 6078165"/>
              <a:gd name="connsiteX62" fmla="*/ 599921 w 5993787"/>
              <a:gd name="connsiteY62" fmla="*/ 6078165 h 6078165"/>
              <a:gd name="connsiteX0" fmla="*/ 1061883 w 5965849"/>
              <a:gd name="connsiteY0" fmla="*/ 1763347 h 6078165"/>
              <a:gd name="connsiteX1" fmla="*/ 1285721 w 5965849"/>
              <a:gd name="connsiteY1" fmla="*/ 1487121 h 6078165"/>
              <a:gd name="connsiteX2" fmla="*/ 1488127 w 5965849"/>
              <a:gd name="connsiteY2" fmla="*/ 1237091 h 6078165"/>
              <a:gd name="connsiteX3" fmla="*/ 1341283 w 5965849"/>
              <a:gd name="connsiteY3" fmla="*/ 1301384 h 6078165"/>
              <a:gd name="connsiteX4" fmla="*/ 1088871 w 5965849"/>
              <a:gd name="connsiteY4" fmla="*/ 1604596 h 6078165"/>
              <a:gd name="connsiteX5" fmla="*/ 838840 w 5965849"/>
              <a:gd name="connsiteY5" fmla="*/ 1959402 h 6078165"/>
              <a:gd name="connsiteX6" fmla="*/ 599920 w 5965849"/>
              <a:gd name="connsiteY6" fmla="*/ 2161015 h 6078165"/>
              <a:gd name="connsiteX7" fmla="*/ 223683 w 5965849"/>
              <a:gd name="connsiteY7" fmla="*/ 2244358 h 6078165"/>
              <a:gd name="connsiteX8" fmla="*/ 23658 w 5965849"/>
              <a:gd name="connsiteY8" fmla="*/ 2249121 h 6078165"/>
              <a:gd name="connsiteX9" fmla="*/ 28421 w 5965849"/>
              <a:gd name="connsiteY9" fmla="*/ 2153871 h 6078165"/>
              <a:gd name="connsiteX10" fmla="*/ 228446 w 5965849"/>
              <a:gd name="connsiteY10" fmla="*/ 2149109 h 6078165"/>
              <a:gd name="connsiteX11" fmla="*/ 395133 w 5965849"/>
              <a:gd name="connsiteY11" fmla="*/ 2134821 h 6078165"/>
              <a:gd name="connsiteX12" fmla="*/ 620558 w 5965849"/>
              <a:gd name="connsiteY12" fmla="*/ 2063384 h 6078165"/>
              <a:gd name="connsiteX13" fmla="*/ 796771 w 5965849"/>
              <a:gd name="connsiteY13" fmla="*/ 1877646 h 6078165"/>
              <a:gd name="connsiteX14" fmla="*/ 1020608 w 5965849"/>
              <a:gd name="connsiteY14" fmla="*/ 1529984 h 6078165"/>
              <a:gd name="connsiteX15" fmla="*/ 1246033 w 5965849"/>
              <a:gd name="connsiteY15" fmla="*/ 1264871 h 6078165"/>
              <a:gd name="connsiteX16" fmla="*/ 1438121 w 5965849"/>
              <a:gd name="connsiteY16" fmla="*/ 1077546 h 6078165"/>
              <a:gd name="connsiteX17" fmla="*/ 1709583 w 5965849"/>
              <a:gd name="connsiteY17" fmla="*/ 848946 h 6078165"/>
              <a:gd name="connsiteX18" fmla="*/ 2057246 w 5965849"/>
              <a:gd name="connsiteY18" fmla="*/ 563196 h 6078165"/>
              <a:gd name="connsiteX19" fmla="*/ 2400146 w 5965849"/>
              <a:gd name="connsiteY19" fmla="*/ 263159 h 6078165"/>
              <a:gd name="connsiteX20" fmla="*/ 2685896 w 5965849"/>
              <a:gd name="connsiteY20" fmla="*/ 15509 h 6078165"/>
              <a:gd name="connsiteX21" fmla="*/ 2757333 w 5965849"/>
              <a:gd name="connsiteY21" fmla="*/ 39321 h 6078165"/>
              <a:gd name="connsiteX22" fmla="*/ 2643033 w 5965849"/>
              <a:gd name="connsiteY22" fmla="*/ 148859 h 6078165"/>
              <a:gd name="connsiteX23" fmla="*/ 2514446 w 5965849"/>
              <a:gd name="connsiteY23" fmla="*/ 277446 h 6078165"/>
              <a:gd name="connsiteX24" fmla="*/ 2671608 w 5965849"/>
              <a:gd name="connsiteY24" fmla="*/ 520334 h 6078165"/>
              <a:gd name="connsiteX25" fmla="*/ 2924021 w 5965849"/>
              <a:gd name="connsiteY25" fmla="*/ 829896 h 6078165"/>
              <a:gd name="connsiteX26" fmla="*/ 3247871 w 5965849"/>
              <a:gd name="connsiteY26" fmla="*/ 1201371 h 6078165"/>
              <a:gd name="connsiteX27" fmla="*/ 3500283 w 5965849"/>
              <a:gd name="connsiteY27" fmla="*/ 991821 h 6078165"/>
              <a:gd name="connsiteX28" fmla="*/ 4052733 w 5965849"/>
              <a:gd name="connsiteY28" fmla="*/ 1382346 h 6078165"/>
              <a:gd name="connsiteX29" fmla="*/ 5038570 w 5965849"/>
              <a:gd name="connsiteY29" fmla="*/ 1182322 h 6078165"/>
              <a:gd name="connsiteX30" fmla="*/ 5852958 w 5965849"/>
              <a:gd name="connsiteY30" fmla="*/ 334596 h 6078165"/>
              <a:gd name="connsiteX31" fmla="*/ 5941859 w 5965849"/>
              <a:gd name="connsiteY31" fmla="*/ 286972 h 6078165"/>
              <a:gd name="connsiteX32" fmla="*/ 5952970 w 5965849"/>
              <a:gd name="connsiteY32" fmla="*/ 353640 h 6078165"/>
              <a:gd name="connsiteX33" fmla="*/ 5791045 w 5965849"/>
              <a:gd name="connsiteY33" fmla="*/ 556053 h 6078165"/>
              <a:gd name="connsiteX34" fmla="*/ 5160015 w 5965849"/>
              <a:gd name="connsiteY34" fmla="*/ 1182322 h 6078165"/>
              <a:gd name="connsiteX35" fmla="*/ 3605059 w 5965849"/>
              <a:gd name="connsiteY35" fmla="*/ 2577733 h 6078165"/>
              <a:gd name="connsiteX36" fmla="*/ 3143097 w 5965849"/>
              <a:gd name="connsiteY36" fmla="*/ 2291982 h 6078165"/>
              <a:gd name="connsiteX37" fmla="*/ 3128808 w 5965849"/>
              <a:gd name="connsiteY37" fmla="*/ 1253759 h 6078165"/>
              <a:gd name="connsiteX38" fmla="*/ 2443008 w 5965849"/>
              <a:gd name="connsiteY38" fmla="*/ 429845 h 6078165"/>
              <a:gd name="connsiteX39" fmla="*/ 1900083 w 5965849"/>
              <a:gd name="connsiteY39" fmla="*/ 925145 h 6078165"/>
              <a:gd name="connsiteX40" fmla="*/ 2209646 w 5965849"/>
              <a:gd name="connsiteY40" fmla="*/ 2139583 h 6078165"/>
              <a:gd name="connsiteX41" fmla="*/ 1823884 w 5965849"/>
              <a:gd name="connsiteY41" fmla="*/ 2301509 h 6078165"/>
              <a:gd name="connsiteX42" fmla="*/ 1781022 w 5965849"/>
              <a:gd name="connsiteY42" fmla="*/ 2582495 h 6078165"/>
              <a:gd name="connsiteX43" fmla="*/ 847570 w 5965849"/>
              <a:gd name="connsiteY43" fmla="*/ 2587256 h 6078165"/>
              <a:gd name="connsiteX44" fmla="*/ 847571 w 5965849"/>
              <a:gd name="connsiteY44" fmla="*/ 2391996 h 6078165"/>
              <a:gd name="connsiteX45" fmla="*/ 1690533 w 5965849"/>
              <a:gd name="connsiteY45" fmla="*/ 2387233 h 6078165"/>
              <a:gd name="connsiteX46" fmla="*/ 1904846 w 5965849"/>
              <a:gd name="connsiteY46" fmla="*/ 2158633 h 6078165"/>
              <a:gd name="connsiteX47" fmla="*/ 2033432 w 5965849"/>
              <a:gd name="connsiteY47" fmla="*/ 2077670 h 6078165"/>
              <a:gd name="connsiteX48" fmla="*/ 2047721 w 5965849"/>
              <a:gd name="connsiteY48" fmla="*/ 1772870 h 6078165"/>
              <a:gd name="connsiteX49" fmla="*/ 1985809 w 5965849"/>
              <a:gd name="connsiteY49" fmla="*/ 1506171 h 6078165"/>
              <a:gd name="connsiteX50" fmla="*/ 1438121 w 5965849"/>
              <a:gd name="connsiteY50" fmla="*/ 1677620 h 6078165"/>
              <a:gd name="connsiteX51" fmla="*/ 990445 w 5965849"/>
              <a:gd name="connsiteY51" fmla="*/ 1968133 h 6078165"/>
              <a:gd name="connsiteX52" fmla="*/ 818997 w 5965849"/>
              <a:gd name="connsiteY52" fmla="*/ 2296745 h 6078165"/>
              <a:gd name="connsiteX53" fmla="*/ 666595 w 5965849"/>
              <a:gd name="connsiteY53" fmla="*/ 2982545 h 6078165"/>
              <a:gd name="connsiteX54" fmla="*/ 709459 w 5965849"/>
              <a:gd name="connsiteY54" fmla="*/ 3801695 h 6078165"/>
              <a:gd name="connsiteX55" fmla="*/ 771371 w 5965849"/>
              <a:gd name="connsiteY55" fmla="*/ 4192218 h 6078165"/>
              <a:gd name="connsiteX56" fmla="*/ 795183 w 5965849"/>
              <a:gd name="connsiteY56" fmla="*/ 4606555 h 6078165"/>
              <a:gd name="connsiteX57" fmla="*/ 723745 w 5965849"/>
              <a:gd name="connsiteY57" fmla="*/ 5335218 h 6078165"/>
              <a:gd name="connsiteX58" fmla="*/ 628496 w 5965849"/>
              <a:gd name="connsiteY58" fmla="*/ 5759079 h 6078165"/>
              <a:gd name="connsiteX59" fmla="*/ 990446 w 5965849"/>
              <a:gd name="connsiteY59" fmla="*/ 5801941 h 6078165"/>
              <a:gd name="connsiteX60" fmla="*/ 999971 w 5965849"/>
              <a:gd name="connsiteY60" fmla="*/ 5930529 h 6078165"/>
              <a:gd name="connsiteX61" fmla="*/ 623733 w 5965849"/>
              <a:gd name="connsiteY61" fmla="*/ 5921003 h 6078165"/>
              <a:gd name="connsiteX62" fmla="*/ 599921 w 5965849"/>
              <a:gd name="connsiteY62" fmla="*/ 6078165 h 6078165"/>
              <a:gd name="connsiteX0" fmla="*/ 1061883 w 5965849"/>
              <a:gd name="connsiteY0" fmla="*/ 1763347 h 6078165"/>
              <a:gd name="connsiteX1" fmla="*/ 1285721 w 5965849"/>
              <a:gd name="connsiteY1" fmla="*/ 1487121 h 6078165"/>
              <a:gd name="connsiteX2" fmla="*/ 1488127 w 5965849"/>
              <a:gd name="connsiteY2" fmla="*/ 1237091 h 6078165"/>
              <a:gd name="connsiteX3" fmla="*/ 1341283 w 5965849"/>
              <a:gd name="connsiteY3" fmla="*/ 1301384 h 6078165"/>
              <a:gd name="connsiteX4" fmla="*/ 1088871 w 5965849"/>
              <a:gd name="connsiteY4" fmla="*/ 1604596 h 6078165"/>
              <a:gd name="connsiteX5" fmla="*/ 838840 w 5965849"/>
              <a:gd name="connsiteY5" fmla="*/ 1959402 h 6078165"/>
              <a:gd name="connsiteX6" fmla="*/ 599920 w 5965849"/>
              <a:gd name="connsiteY6" fmla="*/ 2161015 h 6078165"/>
              <a:gd name="connsiteX7" fmla="*/ 223683 w 5965849"/>
              <a:gd name="connsiteY7" fmla="*/ 2244358 h 6078165"/>
              <a:gd name="connsiteX8" fmla="*/ 23658 w 5965849"/>
              <a:gd name="connsiteY8" fmla="*/ 2249121 h 6078165"/>
              <a:gd name="connsiteX9" fmla="*/ 28421 w 5965849"/>
              <a:gd name="connsiteY9" fmla="*/ 2153871 h 6078165"/>
              <a:gd name="connsiteX10" fmla="*/ 228446 w 5965849"/>
              <a:gd name="connsiteY10" fmla="*/ 2149109 h 6078165"/>
              <a:gd name="connsiteX11" fmla="*/ 395133 w 5965849"/>
              <a:gd name="connsiteY11" fmla="*/ 2134821 h 6078165"/>
              <a:gd name="connsiteX12" fmla="*/ 620558 w 5965849"/>
              <a:gd name="connsiteY12" fmla="*/ 2063384 h 6078165"/>
              <a:gd name="connsiteX13" fmla="*/ 796771 w 5965849"/>
              <a:gd name="connsiteY13" fmla="*/ 1877646 h 6078165"/>
              <a:gd name="connsiteX14" fmla="*/ 1020608 w 5965849"/>
              <a:gd name="connsiteY14" fmla="*/ 1529984 h 6078165"/>
              <a:gd name="connsiteX15" fmla="*/ 1246033 w 5965849"/>
              <a:gd name="connsiteY15" fmla="*/ 1264871 h 6078165"/>
              <a:gd name="connsiteX16" fmla="*/ 1438121 w 5965849"/>
              <a:gd name="connsiteY16" fmla="*/ 1077546 h 6078165"/>
              <a:gd name="connsiteX17" fmla="*/ 1709583 w 5965849"/>
              <a:gd name="connsiteY17" fmla="*/ 848946 h 6078165"/>
              <a:gd name="connsiteX18" fmla="*/ 2057246 w 5965849"/>
              <a:gd name="connsiteY18" fmla="*/ 563196 h 6078165"/>
              <a:gd name="connsiteX19" fmla="*/ 2400146 w 5965849"/>
              <a:gd name="connsiteY19" fmla="*/ 263159 h 6078165"/>
              <a:gd name="connsiteX20" fmla="*/ 2685896 w 5965849"/>
              <a:gd name="connsiteY20" fmla="*/ 15509 h 6078165"/>
              <a:gd name="connsiteX21" fmla="*/ 2757333 w 5965849"/>
              <a:gd name="connsiteY21" fmla="*/ 39321 h 6078165"/>
              <a:gd name="connsiteX22" fmla="*/ 2643033 w 5965849"/>
              <a:gd name="connsiteY22" fmla="*/ 148859 h 6078165"/>
              <a:gd name="connsiteX23" fmla="*/ 2514446 w 5965849"/>
              <a:gd name="connsiteY23" fmla="*/ 277446 h 6078165"/>
              <a:gd name="connsiteX24" fmla="*/ 2671608 w 5965849"/>
              <a:gd name="connsiteY24" fmla="*/ 520334 h 6078165"/>
              <a:gd name="connsiteX25" fmla="*/ 2924021 w 5965849"/>
              <a:gd name="connsiteY25" fmla="*/ 829896 h 6078165"/>
              <a:gd name="connsiteX26" fmla="*/ 3247871 w 5965849"/>
              <a:gd name="connsiteY26" fmla="*/ 1201371 h 6078165"/>
              <a:gd name="connsiteX27" fmla="*/ 3500283 w 5965849"/>
              <a:gd name="connsiteY27" fmla="*/ 991821 h 6078165"/>
              <a:gd name="connsiteX28" fmla="*/ 4052733 w 5965849"/>
              <a:gd name="connsiteY28" fmla="*/ 1382346 h 6078165"/>
              <a:gd name="connsiteX29" fmla="*/ 5038570 w 5965849"/>
              <a:gd name="connsiteY29" fmla="*/ 1182322 h 6078165"/>
              <a:gd name="connsiteX30" fmla="*/ 5852958 w 5965849"/>
              <a:gd name="connsiteY30" fmla="*/ 334596 h 6078165"/>
              <a:gd name="connsiteX31" fmla="*/ 5941859 w 5965849"/>
              <a:gd name="connsiteY31" fmla="*/ 286972 h 6078165"/>
              <a:gd name="connsiteX32" fmla="*/ 5952970 w 5965849"/>
              <a:gd name="connsiteY32" fmla="*/ 353640 h 6078165"/>
              <a:gd name="connsiteX33" fmla="*/ 5857720 w 5965849"/>
              <a:gd name="connsiteY33" fmla="*/ 465566 h 6078165"/>
              <a:gd name="connsiteX34" fmla="*/ 5160015 w 5965849"/>
              <a:gd name="connsiteY34" fmla="*/ 1182322 h 6078165"/>
              <a:gd name="connsiteX35" fmla="*/ 3605059 w 5965849"/>
              <a:gd name="connsiteY35" fmla="*/ 2577733 h 6078165"/>
              <a:gd name="connsiteX36" fmla="*/ 3143097 w 5965849"/>
              <a:gd name="connsiteY36" fmla="*/ 2291982 h 6078165"/>
              <a:gd name="connsiteX37" fmla="*/ 3128808 w 5965849"/>
              <a:gd name="connsiteY37" fmla="*/ 1253759 h 6078165"/>
              <a:gd name="connsiteX38" fmla="*/ 2443008 w 5965849"/>
              <a:gd name="connsiteY38" fmla="*/ 429845 h 6078165"/>
              <a:gd name="connsiteX39" fmla="*/ 1900083 w 5965849"/>
              <a:gd name="connsiteY39" fmla="*/ 925145 h 6078165"/>
              <a:gd name="connsiteX40" fmla="*/ 2209646 w 5965849"/>
              <a:gd name="connsiteY40" fmla="*/ 2139583 h 6078165"/>
              <a:gd name="connsiteX41" fmla="*/ 1823884 w 5965849"/>
              <a:gd name="connsiteY41" fmla="*/ 2301509 h 6078165"/>
              <a:gd name="connsiteX42" fmla="*/ 1781022 w 5965849"/>
              <a:gd name="connsiteY42" fmla="*/ 2582495 h 6078165"/>
              <a:gd name="connsiteX43" fmla="*/ 847570 w 5965849"/>
              <a:gd name="connsiteY43" fmla="*/ 2587256 h 6078165"/>
              <a:gd name="connsiteX44" fmla="*/ 847571 w 5965849"/>
              <a:gd name="connsiteY44" fmla="*/ 2391996 h 6078165"/>
              <a:gd name="connsiteX45" fmla="*/ 1690533 w 5965849"/>
              <a:gd name="connsiteY45" fmla="*/ 2387233 h 6078165"/>
              <a:gd name="connsiteX46" fmla="*/ 1904846 w 5965849"/>
              <a:gd name="connsiteY46" fmla="*/ 2158633 h 6078165"/>
              <a:gd name="connsiteX47" fmla="*/ 2033432 w 5965849"/>
              <a:gd name="connsiteY47" fmla="*/ 2077670 h 6078165"/>
              <a:gd name="connsiteX48" fmla="*/ 2047721 w 5965849"/>
              <a:gd name="connsiteY48" fmla="*/ 1772870 h 6078165"/>
              <a:gd name="connsiteX49" fmla="*/ 1985809 w 5965849"/>
              <a:gd name="connsiteY49" fmla="*/ 1506171 h 6078165"/>
              <a:gd name="connsiteX50" fmla="*/ 1438121 w 5965849"/>
              <a:gd name="connsiteY50" fmla="*/ 1677620 h 6078165"/>
              <a:gd name="connsiteX51" fmla="*/ 990445 w 5965849"/>
              <a:gd name="connsiteY51" fmla="*/ 1968133 h 6078165"/>
              <a:gd name="connsiteX52" fmla="*/ 818997 w 5965849"/>
              <a:gd name="connsiteY52" fmla="*/ 2296745 h 6078165"/>
              <a:gd name="connsiteX53" fmla="*/ 666595 w 5965849"/>
              <a:gd name="connsiteY53" fmla="*/ 2982545 h 6078165"/>
              <a:gd name="connsiteX54" fmla="*/ 709459 w 5965849"/>
              <a:gd name="connsiteY54" fmla="*/ 3801695 h 6078165"/>
              <a:gd name="connsiteX55" fmla="*/ 771371 w 5965849"/>
              <a:gd name="connsiteY55" fmla="*/ 4192218 h 6078165"/>
              <a:gd name="connsiteX56" fmla="*/ 795183 w 5965849"/>
              <a:gd name="connsiteY56" fmla="*/ 4606555 h 6078165"/>
              <a:gd name="connsiteX57" fmla="*/ 723745 w 5965849"/>
              <a:gd name="connsiteY57" fmla="*/ 5335218 h 6078165"/>
              <a:gd name="connsiteX58" fmla="*/ 628496 w 5965849"/>
              <a:gd name="connsiteY58" fmla="*/ 5759079 h 6078165"/>
              <a:gd name="connsiteX59" fmla="*/ 990446 w 5965849"/>
              <a:gd name="connsiteY59" fmla="*/ 5801941 h 6078165"/>
              <a:gd name="connsiteX60" fmla="*/ 999971 w 5965849"/>
              <a:gd name="connsiteY60" fmla="*/ 5930529 h 6078165"/>
              <a:gd name="connsiteX61" fmla="*/ 623733 w 5965849"/>
              <a:gd name="connsiteY61" fmla="*/ 5921003 h 6078165"/>
              <a:gd name="connsiteX62" fmla="*/ 599921 w 5965849"/>
              <a:gd name="connsiteY62" fmla="*/ 6078165 h 6078165"/>
              <a:gd name="connsiteX0" fmla="*/ 1061883 w 5965849"/>
              <a:gd name="connsiteY0" fmla="*/ 1763347 h 6078165"/>
              <a:gd name="connsiteX1" fmla="*/ 1285721 w 5965849"/>
              <a:gd name="connsiteY1" fmla="*/ 1487121 h 6078165"/>
              <a:gd name="connsiteX2" fmla="*/ 1488127 w 5965849"/>
              <a:gd name="connsiteY2" fmla="*/ 1237091 h 6078165"/>
              <a:gd name="connsiteX3" fmla="*/ 1341283 w 5965849"/>
              <a:gd name="connsiteY3" fmla="*/ 1301384 h 6078165"/>
              <a:gd name="connsiteX4" fmla="*/ 1088871 w 5965849"/>
              <a:gd name="connsiteY4" fmla="*/ 1604596 h 6078165"/>
              <a:gd name="connsiteX5" fmla="*/ 838840 w 5965849"/>
              <a:gd name="connsiteY5" fmla="*/ 1959402 h 6078165"/>
              <a:gd name="connsiteX6" fmla="*/ 599920 w 5965849"/>
              <a:gd name="connsiteY6" fmla="*/ 2161015 h 6078165"/>
              <a:gd name="connsiteX7" fmla="*/ 223683 w 5965849"/>
              <a:gd name="connsiteY7" fmla="*/ 2244358 h 6078165"/>
              <a:gd name="connsiteX8" fmla="*/ 23658 w 5965849"/>
              <a:gd name="connsiteY8" fmla="*/ 2249121 h 6078165"/>
              <a:gd name="connsiteX9" fmla="*/ 28421 w 5965849"/>
              <a:gd name="connsiteY9" fmla="*/ 2153871 h 6078165"/>
              <a:gd name="connsiteX10" fmla="*/ 228446 w 5965849"/>
              <a:gd name="connsiteY10" fmla="*/ 2149109 h 6078165"/>
              <a:gd name="connsiteX11" fmla="*/ 395133 w 5965849"/>
              <a:gd name="connsiteY11" fmla="*/ 2134821 h 6078165"/>
              <a:gd name="connsiteX12" fmla="*/ 620558 w 5965849"/>
              <a:gd name="connsiteY12" fmla="*/ 2063384 h 6078165"/>
              <a:gd name="connsiteX13" fmla="*/ 796771 w 5965849"/>
              <a:gd name="connsiteY13" fmla="*/ 1877646 h 6078165"/>
              <a:gd name="connsiteX14" fmla="*/ 1020608 w 5965849"/>
              <a:gd name="connsiteY14" fmla="*/ 1529984 h 6078165"/>
              <a:gd name="connsiteX15" fmla="*/ 1246033 w 5965849"/>
              <a:gd name="connsiteY15" fmla="*/ 1264871 h 6078165"/>
              <a:gd name="connsiteX16" fmla="*/ 1438121 w 5965849"/>
              <a:gd name="connsiteY16" fmla="*/ 1077546 h 6078165"/>
              <a:gd name="connsiteX17" fmla="*/ 1709583 w 5965849"/>
              <a:gd name="connsiteY17" fmla="*/ 848946 h 6078165"/>
              <a:gd name="connsiteX18" fmla="*/ 2057246 w 5965849"/>
              <a:gd name="connsiteY18" fmla="*/ 563196 h 6078165"/>
              <a:gd name="connsiteX19" fmla="*/ 2400146 w 5965849"/>
              <a:gd name="connsiteY19" fmla="*/ 263159 h 6078165"/>
              <a:gd name="connsiteX20" fmla="*/ 2685896 w 5965849"/>
              <a:gd name="connsiteY20" fmla="*/ 15509 h 6078165"/>
              <a:gd name="connsiteX21" fmla="*/ 2757333 w 5965849"/>
              <a:gd name="connsiteY21" fmla="*/ 39321 h 6078165"/>
              <a:gd name="connsiteX22" fmla="*/ 2643033 w 5965849"/>
              <a:gd name="connsiteY22" fmla="*/ 148859 h 6078165"/>
              <a:gd name="connsiteX23" fmla="*/ 2514446 w 5965849"/>
              <a:gd name="connsiteY23" fmla="*/ 277446 h 6078165"/>
              <a:gd name="connsiteX24" fmla="*/ 2671608 w 5965849"/>
              <a:gd name="connsiteY24" fmla="*/ 520334 h 6078165"/>
              <a:gd name="connsiteX25" fmla="*/ 2924021 w 5965849"/>
              <a:gd name="connsiteY25" fmla="*/ 829896 h 6078165"/>
              <a:gd name="connsiteX26" fmla="*/ 3247871 w 5965849"/>
              <a:gd name="connsiteY26" fmla="*/ 1201371 h 6078165"/>
              <a:gd name="connsiteX27" fmla="*/ 3500283 w 5965849"/>
              <a:gd name="connsiteY27" fmla="*/ 991821 h 6078165"/>
              <a:gd name="connsiteX28" fmla="*/ 4052733 w 5965849"/>
              <a:gd name="connsiteY28" fmla="*/ 1382346 h 6078165"/>
              <a:gd name="connsiteX29" fmla="*/ 5038570 w 5965849"/>
              <a:gd name="connsiteY29" fmla="*/ 1182322 h 6078165"/>
              <a:gd name="connsiteX30" fmla="*/ 5852958 w 5965849"/>
              <a:gd name="connsiteY30" fmla="*/ 334596 h 6078165"/>
              <a:gd name="connsiteX31" fmla="*/ 5941859 w 5965849"/>
              <a:gd name="connsiteY31" fmla="*/ 286972 h 6078165"/>
              <a:gd name="connsiteX32" fmla="*/ 5952970 w 5965849"/>
              <a:gd name="connsiteY32" fmla="*/ 353640 h 6078165"/>
              <a:gd name="connsiteX33" fmla="*/ 5857720 w 5965849"/>
              <a:gd name="connsiteY33" fmla="*/ 465566 h 6078165"/>
              <a:gd name="connsiteX34" fmla="*/ 5160015 w 5965849"/>
              <a:gd name="connsiteY34" fmla="*/ 1182322 h 6078165"/>
              <a:gd name="connsiteX35" fmla="*/ 3605059 w 5965849"/>
              <a:gd name="connsiteY35" fmla="*/ 2577733 h 6078165"/>
              <a:gd name="connsiteX36" fmla="*/ 3143097 w 5965849"/>
              <a:gd name="connsiteY36" fmla="*/ 2291982 h 6078165"/>
              <a:gd name="connsiteX37" fmla="*/ 3128808 w 5965849"/>
              <a:gd name="connsiteY37" fmla="*/ 1253759 h 6078165"/>
              <a:gd name="connsiteX38" fmla="*/ 2443008 w 5965849"/>
              <a:gd name="connsiteY38" fmla="*/ 429845 h 6078165"/>
              <a:gd name="connsiteX39" fmla="*/ 1900083 w 5965849"/>
              <a:gd name="connsiteY39" fmla="*/ 925145 h 6078165"/>
              <a:gd name="connsiteX40" fmla="*/ 2209646 w 5965849"/>
              <a:gd name="connsiteY40" fmla="*/ 2139583 h 6078165"/>
              <a:gd name="connsiteX41" fmla="*/ 1823884 w 5965849"/>
              <a:gd name="connsiteY41" fmla="*/ 2301509 h 6078165"/>
              <a:gd name="connsiteX42" fmla="*/ 1781022 w 5965849"/>
              <a:gd name="connsiteY42" fmla="*/ 2582495 h 6078165"/>
              <a:gd name="connsiteX43" fmla="*/ 847570 w 5965849"/>
              <a:gd name="connsiteY43" fmla="*/ 2587256 h 6078165"/>
              <a:gd name="connsiteX44" fmla="*/ 847571 w 5965849"/>
              <a:gd name="connsiteY44" fmla="*/ 2391996 h 6078165"/>
              <a:gd name="connsiteX45" fmla="*/ 1690533 w 5965849"/>
              <a:gd name="connsiteY45" fmla="*/ 2387233 h 6078165"/>
              <a:gd name="connsiteX46" fmla="*/ 1904846 w 5965849"/>
              <a:gd name="connsiteY46" fmla="*/ 2158633 h 6078165"/>
              <a:gd name="connsiteX47" fmla="*/ 2033432 w 5965849"/>
              <a:gd name="connsiteY47" fmla="*/ 2077670 h 6078165"/>
              <a:gd name="connsiteX48" fmla="*/ 2047721 w 5965849"/>
              <a:gd name="connsiteY48" fmla="*/ 1772870 h 6078165"/>
              <a:gd name="connsiteX49" fmla="*/ 1985809 w 5965849"/>
              <a:gd name="connsiteY49" fmla="*/ 1506171 h 6078165"/>
              <a:gd name="connsiteX50" fmla="*/ 1438121 w 5965849"/>
              <a:gd name="connsiteY50" fmla="*/ 1677620 h 6078165"/>
              <a:gd name="connsiteX51" fmla="*/ 990445 w 5965849"/>
              <a:gd name="connsiteY51" fmla="*/ 1968133 h 6078165"/>
              <a:gd name="connsiteX52" fmla="*/ 818997 w 5965849"/>
              <a:gd name="connsiteY52" fmla="*/ 2296745 h 6078165"/>
              <a:gd name="connsiteX53" fmla="*/ 666595 w 5965849"/>
              <a:gd name="connsiteY53" fmla="*/ 2982545 h 6078165"/>
              <a:gd name="connsiteX54" fmla="*/ 709459 w 5965849"/>
              <a:gd name="connsiteY54" fmla="*/ 3801695 h 6078165"/>
              <a:gd name="connsiteX55" fmla="*/ 771371 w 5965849"/>
              <a:gd name="connsiteY55" fmla="*/ 4192218 h 6078165"/>
              <a:gd name="connsiteX56" fmla="*/ 795183 w 5965849"/>
              <a:gd name="connsiteY56" fmla="*/ 4606555 h 6078165"/>
              <a:gd name="connsiteX57" fmla="*/ 723745 w 5965849"/>
              <a:gd name="connsiteY57" fmla="*/ 5335218 h 6078165"/>
              <a:gd name="connsiteX58" fmla="*/ 628496 w 5965849"/>
              <a:gd name="connsiteY58" fmla="*/ 5759079 h 6078165"/>
              <a:gd name="connsiteX59" fmla="*/ 990446 w 5965849"/>
              <a:gd name="connsiteY59" fmla="*/ 5801941 h 6078165"/>
              <a:gd name="connsiteX60" fmla="*/ 999971 w 5965849"/>
              <a:gd name="connsiteY60" fmla="*/ 5930529 h 6078165"/>
              <a:gd name="connsiteX61" fmla="*/ 623733 w 5965849"/>
              <a:gd name="connsiteY61" fmla="*/ 5921003 h 6078165"/>
              <a:gd name="connsiteX62" fmla="*/ 599921 w 5965849"/>
              <a:gd name="connsiteY62" fmla="*/ 6078165 h 6078165"/>
              <a:gd name="connsiteX0" fmla="*/ 1061883 w 5965849"/>
              <a:gd name="connsiteY0" fmla="*/ 1763347 h 6078165"/>
              <a:gd name="connsiteX1" fmla="*/ 1285721 w 5965849"/>
              <a:gd name="connsiteY1" fmla="*/ 1487121 h 6078165"/>
              <a:gd name="connsiteX2" fmla="*/ 1488127 w 5965849"/>
              <a:gd name="connsiteY2" fmla="*/ 1237091 h 6078165"/>
              <a:gd name="connsiteX3" fmla="*/ 1341283 w 5965849"/>
              <a:gd name="connsiteY3" fmla="*/ 1301384 h 6078165"/>
              <a:gd name="connsiteX4" fmla="*/ 1088871 w 5965849"/>
              <a:gd name="connsiteY4" fmla="*/ 1604596 h 6078165"/>
              <a:gd name="connsiteX5" fmla="*/ 838840 w 5965849"/>
              <a:gd name="connsiteY5" fmla="*/ 1959402 h 6078165"/>
              <a:gd name="connsiteX6" fmla="*/ 599920 w 5965849"/>
              <a:gd name="connsiteY6" fmla="*/ 2161015 h 6078165"/>
              <a:gd name="connsiteX7" fmla="*/ 223683 w 5965849"/>
              <a:gd name="connsiteY7" fmla="*/ 2244358 h 6078165"/>
              <a:gd name="connsiteX8" fmla="*/ 23658 w 5965849"/>
              <a:gd name="connsiteY8" fmla="*/ 2249121 h 6078165"/>
              <a:gd name="connsiteX9" fmla="*/ 28421 w 5965849"/>
              <a:gd name="connsiteY9" fmla="*/ 2153871 h 6078165"/>
              <a:gd name="connsiteX10" fmla="*/ 228446 w 5965849"/>
              <a:gd name="connsiteY10" fmla="*/ 2149109 h 6078165"/>
              <a:gd name="connsiteX11" fmla="*/ 395133 w 5965849"/>
              <a:gd name="connsiteY11" fmla="*/ 2134821 h 6078165"/>
              <a:gd name="connsiteX12" fmla="*/ 620558 w 5965849"/>
              <a:gd name="connsiteY12" fmla="*/ 2063384 h 6078165"/>
              <a:gd name="connsiteX13" fmla="*/ 796771 w 5965849"/>
              <a:gd name="connsiteY13" fmla="*/ 1877646 h 6078165"/>
              <a:gd name="connsiteX14" fmla="*/ 1020608 w 5965849"/>
              <a:gd name="connsiteY14" fmla="*/ 1529984 h 6078165"/>
              <a:gd name="connsiteX15" fmla="*/ 1246033 w 5965849"/>
              <a:gd name="connsiteY15" fmla="*/ 1264871 h 6078165"/>
              <a:gd name="connsiteX16" fmla="*/ 1438121 w 5965849"/>
              <a:gd name="connsiteY16" fmla="*/ 1077546 h 6078165"/>
              <a:gd name="connsiteX17" fmla="*/ 1709583 w 5965849"/>
              <a:gd name="connsiteY17" fmla="*/ 848946 h 6078165"/>
              <a:gd name="connsiteX18" fmla="*/ 2057246 w 5965849"/>
              <a:gd name="connsiteY18" fmla="*/ 563196 h 6078165"/>
              <a:gd name="connsiteX19" fmla="*/ 2400146 w 5965849"/>
              <a:gd name="connsiteY19" fmla="*/ 263159 h 6078165"/>
              <a:gd name="connsiteX20" fmla="*/ 2685896 w 5965849"/>
              <a:gd name="connsiteY20" fmla="*/ 15509 h 6078165"/>
              <a:gd name="connsiteX21" fmla="*/ 2757333 w 5965849"/>
              <a:gd name="connsiteY21" fmla="*/ 39321 h 6078165"/>
              <a:gd name="connsiteX22" fmla="*/ 2643033 w 5965849"/>
              <a:gd name="connsiteY22" fmla="*/ 148859 h 6078165"/>
              <a:gd name="connsiteX23" fmla="*/ 2514446 w 5965849"/>
              <a:gd name="connsiteY23" fmla="*/ 277446 h 6078165"/>
              <a:gd name="connsiteX24" fmla="*/ 2671608 w 5965849"/>
              <a:gd name="connsiteY24" fmla="*/ 520334 h 6078165"/>
              <a:gd name="connsiteX25" fmla="*/ 2924021 w 5965849"/>
              <a:gd name="connsiteY25" fmla="*/ 829896 h 6078165"/>
              <a:gd name="connsiteX26" fmla="*/ 3247871 w 5965849"/>
              <a:gd name="connsiteY26" fmla="*/ 1201371 h 6078165"/>
              <a:gd name="connsiteX27" fmla="*/ 3500283 w 5965849"/>
              <a:gd name="connsiteY27" fmla="*/ 991821 h 6078165"/>
              <a:gd name="connsiteX28" fmla="*/ 4052733 w 5965849"/>
              <a:gd name="connsiteY28" fmla="*/ 1382346 h 6078165"/>
              <a:gd name="connsiteX29" fmla="*/ 5038570 w 5965849"/>
              <a:gd name="connsiteY29" fmla="*/ 1182322 h 6078165"/>
              <a:gd name="connsiteX30" fmla="*/ 5214783 w 5965849"/>
              <a:gd name="connsiteY30" fmla="*/ 988640 h 6078165"/>
              <a:gd name="connsiteX31" fmla="*/ 5852958 w 5965849"/>
              <a:gd name="connsiteY31" fmla="*/ 334596 h 6078165"/>
              <a:gd name="connsiteX32" fmla="*/ 5941859 w 5965849"/>
              <a:gd name="connsiteY32" fmla="*/ 286972 h 6078165"/>
              <a:gd name="connsiteX33" fmla="*/ 5952970 w 5965849"/>
              <a:gd name="connsiteY33" fmla="*/ 353640 h 6078165"/>
              <a:gd name="connsiteX34" fmla="*/ 5857720 w 5965849"/>
              <a:gd name="connsiteY34" fmla="*/ 465566 h 6078165"/>
              <a:gd name="connsiteX35" fmla="*/ 5160015 w 5965849"/>
              <a:gd name="connsiteY35" fmla="*/ 1182322 h 6078165"/>
              <a:gd name="connsiteX36" fmla="*/ 3605059 w 5965849"/>
              <a:gd name="connsiteY36" fmla="*/ 2577733 h 6078165"/>
              <a:gd name="connsiteX37" fmla="*/ 3143097 w 5965849"/>
              <a:gd name="connsiteY37" fmla="*/ 2291982 h 6078165"/>
              <a:gd name="connsiteX38" fmla="*/ 3128808 w 5965849"/>
              <a:gd name="connsiteY38" fmla="*/ 1253759 h 6078165"/>
              <a:gd name="connsiteX39" fmla="*/ 2443008 w 5965849"/>
              <a:gd name="connsiteY39" fmla="*/ 429845 h 6078165"/>
              <a:gd name="connsiteX40" fmla="*/ 1900083 w 5965849"/>
              <a:gd name="connsiteY40" fmla="*/ 925145 h 6078165"/>
              <a:gd name="connsiteX41" fmla="*/ 2209646 w 5965849"/>
              <a:gd name="connsiteY41" fmla="*/ 2139583 h 6078165"/>
              <a:gd name="connsiteX42" fmla="*/ 1823884 w 5965849"/>
              <a:gd name="connsiteY42" fmla="*/ 2301509 h 6078165"/>
              <a:gd name="connsiteX43" fmla="*/ 1781022 w 5965849"/>
              <a:gd name="connsiteY43" fmla="*/ 2582495 h 6078165"/>
              <a:gd name="connsiteX44" fmla="*/ 847570 w 5965849"/>
              <a:gd name="connsiteY44" fmla="*/ 2587256 h 6078165"/>
              <a:gd name="connsiteX45" fmla="*/ 847571 w 5965849"/>
              <a:gd name="connsiteY45" fmla="*/ 2391996 h 6078165"/>
              <a:gd name="connsiteX46" fmla="*/ 1690533 w 5965849"/>
              <a:gd name="connsiteY46" fmla="*/ 2387233 h 6078165"/>
              <a:gd name="connsiteX47" fmla="*/ 1904846 w 5965849"/>
              <a:gd name="connsiteY47" fmla="*/ 2158633 h 6078165"/>
              <a:gd name="connsiteX48" fmla="*/ 2033432 w 5965849"/>
              <a:gd name="connsiteY48" fmla="*/ 2077670 h 6078165"/>
              <a:gd name="connsiteX49" fmla="*/ 2047721 w 5965849"/>
              <a:gd name="connsiteY49" fmla="*/ 1772870 h 6078165"/>
              <a:gd name="connsiteX50" fmla="*/ 1985809 w 5965849"/>
              <a:gd name="connsiteY50" fmla="*/ 1506171 h 6078165"/>
              <a:gd name="connsiteX51" fmla="*/ 1438121 w 5965849"/>
              <a:gd name="connsiteY51" fmla="*/ 1677620 h 6078165"/>
              <a:gd name="connsiteX52" fmla="*/ 990445 w 5965849"/>
              <a:gd name="connsiteY52" fmla="*/ 1968133 h 6078165"/>
              <a:gd name="connsiteX53" fmla="*/ 818997 w 5965849"/>
              <a:gd name="connsiteY53" fmla="*/ 2296745 h 6078165"/>
              <a:gd name="connsiteX54" fmla="*/ 666595 w 5965849"/>
              <a:gd name="connsiteY54" fmla="*/ 2982545 h 6078165"/>
              <a:gd name="connsiteX55" fmla="*/ 709459 w 5965849"/>
              <a:gd name="connsiteY55" fmla="*/ 3801695 h 6078165"/>
              <a:gd name="connsiteX56" fmla="*/ 771371 w 5965849"/>
              <a:gd name="connsiteY56" fmla="*/ 4192218 h 6078165"/>
              <a:gd name="connsiteX57" fmla="*/ 795183 w 5965849"/>
              <a:gd name="connsiteY57" fmla="*/ 4606555 h 6078165"/>
              <a:gd name="connsiteX58" fmla="*/ 723745 w 5965849"/>
              <a:gd name="connsiteY58" fmla="*/ 5335218 h 6078165"/>
              <a:gd name="connsiteX59" fmla="*/ 628496 w 5965849"/>
              <a:gd name="connsiteY59" fmla="*/ 5759079 h 6078165"/>
              <a:gd name="connsiteX60" fmla="*/ 990446 w 5965849"/>
              <a:gd name="connsiteY60" fmla="*/ 5801941 h 6078165"/>
              <a:gd name="connsiteX61" fmla="*/ 999971 w 5965849"/>
              <a:gd name="connsiteY61" fmla="*/ 5930529 h 6078165"/>
              <a:gd name="connsiteX62" fmla="*/ 623733 w 5965849"/>
              <a:gd name="connsiteY62" fmla="*/ 5921003 h 6078165"/>
              <a:gd name="connsiteX63" fmla="*/ 599921 w 5965849"/>
              <a:gd name="connsiteY63" fmla="*/ 6078165 h 6078165"/>
              <a:gd name="connsiteX0" fmla="*/ 1061883 w 5965849"/>
              <a:gd name="connsiteY0" fmla="*/ 1763347 h 6078165"/>
              <a:gd name="connsiteX1" fmla="*/ 1285721 w 5965849"/>
              <a:gd name="connsiteY1" fmla="*/ 1487121 h 6078165"/>
              <a:gd name="connsiteX2" fmla="*/ 1488127 w 5965849"/>
              <a:gd name="connsiteY2" fmla="*/ 1237091 h 6078165"/>
              <a:gd name="connsiteX3" fmla="*/ 1341283 w 5965849"/>
              <a:gd name="connsiteY3" fmla="*/ 1301384 h 6078165"/>
              <a:gd name="connsiteX4" fmla="*/ 1088871 w 5965849"/>
              <a:gd name="connsiteY4" fmla="*/ 1604596 h 6078165"/>
              <a:gd name="connsiteX5" fmla="*/ 838840 w 5965849"/>
              <a:gd name="connsiteY5" fmla="*/ 1959402 h 6078165"/>
              <a:gd name="connsiteX6" fmla="*/ 599920 w 5965849"/>
              <a:gd name="connsiteY6" fmla="*/ 2161015 h 6078165"/>
              <a:gd name="connsiteX7" fmla="*/ 223683 w 5965849"/>
              <a:gd name="connsiteY7" fmla="*/ 2244358 h 6078165"/>
              <a:gd name="connsiteX8" fmla="*/ 23658 w 5965849"/>
              <a:gd name="connsiteY8" fmla="*/ 2249121 h 6078165"/>
              <a:gd name="connsiteX9" fmla="*/ 28421 w 5965849"/>
              <a:gd name="connsiteY9" fmla="*/ 2153871 h 6078165"/>
              <a:gd name="connsiteX10" fmla="*/ 228446 w 5965849"/>
              <a:gd name="connsiteY10" fmla="*/ 2149109 h 6078165"/>
              <a:gd name="connsiteX11" fmla="*/ 395133 w 5965849"/>
              <a:gd name="connsiteY11" fmla="*/ 2134821 h 6078165"/>
              <a:gd name="connsiteX12" fmla="*/ 620558 w 5965849"/>
              <a:gd name="connsiteY12" fmla="*/ 2063384 h 6078165"/>
              <a:gd name="connsiteX13" fmla="*/ 796771 w 5965849"/>
              <a:gd name="connsiteY13" fmla="*/ 1877646 h 6078165"/>
              <a:gd name="connsiteX14" fmla="*/ 1020608 w 5965849"/>
              <a:gd name="connsiteY14" fmla="*/ 1529984 h 6078165"/>
              <a:gd name="connsiteX15" fmla="*/ 1246033 w 5965849"/>
              <a:gd name="connsiteY15" fmla="*/ 1264871 h 6078165"/>
              <a:gd name="connsiteX16" fmla="*/ 1438121 w 5965849"/>
              <a:gd name="connsiteY16" fmla="*/ 1077546 h 6078165"/>
              <a:gd name="connsiteX17" fmla="*/ 1709583 w 5965849"/>
              <a:gd name="connsiteY17" fmla="*/ 848946 h 6078165"/>
              <a:gd name="connsiteX18" fmla="*/ 2057246 w 5965849"/>
              <a:gd name="connsiteY18" fmla="*/ 563196 h 6078165"/>
              <a:gd name="connsiteX19" fmla="*/ 2400146 w 5965849"/>
              <a:gd name="connsiteY19" fmla="*/ 263159 h 6078165"/>
              <a:gd name="connsiteX20" fmla="*/ 2685896 w 5965849"/>
              <a:gd name="connsiteY20" fmla="*/ 15509 h 6078165"/>
              <a:gd name="connsiteX21" fmla="*/ 2757333 w 5965849"/>
              <a:gd name="connsiteY21" fmla="*/ 39321 h 6078165"/>
              <a:gd name="connsiteX22" fmla="*/ 2643033 w 5965849"/>
              <a:gd name="connsiteY22" fmla="*/ 148859 h 6078165"/>
              <a:gd name="connsiteX23" fmla="*/ 2514446 w 5965849"/>
              <a:gd name="connsiteY23" fmla="*/ 277446 h 6078165"/>
              <a:gd name="connsiteX24" fmla="*/ 2671608 w 5965849"/>
              <a:gd name="connsiteY24" fmla="*/ 520334 h 6078165"/>
              <a:gd name="connsiteX25" fmla="*/ 2924021 w 5965849"/>
              <a:gd name="connsiteY25" fmla="*/ 829896 h 6078165"/>
              <a:gd name="connsiteX26" fmla="*/ 3247871 w 5965849"/>
              <a:gd name="connsiteY26" fmla="*/ 1201371 h 6078165"/>
              <a:gd name="connsiteX27" fmla="*/ 3500283 w 5965849"/>
              <a:gd name="connsiteY27" fmla="*/ 991821 h 6078165"/>
              <a:gd name="connsiteX28" fmla="*/ 4052733 w 5965849"/>
              <a:gd name="connsiteY28" fmla="*/ 1382346 h 6078165"/>
              <a:gd name="connsiteX29" fmla="*/ 4921095 w 5965849"/>
              <a:gd name="connsiteY29" fmla="*/ 1217247 h 6078165"/>
              <a:gd name="connsiteX30" fmla="*/ 5214783 w 5965849"/>
              <a:gd name="connsiteY30" fmla="*/ 988640 h 6078165"/>
              <a:gd name="connsiteX31" fmla="*/ 5852958 w 5965849"/>
              <a:gd name="connsiteY31" fmla="*/ 334596 h 6078165"/>
              <a:gd name="connsiteX32" fmla="*/ 5941859 w 5965849"/>
              <a:gd name="connsiteY32" fmla="*/ 286972 h 6078165"/>
              <a:gd name="connsiteX33" fmla="*/ 5952970 w 5965849"/>
              <a:gd name="connsiteY33" fmla="*/ 353640 h 6078165"/>
              <a:gd name="connsiteX34" fmla="*/ 5857720 w 5965849"/>
              <a:gd name="connsiteY34" fmla="*/ 465566 h 6078165"/>
              <a:gd name="connsiteX35" fmla="*/ 5160015 w 5965849"/>
              <a:gd name="connsiteY35" fmla="*/ 1182322 h 6078165"/>
              <a:gd name="connsiteX36" fmla="*/ 3605059 w 5965849"/>
              <a:gd name="connsiteY36" fmla="*/ 2577733 h 6078165"/>
              <a:gd name="connsiteX37" fmla="*/ 3143097 w 5965849"/>
              <a:gd name="connsiteY37" fmla="*/ 2291982 h 6078165"/>
              <a:gd name="connsiteX38" fmla="*/ 3128808 w 5965849"/>
              <a:gd name="connsiteY38" fmla="*/ 1253759 h 6078165"/>
              <a:gd name="connsiteX39" fmla="*/ 2443008 w 5965849"/>
              <a:gd name="connsiteY39" fmla="*/ 429845 h 6078165"/>
              <a:gd name="connsiteX40" fmla="*/ 1900083 w 5965849"/>
              <a:gd name="connsiteY40" fmla="*/ 925145 h 6078165"/>
              <a:gd name="connsiteX41" fmla="*/ 2209646 w 5965849"/>
              <a:gd name="connsiteY41" fmla="*/ 2139583 h 6078165"/>
              <a:gd name="connsiteX42" fmla="*/ 1823884 w 5965849"/>
              <a:gd name="connsiteY42" fmla="*/ 2301509 h 6078165"/>
              <a:gd name="connsiteX43" fmla="*/ 1781022 w 5965849"/>
              <a:gd name="connsiteY43" fmla="*/ 2582495 h 6078165"/>
              <a:gd name="connsiteX44" fmla="*/ 847570 w 5965849"/>
              <a:gd name="connsiteY44" fmla="*/ 2587256 h 6078165"/>
              <a:gd name="connsiteX45" fmla="*/ 847571 w 5965849"/>
              <a:gd name="connsiteY45" fmla="*/ 2391996 h 6078165"/>
              <a:gd name="connsiteX46" fmla="*/ 1690533 w 5965849"/>
              <a:gd name="connsiteY46" fmla="*/ 2387233 h 6078165"/>
              <a:gd name="connsiteX47" fmla="*/ 1904846 w 5965849"/>
              <a:gd name="connsiteY47" fmla="*/ 2158633 h 6078165"/>
              <a:gd name="connsiteX48" fmla="*/ 2033432 w 5965849"/>
              <a:gd name="connsiteY48" fmla="*/ 2077670 h 6078165"/>
              <a:gd name="connsiteX49" fmla="*/ 2047721 w 5965849"/>
              <a:gd name="connsiteY49" fmla="*/ 1772870 h 6078165"/>
              <a:gd name="connsiteX50" fmla="*/ 1985809 w 5965849"/>
              <a:gd name="connsiteY50" fmla="*/ 1506171 h 6078165"/>
              <a:gd name="connsiteX51" fmla="*/ 1438121 w 5965849"/>
              <a:gd name="connsiteY51" fmla="*/ 1677620 h 6078165"/>
              <a:gd name="connsiteX52" fmla="*/ 990445 w 5965849"/>
              <a:gd name="connsiteY52" fmla="*/ 1968133 h 6078165"/>
              <a:gd name="connsiteX53" fmla="*/ 818997 w 5965849"/>
              <a:gd name="connsiteY53" fmla="*/ 2296745 h 6078165"/>
              <a:gd name="connsiteX54" fmla="*/ 666595 w 5965849"/>
              <a:gd name="connsiteY54" fmla="*/ 2982545 h 6078165"/>
              <a:gd name="connsiteX55" fmla="*/ 709459 w 5965849"/>
              <a:gd name="connsiteY55" fmla="*/ 3801695 h 6078165"/>
              <a:gd name="connsiteX56" fmla="*/ 771371 w 5965849"/>
              <a:gd name="connsiteY56" fmla="*/ 4192218 h 6078165"/>
              <a:gd name="connsiteX57" fmla="*/ 795183 w 5965849"/>
              <a:gd name="connsiteY57" fmla="*/ 4606555 h 6078165"/>
              <a:gd name="connsiteX58" fmla="*/ 723745 w 5965849"/>
              <a:gd name="connsiteY58" fmla="*/ 5335218 h 6078165"/>
              <a:gd name="connsiteX59" fmla="*/ 628496 w 5965849"/>
              <a:gd name="connsiteY59" fmla="*/ 5759079 h 6078165"/>
              <a:gd name="connsiteX60" fmla="*/ 990446 w 5965849"/>
              <a:gd name="connsiteY60" fmla="*/ 5801941 h 6078165"/>
              <a:gd name="connsiteX61" fmla="*/ 999971 w 5965849"/>
              <a:gd name="connsiteY61" fmla="*/ 5930529 h 6078165"/>
              <a:gd name="connsiteX62" fmla="*/ 623733 w 5965849"/>
              <a:gd name="connsiteY62" fmla="*/ 5921003 h 6078165"/>
              <a:gd name="connsiteX63" fmla="*/ 599921 w 5965849"/>
              <a:gd name="connsiteY63" fmla="*/ 6078165 h 6078165"/>
              <a:gd name="connsiteX0" fmla="*/ 1061883 w 5965849"/>
              <a:gd name="connsiteY0" fmla="*/ 1763347 h 6078165"/>
              <a:gd name="connsiteX1" fmla="*/ 1285721 w 5965849"/>
              <a:gd name="connsiteY1" fmla="*/ 1487121 h 6078165"/>
              <a:gd name="connsiteX2" fmla="*/ 1488127 w 5965849"/>
              <a:gd name="connsiteY2" fmla="*/ 1237091 h 6078165"/>
              <a:gd name="connsiteX3" fmla="*/ 1341283 w 5965849"/>
              <a:gd name="connsiteY3" fmla="*/ 1301384 h 6078165"/>
              <a:gd name="connsiteX4" fmla="*/ 1088871 w 5965849"/>
              <a:gd name="connsiteY4" fmla="*/ 1604596 h 6078165"/>
              <a:gd name="connsiteX5" fmla="*/ 838840 w 5965849"/>
              <a:gd name="connsiteY5" fmla="*/ 1959402 h 6078165"/>
              <a:gd name="connsiteX6" fmla="*/ 599920 w 5965849"/>
              <a:gd name="connsiteY6" fmla="*/ 2161015 h 6078165"/>
              <a:gd name="connsiteX7" fmla="*/ 223683 w 5965849"/>
              <a:gd name="connsiteY7" fmla="*/ 2244358 h 6078165"/>
              <a:gd name="connsiteX8" fmla="*/ 23658 w 5965849"/>
              <a:gd name="connsiteY8" fmla="*/ 2249121 h 6078165"/>
              <a:gd name="connsiteX9" fmla="*/ 28421 w 5965849"/>
              <a:gd name="connsiteY9" fmla="*/ 2153871 h 6078165"/>
              <a:gd name="connsiteX10" fmla="*/ 228446 w 5965849"/>
              <a:gd name="connsiteY10" fmla="*/ 2149109 h 6078165"/>
              <a:gd name="connsiteX11" fmla="*/ 395133 w 5965849"/>
              <a:gd name="connsiteY11" fmla="*/ 2134821 h 6078165"/>
              <a:gd name="connsiteX12" fmla="*/ 620558 w 5965849"/>
              <a:gd name="connsiteY12" fmla="*/ 2063384 h 6078165"/>
              <a:gd name="connsiteX13" fmla="*/ 796771 w 5965849"/>
              <a:gd name="connsiteY13" fmla="*/ 1877646 h 6078165"/>
              <a:gd name="connsiteX14" fmla="*/ 1020608 w 5965849"/>
              <a:gd name="connsiteY14" fmla="*/ 1529984 h 6078165"/>
              <a:gd name="connsiteX15" fmla="*/ 1246033 w 5965849"/>
              <a:gd name="connsiteY15" fmla="*/ 1264871 h 6078165"/>
              <a:gd name="connsiteX16" fmla="*/ 1438121 w 5965849"/>
              <a:gd name="connsiteY16" fmla="*/ 1077546 h 6078165"/>
              <a:gd name="connsiteX17" fmla="*/ 1709583 w 5965849"/>
              <a:gd name="connsiteY17" fmla="*/ 848946 h 6078165"/>
              <a:gd name="connsiteX18" fmla="*/ 2057246 w 5965849"/>
              <a:gd name="connsiteY18" fmla="*/ 563196 h 6078165"/>
              <a:gd name="connsiteX19" fmla="*/ 2400146 w 5965849"/>
              <a:gd name="connsiteY19" fmla="*/ 263159 h 6078165"/>
              <a:gd name="connsiteX20" fmla="*/ 2685896 w 5965849"/>
              <a:gd name="connsiteY20" fmla="*/ 15509 h 6078165"/>
              <a:gd name="connsiteX21" fmla="*/ 2757333 w 5965849"/>
              <a:gd name="connsiteY21" fmla="*/ 39321 h 6078165"/>
              <a:gd name="connsiteX22" fmla="*/ 2643033 w 5965849"/>
              <a:gd name="connsiteY22" fmla="*/ 148859 h 6078165"/>
              <a:gd name="connsiteX23" fmla="*/ 2514446 w 5965849"/>
              <a:gd name="connsiteY23" fmla="*/ 277446 h 6078165"/>
              <a:gd name="connsiteX24" fmla="*/ 2671608 w 5965849"/>
              <a:gd name="connsiteY24" fmla="*/ 520334 h 6078165"/>
              <a:gd name="connsiteX25" fmla="*/ 2924021 w 5965849"/>
              <a:gd name="connsiteY25" fmla="*/ 829896 h 6078165"/>
              <a:gd name="connsiteX26" fmla="*/ 3247871 w 5965849"/>
              <a:gd name="connsiteY26" fmla="*/ 1201371 h 6078165"/>
              <a:gd name="connsiteX27" fmla="*/ 3500283 w 5965849"/>
              <a:gd name="connsiteY27" fmla="*/ 991821 h 6078165"/>
              <a:gd name="connsiteX28" fmla="*/ 4052733 w 5965849"/>
              <a:gd name="connsiteY28" fmla="*/ 1382346 h 6078165"/>
              <a:gd name="connsiteX29" fmla="*/ 4921095 w 5965849"/>
              <a:gd name="connsiteY29" fmla="*/ 1217247 h 6078165"/>
              <a:gd name="connsiteX30" fmla="*/ 4903633 w 5965849"/>
              <a:gd name="connsiteY30" fmla="*/ 579065 h 6078165"/>
              <a:gd name="connsiteX31" fmla="*/ 5852958 w 5965849"/>
              <a:gd name="connsiteY31" fmla="*/ 334596 h 6078165"/>
              <a:gd name="connsiteX32" fmla="*/ 5941859 w 5965849"/>
              <a:gd name="connsiteY32" fmla="*/ 286972 h 6078165"/>
              <a:gd name="connsiteX33" fmla="*/ 5952970 w 5965849"/>
              <a:gd name="connsiteY33" fmla="*/ 353640 h 6078165"/>
              <a:gd name="connsiteX34" fmla="*/ 5857720 w 5965849"/>
              <a:gd name="connsiteY34" fmla="*/ 465566 h 6078165"/>
              <a:gd name="connsiteX35" fmla="*/ 5160015 w 5965849"/>
              <a:gd name="connsiteY35" fmla="*/ 1182322 h 6078165"/>
              <a:gd name="connsiteX36" fmla="*/ 3605059 w 5965849"/>
              <a:gd name="connsiteY36" fmla="*/ 2577733 h 6078165"/>
              <a:gd name="connsiteX37" fmla="*/ 3143097 w 5965849"/>
              <a:gd name="connsiteY37" fmla="*/ 2291982 h 6078165"/>
              <a:gd name="connsiteX38" fmla="*/ 3128808 w 5965849"/>
              <a:gd name="connsiteY38" fmla="*/ 1253759 h 6078165"/>
              <a:gd name="connsiteX39" fmla="*/ 2443008 w 5965849"/>
              <a:gd name="connsiteY39" fmla="*/ 429845 h 6078165"/>
              <a:gd name="connsiteX40" fmla="*/ 1900083 w 5965849"/>
              <a:gd name="connsiteY40" fmla="*/ 925145 h 6078165"/>
              <a:gd name="connsiteX41" fmla="*/ 2209646 w 5965849"/>
              <a:gd name="connsiteY41" fmla="*/ 2139583 h 6078165"/>
              <a:gd name="connsiteX42" fmla="*/ 1823884 w 5965849"/>
              <a:gd name="connsiteY42" fmla="*/ 2301509 h 6078165"/>
              <a:gd name="connsiteX43" fmla="*/ 1781022 w 5965849"/>
              <a:gd name="connsiteY43" fmla="*/ 2582495 h 6078165"/>
              <a:gd name="connsiteX44" fmla="*/ 847570 w 5965849"/>
              <a:gd name="connsiteY44" fmla="*/ 2587256 h 6078165"/>
              <a:gd name="connsiteX45" fmla="*/ 847571 w 5965849"/>
              <a:gd name="connsiteY45" fmla="*/ 2391996 h 6078165"/>
              <a:gd name="connsiteX46" fmla="*/ 1690533 w 5965849"/>
              <a:gd name="connsiteY46" fmla="*/ 2387233 h 6078165"/>
              <a:gd name="connsiteX47" fmla="*/ 1904846 w 5965849"/>
              <a:gd name="connsiteY47" fmla="*/ 2158633 h 6078165"/>
              <a:gd name="connsiteX48" fmla="*/ 2033432 w 5965849"/>
              <a:gd name="connsiteY48" fmla="*/ 2077670 h 6078165"/>
              <a:gd name="connsiteX49" fmla="*/ 2047721 w 5965849"/>
              <a:gd name="connsiteY49" fmla="*/ 1772870 h 6078165"/>
              <a:gd name="connsiteX50" fmla="*/ 1985809 w 5965849"/>
              <a:gd name="connsiteY50" fmla="*/ 1506171 h 6078165"/>
              <a:gd name="connsiteX51" fmla="*/ 1438121 w 5965849"/>
              <a:gd name="connsiteY51" fmla="*/ 1677620 h 6078165"/>
              <a:gd name="connsiteX52" fmla="*/ 990445 w 5965849"/>
              <a:gd name="connsiteY52" fmla="*/ 1968133 h 6078165"/>
              <a:gd name="connsiteX53" fmla="*/ 818997 w 5965849"/>
              <a:gd name="connsiteY53" fmla="*/ 2296745 h 6078165"/>
              <a:gd name="connsiteX54" fmla="*/ 666595 w 5965849"/>
              <a:gd name="connsiteY54" fmla="*/ 2982545 h 6078165"/>
              <a:gd name="connsiteX55" fmla="*/ 709459 w 5965849"/>
              <a:gd name="connsiteY55" fmla="*/ 3801695 h 6078165"/>
              <a:gd name="connsiteX56" fmla="*/ 771371 w 5965849"/>
              <a:gd name="connsiteY56" fmla="*/ 4192218 h 6078165"/>
              <a:gd name="connsiteX57" fmla="*/ 795183 w 5965849"/>
              <a:gd name="connsiteY57" fmla="*/ 4606555 h 6078165"/>
              <a:gd name="connsiteX58" fmla="*/ 723745 w 5965849"/>
              <a:gd name="connsiteY58" fmla="*/ 5335218 h 6078165"/>
              <a:gd name="connsiteX59" fmla="*/ 628496 w 5965849"/>
              <a:gd name="connsiteY59" fmla="*/ 5759079 h 6078165"/>
              <a:gd name="connsiteX60" fmla="*/ 990446 w 5965849"/>
              <a:gd name="connsiteY60" fmla="*/ 5801941 h 6078165"/>
              <a:gd name="connsiteX61" fmla="*/ 999971 w 5965849"/>
              <a:gd name="connsiteY61" fmla="*/ 5930529 h 6078165"/>
              <a:gd name="connsiteX62" fmla="*/ 623733 w 5965849"/>
              <a:gd name="connsiteY62" fmla="*/ 5921003 h 6078165"/>
              <a:gd name="connsiteX63" fmla="*/ 599921 w 5965849"/>
              <a:gd name="connsiteY63" fmla="*/ 6078165 h 6078165"/>
              <a:gd name="connsiteX0" fmla="*/ 1061883 w 5965849"/>
              <a:gd name="connsiteY0" fmla="*/ 1763347 h 6078165"/>
              <a:gd name="connsiteX1" fmla="*/ 1285721 w 5965849"/>
              <a:gd name="connsiteY1" fmla="*/ 1487121 h 6078165"/>
              <a:gd name="connsiteX2" fmla="*/ 1488127 w 5965849"/>
              <a:gd name="connsiteY2" fmla="*/ 1237091 h 6078165"/>
              <a:gd name="connsiteX3" fmla="*/ 1341283 w 5965849"/>
              <a:gd name="connsiteY3" fmla="*/ 1301384 h 6078165"/>
              <a:gd name="connsiteX4" fmla="*/ 1088871 w 5965849"/>
              <a:gd name="connsiteY4" fmla="*/ 1604596 h 6078165"/>
              <a:gd name="connsiteX5" fmla="*/ 838840 w 5965849"/>
              <a:gd name="connsiteY5" fmla="*/ 1959402 h 6078165"/>
              <a:gd name="connsiteX6" fmla="*/ 599920 w 5965849"/>
              <a:gd name="connsiteY6" fmla="*/ 2161015 h 6078165"/>
              <a:gd name="connsiteX7" fmla="*/ 223683 w 5965849"/>
              <a:gd name="connsiteY7" fmla="*/ 2244358 h 6078165"/>
              <a:gd name="connsiteX8" fmla="*/ 23658 w 5965849"/>
              <a:gd name="connsiteY8" fmla="*/ 2249121 h 6078165"/>
              <a:gd name="connsiteX9" fmla="*/ 28421 w 5965849"/>
              <a:gd name="connsiteY9" fmla="*/ 2153871 h 6078165"/>
              <a:gd name="connsiteX10" fmla="*/ 228446 w 5965849"/>
              <a:gd name="connsiteY10" fmla="*/ 2149109 h 6078165"/>
              <a:gd name="connsiteX11" fmla="*/ 395133 w 5965849"/>
              <a:gd name="connsiteY11" fmla="*/ 2134821 h 6078165"/>
              <a:gd name="connsiteX12" fmla="*/ 620558 w 5965849"/>
              <a:gd name="connsiteY12" fmla="*/ 2063384 h 6078165"/>
              <a:gd name="connsiteX13" fmla="*/ 796771 w 5965849"/>
              <a:gd name="connsiteY13" fmla="*/ 1877646 h 6078165"/>
              <a:gd name="connsiteX14" fmla="*/ 1020608 w 5965849"/>
              <a:gd name="connsiteY14" fmla="*/ 1529984 h 6078165"/>
              <a:gd name="connsiteX15" fmla="*/ 1246033 w 5965849"/>
              <a:gd name="connsiteY15" fmla="*/ 1264871 h 6078165"/>
              <a:gd name="connsiteX16" fmla="*/ 1438121 w 5965849"/>
              <a:gd name="connsiteY16" fmla="*/ 1077546 h 6078165"/>
              <a:gd name="connsiteX17" fmla="*/ 1709583 w 5965849"/>
              <a:gd name="connsiteY17" fmla="*/ 848946 h 6078165"/>
              <a:gd name="connsiteX18" fmla="*/ 2057246 w 5965849"/>
              <a:gd name="connsiteY18" fmla="*/ 563196 h 6078165"/>
              <a:gd name="connsiteX19" fmla="*/ 2400146 w 5965849"/>
              <a:gd name="connsiteY19" fmla="*/ 263159 h 6078165"/>
              <a:gd name="connsiteX20" fmla="*/ 2685896 w 5965849"/>
              <a:gd name="connsiteY20" fmla="*/ 15509 h 6078165"/>
              <a:gd name="connsiteX21" fmla="*/ 2757333 w 5965849"/>
              <a:gd name="connsiteY21" fmla="*/ 39321 h 6078165"/>
              <a:gd name="connsiteX22" fmla="*/ 2643033 w 5965849"/>
              <a:gd name="connsiteY22" fmla="*/ 148859 h 6078165"/>
              <a:gd name="connsiteX23" fmla="*/ 2514446 w 5965849"/>
              <a:gd name="connsiteY23" fmla="*/ 277446 h 6078165"/>
              <a:gd name="connsiteX24" fmla="*/ 2671608 w 5965849"/>
              <a:gd name="connsiteY24" fmla="*/ 520334 h 6078165"/>
              <a:gd name="connsiteX25" fmla="*/ 2924021 w 5965849"/>
              <a:gd name="connsiteY25" fmla="*/ 829896 h 6078165"/>
              <a:gd name="connsiteX26" fmla="*/ 3247871 w 5965849"/>
              <a:gd name="connsiteY26" fmla="*/ 1201371 h 6078165"/>
              <a:gd name="connsiteX27" fmla="*/ 3500283 w 5965849"/>
              <a:gd name="connsiteY27" fmla="*/ 991821 h 6078165"/>
              <a:gd name="connsiteX28" fmla="*/ 4052733 w 5965849"/>
              <a:gd name="connsiteY28" fmla="*/ 1382346 h 6078165"/>
              <a:gd name="connsiteX29" fmla="*/ 4921095 w 5965849"/>
              <a:gd name="connsiteY29" fmla="*/ 1217247 h 6078165"/>
              <a:gd name="connsiteX30" fmla="*/ 4903633 w 5965849"/>
              <a:gd name="connsiteY30" fmla="*/ 579065 h 6078165"/>
              <a:gd name="connsiteX31" fmla="*/ 5033808 w 5965849"/>
              <a:gd name="connsiteY31" fmla="*/ 540965 h 6078165"/>
              <a:gd name="connsiteX32" fmla="*/ 5852958 w 5965849"/>
              <a:gd name="connsiteY32" fmla="*/ 334596 h 6078165"/>
              <a:gd name="connsiteX33" fmla="*/ 5941859 w 5965849"/>
              <a:gd name="connsiteY33" fmla="*/ 286972 h 6078165"/>
              <a:gd name="connsiteX34" fmla="*/ 5952970 w 5965849"/>
              <a:gd name="connsiteY34" fmla="*/ 353640 h 6078165"/>
              <a:gd name="connsiteX35" fmla="*/ 5857720 w 5965849"/>
              <a:gd name="connsiteY35" fmla="*/ 465566 h 6078165"/>
              <a:gd name="connsiteX36" fmla="*/ 5160015 w 5965849"/>
              <a:gd name="connsiteY36" fmla="*/ 1182322 h 6078165"/>
              <a:gd name="connsiteX37" fmla="*/ 3605059 w 5965849"/>
              <a:gd name="connsiteY37" fmla="*/ 2577733 h 6078165"/>
              <a:gd name="connsiteX38" fmla="*/ 3143097 w 5965849"/>
              <a:gd name="connsiteY38" fmla="*/ 2291982 h 6078165"/>
              <a:gd name="connsiteX39" fmla="*/ 3128808 w 5965849"/>
              <a:gd name="connsiteY39" fmla="*/ 1253759 h 6078165"/>
              <a:gd name="connsiteX40" fmla="*/ 2443008 w 5965849"/>
              <a:gd name="connsiteY40" fmla="*/ 429845 h 6078165"/>
              <a:gd name="connsiteX41" fmla="*/ 1900083 w 5965849"/>
              <a:gd name="connsiteY41" fmla="*/ 925145 h 6078165"/>
              <a:gd name="connsiteX42" fmla="*/ 2209646 w 5965849"/>
              <a:gd name="connsiteY42" fmla="*/ 2139583 h 6078165"/>
              <a:gd name="connsiteX43" fmla="*/ 1823884 w 5965849"/>
              <a:gd name="connsiteY43" fmla="*/ 2301509 h 6078165"/>
              <a:gd name="connsiteX44" fmla="*/ 1781022 w 5965849"/>
              <a:gd name="connsiteY44" fmla="*/ 2582495 h 6078165"/>
              <a:gd name="connsiteX45" fmla="*/ 847570 w 5965849"/>
              <a:gd name="connsiteY45" fmla="*/ 2587256 h 6078165"/>
              <a:gd name="connsiteX46" fmla="*/ 847571 w 5965849"/>
              <a:gd name="connsiteY46" fmla="*/ 2391996 h 6078165"/>
              <a:gd name="connsiteX47" fmla="*/ 1690533 w 5965849"/>
              <a:gd name="connsiteY47" fmla="*/ 2387233 h 6078165"/>
              <a:gd name="connsiteX48" fmla="*/ 1904846 w 5965849"/>
              <a:gd name="connsiteY48" fmla="*/ 2158633 h 6078165"/>
              <a:gd name="connsiteX49" fmla="*/ 2033432 w 5965849"/>
              <a:gd name="connsiteY49" fmla="*/ 2077670 h 6078165"/>
              <a:gd name="connsiteX50" fmla="*/ 2047721 w 5965849"/>
              <a:gd name="connsiteY50" fmla="*/ 1772870 h 6078165"/>
              <a:gd name="connsiteX51" fmla="*/ 1985809 w 5965849"/>
              <a:gd name="connsiteY51" fmla="*/ 1506171 h 6078165"/>
              <a:gd name="connsiteX52" fmla="*/ 1438121 w 5965849"/>
              <a:gd name="connsiteY52" fmla="*/ 1677620 h 6078165"/>
              <a:gd name="connsiteX53" fmla="*/ 990445 w 5965849"/>
              <a:gd name="connsiteY53" fmla="*/ 1968133 h 6078165"/>
              <a:gd name="connsiteX54" fmla="*/ 818997 w 5965849"/>
              <a:gd name="connsiteY54" fmla="*/ 2296745 h 6078165"/>
              <a:gd name="connsiteX55" fmla="*/ 666595 w 5965849"/>
              <a:gd name="connsiteY55" fmla="*/ 2982545 h 6078165"/>
              <a:gd name="connsiteX56" fmla="*/ 709459 w 5965849"/>
              <a:gd name="connsiteY56" fmla="*/ 3801695 h 6078165"/>
              <a:gd name="connsiteX57" fmla="*/ 771371 w 5965849"/>
              <a:gd name="connsiteY57" fmla="*/ 4192218 h 6078165"/>
              <a:gd name="connsiteX58" fmla="*/ 795183 w 5965849"/>
              <a:gd name="connsiteY58" fmla="*/ 4606555 h 6078165"/>
              <a:gd name="connsiteX59" fmla="*/ 723745 w 5965849"/>
              <a:gd name="connsiteY59" fmla="*/ 5335218 h 6078165"/>
              <a:gd name="connsiteX60" fmla="*/ 628496 w 5965849"/>
              <a:gd name="connsiteY60" fmla="*/ 5759079 h 6078165"/>
              <a:gd name="connsiteX61" fmla="*/ 990446 w 5965849"/>
              <a:gd name="connsiteY61" fmla="*/ 5801941 h 6078165"/>
              <a:gd name="connsiteX62" fmla="*/ 999971 w 5965849"/>
              <a:gd name="connsiteY62" fmla="*/ 5930529 h 6078165"/>
              <a:gd name="connsiteX63" fmla="*/ 623733 w 5965849"/>
              <a:gd name="connsiteY63" fmla="*/ 5921003 h 6078165"/>
              <a:gd name="connsiteX64" fmla="*/ 599921 w 5965849"/>
              <a:gd name="connsiteY64" fmla="*/ 6078165 h 6078165"/>
              <a:gd name="connsiteX0" fmla="*/ 1061883 w 5965849"/>
              <a:gd name="connsiteY0" fmla="*/ 1763347 h 6078165"/>
              <a:gd name="connsiteX1" fmla="*/ 1285721 w 5965849"/>
              <a:gd name="connsiteY1" fmla="*/ 1487121 h 6078165"/>
              <a:gd name="connsiteX2" fmla="*/ 1488127 w 5965849"/>
              <a:gd name="connsiteY2" fmla="*/ 1237091 h 6078165"/>
              <a:gd name="connsiteX3" fmla="*/ 1341283 w 5965849"/>
              <a:gd name="connsiteY3" fmla="*/ 1301384 h 6078165"/>
              <a:gd name="connsiteX4" fmla="*/ 1088871 w 5965849"/>
              <a:gd name="connsiteY4" fmla="*/ 1604596 h 6078165"/>
              <a:gd name="connsiteX5" fmla="*/ 838840 w 5965849"/>
              <a:gd name="connsiteY5" fmla="*/ 1959402 h 6078165"/>
              <a:gd name="connsiteX6" fmla="*/ 599920 w 5965849"/>
              <a:gd name="connsiteY6" fmla="*/ 2161015 h 6078165"/>
              <a:gd name="connsiteX7" fmla="*/ 223683 w 5965849"/>
              <a:gd name="connsiteY7" fmla="*/ 2244358 h 6078165"/>
              <a:gd name="connsiteX8" fmla="*/ 23658 w 5965849"/>
              <a:gd name="connsiteY8" fmla="*/ 2249121 h 6078165"/>
              <a:gd name="connsiteX9" fmla="*/ 28421 w 5965849"/>
              <a:gd name="connsiteY9" fmla="*/ 2153871 h 6078165"/>
              <a:gd name="connsiteX10" fmla="*/ 228446 w 5965849"/>
              <a:gd name="connsiteY10" fmla="*/ 2149109 h 6078165"/>
              <a:gd name="connsiteX11" fmla="*/ 395133 w 5965849"/>
              <a:gd name="connsiteY11" fmla="*/ 2134821 h 6078165"/>
              <a:gd name="connsiteX12" fmla="*/ 620558 w 5965849"/>
              <a:gd name="connsiteY12" fmla="*/ 2063384 h 6078165"/>
              <a:gd name="connsiteX13" fmla="*/ 796771 w 5965849"/>
              <a:gd name="connsiteY13" fmla="*/ 1877646 h 6078165"/>
              <a:gd name="connsiteX14" fmla="*/ 1020608 w 5965849"/>
              <a:gd name="connsiteY14" fmla="*/ 1529984 h 6078165"/>
              <a:gd name="connsiteX15" fmla="*/ 1246033 w 5965849"/>
              <a:gd name="connsiteY15" fmla="*/ 1264871 h 6078165"/>
              <a:gd name="connsiteX16" fmla="*/ 1438121 w 5965849"/>
              <a:gd name="connsiteY16" fmla="*/ 1077546 h 6078165"/>
              <a:gd name="connsiteX17" fmla="*/ 1709583 w 5965849"/>
              <a:gd name="connsiteY17" fmla="*/ 848946 h 6078165"/>
              <a:gd name="connsiteX18" fmla="*/ 2057246 w 5965849"/>
              <a:gd name="connsiteY18" fmla="*/ 563196 h 6078165"/>
              <a:gd name="connsiteX19" fmla="*/ 2400146 w 5965849"/>
              <a:gd name="connsiteY19" fmla="*/ 263159 h 6078165"/>
              <a:gd name="connsiteX20" fmla="*/ 2685896 w 5965849"/>
              <a:gd name="connsiteY20" fmla="*/ 15509 h 6078165"/>
              <a:gd name="connsiteX21" fmla="*/ 2757333 w 5965849"/>
              <a:gd name="connsiteY21" fmla="*/ 39321 h 6078165"/>
              <a:gd name="connsiteX22" fmla="*/ 2643033 w 5965849"/>
              <a:gd name="connsiteY22" fmla="*/ 148859 h 6078165"/>
              <a:gd name="connsiteX23" fmla="*/ 2514446 w 5965849"/>
              <a:gd name="connsiteY23" fmla="*/ 277446 h 6078165"/>
              <a:gd name="connsiteX24" fmla="*/ 2671608 w 5965849"/>
              <a:gd name="connsiteY24" fmla="*/ 520334 h 6078165"/>
              <a:gd name="connsiteX25" fmla="*/ 2924021 w 5965849"/>
              <a:gd name="connsiteY25" fmla="*/ 829896 h 6078165"/>
              <a:gd name="connsiteX26" fmla="*/ 3247871 w 5965849"/>
              <a:gd name="connsiteY26" fmla="*/ 1201371 h 6078165"/>
              <a:gd name="connsiteX27" fmla="*/ 3500283 w 5965849"/>
              <a:gd name="connsiteY27" fmla="*/ 991821 h 6078165"/>
              <a:gd name="connsiteX28" fmla="*/ 4052733 w 5965849"/>
              <a:gd name="connsiteY28" fmla="*/ 1382346 h 6078165"/>
              <a:gd name="connsiteX29" fmla="*/ 4921095 w 5965849"/>
              <a:gd name="connsiteY29" fmla="*/ 1217247 h 6078165"/>
              <a:gd name="connsiteX30" fmla="*/ 4903633 w 5965849"/>
              <a:gd name="connsiteY30" fmla="*/ 579065 h 6078165"/>
              <a:gd name="connsiteX31" fmla="*/ 4713133 w 5965849"/>
              <a:gd name="connsiteY31" fmla="*/ 461590 h 6078165"/>
              <a:gd name="connsiteX32" fmla="*/ 5852958 w 5965849"/>
              <a:gd name="connsiteY32" fmla="*/ 334596 h 6078165"/>
              <a:gd name="connsiteX33" fmla="*/ 5941859 w 5965849"/>
              <a:gd name="connsiteY33" fmla="*/ 286972 h 6078165"/>
              <a:gd name="connsiteX34" fmla="*/ 5952970 w 5965849"/>
              <a:gd name="connsiteY34" fmla="*/ 353640 h 6078165"/>
              <a:gd name="connsiteX35" fmla="*/ 5857720 w 5965849"/>
              <a:gd name="connsiteY35" fmla="*/ 465566 h 6078165"/>
              <a:gd name="connsiteX36" fmla="*/ 5160015 w 5965849"/>
              <a:gd name="connsiteY36" fmla="*/ 1182322 h 6078165"/>
              <a:gd name="connsiteX37" fmla="*/ 3605059 w 5965849"/>
              <a:gd name="connsiteY37" fmla="*/ 2577733 h 6078165"/>
              <a:gd name="connsiteX38" fmla="*/ 3143097 w 5965849"/>
              <a:gd name="connsiteY38" fmla="*/ 2291982 h 6078165"/>
              <a:gd name="connsiteX39" fmla="*/ 3128808 w 5965849"/>
              <a:gd name="connsiteY39" fmla="*/ 1253759 h 6078165"/>
              <a:gd name="connsiteX40" fmla="*/ 2443008 w 5965849"/>
              <a:gd name="connsiteY40" fmla="*/ 429845 h 6078165"/>
              <a:gd name="connsiteX41" fmla="*/ 1900083 w 5965849"/>
              <a:gd name="connsiteY41" fmla="*/ 925145 h 6078165"/>
              <a:gd name="connsiteX42" fmla="*/ 2209646 w 5965849"/>
              <a:gd name="connsiteY42" fmla="*/ 2139583 h 6078165"/>
              <a:gd name="connsiteX43" fmla="*/ 1823884 w 5965849"/>
              <a:gd name="connsiteY43" fmla="*/ 2301509 h 6078165"/>
              <a:gd name="connsiteX44" fmla="*/ 1781022 w 5965849"/>
              <a:gd name="connsiteY44" fmla="*/ 2582495 h 6078165"/>
              <a:gd name="connsiteX45" fmla="*/ 847570 w 5965849"/>
              <a:gd name="connsiteY45" fmla="*/ 2587256 h 6078165"/>
              <a:gd name="connsiteX46" fmla="*/ 847571 w 5965849"/>
              <a:gd name="connsiteY46" fmla="*/ 2391996 h 6078165"/>
              <a:gd name="connsiteX47" fmla="*/ 1690533 w 5965849"/>
              <a:gd name="connsiteY47" fmla="*/ 2387233 h 6078165"/>
              <a:gd name="connsiteX48" fmla="*/ 1904846 w 5965849"/>
              <a:gd name="connsiteY48" fmla="*/ 2158633 h 6078165"/>
              <a:gd name="connsiteX49" fmla="*/ 2033432 w 5965849"/>
              <a:gd name="connsiteY49" fmla="*/ 2077670 h 6078165"/>
              <a:gd name="connsiteX50" fmla="*/ 2047721 w 5965849"/>
              <a:gd name="connsiteY50" fmla="*/ 1772870 h 6078165"/>
              <a:gd name="connsiteX51" fmla="*/ 1985809 w 5965849"/>
              <a:gd name="connsiteY51" fmla="*/ 1506171 h 6078165"/>
              <a:gd name="connsiteX52" fmla="*/ 1438121 w 5965849"/>
              <a:gd name="connsiteY52" fmla="*/ 1677620 h 6078165"/>
              <a:gd name="connsiteX53" fmla="*/ 990445 w 5965849"/>
              <a:gd name="connsiteY53" fmla="*/ 1968133 h 6078165"/>
              <a:gd name="connsiteX54" fmla="*/ 818997 w 5965849"/>
              <a:gd name="connsiteY54" fmla="*/ 2296745 h 6078165"/>
              <a:gd name="connsiteX55" fmla="*/ 666595 w 5965849"/>
              <a:gd name="connsiteY55" fmla="*/ 2982545 h 6078165"/>
              <a:gd name="connsiteX56" fmla="*/ 709459 w 5965849"/>
              <a:gd name="connsiteY56" fmla="*/ 3801695 h 6078165"/>
              <a:gd name="connsiteX57" fmla="*/ 771371 w 5965849"/>
              <a:gd name="connsiteY57" fmla="*/ 4192218 h 6078165"/>
              <a:gd name="connsiteX58" fmla="*/ 795183 w 5965849"/>
              <a:gd name="connsiteY58" fmla="*/ 4606555 h 6078165"/>
              <a:gd name="connsiteX59" fmla="*/ 723745 w 5965849"/>
              <a:gd name="connsiteY59" fmla="*/ 5335218 h 6078165"/>
              <a:gd name="connsiteX60" fmla="*/ 628496 w 5965849"/>
              <a:gd name="connsiteY60" fmla="*/ 5759079 h 6078165"/>
              <a:gd name="connsiteX61" fmla="*/ 990446 w 5965849"/>
              <a:gd name="connsiteY61" fmla="*/ 5801941 h 6078165"/>
              <a:gd name="connsiteX62" fmla="*/ 999971 w 5965849"/>
              <a:gd name="connsiteY62" fmla="*/ 5930529 h 6078165"/>
              <a:gd name="connsiteX63" fmla="*/ 623733 w 5965849"/>
              <a:gd name="connsiteY63" fmla="*/ 5921003 h 6078165"/>
              <a:gd name="connsiteX64" fmla="*/ 599921 w 5965849"/>
              <a:gd name="connsiteY64" fmla="*/ 6078165 h 6078165"/>
              <a:gd name="connsiteX0" fmla="*/ 1061883 w 5965849"/>
              <a:gd name="connsiteY0" fmla="*/ 1763347 h 6078165"/>
              <a:gd name="connsiteX1" fmla="*/ 1285721 w 5965849"/>
              <a:gd name="connsiteY1" fmla="*/ 1487121 h 6078165"/>
              <a:gd name="connsiteX2" fmla="*/ 1488127 w 5965849"/>
              <a:gd name="connsiteY2" fmla="*/ 1237091 h 6078165"/>
              <a:gd name="connsiteX3" fmla="*/ 1341283 w 5965849"/>
              <a:gd name="connsiteY3" fmla="*/ 1301384 h 6078165"/>
              <a:gd name="connsiteX4" fmla="*/ 1088871 w 5965849"/>
              <a:gd name="connsiteY4" fmla="*/ 1604596 h 6078165"/>
              <a:gd name="connsiteX5" fmla="*/ 838840 w 5965849"/>
              <a:gd name="connsiteY5" fmla="*/ 1959402 h 6078165"/>
              <a:gd name="connsiteX6" fmla="*/ 599920 w 5965849"/>
              <a:gd name="connsiteY6" fmla="*/ 2161015 h 6078165"/>
              <a:gd name="connsiteX7" fmla="*/ 223683 w 5965849"/>
              <a:gd name="connsiteY7" fmla="*/ 2244358 h 6078165"/>
              <a:gd name="connsiteX8" fmla="*/ 23658 w 5965849"/>
              <a:gd name="connsiteY8" fmla="*/ 2249121 h 6078165"/>
              <a:gd name="connsiteX9" fmla="*/ 28421 w 5965849"/>
              <a:gd name="connsiteY9" fmla="*/ 2153871 h 6078165"/>
              <a:gd name="connsiteX10" fmla="*/ 228446 w 5965849"/>
              <a:gd name="connsiteY10" fmla="*/ 2149109 h 6078165"/>
              <a:gd name="connsiteX11" fmla="*/ 395133 w 5965849"/>
              <a:gd name="connsiteY11" fmla="*/ 2134821 h 6078165"/>
              <a:gd name="connsiteX12" fmla="*/ 620558 w 5965849"/>
              <a:gd name="connsiteY12" fmla="*/ 2063384 h 6078165"/>
              <a:gd name="connsiteX13" fmla="*/ 796771 w 5965849"/>
              <a:gd name="connsiteY13" fmla="*/ 1877646 h 6078165"/>
              <a:gd name="connsiteX14" fmla="*/ 1020608 w 5965849"/>
              <a:gd name="connsiteY14" fmla="*/ 1529984 h 6078165"/>
              <a:gd name="connsiteX15" fmla="*/ 1246033 w 5965849"/>
              <a:gd name="connsiteY15" fmla="*/ 1264871 h 6078165"/>
              <a:gd name="connsiteX16" fmla="*/ 1438121 w 5965849"/>
              <a:gd name="connsiteY16" fmla="*/ 1077546 h 6078165"/>
              <a:gd name="connsiteX17" fmla="*/ 1709583 w 5965849"/>
              <a:gd name="connsiteY17" fmla="*/ 848946 h 6078165"/>
              <a:gd name="connsiteX18" fmla="*/ 2057246 w 5965849"/>
              <a:gd name="connsiteY18" fmla="*/ 563196 h 6078165"/>
              <a:gd name="connsiteX19" fmla="*/ 2400146 w 5965849"/>
              <a:gd name="connsiteY19" fmla="*/ 263159 h 6078165"/>
              <a:gd name="connsiteX20" fmla="*/ 2685896 w 5965849"/>
              <a:gd name="connsiteY20" fmla="*/ 15509 h 6078165"/>
              <a:gd name="connsiteX21" fmla="*/ 2757333 w 5965849"/>
              <a:gd name="connsiteY21" fmla="*/ 39321 h 6078165"/>
              <a:gd name="connsiteX22" fmla="*/ 2643033 w 5965849"/>
              <a:gd name="connsiteY22" fmla="*/ 148859 h 6078165"/>
              <a:gd name="connsiteX23" fmla="*/ 2514446 w 5965849"/>
              <a:gd name="connsiteY23" fmla="*/ 277446 h 6078165"/>
              <a:gd name="connsiteX24" fmla="*/ 2671608 w 5965849"/>
              <a:gd name="connsiteY24" fmla="*/ 520334 h 6078165"/>
              <a:gd name="connsiteX25" fmla="*/ 2924021 w 5965849"/>
              <a:gd name="connsiteY25" fmla="*/ 829896 h 6078165"/>
              <a:gd name="connsiteX26" fmla="*/ 3247871 w 5965849"/>
              <a:gd name="connsiteY26" fmla="*/ 1201371 h 6078165"/>
              <a:gd name="connsiteX27" fmla="*/ 3500283 w 5965849"/>
              <a:gd name="connsiteY27" fmla="*/ 991821 h 6078165"/>
              <a:gd name="connsiteX28" fmla="*/ 4052733 w 5965849"/>
              <a:gd name="connsiteY28" fmla="*/ 1382346 h 6078165"/>
              <a:gd name="connsiteX29" fmla="*/ 4921095 w 5965849"/>
              <a:gd name="connsiteY29" fmla="*/ 1217247 h 6078165"/>
              <a:gd name="connsiteX30" fmla="*/ 4903633 w 5965849"/>
              <a:gd name="connsiteY30" fmla="*/ 579065 h 6078165"/>
              <a:gd name="connsiteX31" fmla="*/ 4713133 w 5965849"/>
              <a:gd name="connsiteY31" fmla="*/ 461590 h 6078165"/>
              <a:gd name="connsiteX32" fmla="*/ 4983008 w 5965849"/>
              <a:gd name="connsiteY32" fmla="*/ 436190 h 6078165"/>
              <a:gd name="connsiteX33" fmla="*/ 5852958 w 5965849"/>
              <a:gd name="connsiteY33" fmla="*/ 334596 h 6078165"/>
              <a:gd name="connsiteX34" fmla="*/ 5941859 w 5965849"/>
              <a:gd name="connsiteY34" fmla="*/ 286972 h 6078165"/>
              <a:gd name="connsiteX35" fmla="*/ 5952970 w 5965849"/>
              <a:gd name="connsiteY35" fmla="*/ 353640 h 6078165"/>
              <a:gd name="connsiteX36" fmla="*/ 5857720 w 5965849"/>
              <a:gd name="connsiteY36" fmla="*/ 465566 h 6078165"/>
              <a:gd name="connsiteX37" fmla="*/ 5160015 w 5965849"/>
              <a:gd name="connsiteY37" fmla="*/ 1182322 h 6078165"/>
              <a:gd name="connsiteX38" fmla="*/ 3605059 w 5965849"/>
              <a:gd name="connsiteY38" fmla="*/ 2577733 h 6078165"/>
              <a:gd name="connsiteX39" fmla="*/ 3143097 w 5965849"/>
              <a:gd name="connsiteY39" fmla="*/ 2291982 h 6078165"/>
              <a:gd name="connsiteX40" fmla="*/ 3128808 w 5965849"/>
              <a:gd name="connsiteY40" fmla="*/ 1253759 h 6078165"/>
              <a:gd name="connsiteX41" fmla="*/ 2443008 w 5965849"/>
              <a:gd name="connsiteY41" fmla="*/ 429845 h 6078165"/>
              <a:gd name="connsiteX42" fmla="*/ 1900083 w 5965849"/>
              <a:gd name="connsiteY42" fmla="*/ 925145 h 6078165"/>
              <a:gd name="connsiteX43" fmla="*/ 2209646 w 5965849"/>
              <a:gd name="connsiteY43" fmla="*/ 2139583 h 6078165"/>
              <a:gd name="connsiteX44" fmla="*/ 1823884 w 5965849"/>
              <a:gd name="connsiteY44" fmla="*/ 2301509 h 6078165"/>
              <a:gd name="connsiteX45" fmla="*/ 1781022 w 5965849"/>
              <a:gd name="connsiteY45" fmla="*/ 2582495 h 6078165"/>
              <a:gd name="connsiteX46" fmla="*/ 847570 w 5965849"/>
              <a:gd name="connsiteY46" fmla="*/ 2587256 h 6078165"/>
              <a:gd name="connsiteX47" fmla="*/ 847571 w 5965849"/>
              <a:gd name="connsiteY47" fmla="*/ 2391996 h 6078165"/>
              <a:gd name="connsiteX48" fmla="*/ 1690533 w 5965849"/>
              <a:gd name="connsiteY48" fmla="*/ 2387233 h 6078165"/>
              <a:gd name="connsiteX49" fmla="*/ 1904846 w 5965849"/>
              <a:gd name="connsiteY49" fmla="*/ 2158633 h 6078165"/>
              <a:gd name="connsiteX50" fmla="*/ 2033432 w 5965849"/>
              <a:gd name="connsiteY50" fmla="*/ 2077670 h 6078165"/>
              <a:gd name="connsiteX51" fmla="*/ 2047721 w 5965849"/>
              <a:gd name="connsiteY51" fmla="*/ 1772870 h 6078165"/>
              <a:gd name="connsiteX52" fmla="*/ 1985809 w 5965849"/>
              <a:gd name="connsiteY52" fmla="*/ 1506171 h 6078165"/>
              <a:gd name="connsiteX53" fmla="*/ 1438121 w 5965849"/>
              <a:gd name="connsiteY53" fmla="*/ 1677620 h 6078165"/>
              <a:gd name="connsiteX54" fmla="*/ 990445 w 5965849"/>
              <a:gd name="connsiteY54" fmla="*/ 1968133 h 6078165"/>
              <a:gd name="connsiteX55" fmla="*/ 818997 w 5965849"/>
              <a:gd name="connsiteY55" fmla="*/ 2296745 h 6078165"/>
              <a:gd name="connsiteX56" fmla="*/ 666595 w 5965849"/>
              <a:gd name="connsiteY56" fmla="*/ 2982545 h 6078165"/>
              <a:gd name="connsiteX57" fmla="*/ 709459 w 5965849"/>
              <a:gd name="connsiteY57" fmla="*/ 3801695 h 6078165"/>
              <a:gd name="connsiteX58" fmla="*/ 771371 w 5965849"/>
              <a:gd name="connsiteY58" fmla="*/ 4192218 h 6078165"/>
              <a:gd name="connsiteX59" fmla="*/ 795183 w 5965849"/>
              <a:gd name="connsiteY59" fmla="*/ 4606555 h 6078165"/>
              <a:gd name="connsiteX60" fmla="*/ 723745 w 5965849"/>
              <a:gd name="connsiteY60" fmla="*/ 5335218 h 6078165"/>
              <a:gd name="connsiteX61" fmla="*/ 628496 w 5965849"/>
              <a:gd name="connsiteY61" fmla="*/ 5759079 h 6078165"/>
              <a:gd name="connsiteX62" fmla="*/ 990446 w 5965849"/>
              <a:gd name="connsiteY62" fmla="*/ 5801941 h 6078165"/>
              <a:gd name="connsiteX63" fmla="*/ 999971 w 5965849"/>
              <a:gd name="connsiteY63" fmla="*/ 5930529 h 6078165"/>
              <a:gd name="connsiteX64" fmla="*/ 623733 w 5965849"/>
              <a:gd name="connsiteY64" fmla="*/ 5921003 h 6078165"/>
              <a:gd name="connsiteX65" fmla="*/ 599921 w 5965849"/>
              <a:gd name="connsiteY65" fmla="*/ 6078165 h 6078165"/>
              <a:gd name="connsiteX0" fmla="*/ 1061883 w 5965849"/>
              <a:gd name="connsiteY0" fmla="*/ 1971682 h 6286500"/>
              <a:gd name="connsiteX1" fmla="*/ 1285721 w 5965849"/>
              <a:gd name="connsiteY1" fmla="*/ 1695456 h 6286500"/>
              <a:gd name="connsiteX2" fmla="*/ 1488127 w 5965849"/>
              <a:gd name="connsiteY2" fmla="*/ 1445426 h 6286500"/>
              <a:gd name="connsiteX3" fmla="*/ 1341283 w 5965849"/>
              <a:gd name="connsiteY3" fmla="*/ 1509719 h 6286500"/>
              <a:gd name="connsiteX4" fmla="*/ 1088871 w 5965849"/>
              <a:gd name="connsiteY4" fmla="*/ 1812931 h 6286500"/>
              <a:gd name="connsiteX5" fmla="*/ 838840 w 5965849"/>
              <a:gd name="connsiteY5" fmla="*/ 2167737 h 6286500"/>
              <a:gd name="connsiteX6" fmla="*/ 599920 w 5965849"/>
              <a:gd name="connsiteY6" fmla="*/ 2369350 h 6286500"/>
              <a:gd name="connsiteX7" fmla="*/ 223683 w 5965849"/>
              <a:gd name="connsiteY7" fmla="*/ 2452693 h 6286500"/>
              <a:gd name="connsiteX8" fmla="*/ 23658 w 5965849"/>
              <a:gd name="connsiteY8" fmla="*/ 2457456 h 6286500"/>
              <a:gd name="connsiteX9" fmla="*/ 28421 w 5965849"/>
              <a:gd name="connsiteY9" fmla="*/ 2362206 h 6286500"/>
              <a:gd name="connsiteX10" fmla="*/ 228446 w 5965849"/>
              <a:gd name="connsiteY10" fmla="*/ 2357444 h 6286500"/>
              <a:gd name="connsiteX11" fmla="*/ 395133 w 5965849"/>
              <a:gd name="connsiteY11" fmla="*/ 2343156 h 6286500"/>
              <a:gd name="connsiteX12" fmla="*/ 620558 w 5965849"/>
              <a:gd name="connsiteY12" fmla="*/ 2271719 h 6286500"/>
              <a:gd name="connsiteX13" fmla="*/ 796771 w 5965849"/>
              <a:gd name="connsiteY13" fmla="*/ 2085981 h 6286500"/>
              <a:gd name="connsiteX14" fmla="*/ 1020608 w 5965849"/>
              <a:gd name="connsiteY14" fmla="*/ 1738319 h 6286500"/>
              <a:gd name="connsiteX15" fmla="*/ 1246033 w 5965849"/>
              <a:gd name="connsiteY15" fmla="*/ 1473206 h 6286500"/>
              <a:gd name="connsiteX16" fmla="*/ 1438121 w 5965849"/>
              <a:gd name="connsiteY16" fmla="*/ 1285881 h 6286500"/>
              <a:gd name="connsiteX17" fmla="*/ 1709583 w 5965849"/>
              <a:gd name="connsiteY17" fmla="*/ 1057281 h 6286500"/>
              <a:gd name="connsiteX18" fmla="*/ 2057246 w 5965849"/>
              <a:gd name="connsiteY18" fmla="*/ 771531 h 6286500"/>
              <a:gd name="connsiteX19" fmla="*/ 2400146 w 5965849"/>
              <a:gd name="connsiteY19" fmla="*/ 471494 h 6286500"/>
              <a:gd name="connsiteX20" fmla="*/ 2685896 w 5965849"/>
              <a:gd name="connsiteY20" fmla="*/ 223844 h 6286500"/>
              <a:gd name="connsiteX21" fmla="*/ 2757333 w 5965849"/>
              <a:gd name="connsiteY21" fmla="*/ 247656 h 6286500"/>
              <a:gd name="connsiteX22" fmla="*/ 2643033 w 5965849"/>
              <a:gd name="connsiteY22" fmla="*/ 357194 h 6286500"/>
              <a:gd name="connsiteX23" fmla="*/ 2514446 w 5965849"/>
              <a:gd name="connsiteY23" fmla="*/ 485781 h 6286500"/>
              <a:gd name="connsiteX24" fmla="*/ 2671608 w 5965849"/>
              <a:gd name="connsiteY24" fmla="*/ 728669 h 6286500"/>
              <a:gd name="connsiteX25" fmla="*/ 2924021 w 5965849"/>
              <a:gd name="connsiteY25" fmla="*/ 1038231 h 6286500"/>
              <a:gd name="connsiteX26" fmla="*/ 3247871 w 5965849"/>
              <a:gd name="connsiteY26" fmla="*/ 1409706 h 6286500"/>
              <a:gd name="connsiteX27" fmla="*/ 3500283 w 5965849"/>
              <a:gd name="connsiteY27" fmla="*/ 1200156 h 6286500"/>
              <a:gd name="connsiteX28" fmla="*/ 4052733 w 5965849"/>
              <a:gd name="connsiteY28" fmla="*/ 1590681 h 6286500"/>
              <a:gd name="connsiteX29" fmla="*/ 4921095 w 5965849"/>
              <a:gd name="connsiteY29" fmla="*/ 1425582 h 6286500"/>
              <a:gd name="connsiteX30" fmla="*/ 4903633 w 5965849"/>
              <a:gd name="connsiteY30" fmla="*/ 787400 h 6286500"/>
              <a:gd name="connsiteX31" fmla="*/ 4713133 w 5965849"/>
              <a:gd name="connsiteY31" fmla="*/ 669925 h 6286500"/>
              <a:gd name="connsiteX32" fmla="*/ 4735358 w 5965849"/>
              <a:gd name="connsiteY32" fmla="*/ 0 h 6286500"/>
              <a:gd name="connsiteX33" fmla="*/ 5852958 w 5965849"/>
              <a:gd name="connsiteY33" fmla="*/ 542931 h 6286500"/>
              <a:gd name="connsiteX34" fmla="*/ 5941859 w 5965849"/>
              <a:gd name="connsiteY34" fmla="*/ 495307 h 6286500"/>
              <a:gd name="connsiteX35" fmla="*/ 5952970 w 5965849"/>
              <a:gd name="connsiteY35" fmla="*/ 561975 h 6286500"/>
              <a:gd name="connsiteX36" fmla="*/ 5857720 w 5965849"/>
              <a:gd name="connsiteY36" fmla="*/ 673901 h 6286500"/>
              <a:gd name="connsiteX37" fmla="*/ 5160015 w 5965849"/>
              <a:gd name="connsiteY37" fmla="*/ 1390657 h 6286500"/>
              <a:gd name="connsiteX38" fmla="*/ 3605059 w 5965849"/>
              <a:gd name="connsiteY38" fmla="*/ 2786068 h 6286500"/>
              <a:gd name="connsiteX39" fmla="*/ 3143097 w 5965849"/>
              <a:gd name="connsiteY39" fmla="*/ 2500317 h 6286500"/>
              <a:gd name="connsiteX40" fmla="*/ 3128808 w 5965849"/>
              <a:gd name="connsiteY40" fmla="*/ 1462094 h 6286500"/>
              <a:gd name="connsiteX41" fmla="*/ 2443008 w 5965849"/>
              <a:gd name="connsiteY41" fmla="*/ 638180 h 6286500"/>
              <a:gd name="connsiteX42" fmla="*/ 1900083 w 5965849"/>
              <a:gd name="connsiteY42" fmla="*/ 1133480 h 6286500"/>
              <a:gd name="connsiteX43" fmla="*/ 2209646 w 5965849"/>
              <a:gd name="connsiteY43" fmla="*/ 2347918 h 6286500"/>
              <a:gd name="connsiteX44" fmla="*/ 1823884 w 5965849"/>
              <a:gd name="connsiteY44" fmla="*/ 2509844 h 6286500"/>
              <a:gd name="connsiteX45" fmla="*/ 1781022 w 5965849"/>
              <a:gd name="connsiteY45" fmla="*/ 2790830 h 6286500"/>
              <a:gd name="connsiteX46" fmla="*/ 847570 w 5965849"/>
              <a:gd name="connsiteY46" fmla="*/ 2795591 h 6286500"/>
              <a:gd name="connsiteX47" fmla="*/ 847571 w 5965849"/>
              <a:gd name="connsiteY47" fmla="*/ 2600331 h 6286500"/>
              <a:gd name="connsiteX48" fmla="*/ 1690533 w 5965849"/>
              <a:gd name="connsiteY48" fmla="*/ 2595568 h 6286500"/>
              <a:gd name="connsiteX49" fmla="*/ 1904846 w 5965849"/>
              <a:gd name="connsiteY49" fmla="*/ 2366968 h 6286500"/>
              <a:gd name="connsiteX50" fmla="*/ 2033432 w 5965849"/>
              <a:gd name="connsiteY50" fmla="*/ 2286005 h 6286500"/>
              <a:gd name="connsiteX51" fmla="*/ 2047721 w 5965849"/>
              <a:gd name="connsiteY51" fmla="*/ 1981205 h 6286500"/>
              <a:gd name="connsiteX52" fmla="*/ 1985809 w 5965849"/>
              <a:gd name="connsiteY52" fmla="*/ 1714506 h 6286500"/>
              <a:gd name="connsiteX53" fmla="*/ 1438121 w 5965849"/>
              <a:gd name="connsiteY53" fmla="*/ 1885955 h 6286500"/>
              <a:gd name="connsiteX54" fmla="*/ 990445 w 5965849"/>
              <a:gd name="connsiteY54" fmla="*/ 2176468 h 6286500"/>
              <a:gd name="connsiteX55" fmla="*/ 818997 w 5965849"/>
              <a:gd name="connsiteY55" fmla="*/ 2505080 h 6286500"/>
              <a:gd name="connsiteX56" fmla="*/ 666595 w 5965849"/>
              <a:gd name="connsiteY56" fmla="*/ 3190880 h 6286500"/>
              <a:gd name="connsiteX57" fmla="*/ 709459 w 5965849"/>
              <a:gd name="connsiteY57" fmla="*/ 4010030 h 6286500"/>
              <a:gd name="connsiteX58" fmla="*/ 771371 w 5965849"/>
              <a:gd name="connsiteY58" fmla="*/ 4400553 h 6286500"/>
              <a:gd name="connsiteX59" fmla="*/ 795183 w 5965849"/>
              <a:gd name="connsiteY59" fmla="*/ 4814890 h 6286500"/>
              <a:gd name="connsiteX60" fmla="*/ 723745 w 5965849"/>
              <a:gd name="connsiteY60" fmla="*/ 5543553 h 6286500"/>
              <a:gd name="connsiteX61" fmla="*/ 628496 w 5965849"/>
              <a:gd name="connsiteY61" fmla="*/ 5967414 h 6286500"/>
              <a:gd name="connsiteX62" fmla="*/ 990446 w 5965849"/>
              <a:gd name="connsiteY62" fmla="*/ 6010276 h 6286500"/>
              <a:gd name="connsiteX63" fmla="*/ 999971 w 5965849"/>
              <a:gd name="connsiteY63" fmla="*/ 6138864 h 6286500"/>
              <a:gd name="connsiteX64" fmla="*/ 623733 w 5965849"/>
              <a:gd name="connsiteY64" fmla="*/ 6129338 h 6286500"/>
              <a:gd name="connsiteX65" fmla="*/ 599921 w 5965849"/>
              <a:gd name="connsiteY65" fmla="*/ 6286500 h 6286500"/>
              <a:gd name="connsiteX0" fmla="*/ 1061883 w 5965849"/>
              <a:gd name="connsiteY0" fmla="*/ 1971682 h 6286500"/>
              <a:gd name="connsiteX1" fmla="*/ 1285721 w 5965849"/>
              <a:gd name="connsiteY1" fmla="*/ 1695456 h 6286500"/>
              <a:gd name="connsiteX2" fmla="*/ 1488127 w 5965849"/>
              <a:gd name="connsiteY2" fmla="*/ 1445426 h 6286500"/>
              <a:gd name="connsiteX3" fmla="*/ 1341283 w 5965849"/>
              <a:gd name="connsiteY3" fmla="*/ 1509719 h 6286500"/>
              <a:gd name="connsiteX4" fmla="*/ 1088871 w 5965849"/>
              <a:gd name="connsiteY4" fmla="*/ 1812931 h 6286500"/>
              <a:gd name="connsiteX5" fmla="*/ 838840 w 5965849"/>
              <a:gd name="connsiteY5" fmla="*/ 2167737 h 6286500"/>
              <a:gd name="connsiteX6" fmla="*/ 599920 w 5965849"/>
              <a:gd name="connsiteY6" fmla="*/ 2369350 h 6286500"/>
              <a:gd name="connsiteX7" fmla="*/ 223683 w 5965849"/>
              <a:gd name="connsiteY7" fmla="*/ 2452693 h 6286500"/>
              <a:gd name="connsiteX8" fmla="*/ 23658 w 5965849"/>
              <a:gd name="connsiteY8" fmla="*/ 2457456 h 6286500"/>
              <a:gd name="connsiteX9" fmla="*/ 28421 w 5965849"/>
              <a:gd name="connsiteY9" fmla="*/ 2362206 h 6286500"/>
              <a:gd name="connsiteX10" fmla="*/ 228446 w 5965849"/>
              <a:gd name="connsiteY10" fmla="*/ 2357444 h 6286500"/>
              <a:gd name="connsiteX11" fmla="*/ 395133 w 5965849"/>
              <a:gd name="connsiteY11" fmla="*/ 2343156 h 6286500"/>
              <a:gd name="connsiteX12" fmla="*/ 620558 w 5965849"/>
              <a:gd name="connsiteY12" fmla="*/ 2271719 h 6286500"/>
              <a:gd name="connsiteX13" fmla="*/ 796771 w 5965849"/>
              <a:gd name="connsiteY13" fmla="*/ 2085981 h 6286500"/>
              <a:gd name="connsiteX14" fmla="*/ 1020608 w 5965849"/>
              <a:gd name="connsiteY14" fmla="*/ 1738319 h 6286500"/>
              <a:gd name="connsiteX15" fmla="*/ 1246033 w 5965849"/>
              <a:gd name="connsiteY15" fmla="*/ 1473206 h 6286500"/>
              <a:gd name="connsiteX16" fmla="*/ 1438121 w 5965849"/>
              <a:gd name="connsiteY16" fmla="*/ 1285881 h 6286500"/>
              <a:gd name="connsiteX17" fmla="*/ 1709583 w 5965849"/>
              <a:gd name="connsiteY17" fmla="*/ 1057281 h 6286500"/>
              <a:gd name="connsiteX18" fmla="*/ 2057246 w 5965849"/>
              <a:gd name="connsiteY18" fmla="*/ 771531 h 6286500"/>
              <a:gd name="connsiteX19" fmla="*/ 2400146 w 5965849"/>
              <a:gd name="connsiteY19" fmla="*/ 471494 h 6286500"/>
              <a:gd name="connsiteX20" fmla="*/ 2685896 w 5965849"/>
              <a:gd name="connsiteY20" fmla="*/ 223844 h 6286500"/>
              <a:gd name="connsiteX21" fmla="*/ 2757333 w 5965849"/>
              <a:gd name="connsiteY21" fmla="*/ 247656 h 6286500"/>
              <a:gd name="connsiteX22" fmla="*/ 2643033 w 5965849"/>
              <a:gd name="connsiteY22" fmla="*/ 357194 h 6286500"/>
              <a:gd name="connsiteX23" fmla="*/ 2514446 w 5965849"/>
              <a:gd name="connsiteY23" fmla="*/ 485781 h 6286500"/>
              <a:gd name="connsiteX24" fmla="*/ 2671608 w 5965849"/>
              <a:gd name="connsiteY24" fmla="*/ 728669 h 6286500"/>
              <a:gd name="connsiteX25" fmla="*/ 2924021 w 5965849"/>
              <a:gd name="connsiteY25" fmla="*/ 1038231 h 6286500"/>
              <a:gd name="connsiteX26" fmla="*/ 3247871 w 5965849"/>
              <a:gd name="connsiteY26" fmla="*/ 1409706 h 6286500"/>
              <a:gd name="connsiteX27" fmla="*/ 3500283 w 5965849"/>
              <a:gd name="connsiteY27" fmla="*/ 1200156 h 6286500"/>
              <a:gd name="connsiteX28" fmla="*/ 4052733 w 5965849"/>
              <a:gd name="connsiteY28" fmla="*/ 1590681 h 6286500"/>
              <a:gd name="connsiteX29" fmla="*/ 4921095 w 5965849"/>
              <a:gd name="connsiteY29" fmla="*/ 1425582 h 6286500"/>
              <a:gd name="connsiteX30" fmla="*/ 4903633 w 5965849"/>
              <a:gd name="connsiteY30" fmla="*/ 787400 h 6286500"/>
              <a:gd name="connsiteX31" fmla="*/ 4713133 w 5965849"/>
              <a:gd name="connsiteY31" fmla="*/ 669925 h 6286500"/>
              <a:gd name="connsiteX32" fmla="*/ 4735358 w 5965849"/>
              <a:gd name="connsiteY32" fmla="*/ 0 h 6286500"/>
              <a:gd name="connsiteX33" fmla="*/ 5389408 w 5965849"/>
              <a:gd name="connsiteY33" fmla="*/ 19056 h 6286500"/>
              <a:gd name="connsiteX34" fmla="*/ 5941859 w 5965849"/>
              <a:gd name="connsiteY34" fmla="*/ 495307 h 6286500"/>
              <a:gd name="connsiteX35" fmla="*/ 5952970 w 5965849"/>
              <a:gd name="connsiteY35" fmla="*/ 561975 h 6286500"/>
              <a:gd name="connsiteX36" fmla="*/ 5857720 w 5965849"/>
              <a:gd name="connsiteY36" fmla="*/ 673901 h 6286500"/>
              <a:gd name="connsiteX37" fmla="*/ 5160015 w 5965849"/>
              <a:gd name="connsiteY37" fmla="*/ 1390657 h 6286500"/>
              <a:gd name="connsiteX38" fmla="*/ 3605059 w 5965849"/>
              <a:gd name="connsiteY38" fmla="*/ 2786068 h 6286500"/>
              <a:gd name="connsiteX39" fmla="*/ 3143097 w 5965849"/>
              <a:gd name="connsiteY39" fmla="*/ 2500317 h 6286500"/>
              <a:gd name="connsiteX40" fmla="*/ 3128808 w 5965849"/>
              <a:gd name="connsiteY40" fmla="*/ 1462094 h 6286500"/>
              <a:gd name="connsiteX41" fmla="*/ 2443008 w 5965849"/>
              <a:gd name="connsiteY41" fmla="*/ 638180 h 6286500"/>
              <a:gd name="connsiteX42" fmla="*/ 1900083 w 5965849"/>
              <a:gd name="connsiteY42" fmla="*/ 1133480 h 6286500"/>
              <a:gd name="connsiteX43" fmla="*/ 2209646 w 5965849"/>
              <a:gd name="connsiteY43" fmla="*/ 2347918 h 6286500"/>
              <a:gd name="connsiteX44" fmla="*/ 1823884 w 5965849"/>
              <a:gd name="connsiteY44" fmla="*/ 2509844 h 6286500"/>
              <a:gd name="connsiteX45" fmla="*/ 1781022 w 5965849"/>
              <a:gd name="connsiteY45" fmla="*/ 2790830 h 6286500"/>
              <a:gd name="connsiteX46" fmla="*/ 847570 w 5965849"/>
              <a:gd name="connsiteY46" fmla="*/ 2795591 h 6286500"/>
              <a:gd name="connsiteX47" fmla="*/ 847571 w 5965849"/>
              <a:gd name="connsiteY47" fmla="*/ 2600331 h 6286500"/>
              <a:gd name="connsiteX48" fmla="*/ 1690533 w 5965849"/>
              <a:gd name="connsiteY48" fmla="*/ 2595568 h 6286500"/>
              <a:gd name="connsiteX49" fmla="*/ 1904846 w 5965849"/>
              <a:gd name="connsiteY49" fmla="*/ 2366968 h 6286500"/>
              <a:gd name="connsiteX50" fmla="*/ 2033432 w 5965849"/>
              <a:gd name="connsiteY50" fmla="*/ 2286005 h 6286500"/>
              <a:gd name="connsiteX51" fmla="*/ 2047721 w 5965849"/>
              <a:gd name="connsiteY51" fmla="*/ 1981205 h 6286500"/>
              <a:gd name="connsiteX52" fmla="*/ 1985809 w 5965849"/>
              <a:gd name="connsiteY52" fmla="*/ 1714506 h 6286500"/>
              <a:gd name="connsiteX53" fmla="*/ 1438121 w 5965849"/>
              <a:gd name="connsiteY53" fmla="*/ 1885955 h 6286500"/>
              <a:gd name="connsiteX54" fmla="*/ 990445 w 5965849"/>
              <a:gd name="connsiteY54" fmla="*/ 2176468 h 6286500"/>
              <a:gd name="connsiteX55" fmla="*/ 818997 w 5965849"/>
              <a:gd name="connsiteY55" fmla="*/ 2505080 h 6286500"/>
              <a:gd name="connsiteX56" fmla="*/ 666595 w 5965849"/>
              <a:gd name="connsiteY56" fmla="*/ 3190880 h 6286500"/>
              <a:gd name="connsiteX57" fmla="*/ 709459 w 5965849"/>
              <a:gd name="connsiteY57" fmla="*/ 4010030 h 6286500"/>
              <a:gd name="connsiteX58" fmla="*/ 771371 w 5965849"/>
              <a:gd name="connsiteY58" fmla="*/ 4400553 h 6286500"/>
              <a:gd name="connsiteX59" fmla="*/ 795183 w 5965849"/>
              <a:gd name="connsiteY59" fmla="*/ 4814890 h 6286500"/>
              <a:gd name="connsiteX60" fmla="*/ 723745 w 5965849"/>
              <a:gd name="connsiteY60" fmla="*/ 5543553 h 6286500"/>
              <a:gd name="connsiteX61" fmla="*/ 628496 w 5965849"/>
              <a:gd name="connsiteY61" fmla="*/ 5967414 h 6286500"/>
              <a:gd name="connsiteX62" fmla="*/ 990446 w 5965849"/>
              <a:gd name="connsiteY62" fmla="*/ 6010276 h 6286500"/>
              <a:gd name="connsiteX63" fmla="*/ 999971 w 5965849"/>
              <a:gd name="connsiteY63" fmla="*/ 6138864 h 6286500"/>
              <a:gd name="connsiteX64" fmla="*/ 623733 w 5965849"/>
              <a:gd name="connsiteY64" fmla="*/ 6129338 h 6286500"/>
              <a:gd name="connsiteX65" fmla="*/ 599921 w 5965849"/>
              <a:gd name="connsiteY65" fmla="*/ 6286500 h 6286500"/>
              <a:gd name="connsiteX0" fmla="*/ 1061883 w 5965849"/>
              <a:gd name="connsiteY0" fmla="*/ 1971682 h 6286500"/>
              <a:gd name="connsiteX1" fmla="*/ 1285721 w 5965849"/>
              <a:gd name="connsiteY1" fmla="*/ 1695456 h 6286500"/>
              <a:gd name="connsiteX2" fmla="*/ 1488127 w 5965849"/>
              <a:gd name="connsiteY2" fmla="*/ 1445426 h 6286500"/>
              <a:gd name="connsiteX3" fmla="*/ 1341283 w 5965849"/>
              <a:gd name="connsiteY3" fmla="*/ 1509719 h 6286500"/>
              <a:gd name="connsiteX4" fmla="*/ 1088871 w 5965849"/>
              <a:gd name="connsiteY4" fmla="*/ 1812931 h 6286500"/>
              <a:gd name="connsiteX5" fmla="*/ 838840 w 5965849"/>
              <a:gd name="connsiteY5" fmla="*/ 2167737 h 6286500"/>
              <a:gd name="connsiteX6" fmla="*/ 599920 w 5965849"/>
              <a:gd name="connsiteY6" fmla="*/ 2369350 h 6286500"/>
              <a:gd name="connsiteX7" fmla="*/ 223683 w 5965849"/>
              <a:gd name="connsiteY7" fmla="*/ 2452693 h 6286500"/>
              <a:gd name="connsiteX8" fmla="*/ 23658 w 5965849"/>
              <a:gd name="connsiteY8" fmla="*/ 2457456 h 6286500"/>
              <a:gd name="connsiteX9" fmla="*/ 28421 w 5965849"/>
              <a:gd name="connsiteY9" fmla="*/ 2362206 h 6286500"/>
              <a:gd name="connsiteX10" fmla="*/ 228446 w 5965849"/>
              <a:gd name="connsiteY10" fmla="*/ 2357444 h 6286500"/>
              <a:gd name="connsiteX11" fmla="*/ 395133 w 5965849"/>
              <a:gd name="connsiteY11" fmla="*/ 2343156 h 6286500"/>
              <a:gd name="connsiteX12" fmla="*/ 620558 w 5965849"/>
              <a:gd name="connsiteY12" fmla="*/ 2271719 h 6286500"/>
              <a:gd name="connsiteX13" fmla="*/ 796771 w 5965849"/>
              <a:gd name="connsiteY13" fmla="*/ 2085981 h 6286500"/>
              <a:gd name="connsiteX14" fmla="*/ 1020608 w 5965849"/>
              <a:gd name="connsiteY14" fmla="*/ 1738319 h 6286500"/>
              <a:gd name="connsiteX15" fmla="*/ 1246033 w 5965849"/>
              <a:gd name="connsiteY15" fmla="*/ 1473206 h 6286500"/>
              <a:gd name="connsiteX16" fmla="*/ 1438121 w 5965849"/>
              <a:gd name="connsiteY16" fmla="*/ 1285881 h 6286500"/>
              <a:gd name="connsiteX17" fmla="*/ 1709583 w 5965849"/>
              <a:gd name="connsiteY17" fmla="*/ 1057281 h 6286500"/>
              <a:gd name="connsiteX18" fmla="*/ 2057246 w 5965849"/>
              <a:gd name="connsiteY18" fmla="*/ 771531 h 6286500"/>
              <a:gd name="connsiteX19" fmla="*/ 2400146 w 5965849"/>
              <a:gd name="connsiteY19" fmla="*/ 471494 h 6286500"/>
              <a:gd name="connsiteX20" fmla="*/ 2685896 w 5965849"/>
              <a:gd name="connsiteY20" fmla="*/ 223844 h 6286500"/>
              <a:gd name="connsiteX21" fmla="*/ 2757333 w 5965849"/>
              <a:gd name="connsiteY21" fmla="*/ 247656 h 6286500"/>
              <a:gd name="connsiteX22" fmla="*/ 2643033 w 5965849"/>
              <a:gd name="connsiteY22" fmla="*/ 357194 h 6286500"/>
              <a:gd name="connsiteX23" fmla="*/ 2514446 w 5965849"/>
              <a:gd name="connsiteY23" fmla="*/ 485781 h 6286500"/>
              <a:gd name="connsiteX24" fmla="*/ 2671608 w 5965849"/>
              <a:gd name="connsiteY24" fmla="*/ 728669 h 6286500"/>
              <a:gd name="connsiteX25" fmla="*/ 2924021 w 5965849"/>
              <a:gd name="connsiteY25" fmla="*/ 1038231 h 6286500"/>
              <a:gd name="connsiteX26" fmla="*/ 3247871 w 5965849"/>
              <a:gd name="connsiteY26" fmla="*/ 1409706 h 6286500"/>
              <a:gd name="connsiteX27" fmla="*/ 3500283 w 5965849"/>
              <a:gd name="connsiteY27" fmla="*/ 1200156 h 6286500"/>
              <a:gd name="connsiteX28" fmla="*/ 4052733 w 5965849"/>
              <a:gd name="connsiteY28" fmla="*/ 1590681 h 6286500"/>
              <a:gd name="connsiteX29" fmla="*/ 4921095 w 5965849"/>
              <a:gd name="connsiteY29" fmla="*/ 1425582 h 6286500"/>
              <a:gd name="connsiteX30" fmla="*/ 4903633 w 5965849"/>
              <a:gd name="connsiteY30" fmla="*/ 787400 h 6286500"/>
              <a:gd name="connsiteX31" fmla="*/ 4713133 w 5965849"/>
              <a:gd name="connsiteY31" fmla="*/ 669925 h 6286500"/>
              <a:gd name="connsiteX32" fmla="*/ 4735358 w 5965849"/>
              <a:gd name="connsiteY32" fmla="*/ 0 h 6286500"/>
              <a:gd name="connsiteX33" fmla="*/ 5389408 w 5965849"/>
              <a:gd name="connsiteY33" fmla="*/ 19056 h 6286500"/>
              <a:gd name="connsiteX34" fmla="*/ 5627533 w 5965849"/>
              <a:gd name="connsiteY34" fmla="*/ 158750 h 6286500"/>
              <a:gd name="connsiteX35" fmla="*/ 5941859 w 5965849"/>
              <a:gd name="connsiteY35" fmla="*/ 495307 h 6286500"/>
              <a:gd name="connsiteX36" fmla="*/ 5952970 w 5965849"/>
              <a:gd name="connsiteY36" fmla="*/ 561975 h 6286500"/>
              <a:gd name="connsiteX37" fmla="*/ 5857720 w 5965849"/>
              <a:gd name="connsiteY37" fmla="*/ 673901 h 6286500"/>
              <a:gd name="connsiteX38" fmla="*/ 5160015 w 5965849"/>
              <a:gd name="connsiteY38" fmla="*/ 1390657 h 6286500"/>
              <a:gd name="connsiteX39" fmla="*/ 3605059 w 5965849"/>
              <a:gd name="connsiteY39" fmla="*/ 2786068 h 6286500"/>
              <a:gd name="connsiteX40" fmla="*/ 3143097 w 5965849"/>
              <a:gd name="connsiteY40" fmla="*/ 2500317 h 6286500"/>
              <a:gd name="connsiteX41" fmla="*/ 3128808 w 5965849"/>
              <a:gd name="connsiteY41" fmla="*/ 1462094 h 6286500"/>
              <a:gd name="connsiteX42" fmla="*/ 2443008 w 5965849"/>
              <a:gd name="connsiteY42" fmla="*/ 638180 h 6286500"/>
              <a:gd name="connsiteX43" fmla="*/ 1900083 w 5965849"/>
              <a:gd name="connsiteY43" fmla="*/ 1133480 h 6286500"/>
              <a:gd name="connsiteX44" fmla="*/ 2209646 w 5965849"/>
              <a:gd name="connsiteY44" fmla="*/ 2347918 h 6286500"/>
              <a:gd name="connsiteX45" fmla="*/ 1823884 w 5965849"/>
              <a:gd name="connsiteY45" fmla="*/ 2509844 h 6286500"/>
              <a:gd name="connsiteX46" fmla="*/ 1781022 w 5965849"/>
              <a:gd name="connsiteY46" fmla="*/ 2790830 h 6286500"/>
              <a:gd name="connsiteX47" fmla="*/ 847570 w 5965849"/>
              <a:gd name="connsiteY47" fmla="*/ 2795591 h 6286500"/>
              <a:gd name="connsiteX48" fmla="*/ 847571 w 5965849"/>
              <a:gd name="connsiteY48" fmla="*/ 2600331 h 6286500"/>
              <a:gd name="connsiteX49" fmla="*/ 1690533 w 5965849"/>
              <a:gd name="connsiteY49" fmla="*/ 2595568 h 6286500"/>
              <a:gd name="connsiteX50" fmla="*/ 1904846 w 5965849"/>
              <a:gd name="connsiteY50" fmla="*/ 2366968 h 6286500"/>
              <a:gd name="connsiteX51" fmla="*/ 2033432 w 5965849"/>
              <a:gd name="connsiteY51" fmla="*/ 2286005 h 6286500"/>
              <a:gd name="connsiteX52" fmla="*/ 2047721 w 5965849"/>
              <a:gd name="connsiteY52" fmla="*/ 1981205 h 6286500"/>
              <a:gd name="connsiteX53" fmla="*/ 1985809 w 5965849"/>
              <a:gd name="connsiteY53" fmla="*/ 1714506 h 6286500"/>
              <a:gd name="connsiteX54" fmla="*/ 1438121 w 5965849"/>
              <a:gd name="connsiteY54" fmla="*/ 1885955 h 6286500"/>
              <a:gd name="connsiteX55" fmla="*/ 990445 w 5965849"/>
              <a:gd name="connsiteY55" fmla="*/ 2176468 h 6286500"/>
              <a:gd name="connsiteX56" fmla="*/ 818997 w 5965849"/>
              <a:gd name="connsiteY56" fmla="*/ 2505080 h 6286500"/>
              <a:gd name="connsiteX57" fmla="*/ 666595 w 5965849"/>
              <a:gd name="connsiteY57" fmla="*/ 3190880 h 6286500"/>
              <a:gd name="connsiteX58" fmla="*/ 709459 w 5965849"/>
              <a:gd name="connsiteY58" fmla="*/ 4010030 h 6286500"/>
              <a:gd name="connsiteX59" fmla="*/ 771371 w 5965849"/>
              <a:gd name="connsiteY59" fmla="*/ 4400553 h 6286500"/>
              <a:gd name="connsiteX60" fmla="*/ 795183 w 5965849"/>
              <a:gd name="connsiteY60" fmla="*/ 4814890 h 6286500"/>
              <a:gd name="connsiteX61" fmla="*/ 723745 w 5965849"/>
              <a:gd name="connsiteY61" fmla="*/ 5543553 h 6286500"/>
              <a:gd name="connsiteX62" fmla="*/ 628496 w 5965849"/>
              <a:gd name="connsiteY62" fmla="*/ 5967414 h 6286500"/>
              <a:gd name="connsiteX63" fmla="*/ 990446 w 5965849"/>
              <a:gd name="connsiteY63" fmla="*/ 6010276 h 6286500"/>
              <a:gd name="connsiteX64" fmla="*/ 999971 w 5965849"/>
              <a:gd name="connsiteY64" fmla="*/ 6138864 h 6286500"/>
              <a:gd name="connsiteX65" fmla="*/ 623733 w 5965849"/>
              <a:gd name="connsiteY65" fmla="*/ 6129338 h 6286500"/>
              <a:gd name="connsiteX66" fmla="*/ 599921 w 5965849"/>
              <a:gd name="connsiteY66" fmla="*/ 6286500 h 6286500"/>
              <a:gd name="connsiteX0" fmla="*/ 1061883 w 5965849"/>
              <a:gd name="connsiteY0" fmla="*/ 1971682 h 6286500"/>
              <a:gd name="connsiteX1" fmla="*/ 1285721 w 5965849"/>
              <a:gd name="connsiteY1" fmla="*/ 1695456 h 6286500"/>
              <a:gd name="connsiteX2" fmla="*/ 1488127 w 5965849"/>
              <a:gd name="connsiteY2" fmla="*/ 1445426 h 6286500"/>
              <a:gd name="connsiteX3" fmla="*/ 1341283 w 5965849"/>
              <a:gd name="connsiteY3" fmla="*/ 1509719 h 6286500"/>
              <a:gd name="connsiteX4" fmla="*/ 1088871 w 5965849"/>
              <a:gd name="connsiteY4" fmla="*/ 1812931 h 6286500"/>
              <a:gd name="connsiteX5" fmla="*/ 838840 w 5965849"/>
              <a:gd name="connsiteY5" fmla="*/ 2167737 h 6286500"/>
              <a:gd name="connsiteX6" fmla="*/ 599920 w 5965849"/>
              <a:gd name="connsiteY6" fmla="*/ 2369350 h 6286500"/>
              <a:gd name="connsiteX7" fmla="*/ 223683 w 5965849"/>
              <a:gd name="connsiteY7" fmla="*/ 2452693 h 6286500"/>
              <a:gd name="connsiteX8" fmla="*/ 23658 w 5965849"/>
              <a:gd name="connsiteY8" fmla="*/ 2457456 h 6286500"/>
              <a:gd name="connsiteX9" fmla="*/ 28421 w 5965849"/>
              <a:gd name="connsiteY9" fmla="*/ 2362206 h 6286500"/>
              <a:gd name="connsiteX10" fmla="*/ 228446 w 5965849"/>
              <a:gd name="connsiteY10" fmla="*/ 2357444 h 6286500"/>
              <a:gd name="connsiteX11" fmla="*/ 395133 w 5965849"/>
              <a:gd name="connsiteY11" fmla="*/ 2343156 h 6286500"/>
              <a:gd name="connsiteX12" fmla="*/ 620558 w 5965849"/>
              <a:gd name="connsiteY12" fmla="*/ 2271719 h 6286500"/>
              <a:gd name="connsiteX13" fmla="*/ 796771 w 5965849"/>
              <a:gd name="connsiteY13" fmla="*/ 2085981 h 6286500"/>
              <a:gd name="connsiteX14" fmla="*/ 1020608 w 5965849"/>
              <a:gd name="connsiteY14" fmla="*/ 1738319 h 6286500"/>
              <a:gd name="connsiteX15" fmla="*/ 1246033 w 5965849"/>
              <a:gd name="connsiteY15" fmla="*/ 1473206 h 6286500"/>
              <a:gd name="connsiteX16" fmla="*/ 1438121 w 5965849"/>
              <a:gd name="connsiteY16" fmla="*/ 1285881 h 6286500"/>
              <a:gd name="connsiteX17" fmla="*/ 1709583 w 5965849"/>
              <a:gd name="connsiteY17" fmla="*/ 1057281 h 6286500"/>
              <a:gd name="connsiteX18" fmla="*/ 2057246 w 5965849"/>
              <a:gd name="connsiteY18" fmla="*/ 771531 h 6286500"/>
              <a:gd name="connsiteX19" fmla="*/ 2400146 w 5965849"/>
              <a:gd name="connsiteY19" fmla="*/ 471494 h 6286500"/>
              <a:gd name="connsiteX20" fmla="*/ 2685896 w 5965849"/>
              <a:gd name="connsiteY20" fmla="*/ 223844 h 6286500"/>
              <a:gd name="connsiteX21" fmla="*/ 2757333 w 5965849"/>
              <a:gd name="connsiteY21" fmla="*/ 247656 h 6286500"/>
              <a:gd name="connsiteX22" fmla="*/ 2643033 w 5965849"/>
              <a:gd name="connsiteY22" fmla="*/ 357194 h 6286500"/>
              <a:gd name="connsiteX23" fmla="*/ 2514446 w 5965849"/>
              <a:gd name="connsiteY23" fmla="*/ 485781 h 6286500"/>
              <a:gd name="connsiteX24" fmla="*/ 2671608 w 5965849"/>
              <a:gd name="connsiteY24" fmla="*/ 728669 h 6286500"/>
              <a:gd name="connsiteX25" fmla="*/ 2924021 w 5965849"/>
              <a:gd name="connsiteY25" fmla="*/ 1038231 h 6286500"/>
              <a:gd name="connsiteX26" fmla="*/ 3247871 w 5965849"/>
              <a:gd name="connsiteY26" fmla="*/ 1409706 h 6286500"/>
              <a:gd name="connsiteX27" fmla="*/ 3500283 w 5965849"/>
              <a:gd name="connsiteY27" fmla="*/ 1200156 h 6286500"/>
              <a:gd name="connsiteX28" fmla="*/ 4052733 w 5965849"/>
              <a:gd name="connsiteY28" fmla="*/ 1590681 h 6286500"/>
              <a:gd name="connsiteX29" fmla="*/ 4921095 w 5965849"/>
              <a:gd name="connsiteY29" fmla="*/ 1425582 h 6286500"/>
              <a:gd name="connsiteX30" fmla="*/ 4903633 w 5965849"/>
              <a:gd name="connsiteY30" fmla="*/ 787400 h 6286500"/>
              <a:gd name="connsiteX31" fmla="*/ 4713133 w 5965849"/>
              <a:gd name="connsiteY31" fmla="*/ 669925 h 6286500"/>
              <a:gd name="connsiteX32" fmla="*/ 4735358 w 5965849"/>
              <a:gd name="connsiteY32" fmla="*/ 0 h 6286500"/>
              <a:gd name="connsiteX33" fmla="*/ 5389408 w 5965849"/>
              <a:gd name="connsiteY33" fmla="*/ 19056 h 6286500"/>
              <a:gd name="connsiteX34" fmla="*/ 5398933 w 5965849"/>
              <a:gd name="connsiteY34" fmla="*/ 606425 h 6286500"/>
              <a:gd name="connsiteX35" fmla="*/ 5941859 w 5965849"/>
              <a:gd name="connsiteY35" fmla="*/ 495307 h 6286500"/>
              <a:gd name="connsiteX36" fmla="*/ 5952970 w 5965849"/>
              <a:gd name="connsiteY36" fmla="*/ 561975 h 6286500"/>
              <a:gd name="connsiteX37" fmla="*/ 5857720 w 5965849"/>
              <a:gd name="connsiteY37" fmla="*/ 673901 h 6286500"/>
              <a:gd name="connsiteX38" fmla="*/ 5160015 w 5965849"/>
              <a:gd name="connsiteY38" fmla="*/ 1390657 h 6286500"/>
              <a:gd name="connsiteX39" fmla="*/ 3605059 w 5965849"/>
              <a:gd name="connsiteY39" fmla="*/ 2786068 h 6286500"/>
              <a:gd name="connsiteX40" fmla="*/ 3143097 w 5965849"/>
              <a:gd name="connsiteY40" fmla="*/ 2500317 h 6286500"/>
              <a:gd name="connsiteX41" fmla="*/ 3128808 w 5965849"/>
              <a:gd name="connsiteY41" fmla="*/ 1462094 h 6286500"/>
              <a:gd name="connsiteX42" fmla="*/ 2443008 w 5965849"/>
              <a:gd name="connsiteY42" fmla="*/ 638180 h 6286500"/>
              <a:gd name="connsiteX43" fmla="*/ 1900083 w 5965849"/>
              <a:gd name="connsiteY43" fmla="*/ 1133480 h 6286500"/>
              <a:gd name="connsiteX44" fmla="*/ 2209646 w 5965849"/>
              <a:gd name="connsiteY44" fmla="*/ 2347918 h 6286500"/>
              <a:gd name="connsiteX45" fmla="*/ 1823884 w 5965849"/>
              <a:gd name="connsiteY45" fmla="*/ 2509844 h 6286500"/>
              <a:gd name="connsiteX46" fmla="*/ 1781022 w 5965849"/>
              <a:gd name="connsiteY46" fmla="*/ 2790830 h 6286500"/>
              <a:gd name="connsiteX47" fmla="*/ 847570 w 5965849"/>
              <a:gd name="connsiteY47" fmla="*/ 2795591 h 6286500"/>
              <a:gd name="connsiteX48" fmla="*/ 847571 w 5965849"/>
              <a:gd name="connsiteY48" fmla="*/ 2600331 h 6286500"/>
              <a:gd name="connsiteX49" fmla="*/ 1690533 w 5965849"/>
              <a:gd name="connsiteY49" fmla="*/ 2595568 h 6286500"/>
              <a:gd name="connsiteX50" fmla="*/ 1904846 w 5965849"/>
              <a:gd name="connsiteY50" fmla="*/ 2366968 h 6286500"/>
              <a:gd name="connsiteX51" fmla="*/ 2033432 w 5965849"/>
              <a:gd name="connsiteY51" fmla="*/ 2286005 h 6286500"/>
              <a:gd name="connsiteX52" fmla="*/ 2047721 w 5965849"/>
              <a:gd name="connsiteY52" fmla="*/ 1981205 h 6286500"/>
              <a:gd name="connsiteX53" fmla="*/ 1985809 w 5965849"/>
              <a:gd name="connsiteY53" fmla="*/ 1714506 h 6286500"/>
              <a:gd name="connsiteX54" fmla="*/ 1438121 w 5965849"/>
              <a:gd name="connsiteY54" fmla="*/ 1885955 h 6286500"/>
              <a:gd name="connsiteX55" fmla="*/ 990445 w 5965849"/>
              <a:gd name="connsiteY55" fmla="*/ 2176468 h 6286500"/>
              <a:gd name="connsiteX56" fmla="*/ 818997 w 5965849"/>
              <a:gd name="connsiteY56" fmla="*/ 2505080 h 6286500"/>
              <a:gd name="connsiteX57" fmla="*/ 666595 w 5965849"/>
              <a:gd name="connsiteY57" fmla="*/ 3190880 h 6286500"/>
              <a:gd name="connsiteX58" fmla="*/ 709459 w 5965849"/>
              <a:gd name="connsiteY58" fmla="*/ 4010030 h 6286500"/>
              <a:gd name="connsiteX59" fmla="*/ 771371 w 5965849"/>
              <a:gd name="connsiteY59" fmla="*/ 4400553 h 6286500"/>
              <a:gd name="connsiteX60" fmla="*/ 795183 w 5965849"/>
              <a:gd name="connsiteY60" fmla="*/ 4814890 h 6286500"/>
              <a:gd name="connsiteX61" fmla="*/ 723745 w 5965849"/>
              <a:gd name="connsiteY61" fmla="*/ 5543553 h 6286500"/>
              <a:gd name="connsiteX62" fmla="*/ 628496 w 5965849"/>
              <a:gd name="connsiteY62" fmla="*/ 5967414 h 6286500"/>
              <a:gd name="connsiteX63" fmla="*/ 990446 w 5965849"/>
              <a:gd name="connsiteY63" fmla="*/ 6010276 h 6286500"/>
              <a:gd name="connsiteX64" fmla="*/ 999971 w 5965849"/>
              <a:gd name="connsiteY64" fmla="*/ 6138864 h 6286500"/>
              <a:gd name="connsiteX65" fmla="*/ 623733 w 5965849"/>
              <a:gd name="connsiteY65" fmla="*/ 6129338 h 6286500"/>
              <a:gd name="connsiteX66" fmla="*/ 599921 w 5965849"/>
              <a:gd name="connsiteY66" fmla="*/ 6286500 h 6286500"/>
              <a:gd name="connsiteX0" fmla="*/ 1061883 w 5965849"/>
              <a:gd name="connsiteY0" fmla="*/ 1971682 h 6286500"/>
              <a:gd name="connsiteX1" fmla="*/ 1285721 w 5965849"/>
              <a:gd name="connsiteY1" fmla="*/ 1695456 h 6286500"/>
              <a:gd name="connsiteX2" fmla="*/ 1488127 w 5965849"/>
              <a:gd name="connsiteY2" fmla="*/ 1445426 h 6286500"/>
              <a:gd name="connsiteX3" fmla="*/ 1341283 w 5965849"/>
              <a:gd name="connsiteY3" fmla="*/ 1509719 h 6286500"/>
              <a:gd name="connsiteX4" fmla="*/ 1088871 w 5965849"/>
              <a:gd name="connsiteY4" fmla="*/ 1812931 h 6286500"/>
              <a:gd name="connsiteX5" fmla="*/ 838840 w 5965849"/>
              <a:gd name="connsiteY5" fmla="*/ 2167737 h 6286500"/>
              <a:gd name="connsiteX6" fmla="*/ 599920 w 5965849"/>
              <a:gd name="connsiteY6" fmla="*/ 2369350 h 6286500"/>
              <a:gd name="connsiteX7" fmla="*/ 223683 w 5965849"/>
              <a:gd name="connsiteY7" fmla="*/ 2452693 h 6286500"/>
              <a:gd name="connsiteX8" fmla="*/ 23658 w 5965849"/>
              <a:gd name="connsiteY8" fmla="*/ 2457456 h 6286500"/>
              <a:gd name="connsiteX9" fmla="*/ 28421 w 5965849"/>
              <a:gd name="connsiteY9" fmla="*/ 2362206 h 6286500"/>
              <a:gd name="connsiteX10" fmla="*/ 228446 w 5965849"/>
              <a:gd name="connsiteY10" fmla="*/ 2357444 h 6286500"/>
              <a:gd name="connsiteX11" fmla="*/ 395133 w 5965849"/>
              <a:gd name="connsiteY11" fmla="*/ 2343156 h 6286500"/>
              <a:gd name="connsiteX12" fmla="*/ 620558 w 5965849"/>
              <a:gd name="connsiteY12" fmla="*/ 2271719 h 6286500"/>
              <a:gd name="connsiteX13" fmla="*/ 796771 w 5965849"/>
              <a:gd name="connsiteY13" fmla="*/ 2085981 h 6286500"/>
              <a:gd name="connsiteX14" fmla="*/ 1020608 w 5965849"/>
              <a:gd name="connsiteY14" fmla="*/ 1738319 h 6286500"/>
              <a:gd name="connsiteX15" fmla="*/ 1246033 w 5965849"/>
              <a:gd name="connsiteY15" fmla="*/ 1473206 h 6286500"/>
              <a:gd name="connsiteX16" fmla="*/ 1438121 w 5965849"/>
              <a:gd name="connsiteY16" fmla="*/ 1285881 h 6286500"/>
              <a:gd name="connsiteX17" fmla="*/ 1709583 w 5965849"/>
              <a:gd name="connsiteY17" fmla="*/ 1057281 h 6286500"/>
              <a:gd name="connsiteX18" fmla="*/ 2057246 w 5965849"/>
              <a:gd name="connsiteY18" fmla="*/ 771531 h 6286500"/>
              <a:gd name="connsiteX19" fmla="*/ 2400146 w 5965849"/>
              <a:gd name="connsiteY19" fmla="*/ 471494 h 6286500"/>
              <a:gd name="connsiteX20" fmla="*/ 2685896 w 5965849"/>
              <a:gd name="connsiteY20" fmla="*/ 223844 h 6286500"/>
              <a:gd name="connsiteX21" fmla="*/ 2757333 w 5965849"/>
              <a:gd name="connsiteY21" fmla="*/ 247656 h 6286500"/>
              <a:gd name="connsiteX22" fmla="*/ 2643033 w 5965849"/>
              <a:gd name="connsiteY22" fmla="*/ 357194 h 6286500"/>
              <a:gd name="connsiteX23" fmla="*/ 2514446 w 5965849"/>
              <a:gd name="connsiteY23" fmla="*/ 485781 h 6286500"/>
              <a:gd name="connsiteX24" fmla="*/ 2671608 w 5965849"/>
              <a:gd name="connsiteY24" fmla="*/ 728669 h 6286500"/>
              <a:gd name="connsiteX25" fmla="*/ 2924021 w 5965849"/>
              <a:gd name="connsiteY25" fmla="*/ 1038231 h 6286500"/>
              <a:gd name="connsiteX26" fmla="*/ 3247871 w 5965849"/>
              <a:gd name="connsiteY26" fmla="*/ 1409706 h 6286500"/>
              <a:gd name="connsiteX27" fmla="*/ 3500283 w 5965849"/>
              <a:gd name="connsiteY27" fmla="*/ 1200156 h 6286500"/>
              <a:gd name="connsiteX28" fmla="*/ 4052733 w 5965849"/>
              <a:gd name="connsiteY28" fmla="*/ 1590681 h 6286500"/>
              <a:gd name="connsiteX29" fmla="*/ 4921095 w 5965849"/>
              <a:gd name="connsiteY29" fmla="*/ 1425582 h 6286500"/>
              <a:gd name="connsiteX30" fmla="*/ 4903633 w 5965849"/>
              <a:gd name="connsiteY30" fmla="*/ 787400 h 6286500"/>
              <a:gd name="connsiteX31" fmla="*/ 4713133 w 5965849"/>
              <a:gd name="connsiteY31" fmla="*/ 669925 h 6286500"/>
              <a:gd name="connsiteX32" fmla="*/ 4735358 w 5965849"/>
              <a:gd name="connsiteY32" fmla="*/ 0 h 6286500"/>
              <a:gd name="connsiteX33" fmla="*/ 5389408 w 5965849"/>
              <a:gd name="connsiteY33" fmla="*/ 19056 h 6286500"/>
              <a:gd name="connsiteX34" fmla="*/ 5398933 w 5965849"/>
              <a:gd name="connsiteY34" fmla="*/ 606425 h 6286500"/>
              <a:gd name="connsiteX35" fmla="*/ 5941859 w 5965849"/>
              <a:gd name="connsiteY35" fmla="*/ 495307 h 6286500"/>
              <a:gd name="connsiteX36" fmla="*/ 5952970 w 5965849"/>
              <a:gd name="connsiteY36" fmla="*/ 561975 h 6286500"/>
              <a:gd name="connsiteX37" fmla="*/ 5857720 w 5965849"/>
              <a:gd name="connsiteY37" fmla="*/ 673901 h 6286500"/>
              <a:gd name="connsiteX38" fmla="*/ 5160015 w 5965849"/>
              <a:gd name="connsiteY38" fmla="*/ 1390657 h 6286500"/>
              <a:gd name="connsiteX39" fmla="*/ 3605059 w 5965849"/>
              <a:gd name="connsiteY39" fmla="*/ 2786068 h 6286500"/>
              <a:gd name="connsiteX40" fmla="*/ 3143097 w 5965849"/>
              <a:gd name="connsiteY40" fmla="*/ 2500317 h 6286500"/>
              <a:gd name="connsiteX41" fmla="*/ 3128808 w 5965849"/>
              <a:gd name="connsiteY41" fmla="*/ 1462094 h 6286500"/>
              <a:gd name="connsiteX42" fmla="*/ 2443008 w 5965849"/>
              <a:gd name="connsiteY42" fmla="*/ 638180 h 6286500"/>
              <a:gd name="connsiteX43" fmla="*/ 1900083 w 5965849"/>
              <a:gd name="connsiteY43" fmla="*/ 1133480 h 6286500"/>
              <a:gd name="connsiteX44" fmla="*/ 2209646 w 5965849"/>
              <a:gd name="connsiteY44" fmla="*/ 2347918 h 6286500"/>
              <a:gd name="connsiteX45" fmla="*/ 1823884 w 5965849"/>
              <a:gd name="connsiteY45" fmla="*/ 2509844 h 6286500"/>
              <a:gd name="connsiteX46" fmla="*/ 1781022 w 5965849"/>
              <a:gd name="connsiteY46" fmla="*/ 2790830 h 6286500"/>
              <a:gd name="connsiteX47" fmla="*/ 847570 w 5965849"/>
              <a:gd name="connsiteY47" fmla="*/ 2795591 h 6286500"/>
              <a:gd name="connsiteX48" fmla="*/ 847571 w 5965849"/>
              <a:gd name="connsiteY48" fmla="*/ 2600331 h 6286500"/>
              <a:gd name="connsiteX49" fmla="*/ 1690533 w 5965849"/>
              <a:gd name="connsiteY49" fmla="*/ 2595568 h 6286500"/>
              <a:gd name="connsiteX50" fmla="*/ 1904846 w 5965849"/>
              <a:gd name="connsiteY50" fmla="*/ 2366968 h 6286500"/>
              <a:gd name="connsiteX51" fmla="*/ 2033432 w 5965849"/>
              <a:gd name="connsiteY51" fmla="*/ 2286005 h 6286500"/>
              <a:gd name="connsiteX52" fmla="*/ 2047721 w 5965849"/>
              <a:gd name="connsiteY52" fmla="*/ 1981205 h 6286500"/>
              <a:gd name="connsiteX53" fmla="*/ 1985809 w 5965849"/>
              <a:gd name="connsiteY53" fmla="*/ 1714506 h 6286500"/>
              <a:gd name="connsiteX54" fmla="*/ 1438121 w 5965849"/>
              <a:gd name="connsiteY54" fmla="*/ 1885955 h 6286500"/>
              <a:gd name="connsiteX55" fmla="*/ 990445 w 5965849"/>
              <a:gd name="connsiteY55" fmla="*/ 2176468 h 6286500"/>
              <a:gd name="connsiteX56" fmla="*/ 818997 w 5965849"/>
              <a:gd name="connsiteY56" fmla="*/ 2505080 h 6286500"/>
              <a:gd name="connsiteX57" fmla="*/ 666595 w 5965849"/>
              <a:gd name="connsiteY57" fmla="*/ 3190880 h 6286500"/>
              <a:gd name="connsiteX58" fmla="*/ 709459 w 5965849"/>
              <a:gd name="connsiteY58" fmla="*/ 4010030 h 6286500"/>
              <a:gd name="connsiteX59" fmla="*/ 771371 w 5965849"/>
              <a:gd name="connsiteY59" fmla="*/ 4400553 h 6286500"/>
              <a:gd name="connsiteX60" fmla="*/ 795183 w 5965849"/>
              <a:gd name="connsiteY60" fmla="*/ 4814890 h 6286500"/>
              <a:gd name="connsiteX61" fmla="*/ 723745 w 5965849"/>
              <a:gd name="connsiteY61" fmla="*/ 5543553 h 6286500"/>
              <a:gd name="connsiteX62" fmla="*/ 628496 w 5965849"/>
              <a:gd name="connsiteY62" fmla="*/ 5967414 h 6286500"/>
              <a:gd name="connsiteX63" fmla="*/ 990446 w 5965849"/>
              <a:gd name="connsiteY63" fmla="*/ 6010276 h 6286500"/>
              <a:gd name="connsiteX64" fmla="*/ 999971 w 5965849"/>
              <a:gd name="connsiteY64" fmla="*/ 6138864 h 6286500"/>
              <a:gd name="connsiteX65" fmla="*/ 623733 w 5965849"/>
              <a:gd name="connsiteY65" fmla="*/ 6129338 h 6286500"/>
              <a:gd name="connsiteX66" fmla="*/ 599921 w 5965849"/>
              <a:gd name="connsiteY66" fmla="*/ 6286500 h 6286500"/>
              <a:gd name="connsiteX0" fmla="*/ 1061883 w 5965849"/>
              <a:gd name="connsiteY0" fmla="*/ 1971682 h 6286500"/>
              <a:gd name="connsiteX1" fmla="*/ 1285721 w 5965849"/>
              <a:gd name="connsiteY1" fmla="*/ 1695456 h 6286500"/>
              <a:gd name="connsiteX2" fmla="*/ 1488127 w 5965849"/>
              <a:gd name="connsiteY2" fmla="*/ 1445426 h 6286500"/>
              <a:gd name="connsiteX3" fmla="*/ 1341283 w 5965849"/>
              <a:gd name="connsiteY3" fmla="*/ 1509719 h 6286500"/>
              <a:gd name="connsiteX4" fmla="*/ 1088871 w 5965849"/>
              <a:gd name="connsiteY4" fmla="*/ 1812931 h 6286500"/>
              <a:gd name="connsiteX5" fmla="*/ 838840 w 5965849"/>
              <a:gd name="connsiteY5" fmla="*/ 2167737 h 6286500"/>
              <a:gd name="connsiteX6" fmla="*/ 599920 w 5965849"/>
              <a:gd name="connsiteY6" fmla="*/ 2369350 h 6286500"/>
              <a:gd name="connsiteX7" fmla="*/ 223683 w 5965849"/>
              <a:gd name="connsiteY7" fmla="*/ 2452693 h 6286500"/>
              <a:gd name="connsiteX8" fmla="*/ 23658 w 5965849"/>
              <a:gd name="connsiteY8" fmla="*/ 2457456 h 6286500"/>
              <a:gd name="connsiteX9" fmla="*/ 28421 w 5965849"/>
              <a:gd name="connsiteY9" fmla="*/ 2362206 h 6286500"/>
              <a:gd name="connsiteX10" fmla="*/ 228446 w 5965849"/>
              <a:gd name="connsiteY10" fmla="*/ 2357444 h 6286500"/>
              <a:gd name="connsiteX11" fmla="*/ 395133 w 5965849"/>
              <a:gd name="connsiteY11" fmla="*/ 2343156 h 6286500"/>
              <a:gd name="connsiteX12" fmla="*/ 620558 w 5965849"/>
              <a:gd name="connsiteY12" fmla="*/ 2271719 h 6286500"/>
              <a:gd name="connsiteX13" fmla="*/ 796771 w 5965849"/>
              <a:gd name="connsiteY13" fmla="*/ 2085981 h 6286500"/>
              <a:gd name="connsiteX14" fmla="*/ 1020608 w 5965849"/>
              <a:gd name="connsiteY14" fmla="*/ 1738319 h 6286500"/>
              <a:gd name="connsiteX15" fmla="*/ 1246033 w 5965849"/>
              <a:gd name="connsiteY15" fmla="*/ 1473206 h 6286500"/>
              <a:gd name="connsiteX16" fmla="*/ 1438121 w 5965849"/>
              <a:gd name="connsiteY16" fmla="*/ 1285881 h 6286500"/>
              <a:gd name="connsiteX17" fmla="*/ 1709583 w 5965849"/>
              <a:gd name="connsiteY17" fmla="*/ 1057281 h 6286500"/>
              <a:gd name="connsiteX18" fmla="*/ 2057246 w 5965849"/>
              <a:gd name="connsiteY18" fmla="*/ 771531 h 6286500"/>
              <a:gd name="connsiteX19" fmla="*/ 2400146 w 5965849"/>
              <a:gd name="connsiteY19" fmla="*/ 471494 h 6286500"/>
              <a:gd name="connsiteX20" fmla="*/ 2685896 w 5965849"/>
              <a:gd name="connsiteY20" fmla="*/ 223844 h 6286500"/>
              <a:gd name="connsiteX21" fmla="*/ 2757333 w 5965849"/>
              <a:gd name="connsiteY21" fmla="*/ 247656 h 6286500"/>
              <a:gd name="connsiteX22" fmla="*/ 2643033 w 5965849"/>
              <a:gd name="connsiteY22" fmla="*/ 357194 h 6286500"/>
              <a:gd name="connsiteX23" fmla="*/ 2514446 w 5965849"/>
              <a:gd name="connsiteY23" fmla="*/ 485781 h 6286500"/>
              <a:gd name="connsiteX24" fmla="*/ 2671608 w 5965849"/>
              <a:gd name="connsiteY24" fmla="*/ 728669 h 6286500"/>
              <a:gd name="connsiteX25" fmla="*/ 2924021 w 5965849"/>
              <a:gd name="connsiteY25" fmla="*/ 1038231 h 6286500"/>
              <a:gd name="connsiteX26" fmla="*/ 3247871 w 5965849"/>
              <a:gd name="connsiteY26" fmla="*/ 1409706 h 6286500"/>
              <a:gd name="connsiteX27" fmla="*/ 3500283 w 5965849"/>
              <a:gd name="connsiteY27" fmla="*/ 1200156 h 6286500"/>
              <a:gd name="connsiteX28" fmla="*/ 4052733 w 5965849"/>
              <a:gd name="connsiteY28" fmla="*/ 1590681 h 6286500"/>
              <a:gd name="connsiteX29" fmla="*/ 4921095 w 5965849"/>
              <a:gd name="connsiteY29" fmla="*/ 1425582 h 6286500"/>
              <a:gd name="connsiteX30" fmla="*/ 4903633 w 5965849"/>
              <a:gd name="connsiteY30" fmla="*/ 787400 h 6286500"/>
              <a:gd name="connsiteX31" fmla="*/ 4713133 w 5965849"/>
              <a:gd name="connsiteY31" fmla="*/ 669925 h 6286500"/>
              <a:gd name="connsiteX32" fmla="*/ 4735358 w 5965849"/>
              <a:gd name="connsiteY32" fmla="*/ 0 h 6286500"/>
              <a:gd name="connsiteX33" fmla="*/ 5389408 w 5965849"/>
              <a:gd name="connsiteY33" fmla="*/ 19056 h 6286500"/>
              <a:gd name="connsiteX34" fmla="*/ 5398933 w 5965849"/>
              <a:gd name="connsiteY34" fmla="*/ 606425 h 6286500"/>
              <a:gd name="connsiteX35" fmla="*/ 5941859 w 5965849"/>
              <a:gd name="connsiteY35" fmla="*/ 495307 h 6286500"/>
              <a:gd name="connsiteX36" fmla="*/ 5952970 w 5965849"/>
              <a:gd name="connsiteY36" fmla="*/ 561975 h 6286500"/>
              <a:gd name="connsiteX37" fmla="*/ 5857720 w 5965849"/>
              <a:gd name="connsiteY37" fmla="*/ 673901 h 6286500"/>
              <a:gd name="connsiteX38" fmla="*/ 5160015 w 5965849"/>
              <a:gd name="connsiteY38" fmla="*/ 1390657 h 6286500"/>
              <a:gd name="connsiteX39" fmla="*/ 3605059 w 5965849"/>
              <a:gd name="connsiteY39" fmla="*/ 2786068 h 6286500"/>
              <a:gd name="connsiteX40" fmla="*/ 3143097 w 5965849"/>
              <a:gd name="connsiteY40" fmla="*/ 2500317 h 6286500"/>
              <a:gd name="connsiteX41" fmla="*/ 3128808 w 5965849"/>
              <a:gd name="connsiteY41" fmla="*/ 1462094 h 6286500"/>
              <a:gd name="connsiteX42" fmla="*/ 2443008 w 5965849"/>
              <a:gd name="connsiteY42" fmla="*/ 638180 h 6286500"/>
              <a:gd name="connsiteX43" fmla="*/ 1900083 w 5965849"/>
              <a:gd name="connsiteY43" fmla="*/ 1133480 h 6286500"/>
              <a:gd name="connsiteX44" fmla="*/ 2209646 w 5965849"/>
              <a:gd name="connsiteY44" fmla="*/ 2347918 h 6286500"/>
              <a:gd name="connsiteX45" fmla="*/ 1823884 w 5965849"/>
              <a:gd name="connsiteY45" fmla="*/ 2509844 h 6286500"/>
              <a:gd name="connsiteX46" fmla="*/ 1781022 w 5965849"/>
              <a:gd name="connsiteY46" fmla="*/ 2790830 h 6286500"/>
              <a:gd name="connsiteX47" fmla="*/ 847570 w 5965849"/>
              <a:gd name="connsiteY47" fmla="*/ 2795591 h 6286500"/>
              <a:gd name="connsiteX48" fmla="*/ 847571 w 5965849"/>
              <a:gd name="connsiteY48" fmla="*/ 2600331 h 6286500"/>
              <a:gd name="connsiteX49" fmla="*/ 1690533 w 5965849"/>
              <a:gd name="connsiteY49" fmla="*/ 2595568 h 6286500"/>
              <a:gd name="connsiteX50" fmla="*/ 1904846 w 5965849"/>
              <a:gd name="connsiteY50" fmla="*/ 2366968 h 6286500"/>
              <a:gd name="connsiteX51" fmla="*/ 2033432 w 5965849"/>
              <a:gd name="connsiteY51" fmla="*/ 2286005 h 6286500"/>
              <a:gd name="connsiteX52" fmla="*/ 2047721 w 5965849"/>
              <a:gd name="connsiteY52" fmla="*/ 1981205 h 6286500"/>
              <a:gd name="connsiteX53" fmla="*/ 1985809 w 5965849"/>
              <a:gd name="connsiteY53" fmla="*/ 1714506 h 6286500"/>
              <a:gd name="connsiteX54" fmla="*/ 1438121 w 5965849"/>
              <a:gd name="connsiteY54" fmla="*/ 1885955 h 6286500"/>
              <a:gd name="connsiteX55" fmla="*/ 990445 w 5965849"/>
              <a:gd name="connsiteY55" fmla="*/ 2176468 h 6286500"/>
              <a:gd name="connsiteX56" fmla="*/ 818997 w 5965849"/>
              <a:gd name="connsiteY56" fmla="*/ 2505080 h 6286500"/>
              <a:gd name="connsiteX57" fmla="*/ 666595 w 5965849"/>
              <a:gd name="connsiteY57" fmla="*/ 3190880 h 6286500"/>
              <a:gd name="connsiteX58" fmla="*/ 709459 w 5965849"/>
              <a:gd name="connsiteY58" fmla="*/ 4010030 h 6286500"/>
              <a:gd name="connsiteX59" fmla="*/ 771371 w 5965849"/>
              <a:gd name="connsiteY59" fmla="*/ 4400553 h 6286500"/>
              <a:gd name="connsiteX60" fmla="*/ 795183 w 5965849"/>
              <a:gd name="connsiteY60" fmla="*/ 4814890 h 6286500"/>
              <a:gd name="connsiteX61" fmla="*/ 723745 w 5965849"/>
              <a:gd name="connsiteY61" fmla="*/ 5543553 h 6286500"/>
              <a:gd name="connsiteX62" fmla="*/ 628496 w 5965849"/>
              <a:gd name="connsiteY62" fmla="*/ 5967414 h 6286500"/>
              <a:gd name="connsiteX63" fmla="*/ 990446 w 5965849"/>
              <a:gd name="connsiteY63" fmla="*/ 6010276 h 6286500"/>
              <a:gd name="connsiteX64" fmla="*/ 999971 w 5965849"/>
              <a:gd name="connsiteY64" fmla="*/ 6138864 h 6286500"/>
              <a:gd name="connsiteX65" fmla="*/ 623733 w 5965849"/>
              <a:gd name="connsiteY65" fmla="*/ 6129338 h 6286500"/>
              <a:gd name="connsiteX66" fmla="*/ 599921 w 5965849"/>
              <a:gd name="connsiteY66" fmla="*/ 6286500 h 6286500"/>
              <a:gd name="connsiteX0" fmla="*/ 1061883 w 5965849"/>
              <a:gd name="connsiteY0" fmla="*/ 1971682 h 6286500"/>
              <a:gd name="connsiteX1" fmla="*/ 1285721 w 5965849"/>
              <a:gd name="connsiteY1" fmla="*/ 1695456 h 6286500"/>
              <a:gd name="connsiteX2" fmla="*/ 1488127 w 5965849"/>
              <a:gd name="connsiteY2" fmla="*/ 1445426 h 6286500"/>
              <a:gd name="connsiteX3" fmla="*/ 1341283 w 5965849"/>
              <a:gd name="connsiteY3" fmla="*/ 1509719 h 6286500"/>
              <a:gd name="connsiteX4" fmla="*/ 1088871 w 5965849"/>
              <a:gd name="connsiteY4" fmla="*/ 1812931 h 6286500"/>
              <a:gd name="connsiteX5" fmla="*/ 838840 w 5965849"/>
              <a:gd name="connsiteY5" fmla="*/ 2167737 h 6286500"/>
              <a:gd name="connsiteX6" fmla="*/ 599920 w 5965849"/>
              <a:gd name="connsiteY6" fmla="*/ 2369350 h 6286500"/>
              <a:gd name="connsiteX7" fmla="*/ 223683 w 5965849"/>
              <a:gd name="connsiteY7" fmla="*/ 2452693 h 6286500"/>
              <a:gd name="connsiteX8" fmla="*/ 23658 w 5965849"/>
              <a:gd name="connsiteY8" fmla="*/ 2457456 h 6286500"/>
              <a:gd name="connsiteX9" fmla="*/ 28421 w 5965849"/>
              <a:gd name="connsiteY9" fmla="*/ 2362206 h 6286500"/>
              <a:gd name="connsiteX10" fmla="*/ 228446 w 5965849"/>
              <a:gd name="connsiteY10" fmla="*/ 2357444 h 6286500"/>
              <a:gd name="connsiteX11" fmla="*/ 395133 w 5965849"/>
              <a:gd name="connsiteY11" fmla="*/ 2343156 h 6286500"/>
              <a:gd name="connsiteX12" fmla="*/ 620558 w 5965849"/>
              <a:gd name="connsiteY12" fmla="*/ 2271719 h 6286500"/>
              <a:gd name="connsiteX13" fmla="*/ 796771 w 5965849"/>
              <a:gd name="connsiteY13" fmla="*/ 2085981 h 6286500"/>
              <a:gd name="connsiteX14" fmla="*/ 1020608 w 5965849"/>
              <a:gd name="connsiteY14" fmla="*/ 1738319 h 6286500"/>
              <a:gd name="connsiteX15" fmla="*/ 1246033 w 5965849"/>
              <a:gd name="connsiteY15" fmla="*/ 1473206 h 6286500"/>
              <a:gd name="connsiteX16" fmla="*/ 1438121 w 5965849"/>
              <a:gd name="connsiteY16" fmla="*/ 1285881 h 6286500"/>
              <a:gd name="connsiteX17" fmla="*/ 1709583 w 5965849"/>
              <a:gd name="connsiteY17" fmla="*/ 1057281 h 6286500"/>
              <a:gd name="connsiteX18" fmla="*/ 2057246 w 5965849"/>
              <a:gd name="connsiteY18" fmla="*/ 771531 h 6286500"/>
              <a:gd name="connsiteX19" fmla="*/ 2400146 w 5965849"/>
              <a:gd name="connsiteY19" fmla="*/ 471494 h 6286500"/>
              <a:gd name="connsiteX20" fmla="*/ 2685896 w 5965849"/>
              <a:gd name="connsiteY20" fmla="*/ 223844 h 6286500"/>
              <a:gd name="connsiteX21" fmla="*/ 2757333 w 5965849"/>
              <a:gd name="connsiteY21" fmla="*/ 247656 h 6286500"/>
              <a:gd name="connsiteX22" fmla="*/ 2643033 w 5965849"/>
              <a:gd name="connsiteY22" fmla="*/ 357194 h 6286500"/>
              <a:gd name="connsiteX23" fmla="*/ 2514446 w 5965849"/>
              <a:gd name="connsiteY23" fmla="*/ 485781 h 6286500"/>
              <a:gd name="connsiteX24" fmla="*/ 2671608 w 5965849"/>
              <a:gd name="connsiteY24" fmla="*/ 728669 h 6286500"/>
              <a:gd name="connsiteX25" fmla="*/ 2924021 w 5965849"/>
              <a:gd name="connsiteY25" fmla="*/ 1038231 h 6286500"/>
              <a:gd name="connsiteX26" fmla="*/ 3247871 w 5965849"/>
              <a:gd name="connsiteY26" fmla="*/ 1409706 h 6286500"/>
              <a:gd name="connsiteX27" fmla="*/ 3500283 w 5965849"/>
              <a:gd name="connsiteY27" fmla="*/ 1200156 h 6286500"/>
              <a:gd name="connsiteX28" fmla="*/ 4052733 w 5965849"/>
              <a:gd name="connsiteY28" fmla="*/ 1590681 h 6286500"/>
              <a:gd name="connsiteX29" fmla="*/ 4921095 w 5965849"/>
              <a:gd name="connsiteY29" fmla="*/ 1425582 h 6286500"/>
              <a:gd name="connsiteX30" fmla="*/ 4903633 w 5965849"/>
              <a:gd name="connsiteY30" fmla="*/ 787400 h 6286500"/>
              <a:gd name="connsiteX31" fmla="*/ 4713133 w 5965849"/>
              <a:gd name="connsiteY31" fmla="*/ 669925 h 6286500"/>
              <a:gd name="connsiteX32" fmla="*/ 4735358 w 5965849"/>
              <a:gd name="connsiteY32" fmla="*/ 0 h 6286500"/>
              <a:gd name="connsiteX33" fmla="*/ 5389408 w 5965849"/>
              <a:gd name="connsiteY33" fmla="*/ 19056 h 6286500"/>
              <a:gd name="connsiteX34" fmla="*/ 5373533 w 5965849"/>
              <a:gd name="connsiteY34" fmla="*/ 615950 h 6286500"/>
              <a:gd name="connsiteX35" fmla="*/ 5941859 w 5965849"/>
              <a:gd name="connsiteY35" fmla="*/ 495307 h 6286500"/>
              <a:gd name="connsiteX36" fmla="*/ 5952970 w 5965849"/>
              <a:gd name="connsiteY36" fmla="*/ 561975 h 6286500"/>
              <a:gd name="connsiteX37" fmla="*/ 5857720 w 5965849"/>
              <a:gd name="connsiteY37" fmla="*/ 673901 h 6286500"/>
              <a:gd name="connsiteX38" fmla="*/ 5160015 w 5965849"/>
              <a:gd name="connsiteY38" fmla="*/ 1390657 h 6286500"/>
              <a:gd name="connsiteX39" fmla="*/ 3605059 w 5965849"/>
              <a:gd name="connsiteY39" fmla="*/ 2786068 h 6286500"/>
              <a:gd name="connsiteX40" fmla="*/ 3143097 w 5965849"/>
              <a:gd name="connsiteY40" fmla="*/ 2500317 h 6286500"/>
              <a:gd name="connsiteX41" fmla="*/ 3128808 w 5965849"/>
              <a:gd name="connsiteY41" fmla="*/ 1462094 h 6286500"/>
              <a:gd name="connsiteX42" fmla="*/ 2443008 w 5965849"/>
              <a:gd name="connsiteY42" fmla="*/ 638180 h 6286500"/>
              <a:gd name="connsiteX43" fmla="*/ 1900083 w 5965849"/>
              <a:gd name="connsiteY43" fmla="*/ 1133480 h 6286500"/>
              <a:gd name="connsiteX44" fmla="*/ 2209646 w 5965849"/>
              <a:gd name="connsiteY44" fmla="*/ 2347918 h 6286500"/>
              <a:gd name="connsiteX45" fmla="*/ 1823884 w 5965849"/>
              <a:gd name="connsiteY45" fmla="*/ 2509844 h 6286500"/>
              <a:gd name="connsiteX46" fmla="*/ 1781022 w 5965849"/>
              <a:gd name="connsiteY46" fmla="*/ 2790830 h 6286500"/>
              <a:gd name="connsiteX47" fmla="*/ 847570 w 5965849"/>
              <a:gd name="connsiteY47" fmla="*/ 2795591 h 6286500"/>
              <a:gd name="connsiteX48" fmla="*/ 847571 w 5965849"/>
              <a:gd name="connsiteY48" fmla="*/ 2600331 h 6286500"/>
              <a:gd name="connsiteX49" fmla="*/ 1690533 w 5965849"/>
              <a:gd name="connsiteY49" fmla="*/ 2595568 h 6286500"/>
              <a:gd name="connsiteX50" fmla="*/ 1904846 w 5965849"/>
              <a:gd name="connsiteY50" fmla="*/ 2366968 h 6286500"/>
              <a:gd name="connsiteX51" fmla="*/ 2033432 w 5965849"/>
              <a:gd name="connsiteY51" fmla="*/ 2286005 h 6286500"/>
              <a:gd name="connsiteX52" fmla="*/ 2047721 w 5965849"/>
              <a:gd name="connsiteY52" fmla="*/ 1981205 h 6286500"/>
              <a:gd name="connsiteX53" fmla="*/ 1985809 w 5965849"/>
              <a:gd name="connsiteY53" fmla="*/ 1714506 h 6286500"/>
              <a:gd name="connsiteX54" fmla="*/ 1438121 w 5965849"/>
              <a:gd name="connsiteY54" fmla="*/ 1885955 h 6286500"/>
              <a:gd name="connsiteX55" fmla="*/ 990445 w 5965849"/>
              <a:gd name="connsiteY55" fmla="*/ 2176468 h 6286500"/>
              <a:gd name="connsiteX56" fmla="*/ 818997 w 5965849"/>
              <a:gd name="connsiteY56" fmla="*/ 2505080 h 6286500"/>
              <a:gd name="connsiteX57" fmla="*/ 666595 w 5965849"/>
              <a:gd name="connsiteY57" fmla="*/ 3190880 h 6286500"/>
              <a:gd name="connsiteX58" fmla="*/ 709459 w 5965849"/>
              <a:gd name="connsiteY58" fmla="*/ 4010030 h 6286500"/>
              <a:gd name="connsiteX59" fmla="*/ 771371 w 5965849"/>
              <a:gd name="connsiteY59" fmla="*/ 4400553 h 6286500"/>
              <a:gd name="connsiteX60" fmla="*/ 795183 w 5965849"/>
              <a:gd name="connsiteY60" fmla="*/ 4814890 h 6286500"/>
              <a:gd name="connsiteX61" fmla="*/ 723745 w 5965849"/>
              <a:gd name="connsiteY61" fmla="*/ 5543553 h 6286500"/>
              <a:gd name="connsiteX62" fmla="*/ 628496 w 5965849"/>
              <a:gd name="connsiteY62" fmla="*/ 5967414 h 6286500"/>
              <a:gd name="connsiteX63" fmla="*/ 990446 w 5965849"/>
              <a:gd name="connsiteY63" fmla="*/ 6010276 h 6286500"/>
              <a:gd name="connsiteX64" fmla="*/ 999971 w 5965849"/>
              <a:gd name="connsiteY64" fmla="*/ 6138864 h 6286500"/>
              <a:gd name="connsiteX65" fmla="*/ 623733 w 5965849"/>
              <a:gd name="connsiteY65" fmla="*/ 6129338 h 6286500"/>
              <a:gd name="connsiteX66" fmla="*/ 599921 w 5965849"/>
              <a:gd name="connsiteY66" fmla="*/ 6286500 h 6286500"/>
              <a:gd name="connsiteX0" fmla="*/ 1061883 w 5961638"/>
              <a:gd name="connsiteY0" fmla="*/ 1971682 h 6286500"/>
              <a:gd name="connsiteX1" fmla="*/ 1285721 w 5961638"/>
              <a:gd name="connsiteY1" fmla="*/ 1695456 h 6286500"/>
              <a:gd name="connsiteX2" fmla="*/ 1488127 w 5961638"/>
              <a:gd name="connsiteY2" fmla="*/ 1445426 h 6286500"/>
              <a:gd name="connsiteX3" fmla="*/ 1341283 w 5961638"/>
              <a:gd name="connsiteY3" fmla="*/ 1509719 h 6286500"/>
              <a:gd name="connsiteX4" fmla="*/ 1088871 w 5961638"/>
              <a:gd name="connsiteY4" fmla="*/ 1812931 h 6286500"/>
              <a:gd name="connsiteX5" fmla="*/ 838840 w 5961638"/>
              <a:gd name="connsiteY5" fmla="*/ 2167737 h 6286500"/>
              <a:gd name="connsiteX6" fmla="*/ 599920 w 5961638"/>
              <a:gd name="connsiteY6" fmla="*/ 2369350 h 6286500"/>
              <a:gd name="connsiteX7" fmla="*/ 223683 w 5961638"/>
              <a:gd name="connsiteY7" fmla="*/ 2452693 h 6286500"/>
              <a:gd name="connsiteX8" fmla="*/ 23658 w 5961638"/>
              <a:gd name="connsiteY8" fmla="*/ 2457456 h 6286500"/>
              <a:gd name="connsiteX9" fmla="*/ 28421 w 5961638"/>
              <a:gd name="connsiteY9" fmla="*/ 2362206 h 6286500"/>
              <a:gd name="connsiteX10" fmla="*/ 228446 w 5961638"/>
              <a:gd name="connsiteY10" fmla="*/ 2357444 h 6286500"/>
              <a:gd name="connsiteX11" fmla="*/ 395133 w 5961638"/>
              <a:gd name="connsiteY11" fmla="*/ 2343156 h 6286500"/>
              <a:gd name="connsiteX12" fmla="*/ 620558 w 5961638"/>
              <a:gd name="connsiteY12" fmla="*/ 2271719 h 6286500"/>
              <a:gd name="connsiteX13" fmla="*/ 796771 w 5961638"/>
              <a:gd name="connsiteY13" fmla="*/ 2085981 h 6286500"/>
              <a:gd name="connsiteX14" fmla="*/ 1020608 w 5961638"/>
              <a:gd name="connsiteY14" fmla="*/ 1738319 h 6286500"/>
              <a:gd name="connsiteX15" fmla="*/ 1246033 w 5961638"/>
              <a:gd name="connsiteY15" fmla="*/ 1473206 h 6286500"/>
              <a:gd name="connsiteX16" fmla="*/ 1438121 w 5961638"/>
              <a:gd name="connsiteY16" fmla="*/ 1285881 h 6286500"/>
              <a:gd name="connsiteX17" fmla="*/ 1709583 w 5961638"/>
              <a:gd name="connsiteY17" fmla="*/ 1057281 h 6286500"/>
              <a:gd name="connsiteX18" fmla="*/ 2057246 w 5961638"/>
              <a:gd name="connsiteY18" fmla="*/ 771531 h 6286500"/>
              <a:gd name="connsiteX19" fmla="*/ 2400146 w 5961638"/>
              <a:gd name="connsiteY19" fmla="*/ 471494 h 6286500"/>
              <a:gd name="connsiteX20" fmla="*/ 2685896 w 5961638"/>
              <a:gd name="connsiteY20" fmla="*/ 223844 h 6286500"/>
              <a:gd name="connsiteX21" fmla="*/ 2757333 w 5961638"/>
              <a:gd name="connsiteY21" fmla="*/ 247656 h 6286500"/>
              <a:gd name="connsiteX22" fmla="*/ 2643033 w 5961638"/>
              <a:gd name="connsiteY22" fmla="*/ 357194 h 6286500"/>
              <a:gd name="connsiteX23" fmla="*/ 2514446 w 5961638"/>
              <a:gd name="connsiteY23" fmla="*/ 485781 h 6286500"/>
              <a:gd name="connsiteX24" fmla="*/ 2671608 w 5961638"/>
              <a:gd name="connsiteY24" fmla="*/ 728669 h 6286500"/>
              <a:gd name="connsiteX25" fmla="*/ 2924021 w 5961638"/>
              <a:gd name="connsiteY25" fmla="*/ 1038231 h 6286500"/>
              <a:gd name="connsiteX26" fmla="*/ 3247871 w 5961638"/>
              <a:gd name="connsiteY26" fmla="*/ 1409706 h 6286500"/>
              <a:gd name="connsiteX27" fmla="*/ 3500283 w 5961638"/>
              <a:gd name="connsiteY27" fmla="*/ 1200156 h 6286500"/>
              <a:gd name="connsiteX28" fmla="*/ 4052733 w 5961638"/>
              <a:gd name="connsiteY28" fmla="*/ 1590681 h 6286500"/>
              <a:gd name="connsiteX29" fmla="*/ 4921095 w 5961638"/>
              <a:gd name="connsiteY29" fmla="*/ 1425582 h 6286500"/>
              <a:gd name="connsiteX30" fmla="*/ 4903633 w 5961638"/>
              <a:gd name="connsiteY30" fmla="*/ 787400 h 6286500"/>
              <a:gd name="connsiteX31" fmla="*/ 4713133 w 5961638"/>
              <a:gd name="connsiteY31" fmla="*/ 669925 h 6286500"/>
              <a:gd name="connsiteX32" fmla="*/ 4735358 w 5961638"/>
              <a:gd name="connsiteY32" fmla="*/ 0 h 6286500"/>
              <a:gd name="connsiteX33" fmla="*/ 5389408 w 5961638"/>
              <a:gd name="connsiteY33" fmla="*/ 19056 h 6286500"/>
              <a:gd name="connsiteX34" fmla="*/ 5373533 w 5961638"/>
              <a:gd name="connsiteY34" fmla="*/ 615950 h 6286500"/>
              <a:gd name="connsiteX35" fmla="*/ 5646584 w 5961638"/>
              <a:gd name="connsiteY35" fmla="*/ 644532 h 6286500"/>
              <a:gd name="connsiteX36" fmla="*/ 5952970 w 5961638"/>
              <a:gd name="connsiteY36" fmla="*/ 561975 h 6286500"/>
              <a:gd name="connsiteX37" fmla="*/ 5857720 w 5961638"/>
              <a:gd name="connsiteY37" fmla="*/ 673901 h 6286500"/>
              <a:gd name="connsiteX38" fmla="*/ 5160015 w 5961638"/>
              <a:gd name="connsiteY38" fmla="*/ 1390657 h 6286500"/>
              <a:gd name="connsiteX39" fmla="*/ 3605059 w 5961638"/>
              <a:gd name="connsiteY39" fmla="*/ 2786068 h 6286500"/>
              <a:gd name="connsiteX40" fmla="*/ 3143097 w 5961638"/>
              <a:gd name="connsiteY40" fmla="*/ 2500317 h 6286500"/>
              <a:gd name="connsiteX41" fmla="*/ 3128808 w 5961638"/>
              <a:gd name="connsiteY41" fmla="*/ 1462094 h 6286500"/>
              <a:gd name="connsiteX42" fmla="*/ 2443008 w 5961638"/>
              <a:gd name="connsiteY42" fmla="*/ 638180 h 6286500"/>
              <a:gd name="connsiteX43" fmla="*/ 1900083 w 5961638"/>
              <a:gd name="connsiteY43" fmla="*/ 1133480 h 6286500"/>
              <a:gd name="connsiteX44" fmla="*/ 2209646 w 5961638"/>
              <a:gd name="connsiteY44" fmla="*/ 2347918 h 6286500"/>
              <a:gd name="connsiteX45" fmla="*/ 1823884 w 5961638"/>
              <a:gd name="connsiteY45" fmla="*/ 2509844 h 6286500"/>
              <a:gd name="connsiteX46" fmla="*/ 1781022 w 5961638"/>
              <a:gd name="connsiteY46" fmla="*/ 2790830 h 6286500"/>
              <a:gd name="connsiteX47" fmla="*/ 847570 w 5961638"/>
              <a:gd name="connsiteY47" fmla="*/ 2795591 h 6286500"/>
              <a:gd name="connsiteX48" fmla="*/ 847571 w 5961638"/>
              <a:gd name="connsiteY48" fmla="*/ 2600331 h 6286500"/>
              <a:gd name="connsiteX49" fmla="*/ 1690533 w 5961638"/>
              <a:gd name="connsiteY49" fmla="*/ 2595568 h 6286500"/>
              <a:gd name="connsiteX50" fmla="*/ 1904846 w 5961638"/>
              <a:gd name="connsiteY50" fmla="*/ 2366968 h 6286500"/>
              <a:gd name="connsiteX51" fmla="*/ 2033432 w 5961638"/>
              <a:gd name="connsiteY51" fmla="*/ 2286005 h 6286500"/>
              <a:gd name="connsiteX52" fmla="*/ 2047721 w 5961638"/>
              <a:gd name="connsiteY52" fmla="*/ 1981205 h 6286500"/>
              <a:gd name="connsiteX53" fmla="*/ 1985809 w 5961638"/>
              <a:gd name="connsiteY53" fmla="*/ 1714506 h 6286500"/>
              <a:gd name="connsiteX54" fmla="*/ 1438121 w 5961638"/>
              <a:gd name="connsiteY54" fmla="*/ 1885955 h 6286500"/>
              <a:gd name="connsiteX55" fmla="*/ 990445 w 5961638"/>
              <a:gd name="connsiteY55" fmla="*/ 2176468 h 6286500"/>
              <a:gd name="connsiteX56" fmla="*/ 818997 w 5961638"/>
              <a:gd name="connsiteY56" fmla="*/ 2505080 h 6286500"/>
              <a:gd name="connsiteX57" fmla="*/ 666595 w 5961638"/>
              <a:gd name="connsiteY57" fmla="*/ 3190880 h 6286500"/>
              <a:gd name="connsiteX58" fmla="*/ 709459 w 5961638"/>
              <a:gd name="connsiteY58" fmla="*/ 4010030 h 6286500"/>
              <a:gd name="connsiteX59" fmla="*/ 771371 w 5961638"/>
              <a:gd name="connsiteY59" fmla="*/ 4400553 h 6286500"/>
              <a:gd name="connsiteX60" fmla="*/ 795183 w 5961638"/>
              <a:gd name="connsiteY60" fmla="*/ 4814890 h 6286500"/>
              <a:gd name="connsiteX61" fmla="*/ 723745 w 5961638"/>
              <a:gd name="connsiteY61" fmla="*/ 5543553 h 6286500"/>
              <a:gd name="connsiteX62" fmla="*/ 628496 w 5961638"/>
              <a:gd name="connsiteY62" fmla="*/ 5967414 h 6286500"/>
              <a:gd name="connsiteX63" fmla="*/ 990446 w 5961638"/>
              <a:gd name="connsiteY63" fmla="*/ 6010276 h 6286500"/>
              <a:gd name="connsiteX64" fmla="*/ 999971 w 5961638"/>
              <a:gd name="connsiteY64" fmla="*/ 6138864 h 6286500"/>
              <a:gd name="connsiteX65" fmla="*/ 623733 w 5961638"/>
              <a:gd name="connsiteY65" fmla="*/ 6129338 h 6286500"/>
              <a:gd name="connsiteX66" fmla="*/ 599921 w 5961638"/>
              <a:gd name="connsiteY66" fmla="*/ 6286500 h 6286500"/>
              <a:gd name="connsiteX0" fmla="*/ 1061883 w 5961638"/>
              <a:gd name="connsiteY0" fmla="*/ 1971682 h 6286500"/>
              <a:gd name="connsiteX1" fmla="*/ 1285721 w 5961638"/>
              <a:gd name="connsiteY1" fmla="*/ 1695456 h 6286500"/>
              <a:gd name="connsiteX2" fmla="*/ 1488127 w 5961638"/>
              <a:gd name="connsiteY2" fmla="*/ 1445426 h 6286500"/>
              <a:gd name="connsiteX3" fmla="*/ 1341283 w 5961638"/>
              <a:gd name="connsiteY3" fmla="*/ 1509719 h 6286500"/>
              <a:gd name="connsiteX4" fmla="*/ 1088871 w 5961638"/>
              <a:gd name="connsiteY4" fmla="*/ 1812931 h 6286500"/>
              <a:gd name="connsiteX5" fmla="*/ 838840 w 5961638"/>
              <a:gd name="connsiteY5" fmla="*/ 2167737 h 6286500"/>
              <a:gd name="connsiteX6" fmla="*/ 599920 w 5961638"/>
              <a:gd name="connsiteY6" fmla="*/ 2369350 h 6286500"/>
              <a:gd name="connsiteX7" fmla="*/ 223683 w 5961638"/>
              <a:gd name="connsiteY7" fmla="*/ 2452693 h 6286500"/>
              <a:gd name="connsiteX8" fmla="*/ 23658 w 5961638"/>
              <a:gd name="connsiteY8" fmla="*/ 2457456 h 6286500"/>
              <a:gd name="connsiteX9" fmla="*/ 28421 w 5961638"/>
              <a:gd name="connsiteY9" fmla="*/ 2362206 h 6286500"/>
              <a:gd name="connsiteX10" fmla="*/ 228446 w 5961638"/>
              <a:gd name="connsiteY10" fmla="*/ 2357444 h 6286500"/>
              <a:gd name="connsiteX11" fmla="*/ 395133 w 5961638"/>
              <a:gd name="connsiteY11" fmla="*/ 2343156 h 6286500"/>
              <a:gd name="connsiteX12" fmla="*/ 620558 w 5961638"/>
              <a:gd name="connsiteY12" fmla="*/ 2271719 h 6286500"/>
              <a:gd name="connsiteX13" fmla="*/ 796771 w 5961638"/>
              <a:gd name="connsiteY13" fmla="*/ 2085981 h 6286500"/>
              <a:gd name="connsiteX14" fmla="*/ 1020608 w 5961638"/>
              <a:gd name="connsiteY14" fmla="*/ 1738319 h 6286500"/>
              <a:gd name="connsiteX15" fmla="*/ 1246033 w 5961638"/>
              <a:gd name="connsiteY15" fmla="*/ 1473206 h 6286500"/>
              <a:gd name="connsiteX16" fmla="*/ 1438121 w 5961638"/>
              <a:gd name="connsiteY16" fmla="*/ 1285881 h 6286500"/>
              <a:gd name="connsiteX17" fmla="*/ 1709583 w 5961638"/>
              <a:gd name="connsiteY17" fmla="*/ 1057281 h 6286500"/>
              <a:gd name="connsiteX18" fmla="*/ 2057246 w 5961638"/>
              <a:gd name="connsiteY18" fmla="*/ 771531 h 6286500"/>
              <a:gd name="connsiteX19" fmla="*/ 2400146 w 5961638"/>
              <a:gd name="connsiteY19" fmla="*/ 471494 h 6286500"/>
              <a:gd name="connsiteX20" fmla="*/ 2685896 w 5961638"/>
              <a:gd name="connsiteY20" fmla="*/ 223844 h 6286500"/>
              <a:gd name="connsiteX21" fmla="*/ 2757333 w 5961638"/>
              <a:gd name="connsiteY21" fmla="*/ 247656 h 6286500"/>
              <a:gd name="connsiteX22" fmla="*/ 2643033 w 5961638"/>
              <a:gd name="connsiteY22" fmla="*/ 357194 h 6286500"/>
              <a:gd name="connsiteX23" fmla="*/ 2514446 w 5961638"/>
              <a:gd name="connsiteY23" fmla="*/ 485781 h 6286500"/>
              <a:gd name="connsiteX24" fmla="*/ 2671608 w 5961638"/>
              <a:gd name="connsiteY24" fmla="*/ 728669 h 6286500"/>
              <a:gd name="connsiteX25" fmla="*/ 2924021 w 5961638"/>
              <a:gd name="connsiteY25" fmla="*/ 1038231 h 6286500"/>
              <a:gd name="connsiteX26" fmla="*/ 3247871 w 5961638"/>
              <a:gd name="connsiteY26" fmla="*/ 1409706 h 6286500"/>
              <a:gd name="connsiteX27" fmla="*/ 3500283 w 5961638"/>
              <a:gd name="connsiteY27" fmla="*/ 1200156 h 6286500"/>
              <a:gd name="connsiteX28" fmla="*/ 4052733 w 5961638"/>
              <a:gd name="connsiteY28" fmla="*/ 1590681 h 6286500"/>
              <a:gd name="connsiteX29" fmla="*/ 4921095 w 5961638"/>
              <a:gd name="connsiteY29" fmla="*/ 1425582 h 6286500"/>
              <a:gd name="connsiteX30" fmla="*/ 4903633 w 5961638"/>
              <a:gd name="connsiteY30" fmla="*/ 787400 h 6286500"/>
              <a:gd name="connsiteX31" fmla="*/ 4713133 w 5961638"/>
              <a:gd name="connsiteY31" fmla="*/ 669925 h 6286500"/>
              <a:gd name="connsiteX32" fmla="*/ 4735358 w 5961638"/>
              <a:gd name="connsiteY32" fmla="*/ 0 h 6286500"/>
              <a:gd name="connsiteX33" fmla="*/ 5389408 w 5961638"/>
              <a:gd name="connsiteY33" fmla="*/ 19056 h 6286500"/>
              <a:gd name="connsiteX34" fmla="*/ 5373533 w 5961638"/>
              <a:gd name="connsiteY34" fmla="*/ 615950 h 6286500"/>
              <a:gd name="connsiteX35" fmla="*/ 5646584 w 5961638"/>
              <a:gd name="connsiteY35" fmla="*/ 644532 h 6286500"/>
              <a:gd name="connsiteX36" fmla="*/ 5952970 w 5961638"/>
              <a:gd name="connsiteY36" fmla="*/ 561975 h 6286500"/>
              <a:gd name="connsiteX37" fmla="*/ 5857720 w 5961638"/>
              <a:gd name="connsiteY37" fmla="*/ 673901 h 6286500"/>
              <a:gd name="connsiteX38" fmla="*/ 5160015 w 5961638"/>
              <a:gd name="connsiteY38" fmla="*/ 1390657 h 6286500"/>
              <a:gd name="connsiteX39" fmla="*/ 3605059 w 5961638"/>
              <a:gd name="connsiteY39" fmla="*/ 2786068 h 6286500"/>
              <a:gd name="connsiteX40" fmla="*/ 3143097 w 5961638"/>
              <a:gd name="connsiteY40" fmla="*/ 2500317 h 6286500"/>
              <a:gd name="connsiteX41" fmla="*/ 3128808 w 5961638"/>
              <a:gd name="connsiteY41" fmla="*/ 1462094 h 6286500"/>
              <a:gd name="connsiteX42" fmla="*/ 2443008 w 5961638"/>
              <a:gd name="connsiteY42" fmla="*/ 638180 h 6286500"/>
              <a:gd name="connsiteX43" fmla="*/ 1900083 w 5961638"/>
              <a:gd name="connsiteY43" fmla="*/ 1133480 h 6286500"/>
              <a:gd name="connsiteX44" fmla="*/ 2209646 w 5961638"/>
              <a:gd name="connsiteY44" fmla="*/ 2347918 h 6286500"/>
              <a:gd name="connsiteX45" fmla="*/ 1823884 w 5961638"/>
              <a:gd name="connsiteY45" fmla="*/ 2509844 h 6286500"/>
              <a:gd name="connsiteX46" fmla="*/ 1781022 w 5961638"/>
              <a:gd name="connsiteY46" fmla="*/ 2790830 h 6286500"/>
              <a:gd name="connsiteX47" fmla="*/ 847570 w 5961638"/>
              <a:gd name="connsiteY47" fmla="*/ 2795591 h 6286500"/>
              <a:gd name="connsiteX48" fmla="*/ 847571 w 5961638"/>
              <a:gd name="connsiteY48" fmla="*/ 2600331 h 6286500"/>
              <a:gd name="connsiteX49" fmla="*/ 1690533 w 5961638"/>
              <a:gd name="connsiteY49" fmla="*/ 2595568 h 6286500"/>
              <a:gd name="connsiteX50" fmla="*/ 1904846 w 5961638"/>
              <a:gd name="connsiteY50" fmla="*/ 2366968 h 6286500"/>
              <a:gd name="connsiteX51" fmla="*/ 2033432 w 5961638"/>
              <a:gd name="connsiteY51" fmla="*/ 2286005 h 6286500"/>
              <a:gd name="connsiteX52" fmla="*/ 2047721 w 5961638"/>
              <a:gd name="connsiteY52" fmla="*/ 1981205 h 6286500"/>
              <a:gd name="connsiteX53" fmla="*/ 1985809 w 5961638"/>
              <a:gd name="connsiteY53" fmla="*/ 1714506 h 6286500"/>
              <a:gd name="connsiteX54" fmla="*/ 1438121 w 5961638"/>
              <a:gd name="connsiteY54" fmla="*/ 1885955 h 6286500"/>
              <a:gd name="connsiteX55" fmla="*/ 990445 w 5961638"/>
              <a:gd name="connsiteY55" fmla="*/ 2176468 h 6286500"/>
              <a:gd name="connsiteX56" fmla="*/ 818997 w 5961638"/>
              <a:gd name="connsiteY56" fmla="*/ 2505080 h 6286500"/>
              <a:gd name="connsiteX57" fmla="*/ 666595 w 5961638"/>
              <a:gd name="connsiteY57" fmla="*/ 3190880 h 6286500"/>
              <a:gd name="connsiteX58" fmla="*/ 709459 w 5961638"/>
              <a:gd name="connsiteY58" fmla="*/ 4010030 h 6286500"/>
              <a:gd name="connsiteX59" fmla="*/ 771371 w 5961638"/>
              <a:gd name="connsiteY59" fmla="*/ 4400553 h 6286500"/>
              <a:gd name="connsiteX60" fmla="*/ 795183 w 5961638"/>
              <a:gd name="connsiteY60" fmla="*/ 4814890 h 6286500"/>
              <a:gd name="connsiteX61" fmla="*/ 723745 w 5961638"/>
              <a:gd name="connsiteY61" fmla="*/ 5543553 h 6286500"/>
              <a:gd name="connsiteX62" fmla="*/ 628496 w 5961638"/>
              <a:gd name="connsiteY62" fmla="*/ 5967414 h 6286500"/>
              <a:gd name="connsiteX63" fmla="*/ 990446 w 5961638"/>
              <a:gd name="connsiteY63" fmla="*/ 6010276 h 6286500"/>
              <a:gd name="connsiteX64" fmla="*/ 999971 w 5961638"/>
              <a:gd name="connsiteY64" fmla="*/ 6138864 h 6286500"/>
              <a:gd name="connsiteX65" fmla="*/ 623733 w 5961638"/>
              <a:gd name="connsiteY65" fmla="*/ 6129338 h 6286500"/>
              <a:gd name="connsiteX66" fmla="*/ 599921 w 5961638"/>
              <a:gd name="connsiteY66" fmla="*/ 6286500 h 6286500"/>
              <a:gd name="connsiteX0" fmla="*/ 1061883 w 5961638"/>
              <a:gd name="connsiteY0" fmla="*/ 1971682 h 6286500"/>
              <a:gd name="connsiteX1" fmla="*/ 1285721 w 5961638"/>
              <a:gd name="connsiteY1" fmla="*/ 1695456 h 6286500"/>
              <a:gd name="connsiteX2" fmla="*/ 1488127 w 5961638"/>
              <a:gd name="connsiteY2" fmla="*/ 1445426 h 6286500"/>
              <a:gd name="connsiteX3" fmla="*/ 1341283 w 5961638"/>
              <a:gd name="connsiteY3" fmla="*/ 1509719 h 6286500"/>
              <a:gd name="connsiteX4" fmla="*/ 1088871 w 5961638"/>
              <a:gd name="connsiteY4" fmla="*/ 1812931 h 6286500"/>
              <a:gd name="connsiteX5" fmla="*/ 838840 w 5961638"/>
              <a:gd name="connsiteY5" fmla="*/ 2167737 h 6286500"/>
              <a:gd name="connsiteX6" fmla="*/ 599920 w 5961638"/>
              <a:gd name="connsiteY6" fmla="*/ 2369350 h 6286500"/>
              <a:gd name="connsiteX7" fmla="*/ 223683 w 5961638"/>
              <a:gd name="connsiteY7" fmla="*/ 2452693 h 6286500"/>
              <a:gd name="connsiteX8" fmla="*/ 23658 w 5961638"/>
              <a:gd name="connsiteY8" fmla="*/ 2457456 h 6286500"/>
              <a:gd name="connsiteX9" fmla="*/ 28421 w 5961638"/>
              <a:gd name="connsiteY9" fmla="*/ 2362206 h 6286500"/>
              <a:gd name="connsiteX10" fmla="*/ 228446 w 5961638"/>
              <a:gd name="connsiteY10" fmla="*/ 2357444 h 6286500"/>
              <a:gd name="connsiteX11" fmla="*/ 395133 w 5961638"/>
              <a:gd name="connsiteY11" fmla="*/ 2343156 h 6286500"/>
              <a:gd name="connsiteX12" fmla="*/ 620558 w 5961638"/>
              <a:gd name="connsiteY12" fmla="*/ 2271719 h 6286500"/>
              <a:gd name="connsiteX13" fmla="*/ 796771 w 5961638"/>
              <a:gd name="connsiteY13" fmla="*/ 2085981 h 6286500"/>
              <a:gd name="connsiteX14" fmla="*/ 1020608 w 5961638"/>
              <a:gd name="connsiteY14" fmla="*/ 1738319 h 6286500"/>
              <a:gd name="connsiteX15" fmla="*/ 1246033 w 5961638"/>
              <a:gd name="connsiteY15" fmla="*/ 1473206 h 6286500"/>
              <a:gd name="connsiteX16" fmla="*/ 1438121 w 5961638"/>
              <a:gd name="connsiteY16" fmla="*/ 1285881 h 6286500"/>
              <a:gd name="connsiteX17" fmla="*/ 1709583 w 5961638"/>
              <a:gd name="connsiteY17" fmla="*/ 1057281 h 6286500"/>
              <a:gd name="connsiteX18" fmla="*/ 2057246 w 5961638"/>
              <a:gd name="connsiteY18" fmla="*/ 771531 h 6286500"/>
              <a:gd name="connsiteX19" fmla="*/ 2400146 w 5961638"/>
              <a:gd name="connsiteY19" fmla="*/ 471494 h 6286500"/>
              <a:gd name="connsiteX20" fmla="*/ 2685896 w 5961638"/>
              <a:gd name="connsiteY20" fmla="*/ 223844 h 6286500"/>
              <a:gd name="connsiteX21" fmla="*/ 2757333 w 5961638"/>
              <a:gd name="connsiteY21" fmla="*/ 247656 h 6286500"/>
              <a:gd name="connsiteX22" fmla="*/ 2643033 w 5961638"/>
              <a:gd name="connsiteY22" fmla="*/ 357194 h 6286500"/>
              <a:gd name="connsiteX23" fmla="*/ 2514446 w 5961638"/>
              <a:gd name="connsiteY23" fmla="*/ 485781 h 6286500"/>
              <a:gd name="connsiteX24" fmla="*/ 2671608 w 5961638"/>
              <a:gd name="connsiteY24" fmla="*/ 728669 h 6286500"/>
              <a:gd name="connsiteX25" fmla="*/ 2924021 w 5961638"/>
              <a:gd name="connsiteY25" fmla="*/ 1038231 h 6286500"/>
              <a:gd name="connsiteX26" fmla="*/ 3247871 w 5961638"/>
              <a:gd name="connsiteY26" fmla="*/ 1409706 h 6286500"/>
              <a:gd name="connsiteX27" fmla="*/ 3500283 w 5961638"/>
              <a:gd name="connsiteY27" fmla="*/ 1200156 h 6286500"/>
              <a:gd name="connsiteX28" fmla="*/ 4052733 w 5961638"/>
              <a:gd name="connsiteY28" fmla="*/ 1590681 h 6286500"/>
              <a:gd name="connsiteX29" fmla="*/ 4921095 w 5961638"/>
              <a:gd name="connsiteY29" fmla="*/ 1425582 h 6286500"/>
              <a:gd name="connsiteX30" fmla="*/ 4903633 w 5961638"/>
              <a:gd name="connsiteY30" fmla="*/ 787400 h 6286500"/>
              <a:gd name="connsiteX31" fmla="*/ 4713133 w 5961638"/>
              <a:gd name="connsiteY31" fmla="*/ 669925 h 6286500"/>
              <a:gd name="connsiteX32" fmla="*/ 4735358 w 5961638"/>
              <a:gd name="connsiteY32" fmla="*/ 0 h 6286500"/>
              <a:gd name="connsiteX33" fmla="*/ 5389408 w 5961638"/>
              <a:gd name="connsiteY33" fmla="*/ 19056 h 6286500"/>
              <a:gd name="connsiteX34" fmla="*/ 5373533 w 5961638"/>
              <a:gd name="connsiteY34" fmla="*/ 615950 h 6286500"/>
              <a:gd name="connsiteX35" fmla="*/ 5646584 w 5961638"/>
              <a:gd name="connsiteY35" fmla="*/ 644532 h 6286500"/>
              <a:gd name="connsiteX36" fmla="*/ 5952970 w 5961638"/>
              <a:gd name="connsiteY36" fmla="*/ 561975 h 6286500"/>
              <a:gd name="connsiteX37" fmla="*/ 5857720 w 5961638"/>
              <a:gd name="connsiteY37" fmla="*/ 673901 h 6286500"/>
              <a:gd name="connsiteX38" fmla="*/ 5160015 w 5961638"/>
              <a:gd name="connsiteY38" fmla="*/ 1390657 h 6286500"/>
              <a:gd name="connsiteX39" fmla="*/ 3605059 w 5961638"/>
              <a:gd name="connsiteY39" fmla="*/ 2786068 h 6286500"/>
              <a:gd name="connsiteX40" fmla="*/ 3143097 w 5961638"/>
              <a:gd name="connsiteY40" fmla="*/ 2500317 h 6286500"/>
              <a:gd name="connsiteX41" fmla="*/ 3128808 w 5961638"/>
              <a:gd name="connsiteY41" fmla="*/ 1462094 h 6286500"/>
              <a:gd name="connsiteX42" fmla="*/ 2443008 w 5961638"/>
              <a:gd name="connsiteY42" fmla="*/ 638180 h 6286500"/>
              <a:gd name="connsiteX43" fmla="*/ 1900083 w 5961638"/>
              <a:gd name="connsiteY43" fmla="*/ 1133480 h 6286500"/>
              <a:gd name="connsiteX44" fmla="*/ 2209646 w 5961638"/>
              <a:gd name="connsiteY44" fmla="*/ 2347918 h 6286500"/>
              <a:gd name="connsiteX45" fmla="*/ 1823884 w 5961638"/>
              <a:gd name="connsiteY45" fmla="*/ 2509844 h 6286500"/>
              <a:gd name="connsiteX46" fmla="*/ 1781022 w 5961638"/>
              <a:gd name="connsiteY46" fmla="*/ 2790830 h 6286500"/>
              <a:gd name="connsiteX47" fmla="*/ 847570 w 5961638"/>
              <a:gd name="connsiteY47" fmla="*/ 2795591 h 6286500"/>
              <a:gd name="connsiteX48" fmla="*/ 847571 w 5961638"/>
              <a:gd name="connsiteY48" fmla="*/ 2600331 h 6286500"/>
              <a:gd name="connsiteX49" fmla="*/ 1690533 w 5961638"/>
              <a:gd name="connsiteY49" fmla="*/ 2595568 h 6286500"/>
              <a:gd name="connsiteX50" fmla="*/ 1904846 w 5961638"/>
              <a:gd name="connsiteY50" fmla="*/ 2366968 h 6286500"/>
              <a:gd name="connsiteX51" fmla="*/ 2033432 w 5961638"/>
              <a:gd name="connsiteY51" fmla="*/ 2286005 h 6286500"/>
              <a:gd name="connsiteX52" fmla="*/ 2047721 w 5961638"/>
              <a:gd name="connsiteY52" fmla="*/ 1981205 h 6286500"/>
              <a:gd name="connsiteX53" fmla="*/ 1985809 w 5961638"/>
              <a:gd name="connsiteY53" fmla="*/ 1714506 h 6286500"/>
              <a:gd name="connsiteX54" fmla="*/ 1438121 w 5961638"/>
              <a:gd name="connsiteY54" fmla="*/ 1885955 h 6286500"/>
              <a:gd name="connsiteX55" fmla="*/ 990445 w 5961638"/>
              <a:gd name="connsiteY55" fmla="*/ 2176468 h 6286500"/>
              <a:gd name="connsiteX56" fmla="*/ 818997 w 5961638"/>
              <a:gd name="connsiteY56" fmla="*/ 2505080 h 6286500"/>
              <a:gd name="connsiteX57" fmla="*/ 666595 w 5961638"/>
              <a:gd name="connsiteY57" fmla="*/ 3190880 h 6286500"/>
              <a:gd name="connsiteX58" fmla="*/ 709459 w 5961638"/>
              <a:gd name="connsiteY58" fmla="*/ 4010030 h 6286500"/>
              <a:gd name="connsiteX59" fmla="*/ 771371 w 5961638"/>
              <a:gd name="connsiteY59" fmla="*/ 4400553 h 6286500"/>
              <a:gd name="connsiteX60" fmla="*/ 795183 w 5961638"/>
              <a:gd name="connsiteY60" fmla="*/ 4814890 h 6286500"/>
              <a:gd name="connsiteX61" fmla="*/ 723745 w 5961638"/>
              <a:gd name="connsiteY61" fmla="*/ 5543553 h 6286500"/>
              <a:gd name="connsiteX62" fmla="*/ 628496 w 5961638"/>
              <a:gd name="connsiteY62" fmla="*/ 5967414 h 6286500"/>
              <a:gd name="connsiteX63" fmla="*/ 990446 w 5961638"/>
              <a:gd name="connsiteY63" fmla="*/ 6010276 h 6286500"/>
              <a:gd name="connsiteX64" fmla="*/ 999971 w 5961638"/>
              <a:gd name="connsiteY64" fmla="*/ 6138864 h 6286500"/>
              <a:gd name="connsiteX65" fmla="*/ 623733 w 5961638"/>
              <a:gd name="connsiteY65" fmla="*/ 6129338 h 6286500"/>
              <a:gd name="connsiteX66" fmla="*/ 599921 w 5961638"/>
              <a:gd name="connsiteY66" fmla="*/ 6286500 h 6286500"/>
              <a:gd name="connsiteX0" fmla="*/ 1061883 w 5961638"/>
              <a:gd name="connsiteY0" fmla="*/ 1971682 h 6286500"/>
              <a:gd name="connsiteX1" fmla="*/ 1285721 w 5961638"/>
              <a:gd name="connsiteY1" fmla="*/ 1695456 h 6286500"/>
              <a:gd name="connsiteX2" fmla="*/ 1488127 w 5961638"/>
              <a:gd name="connsiteY2" fmla="*/ 1445426 h 6286500"/>
              <a:gd name="connsiteX3" fmla="*/ 1341283 w 5961638"/>
              <a:gd name="connsiteY3" fmla="*/ 1509719 h 6286500"/>
              <a:gd name="connsiteX4" fmla="*/ 1088871 w 5961638"/>
              <a:gd name="connsiteY4" fmla="*/ 1812931 h 6286500"/>
              <a:gd name="connsiteX5" fmla="*/ 838840 w 5961638"/>
              <a:gd name="connsiteY5" fmla="*/ 2167737 h 6286500"/>
              <a:gd name="connsiteX6" fmla="*/ 599920 w 5961638"/>
              <a:gd name="connsiteY6" fmla="*/ 2369350 h 6286500"/>
              <a:gd name="connsiteX7" fmla="*/ 223683 w 5961638"/>
              <a:gd name="connsiteY7" fmla="*/ 2452693 h 6286500"/>
              <a:gd name="connsiteX8" fmla="*/ 23658 w 5961638"/>
              <a:gd name="connsiteY8" fmla="*/ 2457456 h 6286500"/>
              <a:gd name="connsiteX9" fmla="*/ 28421 w 5961638"/>
              <a:gd name="connsiteY9" fmla="*/ 2362206 h 6286500"/>
              <a:gd name="connsiteX10" fmla="*/ 228446 w 5961638"/>
              <a:gd name="connsiteY10" fmla="*/ 2357444 h 6286500"/>
              <a:gd name="connsiteX11" fmla="*/ 395133 w 5961638"/>
              <a:gd name="connsiteY11" fmla="*/ 2343156 h 6286500"/>
              <a:gd name="connsiteX12" fmla="*/ 620558 w 5961638"/>
              <a:gd name="connsiteY12" fmla="*/ 2271719 h 6286500"/>
              <a:gd name="connsiteX13" fmla="*/ 796771 w 5961638"/>
              <a:gd name="connsiteY13" fmla="*/ 2085981 h 6286500"/>
              <a:gd name="connsiteX14" fmla="*/ 1020608 w 5961638"/>
              <a:gd name="connsiteY14" fmla="*/ 1738319 h 6286500"/>
              <a:gd name="connsiteX15" fmla="*/ 1246033 w 5961638"/>
              <a:gd name="connsiteY15" fmla="*/ 1473206 h 6286500"/>
              <a:gd name="connsiteX16" fmla="*/ 1438121 w 5961638"/>
              <a:gd name="connsiteY16" fmla="*/ 1285881 h 6286500"/>
              <a:gd name="connsiteX17" fmla="*/ 1709583 w 5961638"/>
              <a:gd name="connsiteY17" fmla="*/ 1057281 h 6286500"/>
              <a:gd name="connsiteX18" fmla="*/ 2057246 w 5961638"/>
              <a:gd name="connsiteY18" fmla="*/ 771531 h 6286500"/>
              <a:gd name="connsiteX19" fmla="*/ 2400146 w 5961638"/>
              <a:gd name="connsiteY19" fmla="*/ 471494 h 6286500"/>
              <a:gd name="connsiteX20" fmla="*/ 2685896 w 5961638"/>
              <a:gd name="connsiteY20" fmla="*/ 223844 h 6286500"/>
              <a:gd name="connsiteX21" fmla="*/ 2757333 w 5961638"/>
              <a:gd name="connsiteY21" fmla="*/ 247656 h 6286500"/>
              <a:gd name="connsiteX22" fmla="*/ 2643033 w 5961638"/>
              <a:gd name="connsiteY22" fmla="*/ 357194 h 6286500"/>
              <a:gd name="connsiteX23" fmla="*/ 2514446 w 5961638"/>
              <a:gd name="connsiteY23" fmla="*/ 485781 h 6286500"/>
              <a:gd name="connsiteX24" fmla="*/ 2671608 w 5961638"/>
              <a:gd name="connsiteY24" fmla="*/ 728669 h 6286500"/>
              <a:gd name="connsiteX25" fmla="*/ 2924021 w 5961638"/>
              <a:gd name="connsiteY25" fmla="*/ 1038231 h 6286500"/>
              <a:gd name="connsiteX26" fmla="*/ 3247871 w 5961638"/>
              <a:gd name="connsiteY26" fmla="*/ 1409706 h 6286500"/>
              <a:gd name="connsiteX27" fmla="*/ 3500283 w 5961638"/>
              <a:gd name="connsiteY27" fmla="*/ 1200156 h 6286500"/>
              <a:gd name="connsiteX28" fmla="*/ 4052733 w 5961638"/>
              <a:gd name="connsiteY28" fmla="*/ 1590681 h 6286500"/>
              <a:gd name="connsiteX29" fmla="*/ 4921095 w 5961638"/>
              <a:gd name="connsiteY29" fmla="*/ 1425582 h 6286500"/>
              <a:gd name="connsiteX30" fmla="*/ 4903633 w 5961638"/>
              <a:gd name="connsiteY30" fmla="*/ 787400 h 6286500"/>
              <a:gd name="connsiteX31" fmla="*/ 4713133 w 5961638"/>
              <a:gd name="connsiteY31" fmla="*/ 669925 h 6286500"/>
              <a:gd name="connsiteX32" fmla="*/ 4735358 w 5961638"/>
              <a:gd name="connsiteY32" fmla="*/ 0 h 6286500"/>
              <a:gd name="connsiteX33" fmla="*/ 5389408 w 5961638"/>
              <a:gd name="connsiteY33" fmla="*/ 19056 h 6286500"/>
              <a:gd name="connsiteX34" fmla="*/ 5379883 w 5961638"/>
              <a:gd name="connsiteY34" fmla="*/ 635000 h 6286500"/>
              <a:gd name="connsiteX35" fmla="*/ 5646584 w 5961638"/>
              <a:gd name="connsiteY35" fmla="*/ 644532 h 6286500"/>
              <a:gd name="connsiteX36" fmla="*/ 5952970 w 5961638"/>
              <a:gd name="connsiteY36" fmla="*/ 561975 h 6286500"/>
              <a:gd name="connsiteX37" fmla="*/ 5857720 w 5961638"/>
              <a:gd name="connsiteY37" fmla="*/ 673901 h 6286500"/>
              <a:gd name="connsiteX38" fmla="*/ 5160015 w 5961638"/>
              <a:gd name="connsiteY38" fmla="*/ 1390657 h 6286500"/>
              <a:gd name="connsiteX39" fmla="*/ 3605059 w 5961638"/>
              <a:gd name="connsiteY39" fmla="*/ 2786068 h 6286500"/>
              <a:gd name="connsiteX40" fmla="*/ 3143097 w 5961638"/>
              <a:gd name="connsiteY40" fmla="*/ 2500317 h 6286500"/>
              <a:gd name="connsiteX41" fmla="*/ 3128808 w 5961638"/>
              <a:gd name="connsiteY41" fmla="*/ 1462094 h 6286500"/>
              <a:gd name="connsiteX42" fmla="*/ 2443008 w 5961638"/>
              <a:gd name="connsiteY42" fmla="*/ 638180 h 6286500"/>
              <a:gd name="connsiteX43" fmla="*/ 1900083 w 5961638"/>
              <a:gd name="connsiteY43" fmla="*/ 1133480 h 6286500"/>
              <a:gd name="connsiteX44" fmla="*/ 2209646 w 5961638"/>
              <a:gd name="connsiteY44" fmla="*/ 2347918 h 6286500"/>
              <a:gd name="connsiteX45" fmla="*/ 1823884 w 5961638"/>
              <a:gd name="connsiteY45" fmla="*/ 2509844 h 6286500"/>
              <a:gd name="connsiteX46" fmla="*/ 1781022 w 5961638"/>
              <a:gd name="connsiteY46" fmla="*/ 2790830 h 6286500"/>
              <a:gd name="connsiteX47" fmla="*/ 847570 w 5961638"/>
              <a:gd name="connsiteY47" fmla="*/ 2795591 h 6286500"/>
              <a:gd name="connsiteX48" fmla="*/ 847571 w 5961638"/>
              <a:gd name="connsiteY48" fmla="*/ 2600331 h 6286500"/>
              <a:gd name="connsiteX49" fmla="*/ 1690533 w 5961638"/>
              <a:gd name="connsiteY49" fmla="*/ 2595568 h 6286500"/>
              <a:gd name="connsiteX50" fmla="*/ 1904846 w 5961638"/>
              <a:gd name="connsiteY50" fmla="*/ 2366968 h 6286500"/>
              <a:gd name="connsiteX51" fmla="*/ 2033432 w 5961638"/>
              <a:gd name="connsiteY51" fmla="*/ 2286005 h 6286500"/>
              <a:gd name="connsiteX52" fmla="*/ 2047721 w 5961638"/>
              <a:gd name="connsiteY52" fmla="*/ 1981205 h 6286500"/>
              <a:gd name="connsiteX53" fmla="*/ 1985809 w 5961638"/>
              <a:gd name="connsiteY53" fmla="*/ 1714506 h 6286500"/>
              <a:gd name="connsiteX54" fmla="*/ 1438121 w 5961638"/>
              <a:gd name="connsiteY54" fmla="*/ 1885955 h 6286500"/>
              <a:gd name="connsiteX55" fmla="*/ 990445 w 5961638"/>
              <a:gd name="connsiteY55" fmla="*/ 2176468 h 6286500"/>
              <a:gd name="connsiteX56" fmla="*/ 818997 w 5961638"/>
              <a:gd name="connsiteY56" fmla="*/ 2505080 h 6286500"/>
              <a:gd name="connsiteX57" fmla="*/ 666595 w 5961638"/>
              <a:gd name="connsiteY57" fmla="*/ 3190880 h 6286500"/>
              <a:gd name="connsiteX58" fmla="*/ 709459 w 5961638"/>
              <a:gd name="connsiteY58" fmla="*/ 4010030 h 6286500"/>
              <a:gd name="connsiteX59" fmla="*/ 771371 w 5961638"/>
              <a:gd name="connsiteY59" fmla="*/ 4400553 h 6286500"/>
              <a:gd name="connsiteX60" fmla="*/ 795183 w 5961638"/>
              <a:gd name="connsiteY60" fmla="*/ 4814890 h 6286500"/>
              <a:gd name="connsiteX61" fmla="*/ 723745 w 5961638"/>
              <a:gd name="connsiteY61" fmla="*/ 5543553 h 6286500"/>
              <a:gd name="connsiteX62" fmla="*/ 628496 w 5961638"/>
              <a:gd name="connsiteY62" fmla="*/ 5967414 h 6286500"/>
              <a:gd name="connsiteX63" fmla="*/ 990446 w 5961638"/>
              <a:gd name="connsiteY63" fmla="*/ 6010276 h 6286500"/>
              <a:gd name="connsiteX64" fmla="*/ 999971 w 5961638"/>
              <a:gd name="connsiteY64" fmla="*/ 6138864 h 6286500"/>
              <a:gd name="connsiteX65" fmla="*/ 623733 w 5961638"/>
              <a:gd name="connsiteY65" fmla="*/ 6129338 h 6286500"/>
              <a:gd name="connsiteX66" fmla="*/ 599921 w 5961638"/>
              <a:gd name="connsiteY66" fmla="*/ 6286500 h 6286500"/>
              <a:gd name="connsiteX0" fmla="*/ 1061883 w 5961638"/>
              <a:gd name="connsiteY0" fmla="*/ 1971682 h 6286500"/>
              <a:gd name="connsiteX1" fmla="*/ 1285721 w 5961638"/>
              <a:gd name="connsiteY1" fmla="*/ 1695456 h 6286500"/>
              <a:gd name="connsiteX2" fmla="*/ 1488127 w 5961638"/>
              <a:gd name="connsiteY2" fmla="*/ 1445426 h 6286500"/>
              <a:gd name="connsiteX3" fmla="*/ 1341283 w 5961638"/>
              <a:gd name="connsiteY3" fmla="*/ 1509719 h 6286500"/>
              <a:gd name="connsiteX4" fmla="*/ 1088871 w 5961638"/>
              <a:gd name="connsiteY4" fmla="*/ 1812931 h 6286500"/>
              <a:gd name="connsiteX5" fmla="*/ 838840 w 5961638"/>
              <a:gd name="connsiteY5" fmla="*/ 2167737 h 6286500"/>
              <a:gd name="connsiteX6" fmla="*/ 599920 w 5961638"/>
              <a:gd name="connsiteY6" fmla="*/ 2369350 h 6286500"/>
              <a:gd name="connsiteX7" fmla="*/ 223683 w 5961638"/>
              <a:gd name="connsiteY7" fmla="*/ 2452693 h 6286500"/>
              <a:gd name="connsiteX8" fmla="*/ 23658 w 5961638"/>
              <a:gd name="connsiteY8" fmla="*/ 2457456 h 6286500"/>
              <a:gd name="connsiteX9" fmla="*/ 28421 w 5961638"/>
              <a:gd name="connsiteY9" fmla="*/ 2362206 h 6286500"/>
              <a:gd name="connsiteX10" fmla="*/ 228446 w 5961638"/>
              <a:gd name="connsiteY10" fmla="*/ 2357444 h 6286500"/>
              <a:gd name="connsiteX11" fmla="*/ 395133 w 5961638"/>
              <a:gd name="connsiteY11" fmla="*/ 2343156 h 6286500"/>
              <a:gd name="connsiteX12" fmla="*/ 620558 w 5961638"/>
              <a:gd name="connsiteY12" fmla="*/ 2271719 h 6286500"/>
              <a:gd name="connsiteX13" fmla="*/ 796771 w 5961638"/>
              <a:gd name="connsiteY13" fmla="*/ 2085981 h 6286500"/>
              <a:gd name="connsiteX14" fmla="*/ 1020608 w 5961638"/>
              <a:gd name="connsiteY14" fmla="*/ 1738319 h 6286500"/>
              <a:gd name="connsiteX15" fmla="*/ 1246033 w 5961638"/>
              <a:gd name="connsiteY15" fmla="*/ 1473206 h 6286500"/>
              <a:gd name="connsiteX16" fmla="*/ 1438121 w 5961638"/>
              <a:gd name="connsiteY16" fmla="*/ 1285881 h 6286500"/>
              <a:gd name="connsiteX17" fmla="*/ 1709583 w 5961638"/>
              <a:gd name="connsiteY17" fmla="*/ 1057281 h 6286500"/>
              <a:gd name="connsiteX18" fmla="*/ 2057246 w 5961638"/>
              <a:gd name="connsiteY18" fmla="*/ 771531 h 6286500"/>
              <a:gd name="connsiteX19" fmla="*/ 2400146 w 5961638"/>
              <a:gd name="connsiteY19" fmla="*/ 471494 h 6286500"/>
              <a:gd name="connsiteX20" fmla="*/ 2685896 w 5961638"/>
              <a:gd name="connsiteY20" fmla="*/ 223844 h 6286500"/>
              <a:gd name="connsiteX21" fmla="*/ 2757333 w 5961638"/>
              <a:gd name="connsiteY21" fmla="*/ 247656 h 6286500"/>
              <a:gd name="connsiteX22" fmla="*/ 2643033 w 5961638"/>
              <a:gd name="connsiteY22" fmla="*/ 357194 h 6286500"/>
              <a:gd name="connsiteX23" fmla="*/ 2514446 w 5961638"/>
              <a:gd name="connsiteY23" fmla="*/ 485781 h 6286500"/>
              <a:gd name="connsiteX24" fmla="*/ 2671608 w 5961638"/>
              <a:gd name="connsiteY24" fmla="*/ 728669 h 6286500"/>
              <a:gd name="connsiteX25" fmla="*/ 2924021 w 5961638"/>
              <a:gd name="connsiteY25" fmla="*/ 1038231 h 6286500"/>
              <a:gd name="connsiteX26" fmla="*/ 3247871 w 5961638"/>
              <a:gd name="connsiteY26" fmla="*/ 1409706 h 6286500"/>
              <a:gd name="connsiteX27" fmla="*/ 3500283 w 5961638"/>
              <a:gd name="connsiteY27" fmla="*/ 1200156 h 6286500"/>
              <a:gd name="connsiteX28" fmla="*/ 4052733 w 5961638"/>
              <a:gd name="connsiteY28" fmla="*/ 1590681 h 6286500"/>
              <a:gd name="connsiteX29" fmla="*/ 4921095 w 5961638"/>
              <a:gd name="connsiteY29" fmla="*/ 1425582 h 6286500"/>
              <a:gd name="connsiteX30" fmla="*/ 4903633 w 5961638"/>
              <a:gd name="connsiteY30" fmla="*/ 787400 h 6286500"/>
              <a:gd name="connsiteX31" fmla="*/ 4713133 w 5961638"/>
              <a:gd name="connsiteY31" fmla="*/ 669925 h 6286500"/>
              <a:gd name="connsiteX32" fmla="*/ 4735358 w 5961638"/>
              <a:gd name="connsiteY32" fmla="*/ 0 h 6286500"/>
              <a:gd name="connsiteX33" fmla="*/ 5389408 w 5961638"/>
              <a:gd name="connsiteY33" fmla="*/ 19056 h 6286500"/>
              <a:gd name="connsiteX34" fmla="*/ 5379883 w 5961638"/>
              <a:gd name="connsiteY34" fmla="*/ 635000 h 6286500"/>
              <a:gd name="connsiteX35" fmla="*/ 5646584 w 5961638"/>
              <a:gd name="connsiteY35" fmla="*/ 644532 h 6286500"/>
              <a:gd name="connsiteX36" fmla="*/ 5952970 w 5961638"/>
              <a:gd name="connsiteY36" fmla="*/ 561975 h 6286500"/>
              <a:gd name="connsiteX37" fmla="*/ 5857720 w 5961638"/>
              <a:gd name="connsiteY37" fmla="*/ 673901 h 6286500"/>
              <a:gd name="connsiteX38" fmla="*/ 5160015 w 5961638"/>
              <a:gd name="connsiteY38" fmla="*/ 1390657 h 6286500"/>
              <a:gd name="connsiteX39" fmla="*/ 3605059 w 5961638"/>
              <a:gd name="connsiteY39" fmla="*/ 2786068 h 6286500"/>
              <a:gd name="connsiteX40" fmla="*/ 3143097 w 5961638"/>
              <a:gd name="connsiteY40" fmla="*/ 2500317 h 6286500"/>
              <a:gd name="connsiteX41" fmla="*/ 3128808 w 5961638"/>
              <a:gd name="connsiteY41" fmla="*/ 1462094 h 6286500"/>
              <a:gd name="connsiteX42" fmla="*/ 2443008 w 5961638"/>
              <a:gd name="connsiteY42" fmla="*/ 638180 h 6286500"/>
              <a:gd name="connsiteX43" fmla="*/ 1900083 w 5961638"/>
              <a:gd name="connsiteY43" fmla="*/ 1133480 h 6286500"/>
              <a:gd name="connsiteX44" fmla="*/ 2209646 w 5961638"/>
              <a:gd name="connsiteY44" fmla="*/ 2347918 h 6286500"/>
              <a:gd name="connsiteX45" fmla="*/ 1823884 w 5961638"/>
              <a:gd name="connsiteY45" fmla="*/ 2509844 h 6286500"/>
              <a:gd name="connsiteX46" fmla="*/ 1781022 w 5961638"/>
              <a:gd name="connsiteY46" fmla="*/ 2790830 h 6286500"/>
              <a:gd name="connsiteX47" fmla="*/ 847570 w 5961638"/>
              <a:gd name="connsiteY47" fmla="*/ 2795591 h 6286500"/>
              <a:gd name="connsiteX48" fmla="*/ 847571 w 5961638"/>
              <a:gd name="connsiteY48" fmla="*/ 2600331 h 6286500"/>
              <a:gd name="connsiteX49" fmla="*/ 1690533 w 5961638"/>
              <a:gd name="connsiteY49" fmla="*/ 2595568 h 6286500"/>
              <a:gd name="connsiteX50" fmla="*/ 1904846 w 5961638"/>
              <a:gd name="connsiteY50" fmla="*/ 2366968 h 6286500"/>
              <a:gd name="connsiteX51" fmla="*/ 2033432 w 5961638"/>
              <a:gd name="connsiteY51" fmla="*/ 2286005 h 6286500"/>
              <a:gd name="connsiteX52" fmla="*/ 2047721 w 5961638"/>
              <a:gd name="connsiteY52" fmla="*/ 1981205 h 6286500"/>
              <a:gd name="connsiteX53" fmla="*/ 1985809 w 5961638"/>
              <a:gd name="connsiteY53" fmla="*/ 1714506 h 6286500"/>
              <a:gd name="connsiteX54" fmla="*/ 1438121 w 5961638"/>
              <a:gd name="connsiteY54" fmla="*/ 1885955 h 6286500"/>
              <a:gd name="connsiteX55" fmla="*/ 990445 w 5961638"/>
              <a:gd name="connsiteY55" fmla="*/ 2176468 h 6286500"/>
              <a:gd name="connsiteX56" fmla="*/ 818997 w 5961638"/>
              <a:gd name="connsiteY56" fmla="*/ 2505080 h 6286500"/>
              <a:gd name="connsiteX57" fmla="*/ 666595 w 5961638"/>
              <a:gd name="connsiteY57" fmla="*/ 3190880 h 6286500"/>
              <a:gd name="connsiteX58" fmla="*/ 709459 w 5961638"/>
              <a:gd name="connsiteY58" fmla="*/ 4010030 h 6286500"/>
              <a:gd name="connsiteX59" fmla="*/ 771371 w 5961638"/>
              <a:gd name="connsiteY59" fmla="*/ 4400553 h 6286500"/>
              <a:gd name="connsiteX60" fmla="*/ 795183 w 5961638"/>
              <a:gd name="connsiteY60" fmla="*/ 4814890 h 6286500"/>
              <a:gd name="connsiteX61" fmla="*/ 723745 w 5961638"/>
              <a:gd name="connsiteY61" fmla="*/ 5543553 h 6286500"/>
              <a:gd name="connsiteX62" fmla="*/ 628496 w 5961638"/>
              <a:gd name="connsiteY62" fmla="*/ 5967414 h 6286500"/>
              <a:gd name="connsiteX63" fmla="*/ 990446 w 5961638"/>
              <a:gd name="connsiteY63" fmla="*/ 6010276 h 6286500"/>
              <a:gd name="connsiteX64" fmla="*/ 999971 w 5961638"/>
              <a:gd name="connsiteY64" fmla="*/ 6138864 h 6286500"/>
              <a:gd name="connsiteX65" fmla="*/ 623733 w 5961638"/>
              <a:gd name="connsiteY65" fmla="*/ 6129338 h 6286500"/>
              <a:gd name="connsiteX66" fmla="*/ 599921 w 5961638"/>
              <a:gd name="connsiteY66" fmla="*/ 6286500 h 6286500"/>
              <a:gd name="connsiteX0" fmla="*/ 1061883 w 5961638"/>
              <a:gd name="connsiteY0" fmla="*/ 1971682 h 6286500"/>
              <a:gd name="connsiteX1" fmla="*/ 1285721 w 5961638"/>
              <a:gd name="connsiteY1" fmla="*/ 1695456 h 6286500"/>
              <a:gd name="connsiteX2" fmla="*/ 1488127 w 5961638"/>
              <a:gd name="connsiteY2" fmla="*/ 1445426 h 6286500"/>
              <a:gd name="connsiteX3" fmla="*/ 1341283 w 5961638"/>
              <a:gd name="connsiteY3" fmla="*/ 1509719 h 6286500"/>
              <a:gd name="connsiteX4" fmla="*/ 1088871 w 5961638"/>
              <a:gd name="connsiteY4" fmla="*/ 1812931 h 6286500"/>
              <a:gd name="connsiteX5" fmla="*/ 838840 w 5961638"/>
              <a:gd name="connsiteY5" fmla="*/ 2167737 h 6286500"/>
              <a:gd name="connsiteX6" fmla="*/ 599920 w 5961638"/>
              <a:gd name="connsiteY6" fmla="*/ 2369350 h 6286500"/>
              <a:gd name="connsiteX7" fmla="*/ 223683 w 5961638"/>
              <a:gd name="connsiteY7" fmla="*/ 2452693 h 6286500"/>
              <a:gd name="connsiteX8" fmla="*/ 23658 w 5961638"/>
              <a:gd name="connsiteY8" fmla="*/ 2457456 h 6286500"/>
              <a:gd name="connsiteX9" fmla="*/ 28421 w 5961638"/>
              <a:gd name="connsiteY9" fmla="*/ 2362206 h 6286500"/>
              <a:gd name="connsiteX10" fmla="*/ 228446 w 5961638"/>
              <a:gd name="connsiteY10" fmla="*/ 2357444 h 6286500"/>
              <a:gd name="connsiteX11" fmla="*/ 395133 w 5961638"/>
              <a:gd name="connsiteY11" fmla="*/ 2343156 h 6286500"/>
              <a:gd name="connsiteX12" fmla="*/ 620558 w 5961638"/>
              <a:gd name="connsiteY12" fmla="*/ 2271719 h 6286500"/>
              <a:gd name="connsiteX13" fmla="*/ 796771 w 5961638"/>
              <a:gd name="connsiteY13" fmla="*/ 2085981 h 6286500"/>
              <a:gd name="connsiteX14" fmla="*/ 1020608 w 5961638"/>
              <a:gd name="connsiteY14" fmla="*/ 1738319 h 6286500"/>
              <a:gd name="connsiteX15" fmla="*/ 1246033 w 5961638"/>
              <a:gd name="connsiteY15" fmla="*/ 1473206 h 6286500"/>
              <a:gd name="connsiteX16" fmla="*/ 1438121 w 5961638"/>
              <a:gd name="connsiteY16" fmla="*/ 1285881 h 6286500"/>
              <a:gd name="connsiteX17" fmla="*/ 1709583 w 5961638"/>
              <a:gd name="connsiteY17" fmla="*/ 1057281 h 6286500"/>
              <a:gd name="connsiteX18" fmla="*/ 2057246 w 5961638"/>
              <a:gd name="connsiteY18" fmla="*/ 771531 h 6286500"/>
              <a:gd name="connsiteX19" fmla="*/ 2400146 w 5961638"/>
              <a:gd name="connsiteY19" fmla="*/ 471494 h 6286500"/>
              <a:gd name="connsiteX20" fmla="*/ 2685896 w 5961638"/>
              <a:gd name="connsiteY20" fmla="*/ 223844 h 6286500"/>
              <a:gd name="connsiteX21" fmla="*/ 2757333 w 5961638"/>
              <a:gd name="connsiteY21" fmla="*/ 247656 h 6286500"/>
              <a:gd name="connsiteX22" fmla="*/ 2643033 w 5961638"/>
              <a:gd name="connsiteY22" fmla="*/ 357194 h 6286500"/>
              <a:gd name="connsiteX23" fmla="*/ 2514446 w 5961638"/>
              <a:gd name="connsiteY23" fmla="*/ 485781 h 6286500"/>
              <a:gd name="connsiteX24" fmla="*/ 2671608 w 5961638"/>
              <a:gd name="connsiteY24" fmla="*/ 728669 h 6286500"/>
              <a:gd name="connsiteX25" fmla="*/ 2924021 w 5961638"/>
              <a:gd name="connsiteY25" fmla="*/ 1038231 h 6286500"/>
              <a:gd name="connsiteX26" fmla="*/ 3247871 w 5961638"/>
              <a:gd name="connsiteY26" fmla="*/ 1409706 h 6286500"/>
              <a:gd name="connsiteX27" fmla="*/ 3500283 w 5961638"/>
              <a:gd name="connsiteY27" fmla="*/ 1200156 h 6286500"/>
              <a:gd name="connsiteX28" fmla="*/ 4052733 w 5961638"/>
              <a:gd name="connsiteY28" fmla="*/ 1590681 h 6286500"/>
              <a:gd name="connsiteX29" fmla="*/ 4921095 w 5961638"/>
              <a:gd name="connsiteY29" fmla="*/ 1425582 h 6286500"/>
              <a:gd name="connsiteX30" fmla="*/ 4903633 w 5961638"/>
              <a:gd name="connsiteY30" fmla="*/ 787400 h 6286500"/>
              <a:gd name="connsiteX31" fmla="*/ 4713133 w 5961638"/>
              <a:gd name="connsiteY31" fmla="*/ 669925 h 6286500"/>
              <a:gd name="connsiteX32" fmla="*/ 4735358 w 5961638"/>
              <a:gd name="connsiteY32" fmla="*/ 0 h 6286500"/>
              <a:gd name="connsiteX33" fmla="*/ 5389408 w 5961638"/>
              <a:gd name="connsiteY33" fmla="*/ 19056 h 6286500"/>
              <a:gd name="connsiteX34" fmla="*/ 5379883 w 5961638"/>
              <a:gd name="connsiteY34" fmla="*/ 635000 h 6286500"/>
              <a:gd name="connsiteX35" fmla="*/ 5646584 w 5961638"/>
              <a:gd name="connsiteY35" fmla="*/ 644532 h 6286500"/>
              <a:gd name="connsiteX36" fmla="*/ 5952970 w 5961638"/>
              <a:gd name="connsiteY36" fmla="*/ 561975 h 6286500"/>
              <a:gd name="connsiteX37" fmla="*/ 5857720 w 5961638"/>
              <a:gd name="connsiteY37" fmla="*/ 673901 h 6286500"/>
              <a:gd name="connsiteX38" fmla="*/ 5160015 w 5961638"/>
              <a:gd name="connsiteY38" fmla="*/ 1390657 h 6286500"/>
              <a:gd name="connsiteX39" fmla="*/ 3605059 w 5961638"/>
              <a:gd name="connsiteY39" fmla="*/ 2786068 h 6286500"/>
              <a:gd name="connsiteX40" fmla="*/ 3143097 w 5961638"/>
              <a:gd name="connsiteY40" fmla="*/ 2500317 h 6286500"/>
              <a:gd name="connsiteX41" fmla="*/ 3128808 w 5961638"/>
              <a:gd name="connsiteY41" fmla="*/ 1462094 h 6286500"/>
              <a:gd name="connsiteX42" fmla="*/ 2443008 w 5961638"/>
              <a:gd name="connsiteY42" fmla="*/ 638180 h 6286500"/>
              <a:gd name="connsiteX43" fmla="*/ 1900083 w 5961638"/>
              <a:gd name="connsiteY43" fmla="*/ 1133480 h 6286500"/>
              <a:gd name="connsiteX44" fmla="*/ 2209646 w 5961638"/>
              <a:gd name="connsiteY44" fmla="*/ 2347918 h 6286500"/>
              <a:gd name="connsiteX45" fmla="*/ 1823884 w 5961638"/>
              <a:gd name="connsiteY45" fmla="*/ 2509844 h 6286500"/>
              <a:gd name="connsiteX46" fmla="*/ 1781022 w 5961638"/>
              <a:gd name="connsiteY46" fmla="*/ 2790830 h 6286500"/>
              <a:gd name="connsiteX47" fmla="*/ 847570 w 5961638"/>
              <a:gd name="connsiteY47" fmla="*/ 2795591 h 6286500"/>
              <a:gd name="connsiteX48" fmla="*/ 847571 w 5961638"/>
              <a:gd name="connsiteY48" fmla="*/ 2600331 h 6286500"/>
              <a:gd name="connsiteX49" fmla="*/ 1690533 w 5961638"/>
              <a:gd name="connsiteY49" fmla="*/ 2595568 h 6286500"/>
              <a:gd name="connsiteX50" fmla="*/ 1904846 w 5961638"/>
              <a:gd name="connsiteY50" fmla="*/ 2366968 h 6286500"/>
              <a:gd name="connsiteX51" fmla="*/ 2033432 w 5961638"/>
              <a:gd name="connsiteY51" fmla="*/ 2286005 h 6286500"/>
              <a:gd name="connsiteX52" fmla="*/ 2047721 w 5961638"/>
              <a:gd name="connsiteY52" fmla="*/ 1981205 h 6286500"/>
              <a:gd name="connsiteX53" fmla="*/ 1985809 w 5961638"/>
              <a:gd name="connsiteY53" fmla="*/ 1714506 h 6286500"/>
              <a:gd name="connsiteX54" fmla="*/ 1438121 w 5961638"/>
              <a:gd name="connsiteY54" fmla="*/ 1885955 h 6286500"/>
              <a:gd name="connsiteX55" fmla="*/ 990445 w 5961638"/>
              <a:gd name="connsiteY55" fmla="*/ 2176468 h 6286500"/>
              <a:gd name="connsiteX56" fmla="*/ 818997 w 5961638"/>
              <a:gd name="connsiteY56" fmla="*/ 2505080 h 6286500"/>
              <a:gd name="connsiteX57" fmla="*/ 666595 w 5961638"/>
              <a:gd name="connsiteY57" fmla="*/ 3190880 h 6286500"/>
              <a:gd name="connsiteX58" fmla="*/ 709459 w 5961638"/>
              <a:gd name="connsiteY58" fmla="*/ 4010030 h 6286500"/>
              <a:gd name="connsiteX59" fmla="*/ 771371 w 5961638"/>
              <a:gd name="connsiteY59" fmla="*/ 4400553 h 6286500"/>
              <a:gd name="connsiteX60" fmla="*/ 795183 w 5961638"/>
              <a:gd name="connsiteY60" fmla="*/ 4814890 h 6286500"/>
              <a:gd name="connsiteX61" fmla="*/ 723745 w 5961638"/>
              <a:gd name="connsiteY61" fmla="*/ 5543553 h 6286500"/>
              <a:gd name="connsiteX62" fmla="*/ 628496 w 5961638"/>
              <a:gd name="connsiteY62" fmla="*/ 5967414 h 6286500"/>
              <a:gd name="connsiteX63" fmla="*/ 990446 w 5961638"/>
              <a:gd name="connsiteY63" fmla="*/ 6010276 h 6286500"/>
              <a:gd name="connsiteX64" fmla="*/ 999971 w 5961638"/>
              <a:gd name="connsiteY64" fmla="*/ 6138864 h 6286500"/>
              <a:gd name="connsiteX65" fmla="*/ 623733 w 5961638"/>
              <a:gd name="connsiteY65" fmla="*/ 6129338 h 6286500"/>
              <a:gd name="connsiteX66" fmla="*/ 599921 w 5961638"/>
              <a:gd name="connsiteY66" fmla="*/ 6286500 h 6286500"/>
              <a:gd name="connsiteX0" fmla="*/ 1061883 w 5961638"/>
              <a:gd name="connsiteY0" fmla="*/ 1971682 h 6286500"/>
              <a:gd name="connsiteX1" fmla="*/ 1285721 w 5961638"/>
              <a:gd name="connsiteY1" fmla="*/ 1695456 h 6286500"/>
              <a:gd name="connsiteX2" fmla="*/ 1488127 w 5961638"/>
              <a:gd name="connsiteY2" fmla="*/ 1445426 h 6286500"/>
              <a:gd name="connsiteX3" fmla="*/ 1341283 w 5961638"/>
              <a:gd name="connsiteY3" fmla="*/ 1509719 h 6286500"/>
              <a:gd name="connsiteX4" fmla="*/ 1088871 w 5961638"/>
              <a:gd name="connsiteY4" fmla="*/ 1812931 h 6286500"/>
              <a:gd name="connsiteX5" fmla="*/ 838840 w 5961638"/>
              <a:gd name="connsiteY5" fmla="*/ 2167737 h 6286500"/>
              <a:gd name="connsiteX6" fmla="*/ 599920 w 5961638"/>
              <a:gd name="connsiteY6" fmla="*/ 2369350 h 6286500"/>
              <a:gd name="connsiteX7" fmla="*/ 223683 w 5961638"/>
              <a:gd name="connsiteY7" fmla="*/ 2452693 h 6286500"/>
              <a:gd name="connsiteX8" fmla="*/ 23658 w 5961638"/>
              <a:gd name="connsiteY8" fmla="*/ 2457456 h 6286500"/>
              <a:gd name="connsiteX9" fmla="*/ 28421 w 5961638"/>
              <a:gd name="connsiteY9" fmla="*/ 2362206 h 6286500"/>
              <a:gd name="connsiteX10" fmla="*/ 228446 w 5961638"/>
              <a:gd name="connsiteY10" fmla="*/ 2357444 h 6286500"/>
              <a:gd name="connsiteX11" fmla="*/ 395133 w 5961638"/>
              <a:gd name="connsiteY11" fmla="*/ 2343156 h 6286500"/>
              <a:gd name="connsiteX12" fmla="*/ 620558 w 5961638"/>
              <a:gd name="connsiteY12" fmla="*/ 2271719 h 6286500"/>
              <a:gd name="connsiteX13" fmla="*/ 796771 w 5961638"/>
              <a:gd name="connsiteY13" fmla="*/ 2085981 h 6286500"/>
              <a:gd name="connsiteX14" fmla="*/ 1020608 w 5961638"/>
              <a:gd name="connsiteY14" fmla="*/ 1738319 h 6286500"/>
              <a:gd name="connsiteX15" fmla="*/ 1246033 w 5961638"/>
              <a:gd name="connsiteY15" fmla="*/ 1473206 h 6286500"/>
              <a:gd name="connsiteX16" fmla="*/ 1438121 w 5961638"/>
              <a:gd name="connsiteY16" fmla="*/ 1285881 h 6286500"/>
              <a:gd name="connsiteX17" fmla="*/ 1709583 w 5961638"/>
              <a:gd name="connsiteY17" fmla="*/ 1057281 h 6286500"/>
              <a:gd name="connsiteX18" fmla="*/ 2057246 w 5961638"/>
              <a:gd name="connsiteY18" fmla="*/ 771531 h 6286500"/>
              <a:gd name="connsiteX19" fmla="*/ 2400146 w 5961638"/>
              <a:gd name="connsiteY19" fmla="*/ 471494 h 6286500"/>
              <a:gd name="connsiteX20" fmla="*/ 2685896 w 5961638"/>
              <a:gd name="connsiteY20" fmla="*/ 223844 h 6286500"/>
              <a:gd name="connsiteX21" fmla="*/ 2757333 w 5961638"/>
              <a:gd name="connsiteY21" fmla="*/ 247656 h 6286500"/>
              <a:gd name="connsiteX22" fmla="*/ 2643033 w 5961638"/>
              <a:gd name="connsiteY22" fmla="*/ 357194 h 6286500"/>
              <a:gd name="connsiteX23" fmla="*/ 2514446 w 5961638"/>
              <a:gd name="connsiteY23" fmla="*/ 485781 h 6286500"/>
              <a:gd name="connsiteX24" fmla="*/ 2671608 w 5961638"/>
              <a:gd name="connsiteY24" fmla="*/ 728669 h 6286500"/>
              <a:gd name="connsiteX25" fmla="*/ 2924021 w 5961638"/>
              <a:gd name="connsiteY25" fmla="*/ 1038231 h 6286500"/>
              <a:gd name="connsiteX26" fmla="*/ 3247871 w 5961638"/>
              <a:gd name="connsiteY26" fmla="*/ 1409706 h 6286500"/>
              <a:gd name="connsiteX27" fmla="*/ 3500283 w 5961638"/>
              <a:gd name="connsiteY27" fmla="*/ 1200156 h 6286500"/>
              <a:gd name="connsiteX28" fmla="*/ 4052733 w 5961638"/>
              <a:gd name="connsiteY28" fmla="*/ 1590681 h 6286500"/>
              <a:gd name="connsiteX29" fmla="*/ 4921095 w 5961638"/>
              <a:gd name="connsiteY29" fmla="*/ 1425582 h 6286500"/>
              <a:gd name="connsiteX30" fmla="*/ 4903633 w 5961638"/>
              <a:gd name="connsiteY30" fmla="*/ 787400 h 6286500"/>
              <a:gd name="connsiteX31" fmla="*/ 4713133 w 5961638"/>
              <a:gd name="connsiteY31" fmla="*/ 669925 h 6286500"/>
              <a:gd name="connsiteX32" fmla="*/ 4735358 w 5961638"/>
              <a:gd name="connsiteY32" fmla="*/ 0 h 6286500"/>
              <a:gd name="connsiteX33" fmla="*/ 5389408 w 5961638"/>
              <a:gd name="connsiteY33" fmla="*/ 19056 h 6286500"/>
              <a:gd name="connsiteX34" fmla="*/ 5379883 w 5961638"/>
              <a:gd name="connsiteY34" fmla="*/ 635000 h 6286500"/>
              <a:gd name="connsiteX35" fmla="*/ 5646584 w 5961638"/>
              <a:gd name="connsiteY35" fmla="*/ 638182 h 6286500"/>
              <a:gd name="connsiteX36" fmla="*/ 5952970 w 5961638"/>
              <a:gd name="connsiteY36" fmla="*/ 561975 h 6286500"/>
              <a:gd name="connsiteX37" fmla="*/ 5857720 w 5961638"/>
              <a:gd name="connsiteY37" fmla="*/ 673901 h 6286500"/>
              <a:gd name="connsiteX38" fmla="*/ 5160015 w 5961638"/>
              <a:gd name="connsiteY38" fmla="*/ 1390657 h 6286500"/>
              <a:gd name="connsiteX39" fmla="*/ 3605059 w 5961638"/>
              <a:gd name="connsiteY39" fmla="*/ 2786068 h 6286500"/>
              <a:gd name="connsiteX40" fmla="*/ 3143097 w 5961638"/>
              <a:gd name="connsiteY40" fmla="*/ 2500317 h 6286500"/>
              <a:gd name="connsiteX41" fmla="*/ 3128808 w 5961638"/>
              <a:gd name="connsiteY41" fmla="*/ 1462094 h 6286500"/>
              <a:gd name="connsiteX42" fmla="*/ 2443008 w 5961638"/>
              <a:gd name="connsiteY42" fmla="*/ 638180 h 6286500"/>
              <a:gd name="connsiteX43" fmla="*/ 1900083 w 5961638"/>
              <a:gd name="connsiteY43" fmla="*/ 1133480 h 6286500"/>
              <a:gd name="connsiteX44" fmla="*/ 2209646 w 5961638"/>
              <a:gd name="connsiteY44" fmla="*/ 2347918 h 6286500"/>
              <a:gd name="connsiteX45" fmla="*/ 1823884 w 5961638"/>
              <a:gd name="connsiteY45" fmla="*/ 2509844 h 6286500"/>
              <a:gd name="connsiteX46" fmla="*/ 1781022 w 5961638"/>
              <a:gd name="connsiteY46" fmla="*/ 2790830 h 6286500"/>
              <a:gd name="connsiteX47" fmla="*/ 847570 w 5961638"/>
              <a:gd name="connsiteY47" fmla="*/ 2795591 h 6286500"/>
              <a:gd name="connsiteX48" fmla="*/ 847571 w 5961638"/>
              <a:gd name="connsiteY48" fmla="*/ 2600331 h 6286500"/>
              <a:gd name="connsiteX49" fmla="*/ 1690533 w 5961638"/>
              <a:gd name="connsiteY49" fmla="*/ 2595568 h 6286500"/>
              <a:gd name="connsiteX50" fmla="*/ 1904846 w 5961638"/>
              <a:gd name="connsiteY50" fmla="*/ 2366968 h 6286500"/>
              <a:gd name="connsiteX51" fmla="*/ 2033432 w 5961638"/>
              <a:gd name="connsiteY51" fmla="*/ 2286005 h 6286500"/>
              <a:gd name="connsiteX52" fmla="*/ 2047721 w 5961638"/>
              <a:gd name="connsiteY52" fmla="*/ 1981205 h 6286500"/>
              <a:gd name="connsiteX53" fmla="*/ 1985809 w 5961638"/>
              <a:gd name="connsiteY53" fmla="*/ 1714506 h 6286500"/>
              <a:gd name="connsiteX54" fmla="*/ 1438121 w 5961638"/>
              <a:gd name="connsiteY54" fmla="*/ 1885955 h 6286500"/>
              <a:gd name="connsiteX55" fmla="*/ 990445 w 5961638"/>
              <a:gd name="connsiteY55" fmla="*/ 2176468 h 6286500"/>
              <a:gd name="connsiteX56" fmla="*/ 818997 w 5961638"/>
              <a:gd name="connsiteY56" fmla="*/ 2505080 h 6286500"/>
              <a:gd name="connsiteX57" fmla="*/ 666595 w 5961638"/>
              <a:gd name="connsiteY57" fmla="*/ 3190880 h 6286500"/>
              <a:gd name="connsiteX58" fmla="*/ 709459 w 5961638"/>
              <a:gd name="connsiteY58" fmla="*/ 4010030 h 6286500"/>
              <a:gd name="connsiteX59" fmla="*/ 771371 w 5961638"/>
              <a:gd name="connsiteY59" fmla="*/ 4400553 h 6286500"/>
              <a:gd name="connsiteX60" fmla="*/ 795183 w 5961638"/>
              <a:gd name="connsiteY60" fmla="*/ 4814890 h 6286500"/>
              <a:gd name="connsiteX61" fmla="*/ 723745 w 5961638"/>
              <a:gd name="connsiteY61" fmla="*/ 5543553 h 6286500"/>
              <a:gd name="connsiteX62" fmla="*/ 628496 w 5961638"/>
              <a:gd name="connsiteY62" fmla="*/ 5967414 h 6286500"/>
              <a:gd name="connsiteX63" fmla="*/ 990446 w 5961638"/>
              <a:gd name="connsiteY63" fmla="*/ 6010276 h 6286500"/>
              <a:gd name="connsiteX64" fmla="*/ 999971 w 5961638"/>
              <a:gd name="connsiteY64" fmla="*/ 6138864 h 6286500"/>
              <a:gd name="connsiteX65" fmla="*/ 623733 w 5961638"/>
              <a:gd name="connsiteY65" fmla="*/ 6129338 h 6286500"/>
              <a:gd name="connsiteX66" fmla="*/ 599921 w 5961638"/>
              <a:gd name="connsiteY66" fmla="*/ 6286500 h 6286500"/>
              <a:gd name="connsiteX0" fmla="*/ 1061883 w 5961638"/>
              <a:gd name="connsiteY0" fmla="*/ 1971682 h 6286500"/>
              <a:gd name="connsiteX1" fmla="*/ 1285721 w 5961638"/>
              <a:gd name="connsiteY1" fmla="*/ 1695456 h 6286500"/>
              <a:gd name="connsiteX2" fmla="*/ 1488127 w 5961638"/>
              <a:gd name="connsiteY2" fmla="*/ 1445426 h 6286500"/>
              <a:gd name="connsiteX3" fmla="*/ 1341283 w 5961638"/>
              <a:gd name="connsiteY3" fmla="*/ 1509719 h 6286500"/>
              <a:gd name="connsiteX4" fmla="*/ 1088871 w 5961638"/>
              <a:gd name="connsiteY4" fmla="*/ 1812931 h 6286500"/>
              <a:gd name="connsiteX5" fmla="*/ 838840 w 5961638"/>
              <a:gd name="connsiteY5" fmla="*/ 2167737 h 6286500"/>
              <a:gd name="connsiteX6" fmla="*/ 599920 w 5961638"/>
              <a:gd name="connsiteY6" fmla="*/ 2369350 h 6286500"/>
              <a:gd name="connsiteX7" fmla="*/ 223683 w 5961638"/>
              <a:gd name="connsiteY7" fmla="*/ 2452693 h 6286500"/>
              <a:gd name="connsiteX8" fmla="*/ 23658 w 5961638"/>
              <a:gd name="connsiteY8" fmla="*/ 2457456 h 6286500"/>
              <a:gd name="connsiteX9" fmla="*/ 28421 w 5961638"/>
              <a:gd name="connsiteY9" fmla="*/ 2362206 h 6286500"/>
              <a:gd name="connsiteX10" fmla="*/ 228446 w 5961638"/>
              <a:gd name="connsiteY10" fmla="*/ 2357444 h 6286500"/>
              <a:gd name="connsiteX11" fmla="*/ 395133 w 5961638"/>
              <a:gd name="connsiteY11" fmla="*/ 2343156 h 6286500"/>
              <a:gd name="connsiteX12" fmla="*/ 620558 w 5961638"/>
              <a:gd name="connsiteY12" fmla="*/ 2271719 h 6286500"/>
              <a:gd name="connsiteX13" fmla="*/ 796771 w 5961638"/>
              <a:gd name="connsiteY13" fmla="*/ 2085981 h 6286500"/>
              <a:gd name="connsiteX14" fmla="*/ 1020608 w 5961638"/>
              <a:gd name="connsiteY14" fmla="*/ 1738319 h 6286500"/>
              <a:gd name="connsiteX15" fmla="*/ 1246033 w 5961638"/>
              <a:gd name="connsiteY15" fmla="*/ 1473206 h 6286500"/>
              <a:gd name="connsiteX16" fmla="*/ 1438121 w 5961638"/>
              <a:gd name="connsiteY16" fmla="*/ 1285881 h 6286500"/>
              <a:gd name="connsiteX17" fmla="*/ 1709583 w 5961638"/>
              <a:gd name="connsiteY17" fmla="*/ 1057281 h 6286500"/>
              <a:gd name="connsiteX18" fmla="*/ 2057246 w 5961638"/>
              <a:gd name="connsiteY18" fmla="*/ 771531 h 6286500"/>
              <a:gd name="connsiteX19" fmla="*/ 2400146 w 5961638"/>
              <a:gd name="connsiteY19" fmla="*/ 471494 h 6286500"/>
              <a:gd name="connsiteX20" fmla="*/ 2685896 w 5961638"/>
              <a:gd name="connsiteY20" fmla="*/ 223844 h 6286500"/>
              <a:gd name="connsiteX21" fmla="*/ 2757333 w 5961638"/>
              <a:gd name="connsiteY21" fmla="*/ 247656 h 6286500"/>
              <a:gd name="connsiteX22" fmla="*/ 2643033 w 5961638"/>
              <a:gd name="connsiteY22" fmla="*/ 357194 h 6286500"/>
              <a:gd name="connsiteX23" fmla="*/ 2514446 w 5961638"/>
              <a:gd name="connsiteY23" fmla="*/ 485781 h 6286500"/>
              <a:gd name="connsiteX24" fmla="*/ 2671608 w 5961638"/>
              <a:gd name="connsiteY24" fmla="*/ 728669 h 6286500"/>
              <a:gd name="connsiteX25" fmla="*/ 2924021 w 5961638"/>
              <a:gd name="connsiteY25" fmla="*/ 1038231 h 6286500"/>
              <a:gd name="connsiteX26" fmla="*/ 3247871 w 5961638"/>
              <a:gd name="connsiteY26" fmla="*/ 1409706 h 6286500"/>
              <a:gd name="connsiteX27" fmla="*/ 3500283 w 5961638"/>
              <a:gd name="connsiteY27" fmla="*/ 1200156 h 6286500"/>
              <a:gd name="connsiteX28" fmla="*/ 4052733 w 5961638"/>
              <a:gd name="connsiteY28" fmla="*/ 1590681 h 6286500"/>
              <a:gd name="connsiteX29" fmla="*/ 4921095 w 5961638"/>
              <a:gd name="connsiteY29" fmla="*/ 1425582 h 6286500"/>
              <a:gd name="connsiteX30" fmla="*/ 4903633 w 5961638"/>
              <a:gd name="connsiteY30" fmla="*/ 787400 h 6286500"/>
              <a:gd name="connsiteX31" fmla="*/ 4713133 w 5961638"/>
              <a:gd name="connsiteY31" fmla="*/ 669925 h 6286500"/>
              <a:gd name="connsiteX32" fmla="*/ 4735358 w 5961638"/>
              <a:gd name="connsiteY32" fmla="*/ 0 h 6286500"/>
              <a:gd name="connsiteX33" fmla="*/ 5389408 w 5961638"/>
              <a:gd name="connsiteY33" fmla="*/ 19056 h 6286500"/>
              <a:gd name="connsiteX34" fmla="*/ 5379883 w 5961638"/>
              <a:gd name="connsiteY34" fmla="*/ 635000 h 6286500"/>
              <a:gd name="connsiteX35" fmla="*/ 5646584 w 5961638"/>
              <a:gd name="connsiteY35" fmla="*/ 638182 h 6286500"/>
              <a:gd name="connsiteX36" fmla="*/ 5952970 w 5961638"/>
              <a:gd name="connsiteY36" fmla="*/ 561975 h 6286500"/>
              <a:gd name="connsiteX37" fmla="*/ 5857720 w 5961638"/>
              <a:gd name="connsiteY37" fmla="*/ 673901 h 6286500"/>
              <a:gd name="connsiteX38" fmla="*/ 5160015 w 5961638"/>
              <a:gd name="connsiteY38" fmla="*/ 1390657 h 6286500"/>
              <a:gd name="connsiteX39" fmla="*/ 3605059 w 5961638"/>
              <a:gd name="connsiteY39" fmla="*/ 2786068 h 6286500"/>
              <a:gd name="connsiteX40" fmla="*/ 3143097 w 5961638"/>
              <a:gd name="connsiteY40" fmla="*/ 2500317 h 6286500"/>
              <a:gd name="connsiteX41" fmla="*/ 3128808 w 5961638"/>
              <a:gd name="connsiteY41" fmla="*/ 1462094 h 6286500"/>
              <a:gd name="connsiteX42" fmla="*/ 2443008 w 5961638"/>
              <a:gd name="connsiteY42" fmla="*/ 638180 h 6286500"/>
              <a:gd name="connsiteX43" fmla="*/ 1900083 w 5961638"/>
              <a:gd name="connsiteY43" fmla="*/ 1133480 h 6286500"/>
              <a:gd name="connsiteX44" fmla="*/ 2209646 w 5961638"/>
              <a:gd name="connsiteY44" fmla="*/ 2347918 h 6286500"/>
              <a:gd name="connsiteX45" fmla="*/ 1823884 w 5961638"/>
              <a:gd name="connsiteY45" fmla="*/ 2509844 h 6286500"/>
              <a:gd name="connsiteX46" fmla="*/ 1781022 w 5961638"/>
              <a:gd name="connsiteY46" fmla="*/ 2790830 h 6286500"/>
              <a:gd name="connsiteX47" fmla="*/ 847570 w 5961638"/>
              <a:gd name="connsiteY47" fmla="*/ 2795591 h 6286500"/>
              <a:gd name="connsiteX48" fmla="*/ 847571 w 5961638"/>
              <a:gd name="connsiteY48" fmla="*/ 2600331 h 6286500"/>
              <a:gd name="connsiteX49" fmla="*/ 1690533 w 5961638"/>
              <a:gd name="connsiteY49" fmla="*/ 2595568 h 6286500"/>
              <a:gd name="connsiteX50" fmla="*/ 1904846 w 5961638"/>
              <a:gd name="connsiteY50" fmla="*/ 2366968 h 6286500"/>
              <a:gd name="connsiteX51" fmla="*/ 2033432 w 5961638"/>
              <a:gd name="connsiteY51" fmla="*/ 2286005 h 6286500"/>
              <a:gd name="connsiteX52" fmla="*/ 2047721 w 5961638"/>
              <a:gd name="connsiteY52" fmla="*/ 1981205 h 6286500"/>
              <a:gd name="connsiteX53" fmla="*/ 1985809 w 5961638"/>
              <a:gd name="connsiteY53" fmla="*/ 1714506 h 6286500"/>
              <a:gd name="connsiteX54" fmla="*/ 1438121 w 5961638"/>
              <a:gd name="connsiteY54" fmla="*/ 1885955 h 6286500"/>
              <a:gd name="connsiteX55" fmla="*/ 990445 w 5961638"/>
              <a:gd name="connsiteY55" fmla="*/ 2176468 h 6286500"/>
              <a:gd name="connsiteX56" fmla="*/ 818997 w 5961638"/>
              <a:gd name="connsiteY56" fmla="*/ 2505080 h 6286500"/>
              <a:gd name="connsiteX57" fmla="*/ 666595 w 5961638"/>
              <a:gd name="connsiteY57" fmla="*/ 3190880 h 6286500"/>
              <a:gd name="connsiteX58" fmla="*/ 709459 w 5961638"/>
              <a:gd name="connsiteY58" fmla="*/ 4010030 h 6286500"/>
              <a:gd name="connsiteX59" fmla="*/ 771371 w 5961638"/>
              <a:gd name="connsiteY59" fmla="*/ 4400553 h 6286500"/>
              <a:gd name="connsiteX60" fmla="*/ 795183 w 5961638"/>
              <a:gd name="connsiteY60" fmla="*/ 4814890 h 6286500"/>
              <a:gd name="connsiteX61" fmla="*/ 723745 w 5961638"/>
              <a:gd name="connsiteY61" fmla="*/ 5543553 h 6286500"/>
              <a:gd name="connsiteX62" fmla="*/ 628496 w 5961638"/>
              <a:gd name="connsiteY62" fmla="*/ 5967414 h 6286500"/>
              <a:gd name="connsiteX63" fmla="*/ 990446 w 5961638"/>
              <a:gd name="connsiteY63" fmla="*/ 6010276 h 6286500"/>
              <a:gd name="connsiteX64" fmla="*/ 999971 w 5961638"/>
              <a:gd name="connsiteY64" fmla="*/ 6138864 h 6286500"/>
              <a:gd name="connsiteX65" fmla="*/ 623733 w 5961638"/>
              <a:gd name="connsiteY65" fmla="*/ 6129338 h 6286500"/>
              <a:gd name="connsiteX66" fmla="*/ 599921 w 5961638"/>
              <a:gd name="connsiteY66" fmla="*/ 6286500 h 6286500"/>
              <a:gd name="connsiteX0" fmla="*/ 1061883 w 5961638"/>
              <a:gd name="connsiteY0" fmla="*/ 1971682 h 6286500"/>
              <a:gd name="connsiteX1" fmla="*/ 1285721 w 5961638"/>
              <a:gd name="connsiteY1" fmla="*/ 1695456 h 6286500"/>
              <a:gd name="connsiteX2" fmla="*/ 1488127 w 5961638"/>
              <a:gd name="connsiteY2" fmla="*/ 1445426 h 6286500"/>
              <a:gd name="connsiteX3" fmla="*/ 1341283 w 5961638"/>
              <a:gd name="connsiteY3" fmla="*/ 1509719 h 6286500"/>
              <a:gd name="connsiteX4" fmla="*/ 1088871 w 5961638"/>
              <a:gd name="connsiteY4" fmla="*/ 1812931 h 6286500"/>
              <a:gd name="connsiteX5" fmla="*/ 838840 w 5961638"/>
              <a:gd name="connsiteY5" fmla="*/ 2167737 h 6286500"/>
              <a:gd name="connsiteX6" fmla="*/ 599920 w 5961638"/>
              <a:gd name="connsiteY6" fmla="*/ 2369350 h 6286500"/>
              <a:gd name="connsiteX7" fmla="*/ 223683 w 5961638"/>
              <a:gd name="connsiteY7" fmla="*/ 2452693 h 6286500"/>
              <a:gd name="connsiteX8" fmla="*/ 23658 w 5961638"/>
              <a:gd name="connsiteY8" fmla="*/ 2457456 h 6286500"/>
              <a:gd name="connsiteX9" fmla="*/ 28421 w 5961638"/>
              <a:gd name="connsiteY9" fmla="*/ 2362206 h 6286500"/>
              <a:gd name="connsiteX10" fmla="*/ 228446 w 5961638"/>
              <a:gd name="connsiteY10" fmla="*/ 2357444 h 6286500"/>
              <a:gd name="connsiteX11" fmla="*/ 395133 w 5961638"/>
              <a:gd name="connsiteY11" fmla="*/ 2343156 h 6286500"/>
              <a:gd name="connsiteX12" fmla="*/ 620558 w 5961638"/>
              <a:gd name="connsiteY12" fmla="*/ 2271719 h 6286500"/>
              <a:gd name="connsiteX13" fmla="*/ 796771 w 5961638"/>
              <a:gd name="connsiteY13" fmla="*/ 2085981 h 6286500"/>
              <a:gd name="connsiteX14" fmla="*/ 1020608 w 5961638"/>
              <a:gd name="connsiteY14" fmla="*/ 1738319 h 6286500"/>
              <a:gd name="connsiteX15" fmla="*/ 1246033 w 5961638"/>
              <a:gd name="connsiteY15" fmla="*/ 1473206 h 6286500"/>
              <a:gd name="connsiteX16" fmla="*/ 1438121 w 5961638"/>
              <a:gd name="connsiteY16" fmla="*/ 1285881 h 6286500"/>
              <a:gd name="connsiteX17" fmla="*/ 1709583 w 5961638"/>
              <a:gd name="connsiteY17" fmla="*/ 1057281 h 6286500"/>
              <a:gd name="connsiteX18" fmla="*/ 2057246 w 5961638"/>
              <a:gd name="connsiteY18" fmla="*/ 771531 h 6286500"/>
              <a:gd name="connsiteX19" fmla="*/ 2400146 w 5961638"/>
              <a:gd name="connsiteY19" fmla="*/ 471494 h 6286500"/>
              <a:gd name="connsiteX20" fmla="*/ 2685896 w 5961638"/>
              <a:gd name="connsiteY20" fmla="*/ 223844 h 6286500"/>
              <a:gd name="connsiteX21" fmla="*/ 2757333 w 5961638"/>
              <a:gd name="connsiteY21" fmla="*/ 247656 h 6286500"/>
              <a:gd name="connsiteX22" fmla="*/ 2643033 w 5961638"/>
              <a:gd name="connsiteY22" fmla="*/ 357194 h 6286500"/>
              <a:gd name="connsiteX23" fmla="*/ 2514446 w 5961638"/>
              <a:gd name="connsiteY23" fmla="*/ 485781 h 6286500"/>
              <a:gd name="connsiteX24" fmla="*/ 2671608 w 5961638"/>
              <a:gd name="connsiteY24" fmla="*/ 728669 h 6286500"/>
              <a:gd name="connsiteX25" fmla="*/ 2924021 w 5961638"/>
              <a:gd name="connsiteY25" fmla="*/ 1038231 h 6286500"/>
              <a:gd name="connsiteX26" fmla="*/ 3247871 w 5961638"/>
              <a:gd name="connsiteY26" fmla="*/ 1409706 h 6286500"/>
              <a:gd name="connsiteX27" fmla="*/ 3500283 w 5961638"/>
              <a:gd name="connsiteY27" fmla="*/ 1200156 h 6286500"/>
              <a:gd name="connsiteX28" fmla="*/ 4052733 w 5961638"/>
              <a:gd name="connsiteY28" fmla="*/ 1590681 h 6286500"/>
              <a:gd name="connsiteX29" fmla="*/ 4921095 w 5961638"/>
              <a:gd name="connsiteY29" fmla="*/ 1425582 h 6286500"/>
              <a:gd name="connsiteX30" fmla="*/ 4903633 w 5961638"/>
              <a:gd name="connsiteY30" fmla="*/ 787400 h 6286500"/>
              <a:gd name="connsiteX31" fmla="*/ 4713133 w 5961638"/>
              <a:gd name="connsiteY31" fmla="*/ 669925 h 6286500"/>
              <a:gd name="connsiteX32" fmla="*/ 4735358 w 5961638"/>
              <a:gd name="connsiteY32" fmla="*/ 0 h 6286500"/>
              <a:gd name="connsiteX33" fmla="*/ 5389408 w 5961638"/>
              <a:gd name="connsiteY33" fmla="*/ 19056 h 6286500"/>
              <a:gd name="connsiteX34" fmla="*/ 5379883 w 5961638"/>
              <a:gd name="connsiteY34" fmla="*/ 635000 h 6286500"/>
              <a:gd name="connsiteX35" fmla="*/ 5646584 w 5961638"/>
              <a:gd name="connsiteY35" fmla="*/ 638182 h 6286500"/>
              <a:gd name="connsiteX36" fmla="*/ 5952970 w 5961638"/>
              <a:gd name="connsiteY36" fmla="*/ 561975 h 6286500"/>
              <a:gd name="connsiteX37" fmla="*/ 5857720 w 5961638"/>
              <a:gd name="connsiteY37" fmla="*/ 673901 h 6286500"/>
              <a:gd name="connsiteX38" fmla="*/ 5160015 w 5961638"/>
              <a:gd name="connsiteY38" fmla="*/ 1390657 h 6286500"/>
              <a:gd name="connsiteX39" fmla="*/ 3605059 w 5961638"/>
              <a:gd name="connsiteY39" fmla="*/ 2786068 h 6286500"/>
              <a:gd name="connsiteX40" fmla="*/ 3143097 w 5961638"/>
              <a:gd name="connsiteY40" fmla="*/ 2500317 h 6286500"/>
              <a:gd name="connsiteX41" fmla="*/ 3128808 w 5961638"/>
              <a:gd name="connsiteY41" fmla="*/ 1462094 h 6286500"/>
              <a:gd name="connsiteX42" fmla="*/ 2443008 w 5961638"/>
              <a:gd name="connsiteY42" fmla="*/ 638180 h 6286500"/>
              <a:gd name="connsiteX43" fmla="*/ 1900083 w 5961638"/>
              <a:gd name="connsiteY43" fmla="*/ 1133480 h 6286500"/>
              <a:gd name="connsiteX44" fmla="*/ 2209646 w 5961638"/>
              <a:gd name="connsiteY44" fmla="*/ 2347918 h 6286500"/>
              <a:gd name="connsiteX45" fmla="*/ 1823884 w 5961638"/>
              <a:gd name="connsiteY45" fmla="*/ 2509844 h 6286500"/>
              <a:gd name="connsiteX46" fmla="*/ 1781022 w 5961638"/>
              <a:gd name="connsiteY46" fmla="*/ 2790830 h 6286500"/>
              <a:gd name="connsiteX47" fmla="*/ 847570 w 5961638"/>
              <a:gd name="connsiteY47" fmla="*/ 2795591 h 6286500"/>
              <a:gd name="connsiteX48" fmla="*/ 847571 w 5961638"/>
              <a:gd name="connsiteY48" fmla="*/ 2600331 h 6286500"/>
              <a:gd name="connsiteX49" fmla="*/ 1690533 w 5961638"/>
              <a:gd name="connsiteY49" fmla="*/ 2595568 h 6286500"/>
              <a:gd name="connsiteX50" fmla="*/ 1904846 w 5961638"/>
              <a:gd name="connsiteY50" fmla="*/ 2366968 h 6286500"/>
              <a:gd name="connsiteX51" fmla="*/ 2033432 w 5961638"/>
              <a:gd name="connsiteY51" fmla="*/ 2286005 h 6286500"/>
              <a:gd name="connsiteX52" fmla="*/ 2047721 w 5961638"/>
              <a:gd name="connsiteY52" fmla="*/ 1981205 h 6286500"/>
              <a:gd name="connsiteX53" fmla="*/ 1985809 w 5961638"/>
              <a:gd name="connsiteY53" fmla="*/ 1714506 h 6286500"/>
              <a:gd name="connsiteX54" fmla="*/ 1438121 w 5961638"/>
              <a:gd name="connsiteY54" fmla="*/ 1885955 h 6286500"/>
              <a:gd name="connsiteX55" fmla="*/ 990445 w 5961638"/>
              <a:gd name="connsiteY55" fmla="*/ 2176468 h 6286500"/>
              <a:gd name="connsiteX56" fmla="*/ 818997 w 5961638"/>
              <a:gd name="connsiteY56" fmla="*/ 2505080 h 6286500"/>
              <a:gd name="connsiteX57" fmla="*/ 666595 w 5961638"/>
              <a:gd name="connsiteY57" fmla="*/ 3190880 h 6286500"/>
              <a:gd name="connsiteX58" fmla="*/ 709459 w 5961638"/>
              <a:gd name="connsiteY58" fmla="*/ 4010030 h 6286500"/>
              <a:gd name="connsiteX59" fmla="*/ 771371 w 5961638"/>
              <a:gd name="connsiteY59" fmla="*/ 4400553 h 6286500"/>
              <a:gd name="connsiteX60" fmla="*/ 795183 w 5961638"/>
              <a:gd name="connsiteY60" fmla="*/ 4814890 h 6286500"/>
              <a:gd name="connsiteX61" fmla="*/ 723745 w 5961638"/>
              <a:gd name="connsiteY61" fmla="*/ 5543553 h 6286500"/>
              <a:gd name="connsiteX62" fmla="*/ 628496 w 5961638"/>
              <a:gd name="connsiteY62" fmla="*/ 5967414 h 6286500"/>
              <a:gd name="connsiteX63" fmla="*/ 990446 w 5961638"/>
              <a:gd name="connsiteY63" fmla="*/ 6010276 h 6286500"/>
              <a:gd name="connsiteX64" fmla="*/ 999971 w 5961638"/>
              <a:gd name="connsiteY64" fmla="*/ 6138864 h 6286500"/>
              <a:gd name="connsiteX65" fmla="*/ 623733 w 5961638"/>
              <a:gd name="connsiteY65" fmla="*/ 6129338 h 6286500"/>
              <a:gd name="connsiteX66" fmla="*/ 599921 w 5961638"/>
              <a:gd name="connsiteY66" fmla="*/ 6286500 h 6286500"/>
              <a:gd name="connsiteX0" fmla="*/ 1061883 w 5961638"/>
              <a:gd name="connsiteY0" fmla="*/ 1971682 h 6286500"/>
              <a:gd name="connsiteX1" fmla="*/ 1285721 w 5961638"/>
              <a:gd name="connsiteY1" fmla="*/ 1695456 h 6286500"/>
              <a:gd name="connsiteX2" fmla="*/ 1488127 w 5961638"/>
              <a:gd name="connsiteY2" fmla="*/ 1445426 h 6286500"/>
              <a:gd name="connsiteX3" fmla="*/ 1341283 w 5961638"/>
              <a:gd name="connsiteY3" fmla="*/ 1509719 h 6286500"/>
              <a:gd name="connsiteX4" fmla="*/ 1088871 w 5961638"/>
              <a:gd name="connsiteY4" fmla="*/ 1812931 h 6286500"/>
              <a:gd name="connsiteX5" fmla="*/ 838840 w 5961638"/>
              <a:gd name="connsiteY5" fmla="*/ 2167737 h 6286500"/>
              <a:gd name="connsiteX6" fmla="*/ 599920 w 5961638"/>
              <a:gd name="connsiteY6" fmla="*/ 2369350 h 6286500"/>
              <a:gd name="connsiteX7" fmla="*/ 223683 w 5961638"/>
              <a:gd name="connsiteY7" fmla="*/ 2452693 h 6286500"/>
              <a:gd name="connsiteX8" fmla="*/ 23658 w 5961638"/>
              <a:gd name="connsiteY8" fmla="*/ 2457456 h 6286500"/>
              <a:gd name="connsiteX9" fmla="*/ 28421 w 5961638"/>
              <a:gd name="connsiteY9" fmla="*/ 2362206 h 6286500"/>
              <a:gd name="connsiteX10" fmla="*/ 228446 w 5961638"/>
              <a:gd name="connsiteY10" fmla="*/ 2357444 h 6286500"/>
              <a:gd name="connsiteX11" fmla="*/ 395133 w 5961638"/>
              <a:gd name="connsiteY11" fmla="*/ 2343156 h 6286500"/>
              <a:gd name="connsiteX12" fmla="*/ 620558 w 5961638"/>
              <a:gd name="connsiteY12" fmla="*/ 2271719 h 6286500"/>
              <a:gd name="connsiteX13" fmla="*/ 796771 w 5961638"/>
              <a:gd name="connsiteY13" fmla="*/ 2085981 h 6286500"/>
              <a:gd name="connsiteX14" fmla="*/ 1020608 w 5961638"/>
              <a:gd name="connsiteY14" fmla="*/ 1738319 h 6286500"/>
              <a:gd name="connsiteX15" fmla="*/ 1246033 w 5961638"/>
              <a:gd name="connsiteY15" fmla="*/ 1473206 h 6286500"/>
              <a:gd name="connsiteX16" fmla="*/ 1438121 w 5961638"/>
              <a:gd name="connsiteY16" fmla="*/ 1285881 h 6286500"/>
              <a:gd name="connsiteX17" fmla="*/ 1709583 w 5961638"/>
              <a:gd name="connsiteY17" fmla="*/ 1057281 h 6286500"/>
              <a:gd name="connsiteX18" fmla="*/ 2057246 w 5961638"/>
              <a:gd name="connsiteY18" fmla="*/ 771531 h 6286500"/>
              <a:gd name="connsiteX19" fmla="*/ 2400146 w 5961638"/>
              <a:gd name="connsiteY19" fmla="*/ 471494 h 6286500"/>
              <a:gd name="connsiteX20" fmla="*/ 2685896 w 5961638"/>
              <a:gd name="connsiteY20" fmla="*/ 223844 h 6286500"/>
              <a:gd name="connsiteX21" fmla="*/ 2757333 w 5961638"/>
              <a:gd name="connsiteY21" fmla="*/ 247656 h 6286500"/>
              <a:gd name="connsiteX22" fmla="*/ 2643033 w 5961638"/>
              <a:gd name="connsiteY22" fmla="*/ 357194 h 6286500"/>
              <a:gd name="connsiteX23" fmla="*/ 2514446 w 5961638"/>
              <a:gd name="connsiteY23" fmla="*/ 485781 h 6286500"/>
              <a:gd name="connsiteX24" fmla="*/ 2671608 w 5961638"/>
              <a:gd name="connsiteY24" fmla="*/ 728669 h 6286500"/>
              <a:gd name="connsiteX25" fmla="*/ 2924021 w 5961638"/>
              <a:gd name="connsiteY25" fmla="*/ 1038231 h 6286500"/>
              <a:gd name="connsiteX26" fmla="*/ 3247871 w 5961638"/>
              <a:gd name="connsiteY26" fmla="*/ 1409706 h 6286500"/>
              <a:gd name="connsiteX27" fmla="*/ 3500283 w 5961638"/>
              <a:gd name="connsiteY27" fmla="*/ 1200156 h 6286500"/>
              <a:gd name="connsiteX28" fmla="*/ 4052733 w 5961638"/>
              <a:gd name="connsiteY28" fmla="*/ 1590681 h 6286500"/>
              <a:gd name="connsiteX29" fmla="*/ 4921095 w 5961638"/>
              <a:gd name="connsiteY29" fmla="*/ 1425582 h 6286500"/>
              <a:gd name="connsiteX30" fmla="*/ 4903633 w 5961638"/>
              <a:gd name="connsiteY30" fmla="*/ 787400 h 6286500"/>
              <a:gd name="connsiteX31" fmla="*/ 4713133 w 5961638"/>
              <a:gd name="connsiteY31" fmla="*/ 669925 h 6286500"/>
              <a:gd name="connsiteX32" fmla="*/ 4735358 w 5961638"/>
              <a:gd name="connsiteY32" fmla="*/ 0 h 6286500"/>
              <a:gd name="connsiteX33" fmla="*/ 5389408 w 5961638"/>
              <a:gd name="connsiteY33" fmla="*/ 19056 h 6286500"/>
              <a:gd name="connsiteX34" fmla="*/ 5379883 w 5961638"/>
              <a:gd name="connsiteY34" fmla="*/ 635000 h 6286500"/>
              <a:gd name="connsiteX35" fmla="*/ 5646584 w 5961638"/>
              <a:gd name="connsiteY35" fmla="*/ 638182 h 6286500"/>
              <a:gd name="connsiteX36" fmla="*/ 5952970 w 5961638"/>
              <a:gd name="connsiteY36" fmla="*/ 561975 h 6286500"/>
              <a:gd name="connsiteX37" fmla="*/ 5857720 w 5961638"/>
              <a:gd name="connsiteY37" fmla="*/ 673901 h 6286500"/>
              <a:gd name="connsiteX38" fmla="*/ 5160015 w 5961638"/>
              <a:gd name="connsiteY38" fmla="*/ 1390657 h 6286500"/>
              <a:gd name="connsiteX39" fmla="*/ 3605059 w 5961638"/>
              <a:gd name="connsiteY39" fmla="*/ 2786068 h 6286500"/>
              <a:gd name="connsiteX40" fmla="*/ 3143097 w 5961638"/>
              <a:gd name="connsiteY40" fmla="*/ 2500317 h 6286500"/>
              <a:gd name="connsiteX41" fmla="*/ 3128808 w 5961638"/>
              <a:gd name="connsiteY41" fmla="*/ 1462094 h 6286500"/>
              <a:gd name="connsiteX42" fmla="*/ 2443008 w 5961638"/>
              <a:gd name="connsiteY42" fmla="*/ 638180 h 6286500"/>
              <a:gd name="connsiteX43" fmla="*/ 1900083 w 5961638"/>
              <a:gd name="connsiteY43" fmla="*/ 1133480 h 6286500"/>
              <a:gd name="connsiteX44" fmla="*/ 2209646 w 5961638"/>
              <a:gd name="connsiteY44" fmla="*/ 2347918 h 6286500"/>
              <a:gd name="connsiteX45" fmla="*/ 1823884 w 5961638"/>
              <a:gd name="connsiteY45" fmla="*/ 2509844 h 6286500"/>
              <a:gd name="connsiteX46" fmla="*/ 1781022 w 5961638"/>
              <a:gd name="connsiteY46" fmla="*/ 2790830 h 6286500"/>
              <a:gd name="connsiteX47" fmla="*/ 847570 w 5961638"/>
              <a:gd name="connsiteY47" fmla="*/ 2795591 h 6286500"/>
              <a:gd name="connsiteX48" fmla="*/ 847571 w 5961638"/>
              <a:gd name="connsiteY48" fmla="*/ 2600331 h 6286500"/>
              <a:gd name="connsiteX49" fmla="*/ 1690533 w 5961638"/>
              <a:gd name="connsiteY49" fmla="*/ 2595568 h 6286500"/>
              <a:gd name="connsiteX50" fmla="*/ 1904846 w 5961638"/>
              <a:gd name="connsiteY50" fmla="*/ 2366968 h 6286500"/>
              <a:gd name="connsiteX51" fmla="*/ 2033432 w 5961638"/>
              <a:gd name="connsiteY51" fmla="*/ 2286005 h 6286500"/>
              <a:gd name="connsiteX52" fmla="*/ 2047721 w 5961638"/>
              <a:gd name="connsiteY52" fmla="*/ 1981205 h 6286500"/>
              <a:gd name="connsiteX53" fmla="*/ 1985809 w 5961638"/>
              <a:gd name="connsiteY53" fmla="*/ 1714506 h 6286500"/>
              <a:gd name="connsiteX54" fmla="*/ 1438121 w 5961638"/>
              <a:gd name="connsiteY54" fmla="*/ 1885955 h 6286500"/>
              <a:gd name="connsiteX55" fmla="*/ 990445 w 5961638"/>
              <a:gd name="connsiteY55" fmla="*/ 2176468 h 6286500"/>
              <a:gd name="connsiteX56" fmla="*/ 818997 w 5961638"/>
              <a:gd name="connsiteY56" fmla="*/ 2505080 h 6286500"/>
              <a:gd name="connsiteX57" fmla="*/ 666595 w 5961638"/>
              <a:gd name="connsiteY57" fmla="*/ 3190880 h 6286500"/>
              <a:gd name="connsiteX58" fmla="*/ 709459 w 5961638"/>
              <a:gd name="connsiteY58" fmla="*/ 4010030 h 6286500"/>
              <a:gd name="connsiteX59" fmla="*/ 771371 w 5961638"/>
              <a:gd name="connsiteY59" fmla="*/ 4400553 h 6286500"/>
              <a:gd name="connsiteX60" fmla="*/ 795183 w 5961638"/>
              <a:gd name="connsiteY60" fmla="*/ 4814890 h 6286500"/>
              <a:gd name="connsiteX61" fmla="*/ 723745 w 5961638"/>
              <a:gd name="connsiteY61" fmla="*/ 5543553 h 6286500"/>
              <a:gd name="connsiteX62" fmla="*/ 628496 w 5961638"/>
              <a:gd name="connsiteY62" fmla="*/ 5967414 h 6286500"/>
              <a:gd name="connsiteX63" fmla="*/ 990446 w 5961638"/>
              <a:gd name="connsiteY63" fmla="*/ 6010276 h 6286500"/>
              <a:gd name="connsiteX64" fmla="*/ 999971 w 5961638"/>
              <a:gd name="connsiteY64" fmla="*/ 6138864 h 6286500"/>
              <a:gd name="connsiteX65" fmla="*/ 623733 w 5961638"/>
              <a:gd name="connsiteY65" fmla="*/ 6129338 h 6286500"/>
              <a:gd name="connsiteX66" fmla="*/ 599921 w 5961638"/>
              <a:gd name="connsiteY66" fmla="*/ 6286500 h 6286500"/>
              <a:gd name="connsiteX0" fmla="*/ 1061883 w 5955204"/>
              <a:gd name="connsiteY0" fmla="*/ 1971682 h 6286500"/>
              <a:gd name="connsiteX1" fmla="*/ 1285721 w 5955204"/>
              <a:gd name="connsiteY1" fmla="*/ 1695456 h 6286500"/>
              <a:gd name="connsiteX2" fmla="*/ 1488127 w 5955204"/>
              <a:gd name="connsiteY2" fmla="*/ 1445426 h 6286500"/>
              <a:gd name="connsiteX3" fmla="*/ 1341283 w 5955204"/>
              <a:gd name="connsiteY3" fmla="*/ 1509719 h 6286500"/>
              <a:gd name="connsiteX4" fmla="*/ 1088871 w 5955204"/>
              <a:gd name="connsiteY4" fmla="*/ 1812931 h 6286500"/>
              <a:gd name="connsiteX5" fmla="*/ 838840 w 5955204"/>
              <a:gd name="connsiteY5" fmla="*/ 2167737 h 6286500"/>
              <a:gd name="connsiteX6" fmla="*/ 599920 w 5955204"/>
              <a:gd name="connsiteY6" fmla="*/ 2369350 h 6286500"/>
              <a:gd name="connsiteX7" fmla="*/ 223683 w 5955204"/>
              <a:gd name="connsiteY7" fmla="*/ 2452693 h 6286500"/>
              <a:gd name="connsiteX8" fmla="*/ 23658 w 5955204"/>
              <a:gd name="connsiteY8" fmla="*/ 2457456 h 6286500"/>
              <a:gd name="connsiteX9" fmla="*/ 28421 w 5955204"/>
              <a:gd name="connsiteY9" fmla="*/ 2362206 h 6286500"/>
              <a:gd name="connsiteX10" fmla="*/ 228446 w 5955204"/>
              <a:gd name="connsiteY10" fmla="*/ 2357444 h 6286500"/>
              <a:gd name="connsiteX11" fmla="*/ 395133 w 5955204"/>
              <a:gd name="connsiteY11" fmla="*/ 2343156 h 6286500"/>
              <a:gd name="connsiteX12" fmla="*/ 620558 w 5955204"/>
              <a:gd name="connsiteY12" fmla="*/ 2271719 h 6286500"/>
              <a:gd name="connsiteX13" fmla="*/ 796771 w 5955204"/>
              <a:gd name="connsiteY13" fmla="*/ 2085981 h 6286500"/>
              <a:gd name="connsiteX14" fmla="*/ 1020608 w 5955204"/>
              <a:gd name="connsiteY14" fmla="*/ 1738319 h 6286500"/>
              <a:gd name="connsiteX15" fmla="*/ 1246033 w 5955204"/>
              <a:gd name="connsiteY15" fmla="*/ 1473206 h 6286500"/>
              <a:gd name="connsiteX16" fmla="*/ 1438121 w 5955204"/>
              <a:gd name="connsiteY16" fmla="*/ 1285881 h 6286500"/>
              <a:gd name="connsiteX17" fmla="*/ 1709583 w 5955204"/>
              <a:gd name="connsiteY17" fmla="*/ 1057281 h 6286500"/>
              <a:gd name="connsiteX18" fmla="*/ 2057246 w 5955204"/>
              <a:gd name="connsiteY18" fmla="*/ 771531 h 6286500"/>
              <a:gd name="connsiteX19" fmla="*/ 2400146 w 5955204"/>
              <a:gd name="connsiteY19" fmla="*/ 471494 h 6286500"/>
              <a:gd name="connsiteX20" fmla="*/ 2685896 w 5955204"/>
              <a:gd name="connsiteY20" fmla="*/ 223844 h 6286500"/>
              <a:gd name="connsiteX21" fmla="*/ 2757333 w 5955204"/>
              <a:gd name="connsiteY21" fmla="*/ 247656 h 6286500"/>
              <a:gd name="connsiteX22" fmla="*/ 2643033 w 5955204"/>
              <a:gd name="connsiteY22" fmla="*/ 357194 h 6286500"/>
              <a:gd name="connsiteX23" fmla="*/ 2514446 w 5955204"/>
              <a:gd name="connsiteY23" fmla="*/ 485781 h 6286500"/>
              <a:gd name="connsiteX24" fmla="*/ 2671608 w 5955204"/>
              <a:gd name="connsiteY24" fmla="*/ 728669 h 6286500"/>
              <a:gd name="connsiteX25" fmla="*/ 2924021 w 5955204"/>
              <a:gd name="connsiteY25" fmla="*/ 1038231 h 6286500"/>
              <a:gd name="connsiteX26" fmla="*/ 3247871 w 5955204"/>
              <a:gd name="connsiteY26" fmla="*/ 1409706 h 6286500"/>
              <a:gd name="connsiteX27" fmla="*/ 3500283 w 5955204"/>
              <a:gd name="connsiteY27" fmla="*/ 1200156 h 6286500"/>
              <a:gd name="connsiteX28" fmla="*/ 4052733 w 5955204"/>
              <a:gd name="connsiteY28" fmla="*/ 1590681 h 6286500"/>
              <a:gd name="connsiteX29" fmla="*/ 4921095 w 5955204"/>
              <a:gd name="connsiteY29" fmla="*/ 1425582 h 6286500"/>
              <a:gd name="connsiteX30" fmla="*/ 4903633 w 5955204"/>
              <a:gd name="connsiteY30" fmla="*/ 787400 h 6286500"/>
              <a:gd name="connsiteX31" fmla="*/ 4713133 w 5955204"/>
              <a:gd name="connsiteY31" fmla="*/ 669925 h 6286500"/>
              <a:gd name="connsiteX32" fmla="*/ 4735358 w 5955204"/>
              <a:gd name="connsiteY32" fmla="*/ 0 h 6286500"/>
              <a:gd name="connsiteX33" fmla="*/ 5389408 w 5955204"/>
              <a:gd name="connsiteY33" fmla="*/ 19056 h 6286500"/>
              <a:gd name="connsiteX34" fmla="*/ 5379883 w 5955204"/>
              <a:gd name="connsiteY34" fmla="*/ 635000 h 6286500"/>
              <a:gd name="connsiteX35" fmla="*/ 5646584 w 5955204"/>
              <a:gd name="connsiteY35" fmla="*/ 638182 h 6286500"/>
              <a:gd name="connsiteX36" fmla="*/ 5770408 w 5955204"/>
              <a:gd name="connsiteY36" fmla="*/ 615950 h 6286500"/>
              <a:gd name="connsiteX37" fmla="*/ 5952970 w 5955204"/>
              <a:gd name="connsiteY37" fmla="*/ 561975 h 6286500"/>
              <a:gd name="connsiteX38" fmla="*/ 5857720 w 5955204"/>
              <a:gd name="connsiteY38" fmla="*/ 673901 h 6286500"/>
              <a:gd name="connsiteX39" fmla="*/ 5160015 w 5955204"/>
              <a:gd name="connsiteY39" fmla="*/ 1390657 h 6286500"/>
              <a:gd name="connsiteX40" fmla="*/ 3605059 w 5955204"/>
              <a:gd name="connsiteY40" fmla="*/ 2786068 h 6286500"/>
              <a:gd name="connsiteX41" fmla="*/ 3143097 w 5955204"/>
              <a:gd name="connsiteY41" fmla="*/ 2500317 h 6286500"/>
              <a:gd name="connsiteX42" fmla="*/ 3128808 w 5955204"/>
              <a:gd name="connsiteY42" fmla="*/ 1462094 h 6286500"/>
              <a:gd name="connsiteX43" fmla="*/ 2443008 w 5955204"/>
              <a:gd name="connsiteY43" fmla="*/ 638180 h 6286500"/>
              <a:gd name="connsiteX44" fmla="*/ 1900083 w 5955204"/>
              <a:gd name="connsiteY44" fmla="*/ 1133480 h 6286500"/>
              <a:gd name="connsiteX45" fmla="*/ 2209646 w 5955204"/>
              <a:gd name="connsiteY45" fmla="*/ 2347918 h 6286500"/>
              <a:gd name="connsiteX46" fmla="*/ 1823884 w 5955204"/>
              <a:gd name="connsiteY46" fmla="*/ 2509844 h 6286500"/>
              <a:gd name="connsiteX47" fmla="*/ 1781022 w 5955204"/>
              <a:gd name="connsiteY47" fmla="*/ 2790830 h 6286500"/>
              <a:gd name="connsiteX48" fmla="*/ 847570 w 5955204"/>
              <a:gd name="connsiteY48" fmla="*/ 2795591 h 6286500"/>
              <a:gd name="connsiteX49" fmla="*/ 847571 w 5955204"/>
              <a:gd name="connsiteY49" fmla="*/ 2600331 h 6286500"/>
              <a:gd name="connsiteX50" fmla="*/ 1690533 w 5955204"/>
              <a:gd name="connsiteY50" fmla="*/ 2595568 h 6286500"/>
              <a:gd name="connsiteX51" fmla="*/ 1904846 w 5955204"/>
              <a:gd name="connsiteY51" fmla="*/ 2366968 h 6286500"/>
              <a:gd name="connsiteX52" fmla="*/ 2033432 w 5955204"/>
              <a:gd name="connsiteY52" fmla="*/ 2286005 h 6286500"/>
              <a:gd name="connsiteX53" fmla="*/ 2047721 w 5955204"/>
              <a:gd name="connsiteY53" fmla="*/ 1981205 h 6286500"/>
              <a:gd name="connsiteX54" fmla="*/ 1985809 w 5955204"/>
              <a:gd name="connsiteY54" fmla="*/ 1714506 h 6286500"/>
              <a:gd name="connsiteX55" fmla="*/ 1438121 w 5955204"/>
              <a:gd name="connsiteY55" fmla="*/ 1885955 h 6286500"/>
              <a:gd name="connsiteX56" fmla="*/ 990445 w 5955204"/>
              <a:gd name="connsiteY56" fmla="*/ 2176468 h 6286500"/>
              <a:gd name="connsiteX57" fmla="*/ 818997 w 5955204"/>
              <a:gd name="connsiteY57" fmla="*/ 2505080 h 6286500"/>
              <a:gd name="connsiteX58" fmla="*/ 666595 w 5955204"/>
              <a:gd name="connsiteY58" fmla="*/ 3190880 h 6286500"/>
              <a:gd name="connsiteX59" fmla="*/ 709459 w 5955204"/>
              <a:gd name="connsiteY59" fmla="*/ 4010030 h 6286500"/>
              <a:gd name="connsiteX60" fmla="*/ 771371 w 5955204"/>
              <a:gd name="connsiteY60" fmla="*/ 4400553 h 6286500"/>
              <a:gd name="connsiteX61" fmla="*/ 795183 w 5955204"/>
              <a:gd name="connsiteY61" fmla="*/ 4814890 h 6286500"/>
              <a:gd name="connsiteX62" fmla="*/ 723745 w 5955204"/>
              <a:gd name="connsiteY62" fmla="*/ 5543553 h 6286500"/>
              <a:gd name="connsiteX63" fmla="*/ 628496 w 5955204"/>
              <a:gd name="connsiteY63" fmla="*/ 5967414 h 6286500"/>
              <a:gd name="connsiteX64" fmla="*/ 990446 w 5955204"/>
              <a:gd name="connsiteY64" fmla="*/ 6010276 h 6286500"/>
              <a:gd name="connsiteX65" fmla="*/ 999971 w 5955204"/>
              <a:gd name="connsiteY65" fmla="*/ 6138864 h 6286500"/>
              <a:gd name="connsiteX66" fmla="*/ 623733 w 5955204"/>
              <a:gd name="connsiteY66" fmla="*/ 6129338 h 6286500"/>
              <a:gd name="connsiteX67" fmla="*/ 599921 w 5955204"/>
              <a:gd name="connsiteY67" fmla="*/ 6286500 h 6286500"/>
              <a:gd name="connsiteX0" fmla="*/ 1061883 w 5954338"/>
              <a:gd name="connsiteY0" fmla="*/ 1971682 h 6286500"/>
              <a:gd name="connsiteX1" fmla="*/ 1285721 w 5954338"/>
              <a:gd name="connsiteY1" fmla="*/ 1695456 h 6286500"/>
              <a:gd name="connsiteX2" fmla="*/ 1488127 w 5954338"/>
              <a:gd name="connsiteY2" fmla="*/ 1445426 h 6286500"/>
              <a:gd name="connsiteX3" fmla="*/ 1341283 w 5954338"/>
              <a:gd name="connsiteY3" fmla="*/ 1509719 h 6286500"/>
              <a:gd name="connsiteX4" fmla="*/ 1088871 w 5954338"/>
              <a:gd name="connsiteY4" fmla="*/ 1812931 h 6286500"/>
              <a:gd name="connsiteX5" fmla="*/ 838840 w 5954338"/>
              <a:gd name="connsiteY5" fmla="*/ 2167737 h 6286500"/>
              <a:gd name="connsiteX6" fmla="*/ 599920 w 5954338"/>
              <a:gd name="connsiteY6" fmla="*/ 2369350 h 6286500"/>
              <a:gd name="connsiteX7" fmla="*/ 223683 w 5954338"/>
              <a:gd name="connsiteY7" fmla="*/ 2452693 h 6286500"/>
              <a:gd name="connsiteX8" fmla="*/ 23658 w 5954338"/>
              <a:gd name="connsiteY8" fmla="*/ 2457456 h 6286500"/>
              <a:gd name="connsiteX9" fmla="*/ 28421 w 5954338"/>
              <a:gd name="connsiteY9" fmla="*/ 2362206 h 6286500"/>
              <a:gd name="connsiteX10" fmla="*/ 228446 w 5954338"/>
              <a:gd name="connsiteY10" fmla="*/ 2357444 h 6286500"/>
              <a:gd name="connsiteX11" fmla="*/ 395133 w 5954338"/>
              <a:gd name="connsiteY11" fmla="*/ 2343156 h 6286500"/>
              <a:gd name="connsiteX12" fmla="*/ 620558 w 5954338"/>
              <a:gd name="connsiteY12" fmla="*/ 2271719 h 6286500"/>
              <a:gd name="connsiteX13" fmla="*/ 796771 w 5954338"/>
              <a:gd name="connsiteY13" fmla="*/ 2085981 h 6286500"/>
              <a:gd name="connsiteX14" fmla="*/ 1020608 w 5954338"/>
              <a:gd name="connsiteY14" fmla="*/ 1738319 h 6286500"/>
              <a:gd name="connsiteX15" fmla="*/ 1246033 w 5954338"/>
              <a:gd name="connsiteY15" fmla="*/ 1473206 h 6286500"/>
              <a:gd name="connsiteX16" fmla="*/ 1438121 w 5954338"/>
              <a:gd name="connsiteY16" fmla="*/ 1285881 h 6286500"/>
              <a:gd name="connsiteX17" fmla="*/ 1709583 w 5954338"/>
              <a:gd name="connsiteY17" fmla="*/ 1057281 h 6286500"/>
              <a:gd name="connsiteX18" fmla="*/ 2057246 w 5954338"/>
              <a:gd name="connsiteY18" fmla="*/ 771531 h 6286500"/>
              <a:gd name="connsiteX19" fmla="*/ 2400146 w 5954338"/>
              <a:gd name="connsiteY19" fmla="*/ 471494 h 6286500"/>
              <a:gd name="connsiteX20" fmla="*/ 2685896 w 5954338"/>
              <a:gd name="connsiteY20" fmla="*/ 223844 h 6286500"/>
              <a:gd name="connsiteX21" fmla="*/ 2757333 w 5954338"/>
              <a:gd name="connsiteY21" fmla="*/ 247656 h 6286500"/>
              <a:gd name="connsiteX22" fmla="*/ 2643033 w 5954338"/>
              <a:gd name="connsiteY22" fmla="*/ 357194 h 6286500"/>
              <a:gd name="connsiteX23" fmla="*/ 2514446 w 5954338"/>
              <a:gd name="connsiteY23" fmla="*/ 485781 h 6286500"/>
              <a:gd name="connsiteX24" fmla="*/ 2671608 w 5954338"/>
              <a:gd name="connsiteY24" fmla="*/ 728669 h 6286500"/>
              <a:gd name="connsiteX25" fmla="*/ 2924021 w 5954338"/>
              <a:gd name="connsiteY25" fmla="*/ 1038231 h 6286500"/>
              <a:gd name="connsiteX26" fmla="*/ 3247871 w 5954338"/>
              <a:gd name="connsiteY26" fmla="*/ 1409706 h 6286500"/>
              <a:gd name="connsiteX27" fmla="*/ 3500283 w 5954338"/>
              <a:gd name="connsiteY27" fmla="*/ 1200156 h 6286500"/>
              <a:gd name="connsiteX28" fmla="*/ 4052733 w 5954338"/>
              <a:gd name="connsiteY28" fmla="*/ 1590681 h 6286500"/>
              <a:gd name="connsiteX29" fmla="*/ 4921095 w 5954338"/>
              <a:gd name="connsiteY29" fmla="*/ 1425582 h 6286500"/>
              <a:gd name="connsiteX30" fmla="*/ 4903633 w 5954338"/>
              <a:gd name="connsiteY30" fmla="*/ 787400 h 6286500"/>
              <a:gd name="connsiteX31" fmla="*/ 4713133 w 5954338"/>
              <a:gd name="connsiteY31" fmla="*/ 669925 h 6286500"/>
              <a:gd name="connsiteX32" fmla="*/ 4735358 w 5954338"/>
              <a:gd name="connsiteY32" fmla="*/ 0 h 6286500"/>
              <a:gd name="connsiteX33" fmla="*/ 5389408 w 5954338"/>
              <a:gd name="connsiteY33" fmla="*/ 19056 h 6286500"/>
              <a:gd name="connsiteX34" fmla="*/ 5379883 w 5954338"/>
              <a:gd name="connsiteY34" fmla="*/ 635000 h 6286500"/>
              <a:gd name="connsiteX35" fmla="*/ 5646584 w 5954338"/>
              <a:gd name="connsiteY35" fmla="*/ 638182 h 6286500"/>
              <a:gd name="connsiteX36" fmla="*/ 5792633 w 5954338"/>
              <a:gd name="connsiteY36" fmla="*/ 628650 h 6286500"/>
              <a:gd name="connsiteX37" fmla="*/ 5952970 w 5954338"/>
              <a:gd name="connsiteY37" fmla="*/ 561975 h 6286500"/>
              <a:gd name="connsiteX38" fmla="*/ 5857720 w 5954338"/>
              <a:gd name="connsiteY38" fmla="*/ 673901 h 6286500"/>
              <a:gd name="connsiteX39" fmla="*/ 5160015 w 5954338"/>
              <a:gd name="connsiteY39" fmla="*/ 1390657 h 6286500"/>
              <a:gd name="connsiteX40" fmla="*/ 3605059 w 5954338"/>
              <a:gd name="connsiteY40" fmla="*/ 2786068 h 6286500"/>
              <a:gd name="connsiteX41" fmla="*/ 3143097 w 5954338"/>
              <a:gd name="connsiteY41" fmla="*/ 2500317 h 6286500"/>
              <a:gd name="connsiteX42" fmla="*/ 3128808 w 5954338"/>
              <a:gd name="connsiteY42" fmla="*/ 1462094 h 6286500"/>
              <a:gd name="connsiteX43" fmla="*/ 2443008 w 5954338"/>
              <a:gd name="connsiteY43" fmla="*/ 638180 h 6286500"/>
              <a:gd name="connsiteX44" fmla="*/ 1900083 w 5954338"/>
              <a:gd name="connsiteY44" fmla="*/ 1133480 h 6286500"/>
              <a:gd name="connsiteX45" fmla="*/ 2209646 w 5954338"/>
              <a:gd name="connsiteY45" fmla="*/ 2347918 h 6286500"/>
              <a:gd name="connsiteX46" fmla="*/ 1823884 w 5954338"/>
              <a:gd name="connsiteY46" fmla="*/ 2509844 h 6286500"/>
              <a:gd name="connsiteX47" fmla="*/ 1781022 w 5954338"/>
              <a:gd name="connsiteY47" fmla="*/ 2790830 h 6286500"/>
              <a:gd name="connsiteX48" fmla="*/ 847570 w 5954338"/>
              <a:gd name="connsiteY48" fmla="*/ 2795591 h 6286500"/>
              <a:gd name="connsiteX49" fmla="*/ 847571 w 5954338"/>
              <a:gd name="connsiteY49" fmla="*/ 2600331 h 6286500"/>
              <a:gd name="connsiteX50" fmla="*/ 1690533 w 5954338"/>
              <a:gd name="connsiteY50" fmla="*/ 2595568 h 6286500"/>
              <a:gd name="connsiteX51" fmla="*/ 1904846 w 5954338"/>
              <a:gd name="connsiteY51" fmla="*/ 2366968 h 6286500"/>
              <a:gd name="connsiteX52" fmla="*/ 2033432 w 5954338"/>
              <a:gd name="connsiteY52" fmla="*/ 2286005 h 6286500"/>
              <a:gd name="connsiteX53" fmla="*/ 2047721 w 5954338"/>
              <a:gd name="connsiteY53" fmla="*/ 1981205 h 6286500"/>
              <a:gd name="connsiteX54" fmla="*/ 1985809 w 5954338"/>
              <a:gd name="connsiteY54" fmla="*/ 1714506 h 6286500"/>
              <a:gd name="connsiteX55" fmla="*/ 1438121 w 5954338"/>
              <a:gd name="connsiteY55" fmla="*/ 1885955 h 6286500"/>
              <a:gd name="connsiteX56" fmla="*/ 990445 w 5954338"/>
              <a:gd name="connsiteY56" fmla="*/ 2176468 h 6286500"/>
              <a:gd name="connsiteX57" fmla="*/ 818997 w 5954338"/>
              <a:gd name="connsiteY57" fmla="*/ 2505080 h 6286500"/>
              <a:gd name="connsiteX58" fmla="*/ 666595 w 5954338"/>
              <a:gd name="connsiteY58" fmla="*/ 3190880 h 6286500"/>
              <a:gd name="connsiteX59" fmla="*/ 709459 w 5954338"/>
              <a:gd name="connsiteY59" fmla="*/ 4010030 h 6286500"/>
              <a:gd name="connsiteX60" fmla="*/ 771371 w 5954338"/>
              <a:gd name="connsiteY60" fmla="*/ 4400553 h 6286500"/>
              <a:gd name="connsiteX61" fmla="*/ 795183 w 5954338"/>
              <a:gd name="connsiteY61" fmla="*/ 4814890 h 6286500"/>
              <a:gd name="connsiteX62" fmla="*/ 723745 w 5954338"/>
              <a:gd name="connsiteY62" fmla="*/ 5543553 h 6286500"/>
              <a:gd name="connsiteX63" fmla="*/ 628496 w 5954338"/>
              <a:gd name="connsiteY63" fmla="*/ 5967414 h 6286500"/>
              <a:gd name="connsiteX64" fmla="*/ 990446 w 5954338"/>
              <a:gd name="connsiteY64" fmla="*/ 6010276 h 6286500"/>
              <a:gd name="connsiteX65" fmla="*/ 999971 w 5954338"/>
              <a:gd name="connsiteY65" fmla="*/ 6138864 h 6286500"/>
              <a:gd name="connsiteX66" fmla="*/ 623733 w 5954338"/>
              <a:gd name="connsiteY66" fmla="*/ 6129338 h 6286500"/>
              <a:gd name="connsiteX67" fmla="*/ 599921 w 5954338"/>
              <a:gd name="connsiteY67" fmla="*/ 6286500 h 6286500"/>
              <a:gd name="connsiteX0" fmla="*/ 1061883 w 5969947"/>
              <a:gd name="connsiteY0" fmla="*/ 1971682 h 6286500"/>
              <a:gd name="connsiteX1" fmla="*/ 1285721 w 5969947"/>
              <a:gd name="connsiteY1" fmla="*/ 1695456 h 6286500"/>
              <a:gd name="connsiteX2" fmla="*/ 1488127 w 5969947"/>
              <a:gd name="connsiteY2" fmla="*/ 1445426 h 6286500"/>
              <a:gd name="connsiteX3" fmla="*/ 1341283 w 5969947"/>
              <a:gd name="connsiteY3" fmla="*/ 1509719 h 6286500"/>
              <a:gd name="connsiteX4" fmla="*/ 1088871 w 5969947"/>
              <a:gd name="connsiteY4" fmla="*/ 1812931 h 6286500"/>
              <a:gd name="connsiteX5" fmla="*/ 838840 w 5969947"/>
              <a:gd name="connsiteY5" fmla="*/ 2167737 h 6286500"/>
              <a:gd name="connsiteX6" fmla="*/ 599920 w 5969947"/>
              <a:gd name="connsiteY6" fmla="*/ 2369350 h 6286500"/>
              <a:gd name="connsiteX7" fmla="*/ 223683 w 5969947"/>
              <a:gd name="connsiteY7" fmla="*/ 2452693 h 6286500"/>
              <a:gd name="connsiteX8" fmla="*/ 23658 w 5969947"/>
              <a:gd name="connsiteY8" fmla="*/ 2457456 h 6286500"/>
              <a:gd name="connsiteX9" fmla="*/ 28421 w 5969947"/>
              <a:gd name="connsiteY9" fmla="*/ 2362206 h 6286500"/>
              <a:gd name="connsiteX10" fmla="*/ 228446 w 5969947"/>
              <a:gd name="connsiteY10" fmla="*/ 2357444 h 6286500"/>
              <a:gd name="connsiteX11" fmla="*/ 395133 w 5969947"/>
              <a:gd name="connsiteY11" fmla="*/ 2343156 h 6286500"/>
              <a:gd name="connsiteX12" fmla="*/ 620558 w 5969947"/>
              <a:gd name="connsiteY12" fmla="*/ 2271719 h 6286500"/>
              <a:gd name="connsiteX13" fmla="*/ 796771 w 5969947"/>
              <a:gd name="connsiteY13" fmla="*/ 2085981 h 6286500"/>
              <a:gd name="connsiteX14" fmla="*/ 1020608 w 5969947"/>
              <a:gd name="connsiteY14" fmla="*/ 1738319 h 6286500"/>
              <a:gd name="connsiteX15" fmla="*/ 1246033 w 5969947"/>
              <a:gd name="connsiteY15" fmla="*/ 1473206 h 6286500"/>
              <a:gd name="connsiteX16" fmla="*/ 1438121 w 5969947"/>
              <a:gd name="connsiteY16" fmla="*/ 1285881 h 6286500"/>
              <a:gd name="connsiteX17" fmla="*/ 1709583 w 5969947"/>
              <a:gd name="connsiteY17" fmla="*/ 1057281 h 6286500"/>
              <a:gd name="connsiteX18" fmla="*/ 2057246 w 5969947"/>
              <a:gd name="connsiteY18" fmla="*/ 771531 h 6286500"/>
              <a:gd name="connsiteX19" fmla="*/ 2400146 w 5969947"/>
              <a:gd name="connsiteY19" fmla="*/ 471494 h 6286500"/>
              <a:gd name="connsiteX20" fmla="*/ 2685896 w 5969947"/>
              <a:gd name="connsiteY20" fmla="*/ 223844 h 6286500"/>
              <a:gd name="connsiteX21" fmla="*/ 2757333 w 5969947"/>
              <a:gd name="connsiteY21" fmla="*/ 247656 h 6286500"/>
              <a:gd name="connsiteX22" fmla="*/ 2643033 w 5969947"/>
              <a:gd name="connsiteY22" fmla="*/ 357194 h 6286500"/>
              <a:gd name="connsiteX23" fmla="*/ 2514446 w 5969947"/>
              <a:gd name="connsiteY23" fmla="*/ 485781 h 6286500"/>
              <a:gd name="connsiteX24" fmla="*/ 2671608 w 5969947"/>
              <a:gd name="connsiteY24" fmla="*/ 728669 h 6286500"/>
              <a:gd name="connsiteX25" fmla="*/ 2924021 w 5969947"/>
              <a:gd name="connsiteY25" fmla="*/ 1038231 h 6286500"/>
              <a:gd name="connsiteX26" fmla="*/ 3247871 w 5969947"/>
              <a:gd name="connsiteY26" fmla="*/ 1409706 h 6286500"/>
              <a:gd name="connsiteX27" fmla="*/ 3500283 w 5969947"/>
              <a:gd name="connsiteY27" fmla="*/ 1200156 h 6286500"/>
              <a:gd name="connsiteX28" fmla="*/ 4052733 w 5969947"/>
              <a:gd name="connsiteY28" fmla="*/ 1590681 h 6286500"/>
              <a:gd name="connsiteX29" fmla="*/ 4921095 w 5969947"/>
              <a:gd name="connsiteY29" fmla="*/ 1425582 h 6286500"/>
              <a:gd name="connsiteX30" fmla="*/ 4903633 w 5969947"/>
              <a:gd name="connsiteY30" fmla="*/ 787400 h 6286500"/>
              <a:gd name="connsiteX31" fmla="*/ 4713133 w 5969947"/>
              <a:gd name="connsiteY31" fmla="*/ 669925 h 6286500"/>
              <a:gd name="connsiteX32" fmla="*/ 4735358 w 5969947"/>
              <a:gd name="connsiteY32" fmla="*/ 0 h 6286500"/>
              <a:gd name="connsiteX33" fmla="*/ 5389408 w 5969947"/>
              <a:gd name="connsiteY33" fmla="*/ 19056 h 6286500"/>
              <a:gd name="connsiteX34" fmla="*/ 5379883 w 5969947"/>
              <a:gd name="connsiteY34" fmla="*/ 635000 h 6286500"/>
              <a:gd name="connsiteX35" fmla="*/ 5646584 w 5969947"/>
              <a:gd name="connsiteY35" fmla="*/ 638182 h 6286500"/>
              <a:gd name="connsiteX36" fmla="*/ 5792633 w 5969947"/>
              <a:gd name="connsiteY36" fmla="*/ 628650 h 6286500"/>
              <a:gd name="connsiteX37" fmla="*/ 5968845 w 5969947"/>
              <a:gd name="connsiteY37" fmla="*/ 504825 h 6286500"/>
              <a:gd name="connsiteX38" fmla="*/ 5857720 w 5969947"/>
              <a:gd name="connsiteY38" fmla="*/ 673901 h 6286500"/>
              <a:gd name="connsiteX39" fmla="*/ 5160015 w 5969947"/>
              <a:gd name="connsiteY39" fmla="*/ 1390657 h 6286500"/>
              <a:gd name="connsiteX40" fmla="*/ 3605059 w 5969947"/>
              <a:gd name="connsiteY40" fmla="*/ 2786068 h 6286500"/>
              <a:gd name="connsiteX41" fmla="*/ 3143097 w 5969947"/>
              <a:gd name="connsiteY41" fmla="*/ 2500317 h 6286500"/>
              <a:gd name="connsiteX42" fmla="*/ 3128808 w 5969947"/>
              <a:gd name="connsiteY42" fmla="*/ 1462094 h 6286500"/>
              <a:gd name="connsiteX43" fmla="*/ 2443008 w 5969947"/>
              <a:gd name="connsiteY43" fmla="*/ 638180 h 6286500"/>
              <a:gd name="connsiteX44" fmla="*/ 1900083 w 5969947"/>
              <a:gd name="connsiteY44" fmla="*/ 1133480 h 6286500"/>
              <a:gd name="connsiteX45" fmla="*/ 2209646 w 5969947"/>
              <a:gd name="connsiteY45" fmla="*/ 2347918 h 6286500"/>
              <a:gd name="connsiteX46" fmla="*/ 1823884 w 5969947"/>
              <a:gd name="connsiteY46" fmla="*/ 2509844 h 6286500"/>
              <a:gd name="connsiteX47" fmla="*/ 1781022 w 5969947"/>
              <a:gd name="connsiteY47" fmla="*/ 2790830 h 6286500"/>
              <a:gd name="connsiteX48" fmla="*/ 847570 w 5969947"/>
              <a:gd name="connsiteY48" fmla="*/ 2795591 h 6286500"/>
              <a:gd name="connsiteX49" fmla="*/ 847571 w 5969947"/>
              <a:gd name="connsiteY49" fmla="*/ 2600331 h 6286500"/>
              <a:gd name="connsiteX50" fmla="*/ 1690533 w 5969947"/>
              <a:gd name="connsiteY50" fmla="*/ 2595568 h 6286500"/>
              <a:gd name="connsiteX51" fmla="*/ 1904846 w 5969947"/>
              <a:gd name="connsiteY51" fmla="*/ 2366968 h 6286500"/>
              <a:gd name="connsiteX52" fmla="*/ 2033432 w 5969947"/>
              <a:gd name="connsiteY52" fmla="*/ 2286005 h 6286500"/>
              <a:gd name="connsiteX53" fmla="*/ 2047721 w 5969947"/>
              <a:gd name="connsiteY53" fmla="*/ 1981205 h 6286500"/>
              <a:gd name="connsiteX54" fmla="*/ 1985809 w 5969947"/>
              <a:gd name="connsiteY54" fmla="*/ 1714506 h 6286500"/>
              <a:gd name="connsiteX55" fmla="*/ 1438121 w 5969947"/>
              <a:gd name="connsiteY55" fmla="*/ 1885955 h 6286500"/>
              <a:gd name="connsiteX56" fmla="*/ 990445 w 5969947"/>
              <a:gd name="connsiteY56" fmla="*/ 2176468 h 6286500"/>
              <a:gd name="connsiteX57" fmla="*/ 818997 w 5969947"/>
              <a:gd name="connsiteY57" fmla="*/ 2505080 h 6286500"/>
              <a:gd name="connsiteX58" fmla="*/ 666595 w 5969947"/>
              <a:gd name="connsiteY58" fmla="*/ 3190880 h 6286500"/>
              <a:gd name="connsiteX59" fmla="*/ 709459 w 5969947"/>
              <a:gd name="connsiteY59" fmla="*/ 4010030 h 6286500"/>
              <a:gd name="connsiteX60" fmla="*/ 771371 w 5969947"/>
              <a:gd name="connsiteY60" fmla="*/ 4400553 h 6286500"/>
              <a:gd name="connsiteX61" fmla="*/ 795183 w 5969947"/>
              <a:gd name="connsiteY61" fmla="*/ 4814890 h 6286500"/>
              <a:gd name="connsiteX62" fmla="*/ 723745 w 5969947"/>
              <a:gd name="connsiteY62" fmla="*/ 5543553 h 6286500"/>
              <a:gd name="connsiteX63" fmla="*/ 628496 w 5969947"/>
              <a:gd name="connsiteY63" fmla="*/ 5967414 h 6286500"/>
              <a:gd name="connsiteX64" fmla="*/ 990446 w 5969947"/>
              <a:gd name="connsiteY64" fmla="*/ 6010276 h 6286500"/>
              <a:gd name="connsiteX65" fmla="*/ 999971 w 5969947"/>
              <a:gd name="connsiteY65" fmla="*/ 6138864 h 6286500"/>
              <a:gd name="connsiteX66" fmla="*/ 623733 w 5969947"/>
              <a:gd name="connsiteY66" fmla="*/ 6129338 h 6286500"/>
              <a:gd name="connsiteX67" fmla="*/ 599921 w 5969947"/>
              <a:gd name="connsiteY67" fmla="*/ 6286500 h 6286500"/>
              <a:gd name="connsiteX0" fmla="*/ 1061883 w 5969365"/>
              <a:gd name="connsiteY0" fmla="*/ 1971682 h 6286500"/>
              <a:gd name="connsiteX1" fmla="*/ 1285721 w 5969365"/>
              <a:gd name="connsiteY1" fmla="*/ 1695456 h 6286500"/>
              <a:gd name="connsiteX2" fmla="*/ 1488127 w 5969365"/>
              <a:gd name="connsiteY2" fmla="*/ 1445426 h 6286500"/>
              <a:gd name="connsiteX3" fmla="*/ 1341283 w 5969365"/>
              <a:gd name="connsiteY3" fmla="*/ 1509719 h 6286500"/>
              <a:gd name="connsiteX4" fmla="*/ 1088871 w 5969365"/>
              <a:gd name="connsiteY4" fmla="*/ 1812931 h 6286500"/>
              <a:gd name="connsiteX5" fmla="*/ 838840 w 5969365"/>
              <a:gd name="connsiteY5" fmla="*/ 2167737 h 6286500"/>
              <a:gd name="connsiteX6" fmla="*/ 599920 w 5969365"/>
              <a:gd name="connsiteY6" fmla="*/ 2369350 h 6286500"/>
              <a:gd name="connsiteX7" fmla="*/ 223683 w 5969365"/>
              <a:gd name="connsiteY7" fmla="*/ 2452693 h 6286500"/>
              <a:gd name="connsiteX8" fmla="*/ 23658 w 5969365"/>
              <a:gd name="connsiteY8" fmla="*/ 2457456 h 6286500"/>
              <a:gd name="connsiteX9" fmla="*/ 28421 w 5969365"/>
              <a:gd name="connsiteY9" fmla="*/ 2362206 h 6286500"/>
              <a:gd name="connsiteX10" fmla="*/ 228446 w 5969365"/>
              <a:gd name="connsiteY10" fmla="*/ 2357444 h 6286500"/>
              <a:gd name="connsiteX11" fmla="*/ 395133 w 5969365"/>
              <a:gd name="connsiteY11" fmla="*/ 2343156 h 6286500"/>
              <a:gd name="connsiteX12" fmla="*/ 620558 w 5969365"/>
              <a:gd name="connsiteY12" fmla="*/ 2271719 h 6286500"/>
              <a:gd name="connsiteX13" fmla="*/ 796771 w 5969365"/>
              <a:gd name="connsiteY13" fmla="*/ 2085981 h 6286500"/>
              <a:gd name="connsiteX14" fmla="*/ 1020608 w 5969365"/>
              <a:gd name="connsiteY14" fmla="*/ 1738319 h 6286500"/>
              <a:gd name="connsiteX15" fmla="*/ 1246033 w 5969365"/>
              <a:gd name="connsiteY15" fmla="*/ 1473206 h 6286500"/>
              <a:gd name="connsiteX16" fmla="*/ 1438121 w 5969365"/>
              <a:gd name="connsiteY16" fmla="*/ 1285881 h 6286500"/>
              <a:gd name="connsiteX17" fmla="*/ 1709583 w 5969365"/>
              <a:gd name="connsiteY17" fmla="*/ 1057281 h 6286500"/>
              <a:gd name="connsiteX18" fmla="*/ 2057246 w 5969365"/>
              <a:gd name="connsiteY18" fmla="*/ 771531 h 6286500"/>
              <a:gd name="connsiteX19" fmla="*/ 2400146 w 5969365"/>
              <a:gd name="connsiteY19" fmla="*/ 471494 h 6286500"/>
              <a:gd name="connsiteX20" fmla="*/ 2685896 w 5969365"/>
              <a:gd name="connsiteY20" fmla="*/ 223844 h 6286500"/>
              <a:gd name="connsiteX21" fmla="*/ 2757333 w 5969365"/>
              <a:gd name="connsiteY21" fmla="*/ 247656 h 6286500"/>
              <a:gd name="connsiteX22" fmla="*/ 2643033 w 5969365"/>
              <a:gd name="connsiteY22" fmla="*/ 357194 h 6286500"/>
              <a:gd name="connsiteX23" fmla="*/ 2514446 w 5969365"/>
              <a:gd name="connsiteY23" fmla="*/ 485781 h 6286500"/>
              <a:gd name="connsiteX24" fmla="*/ 2671608 w 5969365"/>
              <a:gd name="connsiteY24" fmla="*/ 728669 h 6286500"/>
              <a:gd name="connsiteX25" fmla="*/ 2924021 w 5969365"/>
              <a:gd name="connsiteY25" fmla="*/ 1038231 h 6286500"/>
              <a:gd name="connsiteX26" fmla="*/ 3247871 w 5969365"/>
              <a:gd name="connsiteY26" fmla="*/ 1409706 h 6286500"/>
              <a:gd name="connsiteX27" fmla="*/ 3500283 w 5969365"/>
              <a:gd name="connsiteY27" fmla="*/ 1200156 h 6286500"/>
              <a:gd name="connsiteX28" fmla="*/ 4052733 w 5969365"/>
              <a:gd name="connsiteY28" fmla="*/ 1590681 h 6286500"/>
              <a:gd name="connsiteX29" fmla="*/ 4921095 w 5969365"/>
              <a:gd name="connsiteY29" fmla="*/ 1425582 h 6286500"/>
              <a:gd name="connsiteX30" fmla="*/ 4903633 w 5969365"/>
              <a:gd name="connsiteY30" fmla="*/ 787400 h 6286500"/>
              <a:gd name="connsiteX31" fmla="*/ 4713133 w 5969365"/>
              <a:gd name="connsiteY31" fmla="*/ 669925 h 6286500"/>
              <a:gd name="connsiteX32" fmla="*/ 4735358 w 5969365"/>
              <a:gd name="connsiteY32" fmla="*/ 0 h 6286500"/>
              <a:gd name="connsiteX33" fmla="*/ 5389408 w 5969365"/>
              <a:gd name="connsiteY33" fmla="*/ 19056 h 6286500"/>
              <a:gd name="connsiteX34" fmla="*/ 5379883 w 5969365"/>
              <a:gd name="connsiteY34" fmla="*/ 635000 h 6286500"/>
              <a:gd name="connsiteX35" fmla="*/ 5646584 w 5969365"/>
              <a:gd name="connsiteY35" fmla="*/ 638182 h 6286500"/>
              <a:gd name="connsiteX36" fmla="*/ 5814858 w 5969365"/>
              <a:gd name="connsiteY36" fmla="*/ 631825 h 6286500"/>
              <a:gd name="connsiteX37" fmla="*/ 5968845 w 5969365"/>
              <a:gd name="connsiteY37" fmla="*/ 504825 h 6286500"/>
              <a:gd name="connsiteX38" fmla="*/ 5857720 w 5969365"/>
              <a:gd name="connsiteY38" fmla="*/ 673901 h 6286500"/>
              <a:gd name="connsiteX39" fmla="*/ 5160015 w 5969365"/>
              <a:gd name="connsiteY39" fmla="*/ 1390657 h 6286500"/>
              <a:gd name="connsiteX40" fmla="*/ 3605059 w 5969365"/>
              <a:gd name="connsiteY40" fmla="*/ 2786068 h 6286500"/>
              <a:gd name="connsiteX41" fmla="*/ 3143097 w 5969365"/>
              <a:gd name="connsiteY41" fmla="*/ 2500317 h 6286500"/>
              <a:gd name="connsiteX42" fmla="*/ 3128808 w 5969365"/>
              <a:gd name="connsiteY42" fmla="*/ 1462094 h 6286500"/>
              <a:gd name="connsiteX43" fmla="*/ 2443008 w 5969365"/>
              <a:gd name="connsiteY43" fmla="*/ 638180 h 6286500"/>
              <a:gd name="connsiteX44" fmla="*/ 1900083 w 5969365"/>
              <a:gd name="connsiteY44" fmla="*/ 1133480 h 6286500"/>
              <a:gd name="connsiteX45" fmla="*/ 2209646 w 5969365"/>
              <a:gd name="connsiteY45" fmla="*/ 2347918 h 6286500"/>
              <a:gd name="connsiteX46" fmla="*/ 1823884 w 5969365"/>
              <a:gd name="connsiteY46" fmla="*/ 2509844 h 6286500"/>
              <a:gd name="connsiteX47" fmla="*/ 1781022 w 5969365"/>
              <a:gd name="connsiteY47" fmla="*/ 2790830 h 6286500"/>
              <a:gd name="connsiteX48" fmla="*/ 847570 w 5969365"/>
              <a:gd name="connsiteY48" fmla="*/ 2795591 h 6286500"/>
              <a:gd name="connsiteX49" fmla="*/ 847571 w 5969365"/>
              <a:gd name="connsiteY49" fmla="*/ 2600331 h 6286500"/>
              <a:gd name="connsiteX50" fmla="*/ 1690533 w 5969365"/>
              <a:gd name="connsiteY50" fmla="*/ 2595568 h 6286500"/>
              <a:gd name="connsiteX51" fmla="*/ 1904846 w 5969365"/>
              <a:gd name="connsiteY51" fmla="*/ 2366968 h 6286500"/>
              <a:gd name="connsiteX52" fmla="*/ 2033432 w 5969365"/>
              <a:gd name="connsiteY52" fmla="*/ 2286005 h 6286500"/>
              <a:gd name="connsiteX53" fmla="*/ 2047721 w 5969365"/>
              <a:gd name="connsiteY53" fmla="*/ 1981205 h 6286500"/>
              <a:gd name="connsiteX54" fmla="*/ 1985809 w 5969365"/>
              <a:gd name="connsiteY54" fmla="*/ 1714506 h 6286500"/>
              <a:gd name="connsiteX55" fmla="*/ 1438121 w 5969365"/>
              <a:gd name="connsiteY55" fmla="*/ 1885955 h 6286500"/>
              <a:gd name="connsiteX56" fmla="*/ 990445 w 5969365"/>
              <a:gd name="connsiteY56" fmla="*/ 2176468 h 6286500"/>
              <a:gd name="connsiteX57" fmla="*/ 818997 w 5969365"/>
              <a:gd name="connsiteY57" fmla="*/ 2505080 h 6286500"/>
              <a:gd name="connsiteX58" fmla="*/ 666595 w 5969365"/>
              <a:gd name="connsiteY58" fmla="*/ 3190880 h 6286500"/>
              <a:gd name="connsiteX59" fmla="*/ 709459 w 5969365"/>
              <a:gd name="connsiteY59" fmla="*/ 4010030 h 6286500"/>
              <a:gd name="connsiteX60" fmla="*/ 771371 w 5969365"/>
              <a:gd name="connsiteY60" fmla="*/ 4400553 h 6286500"/>
              <a:gd name="connsiteX61" fmla="*/ 795183 w 5969365"/>
              <a:gd name="connsiteY61" fmla="*/ 4814890 h 6286500"/>
              <a:gd name="connsiteX62" fmla="*/ 723745 w 5969365"/>
              <a:gd name="connsiteY62" fmla="*/ 5543553 h 6286500"/>
              <a:gd name="connsiteX63" fmla="*/ 628496 w 5969365"/>
              <a:gd name="connsiteY63" fmla="*/ 5967414 h 6286500"/>
              <a:gd name="connsiteX64" fmla="*/ 990446 w 5969365"/>
              <a:gd name="connsiteY64" fmla="*/ 6010276 h 6286500"/>
              <a:gd name="connsiteX65" fmla="*/ 999971 w 5969365"/>
              <a:gd name="connsiteY65" fmla="*/ 6138864 h 6286500"/>
              <a:gd name="connsiteX66" fmla="*/ 623733 w 5969365"/>
              <a:gd name="connsiteY66" fmla="*/ 6129338 h 6286500"/>
              <a:gd name="connsiteX67" fmla="*/ 599921 w 5969365"/>
              <a:gd name="connsiteY67" fmla="*/ 6286500 h 6286500"/>
              <a:gd name="connsiteX0" fmla="*/ 1061883 w 5969679"/>
              <a:gd name="connsiteY0" fmla="*/ 1971682 h 6286500"/>
              <a:gd name="connsiteX1" fmla="*/ 1285721 w 5969679"/>
              <a:gd name="connsiteY1" fmla="*/ 1695456 h 6286500"/>
              <a:gd name="connsiteX2" fmla="*/ 1488127 w 5969679"/>
              <a:gd name="connsiteY2" fmla="*/ 1445426 h 6286500"/>
              <a:gd name="connsiteX3" fmla="*/ 1341283 w 5969679"/>
              <a:gd name="connsiteY3" fmla="*/ 1509719 h 6286500"/>
              <a:gd name="connsiteX4" fmla="*/ 1088871 w 5969679"/>
              <a:gd name="connsiteY4" fmla="*/ 1812931 h 6286500"/>
              <a:gd name="connsiteX5" fmla="*/ 838840 w 5969679"/>
              <a:gd name="connsiteY5" fmla="*/ 2167737 h 6286500"/>
              <a:gd name="connsiteX6" fmla="*/ 599920 w 5969679"/>
              <a:gd name="connsiteY6" fmla="*/ 2369350 h 6286500"/>
              <a:gd name="connsiteX7" fmla="*/ 223683 w 5969679"/>
              <a:gd name="connsiteY7" fmla="*/ 2452693 h 6286500"/>
              <a:gd name="connsiteX8" fmla="*/ 23658 w 5969679"/>
              <a:gd name="connsiteY8" fmla="*/ 2457456 h 6286500"/>
              <a:gd name="connsiteX9" fmla="*/ 28421 w 5969679"/>
              <a:gd name="connsiteY9" fmla="*/ 2362206 h 6286500"/>
              <a:gd name="connsiteX10" fmla="*/ 228446 w 5969679"/>
              <a:gd name="connsiteY10" fmla="*/ 2357444 h 6286500"/>
              <a:gd name="connsiteX11" fmla="*/ 395133 w 5969679"/>
              <a:gd name="connsiteY11" fmla="*/ 2343156 h 6286500"/>
              <a:gd name="connsiteX12" fmla="*/ 620558 w 5969679"/>
              <a:gd name="connsiteY12" fmla="*/ 2271719 h 6286500"/>
              <a:gd name="connsiteX13" fmla="*/ 796771 w 5969679"/>
              <a:gd name="connsiteY13" fmla="*/ 2085981 h 6286500"/>
              <a:gd name="connsiteX14" fmla="*/ 1020608 w 5969679"/>
              <a:gd name="connsiteY14" fmla="*/ 1738319 h 6286500"/>
              <a:gd name="connsiteX15" fmla="*/ 1246033 w 5969679"/>
              <a:gd name="connsiteY15" fmla="*/ 1473206 h 6286500"/>
              <a:gd name="connsiteX16" fmla="*/ 1438121 w 5969679"/>
              <a:gd name="connsiteY16" fmla="*/ 1285881 h 6286500"/>
              <a:gd name="connsiteX17" fmla="*/ 1709583 w 5969679"/>
              <a:gd name="connsiteY17" fmla="*/ 1057281 h 6286500"/>
              <a:gd name="connsiteX18" fmla="*/ 2057246 w 5969679"/>
              <a:gd name="connsiteY18" fmla="*/ 771531 h 6286500"/>
              <a:gd name="connsiteX19" fmla="*/ 2400146 w 5969679"/>
              <a:gd name="connsiteY19" fmla="*/ 471494 h 6286500"/>
              <a:gd name="connsiteX20" fmla="*/ 2685896 w 5969679"/>
              <a:gd name="connsiteY20" fmla="*/ 223844 h 6286500"/>
              <a:gd name="connsiteX21" fmla="*/ 2757333 w 5969679"/>
              <a:gd name="connsiteY21" fmla="*/ 247656 h 6286500"/>
              <a:gd name="connsiteX22" fmla="*/ 2643033 w 5969679"/>
              <a:gd name="connsiteY22" fmla="*/ 357194 h 6286500"/>
              <a:gd name="connsiteX23" fmla="*/ 2514446 w 5969679"/>
              <a:gd name="connsiteY23" fmla="*/ 485781 h 6286500"/>
              <a:gd name="connsiteX24" fmla="*/ 2671608 w 5969679"/>
              <a:gd name="connsiteY24" fmla="*/ 728669 h 6286500"/>
              <a:gd name="connsiteX25" fmla="*/ 2924021 w 5969679"/>
              <a:gd name="connsiteY25" fmla="*/ 1038231 h 6286500"/>
              <a:gd name="connsiteX26" fmla="*/ 3247871 w 5969679"/>
              <a:gd name="connsiteY26" fmla="*/ 1409706 h 6286500"/>
              <a:gd name="connsiteX27" fmla="*/ 3500283 w 5969679"/>
              <a:gd name="connsiteY27" fmla="*/ 1200156 h 6286500"/>
              <a:gd name="connsiteX28" fmla="*/ 4052733 w 5969679"/>
              <a:gd name="connsiteY28" fmla="*/ 1590681 h 6286500"/>
              <a:gd name="connsiteX29" fmla="*/ 4921095 w 5969679"/>
              <a:gd name="connsiteY29" fmla="*/ 1425582 h 6286500"/>
              <a:gd name="connsiteX30" fmla="*/ 4903633 w 5969679"/>
              <a:gd name="connsiteY30" fmla="*/ 787400 h 6286500"/>
              <a:gd name="connsiteX31" fmla="*/ 4713133 w 5969679"/>
              <a:gd name="connsiteY31" fmla="*/ 669925 h 6286500"/>
              <a:gd name="connsiteX32" fmla="*/ 4735358 w 5969679"/>
              <a:gd name="connsiteY32" fmla="*/ 0 h 6286500"/>
              <a:gd name="connsiteX33" fmla="*/ 5389408 w 5969679"/>
              <a:gd name="connsiteY33" fmla="*/ 19056 h 6286500"/>
              <a:gd name="connsiteX34" fmla="*/ 5379883 w 5969679"/>
              <a:gd name="connsiteY34" fmla="*/ 635000 h 6286500"/>
              <a:gd name="connsiteX35" fmla="*/ 5646584 w 5969679"/>
              <a:gd name="connsiteY35" fmla="*/ 638182 h 6286500"/>
              <a:gd name="connsiteX36" fmla="*/ 5814858 w 5969679"/>
              <a:gd name="connsiteY36" fmla="*/ 631825 h 6286500"/>
              <a:gd name="connsiteX37" fmla="*/ 5903758 w 5969679"/>
              <a:gd name="connsiteY37" fmla="*/ 555625 h 6286500"/>
              <a:gd name="connsiteX38" fmla="*/ 5968845 w 5969679"/>
              <a:gd name="connsiteY38" fmla="*/ 504825 h 6286500"/>
              <a:gd name="connsiteX39" fmla="*/ 5857720 w 5969679"/>
              <a:gd name="connsiteY39" fmla="*/ 673901 h 6286500"/>
              <a:gd name="connsiteX40" fmla="*/ 5160015 w 5969679"/>
              <a:gd name="connsiteY40" fmla="*/ 1390657 h 6286500"/>
              <a:gd name="connsiteX41" fmla="*/ 3605059 w 5969679"/>
              <a:gd name="connsiteY41" fmla="*/ 2786068 h 6286500"/>
              <a:gd name="connsiteX42" fmla="*/ 3143097 w 5969679"/>
              <a:gd name="connsiteY42" fmla="*/ 2500317 h 6286500"/>
              <a:gd name="connsiteX43" fmla="*/ 3128808 w 5969679"/>
              <a:gd name="connsiteY43" fmla="*/ 1462094 h 6286500"/>
              <a:gd name="connsiteX44" fmla="*/ 2443008 w 5969679"/>
              <a:gd name="connsiteY44" fmla="*/ 638180 h 6286500"/>
              <a:gd name="connsiteX45" fmla="*/ 1900083 w 5969679"/>
              <a:gd name="connsiteY45" fmla="*/ 1133480 h 6286500"/>
              <a:gd name="connsiteX46" fmla="*/ 2209646 w 5969679"/>
              <a:gd name="connsiteY46" fmla="*/ 2347918 h 6286500"/>
              <a:gd name="connsiteX47" fmla="*/ 1823884 w 5969679"/>
              <a:gd name="connsiteY47" fmla="*/ 2509844 h 6286500"/>
              <a:gd name="connsiteX48" fmla="*/ 1781022 w 5969679"/>
              <a:gd name="connsiteY48" fmla="*/ 2790830 h 6286500"/>
              <a:gd name="connsiteX49" fmla="*/ 847570 w 5969679"/>
              <a:gd name="connsiteY49" fmla="*/ 2795591 h 6286500"/>
              <a:gd name="connsiteX50" fmla="*/ 847571 w 5969679"/>
              <a:gd name="connsiteY50" fmla="*/ 2600331 h 6286500"/>
              <a:gd name="connsiteX51" fmla="*/ 1690533 w 5969679"/>
              <a:gd name="connsiteY51" fmla="*/ 2595568 h 6286500"/>
              <a:gd name="connsiteX52" fmla="*/ 1904846 w 5969679"/>
              <a:gd name="connsiteY52" fmla="*/ 2366968 h 6286500"/>
              <a:gd name="connsiteX53" fmla="*/ 2033432 w 5969679"/>
              <a:gd name="connsiteY53" fmla="*/ 2286005 h 6286500"/>
              <a:gd name="connsiteX54" fmla="*/ 2047721 w 5969679"/>
              <a:gd name="connsiteY54" fmla="*/ 1981205 h 6286500"/>
              <a:gd name="connsiteX55" fmla="*/ 1985809 w 5969679"/>
              <a:gd name="connsiteY55" fmla="*/ 1714506 h 6286500"/>
              <a:gd name="connsiteX56" fmla="*/ 1438121 w 5969679"/>
              <a:gd name="connsiteY56" fmla="*/ 1885955 h 6286500"/>
              <a:gd name="connsiteX57" fmla="*/ 990445 w 5969679"/>
              <a:gd name="connsiteY57" fmla="*/ 2176468 h 6286500"/>
              <a:gd name="connsiteX58" fmla="*/ 818997 w 5969679"/>
              <a:gd name="connsiteY58" fmla="*/ 2505080 h 6286500"/>
              <a:gd name="connsiteX59" fmla="*/ 666595 w 5969679"/>
              <a:gd name="connsiteY59" fmla="*/ 3190880 h 6286500"/>
              <a:gd name="connsiteX60" fmla="*/ 709459 w 5969679"/>
              <a:gd name="connsiteY60" fmla="*/ 4010030 h 6286500"/>
              <a:gd name="connsiteX61" fmla="*/ 771371 w 5969679"/>
              <a:gd name="connsiteY61" fmla="*/ 4400553 h 6286500"/>
              <a:gd name="connsiteX62" fmla="*/ 795183 w 5969679"/>
              <a:gd name="connsiteY62" fmla="*/ 4814890 h 6286500"/>
              <a:gd name="connsiteX63" fmla="*/ 723745 w 5969679"/>
              <a:gd name="connsiteY63" fmla="*/ 5543553 h 6286500"/>
              <a:gd name="connsiteX64" fmla="*/ 628496 w 5969679"/>
              <a:gd name="connsiteY64" fmla="*/ 5967414 h 6286500"/>
              <a:gd name="connsiteX65" fmla="*/ 990446 w 5969679"/>
              <a:gd name="connsiteY65" fmla="*/ 6010276 h 6286500"/>
              <a:gd name="connsiteX66" fmla="*/ 999971 w 5969679"/>
              <a:gd name="connsiteY66" fmla="*/ 6138864 h 6286500"/>
              <a:gd name="connsiteX67" fmla="*/ 623733 w 5969679"/>
              <a:gd name="connsiteY67" fmla="*/ 6129338 h 6286500"/>
              <a:gd name="connsiteX68" fmla="*/ 599921 w 5969679"/>
              <a:gd name="connsiteY68" fmla="*/ 6286500 h 6286500"/>
              <a:gd name="connsiteX0" fmla="*/ 1061883 w 5969679"/>
              <a:gd name="connsiteY0" fmla="*/ 1971682 h 6286500"/>
              <a:gd name="connsiteX1" fmla="*/ 1285721 w 5969679"/>
              <a:gd name="connsiteY1" fmla="*/ 1695456 h 6286500"/>
              <a:gd name="connsiteX2" fmla="*/ 1488127 w 5969679"/>
              <a:gd name="connsiteY2" fmla="*/ 1445426 h 6286500"/>
              <a:gd name="connsiteX3" fmla="*/ 1341283 w 5969679"/>
              <a:gd name="connsiteY3" fmla="*/ 1509719 h 6286500"/>
              <a:gd name="connsiteX4" fmla="*/ 1088871 w 5969679"/>
              <a:gd name="connsiteY4" fmla="*/ 1812931 h 6286500"/>
              <a:gd name="connsiteX5" fmla="*/ 838840 w 5969679"/>
              <a:gd name="connsiteY5" fmla="*/ 2167737 h 6286500"/>
              <a:gd name="connsiteX6" fmla="*/ 599920 w 5969679"/>
              <a:gd name="connsiteY6" fmla="*/ 2369350 h 6286500"/>
              <a:gd name="connsiteX7" fmla="*/ 223683 w 5969679"/>
              <a:gd name="connsiteY7" fmla="*/ 2452693 h 6286500"/>
              <a:gd name="connsiteX8" fmla="*/ 23658 w 5969679"/>
              <a:gd name="connsiteY8" fmla="*/ 2457456 h 6286500"/>
              <a:gd name="connsiteX9" fmla="*/ 28421 w 5969679"/>
              <a:gd name="connsiteY9" fmla="*/ 2362206 h 6286500"/>
              <a:gd name="connsiteX10" fmla="*/ 228446 w 5969679"/>
              <a:gd name="connsiteY10" fmla="*/ 2357444 h 6286500"/>
              <a:gd name="connsiteX11" fmla="*/ 395133 w 5969679"/>
              <a:gd name="connsiteY11" fmla="*/ 2343156 h 6286500"/>
              <a:gd name="connsiteX12" fmla="*/ 620558 w 5969679"/>
              <a:gd name="connsiteY12" fmla="*/ 2271719 h 6286500"/>
              <a:gd name="connsiteX13" fmla="*/ 796771 w 5969679"/>
              <a:gd name="connsiteY13" fmla="*/ 2085981 h 6286500"/>
              <a:gd name="connsiteX14" fmla="*/ 1020608 w 5969679"/>
              <a:gd name="connsiteY14" fmla="*/ 1738319 h 6286500"/>
              <a:gd name="connsiteX15" fmla="*/ 1246033 w 5969679"/>
              <a:gd name="connsiteY15" fmla="*/ 1473206 h 6286500"/>
              <a:gd name="connsiteX16" fmla="*/ 1438121 w 5969679"/>
              <a:gd name="connsiteY16" fmla="*/ 1285881 h 6286500"/>
              <a:gd name="connsiteX17" fmla="*/ 1709583 w 5969679"/>
              <a:gd name="connsiteY17" fmla="*/ 1057281 h 6286500"/>
              <a:gd name="connsiteX18" fmla="*/ 2057246 w 5969679"/>
              <a:gd name="connsiteY18" fmla="*/ 771531 h 6286500"/>
              <a:gd name="connsiteX19" fmla="*/ 2400146 w 5969679"/>
              <a:gd name="connsiteY19" fmla="*/ 471494 h 6286500"/>
              <a:gd name="connsiteX20" fmla="*/ 2685896 w 5969679"/>
              <a:gd name="connsiteY20" fmla="*/ 223844 h 6286500"/>
              <a:gd name="connsiteX21" fmla="*/ 2757333 w 5969679"/>
              <a:gd name="connsiteY21" fmla="*/ 247656 h 6286500"/>
              <a:gd name="connsiteX22" fmla="*/ 2643033 w 5969679"/>
              <a:gd name="connsiteY22" fmla="*/ 357194 h 6286500"/>
              <a:gd name="connsiteX23" fmla="*/ 2514446 w 5969679"/>
              <a:gd name="connsiteY23" fmla="*/ 485781 h 6286500"/>
              <a:gd name="connsiteX24" fmla="*/ 2671608 w 5969679"/>
              <a:gd name="connsiteY24" fmla="*/ 728669 h 6286500"/>
              <a:gd name="connsiteX25" fmla="*/ 2924021 w 5969679"/>
              <a:gd name="connsiteY25" fmla="*/ 1038231 h 6286500"/>
              <a:gd name="connsiteX26" fmla="*/ 3247871 w 5969679"/>
              <a:gd name="connsiteY26" fmla="*/ 1409706 h 6286500"/>
              <a:gd name="connsiteX27" fmla="*/ 3500283 w 5969679"/>
              <a:gd name="connsiteY27" fmla="*/ 1200156 h 6286500"/>
              <a:gd name="connsiteX28" fmla="*/ 4052733 w 5969679"/>
              <a:gd name="connsiteY28" fmla="*/ 1590681 h 6286500"/>
              <a:gd name="connsiteX29" fmla="*/ 4921095 w 5969679"/>
              <a:gd name="connsiteY29" fmla="*/ 1425582 h 6286500"/>
              <a:gd name="connsiteX30" fmla="*/ 4903633 w 5969679"/>
              <a:gd name="connsiteY30" fmla="*/ 787400 h 6286500"/>
              <a:gd name="connsiteX31" fmla="*/ 4713133 w 5969679"/>
              <a:gd name="connsiteY31" fmla="*/ 669925 h 6286500"/>
              <a:gd name="connsiteX32" fmla="*/ 4735358 w 5969679"/>
              <a:gd name="connsiteY32" fmla="*/ 0 h 6286500"/>
              <a:gd name="connsiteX33" fmla="*/ 5389408 w 5969679"/>
              <a:gd name="connsiteY33" fmla="*/ 19056 h 6286500"/>
              <a:gd name="connsiteX34" fmla="*/ 5379883 w 5969679"/>
              <a:gd name="connsiteY34" fmla="*/ 635000 h 6286500"/>
              <a:gd name="connsiteX35" fmla="*/ 5646584 w 5969679"/>
              <a:gd name="connsiteY35" fmla="*/ 638182 h 6286500"/>
              <a:gd name="connsiteX36" fmla="*/ 5814858 w 5969679"/>
              <a:gd name="connsiteY36" fmla="*/ 631825 h 6286500"/>
              <a:gd name="connsiteX37" fmla="*/ 5903758 w 5969679"/>
              <a:gd name="connsiteY37" fmla="*/ 479425 h 6286500"/>
              <a:gd name="connsiteX38" fmla="*/ 5968845 w 5969679"/>
              <a:gd name="connsiteY38" fmla="*/ 504825 h 6286500"/>
              <a:gd name="connsiteX39" fmla="*/ 5857720 w 5969679"/>
              <a:gd name="connsiteY39" fmla="*/ 673901 h 6286500"/>
              <a:gd name="connsiteX40" fmla="*/ 5160015 w 5969679"/>
              <a:gd name="connsiteY40" fmla="*/ 1390657 h 6286500"/>
              <a:gd name="connsiteX41" fmla="*/ 3605059 w 5969679"/>
              <a:gd name="connsiteY41" fmla="*/ 2786068 h 6286500"/>
              <a:gd name="connsiteX42" fmla="*/ 3143097 w 5969679"/>
              <a:gd name="connsiteY42" fmla="*/ 2500317 h 6286500"/>
              <a:gd name="connsiteX43" fmla="*/ 3128808 w 5969679"/>
              <a:gd name="connsiteY43" fmla="*/ 1462094 h 6286500"/>
              <a:gd name="connsiteX44" fmla="*/ 2443008 w 5969679"/>
              <a:gd name="connsiteY44" fmla="*/ 638180 h 6286500"/>
              <a:gd name="connsiteX45" fmla="*/ 1900083 w 5969679"/>
              <a:gd name="connsiteY45" fmla="*/ 1133480 h 6286500"/>
              <a:gd name="connsiteX46" fmla="*/ 2209646 w 5969679"/>
              <a:gd name="connsiteY46" fmla="*/ 2347918 h 6286500"/>
              <a:gd name="connsiteX47" fmla="*/ 1823884 w 5969679"/>
              <a:gd name="connsiteY47" fmla="*/ 2509844 h 6286500"/>
              <a:gd name="connsiteX48" fmla="*/ 1781022 w 5969679"/>
              <a:gd name="connsiteY48" fmla="*/ 2790830 h 6286500"/>
              <a:gd name="connsiteX49" fmla="*/ 847570 w 5969679"/>
              <a:gd name="connsiteY49" fmla="*/ 2795591 h 6286500"/>
              <a:gd name="connsiteX50" fmla="*/ 847571 w 5969679"/>
              <a:gd name="connsiteY50" fmla="*/ 2600331 h 6286500"/>
              <a:gd name="connsiteX51" fmla="*/ 1690533 w 5969679"/>
              <a:gd name="connsiteY51" fmla="*/ 2595568 h 6286500"/>
              <a:gd name="connsiteX52" fmla="*/ 1904846 w 5969679"/>
              <a:gd name="connsiteY52" fmla="*/ 2366968 h 6286500"/>
              <a:gd name="connsiteX53" fmla="*/ 2033432 w 5969679"/>
              <a:gd name="connsiteY53" fmla="*/ 2286005 h 6286500"/>
              <a:gd name="connsiteX54" fmla="*/ 2047721 w 5969679"/>
              <a:gd name="connsiteY54" fmla="*/ 1981205 h 6286500"/>
              <a:gd name="connsiteX55" fmla="*/ 1985809 w 5969679"/>
              <a:gd name="connsiteY55" fmla="*/ 1714506 h 6286500"/>
              <a:gd name="connsiteX56" fmla="*/ 1438121 w 5969679"/>
              <a:gd name="connsiteY56" fmla="*/ 1885955 h 6286500"/>
              <a:gd name="connsiteX57" fmla="*/ 990445 w 5969679"/>
              <a:gd name="connsiteY57" fmla="*/ 2176468 h 6286500"/>
              <a:gd name="connsiteX58" fmla="*/ 818997 w 5969679"/>
              <a:gd name="connsiteY58" fmla="*/ 2505080 h 6286500"/>
              <a:gd name="connsiteX59" fmla="*/ 666595 w 5969679"/>
              <a:gd name="connsiteY59" fmla="*/ 3190880 h 6286500"/>
              <a:gd name="connsiteX60" fmla="*/ 709459 w 5969679"/>
              <a:gd name="connsiteY60" fmla="*/ 4010030 h 6286500"/>
              <a:gd name="connsiteX61" fmla="*/ 771371 w 5969679"/>
              <a:gd name="connsiteY61" fmla="*/ 4400553 h 6286500"/>
              <a:gd name="connsiteX62" fmla="*/ 795183 w 5969679"/>
              <a:gd name="connsiteY62" fmla="*/ 4814890 h 6286500"/>
              <a:gd name="connsiteX63" fmla="*/ 723745 w 5969679"/>
              <a:gd name="connsiteY63" fmla="*/ 5543553 h 6286500"/>
              <a:gd name="connsiteX64" fmla="*/ 628496 w 5969679"/>
              <a:gd name="connsiteY64" fmla="*/ 5967414 h 6286500"/>
              <a:gd name="connsiteX65" fmla="*/ 990446 w 5969679"/>
              <a:gd name="connsiteY65" fmla="*/ 6010276 h 6286500"/>
              <a:gd name="connsiteX66" fmla="*/ 999971 w 5969679"/>
              <a:gd name="connsiteY66" fmla="*/ 6138864 h 6286500"/>
              <a:gd name="connsiteX67" fmla="*/ 623733 w 5969679"/>
              <a:gd name="connsiteY67" fmla="*/ 6129338 h 6286500"/>
              <a:gd name="connsiteX68" fmla="*/ 599921 w 5969679"/>
              <a:gd name="connsiteY68" fmla="*/ 6286500 h 628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969679" h="6286500">
                <a:moveTo>
                  <a:pt x="1061883" y="1971682"/>
                </a:moveTo>
                <a:cubicBezTo>
                  <a:pt x="1113477" y="1914631"/>
                  <a:pt x="1214680" y="1783165"/>
                  <a:pt x="1285721" y="1695456"/>
                </a:cubicBezTo>
                <a:cubicBezTo>
                  <a:pt x="1356762" y="1607747"/>
                  <a:pt x="1529667" y="1492257"/>
                  <a:pt x="1488127" y="1445426"/>
                </a:cubicBezTo>
                <a:cubicBezTo>
                  <a:pt x="1446587" y="1398595"/>
                  <a:pt x="1407826" y="1448468"/>
                  <a:pt x="1341283" y="1509719"/>
                </a:cubicBezTo>
                <a:cubicBezTo>
                  <a:pt x="1274740" y="1570970"/>
                  <a:pt x="1172611" y="1703261"/>
                  <a:pt x="1088871" y="1812931"/>
                </a:cubicBezTo>
                <a:cubicBezTo>
                  <a:pt x="1005131" y="1922601"/>
                  <a:pt x="907632" y="2071826"/>
                  <a:pt x="838840" y="2167737"/>
                </a:cubicBezTo>
                <a:cubicBezTo>
                  <a:pt x="770048" y="2263648"/>
                  <a:pt x="702446" y="2321857"/>
                  <a:pt x="599920" y="2369350"/>
                </a:cubicBezTo>
                <a:cubicBezTo>
                  <a:pt x="497394" y="2416843"/>
                  <a:pt x="338776" y="2438008"/>
                  <a:pt x="223683" y="2452693"/>
                </a:cubicBezTo>
                <a:cubicBezTo>
                  <a:pt x="108590" y="2467378"/>
                  <a:pt x="58583" y="2472537"/>
                  <a:pt x="23658" y="2457456"/>
                </a:cubicBezTo>
                <a:cubicBezTo>
                  <a:pt x="-11267" y="2442375"/>
                  <a:pt x="-5710" y="2378875"/>
                  <a:pt x="28421" y="2362206"/>
                </a:cubicBezTo>
                <a:cubicBezTo>
                  <a:pt x="62552" y="2345537"/>
                  <a:pt x="167327" y="2360619"/>
                  <a:pt x="228446" y="2357444"/>
                </a:cubicBezTo>
                <a:cubicBezTo>
                  <a:pt x="289565" y="2354269"/>
                  <a:pt x="329781" y="2357444"/>
                  <a:pt x="395133" y="2343156"/>
                </a:cubicBezTo>
                <a:cubicBezTo>
                  <a:pt x="460485" y="2328869"/>
                  <a:pt x="553618" y="2314581"/>
                  <a:pt x="620558" y="2271719"/>
                </a:cubicBezTo>
                <a:cubicBezTo>
                  <a:pt x="687498" y="2228857"/>
                  <a:pt x="730096" y="2174881"/>
                  <a:pt x="796771" y="2085981"/>
                </a:cubicBezTo>
                <a:cubicBezTo>
                  <a:pt x="863446" y="1997081"/>
                  <a:pt x="945731" y="1840448"/>
                  <a:pt x="1020608" y="1738319"/>
                </a:cubicBezTo>
                <a:cubicBezTo>
                  <a:pt x="1095485" y="1636190"/>
                  <a:pt x="1176448" y="1548612"/>
                  <a:pt x="1246033" y="1473206"/>
                </a:cubicBezTo>
                <a:cubicBezTo>
                  <a:pt x="1315619" y="1397800"/>
                  <a:pt x="1360863" y="1355202"/>
                  <a:pt x="1438121" y="1285881"/>
                </a:cubicBezTo>
                <a:cubicBezTo>
                  <a:pt x="1515379" y="1216560"/>
                  <a:pt x="1709583" y="1057281"/>
                  <a:pt x="1709583" y="1057281"/>
                </a:cubicBezTo>
                <a:cubicBezTo>
                  <a:pt x="1812770" y="971556"/>
                  <a:pt x="1942152" y="869162"/>
                  <a:pt x="2057246" y="771531"/>
                </a:cubicBezTo>
                <a:cubicBezTo>
                  <a:pt x="2172340" y="673900"/>
                  <a:pt x="2400146" y="471494"/>
                  <a:pt x="2400146" y="471494"/>
                </a:cubicBezTo>
                <a:cubicBezTo>
                  <a:pt x="2504921" y="380213"/>
                  <a:pt x="2626365" y="261150"/>
                  <a:pt x="2685896" y="223844"/>
                </a:cubicBezTo>
                <a:cubicBezTo>
                  <a:pt x="2745427" y="186538"/>
                  <a:pt x="2764477" y="225431"/>
                  <a:pt x="2757333" y="247656"/>
                </a:cubicBezTo>
                <a:cubicBezTo>
                  <a:pt x="2750189" y="269881"/>
                  <a:pt x="2673989" y="327032"/>
                  <a:pt x="2643033" y="357194"/>
                </a:cubicBezTo>
                <a:cubicBezTo>
                  <a:pt x="2612077" y="387356"/>
                  <a:pt x="2528734" y="471494"/>
                  <a:pt x="2514446" y="485781"/>
                </a:cubicBezTo>
                <a:cubicBezTo>
                  <a:pt x="2500158" y="500068"/>
                  <a:pt x="2603346" y="636594"/>
                  <a:pt x="2671608" y="728669"/>
                </a:cubicBezTo>
                <a:cubicBezTo>
                  <a:pt x="2733521" y="801694"/>
                  <a:pt x="2828771" y="919962"/>
                  <a:pt x="2924021" y="1038231"/>
                </a:cubicBezTo>
                <a:lnTo>
                  <a:pt x="3247871" y="1409706"/>
                </a:lnTo>
                <a:lnTo>
                  <a:pt x="3500283" y="1200156"/>
                </a:lnTo>
                <a:lnTo>
                  <a:pt x="4052733" y="1590681"/>
                </a:lnTo>
                <a:lnTo>
                  <a:pt x="4921095" y="1425582"/>
                </a:lnTo>
                <a:lnTo>
                  <a:pt x="4903633" y="787400"/>
                </a:lnTo>
                <a:lnTo>
                  <a:pt x="4713133" y="669925"/>
                </a:lnTo>
                <a:lnTo>
                  <a:pt x="4735358" y="0"/>
                </a:lnTo>
                <a:lnTo>
                  <a:pt x="5389408" y="19056"/>
                </a:lnTo>
                <a:cubicBezTo>
                  <a:pt x="5388879" y="220139"/>
                  <a:pt x="5383058" y="476250"/>
                  <a:pt x="5379883" y="635000"/>
                </a:cubicBezTo>
                <a:cubicBezTo>
                  <a:pt x="5516408" y="638175"/>
                  <a:pt x="5551070" y="631303"/>
                  <a:pt x="5646584" y="638182"/>
                </a:cubicBezTo>
                <a:cubicBezTo>
                  <a:pt x="5711672" y="635007"/>
                  <a:pt x="5763794" y="644526"/>
                  <a:pt x="5814858" y="631825"/>
                </a:cubicBezTo>
                <a:cubicBezTo>
                  <a:pt x="5857720" y="618066"/>
                  <a:pt x="5878094" y="500592"/>
                  <a:pt x="5903758" y="479425"/>
                </a:cubicBezTo>
                <a:cubicBezTo>
                  <a:pt x="5929422" y="458258"/>
                  <a:pt x="5976518" y="472412"/>
                  <a:pt x="5968845" y="504825"/>
                </a:cubicBezTo>
                <a:cubicBezTo>
                  <a:pt x="5961172" y="537238"/>
                  <a:pt x="5908124" y="624158"/>
                  <a:pt x="5857720" y="673901"/>
                </a:cubicBezTo>
                <a:cubicBezTo>
                  <a:pt x="5818032" y="720733"/>
                  <a:pt x="5159023" y="1390657"/>
                  <a:pt x="5160015" y="1390657"/>
                </a:cubicBezTo>
                <a:cubicBezTo>
                  <a:pt x="5052859" y="1495829"/>
                  <a:pt x="3607540" y="2785076"/>
                  <a:pt x="3605059" y="2786068"/>
                </a:cubicBezTo>
                <a:cubicBezTo>
                  <a:pt x="3583230" y="2803531"/>
                  <a:pt x="3145081" y="2499325"/>
                  <a:pt x="3143097" y="2500317"/>
                </a:cubicBezTo>
                <a:cubicBezTo>
                  <a:pt x="3119284" y="2376492"/>
                  <a:pt x="3127816" y="1462094"/>
                  <a:pt x="3128808" y="1462094"/>
                </a:cubicBezTo>
                <a:cubicBezTo>
                  <a:pt x="3121664" y="1404944"/>
                  <a:pt x="2443008" y="636196"/>
                  <a:pt x="2443008" y="638180"/>
                </a:cubicBezTo>
                <a:cubicBezTo>
                  <a:pt x="2423958" y="631037"/>
                  <a:pt x="1900083" y="1131496"/>
                  <a:pt x="1900083" y="1133480"/>
                </a:cubicBezTo>
                <a:cubicBezTo>
                  <a:pt x="1912783" y="1224761"/>
                  <a:pt x="2211631" y="2348910"/>
                  <a:pt x="2209646" y="2347918"/>
                </a:cubicBezTo>
                <a:cubicBezTo>
                  <a:pt x="2194565" y="2361412"/>
                  <a:pt x="1919134" y="2378875"/>
                  <a:pt x="1823884" y="2509844"/>
                </a:cubicBezTo>
                <a:cubicBezTo>
                  <a:pt x="1728634" y="2640813"/>
                  <a:pt x="1777054" y="2790830"/>
                  <a:pt x="1781022" y="2790830"/>
                </a:cubicBezTo>
                <a:cubicBezTo>
                  <a:pt x="1611953" y="2797974"/>
                  <a:pt x="850547" y="2793607"/>
                  <a:pt x="847570" y="2795591"/>
                </a:cubicBezTo>
                <a:cubicBezTo>
                  <a:pt x="847570" y="2730504"/>
                  <a:pt x="847571" y="2665418"/>
                  <a:pt x="847571" y="2600331"/>
                </a:cubicBezTo>
                <a:lnTo>
                  <a:pt x="1690533" y="2595568"/>
                </a:lnTo>
                <a:cubicBezTo>
                  <a:pt x="1710376" y="2488412"/>
                  <a:pt x="1847696" y="2418562"/>
                  <a:pt x="1904846" y="2366968"/>
                </a:cubicBezTo>
                <a:cubicBezTo>
                  <a:pt x="1961996" y="2315374"/>
                  <a:pt x="2035416" y="2284021"/>
                  <a:pt x="2033432" y="2286005"/>
                </a:cubicBezTo>
                <a:cubicBezTo>
                  <a:pt x="2055657" y="2270924"/>
                  <a:pt x="2046729" y="1983189"/>
                  <a:pt x="2047721" y="1981205"/>
                </a:cubicBezTo>
                <a:cubicBezTo>
                  <a:pt x="2051690" y="1931199"/>
                  <a:pt x="1983825" y="1713514"/>
                  <a:pt x="1985809" y="1714506"/>
                </a:cubicBezTo>
                <a:cubicBezTo>
                  <a:pt x="1887384" y="1697837"/>
                  <a:pt x="1604015" y="1808961"/>
                  <a:pt x="1438121" y="1885955"/>
                </a:cubicBezTo>
                <a:cubicBezTo>
                  <a:pt x="1272227" y="1962949"/>
                  <a:pt x="1093632" y="2073281"/>
                  <a:pt x="990445" y="2176468"/>
                </a:cubicBezTo>
                <a:cubicBezTo>
                  <a:pt x="887258" y="2279655"/>
                  <a:pt x="857891" y="2407448"/>
                  <a:pt x="818997" y="2505080"/>
                </a:cubicBezTo>
                <a:cubicBezTo>
                  <a:pt x="780103" y="2602712"/>
                  <a:pt x="684851" y="2940055"/>
                  <a:pt x="666595" y="3190880"/>
                </a:cubicBezTo>
                <a:cubicBezTo>
                  <a:pt x="648339" y="3441705"/>
                  <a:pt x="684059" y="3848106"/>
                  <a:pt x="709459" y="4010030"/>
                </a:cubicBezTo>
                <a:cubicBezTo>
                  <a:pt x="734859" y="4171954"/>
                  <a:pt x="760259" y="4291810"/>
                  <a:pt x="771371" y="4400553"/>
                </a:cubicBezTo>
                <a:cubicBezTo>
                  <a:pt x="782483" y="4509296"/>
                  <a:pt x="794191" y="4813898"/>
                  <a:pt x="795183" y="4814890"/>
                </a:cubicBezTo>
                <a:cubicBezTo>
                  <a:pt x="799946" y="4882359"/>
                  <a:pt x="750732" y="5425285"/>
                  <a:pt x="723745" y="5543553"/>
                </a:cubicBezTo>
                <a:cubicBezTo>
                  <a:pt x="696758" y="5661821"/>
                  <a:pt x="629488" y="5965430"/>
                  <a:pt x="628496" y="5967414"/>
                </a:cubicBezTo>
                <a:cubicBezTo>
                  <a:pt x="722159" y="5986464"/>
                  <a:pt x="990446" y="6009284"/>
                  <a:pt x="990446" y="6010276"/>
                </a:cubicBezTo>
                <a:cubicBezTo>
                  <a:pt x="1053152" y="6065839"/>
                  <a:pt x="996995" y="6137872"/>
                  <a:pt x="999971" y="6138864"/>
                </a:cubicBezTo>
                <a:cubicBezTo>
                  <a:pt x="955521" y="6161883"/>
                  <a:pt x="621749" y="6127354"/>
                  <a:pt x="623733" y="6129338"/>
                </a:cubicBezTo>
                <a:cubicBezTo>
                  <a:pt x="626908" y="6128544"/>
                  <a:pt x="599921" y="6285508"/>
                  <a:pt x="599921" y="62865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テキスト ボックス 145">
            <a:extLst>
              <a:ext uri="{FF2B5EF4-FFF2-40B4-BE49-F238E27FC236}">
                <a16:creationId xmlns:a16="http://schemas.microsoft.com/office/drawing/2014/main" id="{D48A6B8D-BC3A-4D8F-9522-E1EC8E1EA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47339" y="2776946"/>
            <a:ext cx="53893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100" b="1">
                <a:latin typeface="HGP創英角ｺﾞｼｯｸUB" pitchFamily="50" charset="-128"/>
                <a:ea typeface="HGP創英角ｺﾞｼｯｸUB" pitchFamily="50" charset="-128"/>
              </a:rPr>
              <a:t>A-17</a:t>
            </a:r>
            <a:endParaRPr lang="ja-JP" altLang="en-US" sz="1100" b="1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grpSp>
        <p:nvGrpSpPr>
          <p:cNvPr id="167975" name="グループ化 214"/>
          <p:cNvGrpSpPr>
            <a:grpSpLocks/>
          </p:cNvGrpSpPr>
          <p:nvPr/>
        </p:nvGrpSpPr>
        <p:grpSpPr bwMode="auto">
          <a:xfrm rot="5400000">
            <a:off x="10434569" y="4318496"/>
            <a:ext cx="135864" cy="88900"/>
            <a:chOff x="-1251520" y="611560"/>
            <a:chExt cx="720080" cy="445715"/>
          </a:xfrm>
        </p:grpSpPr>
        <p:sp>
          <p:nvSpPr>
            <p:cNvPr id="216" name="正方形/長方形 215"/>
            <p:cNvSpPr/>
            <p:nvPr/>
          </p:nvSpPr>
          <p:spPr>
            <a:xfrm>
              <a:off x="-1251523" y="611557"/>
              <a:ext cx="720080" cy="42979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cxnSp>
          <p:nvCxnSpPr>
            <p:cNvPr id="217" name="直線コネクタ 216"/>
            <p:cNvCxnSpPr/>
            <p:nvPr/>
          </p:nvCxnSpPr>
          <p:spPr>
            <a:xfrm>
              <a:off x="-1251520" y="611560"/>
              <a:ext cx="720080" cy="44571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直線コネクタ 217"/>
            <p:cNvCxnSpPr/>
            <p:nvPr/>
          </p:nvCxnSpPr>
          <p:spPr>
            <a:xfrm flipV="1">
              <a:off x="-1242402" y="635435"/>
              <a:ext cx="710962" cy="421840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69" name="グループ化 5"/>
          <p:cNvGrpSpPr>
            <a:grpSpLocks/>
          </p:cNvGrpSpPr>
          <p:nvPr/>
        </p:nvGrpSpPr>
        <p:grpSpPr bwMode="auto">
          <a:xfrm rot="5400000">
            <a:off x="10170703" y="4436752"/>
            <a:ext cx="156501" cy="103187"/>
            <a:chOff x="-1251520" y="611560"/>
            <a:chExt cx="720080" cy="445715"/>
          </a:xfrm>
        </p:grpSpPr>
        <p:sp>
          <p:nvSpPr>
            <p:cNvPr id="207" name="正方形/長方形 206"/>
            <p:cNvSpPr/>
            <p:nvPr/>
          </p:nvSpPr>
          <p:spPr>
            <a:xfrm>
              <a:off x="-1251518" y="611562"/>
              <a:ext cx="720080" cy="4320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cxnSp>
          <p:nvCxnSpPr>
            <p:cNvPr id="208" name="直線コネクタ 207"/>
            <p:cNvCxnSpPr/>
            <p:nvPr/>
          </p:nvCxnSpPr>
          <p:spPr>
            <a:xfrm>
              <a:off x="-1251520" y="611560"/>
              <a:ext cx="720080" cy="445715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線コネクタ 208"/>
            <p:cNvCxnSpPr/>
            <p:nvPr/>
          </p:nvCxnSpPr>
          <p:spPr>
            <a:xfrm flipV="1">
              <a:off x="-1235692" y="618417"/>
              <a:ext cx="704254" cy="425146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24586F1F-D83A-414F-AF79-FAFA7DE74BBF}"/>
              </a:ext>
            </a:extLst>
          </p:cNvPr>
          <p:cNvSpPr/>
          <p:nvPr/>
        </p:nvSpPr>
        <p:spPr>
          <a:xfrm>
            <a:off x="9417313" y="4459685"/>
            <a:ext cx="552450" cy="4286250"/>
          </a:xfrm>
          <a:custGeom>
            <a:avLst/>
            <a:gdLst>
              <a:gd name="connsiteX0" fmla="*/ 0 w 552450"/>
              <a:gd name="connsiteY0" fmla="*/ 4286250 h 4286250"/>
              <a:gd name="connsiteX1" fmla="*/ 28575 w 552450"/>
              <a:gd name="connsiteY1" fmla="*/ 4114800 h 4286250"/>
              <a:gd name="connsiteX2" fmla="*/ 400050 w 552450"/>
              <a:gd name="connsiteY2" fmla="*/ 4114800 h 4286250"/>
              <a:gd name="connsiteX3" fmla="*/ 409575 w 552450"/>
              <a:gd name="connsiteY3" fmla="*/ 4038600 h 4286250"/>
              <a:gd name="connsiteX4" fmla="*/ 38100 w 552450"/>
              <a:gd name="connsiteY4" fmla="*/ 3990975 h 4286250"/>
              <a:gd name="connsiteX5" fmla="*/ 123825 w 552450"/>
              <a:gd name="connsiteY5" fmla="*/ 3476625 h 4286250"/>
              <a:gd name="connsiteX6" fmla="*/ 190500 w 552450"/>
              <a:gd name="connsiteY6" fmla="*/ 3095625 h 4286250"/>
              <a:gd name="connsiteX7" fmla="*/ 200025 w 552450"/>
              <a:gd name="connsiteY7" fmla="*/ 2800350 h 4286250"/>
              <a:gd name="connsiteX8" fmla="*/ 190500 w 552450"/>
              <a:gd name="connsiteY8" fmla="*/ 2495550 h 4286250"/>
              <a:gd name="connsiteX9" fmla="*/ 152400 w 552450"/>
              <a:gd name="connsiteY9" fmla="*/ 2238375 h 4286250"/>
              <a:gd name="connsiteX10" fmla="*/ 104775 w 552450"/>
              <a:gd name="connsiteY10" fmla="*/ 1981200 h 4286250"/>
              <a:gd name="connsiteX11" fmla="*/ 85725 w 552450"/>
              <a:gd name="connsiteY11" fmla="*/ 1733550 h 4286250"/>
              <a:gd name="connsiteX12" fmla="*/ 66675 w 552450"/>
              <a:gd name="connsiteY12" fmla="*/ 1343025 h 4286250"/>
              <a:gd name="connsiteX13" fmla="*/ 95250 w 552450"/>
              <a:gd name="connsiteY13" fmla="*/ 981075 h 4286250"/>
              <a:gd name="connsiteX14" fmla="*/ 171450 w 552450"/>
              <a:gd name="connsiteY14" fmla="*/ 657225 h 4286250"/>
              <a:gd name="connsiteX15" fmla="*/ 247650 w 552450"/>
              <a:gd name="connsiteY15" fmla="*/ 428625 h 4286250"/>
              <a:gd name="connsiteX16" fmla="*/ 333375 w 552450"/>
              <a:gd name="connsiteY16" fmla="*/ 238125 h 4286250"/>
              <a:gd name="connsiteX17" fmla="*/ 552450 w 552450"/>
              <a:gd name="connsiteY17" fmla="*/ 0 h 428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52450" h="4286250">
                <a:moveTo>
                  <a:pt x="0" y="4286250"/>
                </a:moveTo>
                <a:lnTo>
                  <a:pt x="28575" y="4114800"/>
                </a:lnTo>
                <a:cubicBezTo>
                  <a:pt x="152400" y="4114800"/>
                  <a:pt x="336550" y="4127500"/>
                  <a:pt x="400050" y="4114800"/>
                </a:cubicBezTo>
                <a:cubicBezTo>
                  <a:pt x="463550" y="4102100"/>
                  <a:pt x="469900" y="4059237"/>
                  <a:pt x="409575" y="4038600"/>
                </a:cubicBezTo>
                <a:lnTo>
                  <a:pt x="38100" y="3990975"/>
                </a:lnTo>
                <a:lnTo>
                  <a:pt x="123825" y="3476625"/>
                </a:lnTo>
                <a:lnTo>
                  <a:pt x="190500" y="3095625"/>
                </a:lnTo>
                <a:lnTo>
                  <a:pt x="200025" y="2800350"/>
                </a:lnTo>
                <a:lnTo>
                  <a:pt x="190500" y="2495550"/>
                </a:lnTo>
                <a:lnTo>
                  <a:pt x="152400" y="2238375"/>
                </a:lnTo>
                <a:lnTo>
                  <a:pt x="104775" y="1981200"/>
                </a:lnTo>
                <a:lnTo>
                  <a:pt x="85725" y="1733550"/>
                </a:lnTo>
                <a:lnTo>
                  <a:pt x="66675" y="1343025"/>
                </a:lnTo>
                <a:lnTo>
                  <a:pt x="95250" y="981075"/>
                </a:lnTo>
                <a:lnTo>
                  <a:pt x="171450" y="657225"/>
                </a:lnTo>
                <a:lnTo>
                  <a:pt x="247650" y="428625"/>
                </a:lnTo>
                <a:lnTo>
                  <a:pt x="333375" y="238125"/>
                </a:lnTo>
                <a:lnTo>
                  <a:pt x="552450" y="0"/>
                </a:lnTo>
              </a:path>
            </a:pathLst>
          </a:custGeom>
          <a:noFill/>
          <a:ln w="222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3" name="正方形/長方形 142">
            <a:extLst>
              <a:ext uri="{FF2B5EF4-FFF2-40B4-BE49-F238E27FC236}">
                <a16:creationId xmlns:a16="http://schemas.microsoft.com/office/drawing/2014/main" id="{BB2FD323-7946-45F0-A43F-F0DCE71CB51A}"/>
              </a:ext>
            </a:extLst>
          </p:cNvPr>
          <p:cNvSpPr/>
          <p:nvPr/>
        </p:nvSpPr>
        <p:spPr>
          <a:xfrm>
            <a:off x="9420544" y="6675724"/>
            <a:ext cx="102381" cy="1140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39" tIns="58269" rIns="116539" bIns="582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900" b="1"/>
              <a:t>Ｇ</a:t>
            </a:r>
          </a:p>
        </p:txBody>
      </p:sp>
      <p:cxnSp>
        <p:nvCxnSpPr>
          <p:cNvPr id="144" name="直線コネクタ 143">
            <a:extLst>
              <a:ext uri="{FF2B5EF4-FFF2-40B4-BE49-F238E27FC236}">
                <a16:creationId xmlns:a16="http://schemas.microsoft.com/office/drawing/2014/main" id="{9E46CB53-7894-47E3-A50E-CEF280B6C8C6}"/>
              </a:ext>
            </a:extLst>
          </p:cNvPr>
          <p:cNvCxnSpPr>
            <a:cxnSpLocks/>
            <a:endCxn id="145" idx="0"/>
          </p:cNvCxnSpPr>
          <p:nvPr/>
        </p:nvCxnSpPr>
        <p:spPr>
          <a:xfrm flipH="1">
            <a:off x="9036127" y="6791525"/>
            <a:ext cx="424886" cy="5833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正方形/長方形 144">
            <a:extLst>
              <a:ext uri="{FF2B5EF4-FFF2-40B4-BE49-F238E27FC236}">
                <a16:creationId xmlns:a16="http://schemas.microsoft.com/office/drawing/2014/main" id="{0C64DB6A-C5B3-4F6F-9DDC-AB47D78F0B59}"/>
              </a:ext>
            </a:extLst>
          </p:cNvPr>
          <p:cNvSpPr/>
          <p:nvPr/>
        </p:nvSpPr>
        <p:spPr>
          <a:xfrm>
            <a:off x="8542414" y="7374856"/>
            <a:ext cx="987425" cy="3938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51" tIns="58275" rIns="116551" bIns="5827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00" b="1">
                <a:solidFill>
                  <a:schemeClr val="tx1"/>
                </a:solidFill>
                <a:latin typeface="+mn-ea"/>
              </a:rPr>
              <a:t>【</a:t>
            </a:r>
            <a:r>
              <a:rPr lang="ja-JP" altLang="en-US" sz="500" b="1">
                <a:solidFill>
                  <a:schemeClr val="tx1"/>
                </a:solidFill>
                <a:latin typeface="+mn-ea"/>
              </a:rPr>
              <a:t>警備</a:t>
            </a:r>
            <a:r>
              <a:rPr lang="zh-TW" altLang="en-US" sz="5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業務内容</a:t>
            </a:r>
            <a:r>
              <a:rPr lang="en-US" altLang="ja-JP" sz="500" b="1">
                <a:solidFill>
                  <a:schemeClr val="tx1"/>
                </a:solidFill>
                <a:latin typeface="+mn-ea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00">
                <a:solidFill>
                  <a:schemeClr val="tx1"/>
                </a:solidFill>
                <a:latin typeface="+mn-ea"/>
              </a:rPr>
              <a:t>プロムナード階段下にて</a:t>
            </a:r>
            <a:endParaRPr lang="en-US" altLang="ja-JP" sz="500">
              <a:solidFill>
                <a:schemeClr val="tx1"/>
              </a:solidFill>
              <a:latin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00">
                <a:solidFill>
                  <a:schemeClr val="tx1"/>
                </a:solidFill>
                <a:latin typeface="+mn-ea"/>
              </a:rPr>
              <a:t>プロムナードへの進入防止</a:t>
            </a:r>
            <a:endParaRPr lang="en-US" altLang="ja-JP" sz="500">
              <a:solidFill>
                <a:schemeClr val="tx1"/>
              </a:solidFill>
              <a:latin typeface="+mn-ea"/>
            </a:endParaRPr>
          </a:p>
        </p:txBody>
      </p:sp>
      <p:cxnSp>
        <p:nvCxnSpPr>
          <p:cNvPr id="150" name="直線矢印コネクタ 149">
            <a:extLst>
              <a:ext uri="{FF2B5EF4-FFF2-40B4-BE49-F238E27FC236}">
                <a16:creationId xmlns:a16="http://schemas.microsoft.com/office/drawing/2014/main" id="{4F08D804-B6A9-4AFF-BEFE-D8E127A762BB}"/>
              </a:ext>
            </a:extLst>
          </p:cNvPr>
          <p:cNvCxnSpPr>
            <a:cxnSpLocks/>
          </p:cNvCxnSpPr>
          <p:nvPr/>
        </p:nvCxnSpPr>
        <p:spPr>
          <a:xfrm>
            <a:off x="11541362" y="2515096"/>
            <a:ext cx="196306" cy="223725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フリーフォーム: 図形 25">
            <a:extLst>
              <a:ext uri="{FF2B5EF4-FFF2-40B4-BE49-F238E27FC236}">
                <a16:creationId xmlns:a16="http://schemas.microsoft.com/office/drawing/2014/main" id="{0B118C41-C1DD-42CA-B169-CA84A393EDEA}"/>
              </a:ext>
            </a:extLst>
          </p:cNvPr>
          <p:cNvSpPr/>
          <p:nvPr/>
        </p:nvSpPr>
        <p:spPr>
          <a:xfrm>
            <a:off x="11350888" y="3064273"/>
            <a:ext cx="756549" cy="903162"/>
          </a:xfrm>
          <a:custGeom>
            <a:avLst/>
            <a:gdLst>
              <a:gd name="connsiteX0" fmla="*/ 0 w 690563"/>
              <a:gd name="connsiteY0" fmla="*/ 0 h 828675"/>
              <a:gd name="connsiteX1" fmla="*/ 690563 w 690563"/>
              <a:gd name="connsiteY1" fmla="*/ 828675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0563" h="828675">
                <a:moveTo>
                  <a:pt x="0" y="0"/>
                </a:moveTo>
                <a:lnTo>
                  <a:pt x="690563" y="828675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6" name="直線矢印コネクタ 145">
            <a:extLst>
              <a:ext uri="{FF2B5EF4-FFF2-40B4-BE49-F238E27FC236}">
                <a16:creationId xmlns:a16="http://schemas.microsoft.com/office/drawing/2014/main" id="{A3CF9FDA-69B7-45BC-8E08-965F65523FED}"/>
              </a:ext>
            </a:extLst>
          </p:cNvPr>
          <p:cNvCxnSpPr>
            <a:cxnSpLocks/>
          </p:cNvCxnSpPr>
          <p:nvPr/>
        </p:nvCxnSpPr>
        <p:spPr>
          <a:xfrm>
            <a:off x="13427506" y="3773819"/>
            <a:ext cx="9239" cy="34972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矢印コネクタ 147">
            <a:extLst>
              <a:ext uri="{FF2B5EF4-FFF2-40B4-BE49-F238E27FC236}">
                <a16:creationId xmlns:a16="http://schemas.microsoft.com/office/drawing/2014/main" id="{DCEE5C09-C67C-4D1F-B5E6-B36D0D3971A5}"/>
              </a:ext>
            </a:extLst>
          </p:cNvPr>
          <p:cNvCxnSpPr>
            <a:cxnSpLocks/>
          </p:cNvCxnSpPr>
          <p:nvPr/>
        </p:nvCxnSpPr>
        <p:spPr>
          <a:xfrm>
            <a:off x="13023492" y="4502851"/>
            <a:ext cx="196306" cy="223725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矢印コネクタ 151">
            <a:extLst>
              <a:ext uri="{FF2B5EF4-FFF2-40B4-BE49-F238E27FC236}">
                <a16:creationId xmlns:a16="http://schemas.microsoft.com/office/drawing/2014/main" id="{D5D501D6-FAED-4CAB-B60D-9366BD8B6A21}"/>
              </a:ext>
            </a:extLst>
          </p:cNvPr>
          <p:cNvCxnSpPr>
            <a:cxnSpLocks/>
          </p:cNvCxnSpPr>
          <p:nvPr/>
        </p:nvCxnSpPr>
        <p:spPr>
          <a:xfrm flipH="1" flipV="1">
            <a:off x="10801698" y="4664143"/>
            <a:ext cx="189404" cy="4246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矢印コネクタ 152">
            <a:extLst>
              <a:ext uri="{FF2B5EF4-FFF2-40B4-BE49-F238E27FC236}">
                <a16:creationId xmlns:a16="http://schemas.microsoft.com/office/drawing/2014/main" id="{E57A0058-F2C6-433D-9AAD-8FDAE75E3DA2}"/>
              </a:ext>
            </a:extLst>
          </p:cNvPr>
          <p:cNvCxnSpPr>
            <a:cxnSpLocks/>
          </p:cNvCxnSpPr>
          <p:nvPr/>
        </p:nvCxnSpPr>
        <p:spPr>
          <a:xfrm flipV="1">
            <a:off x="10913957" y="4581604"/>
            <a:ext cx="193756" cy="4435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AE4ACB67-596E-45C1-B7F1-5C2FEB07FA69}"/>
              </a:ext>
            </a:extLst>
          </p:cNvPr>
          <p:cNvSpPr/>
          <p:nvPr/>
        </p:nvSpPr>
        <p:spPr>
          <a:xfrm>
            <a:off x="8687718" y="4900052"/>
            <a:ext cx="95177" cy="9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ABAB5917-FF1B-427F-97CC-B22AE882262A}"/>
              </a:ext>
            </a:extLst>
          </p:cNvPr>
          <p:cNvSpPr/>
          <p:nvPr/>
        </p:nvSpPr>
        <p:spPr>
          <a:xfrm>
            <a:off x="8698860" y="4781289"/>
            <a:ext cx="95177" cy="9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grpSp>
        <p:nvGrpSpPr>
          <p:cNvPr id="76" name="グループ化 214">
            <a:extLst>
              <a:ext uri="{FF2B5EF4-FFF2-40B4-BE49-F238E27FC236}">
                <a16:creationId xmlns:a16="http://schemas.microsoft.com/office/drawing/2014/main" id="{D1F68241-DCFD-49C9-99F8-9E9B88255949}"/>
              </a:ext>
            </a:extLst>
          </p:cNvPr>
          <p:cNvGrpSpPr>
            <a:grpSpLocks/>
          </p:cNvGrpSpPr>
          <p:nvPr/>
        </p:nvGrpSpPr>
        <p:grpSpPr bwMode="auto">
          <a:xfrm rot="2866148">
            <a:off x="12264374" y="3442778"/>
            <a:ext cx="135865" cy="88901"/>
            <a:chOff x="-1251523" y="611557"/>
            <a:chExt cx="720083" cy="445718"/>
          </a:xfrm>
        </p:grpSpPr>
        <p:sp>
          <p:nvSpPr>
            <p:cNvPr id="77" name="正方形/長方形 76">
              <a:extLst>
                <a:ext uri="{FF2B5EF4-FFF2-40B4-BE49-F238E27FC236}">
                  <a16:creationId xmlns:a16="http://schemas.microsoft.com/office/drawing/2014/main" id="{28254C9A-581E-4DA8-A1C8-9D9392A63E0E}"/>
                </a:ext>
              </a:extLst>
            </p:cNvPr>
            <p:cNvSpPr/>
            <p:nvPr/>
          </p:nvSpPr>
          <p:spPr>
            <a:xfrm>
              <a:off x="-1251523" y="611557"/>
              <a:ext cx="720080" cy="42979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cxnSp>
          <p:nvCxnSpPr>
            <p:cNvPr id="78" name="直線コネクタ 77">
              <a:extLst>
                <a:ext uri="{FF2B5EF4-FFF2-40B4-BE49-F238E27FC236}">
                  <a16:creationId xmlns:a16="http://schemas.microsoft.com/office/drawing/2014/main" id="{C80B7B72-83AE-4AC3-90C2-AE2AF04D663B}"/>
                </a:ext>
              </a:extLst>
            </p:cNvPr>
            <p:cNvCxnSpPr/>
            <p:nvPr/>
          </p:nvCxnSpPr>
          <p:spPr>
            <a:xfrm>
              <a:off x="-1251520" y="611560"/>
              <a:ext cx="720080" cy="44571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コネクタ 78">
              <a:extLst>
                <a:ext uri="{FF2B5EF4-FFF2-40B4-BE49-F238E27FC236}">
                  <a16:creationId xmlns:a16="http://schemas.microsoft.com/office/drawing/2014/main" id="{9FD0E36A-CE70-4CB0-9660-BEB9363E4A01}"/>
                </a:ext>
              </a:extLst>
            </p:cNvPr>
            <p:cNvCxnSpPr/>
            <p:nvPr/>
          </p:nvCxnSpPr>
          <p:spPr>
            <a:xfrm flipV="1">
              <a:off x="-1242402" y="635435"/>
              <a:ext cx="710962" cy="421840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グループ化 5">
            <a:extLst>
              <a:ext uri="{FF2B5EF4-FFF2-40B4-BE49-F238E27FC236}">
                <a16:creationId xmlns:a16="http://schemas.microsoft.com/office/drawing/2014/main" id="{17700014-7976-4806-AAA9-4319F959C06B}"/>
              </a:ext>
            </a:extLst>
          </p:cNvPr>
          <p:cNvGrpSpPr>
            <a:grpSpLocks/>
          </p:cNvGrpSpPr>
          <p:nvPr/>
        </p:nvGrpSpPr>
        <p:grpSpPr bwMode="auto">
          <a:xfrm rot="2866148">
            <a:off x="12168171" y="3511074"/>
            <a:ext cx="156501" cy="103187"/>
            <a:chOff x="-1251520" y="611560"/>
            <a:chExt cx="720082" cy="445715"/>
          </a:xfrm>
        </p:grpSpPr>
        <p:sp>
          <p:nvSpPr>
            <p:cNvPr id="81" name="正方形/長方形 80">
              <a:extLst>
                <a:ext uri="{FF2B5EF4-FFF2-40B4-BE49-F238E27FC236}">
                  <a16:creationId xmlns:a16="http://schemas.microsoft.com/office/drawing/2014/main" id="{6C0F8A8D-4F37-4E2F-AF46-B714D563F9B7}"/>
                </a:ext>
              </a:extLst>
            </p:cNvPr>
            <p:cNvSpPr/>
            <p:nvPr/>
          </p:nvSpPr>
          <p:spPr>
            <a:xfrm>
              <a:off x="-1251518" y="611562"/>
              <a:ext cx="720080" cy="4320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cxnSp>
          <p:nvCxnSpPr>
            <p:cNvPr id="82" name="直線コネクタ 81">
              <a:extLst>
                <a:ext uri="{FF2B5EF4-FFF2-40B4-BE49-F238E27FC236}">
                  <a16:creationId xmlns:a16="http://schemas.microsoft.com/office/drawing/2014/main" id="{C02B8781-2E35-479F-9AB3-B92605C5EA30}"/>
                </a:ext>
              </a:extLst>
            </p:cNvPr>
            <p:cNvCxnSpPr/>
            <p:nvPr/>
          </p:nvCxnSpPr>
          <p:spPr>
            <a:xfrm>
              <a:off x="-1251520" y="611560"/>
              <a:ext cx="720080" cy="445715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コネクタ 82">
              <a:extLst>
                <a:ext uri="{FF2B5EF4-FFF2-40B4-BE49-F238E27FC236}">
                  <a16:creationId xmlns:a16="http://schemas.microsoft.com/office/drawing/2014/main" id="{308A3D57-672E-4C2C-94B0-586BBC1E0B51}"/>
                </a:ext>
              </a:extLst>
            </p:cNvPr>
            <p:cNvCxnSpPr/>
            <p:nvPr/>
          </p:nvCxnSpPr>
          <p:spPr>
            <a:xfrm flipV="1">
              <a:off x="-1235692" y="618417"/>
              <a:ext cx="704254" cy="425146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四角形: 角を丸くする 101">
            <a:extLst>
              <a:ext uri="{FF2B5EF4-FFF2-40B4-BE49-F238E27FC236}">
                <a16:creationId xmlns:a16="http://schemas.microsoft.com/office/drawing/2014/main" id="{9F7BFF65-1F06-453E-8196-DF5E4312BDAE}"/>
              </a:ext>
            </a:extLst>
          </p:cNvPr>
          <p:cNvSpPr/>
          <p:nvPr/>
        </p:nvSpPr>
        <p:spPr>
          <a:xfrm rot="788913">
            <a:off x="7381366" y="1426690"/>
            <a:ext cx="2448272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>
                <a:solidFill>
                  <a:schemeClr val="tx1"/>
                </a:solidFill>
              </a:rPr>
              <a:t>要確認</a:t>
            </a:r>
          </a:p>
        </p:txBody>
      </p:sp>
      <p:sp>
        <p:nvSpPr>
          <p:cNvPr id="103" name="四角形: 角を丸くする 102">
            <a:extLst>
              <a:ext uri="{FF2B5EF4-FFF2-40B4-BE49-F238E27FC236}">
                <a16:creationId xmlns:a16="http://schemas.microsoft.com/office/drawing/2014/main" id="{A75C25FF-6DC0-44B2-ADAD-5A01860BA9FD}"/>
              </a:ext>
            </a:extLst>
          </p:cNvPr>
          <p:cNvSpPr/>
          <p:nvPr/>
        </p:nvSpPr>
        <p:spPr>
          <a:xfrm rot="788913">
            <a:off x="9985710" y="7593350"/>
            <a:ext cx="2953486" cy="101083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b="1">
                <a:solidFill>
                  <a:schemeClr val="tx1"/>
                </a:solidFill>
              </a:rPr>
              <a:t>JEB</a:t>
            </a:r>
            <a:r>
              <a:rPr lang="ja-JP" altLang="en-US" sz="3200" b="1">
                <a:solidFill>
                  <a:schemeClr val="tx1"/>
                </a:solidFill>
              </a:rPr>
              <a:t>修正</a:t>
            </a:r>
            <a:endParaRPr kumimoji="1" lang="ja-JP" altLang="en-US" sz="3200" b="1">
              <a:solidFill>
                <a:schemeClr val="tx1"/>
              </a:solidFill>
            </a:endParaRPr>
          </a:p>
        </p:txBody>
      </p:sp>
      <p:pic>
        <p:nvPicPr>
          <p:cNvPr id="110" name="図 109">
            <a:extLst>
              <a:ext uri="{FF2B5EF4-FFF2-40B4-BE49-F238E27FC236}">
                <a16:creationId xmlns:a16="http://schemas.microsoft.com/office/drawing/2014/main" id="{601E7DE4-0B57-4A71-A2E0-D8B6E2E2DB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2446" t="14710" r="27538" b="7848"/>
          <a:stretch/>
        </p:blipFill>
        <p:spPr>
          <a:xfrm>
            <a:off x="418085" y="667321"/>
            <a:ext cx="6032703" cy="8750654"/>
          </a:xfrm>
          <a:prstGeom prst="rect">
            <a:avLst/>
          </a:prstGeom>
        </p:spPr>
      </p:pic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88EC58D9-23E7-4962-BB78-A0E1315F699A}"/>
              </a:ext>
            </a:extLst>
          </p:cNvPr>
          <p:cNvSpPr/>
          <p:nvPr/>
        </p:nvSpPr>
        <p:spPr>
          <a:xfrm>
            <a:off x="412876" y="6591594"/>
            <a:ext cx="812800" cy="1204686"/>
          </a:xfrm>
          <a:custGeom>
            <a:avLst/>
            <a:gdLst>
              <a:gd name="connsiteX0" fmla="*/ 174172 w 812800"/>
              <a:gd name="connsiteY0" fmla="*/ 1233715 h 1233715"/>
              <a:gd name="connsiteX1" fmla="*/ 275772 w 812800"/>
              <a:gd name="connsiteY1" fmla="*/ 1233715 h 1233715"/>
              <a:gd name="connsiteX2" fmla="*/ 812800 w 812800"/>
              <a:gd name="connsiteY2" fmla="*/ 740229 h 1233715"/>
              <a:gd name="connsiteX3" fmla="*/ 580572 w 812800"/>
              <a:gd name="connsiteY3" fmla="*/ 0 h 1233715"/>
              <a:gd name="connsiteX4" fmla="*/ 0 w 812800"/>
              <a:gd name="connsiteY4" fmla="*/ 217715 h 1233715"/>
              <a:gd name="connsiteX0" fmla="*/ 174172 w 812800"/>
              <a:gd name="connsiteY0" fmla="*/ 1233715 h 1233715"/>
              <a:gd name="connsiteX1" fmla="*/ 275772 w 812800"/>
              <a:gd name="connsiteY1" fmla="*/ 1233715 h 1233715"/>
              <a:gd name="connsiteX2" fmla="*/ 812800 w 812800"/>
              <a:gd name="connsiteY2" fmla="*/ 711201 h 1233715"/>
              <a:gd name="connsiteX3" fmla="*/ 580572 w 812800"/>
              <a:gd name="connsiteY3" fmla="*/ 0 h 1233715"/>
              <a:gd name="connsiteX4" fmla="*/ 0 w 812800"/>
              <a:gd name="connsiteY4" fmla="*/ 217715 h 1233715"/>
              <a:gd name="connsiteX0" fmla="*/ 174172 w 812800"/>
              <a:gd name="connsiteY0" fmla="*/ 1233715 h 1233715"/>
              <a:gd name="connsiteX1" fmla="*/ 304801 w 812800"/>
              <a:gd name="connsiteY1" fmla="*/ 1190172 h 1233715"/>
              <a:gd name="connsiteX2" fmla="*/ 812800 w 812800"/>
              <a:gd name="connsiteY2" fmla="*/ 711201 h 1233715"/>
              <a:gd name="connsiteX3" fmla="*/ 580572 w 812800"/>
              <a:gd name="connsiteY3" fmla="*/ 0 h 1233715"/>
              <a:gd name="connsiteX4" fmla="*/ 0 w 812800"/>
              <a:gd name="connsiteY4" fmla="*/ 217715 h 1233715"/>
              <a:gd name="connsiteX0" fmla="*/ 1 w 812800"/>
              <a:gd name="connsiteY0" fmla="*/ 1204686 h 1204686"/>
              <a:gd name="connsiteX1" fmla="*/ 304801 w 812800"/>
              <a:gd name="connsiteY1" fmla="*/ 1190172 h 1204686"/>
              <a:gd name="connsiteX2" fmla="*/ 812800 w 812800"/>
              <a:gd name="connsiteY2" fmla="*/ 711201 h 1204686"/>
              <a:gd name="connsiteX3" fmla="*/ 580572 w 812800"/>
              <a:gd name="connsiteY3" fmla="*/ 0 h 1204686"/>
              <a:gd name="connsiteX4" fmla="*/ 0 w 812800"/>
              <a:gd name="connsiteY4" fmla="*/ 217715 h 120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00" h="1204686">
                <a:moveTo>
                  <a:pt x="1" y="1204686"/>
                </a:moveTo>
                <a:lnTo>
                  <a:pt x="304801" y="1190172"/>
                </a:lnTo>
                <a:lnTo>
                  <a:pt x="812800" y="711201"/>
                </a:lnTo>
                <a:lnTo>
                  <a:pt x="580572" y="0"/>
                </a:lnTo>
                <a:lnTo>
                  <a:pt x="0" y="217715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リーフォーム: 図形 3">
            <a:extLst>
              <a:ext uri="{FF2B5EF4-FFF2-40B4-BE49-F238E27FC236}">
                <a16:creationId xmlns:a16="http://schemas.microsoft.com/office/drawing/2014/main" id="{8CF0E3D1-9420-4FD1-87CE-02DC05C80339}"/>
              </a:ext>
            </a:extLst>
          </p:cNvPr>
          <p:cNvSpPr/>
          <p:nvPr/>
        </p:nvSpPr>
        <p:spPr>
          <a:xfrm>
            <a:off x="412876" y="3891938"/>
            <a:ext cx="5860143" cy="4258284"/>
          </a:xfrm>
          <a:custGeom>
            <a:avLst/>
            <a:gdLst>
              <a:gd name="connsiteX0" fmla="*/ 406400 w 5834743"/>
              <a:gd name="connsiteY0" fmla="*/ 4281715 h 4281715"/>
              <a:gd name="connsiteX1" fmla="*/ 391886 w 5834743"/>
              <a:gd name="connsiteY1" fmla="*/ 3918857 h 4281715"/>
              <a:gd name="connsiteX2" fmla="*/ 493486 w 5834743"/>
              <a:gd name="connsiteY2" fmla="*/ 3788229 h 4281715"/>
              <a:gd name="connsiteX3" fmla="*/ 914400 w 5834743"/>
              <a:gd name="connsiteY3" fmla="*/ 3468915 h 4281715"/>
              <a:gd name="connsiteX4" fmla="*/ 391886 w 5834743"/>
              <a:gd name="connsiteY4" fmla="*/ 1944915 h 4281715"/>
              <a:gd name="connsiteX5" fmla="*/ 1045029 w 5834743"/>
              <a:gd name="connsiteY5" fmla="*/ 1248229 h 4281715"/>
              <a:gd name="connsiteX6" fmla="*/ 2090057 w 5834743"/>
              <a:gd name="connsiteY6" fmla="*/ 2235200 h 4281715"/>
              <a:gd name="connsiteX7" fmla="*/ 2206172 w 5834743"/>
              <a:gd name="connsiteY7" fmla="*/ 3556000 h 4281715"/>
              <a:gd name="connsiteX8" fmla="*/ 2888343 w 5834743"/>
              <a:gd name="connsiteY8" fmla="*/ 3991429 h 4281715"/>
              <a:gd name="connsiteX9" fmla="*/ 5704114 w 5834743"/>
              <a:gd name="connsiteY9" fmla="*/ 827315 h 4281715"/>
              <a:gd name="connsiteX10" fmla="*/ 5834743 w 5834743"/>
              <a:gd name="connsiteY10" fmla="*/ 508000 h 4281715"/>
              <a:gd name="connsiteX11" fmla="*/ 5718629 w 5834743"/>
              <a:gd name="connsiteY11" fmla="*/ 508000 h 4281715"/>
              <a:gd name="connsiteX12" fmla="*/ 5660572 w 5834743"/>
              <a:gd name="connsiteY12" fmla="*/ 754743 h 4281715"/>
              <a:gd name="connsiteX13" fmla="*/ 5036457 w 5834743"/>
              <a:gd name="connsiteY13" fmla="*/ 827315 h 4281715"/>
              <a:gd name="connsiteX14" fmla="*/ 5021943 w 5834743"/>
              <a:gd name="connsiteY14" fmla="*/ 0 h 4281715"/>
              <a:gd name="connsiteX15" fmla="*/ 4093029 w 5834743"/>
              <a:gd name="connsiteY15" fmla="*/ 43543 h 4281715"/>
              <a:gd name="connsiteX16" fmla="*/ 4151086 w 5834743"/>
              <a:gd name="connsiteY16" fmla="*/ 972457 h 4281715"/>
              <a:gd name="connsiteX17" fmla="*/ 4470400 w 5834743"/>
              <a:gd name="connsiteY17" fmla="*/ 1204686 h 4281715"/>
              <a:gd name="connsiteX18" fmla="*/ 4528457 w 5834743"/>
              <a:gd name="connsiteY18" fmla="*/ 1959429 h 4281715"/>
              <a:gd name="connsiteX19" fmla="*/ 3396343 w 5834743"/>
              <a:gd name="connsiteY19" fmla="*/ 2264229 h 4281715"/>
              <a:gd name="connsiteX20" fmla="*/ 2540000 w 5834743"/>
              <a:gd name="connsiteY20" fmla="*/ 1828800 h 4281715"/>
              <a:gd name="connsiteX21" fmla="*/ 2220686 w 5834743"/>
              <a:gd name="connsiteY21" fmla="*/ 2148115 h 4281715"/>
              <a:gd name="connsiteX22" fmla="*/ 1161143 w 5834743"/>
              <a:gd name="connsiteY22" fmla="*/ 1074057 h 4281715"/>
              <a:gd name="connsiteX23" fmla="*/ 1494972 w 5834743"/>
              <a:gd name="connsiteY23" fmla="*/ 711200 h 4281715"/>
              <a:gd name="connsiteX24" fmla="*/ 1349829 w 5834743"/>
              <a:gd name="connsiteY24" fmla="*/ 566057 h 4281715"/>
              <a:gd name="connsiteX25" fmla="*/ 0 w 5834743"/>
              <a:gd name="connsiteY25" fmla="*/ 1944915 h 4281715"/>
              <a:gd name="connsiteX26" fmla="*/ 0 w 5834743"/>
              <a:gd name="connsiteY26" fmla="*/ 1944915 h 4281715"/>
              <a:gd name="connsiteX0" fmla="*/ 406400 w 5834743"/>
              <a:gd name="connsiteY0" fmla="*/ 4281715 h 4281715"/>
              <a:gd name="connsiteX1" fmla="*/ 391886 w 5834743"/>
              <a:gd name="connsiteY1" fmla="*/ 3918857 h 4281715"/>
              <a:gd name="connsiteX2" fmla="*/ 493486 w 5834743"/>
              <a:gd name="connsiteY2" fmla="*/ 3788229 h 4281715"/>
              <a:gd name="connsiteX3" fmla="*/ 914400 w 5834743"/>
              <a:gd name="connsiteY3" fmla="*/ 3468915 h 4281715"/>
              <a:gd name="connsiteX4" fmla="*/ 391886 w 5834743"/>
              <a:gd name="connsiteY4" fmla="*/ 1944915 h 4281715"/>
              <a:gd name="connsiteX5" fmla="*/ 1045029 w 5834743"/>
              <a:gd name="connsiteY5" fmla="*/ 1248229 h 4281715"/>
              <a:gd name="connsiteX6" fmla="*/ 2090057 w 5834743"/>
              <a:gd name="connsiteY6" fmla="*/ 2235200 h 4281715"/>
              <a:gd name="connsiteX7" fmla="*/ 2206172 w 5834743"/>
              <a:gd name="connsiteY7" fmla="*/ 3556000 h 4281715"/>
              <a:gd name="connsiteX8" fmla="*/ 2888343 w 5834743"/>
              <a:gd name="connsiteY8" fmla="*/ 3991429 h 4281715"/>
              <a:gd name="connsiteX9" fmla="*/ 5704114 w 5834743"/>
              <a:gd name="connsiteY9" fmla="*/ 827315 h 4281715"/>
              <a:gd name="connsiteX10" fmla="*/ 5834743 w 5834743"/>
              <a:gd name="connsiteY10" fmla="*/ 508000 h 4281715"/>
              <a:gd name="connsiteX11" fmla="*/ 5718629 w 5834743"/>
              <a:gd name="connsiteY11" fmla="*/ 508000 h 4281715"/>
              <a:gd name="connsiteX12" fmla="*/ 5660572 w 5834743"/>
              <a:gd name="connsiteY12" fmla="*/ 754743 h 4281715"/>
              <a:gd name="connsiteX13" fmla="*/ 5036457 w 5834743"/>
              <a:gd name="connsiteY13" fmla="*/ 827315 h 4281715"/>
              <a:gd name="connsiteX14" fmla="*/ 5021943 w 5834743"/>
              <a:gd name="connsiteY14" fmla="*/ 0 h 4281715"/>
              <a:gd name="connsiteX15" fmla="*/ 4118429 w 5834743"/>
              <a:gd name="connsiteY15" fmla="*/ 43543 h 4281715"/>
              <a:gd name="connsiteX16" fmla="*/ 4151086 w 5834743"/>
              <a:gd name="connsiteY16" fmla="*/ 972457 h 4281715"/>
              <a:gd name="connsiteX17" fmla="*/ 4470400 w 5834743"/>
              <a:gd name="connsiteY17" fmla="*/ 1204686 h 4281715"/>
              <a:gd name="connsiteX18" fmla="*/ 4528457 w 5834743"/>
              <a:gd name="connsiteY18" fmla="*/ 1959429 h 4281715"/>
              <a:gd name="connsiteX19" fmla="*/ 3396343 w 5834743"/>
              <a:gd name="connsiteY19" fmla="*/ 2264229 h 4281715"/>
              <a:gd name="connsiteX20" fmla="*/ 2540000 w 5834743"/>
              <a:gd name="connsiteY20" fmla="*/ 1828800 h 4281715"/>
              <a:gd name="connsiteX21" fmla="*/ 2220686 w 5834743"/>
              <a:gd name="connsiteY21" fmla="*/ 2148115 h 4281715"/>
              <a:gd name="connsiteX22" fmla="*/ 1161143 w 5834743"/>
              <a:gd name="connsiteY22" fmla="*/ 1074057 h 4281715"/>
              <a:gd name="connsiteX23" fmla="*/ 1494972 w 5834743"/>
              <a:gd name="connsiteY23" fmla="*/ 711200 h 4281715"/>
              <a:gd name="connsiteX24" fmla="*/ 1349829 w 5834743"/>
              <a:gd name="connsiteY24" fmla="*/ 566057 h 4281715"/>
              <a:gd name="connsiteX25" fmla="*/ 0 w 5834743"/>
              <a:gd name="connsiteY25" fmla="*/ 1944915 h 4281715"/>
              <a:gd name="connsiteX26" fmla="*/ 0 w 5834743"/>
              <a:gd name="connsiteY26" fmla="*/ 1944915 h 4281715"/>
              <a:gd name="connsiteX0" fmla="*/ 406400 w 5834743"/>
              <a:gd name="connsiteY0" fmla="*/ 4281715 h 4281715"/>
              <a:gd name="connsiteX1" fmla="*/ 391886 w 5834743"/>
              <a:gd name="connsiteY1" fmla="*/ 3918857 h 4281715"/>
              <a:gd name="connsiteX2" fmla="*/ 493486 w 5834743"/>
              <a:gd name="connsiteY2" fmla="*/ 3788229 h 4281715"/>
              <a:gd name="connsiteX3" fmla="*/ 914400 w 5834743"/>
              <a:gd name="connsiteY3" fmla="*/ 3468915 h 4281715"/>
              <a:gd name="connsiteX4" fmla="*/ 391886 w 5834743"/>
              <a:gd name="connsiteY4" fmla="*/ 1944915 h 4281715"/>
              <a:gd name="connsiteX5" fmla="*/ 1045029 w 5834743"/>
              <a:gd name="connsiteY5" fmla="*/ 1248229 h 4281715"/>
              <a:gd name="connsiteX6" fmla="*/ 2090057 w 5834743"/>
              <a:gd name="connsiteY6" fmla="*/ 2235200 h 4281715"/>
              <a:gd name="connsiteX7" fmla="*/ 2206172 w 5834743"/>
              <a:gd name="connsiteY7" fmla="*/ 3556000 h 4281715"/>
              <a:gd name="connsiteX8" fmla="*/ 2888343 w 5834743"/>
              <a:gd name="connsiteY8" fmla="*/ 3991429 h 4281715"/>
              <a:gd name="connsiteX9" fmla="*/ 5704114 w 5834743"/>
              <a:gd name="connsiteY9" fmla="*/ 827315 h 4281715"/>
              <a:gd name="connsiteX10" fmla="*/ 5834743 w 5834743"/>
              <a:gd name="connsiteY10" fmla="*/ 508000 h 4281715"/>
              <a:gd name="connsiteX11" fmla="*/ 5718629 w 5834743"/>
              <a:gd name="connsiteY11" fmla="*/ 508000 h 4281715"/>
              <a:gd name="connsiteX12" fmla="*/ 5647872 w 5834743"/>
              <a:gd name="connsiteY12" fmla="*/ 780143 h 4281715"/>
              <a:gd name="connsiteX13" fmla="*/ 5036457 w 5834743"/>
              <a:gd name="connsiteY13" fmla="*/ 827315 h 4281715"/>
              <a:gd name="connsiteX14" fmla="*/ 5021943 w 5834743"/>
              <a:gd name="connsiteY14" fmla="*/ 0 h 4281715"/>
              <a:gd name="connsiteX15" fmla="*/ 4118429 w 5834743"/>
              <a:gd name="connsiteY15" fmla="*/ 43543 h 4281715"/>
              <a:gd name="connsiteX16" fmla="*/ 4151086 w 5834743"/>
              <a:gd name="connsiteY16" fmla="*/ 972457 h 4281715"/>
              <a:gd name="connsiteX17" fmla="*/ 4470400 w 5834743"/>
              <a:gd name="connsiteY17" fmla="*/ 1204686 h 4281715"/>
              <a:gd name="connsiteX18" fmla="*/ 4528457 w 5834743"/>
              <a:gd name="connsiteY18" fmla="*/ 1959429 h 4281715"/>
              <a:gd name="connsiteX19" fmla="*/ 3396343 w 5834743"/>
              <a:gd name="connsiteY19" fmla="*/ 2264229 h 4281715"/>
              <a:gd name="connsiteX20" fmla="*/ 2540000 w 5834743"/>
              <a:gd name="connsiteY20" fmla="*/ 1828800 h 4281715"/>
              <a:gd name="connsiteX21" fmla="*/ 2220686 w 5834743"/>
              <a:gd name="connsiteY21" fmla="*/ 2148115 h 4281715"/>
              <a:gd name="connsiteX22" fmla="*/ 1161143 w 5834743"/>
              <a:gd name="connsiteY22" fmla="*/ 1074057 h 4281715"/>
              <a:gd name="connsiteX23" fmla="*/ 1494972 w 5834743"/>
              <a:gd name="connsiteY23" fmla="*/ 711200 h 4281715"/>
              <a:gd name="connsiteX24" fmla="*/ 1349829 w 5834743"/>
              <a:gd name="connsiteY24" fmla="*/ 566057 h 4281715"/>
              <a:gd name="connsiteX25" fmla="*/ 0 w 5834743"/>
              <a:gd name="connsiteY25" fmla="*/ 1944915 h 4281715"/>
              <a:gd name="connsiteX26" fmla="*/ 0 w 5834743"/>
              <a:gd name="connsiteY26" fmla="*/ 1944915 h 4281715"/>
              <a:gd name="connsiteX0" fmla="*/ 406400 w 5860143"/>
              <a:gd name="connsiteY0" fmla="*/ 4281715 h 4281715"/>
              <a:gd name="connsiteX1" fmla="*/ 391886 w 5860143"/>
              <a:gd name="connsiteY1" fmla="*/ 3918857 h 4281715"/>
              <a:gd name="connsiteX2" fmla="*/ 493486 w 5860143"/>
              <a:gd name="connsiteY2" fmla="*/ 3788229 h 4281715"/>
              <a:gd name="connsiteX3" fmla="*/ 914400 w 5860143"/>
              <a:gd name="connsiteY3" fmla="*/ 3468915 h 4281715"/>
              <a:gd name="connsiteX4" fmla="*/ 391886 w 5860143"/>
              <a:gd name="connsiteY4" fmla="*/ 1944915 h 4281715"/>
              <a:gd name="connsiteX5" fmla="*/ 1045029 w 5860143"/>
              <a:gd name="connsiteY5" fmla="*/ 1248229 h 4281715"/>
              <a:gd name="connsiteX6" fmla="*/ 2090057 w 5860143"/>
              <a:gd name="connsiteY6" fmla="*/ 2235200 h 4281715"/>
              <a:gd name="connsiteX7" fmla="*/ 2206172 w 5860143"/>
              <a:gd name="connsiteY7" fmla="*/ 3556000 h 4281715"/>
              <a:gd name="connsiteX8" fmla="*/ 2888343 w 5860143"/>
              <a:gd name="connsiteY8" fmla="*/ 3991429 h 4281715"/>
              <a:gd name="connsiteX9" fmla="*/ 5704114 w 5860143"/>
              <a:gd name="connsiteY9" fmla="*/ 827315 h 4281715"/>
              <a:gd name="connsiteX10" fmla="*/ 5860143 w 5860143"/>
              <a:gd name="connsiteY10" fmla="*/ 533400 h 4281715"/>
              <a:gd name="connsiteX11" fmla="*/ 5718629 w 5860143"/>
              <a:gd name="connsiteY11" fmla="*/ 508000 h 4281715"/>
              <a:gd name="connsiteX12" fmla="*/ 5647872 w 5860143"/>
              <a:gd name="connsiteY12" fmla="*/ 780143 h 4281715"/>
              <a:gd name="connsiteX13" fmla="*/ 5036457 w 5860143"/>
              <a:gd name="connsiteY13" fmla="*/ 827315 h 4281715"/>
              <a:gd name="connsiteX14" fmla="*/ 5021943 w 5860143"/>
              <a:gd name="connsiteY14" fmla="*/ 0 h 4281715"/>
              <a:gd name="connsiteX15" fmla="*/ 4118429 w 5860143"/>
              <a:gd name="connsiteY15" fmla="*/ 43543 h 4281715"/>
              <a:gd name="connsiteX16" fmla="*/ 4151086 w 5860143"/>
              <a:gd name="connsiteY16" fmla="*/ 972457 h 4281715"/>
              <a:gd name="connsiteX17" fmla="*/ 4470400 w 5860143"/>
              <a:gd name="connsiteY17" fmla="*/ 1204686 h 4281715"/>
              <a:gd name="connsiteX18" fmla="*/ 4528457 w 5860143"/>
              <a:gd name="connsiteY18" fmla="*/ 1959429 h 4281715"/>
              <a:gd name="connsiteX19" fmla="*/ 3396343 w 5860143"/>
              <a:gd name="connsiteY19" fmla="*/ 2264229 h 4281715"/>
              <a:gd name="connsiteX20" fmla="*/ 2540000 w 5860143"/>
              <a:gd name="connsiteY20" fmla="*/ 1828800 h 4281715"/>
              <a:gd name="connsiteX21" fmla="*/ 2220686 w 5860143"/>
              <a:gd name="connsiteY21" fmla="*/ 2148115 h 4281715"/>
              <a:gd name="connsiteX22" fmla="*/ 1161143 w 5860143"/>
              <a:gd name="connsiteY22" fmla="*/ 1074057 h 4281715"/>
              <a:gd name="connsiteX23" fmla="*/ 1494972 w 5860143"/>
              <a:gd name="connsiteY23" fmla="*/ 711200 h 4281715"/>
              <a:gd name="connsiteX24" fmla="*/ 1349829 w 5860143"/>
              <a:gd name="connsiteY24" fmla="*/ 566057 h 4281715"/>
              <a:gd name="connsiteX25" fmla="*/ 0 w 5860143"/>
              <a:gd name="connsiteY25" fmla="*/ 1944915 h 4281715"/>
              <a:gd name="connsiteX26" fmla="*/ 0 w 5860143"/>
              <a:gd name="connsiteY26" fmla="*/ 1944915 h 4281715"/>
              <a:gd name="connsiteX0" fmla="*/ 406400 w 5860143"/>
              <a:gd name="connsiteY0" fmla="*/ 4281715 h 4281715"/>
              <a:gd name="connsiteX1" fmla="*/ 391886 w 5860143"/>
              <a:gd name="connsiteY1" fmla="*/ 3918857 h 4281715"/>
              <a:gd name="connsiteX2" fmla="*/ 493486 w 5860143"/>
              <a:gd name="connsiteY2" fmla="*/ 3788229 h 4281715"/>
              <a:gd name="connsiteX3" fmla="*/ 914400 w 5860143"/>
              <a:gd name="connsiteY3" fmla="*/ 3468915 h 4281715"/>
              <a:gd name="connsiteX4" fmla="*/ 391886 w 5860143"/>
              <a:gd name="connsiteY4" fmla="*/ 1944915 h 4281715"/>
              <a:gd name="connsiteX5" fmla="*/ 1045029 w 5860143"/>
              <a:gd name="connsiteY5" fmla="*/ 1248229 h 4281715"/>
              <a:gd name="connsiteX6" fmla="*/ 2090057 w 5860143"/>
              <a:gd name="connsiteY6" fmla="*/ 2235200 h 4281715"/>
              <a:gd name="connsiteX7" fmla="*/ 2206172 w 5860143"/>
              <a:gd name="connsiteY7" fmla="*/ 3556000 h 4281715"/>
              <a:gd name="connsiteX8" fmla="*/ 2888343 w 5860143"/>
              <a:gd name="connsiteY8" fmla="*/ 3991429 h 4281715"/>
              <a:gd name="connsiteX9" fmla="*/ 5704114 w 5860143"/>
              <a:gd name="connsiteY9" fmla="*/ 827315 h 4281715"/>
              <a:gd name="connsiteX10" fmla="*/ 5860143 w 5860143"/>
              <a:gd name="connsiteY10" fmla="*/ 533400 h 4281715"/>
              <a:gd name="connsiteX11" fmla="*/ 5744029 w 5860143"/>
              <a:gd name="connsiteY11" fmla="*/ 533400 h 4281715"/>
              <a:gd name="connsiteX12" fmla="*/ 5647872 w 5860143"/>
              <a:gd name="connsiteY12" fmla="*/ 780143 h 4281715"/>
              <a:gd name="connsiteX13" fmla="*/ 5036457 w 5860143"/>
              <a:gd name="connsiteY13" fmla="*/ 827315 h 4281715"/>
              <a:gd name="connsiteX14" fmla="*/ 5021943 w 5860143"/>
              <a:gd name="connsiteY14" fmla="*/ 0 h 4281715"/>
              <a:gd name="connsiteX15" fmla="*/ 4118429 w 5860143"/>
              <a:gd name="connsiteY15" fmla="*/ 43543 h 4281715"/>
              <a:gd name="connsiteX16" fmla="*/ 4151086 w 5860143"/>
              <a:gd name="connsiteY16" fmla="*/ 972457 h 4281715"/>
              <a:gd name="connsiteX17" fmla="*/ 4470400 w 5860143"/>
              <a:gd name="connsiteY17" fmla="*/ 1204686 h 4281715"/>
              <a:gd name="connsiteX18" fmla="*/ 4528457 w 5860143"/>
              <a:gd name="connsiteY18" fmla="*/ 1959429 h 4281715"/>
              <a:gd name="connsiteX19" fmla="*/ 3396343 w 5860143"/>
              <a:gd name="connsiteY19" fmla="*/ 2264229 h 4281715"/>
              <a:gd name="connsiteX20" fmla="*/ 2540000 w 5860143"/>
              <a:gd name="connsiteY20" fmla="*/ 1828800 h 4281715"/>
              <a:gd name="connsiteX21" fmla="*/ 2220686 w 5860143"/>
              <a:gd name="connsiteY21" fmla="*/ 2148115 h 4281715"/>
              <a:gd name="connsiteX22" fmla="*/ 1161143 w 5860143"/>
              <a:gd name="connsiteY22" fmla="*/ 1074057 h 4281715"/>
              <a:gd name="connsiteX23" fmla="*/ 1494972 w 5860143"/>
              <a:gd name="connsiteY23" fmla="*/ 711200 h 4281715"/>
              <a:gd name="connsiteX24" fmla="*/ 1349829 w 5860143"/>
              <a:gd name="connsiteY24" fmla="*/ 566057 h 4281715"/>
              <a:gd name="connsiteX25" fmla="*/ 0 w 5860143"/>
              <a:gd name="connsiteY25" fmla="*/ 1944915 h 4281715"/>
              <a:gd name="connsiteX26" fmla="*/ 0 w 5860143"/>
              <a:gd name="connsiteY26" fmla="*/ 1944915 h 4281715"/>
              <a:gd name="connsiteX0" fmla="*/ 406400 w 5860143"/>
              <a:gd name="connsiteY0" fmla="*/ 4281715 h 4281715"/>
              <a:gd name="connsiteX1" fmla="*/ 391886 w 5860143"/>
              <a:gd name="connsiteY1" fmla="*/ 3918857 h 4281715"/>
              <a:gd name="connsiteX2" fmla="*/ 493486 w 5860143"/>
              <a:gd name="connsiteY2" fmla="*/ 3788229 h 4281715"/>
              <a:gd name="connsiteX3" fmla="*/ 914400 w 5860143"/>
              <a:gd name="connsiteY3" fmla="*/ 3468915 h 4281715"/>
              <a:gd name="connsiteX4" fmla="*/ 391886 w 5860143"/>
              <a:gd name="connsiteY4" fmla="*/ 1944915 h 4281715"/>
              <a:gd name="connsiteX5" fmla="*/ 1045029 w 5860143"/>
              <a:gd name="connsiteY5" fmla="*/ 1248229 h 4281715"/>
              <a:gd name="connsiteX6" fmla="*/ 2090057 w 5860143"/>
              <a:gd name="connsiteY6" fmla="*/ 2235200 h 4281715"/>
              <a:gd name="connsiteX7" fmla="*/ 2206172 w 5860143"/>
              <a:gd name="connsiteY7" fmla="*/ 3556000 h 4281715"/>
              <a:gd name="connsiteX8" fmla="*/ 2926443 w 5860143"/>
              <a:gd name="connsiteY8" fmla="*/ 3953329 h 4281715"/>
              <a:gd name="connsiteX9" fmla="*/ 5704114 w 5860143"/>
              <a:gd name="connsiteY9" fmla="*/ 827315 h 4281715"/>
              <a:gd name="connsiteX10" fmla="*/ 5860143 w 5860143"/>
              <a:gd name="connsiteY10" fmla="*/ 533400 h 4281715"/>
              <a:gd name="connsiteX11" fmla="*/ 5744029 w 5860143"/>
              <a:gd name="connsiteY11" fmla="*/ 533400 h 4281715"/>
              <a:gd name="connsiteX12" fmla="*/ 5647872 w 5860143"/>
              <a:gd name="connsiteY12" fmla="*/ 780143 h 4281715"/>
              <a:gd name="connsiteX13" fmla="*/ 5036457 w 5860143"/>
              <a:gd name="connsiteY13" fmla="*/ 827315 h 4281715"/>
              <a:gd name="connsiteX14" fmla="*/ 5021943 w 5860143"/>
              <a:gd name="connsiteY14" fmla="*/ 0 h 4281715"/>
              <a:gd name="connsiteX15" fmla="*/ 4118429 w 5860143"/>
              <a:gd name="connsiteY15" fmla="*/ 43543 h 4281715"/>
              <a:gd name="connsiteX16" fmla="*/ 4151086 w 5860143"/>
              <a:gd name="connsiteY16" fmla="*/ 972457 h 4281715"/>
              <a:gd name="connsiteX17" fmla="*/ 4470400 w 5860143"/>
              <a:gd name="connsiteY17" fmla="*/ 1204686 h 4281715"/>
              <a:gd name="connsiteX18" fmla="*/ 4528457 w 5860143"/>
              <a:gd name="connsiteY18" fmla="*/ 1959429 h 4281715"/>
              <a:gd name="connsiteX19" fmla="*/ 3396343 w 5860143"/>
              <a:gd name="connsiteY19" fmla="*/ 2264229 h 4281715"/>
              <a:gd name="connsiteX20" fmla="*/ 2540000 w 5860143"/>
              <a:gd name="connsiteY20" fmla="*/ 1828800 h 4281715"/>
              <a:gd name="connsiteX21" fmla="*/ 2220686 w 5860143"/>
              <a:gd name="connsiteY21" fmla="*/ 2148115 h 4281715"/>
              <a:gd name="connsiteX22" fmla="*/ 1161143 w 5860143"/>
              <a:gd name="connsiteY22" fmla="*/ 1074057 h 4281715"/>
              <a:gd name="connsiteX23" fmla="*/ 1494972 w 5860143"/>
              <a:gd name="connsiteY23" fmla="*/ 711200 h 4281715"/>
              <a:gd name="connsiteX24" fmla="*/ 1349829 w 5860143"/>
              <a:gd name="connsiteY24" fmla="*/ 566057 h 4281715"/>
              <a:gd name="connsiteX25" fmla="*/ 0 w 5860143"/>
              <a:gd name="connsiteY25" fmla="*/ 1944915 h 4281715"/>
              <a:gd name="connsiteX26" fmla="*/ 0 w 5860143"/>
              <a:gd name="connsiteY26" fmla="*/ 1944915 h 4281715"/>
              <a:gd name="connsiteX0" fmla="*/ 406400 w 5860143"/>
              <a:gd name="connsiteY0" fmla="*/ 4281715 h 4281715"/>
              <a:gd name="connsiteX1" fmla="*/ 391886 w 5860143"/>
              <a:gd name="connsiteY1" fmla="*/ 3918857 h 4281715"/>
              <a:gd name="connsiteX2" fmla="*/ 493486 w 5860143"/>
              <a:gd name="connsiteY2" fmla="*/ 3788229 h 4281715"/>
              <a:gd name="connsiteX3" fmla="*/ 914400 w 5860143"/>
              <a:gd name="connsiteY3" fmla="*/ 3468915 h 4281715"/>
              <a:gd name="connsiteX4" fmla="*/ 379186 w 5860143"/>
              <a:gd name="connsiteY4" fmla="*/ 1906815 h 4281715"/>
              <a:gd name="connsiteX5" fmla="*/ 1045029 w 5860143"/>
              <a:gd name="connsiteY5" fmla="*/ 1248229 h 4281715"/>
              <a:gd name="connsiteX6" fmla="*/ 2090057 w 5860143"/>
              <a:gd name="connsiteY6" fmla="*/ 2235200 h 4281715"/>
              <a:gd name="connsiteX7" fmla="*/ 2206172 w 5860143"/>
              <a:gd name="connsiteY7" fmla="*/ 3556000 h 4281715"/>
              <a:gd name="connsiteX8" fmla="*/ 2926443 w 5860143"/>
              <a:gd name="connsiteY8" fmla="*/ 3953329 h 4281715"/>
              <a:gd name="connsiteX9" fmla="*/ 5704114 w 5860143"/>
              <a:gd name="connsiteY9" fmla="*/ 827315 h 4281715"/>
              <a:gd name="connsiteX10" fmla="*/ 5860143 w 5860143"/>
              <a:gd name="connsiteY10" fmla="*/ 533400 h 4281715"/>
              <a:gd name="connsiteX11" fmla="*/ 5744029 w 5860143"/>
              <a:gd name="connsiteY11" fmla="*/ 533400 h 4281715"/>
              <a:gd name="connsiteX12" fmla="*/ 5647872 w 5860143"/>
              <a:gd name="connsiteY12" fmla="*/ 780143 h 4281715"/>
              <a:gd name="connsiteX13" fmla="*/ 5036457 w 5860143"/>
              <a:gd name="connsiteY13" fmla="*/ 827315 h 4281715"/>
              <a:gd name="connsiteX14" fmla="*/ 5021943 w 5860143"/>
              <a:gd name="connsiteY14" fmla="*/ 0 h 4281715"/>
              <a:gd name="connsiteX15" fmla="*/ 4118429 w 5860143"/>
              <a:gd name="connsiteY15" fmla="*/ 43543 h 4281715"/>
              <a:gd name="connsiteX16" fmla="*/ 4151086 w 5860143"/>
              <a:gd name="connsiteY16" fmla="*/ 972457 h 4281715"/>
              <a:gd name="connsiteX17" fmla="*/ 4470400 w 5860143"/>
              <a:gd name="connsiteY17" fmla="*/ 1204686 h 4281715"/>
              <a:gd name="connsiteX18" fmla="*/ 4528457 w 5860143"/>
              <a:gd name="connsiteY18" fmla="*/ 1959429 h 4281715"/>
              <a:gd name="connsiteX19" fmla="*/ 3396343 w 5860143"/>
              <a:gd name="connsiteY19" fmla="*/ 2264229 h 4281715"/>
              <a:gd name="connsiteX20" fmla="*/ 2540000 w 5860143"/>
              <a:gd name="connsiteY20" fmla="*/ 1828800 h 4281715"/>
              <a:gd name="connsiteX21" fmla="*/ 2220686 w 5860143"/>
              <a:gd name="connsiteY21" fmla="*/ 2148115 h 4281715"/>
              <a:gd name="connsiteX22" fmla="*/ 1161143 w 5860143"/>
              <a:gd name="connsiteY22" fmla="*/ 1074057 h 4281715"/>
              <a:gd name="connsiteX23" fmla="*/ 1494972 w 5860143"/>
              <a:gd name="connsiteY23" fmla="*/ 711200 h 4281715"/>
              <a:gd name="connsiteX24" fmla="*/ 1349829 w 5860143"/>
              <a:gd name="connsiteY24" fmla="*/ 566057 h 4281715"/>
              <a:gd name="connsiteX25" fmla="*/ 0 w 5860143"/>
              <a:gd name="connsiteY25" fmla="*/ 1944915 h 4281715"/>
              <a:gd name="connsiteX26" fmla="*/ 0 w 5860143"/>
              <a:gd name="connsiteY26" fmla="*/ 1944915 h 4281715"/>
              <a:gd name="connsiteX0" fmla="*/ 406400 w 5860143"/>
              <a:gd name="connsiteY0" fmla="*/ 4281715 h 4281715"/>
              <a:gd name="connsiteX1" fmla="*/ 391886 w 5860143"/>
              <a:gd name="connsiteY1" fmla="*/ 3918857 h 4281715"/>
              <a:gd name="connsiteX2" fmla="*/ 493486 w 5860143"/>
              <a:gd name="connsiteY2" fmla="*/ 3788229 h 4281715"/>
              <a:gd name="connsiteX3" fmla="*/ 914400 w 5860143"/>
              <a:gd name="connsiteY3" fmla="*/ 3468915 h 4281715"/>
              <a:gd name="connsiteX4" fmla="*/ 379186 w 5860143"/>
              <a:gd name="connsiteY4" fmla="*/ 1906815 h 4281715"/>
              <a:gd name="connsiteX5" fmla="*/ 1057729 w 5860143"/>
              <a:gd name="connsiteY5" fmla="*/ 1184729 h 4281715"/>
              <a:gd name="connsiteX6" fmla="*/ 2090057 w 5860143"/>
              <a:gd name="connsiteY6" fmla="*/ 2235200 h 4281715"/>
              <a:gd name="connsiteX7" fmla="*/ 2206172 w 5860143"/>
              <a:gd name="connsiteY7" fmla="*/ 3556000 h 4281715"/>
              <a:gd name="connsiteX8" fmla="*/ 2926443 w 5860143"/>
              <a:gd name="connsiteY8" fmla="*/ 3953329 h 4281715"/>
              <a:gd name="connsiteX9" fmla="*/ 5704114 w 5860143"/>
              <a:gd name="connsiteY9" fmla="*/ 827315 h 4281715"/>
              <a:gd name="connsiteX10" fmla="*/ 5860143 w 5860143"/>
              <a:gd name="connsiteY10" fmla="*/ 533400 h 4281715"/>
              <a:gd name="connsiteX11" fmla="*/ 5744029 w 5860143"/>
              <a:gd name="connsiteY11" fmla="*/ 533400 h 4281715"/>
              <a:gd name="connsiteX12" fmla="*/ 5647872 w 5860143"/>
              <a:gd name="connsiteY12" fmla="*/ 780143 h 4281715"/>
              <a:gd name="connsiteX13" fmla="*/ 5036457 w 5860143"/>
              <a:gd name="connsiteY13" fmla="*/ 827315 h 4281715"/>
              <a:gd name="connsiteX14" fmla="*/ 5021943 w 5860143"/>
              <a:gd name="connsiteY14" fmla="*/ 0 h 4281715"/>
              <a:gd name="connsiteX15" fmla="*/ 4118429 w 5860143"/>
              <a:gd name="connsiteY15" fmla="*/ 43543 h 4281715"/>
              <a:gd name="connsiteX16" fmla="*/ 4151086 w 5860143"/>
              <a:gd name="connsiteY16" fmla="*/ 972457 h 4281715"/>
              <a:gd name="connsiteX17" fmla="*/ 4470400 w 5860143"/>
              <a:gd name="connsiteY17" fmla="*/ 1204686 h 4281715"/>
              <a:gd name="connsiteX18" fmla="*/ 4528457 w 5860143"/>
              <a:gd name="connsiteY18" fmla="*/ 1959429 h 4281715"/>
              <a:gd name="connsiteX19" fmla="*/ 3396343 w 5860143"/>
              <a:gd name="connsiteY19" fmla="*/ 2264229 h 4281715"/>
              <a:gd name="connsiteX20" fmla="*/ 2540000 w 5860143"/>
              <a:gd name="connsiteY20" fmla="*/ 1828800 h 4281715"/>
              <a:gd name="connsiteX21" fmla="*/ 2220686 w 5860143"/>
              <a:gd name="connsiteY21" fmla="*/ 2148115 h 4281715"/>
              <a:gd name="connsiteX22" fmla="*/ 1161143 w 5860143"/>
              <a:gd name="connsiteY22" fmla="*/ 1074057 h 4281715"/>
              <a:gd name="connsiteX23" fmla="*/ 1494972 w 5860143"/>
              <a:gd name="connsiteY23" fmla="*/ 711200 h 4281715"/>
              <a:gd name="connsiteX24" fmla="*/ 1349829 w 5860143"/>
              <a:gd name="connsiteY24" fmla="*/ 566057 h 4281715"/>
              <a:gd name="connsiteX25" fmla="*/ 0 w 5860143"/>
              <a:gd name="connsiteY25" fmla="*/ 1944915 h 4281715"/>
              <a:gd name="connsiteX26" fmla="*/ 0 w 5860143"/>
              <a:gd name="connsiteY26" fmla="*/ 1944915 h 4281715"/>
              <a:gd name="connsiteX0" fmla="*/ 406400 w 5860143"/>
              <a:gd name="connsiteY0" fmla="*/ 4281715 h 4281715"/>
              <a:gd name="connsiteX1" fmla="*/ 391886 w 5860143"/>
              <a:gd name="connsiteY1" fmla="*/ 3918857 h 4281715"/>
              <a:gd name="connsiteX2" fmla="*/ 493486 w 5860143"/>
              <a:gd name="connsiteY2" fmla="*/ 3788229 h 4281715"/>
              <a:gd name="connsiteX3" fmla="*/ 914400 w 5860143"/>
              <a:gd name="connsiteY3" fmla="*/ 3468915 h 4281715"/>
              <a:gd name="connsiteX4" fmla="*/ 379186 w 5860143"/>
              <a:gd name="connsiteY4" fmla="*/ 1906815 h 4281715"/>
              <a:gd name="connsiteX5" fmla="*/ 1057729 w 5860143"/>
              <a:gd name="connsiteY5" fmla="*/ 1184729 h 4281715"/>
              <a:gd name="connsiteX6" fmla="*/ 2090057 w 5860143"/>
              <a:gd name="connsiteY6" fmla="*/ 2235200 h 4281715"/>
              <a:gd name="connsiteX7" fmla="*/ 2206172 w 5860143"/>
              <a:gd name="connsiteY7" fmla="*/ 3556000 h 4281715"/>
              <a:gd name="connsiteX8" fmla="*/ 2926443 w 5860143"/>
              <a:gd name="connsiteY8" fmla="*/ 3953329 h 4281715"/>
              <a:gd name="connsiteX9" fmla="*/ 5704114 w 5860143"/>
              <a:gd name="connsiteY9" fmla="*/ 827315 h 4281715"/>
              <a:gd name="connsiteX10" fmla="*/ 5860143 w 5860143"/>
              <a:gd name="connsiteY10" fmla="*/ 533400 h 4281715"/>
              <a:gd name="connsiteX11" fmla="*/ 5744029 w 5860143"/>
              <a:gd name="connsiteY11" fmla="*/ 533400 h 4281715"/>
              <a:gd name="connsiteX12" fmla="*/ 5647872 w 5860143"/>
              <a:gd name="connsiteY12" fmla="*/ 780143 h 4281715"/>
              <a:gd name="connsiteX13" fmla="*/ 5036457 w 5860143"/>
              <a:gd name="connsiteY13" fmla="*/ 827315 h 4281715"/>
              <a:gd name="connsiteX14" fmla="*/ 5021943 w 5860143"/>
              <a:gd name="connsiteY14" fmla="*/ 0 h 4281715"/>
              <a:gd name="connsiteX15" fmla="*/ 4118429 w 5860143"/>
              <a:gd name="connsiteY15" fmla="*/ 43543 h 4281715"/>
              <a:gd name="connsiteX16" fmla="*/ 4151086 w 5860143"/>
              <a:gd name="connsiteY16" fmla="*/ 972457 h 4281715"/>
              <a:gd name="connsiteX17" fmla="*/ 4470400 w 5860143"/>
              <a:gd name="connsiteY17" fmla="*/ 1204686 h 4281715"/>
              <a:gd name="connsiteX18" fmla="*/ 4528457 w 5860143"/>
              <a:gd name="connsiteY18" fmla="*/ 1959429 h 4281715"/>
              <a:gd name="connsiteX19" fmla="*/ 3396343 w 5860143"/>
              <a:gd name="connsiteY19" fmla="*/ 2264229 h 4281715"/>
              <a:gd name="connsiteX20" fmla="*/ 2540000 w 5860143"/>
              <a:gd name="connsiteY20" fmla="*/ 1828800 h 4281715"/>
              <a:gd name="connsiteX21" fmla="*/ 2220686 w 5860143"/>
              <a:gd name="connsiteY21" fmla="*/ 2148115 h 4281715"/>
              <a:gd name="connsiteX22" fmla="*/ 1161143 w 5860143"/>
              <a:gd name="connsiteY22" fmla="*/ 1074057 h 4281715"/>
              <a:gd name="connsiteX23" fmla="*/ 1494972 w 5860143"/>
              <a:gd name="connsiteY23" fmla="*/ 711200 h 4281715"/>
              <a:gd name="connsiteX24" fmla="*/ 1349829 w 5860143"/>
              <a:gd name="connsiteY24" fmla="*/ 566057 h 4281715"/>
              <a:gd name="connsiteX25" fmla="*/ 0 w 5860143"/>
              <a:gd name="connsiteY25" fmla="*/ 1944915 h 4281715"/>
              <a:gd name="connsiteX26" fmla="*/ 0 w 5860143"/>
              <a:gd name="connsiteY26" fmla="*/ 1944915 h 4281715"/>
              <a:gd name="connsiteX0" fmla="*/ 406400 w 5860143"/>
              <a:gd name="connsiteY0" fmla="*/ 4281715 h 4281715"/>
              <a:gd name="connsiteX1" fmla="*/ 391886 w 5860143"/>
              <a:gd name="connsiteY1" fmla="*/ 3918857 h 4281715"/>
              <a:gd name="connsiteX2" fmla="*/ 493486 w 5860143"/>
              <a:gd name="connsiteY2" fmla="*/ 3788229 h 4281715"/>
              <a:gd name="connsiteX3" fmla="*/ 914400 w 5860143"/>
              <a:gd name="connsiteY3" fmla="*/ 3468915 h 4281715"/>
              <a:gd name="connsiteX4" fmla="*/ 379186 w 5860143"/>
              <a:gd name="connsiteY4" fmla="*/ 1906815 h 4281715"/>
              <a:gd name="connsiteX5" fmla="*/ 1057729 w 5860143"/>
              <a:gd name="connsiteY5" fmla="*/ 1184729 h 4281715"/>
              <a:gd name="connsiteX6" fmla="*/ 2090057 w 5860143"/>
              <a:gd name="connsiteY6" fmla="*/ 2247900 h 4281715"/>
              <a:gd name="connsiteX7" fmla="*/ 2206172 w 5860143"/>
              <a:gd name="connsiteY7" fmla="*/ 3556000 h 4281715"/>
              <a:gd name="connsiteX8" fmla="*/ 2926443 w 5860143"/>
              <a:gd name="connsiteY8" fmla="*/ 3953329 h 4281715"/>
              <a:gd name="connsiteX9" fmla="*/ 5704114 w 5860143"/>
              <a:gd name="connsiteY9" fmla="*/ 827315 h 4281715"/>
              <a:gd name="connsiteX10" fmla="*/ 5860143 w 5860143"/>
              <a:gd name="connsiteY10" fmla="*/ 533400 h 4281715"/>
              <a:gd name="connsiteX11" fmla="*/ 5744029 w 5860143"/>
              <a:gd name="connsiteY11" fmla="*/ 533400 h 4281715"/>
              <a:gd name="connsiteX12" fmla="*/ 5647872 w 5860143"/>
              <a:gd name="connsiteY12" fmla="*/ 780143 h 4281715"/>
              <a:gd name="connsiteX13" fmla="*/ 5036457 w 5860143"/>
              <a:gd name="connsiteY13" fmla="*/ 827315 h 4281715"/>
              <a:gd name="connsiteX14" fmla="*/ 5021943 w 5860143"/>
              <a:gd name="connsiteY14" fmla="*/ 0 h 4281715"/>
              <a:gd name="connsiteX15" fmla="*/ 4118429 w 5860143"/>
              <a:gd name="connsiteY15" fmla="*/ 43543 h 4281715"/>
              <a:gd name="connsiteX16" fmla="*/ 4151086 w 5860143"/>
              <a:gd name="connsiteY16" fmla="*/ 972457 h 4281715"/>
              <a:gd name="connsiteX17" fmla="*/ 4470400 w 5860143"/>
              <a:gd name="connsiteY17" fmla="*/ 1204686 h 4281715"/>
              <a:gd name="connsiteX18" fmla="*/ 4528457 w 5860143"/>
              <a:gd name="connsiteY18" fmla="*/ 1959429 h 4281715"/>
              <a:gd name="connsiteX19" fmla="*/ 3396343 w 5860143"/>
              <a:gd name="connsiteY19" fmla="*/ 2264229 h 4281715"/>
              <a:gd name="connsiteX20" fmla="*/ 2540000 w 5860143"/>
              <a:gd name="connsiteY20" fmla="*/ 1828800 h 4281715"/>
              <a:gd name="connsiteX21" fmla="*/ 2220686 w 5860143"/>
              <a:gd name="connsiteY21" fmla="*/ 2148115 h 4281715"/>
              <a:gd name="connsiteX22" fmla="*/ 1161143 w 5860143"/>
              <a:gd name="connsiteY22" fmla="*/ 1074057 h 4281715"/>
              <a:gd name="connsiteX23" fmla="*/ 1494972 w 5860143"/>
              <a:gd name="connsiteY23" fmla="*/ 711200 h 4281715"/>
              <a:gd name="connsiteX24" fmla="*/ 1349829 w 5860143"/>
              <a:gd name="connsiteY24" fmla="*/ 566057 h 4281715"/>
              <a:gd name="connsiteX25" fmla="*/ 0 w 5860143"/>
              <a:gd name="connsiteY25" fmla="*/ 1944915 h 4281715"/>
              <a:gd name="connsiteX26" fmla="*/ 0 w 5860143"/>
              <a:gd name="connsiteY26" fmla="*/ 1944915 h 4281715"/>
              <a:gd name="connsiteX0" fmla="*/ 406400 w 5860143"/>
              <a:gd name="connsiteY0" fmla="*/ 4281715 h 4281715"/>
              <a:gd name="connsiteX1" fmla="*/ 391886 w 5860143"/>
              <a:gd name="connsiteY1" fmla="*/ 3918857 h 4281715"/>
              <a:gd name="connsiteX2" fmla="*/ 493486 w 5860143"/>
              <a:gd name="connsiteY2" fmla="*/ 3788229 h 4281715"/>
              <a:gd name="connsiteX3" fmla="*/ 914400 w 5860143"/>
              <a:gd name="connsiteY3" fmla="*/ 3468915 h 4281715"/>
              <a:gd name="connsiteX4" fmla="*/ 379186 w 5860143"/>
              <a:gd name="connsiteY4" fmla="*/ 1906815 h 4281715"/>
              <a:gd name="connsiteX5" fmla="*/ 1057729 w 5860143"/>
              <a:gd name="connsiteY5" fmla="*/ 1184729 h 4281715"/>
              <a:gd name="connsiteX6" fmla="*/ 2090057 w 5860143"/>
              <a:gd name="connsiteY6" fmla="*/ 2247900 h 4281715"/>
              <a:gd name="connsiteX7" fmla="*/ 2206172 w 5860143"/>
              <a:gd name="connsiteY7" fmla="*/ 3556000 h 4281715"/>
              <a:gd name="connsiteX8" fmla="*/ 2926443 w 5860143"/>
              <a:gd name="connsiteY8" fmla="*/ 3953329 h 4281715"/>
              <a:gd name="connsiteX9" fmla="*/ 5704114 w 5860143"/>
              <a:gd name="connsiteY9" fmla="*/ 827315 h 4281715"/>
              <a:gd name="connsiteX10" fmla="*/ 5860143 w 5860143"/>
              <a:gd name="connsiteY10" fmla="*/ 533400 h 4281715"/>
              <a:gd name="connsiteX11" fmla="*/ 5744029 w 5860143"/>
              <a:gd name="connsiteY11" fmla="*/ 533400 h 4281715"/>
              <a:gd name="connsiteX12" fmla="*/ 5647872 w 5860143"/>
              <a:gd name="connsiteY12" fmla="*/ 780143 h 4281715"/>
              <a:gd name="connsiteX13" fmla="*/ 5036457 w 5860143"/>
              <a:gd name="connsiteY13" fmla="*/ 827315 h 4281715"/>
              <a:gd name="connsiteX14" fmla="*/ 5021943 w 5860143"/>
              <a:gd name="connsiteY14" fmla="*/ 0 h 4281715"/>
              <a:gd name="connsiteX15" fmla="*/ 4118429 w 5860143"/>
              <a:gd name="connsiteY15" fmla="*/ 43543 h 4281715"/>
              <a:gd name="connsiteX16" fmla="*/ 4151086 w 5860143"/>
              <a:gd name="connsiteY16" fmla="*/ 972457 h 4281715"/>
              <a:gd name="connsiteX17" fmla="*/ 4470400 w 5860143"/>
              <a:gd name="connsiteY17" fmla="*/ 1204686 h 4281715"/>
              <a:gd name="connsiteX18" fmla="*/ 4528457 w 5860143"/>
              <a:gd name="connsiteY18" fmla="*/ 1959429 h 4281715"/>
              <a:gd name="connsiteX19" fmla="*/ 3396343 w 5860143"/>
              <a:gd name="connsiteY19" fmla="*/ 2264229 h 4281715"/>
              <a:gd name="connsiteX20" fmla="*/ 2540000 w 5860143"/>
              <a:gd name="connsiteY20" fmla="*/ 1828800 h 4281715"/>
              <a:gd name="connsiteX21" fmla="*/ 2220686 w 5860143"/>
              <a:gd name="connsiteY21" fmla="*/ 2148115 h 4281715"/>
              <a:gd name="connsiteX22" fmla="*/ 1161143 w 5860143"/>
              <a:gd name="connsiteY22" fmla="*/ 1074057 h 4281715"/>
              <a:gd name="connsiteX23" fmla="*/ 1494972 w 5860143"/>
              <a:gd name="connsiteY23" fmla="*/ 711200 h 4281715"/>
              <a:gd name="connsiteX24" fmla="*/ 1349829 w 5860143"/>
              <a:gd name="connsiteY24" fmla="*/ 566057 h 4281715"/>
              <a:gd name="connsiteX25" fmla="*/ 0 w 5860143"/>
              <a:gd name="connsiteY25" fmla="*/ 1944915 h 4281715"/>
              <a:gd name="connsiteX26" fmla="*/ 0 w 5860143"/>
              <a:gd name="connsiteY26" fmla="*/ 1944915 h 4281715"/>
              <a:gd name="connsiteX0" fmla="*/ 406400 w 5860143"/>
              <a:gd name="connsiteY0" fmla="*/ 4281715 h 4320460"/>
              <a:gd name="connsiteX1" fmla="*/ 405420 w 5860143"/>
              <a:gd name="connsiteY1" fmla="*/ 4296505 h 4320460"/>
              <a:gd name="connsiteX2" fmla="*/ 391886 w 5860143"/>
              <a:gd name="connsiteY2" fmla="*/ 3918857 h 4320460"/>
              <a:gd name="connsiteX3" fmla="*/ 493486 w 5860143"/>
              <a:gd name="connsiteY3" fmla="*/ 3788229 h 4320460"/>
              <a:gd name="connsiteX4" fmla="*/ 914400 w 5860143"/>
              <a:gd name="connsiteY4" fmla="*/ 3468915 h 4320460"/>
              <a:gd name="connsiteX5" fmla="*/ 379186 w 5860143"/>
              <a:gd name="connsiteY5" fmla="*/ 1906815 h 4320460"/>
              <a:gd name="connsiteX6" fmla="*/ 1057729 w 5860143"/>
              <a:gd name="connsiteY6" fmla="*/ 1184729 h 4320460"/>
              <a:gd name="connsiteX7" fmla="*/ 2090057 w 5860143"/>
              <a:gd name="connsiteY7" fmla="*/ 2247900 h 4320460"/>
              <a:gd name="connsiteX8" fmla="*/ 2206172 w 5860143"/>
              <a:gd name="connsiteY8" fmla="*/ 3556000 h 4320460"/>
              <a:gd name="connsiteX9" fmla="*/ 2926443 w 5860143"/>
              <a:gd name="connsiteY9" fmla="*/ 3953329 h 4320460"/>
              <a:gd name="connsiteX10" fmla="*/ 5704114 w 5860143"/>
              <a:gd name="connsiteY10" fmla="*/ 827315 h 4320460"/>
              <a:gd name="connsiteX11" fmla="*/ 5860143 w 5860143"/>
              <a:gd name="connsiteY11" fmla="*/ 533400 h 4320460"/>
              <a:gd name="connsiteX12" fmla="*/ 5744029 w 5860143"/>
              <a:gd name="connsiteY12" fmla="*/ 533400 h 4320460"/>
              <a:gd name="connsiteX13" fmla="*/ 5647872 w 5860143"/>
              <a:gd name="connsiteY13" fmla="*/ 780143 h 4320460"/>
              <a:gd name="connsiteX14" fmla="*/ 5036457 w 5860143"/>
              <a:gd name="connsiteY14" fmla="*/ 827315 h 4320460"/>
              <a:gd name="connsiteX15" fmla="*/ 5021943 w 5860143"/>
              <a:gd name="connsiteY15" fmla="*/ 0 h 4320460"/>
              <a:gd name="connsiteX16" fmla="*/ 4118429 w 5860143"/>
              <a:gd name="connsiteY16" fmla="*/ 43543 h 4320460"/>
              <a:gd name="connsiteX17" fmla="*/ 4151086 w 5860143"/>
              <a:gd name="connsiteY17" fmla="*/ 972457 h 4320460"/>
              <a:gd name="connsiteX18" fmla="*/ 4470400 w 5860143"/>
              <a:gd name="connsiteY18" fmla="*/ 1204686 h 4320460"/>
              <a:gd name="connsiteX19" fmla="*/ 4528457 w 5860143"/>
              <a:gd name="connsiteY19" fmla="*/ 1959429 h 4320460"/>
              <a:gd name="connsiteX20" fmla="*/ 3396343 w 5860143"/>
              <a:gd name="connsiteY20" fmla="*/ 2264229 h 4320460"/>
              <a:gd name="connsiteX21" fmla="*/ 2540000 w 5860143"/>
              <a:gd name="connsiteY21" fmla="*/ 1828800 h 4320460"/>
              <a:gd name="connsiteX22" fmla="*/ 2220686 w 5860143"/>
              <a:gd name="connsiteY22" fmla="*/ 2148115 h 4320460"/>
              <a:gd name="connsiteX23" fmla="*/ 1161143 w 5860143"/>
              <a:gd name="connsiteY23" fmla="*/ 1074057 h 4320460"/>
              <a:gd name="connsiteX24" fmla="*/ 1494972 w 5860143"/>
              <a:gd name="connsiteY24" fmla="*/ 711200 h 4320460"/>
              <a:gd name="connsiteX25" fmla="*/ 1349829 w 5860143"/>
              <a:gd name="connsiteY25" fmla="*/ 566057 h 4320460"/>
              <a:gd name="connsiteX26" fmla="*/ 0 w 5860143"/>
              <a:gd name="connsiteY26" fmla="*/ 1944915 h 4320460"/>
              <a:gd name="connsiteX27" fmla="*/ 0 w 5860143"/>
              <a:gd name="connsiteY27" fmla="*/ 1944915 h 4320460"/>
              <a:gd name="connsiteX0" fmla="*/ 406400 w 5860143"/>
              <a:gd name="connsiteY0" fmla="*/ 4281715 h 4281753"/>
              <a:gd name="connsiteX1" fmla="*/ 681191 w 5860143"/>
              <a:gd name="connsiteY1" fmla="*/ 4107819 h 4281753"/>
              <a:gd name="connsiteX2" fmla="*/ 391886 w 5860143"/>
              <a:gd name="connsiteY2" fmla="*/ 3918857 h 4281753"/>
              <a:gd name="connsiteX3" fmla="*/ 493486 w 5860143"/>
              <a:gd name="connsiteY3" fmla="*/ 3788229 h 4281753"/>
              <a:gd name="connsiteX4" fmla="*/ 914400 w 5860143"/>
              <a:gd name="connsiteY4" fmla="*/ 3468915 h 4281753"/>
              <a:gd name="connsiteX5" fmla="*/ 379186 w 5860143"/>
              <a:gd name="connsiteY5" fmla="*/ 1906815 h 4281753"/>
              <a:gd name="connsiteX6" fmla="*/ 1057729 w 5860143"/>
              <a:gd name="connsiteY6" fmla="*/ 1184729 h 4281753"/>
              <a:gd name="connsiteX7" fmla="*/ 2090057 w 5860143"/>
              <a:gd name="connsiteY7" fmla="*/ 2247900 h 4281753"/>
              <a:gd name="connsiteX8" fmla="*/ 2206172 w 5860143"/>
              <a:gd name="connsiteY8" fmla="*/ 3556000 h 4281753"/>
              <a:gd name="connsiteX9" fmla="*/ 2926443 w 5860143"/>
              <a:gd name="connsiteY9" fmla="*/ 3953329 h 4281753"/>
              <a:gd name="connsiteX10" fmla="*/ 5704114 w 5860143"/>
              <a:gd name="connsiteY10" fmla="*/ 827315 h 4281753"/>
              <a:gd name="connsiteX11" fmla="*/ 5860143 w 5860143"/>
              <a:gd name="connsiteY11" fmla="*/ 533400 h 4281753"/>
              <a:gd name="connsiteX12" fmla="*/ 5744029 w 5860143"/>
              <a:gd name="connsiteY12" fmla="*/ 533400 h 4281753"/>
              <a:gd name="connsiteX13" fmla="*/ 5647872 w 5860143"/>
              <a:gd name="connsiteY13" fmla="*/ 780143 h 4281753"/>
              <a:gd name="connsiteX14" fmla="*/ 5036457 w 5860143"/>
              <a:gd name="connsiteY14" fmla="*/ 827315 h 4281753"/>
              <a:gd name="connsiteX15" fmla="*/ 5021943 w 5860143"/>
              <a:gd name="connsiteY15" fmla="*/ 0 h 4281753"/>
              <a:gd name="connsiteX16" fmla="*/ 4118429 w 5860143"/>
              <a:gd name="connsiteY16" fmla="*/ 43543 h 4281753"/>
              <a:gd name="connsiteX17" fmla="*/ 4151086 w 5860143"/>
              <a:gd name="connsiteY17" fmla="*/ 972457 h 4281753"/>
              <a:gd name="connsiteX18" fmla="*/ 4470400 w 5860143"/>
              <a:gd name="connsiteY18" fmla="*/ 1204686 h 4281753"/>
              <a:gd name="connsiteX19" fmla="*/ 4528457 w 5860143"/>
              <a:gd name="connsiteY19" fmla="*/ 1959429 h 4281753"/>
              <a:gd name="connsiteX20" fmla="*/ 3396343 w 5860143"/>
              <a:gd name="connsiteY20" fmla="*/ 2264229 h 4281753"/>
              <a:gd name="connsiteX21" fmla="*/ 2540000 w 5860143"/>
              <a:gd name="connsiteY21" fmla="*/ 1828800 h 4281753"/>
              <a:gd name="connsiteX22" fmla="*/ 2220686 w 5860143"/>
              <a:gd name="connsiteY22" fmla="*/ 2148115 h 4281753"/>
              <a:gd name="connsiteX23" fmla="*/ 1161143 w 5860143"/>
              <a:gd name="connsiteY23" fmla="*/ 1074057 h 4281753"/>
              <a:gd name="connsiteX24" fmla="*/ 1494972 w 5860143"/>
              <a:gd name="connsiteY24" fmla="*/ 711200 h 4281753"/>
              <a:gd name="connsiteX25" fmla="*/ 1349829 w 5860143"/>
              <a:gd name="connsiteY25" fmla="*/ 566057 h 4281753"/>
              <a:gd name="connsiteX26" fmla="*/ 0 w 5860143"/>
              <a:gd name="connsiteY26" fmla="*/ 1944915 h 4281753"/>
              <a:gd name="connsiteX27" fmla="*/ 0 w 5860143"/>
              <a:gd name="connsiteY27" fmla="*/ 1944915 h 4281753"/>
              <a:gd name="connsiteX0" fmla="*/ 29028 w 5860143"/>
              <a:gd name="connsiteY0" fmla="*/ 4238172 h 4238233"/>
              <a:gd name="connsiteX1" fmla="*/ 681191 w 5860143"/>
              <a:gd name="connsiteY1" fmla="*/ 4107819 h 4238233"/>
              <a:gd name="connsiteX2" fmla="*/ 391886 w 5860143"/>
              <a:gd name="connsiteY2" fmla="*/ 3918857 h 4238233"/>
              <a:gd name="connsiteX3" fmla="*/ 493486 w 5860143"/>
              <a:gd name="connsiteY3" fmla="*/ 3788229 h 4238233"/>
              <a:gd name="connsiteX4" fmla="*/ 914400 w 5860143"/>
              <a:gd name="connsiteY4" fmla="*/ 3468915 h 4238233"/>
              <a:gd name="connsiteX5" fmla="*/ 379186 w 5860143"/>
              <a:gd name="connsiteY5" fmla="*/ 1906815 h 4238233"/>
              <a:gd name="connsiteX6" fmla="*/ 1057729 w 5860143"/>
              <a:gd name="connsiteY6" fmla="*/ 1184729 h 4238233"/>
              <a:gd name="connsiteX7" fmla="*/ 2090057 w 5860143"/>
              <a:gd name="connsiteY7" fmla="*/ 2247900 h 4238233"/>
              <a:gd name="connsiteX8" fmla="*/ 2206172 w 5860143"/>
              <a:gd name="connsiteY8" fmla="*/ 3556000 h 4238233"/>
              <a:gd name="connsiteX9" fmla="*/ 2926443 w 5860143"/>
              <a:gd name="connsiteY9" fmla="*/ 3953329 h 4238233"/>
              <a:gd name="connsiteX10" fmla="*/ 5704114 w 5860143"/>
              <a:gd name="connsiteY10" fmla="*/ 827315 h 4238233"/>
              <a:gd name="connsiteX11" fmla="*/ 5860143 w 5860143"/>
              <a:gd name="connsiteY11" fmla="*/ 533400 h 4238233"/>
              <a:gd name="connsiteX12" fmla="*/ 5744029 w 5860143"/>
              <a:gd name="connsiteY12" fmla="*/ 533400 h 4238233"/>
              <a:gd name="connsiteX13" fmla="*/ 5647872 w 5860143"/>
              <a:gd name="connsiteY13" fmla="*/ 780143 h 4238233"/>
              <a:gd name="connsiteX14" fmla="*/ 5036457 w 5860143"/>
              <a:gd name="connsiteY14" fmla="*/ 827315 h 4238233"/>
              <a:gd name="connsiteX15" fmla="*/ 5021943 w 5860143"/>
              <a:gd name="connsiteY15" fmla="*/ 0 h 4238233"/>
              <a:gd name="connsiteX16" fmla="*/ 4118429 w 5860143"/>
              <a:gd name="connsiteY16" fmla="*/ 43543 h 4238233"/>
              <a:gd name="connsiteX17" fmla="*/ 4151086 w 5860143"/>
              <a:gd name="connsiteY17" fmla="*/ 972457 h 4238233"/>
              <a:gd name="connsiteX18" fmla="*/ 4470400 w 5860143"/>
              <a:gd name="connsiteY18" fmla="*/ 1204686 h 4238233"/>
              <a:gd name="connsiteX19" fmla="*/ 4528457 w 5860143"/>
              <a:gd name="connsiteY19" fmla="*/ 1959429 h 4238233"/>
              <a:gd name="connsiteX20" fmla="*/ 3396343 w 5860143"/>
              <a:gd name="connsiteY20" fmla="*/ 2264229 h 4238233"/>
              <a:gd name="connsiteX21" fmla="*/ 2540000 w 5860143"/>
              <a:gd name="connsiteY21" fmla="*/ 1828800 h 4238233"/>
              <a:gd name="connsiteX22" fmla="*/ 2220686 w 5860143"/>
              <a:gd name="connsiteY22" fmla="*/ 2148115 h 4238233"/>
              <a:gd name="connsiteX23" fmla="*/ 1161143 w 5860143"/>
              <a:gd name="connsiteY23" fmla="*/ 1074057 h 4238233"/>
              <a:gd name="connsiteX24" fmla="*/ 1494972 w 5860143"/>
              <a:gd name="connsiteY24" fmla="*/ 711200 h 4238233"/>
              <a:gd name="connsiteX25" fmla="*/ 1349829 w 5860143"/>
              <a:gd name="connsiteY25" fmla="*/ 566057 h 4238233"/>
              <a:gd name="connsiteX26" fmla="*/ 0 w 5860143"/>
              <a:gd name="connsiteY26" fmla="*/ 1944915 h 4238233"/>
              <a:gd name="connsiteX27" fmla="*/ 0 w 5860143"/>
              <a:gd name="connsiteY27" fmla="*/ 1944915 h 4238233"/>
              <a:gd name="connsiteX0" fmla="*/ 29028 w 5860143"/>
              <a:gd name="connsiteY0" fmla="*/ 4238172 h 4255783"/>
              <a:gd name="connsiteX1" fmla="*/ 405420 w 5860143"/>
              <a:gd name="connsiteY1" fmla="*/ 4223934 h 4255783"/>
              <a:gd name="connsiteX2" fmla="*/ 391886 w 5860143"/>
              <a:gd name="connsiteY2" fmla="*/ 3918857 h 4255783"/>
              <a:gd name="connsiteX3" fmla="*/ 493486 w 5860143"/>
              <a:gd name="connsiteY3" fmla="*/ 3788229 h 4255783"/>
              <a:gd name="connsiteX4" fmla="*/ 914400 w 5860143"/>
              <a:gd name="connsiteY4" fmla="*/ 3468915 h 4255783"/>
              <a:gd name="connsiteX5" fmla="*/ 379186 w 5860143"/>
              <a:gd name="connsiteY5" fmla="*/ 1906815 h 4255783"/>
              <a:gd name="connsiteX6" fmla="*/ 1057729 w 5860143"/>
              <a:gd name="connsiteY6" fmla="*/ 1184729 h 4255783"/>
              <a:gd name="connsiteX7" fmla="*/ 2090057 w 5860143"/>
              <a:gd name="connsiteY7" fmla="*/ 2247900 h 4255783"/>
              <a:gd name="connsiteX8" fmla="*/ 2206172 w 5860143"/>
              <a:gd name="connsiteY8" fmla="*/ 3556000 h 4255783"/>
              <a:gd name="connsiteX9" fmla="*/ 2926443 w 5860143"/>
              <a:gd name="connsiteY9" fmla="*/ 3953329 h 4255783"/>
              <a:gd name="connsiteX10" fmla="*/ 5704114 w 5860143"/>
              <a:gd name="connsiteY10" fmla="*/ 827315 h 4255783"/>
              <a:gd name="connsiteX11" fmla="*/ 5860143 w 5860143"/>
              <a:gd name="connsiteY11" fmla="*/ 533400 h 4255783"/>
              <a:gd name="connsiteX12" fmla="*/ 5744029 w 5860143"/>
              <a:gd name="connsiteY12" fmla="*/ 533400 h 4255783"/>
              <a:gd name="connsiteX13" fmla="*/ 5647872 w 5860143"/>
              <a:gd name="connsiteY13" fmla="*/ 780143 h 4255783"/>
              <a:gd name="connsiteX14" fmla="*/ 5036457 w 5860143"/>
              <a:gd name="connsiteY14" fmla="*/ 827315 h 4255783"/>
              <a:gd name="connsiteX15" fmla="*/ 5021943 w 5860143"/>
              <a:gd name="connsiteY15" fmla="*/ 0 h 4255783"/>
              <a:gd name="connsiteX16" fmla="*/ 4118429 w 5860143"/>
              <a:gd name="connsiteY16" fmla="*/ 43543 h 4255783"/>
              <a:gd name="connsiteX17" fmla="*/ 4151086 w 5860143"/>
              <a:gd name="connsiteY17" fmla="*/ 972457 h 4255783"/>
              <a:gd name="connsiteX18" fmla="*/ 4470400 w 5860143"/>
              <a:gd name="connsiteY18" fmla="*/ 1204686 h 4255783"/>
              <a:gd name="connsiteX19" fmla="*/ 4528457 w 5860143"/>
              <a:gd name="connsiteY19" fmla="*/ 1959429 h 4255783"/>
              <a:gd name="connsiteX20" fmla="*/ 3396343 w 5860143"/>
              <a:gd name="connsiteY20" fmla="*/ 2264229 h 4255783"/>
              <a:gd name="connsiteX21" fmla="*/ 2540000 w 5860143"/>
              <a:gd name="connsiteY21" fmla="*/ 1828800 h 4255783"/>
              <a:gd name="connsiteX22" fmla="*/ 2220686 w 5860143"/>
              <a:gd name="connsiteY22" fmla="*/ 2148115 h 4255783"/>
              <a:gd name="connsiteX23" fmla="*/ 1161143 w 5860143"/>
              <a:gd name="connsiteY23" fmla="*/ 1074057 h 4255783"/>
              <a:gd name="connsiteX24" fmla="*/ 1494972 w 5860143"/>
              <a:gd name="connsiteY24" fmla="*/ 711200 h 4255783"/>
              <a:gd name="connsiteX25" fmla="*/ 1349829 w 5860143"/>
              <a:gd name="connsiteY25" fmla="*/ 566057 h 4255783"/>
              <a:gd name="connsiteX26" fmla="*/ 0 w 5860143"/>
              <a:gd name="connsiteY26" fmla="*/ 1944915 h 4255783"/>
              <a:gd name="connsiteX27" fmla="*/ 0 w 5860143"/>
              <a:gd name="connsiteY27" fmla="*/ 1944915 h 4255783"/>
              <a:gd name="connsiteX0" fmla="*/ 29028 w 5860143"/>
              <a:gd name="connsiteY0" fmla="*/ 4238172 h 4255783"/>
              <a:gd name="connsiteX1" fmla="*/ 405420 w 5860143"/>
              <a:gd name="connsiteY1" fmla="*/ 4223934 h 4255783"/>
              <a:gd name="connsiteX2" fmla="*/ 391886 w 5860143"/>
              <a:gd name="connsiteY2" fmla="*/ 3918857 h 4255783"/>
              <a:gd name="connsiteX3" fmla="*/ 493486 w 5860143"/>
              <a:gd name="connsiteY3" fmla="*/ 3788229 h 4255783"/>
              <a:gd name="connsiteX4" fmla="*/ 914400 w 5860143"/>
              <a:gd name="connsiteY4" fmla="*/ 3468915 h 4255783"/>
              <a:gd name="connsiteX5" fmla="*/ 379186 w 5860143"/>
              <a:gd name="connsiteY5" fmla="*/ 1906815 h 4255783"/>
              <a:gd name="connsiteX6" fmla="*/ 1057729 w 5860143"/>
              <a:gd name="connsiteY6" fmla="*/ 1184729 h 4255783"/>
              <a:gd name="connsiteX7" fmla="*/ 2090057 w 5860143"/>
              <a:gd name="connsiteY7" fmla="*/ 2247900 h 4255783"/>
              <a:gd name="connsiteX8" fmla="*/ 2206172 w 5860143"/>
              <a:gd name="connsiteY8" fmla="*/ 3556000 h 4255783"/>
              <a:gd name="connsiteX9" fmla="*/ 2926443 w 5860143"/>
              <a:gd name="connsiteY9" fmla="*/ 3953329 h 4255783"/>
              <a:gd name="connsiteX10" fmla="*/ 5704114 w 5860143"/>
              <a:gd name="connsiteY10" fmla="*/ 827315 h 4255783"/>
              <a:gd name="connsiteX11" fmla="*/ 5860143 w 5860143"/>
              <a:gd name="connsiteY11" fmla="*/ 533400 h 4255783"/>
              <a:gd name="connsiteX12" fmla="*/ 5744029 w 5860143"/>
              <a:gd name="connsiteY12" fmla="*/ 533400 h 4255783"/>
              <a:gd name="connsiteX13" fmla="*/ 5647872 w 5860143"/>
              <a:gd name="connsiteY13" fmla="*/ 780143 h 4255783"/>
              <a:gd name="connsiteX14" fmla="*/ 5036457 w 5860143"/>
              <a:gd name="connsiteY14" fmla="*/ 827315 h 4255783"/>
              <a:gd name="connsiteX15" fmla="*/ 5021943 w 5860143"/>
              <a:gd name="connsiteY15" fmla="*/ 0 h 4255783"/>
              <a:gd name="connsiteX16" fmla="*/ 4118429 w 5860143"/>
              <a:gd name="connsiteY16" fmla="*/ 43543 h 4255783"/>
              <a:gd name="connsiteX17" fmla="*/ 4151086 w 5860143"/>
              <a:gd name="connsiteY17" fmla="*/ 972457 h 4255783"/>
              <a:gd name="connsiteX18" fmla="*/ 4470400 w 5860143"/>
              <a:gd name="connsiteY18" fmla="*/ 1204686 h 4255783"/>
              <a:gd name="connsiteX19" fmla="*/ 4528457 w 5860143"/>
              <a:gd name="connsiteY19" fmla="*/ 1959429 h 4255783"/>
              <a:gd name="connsiteX20" fmla="*/ 3396343 w 5860143"/>
              <a:gd name="connsiteY20" fmla="*/ 2264229 h 4255783"/>
              <a:gd name="connsiteX21" fmla="*/ 2540000 w 5860143"/>
              <a:gd name="connsiteY21" fmla="*/ 1828800 h 4255783"/>
              <a:gd name="connsiteX22" fmla="*/ 2220686 w 5860143"/>
              <a:gd name="connsiteY22" fmla="*/ 2148115 h 4255783"/>
              <a:gd name="connsiteX23" fmla="*/ 1161143 w 5860143"/>
              <a:gd name="connsiteY23" fmla="*/ 1074057 h 4255783"/>
              <a:gd name="connsiteX24" fmla="*/ 1494972 w 5860143"/>
              <a:gd name="connsiteY24" fmla="*/ 711200 h 4255783"/>
              <a:gd name="connsiteX25" fmla="*/ 1349829 w 5860143"/>
              <a:gd name="connsiteY25" fmla="*/ 566057 h 4255783"/>
              <a:gd name="connsiteX26" fmla="*/ 0 w 5860143"/>
              <a:gd name="connsiteY26" fmla="*/ 1944915 h 4255783"/>
              <a:gd name="connsiteX27" fmla="*/ 0 w 5860143"/>
              <a:gd name="connsiteY27" fmla="*/ 1944915 h 4255783"/>
              <a:gd name="connsiteX0" fmla="*/ 29028 w 5860143"/>
              <a:gd name="connsiteY0" fmla="*/ 4252686 h 4261913"/>
              <a:gd name="connsiteX1" fmla="*/ 405420 w 5860143"/>
              <a:gd name="connsiteY1" fmla="*/ 4223934 h 4261913"/>
              <a:gd name="connsiteX2" fmla="*/ 391886 w 5860143"/>
              <a:gd name="connsiteY2" fmla="*/ 3918857 h 4261913"/>
              <a:gd name="connsiteX3" fmla="*/ 493486 w 5860143"/>
              <a:gd name="connsiteY3" fmla="*/ 3788229 h 4261913"/>
              <a:gd name="connsiteX4" fmla="*/ 914400 w 5860143"/>
              <a:gd name="connsiteY4" fmla="*/ 3468915 h 4261913"/>
              <a:gd name="connsiteX5" fmla="*/ 379186 w 5860143"/>
              <a:gd name="connsiteY5" fmla="*/ 1906815 h 4261913"/>
              <a:gd name="connsiteX6" fmla="*/ 1057729 w 5860143"/>
              <a:gd name="connsiteY6" fmla="*/ 1184729 h 4261913"/>
              <a:gd name="connsiteX7" fmla="*/ 2090057 w 5860143"/>
              <a:gd name="connsiteY7" fmla="*/ 2247900 h 4261913"/>
              <a:gd name="connsiteX8" fmla="*/ 2206172 w 5860143"/>
              <a:gd name="connsiteY8" fmla="*/ 3556000 h 4261913"/>
              <a:gd name="connsiteX9" fmla="*/ 2926443 w 5860143"/>
              <a:gd name="connsiteY9" fmla="*/ 3953329 h 4261913"/>
              <a:gd name="connsiteX10" fmla="*/ 5704114 w 5860143"/>
              <a:gd name="connsiteY10" fmla="*/ 827315 h 4261913"/>
              <a:gd name="connsiteX11" fmla="*/ 5860143 w 5860143"/>
              <a:gd name="connsiteY11" fmla="*/ 533400 h 4261913"/>
              <a:gd name="connsiteX12" fmla="*/ 5744029 w 5860143"/>
              <a:gd name="connsiteY12" fmla="*/ 533400 h 4261913"/>
              <a:gd name="connsiteX13" fmla="*/ 5647872 w 5860143"/>
              <a:gd name="connsiteY13" fmla="*/ 780143 h 4261913"/>
              <a:gd name="connsiteX14" fmla="*/ 5036457 w 5860143"/>
              <a:gd name="connsiteY14" fmla="*/ 827315 h 4261913"/>
              <a:gd name="connsiteX15" fmla="*/ 5021943 w 5860143"/>
              <a:gd name="connsiteY15" fmla="*/ 0 h 4261913"/>
              <a:gd name="connsiteX16" fmla="*/ 4118429 w 5860143"/>
              <a:gd name="connsiteY16" fmla="*/ 43543 h 4261913"/>
              <a:gd name="connsiteX17" fmla="*/ 4151086 w 5860143"/>
              <a:gd name="connsiteY17" fmla="*/ 972457 h 4261913"/>
              <a:gd name="connsiteX18" fmla="*/ 4470400 w 5860143"/>
              <a:gd name="connsiteY18" fmla="*/ 1204686 h 4261913"/>
              <a:gd name="connsiteX19" fmla="*/ 4528457 w 5860143"/>
              <a:gd name="connsiteY19" fmla="*/ 1959429 h 4261913"/>
              <a:gd name="connsiteX20" fmla="*/ 3396343 w 5860143"/>
              <a:gd name="connsiteY20" fmla="*/ 2264229 h 4261913"/>
              <a:gd name="connsiteX21" fmla="*/ 2540000 w 5860143"/>
              <a:gd name="connsiteY21" fmla="*/ 1828800 h 4261913"/>
              <a:gd name="connsiteX22" fmla="*/ 2220686 w 5860143"/>
              <a:gd name="connsiteY22" fmla="*/ 2148115 h 4261913"/>
              <a:gd name="connsiteX23" fmla="*/ 1161143 w 5860143"/>
              <a:gd name="connsiteY23" fmla="*/ 1074057 h 4261913"/>
              <a:gd name="connsiteX24" fmla="*/ 1494972 w 5860143"/>
              <a:gd name="connsiteY24" fmla="*/ 711200 h 4261913"/>
              <a:gd name="connsiteX25" fmla="*/ 1349829 w 5860143"/>
              <a:gd name="connsiteY25" fmla="*/ 566057 h 4261913"/>
              <a:gd name="connsiteX26" fmla="*/ 0 w 5860143"/>
              <a:gd name="connsiteY26" fmla="*/ 1944915 h 4261913"/>
              <a:gd name="connsiteX27" fmla="*/ 0 w 5860143"/>
              <a:gd name="connsiteY27" fmla="*/ 1944915 h 4261913"/>
              <a:gd name="connsiteX0" fmla="*/ 29028 w 5860143"/>
              <a:gd name="connsiteY0" fmla="*/ 4252686 h 4253675"/>
              <a:gd name="connsiteX1" fmla="*/ 405420 w 5860143"/>
              <a:gd name="connsiteY1" fmla="*/ 4223934 h 4253675"/>
              <a:gd name="connsiteX2" fmla="*/ 391886 w 5860143"/>
              <a:gd name="connsiteY2" fmla="*/ 3918857 h 4253675"/>
              <a:gd name="connsiteX3" fmla="*/ 493486 w 5860143"/>
              <a:gd name="connsiteY3" fmla="*/ 3788229 h 4253675"/>
              <a:gd name="connsiteX4" fmla="*/ 914400 w 5860143"/>
              <a:gd name="connsiteY4" fmla="*/ 3468915 h 4253675"/>
              <a:gd name="connsiteX5" fmla="*/ 379186 w 5860143"/>
              <a:gd name="connsiteY5" fmla="*/ 1906815 h 4253675"/>
              <a:gd name="connsiteX6" fmla="*/ 1057729 w 5860143"/>
              <a:gd name="connsiteY6" fmla="*/ 1184729 h 4253675"/>
              <a:gd name="connsiteX7" fmla="*/ 2090057 w 5860143"/>
              <a:gd name="connsiteY7" fmla="*/ 2247900 h 4253675"/>
              <a:gd name="connsiteX8" fmla="*/ 2206172 w 5860143"/>
              <a:gd name="connsiteY8" fmla="*/ 3556000 h 4253675"/>
              <a:gd name="connsiteX9" fmla="*/ 2926443 w 5860143"/>
              <a:gd name="connsiteY9" fmla="*/ 3953329 h 4253675"/>
              <a:gd name="connsiteX10" fmla="*/ 5704114 w 5860143"/>
              <a:gd name="connsiteY10" fmla="*/ 827315 h 4253675"/>
              <a:gd name="connsiteX11" fmla="*/ 5860143 w 5860143"/>
              <a:gd name="connsiteY11" fmla="*/ 533400 h 4253675"/>
              <a:gd name="connsiteX12" fmla="*/ 5744029 w 5860143"/>
              <a:gd name="connsiteY12" fmla="*/ 533400 h 4253675"/>
              <a:gd name="connsiteX13" fmla="*/ 5647872 w 5860143"/>
              <a:gd name="connsiteY13" fmla="*/ 780143 h 4253675"/>
              <a:gd name="connsiteX14" fmla="*/ 5036457 w 5860143"/>
              <a:gd name="connsiteY14" fmla="*/ 827315 h 4253675"/>
              <a:gd name="connsiteX15" fmla="*/ 5021943 w 5860143"/>
              <a:gd name="connsiteY15" fmla="*/ 0 h 4253675"/>
              <a:gd name="connsiteX16" fmla="*/ 4118429 w 5860143"/>
              <a:gd name="connsiteY16" fmla="*/ 43543 h 4253675"/>
              <a:gd name="connsiteX17" fmla="*/ 4151086 w 5860143"/>
              <a:gd name="connsiteY17" fmla="*/ 972457 h 4253675"/>
              <a:gd name="connsiteX18" fmla="*/ 4470400 w 5860143"/>
              <a:gd name="connsiteY18" fmla="*/ 1204686 h 4253675"/>
              <a:gd name="connsiteX19" fmla="*/ 4528457 w 5860143"/>
              <a:gd name="connsiteY19" fmla="*/ 1959429 h 4253675"/>
              <a:gd name="connsiteX20" fmla="*/ 3396343 w 5860143"/>
              <a:gd name="connsiteY20" fmla="*/ 2264229 h 4253675"/>
              <a:gd name="connsiteX21" fmla="*/ 2540000 w 5860143"/>
              <a:gd name="connsiteY21" fmla="*/ 1828800 h 4253675"/>
              <a:gd name="connsiteX22" fmla="*/ 2220686 w 5860143"/>
              <a:gd name="connsiteY22" fmla="*/ 2148115 h 4253675"/>
              <a:gd name="connsiteX23" fmla="*/ 1161143 w 5860143"/>
              <a:gd name="connsiteY23" fmla="*/ 1074057 h 4253675"/>
              <a:gd name="connsiteX24" fmla="*/ 1494972 w 5860143"/>
              <a:gd name="connsiteY24" fmla="*/ 711200 h 4253675"/>
              <a:gd name="connsiteX25" fmla="*/ 1349829 w 5860143"/>
              <a:gd name="connsiteY25" fmla="*/ 566057 h 4253675"/>
              <a:gd name="connsiteX26" fmla="*/ 0 w 5860143"/>
              <a:gd name="connsiteY26" fmla="*/ 1944915 h 4253675"/>
              <a:gd name="connsiteX27" fmla="*/ 0 w 5860143"/>
              <a:gd name="connsiteY27" fmla="*/ 1944915 h 4253675"/>
              <a:gd name="connsiteX0" fmla="*/ 29028 w 5860143"/>
              <a:gd name="connsiteY0" fmla="*/ 4252686 h 4258284"/>
              <a:gd name="connsiteX1" fmla="*/ 405420 w 5860143"/>
              <a:gd name="connsiteY1" fmla="*/ 4238448 h 4258284"/>
              <a:gd name="connsiteX2" fmla="*/ 391886 w 5860143"/>
              <a:gd name="connsiteY2" fmla="*/ 3918857 h 4258284"/>
              <a:gd name="connsiteX3" fmla="*/ 493486 w 5860143"/>
              <a:gd name="connsiteY3" fmla="*/ 3788229 h 4258284"/>
              <a:gd name="connsiteX4" fmla="*/ 914400 w 5860143"/>
              <a:gd name="connsiteY4" fmla="*/ 3468915 h 4258284"/>
              <a:gd name="connsiteX5" fmla="*/ 379186 w 5860143"/>
              <a:gd name="connsiteY5" fmla="*/ 1906815 h 4258284"/>
              <a:gd name="connsiteX6" fmla="*/ 1057729 w 5860143"/>
              <a:gd name="connsiteY6" fmla="*/ 1184729 h 4258284"/>
              <a:gd name="connsiteX7" fmla="*/ 2090057 w 5860143"/>
              <a:gd name="connsiteY7" fmla="*/ 2247900 h 4258284"/>
              <a:gd name="connsiteX8" fmla="*/ 2206172 w 5860143"/>
              <a:gd name="connsiteY8" fmla="*/ 3556000 h 4258284"/>
              <a:gd name="connsiteX9" fmla="*/ 2926443 w 5860143"/>
              <a:gd name="connsiteY9" fmla="*/ 3953329 h 4258284"/>
              <a:gd name="connsiteX10" fmla="*/ 5704114 w 5860143"/>
              <a:gd name="connsiteY10" fmla="*/ 827315 h 4258284"/>
              <a:gd name="connsiteX11" fmla="*/ 5860143 w 5860143"/>
              <a:gd name="connsiteY11" fmla="*/ 533400 h 4258284"/>
              <a:gd name="connsiteX12" fmla="*/ 5744029 w 5860143"/>
              <a:gd name="connsiteY12" fmla="*/ 533400 h 4258284"/>
              <a:gd name="connsiteX13" fmla="*/ 5647872 w 5860143"/>
              <a:gd name="connsiteY13" fmla="*/ 780143 h 4258284"/>
              <a:gd name="connsiteX14" fmla="*/ 5036457 w 5860143"/>
              <a:gd name="connsiteY14" fmla="*/ 827315 h 4258284"/>
              <a:gd name="connsiteX15" fmla="*/ 5021943 w 5860143"/>
              <a:gd name="connsiteY15" fmla="*/ 0 h 4258284"/>
              <a:gd name="connsiteX16" fmla="*/ 4118429 w 5860143"/>
              <a:gd name="connsiteY16" fmla="*/ 43543 h 4258284"/>
              <a:gd name="connsiteX17" fmla="*/ 4151086 w 5860143"/>
              <a:gd name="connsiteY17" fmla="*/ 972457 h 4258284"/>
              <a:gd name="connsiteX18" fmla="*/ 4470400 w 5860143"/>
              <a:gd name="connsiteY18" fmla="*/ 1204686 h 4258284"/>
              <a:gd name="connsiteX19" fmla="*/ 4528457 w 5860143"/>
              <a:gd name="connsiteY19" fmla="*/ 1959429 h 4258284"/>
              <a:gd name="connsiteX20" fmla="*/ 3396343 w 5860143"/>
              <a:gd name="connsiteY20" fmla="*/ 2264229 h 4258284"/>
              <a:gd name="connsiteX21" fmla="*/ 2540000 w 5860143"/>
              <a:gd name="connsiteY21" fmla="*/ 1828800 h 4258284"/>
              <a:gd name="connsiteX22" fmla="*/ 2220686 w 5860143"/>
              <a:gd name="connsiteY22" fmla="*/ 2148115 h 4258284"/>
              <a:gd name="connsiteX23" fmla="*/ 1161143 w 5860143"/>
              <a:gd name="connsiteY23" fmla="*/ 1074057 h 4258284"/>
              <a:gd name="connsiteX24" fmla="*/ 1494972 w 5860143"/>
              <a:gd name="connsiteY24" fmla="*/ 711200 h 4258284"/>
              <a:gd name="connsiteX25" fmla="*/ 1349829 w 5860143"/>
              <a:gd name="connsiteY25" fmla="*/ 566057 h 4258284"/>
              <a:gd name="connsiteX26" fmla="*/ 0 w 5860143"/>
              <a:gd name="connsiteY26" fmla="*/ 1944915 h 4258284"/>
              <a:gd name="connsiteX27" fmla="*/ 0 w 5860143"/>
              <a:gd name="connsiteY27" fmla="*/ 1944915 h 4258284"/>
              <a:gd name="connsiteX0" fmla="*/ 29028 w 5860143"/>
              <a:gd name="connsiteY0" fmla="*/ 4252686 h 4258284"/>
              <a:gd name="connsiteX1" fmla="*/ 405420 w 5860143"/>
              <a:gd name="connsiteY1" fmla="*/ 4238448 h 4258284"/>
              <a:gd name="connsiteX2" fmla="*/ 391886 w 5860143"/>
              <a:gd name="connsiteY2" fmla="*/ 3918857 h 4258284"/>
              <a:gd name="connsiteX3" fmla="*/ 493486 w 5860143"/>
              <a:gd name="connsiteY3" fmla="*/ 3788229 h 4258284"/>
              <a:gd name="connsiteX4" fmla="*/ 914400 w 5860143"/>
              <a:gd name="connsiteY4" fmla="*/ 3468915 h 4258284"/>
              <a:gd name="connsiteX5" fmla="*/ 379186 w 5860143"/>
              <a:gd name="connsiteY5" fmla="*/ 1906815 h 4258284"/>
              <a:gd name="connsiteX6" fmla="*/ 1057729 w 5860143"/>
              <a:gd name="connsiteY6" fmla="*/ 1184729 h 4258284"/>
              <a:gd name="connsiteX7" fmla="*/ 2090057 w 5860143"/>
              <a:gd name="connsiteY7" fmla="*/ 2247900 h 4258284"/>
              <a:gd name="connsiteX8" fmla="*/ 2206172 w 5860143"/>
              <a:gd name="connsiteY8" fmla="*/ 3556000 h 4258284"/>
              <a:gd name="connsiteX9" fmla="*/ 2926443 w 5860143"/>
              <a:gd name="connsiteY9" fmla="*/ 3953329 h 4258284"/>
              <a:gd name="connsiteX10" fmla="*/ 5704114 w 5860143"/>
              <a:gd name="connsiteY10" fmla="*/ 827315 h 4258284"/>
              <a:gd name="connsiteX11" fmla="*/ 5860143 w 5860143"/>
              <a:gd name="connsiteY11" fmla="*/ 533400 h 4258284"/>
              <a:gd name="connsiteX12" fmla="*/ 5744029 w 5860143"/>
              <a:gd name="connsiteY12" fmla="*/ 533400 h 4258284"/>
              <a:gd name="connsiteX13" fmla="*/ 5647872 w 5860143"/>
              <a:gd name="connsiteY13" fmla="*/ 780143 h 4258284"/>
              <a:gd name="connsiteX14" fmla="*/ 5036457 w 5860143"/>
              <a:gd name="connsiteY14" fmla="*/ 827315 h 4258284"/>
              <a:gd name="connsiteX15" fmla="*/ 5021943 w 5860143"/>
              <a:gd name="connsiteY15" fmla="*/ 0 h 4258284"/>
              <a:gd name="connsiteX16" fmla="*/ 4118429 w 5860143"/>
              <a:gd name="connsiteY16" fmla="*/ 43543 h 4258284"/>
              <a:gd name="connsiteX17" fmla="*/ 4151086 w 5860143"/>
              <a:gd name="connsiteY17" fmla="*/ 972457 h 4258284"/>
              <a:gd name="connsiteX18" fmla="*/ 4470400 w 5860143"/>
              <a:gd name="connsiteY18" fmla="*/ 1204686 h 4258284"/>
              <a:gd name="connsiteX19" fmla="*/ 4528457 w 5860143"/>
              <a:gd name="connsiteY19" fmla="*/ 1959429 h 4258284"/>
              <a:gd name="connsiteX20" fmla="*/ 3396343 w 5860143"/>
              <a:gd name="connsiteY20" fmla="*/ 2264229 h 4258284"/>
              <a:gd name="connsiteX21" fmla="*/ 2540000 w 5860143"/>
              <a:gd name="connsiteY21" fmla="*/ 1828800 h 4258284"/>
              <a:gd name="connsiteX22" fmla="*/ 2220686 w 5860143"/>
              <a:gd name="connsiteY22" fmla="*/ 2148115 h 4258284"/>
              <a:gd name="connsiteX23" fmla="*/ 1161143 w 5860143"/>
              <a:gd name="connsiteY23" fmla="*/ 1074057 h 4258284"/>
              <a:gd name="connsiteX24" fmla="*/ 1494972 w 5860143"/>
              <a:gd name="connsiteY24" fmla="*/ 711200 h 4258284"/>
              <a:gd name="connsiteX25" fmla="*/ 1349829 w 5860143"/>
              <a:gd name="connsiteY25" fmla="*/ 566057 h 4258284"/>
              <a:gd name="connsiteX26" fmla="*/ 0 w 5860143"/>
              <a:gd name="connsiteY26" fmla="*/ 1944915 h 4258284"/>
              <a:gd name="connsiteX27" fmla="*/ 0 w 5860143"/>
              <a:gd name="connsiteY27" fmla="*/ 1944915 h 425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0143" h="4258284">
                <a:moveTo>
                  <a:pt x="29028" y="4252686"/>
                </a:moveTo>
                <a:cubicBezTo>
                  <a:pt x="28865" y="4255151"/>
                  <a:pt x="132067" y="4269895"/>
                  <a:pt x="405420" y="4238448"/>
                </a:cubicBezTo>
                <a:cubicBezTo>
                  <a:pt x="403001" y="4177972"/>
                  <a:pt x="377208" y="4003570"/>
                  <a:pt x="391886" y="3918857"/>
                </a:cubicBezTo>
                <a:lnTo>
                  <a:pt x="493486" y="3788229"/>
                </a:lnTo>
                <a:lnTo>
                  <a:pt x="914400" y="3468915"/>
                </a:lnTo>
                <a:lnTo>
                  <a:pt x="379186" y="1906815"/>
                </a:lnTo>
                <a:lnTo>
                  <a:pt x="1057729" y="1184729"/>
                </a:lnTo>
                <a:lnTo>
                  <a:pt x="2090057" y="2247900"/>
                </a:lnTo>
                <a:lnTo>
                  <a:pt x="2206172" y="3556000"/>
                </a:lnTo>
                <a:lnTo>
                  <a:pt x="2926443" y="3953329"/>
                </a:lnTo>
                <a:lnTo>
                  <a:pt x="5704114" y="827315"/>
                </a:lnTo>
                <a:lnTo>
                  <a:pt x="5860143" y="533400"/>
                </a:lnTo>
                <a:lnTo>
                  <a:pt x="5744029" y="533400"/>
                </a:lnTo>
                <a:lnTo>
                  <a:pt x="5647872" y="780143"/>
                </a:lnTo>
                <a:lnTo>
                  <a:pt x="5036457" y="827315"/>
                </a:lnTo>
                <a:lnTo>
                  <a:pt x="5021943" y="0"/>
                </a:lnTo>
                <a:lnTo>
                  <a:pt x="4118429" y="43543"/>
                </a:lnTo>
                <a:lnTo>
                  <a:pt x="4151086" y="972457"/>
                </a:lnTo>
                <a:lnTo>
                  <a:pt x="4470400" y="1204686"/>
                </a:lnTo>
                <a:lnTo>
                  <a:pt x="4528457" y="1959429"/>
                </a:lnTo>
                <a:lnTo>
                  <a:pt x="3396343" y="2264229"/>
                </a:lnTo>
                <a:lnTo>
                  <a:pt x="2540000" y="1828800"/>
                </a:lnTo>
                <a:lnTo>
                  <a:pt x="2220686" y="2148115"/>
                </a:lnTo>
                <a:lnTo>
                  <a:pt x="1161143" y="1074057"/>
                </a:lnTo>
                <a:lnTo>
                  <a:pt x="1494972" y="711200"/>
                </a:lnTo>
                <a:lnTo>
                  <a:pt x="1349829" y="566057"/>
                </a:lnTo>
                <a:lnTo>
                  <a:pt x="0" y="1944915"/>
                </a:lnTo>
                <a:lnTo>
                  <a:pt x="0" y="1944915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正方形/長方形 104">
            <a:extLst>
              <a:ext uri="{FF2B5EF4-FFF2-40B4-BE49-F238E27FC236}">
                <a16:creationId xmlns:a16="http://schemas.microsoft.com/office/drawing/2014/main" id="{F7AA1006-6E61-4356-BEA4-F081560357AD}"/>
              </a:ext>
            </a:extLst>
          </p:cNvPr>
          <p:cNvSpPr/>
          <p:nvPr/>
        </p:nvSpPr>
        <p:spPr>
          <a:xfrm>
            <a:off x="2256690" y="4781038"/>
            <a:ext cx="1361154" cy="1569561"/>
          </a:xfrm>
          <a:prstGeom prst="rect">
            <a:avLst/>
          </a:prstGeom>
          <a:solidFill>
            <a:srgbClr val="0000FF">
              <a:alpha val="20000"/>
            </a:srgbClr>
          </a:solidFill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8" name="正方形/長方形 107">
            <a:extLst>
              <a:ext uri="{FF2B5EF4-FFF2-40B4-BE49-F238E27FC236}">
                <a16:creationId xmlns:a16="http://schemas.microsoft.com/office/drawing/2014/main" id="{3B451E2D-8B62-41D9-AD60-5717F45CF8FE}"/>
              </a:ext>
            </a:extLst>
          </p:cNvPr>
          <p:cNvSpPr/>
          <p:nvPr/>
        </p:nvSpPr>
        <p:spPr>
          <a:xfrm>
            <a:off x="1923312" y="6424989"/>
            <a:ext cx="3196638" cy="1569561"/>
          </a:xfrm>
          <a:prstGeom prst="rect">
            <a:avLst/>
          </a:prstGeom>
          <a:solidFill>
            <a:srgbClr val="0000FF">
              <a:alpha val="20000"/>
            </a:srgbClr>
          </a:solidFill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12" name="正方形/長方形 111">
            <a:extLst>
              <a:ext uri="{FF2B5EF4-FFF2-40B4-BE49-F238E27FC236}">
                <a16:creationId xmlns:a16="http://schemas.microsoft.com/office/drawing/2014/main" id="{4DD0CD74-3859-4DDC-BE2E-53821A07C8F5}"/>
              </a:ext>
            </a:extLst>
          </p:cNvPr>
          <p:cNvSpPr/>
          <p:nvPr/>
        </p:nvSpPr>
        <p:spPr>
          <a:xfrm>
            <a:off x="3713094" y="5217313"/>
            <a:ext cx="2025032" cy="1120099"/>
          </a:xfrm>
          <a:prstGeom prst="rect">
            <a:avLst/>
          </a:prstGeom>
          <a:solidFill>
            <a:srgbClr val="0000FF">
              <a:alpha val="20000"/>
            </a:srgbClr>
          </a:solidFill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13" name="正方形/長方形 112">
            <a:extLst>
              <a:ext uri="{FF2B5EF4-FFF2-40B4-BE49-F238E27FC236}">
                <a16:creationId xmlns:a16="http://schemas.microsoft.com/office/drawing/2014/main" id="{2E915088-9204-49BB-830C-9F4B727B4BA3}"/>
              </a:ext>
            </a:extLst>
          </p:cNvPr>
          <p:cNvSpPr/>
          <p:nvPr/>
        </p:nvSpPr>
        <p:spPr>
          <a:xfrm>
            <a:off x="3711290" y="3470050"/>
            <a:ext cx="2697548" cy="1659781"/>
          </a:xfrm>
          <a:prstGeom prst="rect">
            <a:avLst/>
          </a:prstGeom>
          <a:solidFill>
            <a:srgbClr val="0000FF">
              <a:alpha val="20000"/>
            </a:srgbClr>
          </a:solidFill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4" name="正方形/長方形 103">
            <a:extLst>
              <a:ext uri="{FF2B5EF4-FFF2-40B4-BE49-F238E27FC236}">
                <a16:creationId xmlns:a16="http://schemas.microsoft.com/office/drawing/2014/main" id="{D85A7DB1-8A0C-4170-8BE5-86DA7C9437C6}"/>
              </a:ext>
            </a:extLst>
          </p:cNvPr>
          <p:cNvSpPr/>
          <p:nvPr/>
        </p:nvSpPr>
        <p:spPr>
          <a:xfrm>
            <a:off x="404136" y="634102"/>
            <a:ext cx="6030000" cy="87838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" name="正方形/長方形 115">
            <a:extLst>
              <a:ext uri="{FF2B5EF4-FFF2-40B4-BE49-F238E27FC236}">
                <a16:creationId xmlns:a16="http://schemas.microsoft.com/office/drawing/2014/main" id="{07A9B40A-3BF7-4344-9F3D-85D17C145CF4}"/>
              </a:ext>
            </a:extLst>
          </p:cNvPr>
          <p:cNvSpPr/>
          <p:nvPr/>
        </p:nvSpPr>
        <p:spPr>
          <a:xfrm>
            <a:off x="3123890" y="4800460"/>
            <a:ext cx="483886" cy="152011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/>
              <a:t>A-17</a:t>
            </a:r>
            <a:endParaRPr kumimoji="1" lang="ja-JP" altLang="en-US" sz="900" b="1"/>
          </a:p>
        </p:txBody>
      </p:sp>
      <p:sp>
        <p:nvSpPr>
          <p:cNvPr id="147" name="正方形/長方形 146">
            <a:extLst>
              <a:ext uri="{FF2B5EF4-FFF2-40B4-BE49-F238E27FC236}">
                <a16:creationId xmlns:a16="http://schemas.microsoft.com/office/drawing/2014/main" id="{5F8313EA-DFFE-4E04-9AC5-3C684B78C450}"/>
              </a:ext>
            </a:extLst>
          </p:cNvPr>
          <p:cNvSpPr/>
          <p:nvPr/>
        </p:nvSpPr>
        <p:spPr>
          <a:xfrm>
            <a:off x="1995104" y="7795876"/>
            <a:ext cx="483886" cy="152011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/>
              <a:t>A-20</a:t>
            </a:r>
            <a:endParaRPr kumimoji="1" lang="ja-JP" altLang="en-US" sz="900" b="1"/>
          </a:p>
        </p:txBody>
      </p:sp>
      <p:sp>
        <p:nvSpPr>
          <p:cNvPr id="151" name="正方形/長方形 150">
            <a:extLst>
              <a:ext uri="{FF2B5EF4-FFF2-40B4-BE49-F238E27FC236}">
                <a16:creationId xmlns:a16="http://schemas.microsoft.com/office/drawing/2014/main" id="{8DCCAA37-0C97-433A-AA64-455DA088CD84}"/>
              </a:ext>
            </a:extLst>
          </p:cNvPr>
          <p:cNvSpPr/>
          <p:nvPr/>
        </p:nvSpPr>
        <p:spPr>
          <a:xfrm>
            <a:off x="5190699" y="6136478"/>
            <a:ext cx="483886" cy="152011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/>
              <a:t>A-18</a:t>
            </a:r>
            <a:endParaRPr kumimoji="1" lang="ja-JP" altLang="en-US" sz="900" b="1"/>
          </a:p>
        </p:txBody>
      </p:sp>
      <p:sp>
        <p:nvSpPr>
          <p:cNvPr id="154" name="正方形/長方形 153">
            <a:extLst>
              <a:ext uri="{FF2B5EF4-FFF2-40B4-BE49-F238E27FC236}">
                <a16:creationId xmlns:a16="http://schemas.microsoft.com/office/drawing/2014/main" id="{9A500F2B-A19C-4640-8DF8-289709328CDD}"/>
              </a:ext>
            </a:extLst>
          </p:cNvPr>
          <p:cNvSpPr/>
          <p:nvPr/>
        </p:nvSpPr>
        <p:spPr>
          <a:xfrm>
            <a:off x="3734441" y="3479246"/>
            <a:ext cx="483886" cy="152011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/>
              <a:t>A-19</a:t>
            </a:r>
            <a:endParaRPr kumimoji="1" lang="ja-JP" altLang="en-US" sz="900" b="1"/>
          </a:p>
        </p:txBody>
      </p:sp>
      <p:sp>
        <p:nvSpPr>
          <p:cNvPr id="155" name="正方形/長方形 154">
            <a:extLst>
              <a:ext uri="{FF2B5EF4-FFF2-40B4-BE49-F238E27FC236}">
                <a16:creationId xmlns:a16="http://schemas.microsoft.com/office/drawing/2014/main" id="{BE34FC45-6FA0-4924-9A4E-C7091979BD08}"/>
              </a:ext>
            </a:extLst>
          </p:cNvPr>
          <p:cNvSpPr/>
          <p:nvPr/>
        </p:nvSpPr>
        <p:spPr>
          <a:xfrm>
            <a:off x="399871" y="4402137"/>
            <a:ext cx="1864783" cy="1270912"/>
          </a:xfrm>
          <a:prstGeom prst="rect">
            <a:avLst/>
          </a:prstGeom>
          <a:solidFill>
            <a:schemeClr val="tx1">
              <a:alpha val="20000"/>
            </a:schemeClr>
          </a:solidFill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6" name="正方形/長方形 155">
            <a:extLst>
              <a:ext uri="{FF2B5EF4-FFF2-40B4-BE49-F238E27FC236}">
                <a16:creationId xmlns:a16="http://schemas.microsoft.com/office/drawing/2014/main" id="{E7FE6EF7-BBC7-4035-8226-359855ED1DF3}"/>
              </a:ext>
            </a:extLst>
          </p:cNvPr>
          <p:cNvSpPr/>
          <p:nvPr/>
        </p:nvSpPr>
        <p:spPr>
          <a:xfrm>
            <a:off x="470794" y="4461551"/>
            <a:ext cx="483886" cy="152011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/>
              <a:t>A-16</a:t>
            </a:r>
            <a:endParaRPr kumimoji="1" lang="ja-JP" altLang="en-US" sz="900" b="1"/>
          </a:p>
        </p:txBody>
      </p:sp>
      <p:cxnSp>
        <p:nvCxnSpPr>
          <p:cNvPr id="246" name="直線矢印コネクタ 245">
            <a:extLst>
              <a:ext uri="{FF2B5EF4-FFF2-40B4-BE49-F238E27FC236}">
                <a16:creationId xmlns:a16="http://schemas.microsoft.com/office/drawing/2014/main" id="{A21CB680-2115-41D9-A184-23E41A2C8D69}"/>
              </a:ext>
            </a:extLst>
          </p:cNvPr>
          <p:cNvCxnSpPr>
            <a:cxnSpLocks/>
          </p:cNvCxnSpPr>
          <p:nvPr/>
        </p:nvCxnSpPr>
        <p:spPr>
          <a:xfrm>
            <a:off x="3959546" y="6875738"/>
            <a:ext cx="196306" cy="223725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直線矢印コネクタ 246">
            <a:extLst>
              <a:ext uri="{FF2B5EF4-FFF2-40B4-BE49-F238E27FC236}">
                <a16:creationId xmlns:a16="http://schemas.microsoft.com/office/drawing/2014/main" id="{CFFAD6F4-BFA1-413E-BCA4-CB4B446433AB}"/>
              </a:ext>
            </a:extLst>
          </p:cNvPr>
          <p:cNvCxnSpPr>
            <a:cxnSpLocks/>
          </p:cNvCxnSpPr>
          <p:nvPr/>
        </p:nvCxnSpPr>
        <p:spPr>
          <a:xfrm>
            <a:off x="4489792" y="5786750"/>
            <a:ext cx="9239" cy="34972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2" name="グループ化 5">
            <a:extLst>
              <a:ext uri="{FF2B5EF4-FFF2-40B4-BE49-F238E27FC236}">
                <a16:creationId xmlns:a16="http://schemas.microsoft.com/office/drawing/2014/main" id="{A35A3836-FF79-4B91-A5D9-030A6E4A81EB}"/>
              </a:ext>
            </a:extLst>
          </p:cNvPr>
          <p:cNvGrpSpPr>
            <a:grpSpLocks/>
          </p:cNvGrpSpPr>
          <p:nvPr/>
        </p:nvGrpSpPr>
        <p:grpSpPr bwMode="auto">
          <a:xfrm rot="2866148">
            <a:off x="4977537" y="5656928"/>
            <a:ext cx="156501" cy="103187"/>
            <a:chOff x="-1251520" y="611560"/>
            <a:chExt cx="720082" cy="445715"/>
          </a:xfrm>
        </p:grpSpPr>
        <p:sp>
          <p:nvSpPr>
            <p:cNvPr id="253" name="正方形/長方形 252">
              <a:extLst>
                <a:ext uri="{FF2B5EF4-FFF2-40B4-BE49-F238E27FC236}">
                  <a16:creationId xmlns:a16="http://schemas.microsoft.com/office/drawing/2014/main" id="{F66559CE-FDF2-4913-AAFA-0A656D66BCEF}"/>
                </a:ext>
              </a:extLst>
            </p:cNvPr>
            <p:cNvSpPr/>
            <p:nvPr/>
          </p:nvSpPr>
          <p:spPr>
            <a:xfrm>
              <a:off x="-1251518" y="611562"/>
              <a:ext cx="720080" cy="4320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cxnSp>
          <p:nvCxnSpPr>
            <p:cNvPr id="254" name="直線コネクタ 253">
              <a:extLst>
                <a:ext uri="{FF2B5EF4-FFF2-40B4-BE49-F238E27FC236}">
                  <a16:creationId xmlns:a16="http://schemas.microsoft.com/office/drawing/2014/main" id="{F2A66956-190F-42AA-9571-8BDDE21E72ED}"/>
                </a:ext>
              </a:extLst>
            </p:cNvPr>
            <p:cNvCxnSpPr/>
            <p:nvPr/>
          </p:nvCxnSpPr>
          <p:spPr>
            <a:xfrm>
              <a:off x="-1251520" y="611560"/>
              <a:ext cx="720080" cy="445715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直線コネクタ 254">
              <a:extLst>
                <a:ext uri="{FF2B5EF4-FFF2-40B4-BE49-F238E27FC236}">
                  <a16:creationId xmlns:a16="http://schemas.microsoft.com/office/drawing/2014/main" id="{EDACE6A7-2AB4-418C-9608-CAC269E3D30F}"/>
                </a:ext>
              </a:extLst>
            </p:cNvPr>
            <p:cNvCxnSpPr/>
            <p:nvPr/>
          </p:nvCxnSpPr>
          <p:spPr>
            <a:xfrm flipV="1">
              <a:off x="-1235692" y="618417"/>
              <a:ext cx="704254" cy="425146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6" name="正方形/長方形 255">
            <a:extLst>
              <a:ext uri="{FF2B5EF4-FFF2-40B4-BE49-F238E27FC236}">
                <a16:creationId xmlns:a16="http://schemas.microsoft.com/office/drawing/2014/main" id="{1813E310-54E9-46B2-859C-657CECD9EAB3}"/>
              </a:ext>
            </a:extLst>
          </p:cNvPr>
          <p:cNvSpPr/>
          <p:nvPr/>
        </p:nvSpPr>
        <p:spPr>
          <a:xfrm>
            <a:off x="392236" y="5744579"/>
            <a:ext cx="1082635" cy="1270912"/>
          </a:xfrm>
          <a:prstGeom prst="rect">
            <a:avLst/>
          </a:prstGeom>
          <a:solidFill>
            <a:schemeClr val="tx1">
              <a:alpha val="20000"/>
            </a:schemeClr>
          </a:solidFill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57" name="正方形/長方形 256">
            <a:extLst>
              <a:ext uri="{FF2B5EF4-FFF2-40B4-BE49-F238E27FC236}">
                <a16:creationId xmlns:a16="http://schemas.microsoft.com/office/drawing/2014/main" id="{FD7B451D-EF78-43AC-A879-0C1B4154495B}"/>
              </a:ext>
            </a:extLst>
          </p:cNvPr>
          <p:cNvSpPr/>
          <p:nvPr/>
        </p:nvSpPr>
        <p:spPr>
          <a:xfrm>
            <a:off x="385109" y="7084953"/>
            <a:ext cx="1082635" cy="1270912"/>
          </a:xfrm>
          <a:prstGeom prst="rect">
            <a:avLst/>
          </a:prstGeom>
          <a:solidFill>
            <a:schemeClr val="tx1">
              <a:alpha val="20000"/>
            </a:schemeClr>
          </a:solidFill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58" name="正方形/長方形 257">
            <a:extLst>
              <a:ext uri="{FF2B5EF4-FFF2-40B4-BE49-F238E27FC236}">
                <a16:creationId xmlns:a16="http://schemas.microsoft.com/office/drawing/2014/main" id="{F6238C24-FF59-4151-B85D-C0CDE3A491E3}"/>
              </a:ext>
            </a:extLst>
          </p:cNvPr>
          <p:cNvSpPr/>
          <p:nvPr/>
        </p:nvSpPr>
        <p:spPr>
          <a:xfrm>
            <a:off x="954680" y="5817200"/>
            <a:ext cx="483886" cy="152011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/>
              <a:t>A-15</a:t>
            </a:r>
            <a:endParaRPr kumimoji="1" lang="ja-JP" altLang="en-US" sz="900" b="1"/>
          </a:p>
        </p:txBody>
      </p:sp>
      <p:sp>
        <p:nvSpPr>
          <p:cNvPr id="259" name="正方形/長方形 258">
            <a:extLst>
              <a:ext uri="{FF2B5EF4-FFF2-40B4-BE49-F238E27FC236}">
                <a16:creationId xmlns:a16="http://schemas.microsoft.com/office/drawing/2014/main" id="{3EB0335A-D5EC-46E3-A33D-E11C97F8E678}"/>
              </a:ext>
            </a:extLst>
          </p:cNvPr>
          <p:cNvSpPr/>
          <p:nvPr/>
        </p:nvSpPr>
        <p:spPr>
          <a:xfrm>
            <a:off x="933898" y="8150893"/>
            <a:ext cx="483886" cy="152011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/>
              <a:t>A-16</a:t>
            </a:r>
          </a:p>
        </p:txBody>
      </p:sp>
      <p:cxnSp>
        <p:nvCxnSpPr>
          <p:cNvPr id="268" name="直線矢印コネクタ 267">
            <a:extLst>
              <a:ext uri="{FF2B5EF4-FFF2-40B4-BE49-F238E27FC236}">
                <a16:creationId xmlns:a16="http://schemas.microsoft.com/office/drawing/2014/main" id="{D3CAAADA-031C-47CD-9CE9-D2B6418EEC14}"/>
              </a:ext>
            </a:extLst>
          </p:cNvPr>
          <p:cNvCxnSpPr>
            <a:cxnSpLocks/>
          </p:cNvCxnSpPr>
          <p:nvPr/>
        </p:nvCxnSpPr>
        <p:spPr>
          <a:xfrm>
            <a:off x="1776836" y="4374096"/>
            <a:ext cx="196306" cy="223725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フリーフォーム: 図形 268">
            <a:extLst>
              <a:ext uri="{FF2B5EF4-FFF2-40B4-BE49-F238E27FC236}">
                <a16:creationId xmlns:a16="http://schemas.microsoft.com/office/drawing/2014/main" id="{27654799-4B1C-4CBC-80DD-4024BF1A3FAF}"/>
              </a:ext>
            </a:extLst>
          </p:cNvPr>
          <p:cNvSpPr/>
          <p:nvPr/>
        </p:nvSpPr>
        <p:spPr>
          <a:xfrm>
            <a:off x="1502697" y="5039091"/>
            <a:ext cx="1066045" cy="1101138"/>
          </a:xfrm>
          <a:custGeom>
            <a:avLst/>
            <a:gdLst>
              <a:gd name="connsiteX0" fmla="*/ 0 w 690563"/>
              <a:gd name="connsiteY0" fmla="*/ 0 h 828675"/>
              <a:gd name="connsiteX1" fmla="*/ 690563 w 690563"/>
              <a:gd name="connsiteY1" fmla="*/ 828675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0563" h="828675">
                <a:moveTo>
                  <a:pt x="0" y="0"/>
                </a:moveTo>
                <a:lnTo>
                  <a:pt x="690563" y="828675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70" name="直線矢印コネクタ 269">
            <a:extLst>
              <a:ext uri="{FF2B5EF4-FFF2-40B4-BE49-F238E27FC236}">
                <a16:creationId xmlns:a16="http://schemas.microsoft.com/office/drawing/2014/main" id="{320CD90D-336E-4A2F-9C49-D7681CD79B04}"/>
              </a:ext>
            </a:extLst>
          </p:cNvPr>
          <p:cNvCxnSpPr>
            <a:cxnSpLocks/>
          </p:cNvCxnSpPr>
          <p:nvPr/>
        </p:nvCxnSpPr>
        <p:spPr>
          <a:xfrm flipV="1">
            <a:off x="1175841" y="7125926"/>
            <a:ext cx="180421" cy="8374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直線矢印コネクタ 271">
            <a:extLst>
              <a:ext uri="{FF2B5EF4-FFF2-40B4-BE49-F238E27FC236}">
                <a16:creationId xmlns:a16="http://schemas.microsoft.com/office/drawing/2014/main" id="{92B17BC6-5E4D-44AA-8839-10B6A0428884}"/>
              </a:ext>
            </a:extLst>
          </p:cNvPr>
          <p:cNvCxnSpPr>
            <a:cxnSpLocks/>
          </p:cNvCxnSpPr>
          <p:nvPr/>
        </p:nvCxnSpPr>
        <p:spPr>
          <a:xfrm flipV="1">
            <a:off x="1106412" y="7242341"/>
            <a:ext cx="180421" cy="8374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正方形/長方形 272">
            <a:extLst>
              <a:ext uri="{FF2B5EF4-FFF2-40B4-BE49-F238E27FC236}">
                <a16:creationId xmlns:a16="http://schemas.microsoft.com/office/drawing/2014/main" id="{FB6971E2-C176-41DD-9782-5F11ED358D43}"/>
              </a:ext>
            </a:extLst>
          </p:cNvPr>
          <p:cNvSpPr/>
          <p:nvPr/>
        </p:nvSpPr>
        <p:spPr bwMode="auto">
          <a:xfrm>
            <a:off x="457598" y="695080"/>
            <a:ext cx="1320199" cy="218413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74" name="ひし形 273">
            <a:extLst>
              <a:ext uri="{FF2B5EF4-FFF2-40B4-BE49-F238E27FC236}">
                <a16:creationId xmlns:a16="http://schemas.microsoft.com/office/drawing/2014/main" id="{949F8E58-E584-4E3A-9CDC-9488E8450927}"/>
              </a:ext>
            </a:extLst>
          </p:cNvPr>
          <p:cNvSpPr/>
          <p:nvPr/>
        </p:nvSpPr>
        <p:spPr bwMode="auto">
          <a:xfrm>
            <a:off x="606823" y="1443189"/>
            <a:ext cx="131762" cy="142743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00" b="1">
                <a:latin typeface="+mn-ea"/>
              </a:rPr>
              <a:t>V</a:t>
            </a:r>
            <a:endParaRPr lang="ja-JP" altLang="en-US" sz="500" b="1">
              <a:latin typeface="+mn-ea"/>
            </a:endParaRPr>
          </a:p>
        </p:txBody>
      </p:sp>
      <p:cxnSp>
        <p:nvCxnSpPr>
          <p:cNvPr id="275" name="直線コネクタ 274">
            <a:extLst>
              <a:ext uri="{FF2B5EF4-FFF2-40B4-BE49-F238E27FC236}">
                <a16:creationId xmlns:a16="http://schemas.microsoft.com/office/drawing/2014/main" id="{99F54770-562C-4880-8431-562F1F866226}"/>
              </a:ext>
            </a:extLst>
          </p:cNvPr>
          <p:cNvCxnSpPr/>
          <p:nvPr/>
        </p:nvCxnSpPr>
        <p:spPr bwMode="auto">
          <a:xfrm>
            <a:off x="590948" y="1880016"/>
            <a:ext cx="158750" cy="0"/>
          </a:xfrm>
          <a:prstGeom prst="line">
            <a:avLst/>
          </a:prstGeom>
          <a:ln w="15875">
            <a:solidFill>
              <a:srgbClr val="FFC000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直線コネクタ 275">
            <a:extLst>
              <a:ext uri="{FF2B5EF4-FFF2-40B4-BE49-F238E27FC236}">
                <a16:creationId xmlns:a16="http://schemas.microsoft.com/office/drawing/2014/main" id="{70CCCA00-BFBF-4B22-8B57-9A8AAFD22F6A}"/>
              </a:ext>
            </a:extLst>
          </p:cNvPr>
          <p:cNvCxnSpPr/>
          <p:nvPr/>
        </p:nvCxnSpPr>
        <p:spPr bwMode="auto">
          <a:xfrm rot="10800000">
            <a:off x="597298" y="2051995"/>
            <a:ext cx="146050" cy="0"/>
          </a:xfrm>
          <a:prstGeom prst="line">
            <a:avLst/>
          </a:prstGeom>
          <a:solidFill>
            <a:srgbClr val="0000FF"/>
          </a:solidFill>
          <a:ln w="12700" cmpd="sng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直線コネクタ 276">
            <a:extLst>
              <a:ext uri="{FF2B5EF4-FFF2-40B4-BE49-F238E27FC236}">
                <a16:creationId xmlns:a16="http://schemas.microsoft.com/office/drawing/2014/main" id="{5CFE1F1E-DD32-46F1-8DC4-9EEE55F1169C}"/>
              </a:ext>
            </a:extLst>
          </p:cNvPr>
          <p:cNvCxnSpPr/>
          <p:nvPr/>
        </p:nvCxnSpPr>
        <p:spPr bwMode="auto">
          <a:xfrm>
            <a:off x="571898" y="2223974"/>
            <a:ext cx="19526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8" name="六角形 277">
            <a:extLst>
              <a:ext uri="{FF2B5EF4-FFF2-40B4-BE49-F238E27FC236}">
                <a16:creationId xmlns:a16="http://schemas.microsoft.com/office/drawing/2014/main" id="{4FCCE50E-53D4-40B7-9E56-AE6AAD2CF0FD}"/>
              </a:ext>
            </a:extLst>
          </p:cNvPr>
          <p:cNvSpPr/>
          <p:nvPr/>
        </p:nvSpPr>
        <p:spPr bwMode="auto">
          <a:xfrm>
            <a:off x="614760" y="1121588"/>
            <a:ext cx="117475" cy="110067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279" name="円/楕円 1059">
            <a:extLst>
              <a:ext uri="{FF2B5EF4-FFF2-40B4-BE49-F238E27FC236}">
                <a16:creationId xmlns:a16="http://schemas.microsoft.com/office/drawing/2014/main" id="{C9B96BFE-891C-41E4-B449-0B50D195505B}"/>
              </a:ext>
            </a:extLst>
          </p:cNvPr>
          <p:cNvSpPr/>
          <p:nvPr/>
        </p:nvSpPr>
        <p:spPr bwMode="auto">
          <a:xfrm>
            <a:off x="625873" y="1293567"/>
            <a:ext cx="101600" cy="11006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00" b="1"/>
              <a:t>Ｓ</a:t>
            </a:r>
          </a:p>
        </p:txBody>
      </p:sp>
      <p:sp>
        <p:nvSpPr>
          <p:cNvPr id="280" name="正方形/長方形 279">
            <a:extLst>
              <a:ext uri="{FF2B5EF4-FFF2-40B4-BE49-F238E27FC236}">
                <a16:creationId xmlns:a16="http://schemas.microsoft.com/office/drawing/2014/main" id="{C46BD2AD-9F61-49E6-A341-6267B243966F}"/>
              </a:ext>
            </a:extLst>
          </p:cNvPr>
          <p:cNvSpPr/>
          <p:nvPr/>
        </p:nvSpPr>
        <p:spPr bwMode="auto">
          <a:xfrm>
            <a:off x="625873" y="1632365"/>
            <a:ext cx="101600" cy="1100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00" b="1"/>
              <a:t>Ｇ</a:t>
            </a:r>
          </a:p>
        </p:txBody>
      </p:sp>
      <p:sp>
        <p:nvSpPr>
          <p:cNvPr id="281" name="テキスト ボックス 280">
            <a:extLst>
              <a:ext uri="{FF2B5EF4-FFF2-40B4-BE49-F238E27FC236}">
                <a16:creationId xmlns:a16="http://schemas.microsoft.com/office/drawing/2014/main" id="{68FF2F1E-8A04-42CC-A8CA-8134F0073B35}"/>
              </a:ext>
            </a:extLst>
          </p:cNvPr>
          <p:cNvSpPr txBox="1"/>
          <p:nvPr/>
        </p:nvSpPr>
        <p:spPr bwMode="auto">
          <a:xfrm>
            <a:off x="914798" y="1078593"/>
            <a:ext cx="301686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>
                <a:latin typeface="+mn-ea"/>
                <a:ea typeface="+mn-ea"/>
              </a:rPr>
              <a:t>TO</a:t>
            </a:r>
            <a:endParaRPr lang="ja-JP" altLang="en-US" sz="700">
              <a:latin typeface="+mn-ea"/>
              <a:ea typeface="+mn-ea"/>
            </a:endParaRPr>
          </a:p>
        </p:txBody>
      </p:sp>
      <p:sp>
        <p:nvSpPr>
          <p:cNvPr id="282" name="テキスト ボックス 281">
            <a:extLst>
              <a:ext uri="{FF2B5EF4-FFF2-40B4-BE49-F238E27FC236}">
                <a16:creationId xmlns:a16="http://schemas.microsoft.com/office/drawing/2014/main" id="{170E71B7-6AC5-4D44-898A-85C07E06F493}"/>
              </a:ext>
            </a:extLst>
          </p:cNvPr>
          <p:cNvSpPr txBox="1"/>
          <p:nvPr/>
        </p:nvSpPr>
        <p:spPr bwMode="auto">
          <a:xfrm>
            <a:off x="914798" y="1420832"/>
            <a:ext cx="873957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+mn-ea"/>
                <a:ea typeface="+mn-ea"/>
              </a:rPr>
              <a:t>スポーツ推進委員</a:t>
            </a:r>
          </a:p>
        </p:txBody>
      </p:sp>
      <p:sp>
        <p:nvSpPr>
          <p:cNvPr id="283" name="テキスト ボックス 282">
            <a:extLst>
              <a:ext uri="{FF2B5EF4-FFF2-40B4-BE49-F238E27FC236}">
                <a16:creationId xmlns:a16="http://schemas.microsoft.com/office/drawing/2014/main" id="{F276A8A4-6733-4864-8DE4-3E714F2ED6FC}"/>
              </a:ext>
            </a:extLst>
          </p:cNvPr>
          <p:cNvSpPr txBox="1"/>
          <p:nvPr/>
        </p:nvSpPr>
        <p:spPr bwMode="auto">
          <a:xfrm>
            <a:off x="914798" y="1591091"/>
            <a:ext cx="453970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+mn-ea"/>
                <a:ea typeface="+mn-ea"/>
              </a:rPr>
              <a:t>警備員</a:t>
            </a:r>
          </a:p>
        </p:txBody>
      </p:sp>
      <p:sp>
        <p:nvSpPr>
          <p:cNvPr id="284" name="テキスト ボックス 283">
            <a:extLst>
              <a:ext uri="{FF2B5EF4-FFF2-40B4-BE49-F238E27FC236}">
                <a16:creationId xmlns:a16="http://schemas.microsoft.com/office/drawing/2014/main" id="{ABDDD02C-78F9-4DD8-9B85-AF95F27FFFAF}"/>
              </a:ext>
            </a:extLst>
          </p:cNvPr>
          <p:cNvSpPr txBox="1"/>
          <p:nvPr/>
        </p:nvSpPr>
        <p:spPr bwMode="auto">
          <a:xfrm>
            <a:off x="914798" y="1269490"/>
            <a:ext cx="453970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+mn-ea"/>
                <a:ea typeface="+mn-ea"/>
              </a:rPr>
              <a:t>整理員</a:t>
            </a:r>
          </a:p>
        </p:txBody>
      </p:sp>
      <p:sp>
        <p:nvSpPr>
          <p:cNvPr id="285" name="テキスト ボックス 284">
            <a:extLst>
              <a:ext uri="{FF2B5EF4-FFF2-40B4-BE49-F238E27FC236}">
                <a16:creationId xmlns:a16="http://schemas.microsoft.com/office/drawing/2014/main" id="{BB175E48-31FF-49D7-9B1B-3D12D1DED119}"/>
              </a:ext>
            </a:extLst>
          </p:cNvPr>
          <p:cNvSpPr txBox="1"/>
          <p:nvPr/>
        </p:nvSpPr>
        <p:spPr bwMode="auto">
          <a:xfrm>
            <a:off x="914798" y="1764790"/>
            <a:ext cx="364202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+mn-ea"/>
                <a:ea typeface="+mn-ea"/>
              </a:rPr>
              <a:t>鉄柵</a:t>
            </a:r>
          </a:p>
        </p:txBody>
      </p:sp>
      <p:sp>
        <p:nvSpPr>
          <p:cNvPr id="286" name="テキスト ボックス 285">
            <a:extLst>
              <a:ext uri="{FF2B5EF4-FFF2-40B4-BE49-F238E27FC236}">
                <a16:creationId xmlns:a16="http://schemas.microsoft.com/office/drawing/2014/main" id="{C0563515-E4A5-4823-967C-7213998243DD}"/>
              </a:ext>
            </a:extLst>
          </p:cNvPr>
          <p:cNvSpPr txBox="1"/>
          <p:nvPr/>
        </p:nvSpPr>
        <p:spPr bwMode="auto">
          <a:xfrm>
            <a:off x="914798" y="1943649"/>
            <a:ext cx="425116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+mn-ea"/>
                <a:ea typeface="+mn-ea"/>
              </a:rPr>
              <a:t>プラ柵</a:t>
            </a:r>
          </a:p>
        </p:txBody>
      </p:sp>
      <p:sp>
        <p:nvSpPr>
          <p:cNvPr id="287" name="テキスト ボックス 286">
            <a:extLst>
              <a:ext uri="{FF2B5EF4-FFF2-40B4-BE49-F238E27FC236}">
                <a16:creationId xmlns:a16="http://schemas.microsoft.com/office/drawing/2014/main" id="{0FC82509-495F-4509-A487-0F150724F673}"/>
              </a:ext>
            </a:extLst>
          </p:cNvPr>
          <p:cNvSpPr txBox="1"/>
          <p:nvPr/>
        </p:nvSpPr>
        <p:spPr bwMode="auto">
          <a:xfrm>
            <a:off x="910035" y="2103589"/>
            <a:ext cx="652743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+mn-ea"/>
                <a:ea typeface="+mn-ea"/>
              </a:rPr>
              <a:t>カラーコーン</a:t>
            </a:r>
          </a:p>
        </p:txBody>
      </p:sp>
      <p:cxnSp>
        <p:nvCxnSpPr>
          <p:cNvPr id="288" name="直線コネクタ 287">
            <a:extLst>
              <a:ext uri="{FF2B5EF4-FFF2-40B4-BE49-F238E27FC236}">
                <a16:creationId xmlns:a16="http://schemas.microsoft.com/office/drawing/2014/main" id="{DD5927E3-5BC5-42B8-97B8-3D8F2EEFC655}"/>
              </a:ext>
            </a:extLst>
          </p:cNvPr>
          <p:cNvCxnSpPr/>
          <p:nvPr/>
        </p:nvCxnSpPr>
        <p:spPr bwMode="auto">
          <a:xfrm>
            <a:off x="552848" y="856740"/>
            <a:ext cx="233362" cy="0"/>
          </a:xfrm>
          <a:prstGeom prst="line">
            <a:avLst/>
          </a:prstGeom>
          <a:ln w="57150">
            <a:solidFill>
              <a:srgbClr val="00660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9" name="テキスト ボックス 288">
            <a:extLst>
              <a:ext uri="{FF2B5EF4-FFF2-40B4-BE49-F238E27FC236}">
                <a16:creationId xmlns:a16="http://schemas.microsoft.com/office/drawing/2014/main" id="{577D2C2D-EF43-42DE-A35D-7F630FE52D08}"/>
              </a:ext>
            </a:extLst>
          </p:cNvPr>
          <p:cNvSpPr txBox="1"/>
          <p:nvPr/>
        </p:nvSpPr>
        <p:spPr bwMode="auto">
          <a:xfrm>
            <a:off x="914798" y="746673"/>
            <a:ext cx="660758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+mn-ea"/>
                <a:ea typeface="+mn-ea"/>
              </a:rPr>
              <a:t>バイクコース</a:t>
            </a:r>
          </a:p>
        </p:txBody>
      </p:sp>
      <p:cxnSp>
        <p:nvCxnSpPr>
          <p:cNvPr id="290" name="直線コネクタ 289">
            <a:extLst>
              <a:ext uri="{FF2B5EF4-FFF2-40B4-BE49-F238E27FC236}">
                <a16:creationId xmlns:a16="http://schemas.microsoft.com/office/drawing/2014/main" id="{AC8D65A2-7DE2-4613-AB91-76F7154A3081}"/>
              </a:ext>
            </a:extLst>
          </p:cNvPr>
          <p:cNvCxnSpPr/>
          <p:nvPr/>
        </p:nvCxnSpPr>
        <p:spPr bwMode="auto">
          <a:xfrm>
            <a:off x="554435" y="1023560"/>
            <a:ext cx="230188" cy="0"/>
          </a:xfrm>
          <a:prstGeom prst="line">
            <a:avLst/>
          </a:prstGeom>
          <a:ln w="57150">
            <a:solidFill>
              <a:srgbClr val="FF000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1" name="テキスト ボックス 290">
            <a:extLst>
              <a:ext uri="{FF2B5EF4-FFF2-40B4-BE49-F238E27FC236}">
                <a16:creationId xmlns:a16="http://schemas.microsoft.com/office/drawing/2014/main" id="{5CC1C966-F7F8-41A6-BC76-3D44E5EF7744}"/>
              </a:ext>
            </a:extLst>
          </p:cNvPr>
          <p:cNvSpPr txBox="1"/>
          <p:nvPr/>
        </p:nvSpPr>
        <p:spPr bwMode="auto">
          <a:xfrm>
            <a:off x="914798" y="920372"/>
            <a:ext cx="574196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+mn-ea"/>
                <a:ea typeface="+mn-ea"/>
              </a:rPr>
              <a:t>ランコース</a:t>
            </a:r>
          </a:p>
        </p:txBody>
      </p:sp>
      <p:sp>
        <p:nvSpPr>
          <p:cNvPr id="292" name="テキスト ボックス 291">
            <a:extLst>
              <a:ext uri="{FF2B5EF4-FFF2-40B4-BE49-F238E27FC236}">
                <a16:creationId xmlns:a16="http://schemas.microsoft.com/office/drawing/2014/main" id="{8918C51B-11A4-499E-96B8-D01532EAB0AF}"/>
              </a:ext>
            </a:extLst>
          </p:cNvPr>
          <p:cNvSpPr txBox="1"/>
          <p:nvPr/>
        </p:nvSpPr>
        <p:spPr bwMode="auto">
          <a:xfrm>
            <a:off x="908448" y="2280728"/>
            <a:ext cx="543739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+mn-ea"/>
                <a:ea typeface="+mn-ea"/>
              </a:rPr>
              <a:t>車両導線</a:t>
            </a:r>
          </a:p>
        </p:txBody>
      </p:sp>
      <p:cxnSp>
        <p:nvCxnSpPr>
          <p:cNvPr id="293" name="直線矢印コネクタ 292">
            <a:extLst>
              <a:ext uri="{FF2B5EF4-FFF2-40B4-BE49-F238E27FC236}">
                <a16:creationId xmlns:a16="http://schemas.microsoft.com/office/drawing/2014/main" id="{0D16E025-0179-4928-A3EE-CBE20CE28CDF}"/>
              </a:ext>
            </a:extLst>
          </p:cNvPr>
          <p:cNvCxnSpPr/>
          <p:nvPr/>
        </p:nvCxnSpPr>
        <p:spPr bwMode="auto">
          <a:xfrm>
            <a:off x="552848" y="2404552"/>
            <a:ext cx="257175" cy="1719"/>
          </a:xfrm>
          <a:prstGeom prst="straightConnector1">
            <a:avLst/>
          </a:prstGeom>
          <a:ln w="38100">
            <a:solidFill>
              <a:srgbClr val="000099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直線矢印コネクタ 293">
            <a:extLst>
              <a:ext uri="{FF2B5EF4-FFF2-40B4-BE49-F238E27FC236}">
                <a16:creationId xmlns:a16="http://schemas.microsoft.com/office/drawing/2014/main" id="{2E368D79-BDC2-4C89-B172-9C6DBB1CAFC4}"/>
              </a:ext>
            </a:extLst>
          </p:cNvPr>
          <p:cNvCxnSpPr/>
          <p:nvPr/>
        </p:nvCxnSpPr>
        <p:spPr bwMode="auto">
          <a:xfrm>
            <a:off x="535385" y="2592009"/>
            <a:ext cx="269875" cy="1720"/>
          </a:xfrm>
          <a:prstGeom prst="straightConnector1">
            <a:avLst/>
          </a:prstGeom>
          <a:ln w="22225"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5" name="テキスト ボックス 294">
            <a:extLst>
              <a:ext uri="{FF2B5EF4-FFF2-40B4-BE49-F238E27FC236}">
                <a16:creationId xmlns:a16="http://schemas.microsoft.com/office/drawing/2014/main" id="{8BFB8789-5577-408C-8B02-BC3A32E9FC7F}"/>
              </a:ext>
            </a:extLst>
          </p:cNvPr>
          <p:cNvSpPr txBox="1"/>
          <p:nvPr/>
        </p:nvSpPr>
        <p:spPr bwMode="auto">
          <a:xfrm>
            <a:off x="908448" y="2488821"/>
            <a:ext cx="453970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+mn-ea"/>
                <a:ea typeface="+mn-ea"/>
              </a:rPr>
              <a:t>横断路</a:t>
            </a:r>
          </a:p>
        </p:txBody>
      </p:sp>
      <p:sp>
        <p:nvSpPr>
          <p:cNvPr id="296" name="テキスト ボックス 295">
            <a:extLst>
              <a:ext uri="{FF2B5EF4-FFF2-40B4-BE49-F238E27FC236}">
                <a16:creationId xmlns:a16="http://schemas.microsoft.com/office/drawing/2014/main" id="{099F5286-397C-4DB5-BF72-D8BD80A1A883}"/>
              </a:ext>
            </a:extLst>
          </p:cNvPr>
          <p:cNvSpPr txBox="1"/>
          <p:nvPr/>
        </p:nvSpPr>
        <p:spPr bwMode="auto">
          <a:xfrm>
            <a:off x="908448" y="2662521"/>
            <a:ext cx="619080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+mn-ea"/>
                <a:ea typeface="+mn-ea"/>
              </a:rPr>
              <a:t>備品置き場</a:t>
            </a:r>
          </a:p>
        </p:txBody>
      </p:sp>
      <p:sp>
        <p:nvSpPr>
          <p:cNvPr id="297" name="星 5 1077">
            <a:extLst>
              <a:ext uri="{FF2B5EF4-FFF2-40B4-BE49-F238E27FC236}">
                <a16:creationId xmlns:a16="http://schemas.microsoft.com/office/drawing/2014/main" id="{18C62897-91D0-43B7-A18A-185779F79F9F}"/>
              </a:ext>
            </a:extLst>
          </p:cNvPr>
          <p:cNvSpPr/>
          <p:nvPr/>
        </p:nvSpPr>
        <p:spPr bwMode="auto">
          <a:xfrm>
            <a:off x="597845" y="2689000"/>
            <a:ext cx="143885" cy="156010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7" name="六角形 156">
            <a:extLst>
              <a:ext uri="{FF2B5EF4-FFF2-40B4-BE49-F238E27FC236}">
                <a16:creationId xmlns:a16="http://schemas.microsoft.com/office/drawing/2014/main" id="{085C063A-01BF-4C03-8F47-EFCA5CD9320D}"/>
              </a:ext>
            </a:extLst>
          </p:cNvPr>
          <p:cNvSpPr/>
          <p:nvPr/>
        </p:nvSpPr>
        <p:spPr bwMode="auto">
          <a:xfrm>
            <a:off x="1620805" y="4865980"/>
            <a:ext cx="166688" cy="156502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58" name="六角形 157">
            <a:extLst>
              <a:ext uri="{FF2B5EF4-FFF2-40B4-BE49-F238E27FC236}">
                <a16:creationId xmlns:a16="http://schemas.microsoft.com/office/drawing/2014/main" id="{DB919005-1DA4-4DAF-8CB1-A63F931DC65A}"/>
              </a:ext>
            </a:extLst>
          </p:cNvPr>
          <p:cNvSpPr/>
          <p:nvPr/>
        </p:nvSpPr>
        <p:spPr bwMode="auto">
          <a:xfrm>
            <a:off x="2661123" y="5980139"/>
            <a:ext cx="166688" cy="156502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59" name="六角形 158">
            <a:extLst>
              <a:ext uri="{FF2B5EF4-FFF2-40B4-BE49-F238E27FC236}">
                <a16:creationId xmlns:a16="http://schemas.microsoft.com/office/drawing/2014/main" id="{C83B7866-A96B-4C1F-BDB4-B6B1087C3F9B}"/>
              </a:ext>
            </a:extLst>
          </p:cNvPr>
          <p:cNvSpPr/>
          <p:nvPr/>
        </p:nvSpPr>
        <p:spPr bwMode="auto">
          <a:xfrm>
            <a:off x="4298557" y="6097966"/>
            <a:ext cx="166688" cy="156502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60" name="円/楕円 103">
            <a:extLst>
              <a:ext uri="{FF2B5EF4-FFF2-40B4-BE49-F238E27FC236}">
                <a16:creationId xmlns:a16="http://schemas.microsoft.com/office/drawing/2014/main" id="{2D996AD4-56B5-487D-ADDC-9B108C0ECEDF}"/>
              </a:ext>
            </a:extLst>
          </p:cNvPr>
          <p:cNvSpPr/>
          <p:nvPr/>
        </p:nvSpPr>
        <p:spPr>
          <a:xfrm>
            <a:off x="4531218" y="5773644"/>
            <a:ext cx="108602" cy="10860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 b="1"/>
              <a:t>Ｓ</a:t>
            </a:r>
          </a:p>
        </p:txBody>
      </p:sp>
      <p:sp>
        <p:nvSpPr>
          <p:cNvPr id="161" name="円/楕円 79">
            <a:extLst>
              <a:ext uri="{FF2B5EF4-FFF2-40B4-BE49-F238E27FC236}">
                <a16:creationId xmlns:a16="http://schemas.microsoft.com/office/drawing/2014/main" id="{E0D94FD4-9599-422A-8938-0D1F2ACD0704}"/>
              </a:ext>
            </a:extLst>
          </p:cNvPr>
          <p:cNvSpPr/>
          <p:nvPr/>
        </p:nvSpPr>
        <p:spPr>
          <a:xfrm>
            <a:off x="4566705" y="6001227"/>
            <a:ext cx="108601" cy="10860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 b="1"/>
              <a:t>Ｓ</a:t>
            </a:r>
          </a:p>
        </p:txBody>
      </p:sp>
      <p:sp>
        <p:nvSpPr>
          <p:cNvPr id="162" name="六角形 161">
            <a:extLst>
              <a:ext uri="{FF2B5EF4-FFF2-40B4-BE49-F238E27FC236}">
                <a16:creationId xmlns:a16="http://schemas.microsoft.com/office/drawing/2014/main" id="{6FA3A2F0-916F-4165-AB43-EF42F72EA52B}"/>
              </a:ext>
            </a:extLst>
          </p:cNvPr>
          <p:cNvSpPr/>
          <p:nvPr/>
        </p:nvSpPr>
        <p:spPr bwMode="auto">
          <a:xfrm>
            <a:off x="4722188" y="6034793"/>
            <a:ext cx="166688" cy="156502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cxnSp>
        <p:nvCxnSpPr>
          <p:cNvPr id="163" name="直線矢印コネクタ 162">
            <a:extLst>
              <a:ext uri="{FF2B5EF4-FFF2-40B4-BE49-F238E27FC236}">
                <a16:creationId xmlns:a16="http://schemas.microsoft.com/office/drawing/2014/main" id="{3AF3BB87-F839-4C50-985D-CA38F362F7B0}"/>
              </a:ext>
            </a:extLst>
          </p:cNvPr>
          <p:cNvCxnSpPr>
            <a:cxnSpLocks/>
          </p:cNvCxnSpPr>
          <p:nvPr/>
        </p:nvCxnSpPr>
        <p:spPr>
          <a:xfrm flipH="1" flipV="1">
            <a:off x="4642015" y="6163104"/>
            <a:ext cx="249591" cy="2246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六角形 163">
            <a:extLst>
              <a:ext uri="{FF2B5EF4-FFF2-40B4-BE49-F238E27FC236}">
                <a16:creationId xmlns:a16="http://schemas.microsoft.com/office/drawing/2014/main" id="{E1225039-C217-49F0-9A26-FF003A5BC6F3}"/>
              </a:ext>
            </a:extLst>
          </p:cNvPr>
          <p:cNvSpPr/>
          <p:nvPr/>
        </p:nvSpPr>
        <p:spPr bwMode="auto">
          <a:xfrm>
            <a:off x="6124940" y="4224552"/>
            <a:ext cx="166688" cy="156502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65" name="六角形 164">
            <a:extLst>
              <a:ext uri="{FF2B5EF4-FFF2-40B4-BE49-F238E27FC236}">
                <a16:creationId xmlns:a16="http://schemas.microsoft.com/office/drawing/2014/main" id="{E05E827C-5E52-46E3-B6B8-98D9BD6A7793}"/>
              </a:ext>
            </a:extLst>
          </p:cNvPr>
          <p:cNvSpPr/>
          <p:nvPr/>
        </p:nvSpPr>
        <p:spPr bwMode="auto">
          <a:xfrm>
            <a:off x="4341149" y="4056900"/>
            <a:ext cx="166688" cy="156502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66" name="六角形 165">
            <a:extLst>
              <a:ext uri="{FF2B5EF4-FFF2-40B4-BE49-F238E27FC236}">
                <a16:creationId xmlns:a16="http://schemas.microsoft.com/office/drawing/2014/main" id="{ABDBDA3C-472A-4AAE-BA74-C62F27A86247}"/>
              </a:ext>
            </a:extLst>
          </p:cNvPr>
          <p:cNvSpPr/>
          <p:nvPr/>
        </p:nvSpPr>
        <p:spPr bwMode="auto">
          <a:xfrm>
            <a:off x="3176259" y="7570361"/>
            <a:ext cx="166688" cy="156502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67" name="ひし形 166">
            <a:extLst>
              <a:ext uri="{FF2B5EF4-FFF2-40B4-BE49-F238E27FC236}">
                <a16:creationId xmlns:a16="http://schemas.microsoft.com/office/drawing/2014/main" id="{02F44942-9C99-45D1-B7A0-AD25397DDEBF}"/>
              </a:ext>
            </a:extLst>
          </p:cNvPr>
          <p:cNvSpPr/>
          <p:nvPr/>
        </p:nvSpPr>
        <p:spPr>
          <a:xfrm>
            <a:off x="1150587" y="4726371"/>
            <a:ext cx="157102" cy="144336"/>
          </a:xfrm>
          <a:prstGeom prst="diamon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39" tIns="58269" rIns="116539" bIns="582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900" b="1">
                <a:latin typeface="+mj-ea"/>
                <a:ea typeface="+mj-ea"/>
              </a:rPr>
              <a:t>V</a:t>
            </a:r>
            <a:endParaRPr lang="ja-JP" altLang="en-US" sz="900" b="1">
              <a:latin typeface="+mj-ea"/>
              <a:ea typeface="+mj-ea"/>
            </a:endParaRPr>
          </a:p>
        </p:txBody>
      </p:sp>
      <p:sp>
        <p:nvSpPr>
          <p:cNvPr id="168" name="ひし形 167">
            <a:extLst>
              <a:ext uri="{FF2B5EF4-FFF2-40B4-BE49-F238E27FC236}">
                <a16:creationId xmlns:a16="http://schemas.microsoft.com/office/drawing/2014/main" id="{F84ADB8F-521F-445B-8C32-8230C1B4BBEC}"/>
              </a:ext>
            </a:extLst>
          </p:cNvPr>
          <p:cNvSpPr/>
          <p:nvPr/>
        </p:nvSpPr>
        <p:spPr>
          <a:xfrm>
            <a:off x="1339591" y="4542164"/>
            <a:ext cx="157102" cy="144336"/>
          </a:xfrm>
          <a:prstGeom prst="diamon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39" tIns="58269" rIns="116539" bIns="582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900" b="1">
                <a:latin typeface="+mj-ea"/>
                <a:ea typeface="+mj-ea"/>
              </a:rPr>
              <a:t>V</a:t>
            </a:r>
            <a:endParaRPr lang="ja-JP" altLang="en-US" sz="900" b="1">
              <a:latin typeface="+mj-ea"/>
              <a:ea typeface="+mj-ea"/>
            </a:endParaRPr>
          </a:p>
        </p:txBody>
      </p:sp>
      <p:sp>
        <p:nvSpPr>
          <p:cNvPr id="169" name="ひし形 168">
            <a:extLst>
              <a:ext uri="{FF2B5EF4-FFF2-40B4-BE49-F238E27FC236}">
                <a16:creationId xmlns:a16="http://schemas.microsoft.com/office/drawing/2014/main" id="{D2880A81-5038-4DC7-A2FD-D7E351B31013}"/>
              </a:ext>
            </a:extLst>
          </p:cNvPr>
          <p:cNvSpPr/>
          <p:nvPr/>
        </p:nvSpPr>
        <p:spPr>
          <a:xfrm>
            <a:off x="1901239" y="4722463"/>
            <a:ext cx="157102" cy="144336"/>
          </a:xfrm>
          <a:prstGeom prst="diamon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39" tIns="58269" rIns="116539" bIns="582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900" b="1">
                <a:latin typeface="+mj-ea"/>
                <a:ea typeface="+mj-ea"/>
              </a:rPr>
              <a:t>V</a:t>
            </a:r>
            <a:endParaRPr lang="ja-JP" altLang="en-US" sz="900" b="1">
              <a:latin typeface="+mj-ea"/>
              <a:ea typeface="+mj-ea"/>
            </a:endParaRPr>
          </a:p>
        </p:txBody>
      </p:sp>
      <p:sp>
        <p:nvSpPr>
          <p:cNvPr id="170" name="ひし形 169">
            <a:extLst>
              <a:ext uri="{FF2B5EF4-FFF2-40B4-BE49-F238E27FC236}">
                <a16:creationId xmlns:a16="http://schemas.microsoft.com/office/drawing/2014/main" id="{4672FF78-813E-4241-B00B-1302A83BE2FD}"/>
              </a:ext>
            </a:extLst>
          </p:cNvPr>
          <p:cNvSpPr/>
          <p:nvPr/>
        </p:nvSpPr>
        <p:spPr>
          <a:xfrm>
            <a:off x="2128589" y="4476001"/>
            <a:ext cx="157102" cy="144336"/>
          </a:xfrm>
          <a:prstGeom prst="diamon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39" tIns="58269" rIns="116539" bIns="582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900" b="1">
                <a:latin typeface="+mj-ea"/>
                <a:ea typeface="+mj-ea"/>
              </a:rPr>
              <a:t>V</a:t>
            </a:r>
            <a:endParaRPr lang="ja-JP" altLang="en-US" sz="900" b="1">
              <a:latin typeface="+mj-ea"/>
              <a:ea typeface="+mj-ea"/>
            </a:endParaRPr>
          </a:p>
        </p:txBody>
      </p:sp>
      <p:sp>
        <p:nvSpPr>
          <p:cNvPr id="171" name="ひし形 170">
            <a:extLst>
              <a:ext uri="{FF2B5EF4-FFF2-40B4-BE49-F238E27FC236}">
                <a16:creationId xmlns:a16="http://schemas.microsoft.com/office/drawing/2014/main" id="{4B23B861-D306-4A42-9AE6-1D537CD51129}"/>
              </a:ext>
            </a:extLst>
          </p:cNvPr>
          <p:cNvSpPr/>
          <p:nvPr/>
        </p:nvSpPr>
        <p:spPr>
          <a:xfrm>
            <a:off x="2757637" y="5608916"/>
            <a:ext cx="157102" cy="144336"/>
          </a:xfrm>
          <a:prstGeom prst="diamon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39" tIns="58269" rIns="116539" bIns="582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900" b="1">
                <a:latin typeface="+mj-ea"/>
                <a:ea typeface="+mj-ea"/>
              </a:rPr>
              <a:t>V</a:t>
            </a:r>
            <a:endParaRPr lang="ja-JP" altLang="en-US" sz="900" b="1">
              <a:latin typeface="+mj-ea"/>
              <a:ea typeface="+mj-ea"/>
            </a:endParaRPr>
          </a:p>
        </p:txBody>
      </p:sp>
      <p:sp>
        <p:nvSpPr>
          <p:cNvPr id="172" name="ひし形 171">
            <a:extLst>
              <a:ext uri="{FF2B5EF4-FFF2-40B4-BE49-F238E27FC236}">
                <a16:creationId xmlns:a16="http://schemas.microsoft.com/office/drawing/2014/main" id="{E2AB4BF9-3DFB-4307-92A8-3496E42CDA79}"/>
              </a:ext>
            </a:extLst>
          </p:cNvPr>
          <p:cNvSpPr/>
          <p:nvPr/>
        </p:nvSpPr>
        <p:spPr>
          <a:xfrm>
            <a:off x="3491810" y="5884113"/>
            <a:ext cx="157102" cy="144336"/>
          </a:xfrm>
          <a:prstGeom prst="diamon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39" tIns="58269" rIns="116539" bIns="582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900" b="1">
                <a:latin typeface="+mj-ea"/>
                <a:ea typeface="+mj-ea"/>
              </a:rPr>
              <a:t>V</a:t>
            </a:r>
            <a:endParaRPr lang="ja-JP" altLang="en-US" sz="900" b="1">
              <a:latin typeface="+mj-ea"/>
              <a:ea typeface="+mj-ea"/>
            </a:endParaRPr>
          </a:p>
        </p:txBody>
      </p:sp>
      <p:sp>
        <p:nvSpPr>
          <p:cNvPr id="173" name="ひし形 172">
            <a:extLst>
              <a:ext uri="{FF2B5EF4-FFF2-40B4-BE49-F238E27FC236}">
                <a16:creationId xmlns:a16="http://schemas.microsoft.com/office/drawing/2014/main" id="{2AC546BE-5935-4A76-A17E-243C18B7D092}"/>
              </a:ext>
            </a:extLst>
          </p:cNvPr>
          <p:cNvSpPr/>
          <p:nvPr/>
        </p:nvSpPr>
        <p:spPr>
          <a:xfrm>
            <a:off x="4453855" y="6180399"/>
            <a:ext cx="157102" cy="144336"/>
          </a:xfrm>
          <a:prstGeom prst="diamon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39" tIns="58269" rIns="116539" bIns="582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900" b="1">
                <a:latin typeface="+mj-ea"/>
                <a:ea typeface="+mj-ea"/>
              </a:rPr>
              <a:t>V</a:t>
            </a:r>
            <a:endParaRPr lang="ja-JP" altLang="en-US" sz="900" b="1">
              <a:latin typeface="+mj-ea"/>
              <a:ea typeface="+mj-ea"/>
            </a:endParaRPr>
          </a:p>
        </p:txBody>
      </p:sp>
      <p:sp>
        <p:nvSpPr>
          <p:cNvPr id="174" name="ひし形 173">
            <a:extLst>
              <a:ext uri="{FF2B5EF4-FFF2-40B4-BE49-F238E27FC236}">
                <a16:creationId xmlns:a16="http://schemas.microsoft.com/office/drawing/2014/main" id="{8E10F91B-7CDC-4199-97D6-B861F5EFCDCA}"/>
              </a:ext>
            </a:extLst>
          </p:cNvPr>
          <p:cNvSpPr/>
          <p:nvPr/>
        </p:nvSpPr>
        <p:spPr>
          <a:xfrm>
            <a:off x="3976384" y="6171290"/>
            <a:ext cx="157102" cy="144336"/>
          </a:xfrm>
          <a:prstGeom prst="diamon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39" tIns="58269" rIns="116539" bIns="582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900" b="1">
                <a:latin typeface="+mj-ea"/>
                <a:ea typeface="+mj-ea"/>
              </a:rPr>
              <a:t>V</a:t>
            </a:r>
            <a:endParaRPr lang="ja-JP" altLang="en-US" sz="900" b="1">
              <a:latin typeface="+mj-ea"/>
              <a:ea typeface="+mj-ea"/>
            </a:endParaRPr>
          </a:p>
        </p:txBody>
      </p:sp>
      <p:sp>
        <p:nvSpPr>
          <p:cNvPr id="175" name="ひし形 174">
            <a:extLst>
              <a:ext uri="{FF2B5EF4-FFF2-40B4-BE49-F238E27FC236}">
                <a16:creationId xmlns:a16="http://schemas.microsoft.com/office/drawing/2014/main" id="{13A39CC8-623F-4AC2-BDCA-662B50F1DD5F}"/>
              </a:ext>
            </a:extLst>
          </p:cNvPr>
          <p:cNvSpPr/>
          <p:nvPr/>
        </p:nvSpPr>
        <p:spPr>
          <a:xfrm>
            <a:off x="5111524" y="5329188"/>
            <a:ext cx="157102" cy="144336"/>
          </a:xfrm>
          <a:prstGeom prst="diamon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39" tIns="58269" rIns="116539" bIns="582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900" b="1">
                <a:latin typeface="+mj-ea"/>
                <a:ea typeface="+mj-ea"/>
              </a:rPr>
              <a:t>V</a:t>
            </a:r>
            <a:endParaRPr lang="ja-JP" altLang="en-US" sz="900" b="1">
              <a:latin typeface="+mj-ea"/>
              <a:ea typeface="+mj-ea"/>
            </a:endParaRPr>
          </a:p>
        </p:txBody>
      </p:sp>
      <p:sp>
        <p:nvSpPr>
          <p:cNvPr id="176" name="ひし形 175">
            <a:extLst>
              <a:ext uri="{FF2B5EF4-FFF2-40B4-BE49-F238E27FC236}">
                <a16:creationId xmlns:a16="http://schemas.microsoft.com/office/drawing/2014/main" id="{C0BACB3F-F44B-4867-BC96-95DB132DB412}"/>
              </a:ext>
            </a:extLst>
          </p:cNvPr>
          <p:cNvSpPr/>
          <p:nvPr/>
        </p:nvSpPr>
        <p:spPr>
          <a:xfrm>
            <a:off x="6039154" y="3490499"/>
            <a:ext cx="157102" cy="144336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39" tIns="58269" rIns="116539" bIns="582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900" b="1">
                <a:latin typeface="+mj-ea"/>
                <a:ea typeface="+mj-ea"/>
              </a:rPr>
              <a:t>V</a:t>
            </a:r>
            <a:endParaRPr lang="ja-JP" altLang="en-US" sz="900" b="1">
              <a:latin typeface="+mj-ea"/>
              <a:ea typeface="+mj-ea"/>
            </a:endParaRPr>
          </a:p>
        </p:txBody>
      </p:sp>
      <p:sp>
        <p:nvSpPr>
          <p:cNvPr id="177" name="ひし形 176">
            <a:extLst>
              <a:ext uri="{FF2B5EF4-FFF2-40B4-BE49-F238E27FC236}">
                <a16:creationId xmlns:a16="http://schemas.microsoft.com/office/drawing/2014/main" id="{A82A2FC1-671C-4CBC-88E4-F8E3B423838A}"/>
              </a:ext>
            </a:extLst>
          </p:cNvPr>
          <p:cNvSpPr/>
          <p:nvPr/>
        </p:nvSpPr>
        <p:spPr>
          <a:xfrm>
            <a:off x="5784642" y="3982885"/>
            <a:ext cx="157102" cy="144336"/>
          </a:xfrm>
          <a:prstGeom prst="diamon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39" tIns="58269" rIns="116539" bIns="582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900" b="1">
                <a:latin typeface="+mj-ea"/>
                <a:ea typeface="+mj-ea"/>
              </a:rPr>
              <a:t>V</a:t>
            </a:r>
            <a:endParaRPr lang="ja-JP" altLang="en-US" sz="900" b="1">
              <a:latin typeface="+mj-ea"/>
              <a:ea typeface="+mj-ea"/>
            </a:endParaRPr>
          </a:p>
        </p:txBody>
      </p:sp>
      <p:sp>
        <p:nvSpPr>
          <p:cNvPr id="178" name="ひし形 177">
            <a:extLst>
              <a:ext uri="{FF2B5EF4-FFF2-40B4-BE49-F238E27FC236}">
                <a16:creationId xmlns:a16="http://schemas.microsoft.com/office/drawing/2014/main" id="{D29F6C5D-E71C-4D2C-9FF4-2A6B09DBDAB1}"/>
              </a:ext>
            </a:extLst>
          </p:cNvPr>
          <p:cNvSpPr/>
          <p:nvPr/>
        </p:nvSpPr>
        <p:spPr>
          <a:xfrm>
            <a:off x="5268626" y="3701651"/>
            <a:ext cx="157102" cy="144336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39" tIns="58269" rIns="116539" bIns="582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900" b="1">
                <a:latin typeface="+mj-ea"/>
                <a:ea typeface="+mj-ea"/>
              </a:rPr>
              <a:t>V</a:t>
            </a:r>
            <a:endParaRPr lang="ja-JP" altLang="en-US" sz="900" b="1">
              <a:latin typeface="+mj-ea"/>
              <a:ea typeface="+mj-ea"/>
            </a:endParaRPr>
          </a:p>
        </p:txBody>
      </p:sp>
      <p:sp>
        <p:nvSpPr>
          <p:cNvPr id="179" name="ひし形 178">
            <a:extLst>
              <a:ext uri="{FF2B5EF4-FFF2-40B4-BE49-F238E27FC236}">
                <a16:creationId xmlns:a16="http://schemas.microsoft.com/office/drawing/2014/main" id="{42044319-E301-4077-984E-42E078A62ECF}"/>
              </a:ext>
            </a:extLst>
          </p:cNvPr>
          <p:cNvSpPr/>
          <p:nvPr/>
        </p:nvSpPr>
        <p:spPr>
          <a:xfrm>
            <a:off x="4381901" y="3744227"/>
            <a:ext cx="157102" cy="144336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39" tIns="58269" rIns="116539" bIns="582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900" b="1">
                <a:latin typeface="+mj-ea"/>
                <a:ea typeface="+mj-ea"/>
              </a:rPr>
              <a:t>V</a:t>
            </a:r>
            <a:endParaRPr lang="ja-JP" altLang="en-US" sz="900" b="1">
              <a:latin typeface="+mj-ea"/>
              <a:ea typeface="+mj-ea"/>
            </a:endParaRPr>
          </a:p>
        </p:txBody>
      </p:sp>
      <p:sp>
        <p:nvSpPr>
          <p:cNvPr id="180" name="ひし形 179">
            <a:extLst>
              <a:ext uri="{FF2B5EF4-FFF2-40B4-BE49-F238E27FC236}">
                <a16:creationId xmlns:a16="http://schemas.microsoft.com/office/drawing/2014/main" id="{EE7FB56C-E54A-4C4F-AA01-31BFC5F2B1E8}"/>
              </a:ext>
            </a:extLst>
          </p:cNvPr>
          <p:cNvSpPr/>
          <p:nvPr/>
        </p:nvSpPr>
        <p:spPr>
          <a:xfrm>
            <a:off x="3775234" y="4278836"/>
            <a:ext cx="157102" cy="144336"/>
          </a:xfrm>
          <a:prstGeom prst="diamon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39" tIns="58269" rIns="116539" bIns="582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900" b="1">
                <a:latin typeface="+mj-ea"/>
                <a:ea typeface="+mj-ea"/>
              </a:rPr>
              <a:t>V</a:t>
            </a:r>
            <a:endParaRPr lang="ja-JP" altLang="en-US" sz="900" b="1">
              <a:latin typeface="+mj-ea"/>
              <a:ea typeface="+mj-ea"/>
            </a:endParaRPr>
          </a:p>
        </p:txBody>
      </p:sp>
      <p:sp>
        <p:nvSpPr>
          <p:cNvPr id="181" name="ひし形 180">
            <a:extLst>
              <a:ext uri="{FF2B5EF4-FFF2-40B4-BE49-F238E27FC236}">
                <a16:creationId xmlns:a16="http://schemas.microsoft.com/office/drawing/2014/main" id="{945587C9-A3E4-4BE1-BD53-5B9950B3398F}"/>
              </a:ext>
            </a:extLst>
          </p:cNvPr>
          <p:cNvSpPr/>
          <p:nvPr/>
        </p:nvSpPr>
        <p:spPr>
          <a:xfrm>
            <a:off x="4396500" y="4600309"/>
            <a:ext cx="157102" cy="144336"/>
          </a:xfrm>
          <a:prstGeom prst="diamon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39" tIns="58269" rIns="116539" bIns="582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900" b="1">
                <a:latin typeface="+mj-ea"/>
                <a:ea typeface="+mj-ea"/>
              </a:rPr>
              <a:t>V</a:t>
            </a:r>
            <a:endParaRPr lang="ja-JP" altLang="en-US" sz="900" b="1">
              <a:latin typeface="+mj-ea"/>
              <a:ea typeface="+mj-ea"/>
            </a:endParaRPr>
          </a:p>
        </p:txBody>
      </p:sp>
      <p:sp>
        <p:nvSpPr>
          <p:cNvPr id="182" name="円/楕円 103">
            <a:extLst>
              <a:ext uri="{FF2B5EF4-FFF2-40B4-BE49-F238E27FC236}">
                <a16:creationId xmlns:a16="http://schemas.microsoft.com/office/drawing/2014/main" id="{5D321B85-D5BF-4F6E-92FE-00B27DECE17A}"/>
              </a:ext>
            </a:extLst>
          </p:cNvPr>
          <p:cNvSpPr/>
          <p:nvPr/>
        </p:nvSpPr>
        <p:spPr>
          <a:xfrm>
            <a:off x="4579004" y="6210994"/>
            <a:ext cx="108602" cy="10860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 b="1"/>
              <a:t>Ｓ</a:t>
            </a:r>
          </a:p>
        </p:txBody>
      </p:sp>
      <p:sp>
        <p:nvSpPr>
          <p:cNvPr id="183" name="円/楕円 79">
            <a:extLst>
              <a:ext uri="{FF2B5EF4-FFF2-40B4-BE49-F238E27FC236}">
                <a16:creationId xmlns:a16="http://schemas.microsoft.com/office/drawing/2014/main" id="{D04F9400-F9B3-478D-BE99-BF6A4412AC5A}"/>
              </a:ext>
            </a:extLst>
          </p:cNvPr>
          <p:cNvSpPr/>
          <p:nvPr/>
        </p:nvSpPr>
        <p:spPr>
          <a:xfrm>
            <a:off x="4709213" y="6305271"/>
            <a:ext cx="108601" cy="10860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 b="1"/>
              <a:t>Ｓ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67F9E42-55A6-4B47-97F6-FADF6CF70E09}"/>
              </a:ext>
            </a:extLst>
          </p:cNvPr>
          <p:cNvSpPr txBox="1"/>
          <p:nvPr/>
        </p:nvSpPr>
        <p:spPr>
          <a:xfrm>
            <a:off x="1107609" y="77451"/>
            <a:ext cx="3262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>
                <a:latin typeface="A-OTF 新ゴ Pro B" pitchFamily="34" charset="-128"/>
                <a:ea typeface="A-OTF 新ゴ Pro B" pitchFamily="34" charset="-128"/>
              </a:rPr>
              <a:t>赤レンガ周辺警備人員配置詳細図</a:t>
            </a:r>
            <a:endParaRPr kumimoji="1" lang="ja-JP" altLang="en-US" sz="1600">
              <a:latin typeface="A-OTF 新ゴ Pro B" pitchFamily="34" charset="-128"/>
              <a:ea typeface="A-OTF 新ゴ Pro B" pitchFamily="34" charset="-128"/>
            </a:endParaRPr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EAEDD7BB-741C-44A4-BC30-1D5F72CE1F69}"/>
              </a:ext>
            </a:extLst>
          </p:cNvPr>
          <p:cNvSpPr/>
          <p:nvPr/>
        </p:nvSpPr>
        <p:spPr>
          <a:xfrm rot="5400000">
            <a:off x="9869067" y="2673715"/>
            <a:ext cx="2340742" cy="1916800"/>
          </a:xfrm>
          <a:prstGeom prst="rect">
            <a:avLst/>
          </a:prstGeom>
          <a:solidFill>
            <a:srgbClr val="FFFF00">
              <a:alpha val="19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スライド番号プレースホルダ 5">
            <a:extLst>
              <a:ext uri="{FF2B5EF4-FFF2-40B4-BE49-F238E27FC236}">
                <a16:creationId xmlns:a16="http://schemas.microsoft.com/office/drawing/2014/main" id="{9D275ED9-FA7B-7840-A8E2-B45E3A3EC4AE}"/>
              </a:ext>
            </a:extLst>
          </p:cNvPr>
          <p:cNvSpPr txBox="1">
            <a:spLocks/>
          </p:cNvSpPr>
          <p:nvPr/>
        </p:nvSpPr>
        <p:spPr>
          <a:xfrm>
            <a:off x="9991255" y="9883019"/>
            <a:ext cx="792088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－</a:t>
            </a:r>
            <a:fld id="{5B90BFA1-02ED-4175-8B84-63B7CC29C8D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r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－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70645D38-C707-4E10-A855-DC438DF4F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298" y="5588453"/>
            <a:ext cx="6858000" cy="4797624"/>
          </a:xfrm>
          <a:prstGeom prst="rect">
            <a:avLst/>
          </a:prstGeom>
        </p:spPr>
      </p:pic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F93FA655-B9A6-4FBA-874D-11131AE8ABA7}"/>
              </a:ext>
            </a:extLst>
          </p:cNvPr>
          <p:cNvCxnSpPr>
            <a:cxnSpLocks/>
          </p:cNvCxnSpPr>
          <p:nvPr/>
        </p:nvCxnSpPr>
        <p:spPr>
          <a:xfrm flipV="1">
            <a:off x="8285438" y="8228135"/>
            <a:ext cx="0" cy="232499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9A1C5B16-04A9-4E15-8CEB-8B2CD5B638ED}"/>
              </a:ext>
            </a:extLst>
          </p:cNvPr>
          <p:cNvSpPr/>
          <p:nvPr/>
        </p:nvSpPr>
        <p:spPr>
          <a:xfrm>
            <a:off x="8306939" y="8283114"/>
            <a:ext cx="108166" cy="1081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b="1"/>
              <a:t>Ｇ</a:t>
            </a: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F68D6D0F-C44D-EF4D-9B2E-8D4A68611BEA}"/>
              </a:ext>
            </a:extLst>
          </p:cNvPr>
          <p:cNvCxnSpPr>
            <a:cxnSpLocks/>
          </p:cNvCxnSpPr>
          <p:nvPr/>
        </p:nvCxnSpPr>
        <p:spPr>
          <a:xfrm flipV="1">
            <a:off x="8011035" y="8078031"/>
            <a:ext cx="0" cy="765207"/>
          </a:xfrm>
          <a:prstGeom prst="straightConnector1">
            <a:avLst/>
          </a:prstGeom>
          <a:ln w="28575">
            <a:solidFill>
              <a:srgbClr val="0000CC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2D3C01FA-BBA1-8748-9A6C-5F306B69E795}"/>
              </a:ext>
            </a:extLst>
          </p:cNvPr>
          <p:cNvCxnSpPr>
            <a:cxnSpLocks/>
          </p:cNvCxnSpPr>
          <p:nvPr/>
        </p:nvCxnSpPr>
        <p:spPr>
          <a:xfrm>
            <a:off x="8208346" y="8078031"/>
            <a:ext cx="0" cy="650066"/>
          </a:xfrm>
          <a:prstGeom prst="straightConnector1">
            <a:avLst/>
          </a:prstGeom>
          <a:ln w="28575">
            <a:solidFill>
              <a:srgbClr val="0000CC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4DA514BD-9C5F-4E03-B7E6-3FD4D078A855}"/>
              </a:ext>
            </a:extLst>
          </p:cNvPr>
          <p:cNvCxnSpPr>
            <a:cxnSpLocks/>
          </p:cNvCxnSpPr>
          <p:nvPr/>
        </p:nvCxnSpPr>
        <p:spPr>
          <a:xfrm flipH="1" flipV="1">
            <a:off x="8065907" y="8728097"/>
            <a:ext cx="43847" cy="294563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ADFB3D5F-E46C-4442-9A1E-7169A8D8337A}"/>
              </a:ext>
            </a:extLst>
          </p:cNvPr>
          <p:cNvCxnSpPr>
            <a:cxnSpLocks/>
          </p:cNvCxnSpPr>
          <p:nvPr/>
        </p:nvCxnSpPr>
        <p:spPr>
          <a:xfrm>
            <a:off x="8410752" y="8588175"/>
            <a:ext cx="1269170" cy="101172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0B96A98B-8444-4AEC-8BC0-C9EB19750249}"/>
              </a:ext>
            </a:extLst>
          </p:cNvPr>
          <p:cNvSpPr/>
          <p:nvPr/>
        </p:nvSpPr>
        <p:spPr>
          <a:xfrm>
            <a:off x="8155701" y="9599895"/>
            <a:ext cx="1973560" cy="5760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【</a:t>
            </a:r>
            <a:r>
              <a:rPr kumimoji="1" lang="ja-JP" altLang="en-US" sz="8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警備業務内容</a:t>
            </a:r>
            <a:r>
              <a:rPr kumimoji="1" lang="en-US" altLang="ja-JP" sz="8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】</a:t>
            </a:r>
          </a:p>
          <a:p>
            <a:r>
              <a:rPr lang="ja-JP" altLang="en-US" sz="8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万国橋方面から来る右折車線の封鎖</a:t>
            </a:r>
            <a:r>
              <a:rPr kumimoji="1" lang="ja-JP" altLang="en-US" sz="8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。</a:t>
            </a:r>
            <a:endParaRPr kumimoji="1" lang="en-US" altLang="ja-JP" sz="800">
              <a:solidFill>
                <a:schemeClr val="tx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ja-JP" altLang="en-US" sz="8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車両誘導業務。</a:t>
            </a:r>
            <a:endParaRPr lang="en-US" altLang="ja-JP" sz="800">
              <a:solidFill>
                <a:schemeClr val="tx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5" name="星 5 14">
            <a:extLst>
              <a:ext uri="{FF2B5EF4-FFF2-40B4-BE49-F238E27FC236}">
                <a16:creationId xmlns:a16="http://schemas.microsoft.com/office/drawing/2014/main" id="{8309DF79-6241-324B-9D50-9A90AD9E34D2}"/>
              </a:ext>
            </a:extLst>
          </p:cNvPr>
          <p:cNvSpPr/>
          <p:nvPr/>
        </p:nvSpPr>
        <p:spPr>
          <a:xfrm>
            <a:off x="8240872" y="8621030"/>
            <a:ext cx="144016" cy="144016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110B899-D402-2E4A-AEEF-25FB39131EFC}"/>
              </a:ext>
            </a:extLst>
          </p:cNvPr>
          <p:cNvSpPr txBox="1"/>
          <p:nvPr/>
        </p:nvSpPr>
        <p:spPr>
          <a:xfrm>
            <a:off x="7696603" y="6259818"/>
            <a:ext cx="1023487" cy="21544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800" b="1">
                <a:latin typeface="HGP創英角ｺﾞｼｯｸUB" pitchFamily="50" charset="-128"/>
                <a:ea typeface="HGP創英角ｺﾞｼｯｸUB" pitchFamily="50" charset="-128"/>
              </a:rPr>
              <a:t>サークルウォーク</a:t>
            </a:r>
            <a:endParaRPr kumimoji="1" lang="ja-JP" altLang="en-US" sz="800" b="1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BB045F2B-3B2E-43CC-8278-2D5B0570E118}"/>
              </a:ext>
            </a:extLst>
          </p:cNvPr>
          <p:cNvCxnSpPr>
            <a:cxnSpLocks/>
          </p:cNvCxnSpPr>
          <p:nvPr/>
        </p:nvCxnSpPr>
        <p:spPr>
          <a:xfrm flipH="1" flipV="1">
            <a:off x="8366930" y="8520930"/>
            <a:ext cx="775551" cy="22454"/>
          </a:xfrm>
          <a:prstGeom prst="straightConnector1">
            <a:avLst/>
          </a:prstGeom>
          <a:ln w="28575">
            <a:solidFill>
              <a:srgbClr val="0000CC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FD816161-0B1E-4BF2-8707-D5D0A434E0C8}"/>
              </a:ext>
            </a:extLst>
          </p:cNvPr>
          <p:cNvCxnSpPr>
            <a:cxnSpLocks/>
          </p:cNvCxnSpPr>
          <p:nvPr/>
        </p:nvCxnSpPr>
        <p:spPr>
          <a:xfrm flipH="1">
            <a:off x="11769119" y="8629096"/>
            <a:ext cx="174636" cy="86643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63B081D2-EED3-4CF1-8FB1-DD6D58C27968}"/>
              </a:ext>
            </a:extLst>
          </p:cNvPr>
          <p:cNvSpPr/>
          <p:nvPr/>
        </p:nvSpPr>
        <p:spPr>
          <a:xfrm>
            <a:off x="10783342" y="9411237"/>
            <a:ext cx="2187580" cy="5760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【</a:t>
            </a:r>
            <a:r>
              <a:rPr kumimoji="1" lang="ja-JP" altLang="en-US" sz="8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警備業務内容</a:t>
            </a:r>
            <a:r>
              <a:rPr kumimoji="1" lang="en-US" altLang="ja-JP" sz="8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】</a:t>
            </a:r>
          </a:p>
          <a:p>
            <a:r>
              <a:rPr lang="ja-JP" altLang="en-US" sz="8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サークルウォーク方面から来る直進車線の封鎖</a:t>
            </a:r>
            <a:r>
              <a:rPr kumimoji="1" lang="ja-JP" altLang="en-US" sz="8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。</a:t>
            </a:r>
            <a:endParaRPr kumimoji="1" lang="en-US" altLang="ja-JP" sz="800">
              <a:solidFill>
                <a:schemeClr val="tx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ja-JP" altLang="en-US" sz="8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車両誘導業務。</a:t>
            </a:r>
            <a:endParaRPr lang="en-US" altLang="ja-JP" sz="800">
              <a:solidFill>
                <a:schemeClr val="tx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BE628379-447D-4309-91A8-95541DAB1F55}"/>
              </a:ext>
            </a:extLst>
          </p:cNvPr>
          <p:cNvSpPr txBox="1"/>
          <p:nvPr/>
        </p:nvSpPr>
        <p:spPr>
          <a:xfrm>
            <a:off x="7322450" y="9183171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/>
              <a:t>D-14</a:t>
            </a:r>
            <a:endParaRPr kumimoji="1" lang="ja-JP" altLang="en-US" sz="1200"/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781755D3-4FD0-4DB0-A8FF-789458DA24B3}"/>
              </a:ext>
            </a:extLst>
          </p:cNvPr>
          <p:cNvSpPr/>
          <p:nvPr/>
        </p:nvSpPr>
        <p:spPr>
          <a:xfrm>
            <a:off x="10770661" y="7391523"/>
            <a:ext cx="1311437" cy="1795012"/>
          </a:xfrm>
          <a:prstGeom prst="rect">
            <a:avLst/>
          </a:prstGeom>
          <a:solidFill>
            <a:srgbClr val="FFFF00">
              <a:alpha val="19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D1EA2B7E-6F55-468E-976A-E33303754144}"/>
              </a:ext>
            </a:extLst>
          </p:cNvPr>
          <p:cNvSpPr txBox="1"/>
          <p:nvPr/>
        </p:nvSpPr>
        <p:spPr>
          <a:xfrm>
            <a:off x="10741536" y="8958469"/>
            <a:ext cx="1145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/>
              <a:t>D-12</a:t>
            </a:r>
            <a:endParaRPr kumimoji="1" lang="ja-JP" altLang="en-US" sz="1200"/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F0D26906-1A5A-4732-84BD-3885D9346829}"/>
              </a:ext>
            </a:extLst>
          </p:cNvPr>
          <p:cNvSpPr/>
          <p:nvPr/>
        </p:nvSpPr>
        <p:spPr>
          <a:xfrm>
            <a:off x="11489796" y="7782609"/>
            <a:ext cx="108166" cy="1081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b="1"/>
              <a:t>Ｇ</a:t>
            </a: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44B4F8A6-2125-45A4-8262-64F335C87F76}"/>
              </a:ext>
            </a:extLst>
          </p:cNvPr>
          <p:cNvSpPr/>
          <p:nvPr/>
        </p:nvSpPr>
        <p:spPr>
          <a:xfrm>
            <a:off x="11889672" y="8520929"/>
            <a:ext cx="108166" cy="1081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b="1"/>
              <a:t>Ｇ</a:t>
            </a:r>
          </a:p>
        </p:txBody>
      </p: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4E362CF1-21CF-4222-BB16-AA8A14C58B2C}"/>
              </a:ext>
            </a:extLst>
          </p:cNvPr>
          <p:cNvCxnSpPr>
            <a:cxnSpLocks/>
          </p:cNvCxnSpPr>
          <p:nvPr/>
        </p:nvCxnSpPr>
        <p:spPr>
          <a:xfrm flipV="1">
            <a:off x="11945288" y="8520929"/>
            <a:ext cx="233546" cy="207168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フリーフォーム: 図形 57">
            <a:extLst>
              <a:ext uri="{FF2B5EF4-FFF2-40B4-BE49-F238E27FC236}">
                <a16:creationId xmlns:a16="http://schemas.microsoft.com/office/drawing/2014/main" id="{B0AF6BED-8BAC-4739-B504-61070A1B5CD1}"/>
              </a:ext>
            </a:extLst>
          </p:cNvPr>
          <p:cNvSpPr/>
          <p:nvPr/>
        </p:nvSpPr>
        <p:spPr>
          <a:xfrm>
            <a:off x="11319675" y="8010392"/>
            <a:ext cx="511936" cy="733425"/>
          </a:xfrm>
          <a:custGeom>
            <a:avLst/>
            <a:gdLst>
              <a:gd name="connsiteX0" fmla="*/ 290512 w 511936"/>
              <a:gd name="connsiteY0" fmla="*/ 0 h 733425"/>
              <a:gd name="connsiteX1" fmla="*/ 500062 w 511936"/>
              <a:gd name="connsiteY1" fmla="*/ 342900 h 733425"/>
              <a:gd name="connsiteX2" fmla="*/ 433387 w 511936"/>
              <a:gd name="connsiteY2" fmla="*/ 566737 h 733425"/>
              <a:gd name="connsiteX3" fmla="*/ 0 w 511936"/>
              <a:gd name="connsiteY3" fmla="*/ 733425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936" h="733425">
                <a:moveTo>
                  <a:pt x="290512" y="0"/>
                </a:moveTo>
                <a:cubicBezTo>
                  <a:pt x="383380" y="124222"/>
                  <a:pt x="476249" y="248444"/>
                  <a:pt x="500062" y="342900"/>
                </a:cubicBezTo>
                <a:cubicBezTo>
                  <a:pt x="523875" y="437356"/>
                  <a:pt x="516731" y="501650"/>
                  <a:pt x="433387" y="566737"/>
                </a:cubicBezTo>
                <a:cubicBezTo>
                  <a:pt x="350043" y="631825"/>
                  <a:pt x="175021" y="682625"/>
                  <a:pt x="0" y="733425"/>
                </a:cubicBezTo>
              </a:path>
            </a:pathLst>
          </a:custGeom>
          <a:noFill/>
          <a:ln>
            <a:solidFill>
              <a:srgbClr val="0000FF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フリーフォーム: 図形 59">
            <a:extLst>
              <a:ext uri="{FF2B5EF4-FFF2-40B4-BE49-F238E27FC236}">
                <a16:creationId xmlns:a16="http://schemas.microsoft.com/office/drawing/2014/main" id="{485E7E84-69AF-468B-B8FC-ACCB83EA457E}"/>
              </a:ext>
            </a:extLst>
          </p:cNvPr>
          <p:cNvSpPr/>
          <p:nvPr/>
        </p:nvSpPr>
        <p:spPr>
          <a:xfrm>
            <a:off x="11493059" y="8289551"/>
            <a:ext cx="338138" cy="245536"/>
          </a:xfrm>
          <a:custGeom>
            <a:avLst/>
            <a:gdLst>
              <a:gd name="connsiteX0" fmla="*/ 338138 w 338138"/>
              <a:gd name="connsiteY0" fmla="*/ 161925 h 245536"/>
              <a:gd name="connsiteX1" fmla="*/ 266700 w 338138"/>
              <a:gd name="connsiteY1" fmla="*/ 238125 h 245536"/>
              <a:gd name="connsiteX2" fmla="*/ 0 w 338138"/>
              <a:gd name="connsiteY2" fmla="*/ 0 h 24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8138" h="245536">
                <a:moveTo>
                  <a:pt x="338138" y="161925"/>
                </a:moveTo>
                <a:cubicBezTo>
                  <a:pt x="330597" y="213519"/>
                  <a:pt x="323056" y="265113"/>
                  <a:pt x="266700" y="238125"/>
                </a:cubicBezTo>
                <a:cubicBezTo>
                  <a:pt x="210344" y="211138"/>
                  <a:pt x="105172" y="105569"/>
                  <a:pt x="0" y="0"/>
                </a:cubicBezTo>
              </a:path>
            </a:pathLst>
          </a:custGeom>
          <a:noFill/>
          <a:ln>
            <a:solidFill>
              <a:srgbClr val="0000FF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フリーフォーム: 図形 60">
            <a:extLst>
              <a:ext uri="{FF2B5EF4-FFF2-40B4-BE49-F238E27FC236}">
                <a16:creationId xmlns:a16="http://schemas.microsoft.com/office/drawing/2014/main" id="{AB39280D-BB37-42DA-B9AE-86389F80F7A9}"/>
              </a:ext>
            </a:extLst>
          </p:cNvPr>
          <p:cNvSpPr/>
          <p:nvPr/>
        </p:nvSpPr>
        <p:spPr>
          <a:xfrm>
            <a:off x="11602770" y="7854478"/>
            <a:ext cx="163671" cy="304936"/>
          </a:xfrm>
          <a:custGeom>
            <a:avLst/>
            <a:gdLst>
              <a:gd name="connsiteX0" fmla="*/ 109537 w 109537"/>
              <a:gd name="connsiteY0" fmla="*/ 252413 h 252413"/>
              <a:gd name="connsiteX1" fmla="*/ 0 w 109537"/>
              <a:gd name="connsiteY1" fmla="*/ 0 h 25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537" h="252413">
                <a:moveTo>
                  <a:pt x="109537" y="252413"/>
                </a:moveTo>
                <a:lnTo>
                  <a:pt x="0" y="0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星 5 21">
            <a:extLst>
              <a:ext uri="{FF2B5EF4-FFF2-40B4-BE49-F238E27FC236}">
                <a16:creationId xmlns:a16="http://schemas.microsoft.com/office/drawing/2014/main" id="{144B58E1-91A6-4B15-B372-A05222CC633E}"/>
              </a:ext>
            </a:extLst>
          </p:cNvPr>
          <p:cNvSpPr/>
          <p:nvPr/>
        </p:nvSpPr>
        <p:spPr>
          <a:xfrm>
            <a:off x="12624522" y="8805618"/>
            <a:ext cx="144016" cy="144016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F13DED88-66B5-4C59-B117-A1B8B1EE21FF}"/>
              </a:ext>
            </a:extLst>
          </p:cNvPr>
          <p:cNvSpPr txBox="1"/>
          <p:nvPr/>
        </p:nvSpPr>
        <p:spPr>
          <a:xfrm>
            <a:off x="8363514" y="9280599"/>
            <a:ext cx="823049" cy="276999"/>
          </a:xfrm>
          <a:prstGeom prst="wedgeRectCallout">
            <a:avLst>
              <a:gd name="adj1" fmla="val -45807"/>
              <a:gd name="adj2" fmla="val -228841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600">
                <a:solidFill>
                  <a:schemeClr val="bg1"/>
                </a:solidFill>
              </a:rPr>
              <a:t>警備員備品置場⑭</a:t>
            </a:r>
            <a:endParaRPr lang="en-US" altLang="ja-JP" sz="600">
              <a:solidFill>
                <a:schemeClr val="bg1"/>
              </a:solidFill>
            </a:endParaRPr>
          </a:p>
          <a:p>
            <a:r>
              <a:rPr lang="ja-JP" altLang="en-US" sz="600">
                <a:solidFill>
                  <a:schemeClr val="bg1"/>
                </a:solidFill>
              </a:rPr>
              <a:t>カラーコーン　</a:t>
            </a:r>
            <a:r>
              <a:rPr lang="en-US" altLang="ja-JP" sz="600">
                <a:solidFill>
                  <a:schemeClr val="bg1"/>
                </a:solidFill>
              </a:rPr>
              <a:t>15</a:t>
            </a:r>
            <a:r>
              <a:rPr lang="ja-JP" altLang="en-US" sz="600">
                <a:solidFill>
                  <a:schemeClr val="bg1"/>
                </a:solidFill>
              </a:rPr>
              <a:t>本</a:t>
            </a:r>
            <a:endParaRPr lang="en-US" altLang="ja-JP" sz="600">
              <a:solidFill>
                <a:schemeClr val="bg1"/>
              </a:solidFill>
            </a:endParaRP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386F4B84-D06E-4CA6-A7F4-3AB18354AAB3}"/>
              </a:ext>
            </a:extLst>
          </p:cNvPr>
          <p:cNvSpPr txBox="1"/>
          <p:nvPr/>
        </p:nvSpPr>
        <p:spPr>
          <a:xfrm>
            <a:off x="12984585" y="8958468"/>
            <a:ext cx="823049" cy="276999"/>
          </a:xfrm>
          <a:prstGeom prst="wedgeRectCallout">
            <a:avLst>
              <a:gd name="adj1" fmla="val -90555"/>
              <a:gd name="adj2" fmla="val -52324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600">
                <a:solidFill>
                  <a:schemeClr val="bg1"/>
                </a:solidFill>
              </a:rPr>
              <a:t>警備員備品置場⑬</a:t>
            </a:r>
            <a:endParaRPr lang="en-US" altLang="ja-JP" sz="600">
              <a:solidFill>
                <a:schemeClr val="bg1"/>
              </a:solidFill>
            </a:endParaRPr>
          </a:p>
          <a:p>
            <a:r>
              <a:rPr lang="ja-JP" altLang="en-US" sz="600">
                <a:solidFill>
                  <a:schemeClr val="bg1"/>
                </a:solidFill>
              </a:rPr>
              <a:t>カラーコーン　</a:t>
            </a:r>
            <a:r>
              <a:rPr lang="en-US" altLang="ja-JP" sz="600">
                <a:solidFill>
                  <a:schemeClr val="bg1"/>
                </a:solidFill>
              </a:rPr>
              <a:t>15</a:t>
            </a:r>
            <a:r>
              <a:rPr lang="ja-JP" altLang="en-US" sz="600">
                <a:solidFill>
                  <a:schemeClr val="bg1"/>
                </a:solidFill>
              </a:rPr>
              <a:t>本</a:t>
            </a:r>
            <a:endParaRPr lang="en-US" altLang="ja-JP" sz="600">
              <a:solidFill>
                <a:schemeClr val="bg1"/>
              </a:solidFill>
            </a:endParaRPr>
          </a:p>
        </p:txBody>
      </p:sp>
      <p:sp>
        <p:nvSpPr>
          <p:cNvPr id="57" name="四角形: 角を丸くする 56">
            <a:extLst>
              <a:ext uri="{FF2B5EF4-FFF2-40B4-BE49-F238E27FC236}">
                <a16:creationId xmlns:a16="http://schemas.microsoft.com/office/drawing/2014/main" id="{E2B7B5AC-68D8-49DC-B9EA-E61BF09360D0}"/>
              </a:ext>
            </a:extLst>
          </p:cNvPr>
          <p:cNvSpPr/>
          <p:nvPr/>
        </p:nvSpPr>
        <p:spPr>
          <a:xfrm rot="788913">
            <a:off x="7172144" y="3780920"/>
            <a:ext cx="2448272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>
                <a:solidFill>
                  <a:schemeClr val="tx1"/>
                </a:solidFill>
              </a:rPr>
              <a:t>要確認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49CB445-C84B-4DE3-96EC-DDBBB7FEFD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2311" t="36106" r="34567" b="23573"/>
          <a:stretch/>
        </p:blipFill>
        <p:spPr>
          <a:xfrm rot="5400000">
            <a:off x="-959567" y="2017534"/>
            <a:ext cx="8777134" cy="6010272"/>
          </a:xfrm>
          <a:prstGeom prst="rect">
            <a:avLst/>
          </a:prstGeom>
        </p:spPr>
      </p:pic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5F6643B9-129A-41F8-89E1-B6F072A78129}"/>
              </a:ext>
            </a:extLst>
          </p:cNvPr>
          <p:cNvSpPr/>
          <p:nvPr/>
        </p:nvSpPr>
        <p:spPr>
          <a:xfrm>
            <a:off x="1706473" y="5982627"/>
            <a:ext cx="1959429" cy="1569561"/>
          </a:xfrm>
          <a:prstGeom prst="rect">
            <a:avLst/>
          </a:prstGeom>
          <a:solidFill>
            <a:srgbClr val="FFFF00">
              <a:alpha val="20000"/>
            </a:srgbClr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517E2912-53FD-44C0-8EE4-1485CD3564E6}"/>
              </a:ext>
            </a:extLst>
          </p:cNvPr>
          <p:cNvSpPr/>
          <p:nvPr/>
        </p:nvSpPr>
        <p:spPr>
          <a:xfrm>
            <a:off x="1118645" y="2588748"/>
            <a:ext cx="2213429" cy="2457204"/>
          </a:xfrm>
          <a:prstGeom prst="rect">
            <a:avLst/>
          </a:prstGeom>
          <a:solidFill>
            <a:srgbClr val="FFFF00">
              <a:alpha val="20000"/>
            </a:srgbClr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955CB047-DC64-47C8-AAA2-A29A44B2F42D}"/>
              </a:ext>
            </a:extLst>
          </p:cNvPr>
          <p:cNvSpPr/>
          <p:nvPr/>
        </p:nvSpPr>
        <p:spPr>
          <a:xfrm>
            <a:off x="1112251" y="2588748"/>
            <a:ext cx="483886" cy="15201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900" b="1">
                <a:solidFill>
                  <a:schemeClr val="tx1"/>
                </a:solidFill>
              </a:rPr>
              <a:t>C-11</a:t>
            </a:r>
            <a:endParaRPr kumimoji="1" lang="ja-JP" altLang="en-US" sz="900" b="1">
              <a:solidFill>
                <a:schemeClr val="tx1"/>
              </a:solidFill>
            </a:endParaRP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E582F32E-0DD5-416D-8F4E-A1BFA97F76F9}"/>
              </a:ext>
            </a:extLst>
          </p:cNvPr>
          <p:cNvSpPr/>
          <p:nvPr/>
        </p:nvSpPr>
        <p:spPr>
          <a:xfrm>
            <a:off x="1725025" y="5998335"/>
            <a:ext cx="526945" cy="13487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>
                <a:solidFill>
                  <a:schemeClr val="tx1"/>
                </a:solidFill>
              </a:rPr>
              <a:t>C—10</a:t>
            </a:r>
          </a:p>
        </p:txBody>
      </p:sp>
      <p:cxnSp>
        <p:nvCxnSpPr>
          <p:cNvPr id="71" name="直線矢印コネクタ 70">
            <a:extLst>
              <a:ext uri="{FF2B5EF4-FFF2-40B4-BE49-F238E27FC236}">
                <a16:creationId xmlns:a16="http://schemas.microsoft.com/office/drawing/2014/main" id="{AFAB64B4-10C0-4FDF-BF51-97045A931B08}"/>
              </a:ext>
            </a:extLst>
          </p:cNvPr>
          <p:cNvCxnSpPr>
            <a:cxnSpLocks/>
          </p:cNvCxnSpPr>
          <p:nvPr/>
        </p:nvCxnSpPr>
        <p:spPr>
          <a:xfrm flipV="1">
            <a:off x="1706472" y="3294376"/>
            <a:ext cx="765631" cy="42909"/>
          </a:xfrm>
          <a:prstGeom prst="straightConnector1">
            <a:avLst/>
          </a:prstGeom>
          <a:ln w="28575">
            <a:solidFill>
              <a:srgbClr val="0000CC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id="{98555628-3BD2-474F-B502-A782315009F1}"/>
              </a:ext>
            </a:extLst>
          </p:cNvPr>
          <p:cNvCxnSpPr>
            <a:cxnSpLocks/>
          </p:cNvCxnSpPr>
          <p:nvPr/>
        </p:nvCxnSpPr>
        <p:spPr>
          <a:xfrm flipH="1">
            <a:off x="1710104" y="3477407"/>
            <a:ext cx="761999" cy="46359"/>
          </a:xfrm>
          <a:prstGeom prst="straightConnector1">
            <a:avLst/>
          </a:prstGeom>
          <a:ln w="28575">
            <a:solidFill>
              <a:srgbClr val="0000CC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矢印コネクタ 75">
            <a:extLst>
              <a:ext uri="{FF2B5EF4-FFF2-40B4-BE49-F238E27FC236}">
                <a16:creationId xmlns:a16="http://schemas.microsoft.com/office/drawing/2014/main" id="{D3C7EE67-C66A-4F78-B2EE-6C084912AB2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781955" y="4081716"/>
            <a:ext cx="775551" cy="22454"/>
          </a:xfrm>
          <a:prstGeom prst="straightConnector1">
            <a:avLst/>
          </a:prstGeom>
          <a:ln w="28575">
            <a:solidFill>
              <a:srgbClr val="0000CC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>
            <a:extLst>
              <a:ext uri="{FF2B5EF4-FFF2-40B4-BE49-F238E27FC236}">
                <a16:creationId xmlns:a16="http://schemas.microsoft.com/office/drawing/2014/main" id="{A9527D8A-CD28-4DD0-9C45-CCB4E001024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690041" y="3276195"/>
            <a:ext cx="43847" cy="294563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9BD0D32B-7000-4A3A-BD14-4171068E2A7B}"/>
              </a:ext>
            </a:extLst>
          </p:cNvPr>
          <p:cNvCxnSpPr>
            <a:cxnSpLocks/>
          </p:cNvCxnSpPr>
          <p:nvPr/>
        </p:nvCxnSpPr>
        <p:spPr>
          <a:xfrm>
            <a:off x="2169729" y="3663206"/>
            <a:ext cx="168115" cy="0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正方形/長方形 99">
            <a:extLst>
              <a:ext uri="{FF2B5EF4-FFF2-40B4-BE49-F238E27FC236}">
                <a16:creationId xmlns:a16="http://schemas.microsoft.com/office/drawing/2014/main" id="{1D4DC67F-3DE6-4866-824B-A4364CB1FA37}"/>
              </a:ext>
            </a:extLst>
          </p:cNvPr>
          <p:cNvSpPr/>
          <p:nvPr/>
        </p:nvSpPr>
        <p:spPr>
          <a:xfrm>
            <a:off x="2229678" y="3722880"/>
            <a:ext cx="108166" cy="1081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b="1"/>
              <a:t>Ｇ</a:t>
            </a:r>
          </a:p>
        </p:txBody>
      </p:sp>
      <p:sp>
        <p:nvSpPr>
          <p:cNvPr id="101" name="フリーフォーム: 図形 100">
            <a:extLst>
              <a:ext uri="{FF2B5EF4-FFF2-40B4-BE49-F238E27FC236}">
                <a16:creationId xmlns:a16="http://schemas.microsoft.com/office/drawing/2014/main" id="{4A1ECBAE-DA11-4F50-BA6B-DF1AC6E1B9FD}"/>
              </a:ext>
            </a:extLst>
          </p:cNvPr>
          <p:cNvSpPr/>
          <p:nvPr/>
        </p:nvSpPr>
        <p:spPr>
          <a:xfrm>
            <a:off x="1856783" y="3566702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1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02" name="フリーフォーム: 図形 101">
            <a:extLst>
              <a:ext uri="{FF2B5EF4-FFF2-40B4-BE49-F238E27FC236}">
                <a16:creationId xmlns:a16="http://schemas.microsoft.com/office/drawing/2014/main" id="{F3FDEF8C-A606-4444-A01C-CF87A29097B5}"/>
              </a:ext>
            </a:extLst>
          </p:cNvPr>
          <p:cNvSpPr/>
          <p:nvPr/>
        </p:nvSpPr>
        <p:spPr>
          <a:xfrm rot="5400000">
            <a:off x="2271608" y="6656663"/>
            <a:ext cx="511936" cy="733425"/>
          </a:xfrm>
          <a:custGeom>
            <a:avLst/>
            <a:gdLst>
              <a:gd name="connsiteX0" fmla="*/ 290512 w 511936"/>
              <a:gd name="connsiteY0" fmla="*/ 0 h 733425"/>
              <a:gd name="connsiteX1" fmla="*/ 500062 w 511936"/>
              <a:gd name="connsiteY1" fmla="*/ 342900 h 733425"/>
              <a:gd name="connsiteX2" fmla="*/ 433387 w 511936"/>
              <a:gd name="connsiteY2" fmla="*/ 566737 h 733425"/>
              <a:gd name="connsiteX3" fmla="*/ 0 w 511936"/>
              <a:gd name="connsiteY3" fmla="*/ 733425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936" h="733425">
                <a:moveTo>
                  <a:pt x="290512" y="0"/>
                </a:moveTo>
                <a:cubicBezTo>
                  <a:pt x="383380" y="124222"/>
                  <a:pt x="476249" y="248444"/>
                  <a:pt x="500062" y="342900"/>
                </a:cubicBezTo>
                <a:cubicBezTo>
                  <a:pt x="523875" y="437356"/>
                  <a:pt x="516731" y="501650"/>
                  <a:pt x="433387" y="566737"/>
                </a:cubicBezTo>
                <a:cubicBezTo>
                  <a:pt x="350043" y="631825"/>
                  <a:pt x="175021" y="682625"/>
                  <a:pt x="0" y="733425"/>
                </a:cubicBezTo>
              </a:path>
            </a:pathLst>
          </a:custGeom>
          <a:noFill/>
          <a:ln>
            <a:solidFill>
              <a:srgbClr val="0000FF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フリーフォーム: 図形 102">
            <a:extLst>
              <a:ext uri="{FF2B5EF4-FFF2-40B4-BE49-F238E27FC236}">
                <a16:creationId xmlns:a16="http://schemas.microsoft.com/office/drawing/2014/main" id="{8CE2D706-5A45-445C-9310-4FCE82F67071}"/>
              </a:ext>
            </a:extLst>
          </p:cNvPr>
          <p:cNvSpPr/>
          <p:nvPr/>
        </p:nvSpPr>
        <p:spPr>
          <a:xfrm rot="5400000">
            <a:off x="2358507" y="6988115"/>
            <a:ext cx="338138" cy="245536"/>
          </a:xfrm>
          <a:custGeom>
            <a:avLst/>
            <a:gdLst>
              <a:gd name="connsiteX0" fmla="*/ 338138 w 338138"/>
              <a:gd name="connsiteY0" fmla="*/ 161925 h 245536"/>
              <a:gd name="connsiteX1" fmla="*/ 266700 w 338138"/>
              <a:gd name="connsiteY1" fmla="*/ 238125 h 245536"/>
              <a:gd name="connsiteX2" fmla="*/ 0 w 338138"/>
              <a:gd name="connsiteY2" fmla="*/ 0 h 24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8138" h="245536">
                <a:moveTo>
                  <a:pt x="338138" y="161925"/>
                </a:moveTo>
                <a:cubicBezTo>
                  <a:pt x="330597" y="213519"/>
                  <a:pt x="323056" y="265113"/>
                  <a:pt x="266700" y="238125"/>
                </a:cubicBezTo>
                <a:cubicBezTo>
                  <a:pt x="210344" y="211138"/>
                  <a:pt x="105172" y="105569"/>
                  <a:pt x="0" y="0"/>
                </a:cubicBezTo>
              </a:path>
            </a:pathLst>
          </a:custGeom>
          <a:noFill/>
          <a:ln>
            <a:solidFill>
              <a:srgbClr val="0000FF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フリーフォーム: 図形 103">
            <a:extLst>
              <a:ext uri="{FF2B5EF4-FFF2-40B4-BE49-F238E27FC236}">
                <a16:creationId xmlns:a16="http://schemas.microsoft.com/office/drawing/2014/main" id="{4A20E503-7572-4402-A7B8-8F0B6FC0B56A}"/>
              </a:ext>
            </a:extLst>
          </p:cNvPr>
          <p:cNvSpPr/>
          <p:nvPr/>
        </p:nvSpPr>
        <p:spPr>
          <a:xfrm rot="5400000">
            <a:off x="2849641" y="6969136"/>
            <a:ext cx="161714" cy="269097"/>
          </a:xfrm>
          <a:custGeom>
            <a:avLst/>
            <a:gdLst>
              <a:gd name="connsiteX0" fmla="*/ 109537 w 109537"/>
              <a:gd name="connsiteY0" fmla="*/ 252413 h 252413"/>
              <a:gd name="connsiteX1" fmla="*/ 0 w 109537"/>
              <a:gd name="connsiteY1" fmla="*/ 0 h 25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537" h="252413">
                <a:moveTo>
                  <a:pt x="109537" y="252413"/>
                </a:moveTo>
                <a:lnTo>
                  <a:pt x="0" y="0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5" name="直線コネクタ 104">
            <a:extLst>
              <a:ext uri="{FF2B5EF4-FFF2-40B4-BE49-F238E27FC236}">
                <a16:creationId xmlns:a16="http://schemas.microsoft.com/office/drawing/2014/main" id="{ECA174A4-06B4-4DDA-A425-444BE7270EB7}"/>
              </a:ext>
            </a:extLst>
          </p:cNvPr>
          <p:cNvCxnSpPr>
            <a:cxnSpLocks/>
          </p:cNvCxnSpPr>
          <p:nvPr/>
        </p:nvCxnSpPr>
        <p:spPr>
          <a:xfrm>
            <a:off x="2234260" y="7382656"/>
            <a:ext cx="237843" cy="233546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フリーフォーム: 図形 105">
            <a:extLst>
              <a:ext uri="{FF2B5EF4-FFF2-40B4-BE49-F238E27FC236}">
                <a16:creationId xmlns:a16="http://schemas.microsoft.com/office/drawing/2014/main" id="{82051B31-8206-44FB-95C3-FC0911836A5F}"/>
              </a:ext>
            </a:extLst>
          </p:cNvPr>
          <p:cNvSpPr/>
          <p:nvPr/>
        </p:nvSpPr>
        <p:spPr>
          <a:xfrm>
            <a:off x="2035970" y="8073471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1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07" name="正方形/長方形 106">
            <a:extLst>
              <a:ext uri="{FF2B5EF4-FFF2-40B4-BE49-F238E27FC236}">
                <a16:creationId xmlns:a16="http://schemas.microsoft.com/office/drawing/2014/main" id="{C63531EE-A1F6-47D8-AD44-E60342BC3830}"/>
              </a:ext>
            </a:extLst>
          </p:cNvPr>
          <p:cNvSpPr/>
          <p:nvPr/>
        </p:nvSpPr>
        <p:spPr>
          <a:xfrm>
            <a:off x="404136" y="634102"/>
            <a:ext cx="6030000" cy="87838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正方形/長方形 107">
            <a:extLst>
              <a:ext uri="{FF2B5EF4-FFF2-40B4-BE49-F238E27FC236}">
                <a16:creationId xmlns:a16="http://schemas.microsoft.com/office/drawing/2014/main" id="{4893860A-FB2E-46D9-8384-25455490FEF9}"/>
              </a:ext>
            </a:extLst>
          </p:cNvPr>
          <p:cNvSpPr/>
          <p:nvPr/>
        </p:nvSpPr>
        <p:spPr>
          <a:xfrm>
            <a:off x="2364312" y="7361379"/>
            <a:ext cx="108166" cy="1081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b="1"/>
              <a:t>Ｇ</a:t>
            </a:r>
          </a:p>
        </p:txBody>
      </p:sp>
      <p:sp>
        <p:nvSpPr>
          <p:cNvPr id="109" name="正方形/長方形 108">
            <a:extLst>
              <a:ext uri="{FF2B5EF4-FFF2-40B4-BE49-F238E27FC236}">
                <a16:creationId xmlns:a16="http://schemas.microsoft.com/office/drawing/2014/main" id="{FB315109-7C6F-4766-9F73-4791007BA853}"/>
              </a:ext>
            </a:extLst>
          </p:cNvPr>
          <p:cNvSpPr/>
          <p:nvPr/>
        </p:nvSpPr>
        <p:spPr>
          <a:xfrm>
            <a:off x="3030068" y="6887918"/>
            <a:ext cx="108166" cy="1081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b="1"/>
              <a:t>Ｇ</a:t>
            </a:r>
          </a:p>
        </p:txBody>
      </p:sp>
      <p:sp>
        <p:nvSpPr>
          <p:cNvPr id="110" name="正方形/長方形 109">
            <a:extLst>
              <a:ext uri="{FF2B5EF4-FFF2-40B4-BE49-F238E27FC236}">
                <a16:creationId xmlns:a16="http://schemas.microsoft.com/office/drawing/2014/main" id="{FE1AF5C8-3DAC-4261-B4F8-1750982C814C}"/>
              </a:ext>
            </a:extLst>
          </p:cNvPr>
          <p:cNvSpPr/>
          <p:nvPr/>
        </p:nvSpPr>
        <p:spPr>
          <a:xfrm>
            <a:off x="2527576" y="1948670"/>
            <a:ext cx="1842465" cy="5760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【</a:t>
            </a:r>
            <a:r>
              <a:rPr kumimoji="1" lang="ja-JP" altLang="en-US" sz="8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警備業務内容</a:t>
            </a:r>
            <a:r>
              <a:rPr kumimoji="1" lang="en-US" altLang="ja-JP" sz="8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】</a:t>
            </a:r>
          </a:p>
          <a:p>
            <a:r>
              <a:rPr lang="ja-JP" altLang="en-US" sz="8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万国橋方面から来る右折車線の封鎖</a:t>
            </a:r>
            <a:r>
              <a:rPr kumimoji="1" lang="ja-JP" altLang="en-US" sz="8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。</a:t>
            </a:r>
            <a:endParaRPr kumimoji="1" lang="en-US" altLang="ja-JP" sz="800">
              <a:solidFill>
                <a:schemeClr val="tx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ja-JP" altLang="en-US" sz="8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車両誘導業務。</a:t>
            </a:r>
            <a:endParaRPr lang="en-US" altLang="ja-JP" sz="800">
              <a:solidFill>
                <a:schemeClr val="tx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cxnSp>
        <p:nvCxnSpPr>
          <p:cNvPr id="111" name="直線コネクタ 110">
            <a:extLst>
              <a:ext uri="{FF2B5EF4-FFF2-40B4-BE49-F238E27FC236}">
                <a16:creationId xmlns:a16="http://schemas.microsoft.com/office/drawing/2014/main" id="{B82FC531-4BE7-44BF-AA45-A442888251DB}"/>
              </a:ext>
            </a:extLst>
          </p:cNvPr>
          <p:cNvCxnSpPr>
            <a:cxnSpLocks/>
          </p:cNvCxnSpPr>
          <p:nvPr/>
        </p:nvCxnSpPr>
        <p:spPr>
          <a:xfrm flipH="1">
            <a:off x="2418395" y="2512046"/>
            <a:ext cx="1008198" cy="112006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正方形/長方形 111">
            <a:extLst>
              <a:ext uri="{FF2B5EF4-FFF2-40B4-BE49-F238E27FC236}">
                <a16:creationId xmlns:a16="http://schemas.microsoft.com/office/drawing/2014/main" id="{6A9667AB-0BE6-41B8-86C8-6E18B3443880}"/>
              </a:ext>
            </a:extLst>
          </p:cNvPr>
          <p:cNvSpPr/>
          <p:nvPr/>
        </p:nvSpPr>
        <p:spPr>
          <a:xfrm>
            <a:off x="2894289" y="7792968"/>
            <a:ext cx="2163486" cy="5760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【</a:t>
            </a:r>
            <a:r>
              <a:rPr kumimoji="1" lang="ja-JP" altLang="en-US" sz="8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警備業務内容</a:t>
            </a:r>
            <a:r>
              <a:rPr kumimoji="1" lang="en-US" altLang="ja-JP" sz="8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】</a:t>
            </a:r>
          </a:p>
          <a:p>
            <a:r>
              <a:rPr lang="ja-JP" altLang="en-US" sz="8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サークルウォーク方面から来る直進車線の封鎖</a:t>
            </a:r>
            <a:r>
              <a:rPr kumimoji="1" lang="ja-JP" altLang="en-US" sz="8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。</a:t>
            </a:r>
            <a:endParaRPr kumimoji="1" lang="en-US" altLang="ja-JP" sz="800">
              <a:solidFill>
                <a:schemeClr val="tx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ja-JP" altLang="en-US" sz="8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車両誘導業務。</a:t>
            </a:r>
            <a:endParaRPr lang="en-US" altLang="ja-JP" sz="800">
              <a:solidFill>
                <a:schemeClr val="tx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cxnSp>
        <p:nvCxnSpPr>
          <p:cNvPr id="113" name="直線コネクタ 112">
            <a:extLst>
              <a:ext uri="{FF2B5EF4-FFF2-40B4-BE49-F238E27FC236}">
                <a16:creationId xmlns:a16="http://schemas.microsoft.com/office/drawing/2014/main" id="{1B3FAC39-EA41-4A58-89FC-13372CC8D2A9}"/>
              </a:ext>
            </a:extLst>
          </p:cNvPr>
          <p:cNvCxnSpPr>
            <a:cxnSpLocks/>
            <a:endCxn id="112" idx="1"/>
          </p:cNvCxnSpPr>
          <p:nvPr/>
        </p:nvCxnSpPr>
        <p:spPr>
          <a:xfrm>
            <a:off x="2337844" y="7574871"/>
            <a:ext cx="556445" cy="50612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1078C5DF-7480-43AD-87FF-42D3DB67CA94}"/>
              </a:ext>
            </a:extLst>
          </p:cNvPr>
          <p:cNvGrpSpPr/>
          <p:nvPr/>
        </p:nvGrpSpPr>
        <p:grpSpPr>
          <a:xfrm>
            <a:off x="470573" y="680813"/>
            <a:ext cx="1296144" cy="1080119"/>
            <a:chOff x="5013176" y="611561"/>
            <a:chExt cx="1296144" cy="1080119"/>
          </a:xfrm>
        </p:grpSpPr>
        <p:grpSp>
          <p:nvGrpSpPr>
            <p:cNvPr id="16" name="グループ化 74">
              <a:extLst>
                <a:ext uri="{FF2B5EF4-FFF2-40B4-BE49-F238E27FC236}">
                  <a16:creationId xmlns:a16="http://schemas.microsoft.com/office/drawing/2014/main" id="{BA1FC68D-1CC4-5F4D-BE6A-76D553FBB9E3}"/>
                </a:ext>
              </a:extLst>
            </p:cNvPr>
            <p:cNvGrpSpPr/>
            <p:nvPr/>
          </p:nvGrpSpPr>
          <p:grpSpPr>
            <a:xfrm>
              <a:off x="5013176" y="611561"/>
              <a:ext cx="1296144" cy="1080119"/>
              <a:chOff x="-2475656" y="2172355"/>
              <a:chExt cx="1296144" cy="1080119"/>
            </a:xfrm>
          </p:grpSpPr>
          <p:sp>
            <p:nvSpPr>
              <p:cNvPr id="17" name="正方形/長方形 16">
                <a:extLst>
                  <a:ext uri="{FF2B5EF4-FFF2-40B4-BE49-F238E27FC236}">
                    <a16:creationId xmlns:a16="http://schemas.microsoft.com/office/drawing/2014/main" id="{6E0EAD0C-50B5-6446-B13D-7CE560BA5BF6}"/>
                  </a:ext>
                </a:extLst>
              </p:cNvPr>
              <p:cNvSpPr/>
              <p:nvPr/>
            </p:nvSpPr>
            <p:spPr>
              <a:xfrm>
                <a:off x="-2475656" y="2195735"/>
                <a:ext cx="1296144" cy="10567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1334CB34-A340-054F-ABE7-BA2D6B1D27AF}"/>
                  </a:ext>
                </a:extLst>
              </p:cNvPr>
              <p:cNvSpPr/>
              <p:nvPr/>
            </p:nvSpPr>
            <p:spPr>
              <a:xfrm>
                <a:off x="-2398860" y="2272532"/>
                <a:ext cx="139228" cy="13922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800" b="1"/>
                  <a:t>Ｇ</a:t>
                </a:r>
              </a:p>
            </p:txBody>
          </p:sp>
          <p:cxnSp>
            <p:nvCxnSpPr>
              <p:cNvPr id="19" name="直線コネクタ 18">
                <a:extLst>
                  <a:ext uri="{FF2B5EF4-FFF2-40B4-BE49-F238E27FC236}">
                    <a16:creationId xmlns:a16="http://schemas.microsoft.com/office/drawing/2014/main" id="{5DC8CECE-9EEA-844C-B631-BCFF3B9860A1}"/>
                  </a:ext>
                </a:extLst>
              </p:cNvPr>
              <p:cNvCxnSpPr/>
              <p:nvPr/>
            </p:nvCxnSpPr>
            <p:spPr>
              <a:xfrm rot="10800000" flipH="1">
                <a:off x="-2409776" y="2576140"/>
                <a:ext cx="21602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19">
                <a:extLst>
                  <a:ext uri="{FF2B5EF4-FFF2-40B4-BE49-F238E27FC236}">
                    <a16:creationId xmlns:a16="http://schemas.microsoft.com/office/drawing/2014/main" id="{A15653BF-9098-0844-8600-E4AD49FD952A}"/>
                  </a:ext>
                </a:extLst>
              </p:cNvPr>
              <p:cNvCxnSpPr/>
              <p:nvPr/>
            </p:nvCxnSpPr>
            <p:spPr>
              <a:xfrm rot="10800000" flipH="1">
                <a:off x="-2409776" y="2825750"/>
                <a:ext cx="216024" cy="0"/>
              </a:xfrm>
              <a:prstGeom prst="line">
                <a:avLst/>
              </a:prstGeom>
              <a:ln w="28575">
                <a:solidFill>
                  <a:srgbClr val="0000CC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902ACCF9-57D7-3E43-A85B-070FF4E46968}"/>
                  </a:ext>
                </a:extLst>
              </p:cNvPr>
              <p:cNvSpPr txBox="1"/>
              <p:nvPr/>
            </p:nvSpPr>
            <p:spPr>
              <a:xfrm>
                <a:off x="-2180456" y="2172355"/>
                <a:ext cx="859531" cy="1061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ja-JP" altLang="en-US" sz="1050">
                    <a:latin typeface="HGP創英角ｺﾞｼｯｸUB" pitchFamily="50" charset="-128"/>
                    <a:ea typeface="HGP創英角ｺﾞｼｯｸUB" pitchFamily="50" charset="-128"/>
                  </a:rPr>
                  <a:t>警備員</a:t>
                </a:r>
                <a:endParaRPr kumimoji="1" lang="en-US" altLang="ja-JP" sz="1050">
                  <a:latin typeface="HGP創英角ｺﾞｼｯｸUB" pitchFamily="50" charset="-128"/>
                  <a:ea typeface="HGP創英角ｺﾞｼｯｸUB" pitchFamily="50" charset="-128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ja-JP" altLang="en-US" sz="1050">
                    <a:latin typeface="HGP創英角ｺﾞｼｯｸUB" pitchFamily="50" charset="-128"/>
                    <a:ea typeface="HGP創英角ｺﾞｼｯｸUB" pitchFamily="50" charset="-128"/>
                  </a:rPr>
                  <a:t>カラーコーン</a:t>
                </a:r>
                <a:endParaRPr lang="en-US" altLang="ja-JP" sz="1050">
                  <a:latin typeface="HGP創英角ｺﾞｼｯｸUB" pitchFamily="50" charset="-128"/>
                  <a:ea typeface="HGP創英角ｺﾞｼｯｸUB" pitchFamily="50" charset="-128"/>
                </a:endParaRPr>
              </a:p>
              <a:p>
                <a:pPr>
                  <a:lnSpc>
                    <a:spcPct val="150000"/>
                  </a:lnSpc>
                </a:pPr>
                <a:r>
                  <a:rPr kumimoji="1" lang="ja-JP" altLang="en-US" sz="1050">
                    <a:latin typeface="HGP創英角ｺﾞｼｯｸUB" pitchFamily="50" charset="-128"/>
                    <a:ea typeface="HGP創英角ｺﾞｼｯｸUB" pitchFamily="50" charset="-128"/>
                  </a:rPr>
                  <a:t>車両導線</a:t>
                </a:r>
                <a:endParaRPr kumimoji="1" lang="en-US" altLang="ja-JP" sz="1050">
                  <a:latin typeface="HGP創英角ｺﾞｼｯｸUB" pitchFamily="50" charset="-128"/>
                  <a:ea typeface="HGP創英角ｺﾞｼｯｸUB" pitchFamily="50" charset="-128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ja-JP" altLang="en-US" sz="1050">
                    <a:latin typeface="HGP創英角ｺﾞｼｯｸUB" pitchFamily="50" charset="-128"/>
                    <a:ea typeface="HGP創英角ｺﾞｼｯｸUB" pitchFamily="50" charset="-128"/>
                  </a:rPr>
                  <a:t>備品置場</a:t>
                </a:r>
                <a:endParaRPr kumimoji="1" lang="ja-JP" altLang="en-US" sz="1050">
                  <a:latin typeface="HGP創英角ｺﾞｼｯｸUB" pitchFamily="50" charset="-128"/>
                  <a:ea typeface="HGP創英角ｺﾞｼｯｸUB" pitchFamily="50" charset="-128"/>
                </a:endParaRPr>
              </a:p>
            </p:txBody>
          </p:sp>
        </p:grpSp>
        <p:sp>
          <p:nvSpPr>
            <p:cNvPr id="22" name="星 5 21">
              <a:extLst>
                <a:ext uri="{FF2B5EF4-FFF2-40B4-BE49-F238E27FC236}">
                  <a16:creationId xmlns:a16="http://schemas.microsoft.com/office/drawing/2014/main" id="{27A1744B-2006-C64B-8FB9-0EE1372303A2}"/>
                </a:ext>
              </a:extLst>
            </p:cNvPr>
            <p:cNvSpPr/>
            <p:nvPr/>
          </p:nvSpPr>
          <p:spPr>
            <a:xfrm>
              <a:off x="5135187" y="1417044"/>
              <a:ext cx="144016" cy="144016"/>
            </a:xfrm>
            <a:prstGeom prst="star5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CDC9F12B-477E-4BAD-A066-9026072C9505}"/>
              </a:ext>
            </a:extLst>
          </p:cNvPr>
          <p:cNvSpPr txBox="1"/>
          <p:nvPr/>
        </p:nvSpPr>
        <p:spPr>
          <a:xfrm>
            <a:off x="3936018" y="3186109"/>
            <a:ext cx="868046" cy="21544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サークルウォーク</a:t>
            </a:r>
            <a:endParaRPr kumimoji="1" lang="ja-JP" altLang="en-US" sz="80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grpSp>
        <p:nvGrpSpPr>
          <p:cNvPr id="83" name="グループ化 82">
            <a:extLst>
              <a:ext uri="{FF2B5EF4-FFF2-40B4-BE49-F238E27FC236}">
                <a16:creationId xmlns:a16="http://schemas.microsoft.com/office/drawing/2014/main" id="{B8CE41F4-8F40-436B-8D8D-CA366F81D313}"/>
              </a:ext>
            </a:extLst>
          </p:cNvPr>
          <p:cNvGrpSpPr/>
          <p:nvPr/>
        </p:nvGrpSpPr>
        <p:grpSpPr>
          <a:xfrm>
            <a:off x="2800577" y="7445937"/>
            <a:ext cx="367408" cy="335690"/>
            <a:chOff x="6776296" y="4116033"/>
            <a:chExt cx="431184" cy="393960"/>
          </a:xfrm>
        </p:grpSpPr>
        <p:sp>
          <p:nvSpPr>
            <p:cNvPr id="84" name="二等辺三角形 83">
              <a:extLst>
                <a:ext uri="{FF2B5EF4-FFF2-40B4-BE49-F238E27FC236}">
                  <a16:creationId xmlns:a16="http://schemas.microsoft.com/office/drawing/2014/main" id="{AFEA358A-F645-4171-A01B-72E5EB660026}"/>
                </a:ext>
              </a:extLst>
            </p:cNvPr>
            <p:cNvSpPr/>
            <p:nvPr/>
          </p:nvSpPr>
          <p:spPr>
            <a:xfrm>
              <a:off x="6819797" y="4116033"/>
              <a:ext cx="352786" cy="304127"/>
            </a:xfrm>
            <a:prstGeom prst="triangle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テキスト ボックス 105">
              <a:extLst>
                <a:ext uri="{FF2B5EF4-FFF2-40B4-BE49-F238E27FC236}">
                  <a16:creationId xmlns:a16="http://schemas.microsoft.com/office/drawing/2014/main" id="{92C73C6F-6723-4271-95CE-645E2CED92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6296" y="4148791"/>
              <a:ext cx="431184" cy="361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400">
                  <a:latin typeface="Calibri" pitchFamily="34" charset="0"/>
                </a:rPr>
                <a:t>10</a:t>
              </a:r>
              <a:endParaRPr lang="ja-JP" altLang="en-US" sz="1400">
                <a:latin typeface="Calibri" pitchFamily="34" charset="0"/>
              </a:endParaRPr>
            </a:p>
          </p:txBody>
        </p:sp>
      </p:grp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A60A8D35-65B4-4E57-9CA6-754EEFE2CD3B}"/>
              </a:ext>
            </a:extLst>
          </p:cNvPr>
          <p:cNvCxnSpPr>
            <a:cxnSpLocks/>
          </p:cNvCxnSpPr>
          <p:nvPr/>
        </p:nvCxnSpPr>
        <p:spPr>
          <a:xfrm rot="5400000">
            <a:off x="2785097" y="7278165"/>
            <a:ext cx="405543" cy="3698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グループ化 89">
            <a:extLst>
              <a:ext uri="{FF2B5EF4-FFF2-40B4-BE49-F238E27FC236}">
                <a16:creationId xmlns:a16="http://schemas.microsoft.com/office/drawing/2014/main" id="{8BCC74A5-E83D-4147-8B80-17B5FDA61466}"/>
              </a:ext>
            </a:extLst>
          </p:cNvPr>
          <p:cNvGrpSpPr/>
          <p:nvPr/>
        </p:nvGrpSpPr>
        <p:grpSpPr>
          <a:xfrm>
            <a:off x="1827790" y="6881699"/>
            <a:ext cx="396057" cy="509824"/>
            <a:chOff x="5589420" y="2805229"/>
            <a:chExt cx="396057" cy="509824"/>
          </a:xfrm>
        </p:grpSpPr>
        <p:cxnSp>
          <p:nvCxnSpPr>
            <p:cNvPr id="86" name="直線コネクタ 85">
              <a:extLst>
                <a:ext uri="{FF2B5EF4-FFF2-40B4-BE49-F238E27FC236}">
                  <a16:creationId xmlns:a16="http://schemas.microsoft.com/office/drawing/2014/main" id="{B1B9F68C-FD1F-44C6-8B5C-361C931080AE}"/>
                </a:ext>
              </a:extLst>
            </p:cNvPr>
            <p:cNvCxnSpPr>
              <a:cxnSpLocks/>
            </p:cNvCxnSpPr>
            <p:nvPr/>
          </p:nvCxnSpPr>
          <p:spPr>
            <a:xfrm>
              <a:off x="5738497" y="3005371"/>
              <a:ext cx="246980" cy="309682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7" name="グループ化 86">
              <a:extLst>
                <a:ext uri="{FF2B5EF4-FFF2-40B4-BE49-F238E27FC236}">
                  <a16:creationId xmlns:a16="http://schemas.microsoft.com/office/drawing/2014/main" id="{8CA4DD56-AFFA-4A31-B41D-F361EF3C3C43}"/>
                </a:ext>
              </a:extLst>
            </p:cNvPr>
            <p:cNvGrpSpPr/>
            <p:nvPr/>
          </p:nvGrpSpPr>
          <p:grpSpPr>
            <a:xfrm>
              <a:off x="5589420" y="2805229"/>
              <a:ext cx="300606" cy="335690"/>
              <a:chOff x="6819797" y="4116033"/>
              <a:chExt cx="352786" cy="393960"/>
            </a:xfrm>
          </p:grpSpPr>
          <p:sp>
            <p:nvSpPr>
              <p:cNvPr id="88" name="二等辺三角形 87">
                <a:extLst>
                  <a:ext uri="{FF2B5EF4-FFF2-40B4-BE49-F238E27FC236}">
                    <a16:creationId xmlns:a16="http://schemas.microsoft.com/office/drawing/2014/main" id="{CB4CE843-37D2-4037-BF17-88C4D6717557}"/>
                  </a:ext>
                </a:extLst>
              </p:cNvPr>
              <p:cNvSpPr/>
              <p:nvPr/>
            </p:nvSpPr>
            <p:spPr>
              <a:xfrm>
                <a:off x="6819797" y="4116033"/>
                <a:ext cx="352786" cy="304127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9" name="テキスト ボックス 105">
                <a:extLst>
                  <a:ext uri="{FF2B5EF4-FFF2-40B4-BE49-F238E27FC236}">
                    <a16:creationId xmlns:a16="http://schemas.microsoft.com/office/drawing/2014/main" id="{A0C4739F-A2CF-4BDA-B079-DB7D3DFDEE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29910" y="4148791"/>
                <a:ext cx="323952" cy="361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400">
                    <a:latin typeface="Calibri" pitchFamily="34" charset="0"/>
                  </a:rPr>
                  <a:t>5</a:t>
                </a:r>
                <a:endParaRPr lang="ja-JP" altLang="en-US" sz="1400">
                  <a:latin typeface="Calibri" pitchFamily="34" charset="0"/>
                </a:endParaRPr>
              </a:p>
            </p:txBody>
          </p:sp>
        </p:grpSp>
      </p:grpSp>
      <p:grpSp>
        <p:nvGrpSpPr>
          <p:cNvPr id="95" name="グループ化 94">
            <a:extLst>
              <a:ext uri="{FF2B5EF4-FFF2-40B4-BE49-F238E27FC236}">
                <a16:creationId xmlns:a16="http://schemas.microsoft.com/office/drawing/2014/main" id="{185A4F62-9FDC-40AE-A449-EAD9CF14A491}"/>
              </a:ext>
            </a:extLst>
          </p:cNvPr>
          <p:cNvGrpSpPr/>
          <p:nvPr/>
        </p:nvGrpSpPr>
        <p:grpSpPr>
          <a:xfrm>
            <a:off x="2295202" y="3420037"/>
            <a:ext cx="686908" cy="335690"/>
            <a:chOff x="5203118" y="2805229"/>
            <a:chExt cx="686908" cy="335690"/>
          </a:xfrm>
        </p:grpSpPr>
        <p:cxnSp>
          <p:nvCxnSpPr>
            <p:cNvPr id="96" name="直線コネクタ 95">
              <a:extLst>
                <a:ext uri="{FF2B5EF4-FFF2-40B4-BE49-F238E27FC236}">
                  <a16:creationId xmlns:a16="http://schemas.microsoft.com/office/drawing/2014/main" id="{814788D8-141E-4361-8265-71DCAF1699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03118" y="3005371"/>
              <a:ext cx="535379" cy="54523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7" name="グループ化 96">
              <a:extLst>
                <a:ext uri="{FF2B5EF4-FFF2-40B4-BE49-F238E27FC236}">
                  <a16:creationId xmlns:a16="http://schemas.microsoft.com/office/drawing/2014/main" id="{53D68DF3-9824-45D0-B818-5C46A28F58F5}"/>
                </a:ext>
              </a:extLst>
            </p:cNvPr>
            <p:cNvGrpSpPr/>
            <p:nvPr/>
          </p:nvGrpSpPr>
          <p:grpSpPr>
            <a:xfrm>
              <a:off x="5589420" y="2805229"/>
              <a:ext cx="300606" cy="335690"/>
              <a:chOff x="6819797" y="4116033"/>
              <a:chExt cx="352786" cy="393960"/>
            </a:xfrm>
          </p:grpSpPr>
          <p:sp>
            <p:nvSpPr>
              <p:cNvPr id="98" name="二等辺三角形 97">
                <a:extLst>
                  <a:ext uri="{FF2B5EF4-FFF2-40B4-BE49-F238E27FC236}">
                    <a16:creationId xmlns:a16="http://schemas.microsoft.com/office/drawing/2014/main" id="{F33F8535-F5EF-41CA-B4BD-7CCA681CEA3F}"/>
                  </a:ext>
                </a:extLst>
              </p:cNvPr>
              <p:cNvSpPr/>
              <p:nvPr/>
            </p:nvSpPr>
            <p:spPr>
              <a:xfrm>
                <a:off x="6819797" y="4116033"/>
                <a:ext cx="352786" cy="304127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9" name="テキスト ボックス 105">
                <a:extLst>
                  <a:ext uri="{FF2B5EF4-FFF2-40B4-BE49-F238E27FC236}">
                    <a16:creationId xmlns:a16="http://schemas.microsoft.com/office/drawing/2014/main" id="{74ABD05E-4226-4426-8AD7-3262D3D8FB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29910" y="4148791"/>
                <a:ext cx="323952" cy="361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400">
                    <a:latin typeface="Calibri" pitchFamily="34" charset="0"/>
                  </a:rPr>
                  <a:t>5</a:t>
                </a:r>
                <a:endParaRPr lang="ja-JP" altLang="en-US" sz="1400">
                  <a:latin typeface="Calibri" pitchFamily="34" charset="0"/>
                </a:endParaRPr>
              </a:p>
            </p:txBody>
          </p:sp>
        </p:grpSp>
      </p:grp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6AA88982-34F6-476B-A59B-8E8E639ABAC8}"/>
              </a:ext>
            </a:extLst>
          </p:cNvPr>
          <p:cNvGrpSpPr/>
          <p:nvPr/>
        </p:nvGrpSpPr>
        <p:grpSpPr>
          <a:xfrm>
            <a:off x="1170490" y="2794347"/>
            <a:ext cx="367408" cy="335690"/>
            <a:chOff x="6776296" y="4116033"/>
            <a:chExt cx="431184" cy="393960"/>
          </a:xfrm>
        </p:grpSpPr>
        <p:sp>
          <p:nvSpPr>
            <p:cNvPr id="93" name="二等辺三角形 92">
              <a:extLst>
                <a:ext uri="{FF2B5EF4-FFF2-40B4-BE49-F238E27FC236}">
                  <a16:creationId xmlns:a16="http://schemas.microsoft.com/office/drawing/2014/main" id="{157A46FA-DE30-4196-98CD-AC255CB6F825}"/>
                </a:ext>
              </a:extLst>
            </p:cNvPr>
            <p:cNvSpPr/>
            <p:nvPr/>
          </p:nvSpPr>
          <p:spPr>
            <a:xfrm>
              <a:off x="6819797" y="4116033"/>
              <a:ext cx="352786" cy="304127"/>
            </a:xfrm>
            <a:prstGeom prst="triangle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テキスト ボックス 105">
              <a:extLst>
                <a:ext uri="{FF2B5EF4-FFF2-40B4-BE49-F238E27FC236}">
                  <a16:creationId xmlns:a16="http://schemas.microsoft.com/office/drawing/2014/main" id="{E1E0596B-EDDC-49FA-85BD-A1AA5FCB0B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6296" y="4148791"/>
              <a:ext cx="431184" cy="361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400">
                  <a:latin typeface="Calibri" pitchFamily="34" charset="0"/>
                </a:rPr>
                <a:t>10</a:t>
              </a:r>
              <a:endParaRPr lang="ja-JP" altLang="en-US" sz="1400">
                <a:latin typeface="Calibri" pitchFamily="34" charset="0"/>
              </a:endParaRPr>
            </a:p>
          </p:txBody>
        </p:sp>
      </p:grp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31001A84-0594-4DE5-9DD5-0ABA2E6538EA}"/>
              </a:ext>
            </a:extLst>
          </p:cNvPr>
          <p:cNvCxnSpPr>
            <a:cxnSpLocks/>
          </p:cNvCxnSpPr>
          <p:nvPr/>
        </p:nvCxnSpPr>
        <p:spPr>
          <a:xfrm>
            <a:off x="1354194" y="3130037"/>
            <a:ext cx="241943" cy="27151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9031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22">
            <a:extLst>
              <a:ext uri="{FF2B5EF4-FFF2-40B4-BE49-F238E27FC236}">
                <a16:creationId xmlns:a16="http://schemas.microsoft.com/office/drawing/2014/main" id="{84FEABCD-2B6A-4C9B-94BB-AC7E06562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84270"/>
            <a:ext cx="3210552" cy="28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6551" tIns="58275" rIns="116551" bIns="58275">
            <a:spAutoFit/>
          </a:bodyPr>
          <a:lstStyle/>
          <a:p>
            <a:r>
              <a:rPr lang="ja-JP" altLang="en-US" sz="1100">
                <a:latin typeface="A-OTF 新ゴ Pro B"/>
                <a:ea typeface="A-OTF 新ゴ Pro B"/>
                <a:cs typeface="A-OTF 新ゴ Pro B"/>
              </a:rPr>
              <a:t>エイジランコース</a:t>
            </a:r>
            <a:r>
              <a:rPr lang="en-US" altLang="ja-JP" sz="900">
                <a:latin typeface="A-OTF 新ゴ Pro B"/>
                <a:ea typeface="A-OTF 新ゴ Pro B"/>
                <a:cs typeface="A-OTF 新ゴ Pro B"/>
              </a:rPr>
              <a:t>【</a:t>
            </a:r>
            <a:r>
              <a:rPr lang="ja-JP" altLang="en-US" sz="900">
                <a:latin typeface="A-OTF 新ゴ Pro B"/>
                <a:ea typeface="A-OTF 新ゴ Pro B"/>
                <a:cs typeface="A-OTF 新ゴ Pro B"/>
              </a:rPr>
              <a:t>プロムナード</a:t>
            </a:r>
            <a:r>
              <a:rPr lang="en-US" altLang="ja-JP" sz="900">
                <a:latin typeface="A-OTF 新ゴ Pro B"/>
                <a:ea typeface="A-OTF 新ゴ Pro B"/>
                <a:cs typeface="A-OTF 新ゴ Pro B"/>
              </a:rPr>
              <a:t>/</a:t>
            </a:r>
            <a:r>
              <a:rPr lang="ja-JP" altLang="en-US" sz="900">
                <a:latin typeface="A-OTF 新ゴ Pro B"/>
                <a:ea typeface="A-OTF 新ゴ Pro B"/>
                <a:cs typeface="A-OTF 新ゴ Pro B"/>
              </a:rPr>
              <a:t>象の鼻</a:t>
            </a:r>
            <a:r>
              <a:rPr lang="en-US" altLang="ja-JP" sz="900">
                <a:latin typeface="A-OTF 新ゴ Pro B"/>
                <a:ea typeface="A-OTF 新ゴ Pro B"/>
                <a:cs typeface="A-OTF 新ゴ Pro B"/>
              </a:rPr>
              <a:t>/</a:t>
            </a:r>
            <a:r>
              <a:rPr lang="ja-JP" altLang="en-US" sz="900">
                <a:latin typeface="A-OTF 新ゴ Pro B"/>
                <a:ea typeface="A-OTF 新ゴ Pro B"/>
                <a:cs typeface="A-OTF 新ゴ Pro B"/>
              </a:rPr>
              <a:t>税関前</a:t>
            </a:r>
            <a:r>
              <a:rPr lang="en-US" altLang="ja-JP" sz="900">
                <a:latin typeface="A-OTF 新ゴ Pro B"/>
                <a:ea typeface="A-OTF 新ゴ Pro B"/>
                <a:cs typeface="A-OTF 新ゴ Pro B"/>
              </a:rPr>
              <a:t>】】</a:t>
            </a:r>
            <a:endParaRPr lang="ja-JP" altLang="en-US" sz="900">
              <a:latin typeface="A-OTF 新ゴ Pro B"/>
              <a:ea typeface="A-OTF 新ゴ Pro B"/>
              <a:cs typeface="A-OTF 新ゴ Pro B"/>
            </a:endParaRPr>
          </a:p>
        </p:txBody>
      </p:sp>
      <p:sp>
        <p:nvSpPr>
          <p:cNvPr id="205" name="テキスト ボックス 204">
            <a:extLst>
              <a:ext uri="{FF2B5EF4-FFF2-40B4-BE49-F238E27FC236}">
                <a16:creationId xmlns:a16="http://schemas.microsoft.com/office/drawing/2014/main" id="{6D2218FD-58D4-4C0C-B5D9-93026CFD6E01}"/>
              </a:ext>
            </a:extLst>
          </p:cNvPr>
          <p:cNvSpPr txBox="1"/>
          <p:nvPr/>
        </p:nvSpPr>
        <p:spPr>
          <a:xfrm>
            <a:off x="5730135" y="728067"/>
            <a:ext cx="1067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>
                <a:latin typeface="Arial" panose="020B0604020202020204" pitchFamily="34" charset="0"/>
                <a:cs typeface="Arial" panose="020B0604020202020204" pitchFamily="34" charset="0"/>
              </a:rPr>
              <a:t>Ａ</a:t>
            </a:r>
            <a:r>
              <a:rPr kumimoji="1" lang="en-US" altLang="ja-JP" sz="1400"/>
              <a:t>-1</a:t>
            </a:r>
            <a:r>
              <a:rPr kumimoji="1" lang="en-US" altLang="ja-JP" sz="14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1" lang="en-US" altLang="ja-JP" sz="1400"/>
              <a:t>.15.16</a:t>
            </a:r>
            <a:endParaRPr kumimoji="1" lang="ja-JP" altLang="en-US" sz="1400"/>
          </a:p>
        </p:txBody>
      </p:sp>
      <p:sp>
        <p:nvSpPr>
          <p:cNvPr id="166" name="正方形/長方形 165">
            <a:extLst>
              <a:ext uri="{FF2B5EF4-FFF2-40B4-BE49-F238E27FC236}">
                <a16:creationId xmlns:a16="http://schemas.microsoft.com/office/drawing/2014/main" id="{AD97D941-1263-4BB6-9E33-ADA34D76E253}"/>
              </a:ext>
            </a:extLst>
          </p:cNvPr>
          <p:cNvSpPr/>
          <p:nvPr/>
        </p:nvSpPr>
        <p:spPr>
          <a:xfrm>
            <a:off x="169446" y="7890331"/>
            <a:ext cx="5406498" cy="16711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上記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4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か所「　　　」の一般ボラの業務内容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赤レンガへは、税関側からのみ通行可能となる為、</a:t>
            </a:r>
            <a:endParaRPr lang="en-US" altLang="ja-JP" sz="800">
              <a:solidFill>
                <a:schemeClr val="tx1"/>
              </a:solidFill>
              <a:latin typeface="MS UI Gothic" pitchFamily="50" charset="-128"/>
              <a:ea typeface="MS UI Gothic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税関前の横断歩道を渡って反対側へと案内する。</a:t>
            </a:r>
            <a:endParaRPr lang="en-US" altLang="ja-JP" sz="800">
              <a:solidFill>
                <a:schemeClr val="tx1"/>
              </a:solidFill>
              <a:latin typeface="MS UI Gothic" pitchFamily="50" charset="-128"/>
              <a:ea typeface="MS UI Gothic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72" name="グループ化 71">
            <a:extLst>
              <a:ext uri="{FF2B5EF4-FFF2-40B4-BE49-F238E27FC236}">
                <a16:creationId xmlns:a16="http://schemas.microsoft.com/office/drawing/2014/main" id="{C61E6C0C-0338-4B83-90C2-B45F4100EEE9}"/>
              </a:ext>
            </a:extLst>
          </p:cNvPr>
          <p:cNvGrpSpPr/>
          <p:nvPr/>
        </p:nvGrpSpPr>
        <p:grpSpPr>
          <a:xfrm>
            <a:off x="3402646" y="7975058"/>
            <a:ext cx="2135772" cy="1549531"/>
            <a:chOff x="3381460" y="7762584"/>
            <a:chExt cx="2135772" cy="1549531"/>
          </a:xfrm>
        </p:grpSpPr>
        <p:grpSp>
          <p:nvGrpSpPr>
            <p:cNvPr id="66" name="グループ化 65">
              <a:extLst>
                <a:ext uri="{FF2B5EF4-FFF2-40B4-BE49-F238E27FC236}">
                  <a16:creationId xmlns:a16="http://schemas.microsoft.com/office/drawing/2014/main" id="{B45180C2-1935-4C7C-BB0B-D822CE47FE9C}"/>
                </a:ext>
              </a:extLst>
            </p:cNvPr>
            <p:cNvGrpSpPr/>
            <p:nvPr/>
          </p:nvGrpSpPr>
          <p:grpSpPr>
            <a:xfrm>
              <a:off x="3381460" y="7762584"/>
              <a:ext cx="2135772" cy="1549531"/>
              <a:chOff x="3376072" y="7836332"/>
              <a:chExt cx="1920817" cy="1393578"/>
            </a:xfrm>
          </p:grpSpPr>
          <p:grpSp>
            <p:nvGrpSpPr>
              <p:cNvPr id="52" name="グループ化 51">
                <a:extLst>
                  <a:ext uri="{FF2B5EF4-FFF2-40B4-BE49-F238E27FC236}">
                    <a16:creationId xmlns:a16="http://schemas.microsoft.com/office/drawing/2014/main" id="{4D2D1201-F3FA-4633-9E02-839CE2D4D31D}"/>
                  </a:ext>
                </a:extLst>
              </p:cNvPr>
              <p:cNvGrpSpPr/>
              <p:nvPr/>
            </p:nvGrpSpPr>
            <p:grpSpPr>
              <a:xfrm>
                <a:off x="3380851" y="7836332"/>
                <a:ext cx="1916038" cy="1393578"/>
                <a:chOff x="217859" y="3097553"/>
                <a:chExt cx="3498627" cy="2544631"/>
              </a:xfrm>
            </p:grpSpPr>
            <p:grpSp>
              <p:nvGrpSpPr>
                <p:cNvPr id="50" name="グループ化 49">
                  <a:extLst>
                    <a:ext uri="{FF2B5EF4-FFF2-40B4-BE49-F238E27FC236}">
                      <a16:creationId xmlns:a16="http://schemas.microsoft.com/office/drawing/2014/main" id="{15670704-F6E1-4A05-87A5-E5CCDCB25390}"/>
                    </a:ext>
                  </a:extLst>
                </p:cNvPr>
                <p:cNvGrpSpPr/>
                <p:nvPr/>
              </p:nvGrpSpPr>
              <p:grpSpPr>
                <a:xfrm>
                  <a:off x="217859" y="3097553"/>
                  <a:ext cx="3498627" cy="2544631"/>
                  <a:chOff x="1767196" y="3055907"/>
                  <a:chExt cx="3498627" cy="2544631"/>
                </a:xfrm>
              </p:grpSpPr>
              <p:grpSp>
                <p:nvGrpSpPr>
                  <p:cNvPr id="48" name="グループ化 47">
                    <a:extLst>
                      <a:ext uri="{FF2B5EF4-FFF2-40B4-BE49-F238E27FC236}">
                        <a16:creationId xmlns:a16="http://schemas.microsoft.com/office/drawing/2014/main" id="{8EE87FB7-C297-40B6-AC72-FF8B922D9655}"/>
                      </a:ext>
                    </a:extLst>
                  </p:cNvPr>
                  <p:cNvGrpSpPr/>
                  <p:nvPr/>
                </p:nvGrpSpPr>
                <p:grpSpPr>
                  <a:xfrm>
                    <a:off x="1767196" y="3055907"/>
                    <a:ext cx="3498627" cy="2544631"/>
                    <a:chOff x="1767196" y="3055907"/>
                    <a:chExt cx="3498627" cy="2544631"/>
                  </a:xfrm>
                </p:grpSpPr>
                <p:pic>
                  <p:nvPicPr>
                    <p:cNvPr id="7" name="図 6">
                      <a:extLst>
                        <a:ext uri="{FF2B5EF4-FFF2-40B4-BE49-F238E27FC236}">
                          <a16:creationId xmlns:a16="http://schemas.microsoft.com/office/drawing/2014/main" id="{DA5FAF63-BC89-475E-B8A3-56EA5AD1A26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28377" t="26041" r="20608" b="14592"/>
                    <a:stretch/>
                  </p:blipFill>
                  <p:spPr>
                    <a:xfrm>
                      <a:off x="1767196" y="3055907"/>
                      <a:ext cx="3498627" cy="254463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4" name="フリーフォーム: 図形 13">
                      <a:extLst>
                        <a:ext uri="{FF2B5EF4-FFF2-40B4-BE49-F238E27FC236}">
                          <a16:creationId xmlns:a16="http://schemas.microsoft.com/office/drawing/2014/main" id="{EB4E5F87-3D83-4515-9B94-3D11B6F5DE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81175" y="3919538"/>
                      <a:ext cx="1628776" cy="276225"/>
                    </a:xfrm>
                    <a:custGeom>
                      <a:avLst/>
                      <a:gdLst>
                        <a:gd name="connsiteX0" fmla="*/ 0 w 2681288"/>
                        <a:gd name="connsiteY0" fmla="*/ 466725 h 466725"/>
                        <a:gd name="connsiteX1" fmla="*/ 2681288 w 2681288"/>
                        <a:gd name="connsiteY1" fmla="*/ 0 h 466725"/>
                        <a:gd name="connsiteX0" fmla="*/ 0 w 1628776"/>
                        <a:gd name="connsiteY0" fmla="*/ 276225 h 276225"/>
                        <a:gd name="connsiteX1" fmla="*/ 1628776 w 1628776"/>
                        <a:gd name="connsiteY1" fmla="*/ 0 h 2762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628776" h="276225">
                          <a:moveTo>
                            <a:pt x="0" y="276225"/>
                          </a:moveTo>
                          <a:lnTo>
                            <a:pt x="1628776" y="0"/>
                          </a:ln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358" name="グループ化 357">
                      <a:extLst>
                        <a:ext uri="{FF2B5EF4-FFF2-40B4-BE49-F238E27FC236}">
                          <a16:creationId xmlns:a16="http://schemas.microsoft.com/office/drawing/2014/main" id="{191701C2-F5E3-4C6A-B6FF-87EDD51D49A9}"/>
                        </a:ext>
                      </a:extLst>
                    </p:cNvPr>
                    <p:cNvGrpSpPr/>
                    <p:nvPr/>
                  </p:nvGrpSpPr>
                  <p:grpSpPr>
                    <a:xfrm rot="16728412" flipH="1">
                      <a:off x="3659995" y="3709887"/>
                      <a:ext cx="385092" cy="961762"/>
                      <a:chOff x="4414438" y="3678664"/>
                      <a:chExt cx="6350" cy="235815"/>
                    </a:xfrm>
                  </p:grpSpPr>
                  <p:sp>
                    <p:nvSpPr>
                      <p:cNvPr id="359" name="フリーフォーム: 図形 358">
                        <a:extLst>
                          <a:ext uri="{FF2B5EF4-FFF2-40B4-BE49-F238E27FC236}">
                            <a16:creationId xmlns:a16="http://schemas.microsoft.com/office/drawing/2014/main" id="{9DAE9057-AFF5-409E-BCAB-5A0B0BE1BC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14438" y="3679529"/>
                        <a:ext cx="6350" cy="234950"/>
                      </a:xfrm>
                      <a:custGeom>
                        <a:avLst/>
                        <a:gdLst>
                          <a:gd name="connsiteX0" fmla="*/ 6350 w 6350"/>
                          <a:gd name="connsiteY0" fmla="*/ 234950 h 234950"/>
                          <a:gd name="connsiteX1" fmla="*/ 0 w 6350"/>
                          <a:gd name="connsiteY1" fmla="*/ 0 h 2349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50" h="234950">
                            <a:moveTo>
                              <a:pt x="6350" y="23495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>
                        <a:solidFill>
                          <a:srgbClr val="FFC000"/>
                        </a:solidFill>
                        <a:prstDash val="solid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364" name="フリーフォーム: 図形 363">
                        <a:extLst>
                          <a:ext uri="{FF2B5EF4-FFF2-40B4-BE49-F238E27FC236}">
                            <a16:creationId xmlns:a16="http://schemas.microsoft.com/office/drawing/2014/main" id="{637ED4C2-83E4-474D-9661-43BFB36567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14438" y="3678664"/>
                        <a:ext cx="6350" cy="234950"/>
                      </a:xfrm>
                      <a:custGeom>
                        <a:avLst/>
                        <a:gdLst>
                          <a:gd name="connsiteX0" fmla="*/ 6350 w 6350"/>
                          <a:gd name="connsiteY0" fmla="*/ 234950 h 234950"/>
                          <a:gd name="connsiteX1" fmla="*/ 0 w 6350"/>
                          <a:gd name="connsiteY1" fmla="*/ 0 h 2349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50" h="234950">
                            <a:moveTo>
                              <a:pt x="6350" y="23495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>
                        <a:solidFill>
                          <a:srgbClr val="FF0000"/>
                        </a:solidFill>
                        <a:prstDash val="sysDot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cxnSp>
                  <p:nvCxnSpPr>
                    <p:cNvPr id="376" name="直線コネクタ 375">
                      <a:extLst>
                        <a:ext uri="{FF2B5EF4-FFF2-40B4-BE49-F238E27FC236}">
                          <a16:creationId xmlns:a16="http://schemas.microsoft.com/office/drawing/2014/main" id="{5F6F04DB-1C2F-4E74-97A5-E1D0C87F02F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459748" y="4551388"/>
                      <a:ext cx="142609" cy="79550"/>
                    </a:xfrm>
                    <a:prstGeom prst="line">
                      <a:avLst/>
                    </a:prstGeom>
                    <a:ln w="19050" cmpd="dbl">
                      <a:solidFill>
                        <a:srgbClr val="0000CC"/>
                      </a:solidFill>
                      <a:headEnd type="oval" w="sm" len="sm"/>
                      <a:tailEnd type="oval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4" name="直線コネクタ 383">
                      <a:extLst>
                        <a:ext uri="{FF2B5EF4-FFF2-40B4-BE49-F238E27FC236}">
                          <a16:creationId xmlns:a16="http://schemas.microsoft.com/office/drawing/2014/main" id="{2060F0F9-1B88-4DF6-9951-80DA9B997F1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315716" y="4435430"/>
                      <a:ext cx="124807" cy="18924"/>
                    </a:xfrm>
                    <a:prstGeom prst="line">
                      <a:avLst/>
                    </a:prstGeom>
                    <a:ln w="19050" cmpd="dbl">
                      <a:solidFill>
                        <a:srgbClr val="0000CC"/>
                      </a:solidFill>
                      <a:headEnd type="oval" w="sm" len="sm"/>
                      <a:tailEnd type="oval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88" name="グループ化 387">
                      <a:extLst>
                        <a:ext uri="{FF2B5EF4-FFF2-40B4-BE49-F238E27FC236}">
                          <a16:creationId xmlns:a16="http://schemas.microsoft.com/office/drawing/2014/main" id="{0C7B4C96-42A1-42E1-B0C1-ED7BA4AD8B79}"/>
                        </a:ext>
                      </a:extLst>
                    </p:cNvPr>
                    <p:cNvGrpSpPr/>
                    <p:nvPr/>
                  </p:nvGrpSpPr>
                  <p:grpSpPr>
                    <a:xfrm rot="18165970" flipH="1">
                      <a:off x="4637389" y="4631218"/>
                      <a:ext cx="132215" cy="309603"/>
                      <a:chOff x="4414438" y="3678664"/>
                      <a:chExt cx="10371" cy="360757"/>
                    </a:xfrm>
                  </p:grpSpPr>
                  <p:sp>
                    <p:nvSpPr>
                      <p:cNvPr id="389" name="フリーフォーム: 図形 388">
                        <a:extLst>
                          <a:ext uri="{FF2B5EF4-FFF2-40B4-BE49-F238E27FC236}">
                            <a16:creationId xmlns:a16="http://schemas.microsoft.com/office/drawing/2014/main" id="{3C054112-BA54-43EF-BC12-53A9BB10F6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14438" y="3679529"/>
                        <a:ext cx="6350" cy="234950"/>
                      </a:xfrm>
                      <a:custGeom>
                        <a:avLst/>
                        <a:gdLst>
                          <a:gd name="connsiteX0" fmla="*/ 6350 w 6350"/>
                          <a:gd name="connsiteY0" fmla="*/ 234950 h 234950"/>
                          <a:gd name="connsiteX1" fmla="*/ 0 w 6350"/>
                          <a:gd name="connsiteY1" fmla="*/ 0 h 2349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50" h="234950">
                            <a:moveTo>
                              <a:pt x="6350" y="23495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>
                        <a:solidFill>
                          <a:srgbClr val="FFC000"/>
                        </a:solidFill>
                        <a:prstDash val="solid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390" name="フリーフォーム: 図形 389">
                        <a:extLst>
                          <a:ext uri="{FF2B5EF4-FFF2-40B4-BE49-F238E27FC236}">
                            <a16:creationId xmlns:a16="http://schemas.microsoft.com/office/drawing/2014/main" id="{A008E690-D7AD-4F9D-A69A-C574C938F0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14438" y="3678664"/>
                        <a:ext cx="10371" cy="360757"/>
                      </a:xfrm>
                      <a:custGeom>
                        <a:avLst/>
                        <a:gdLst>
                          <a:gd name="connsiteX0" fmla="*/ 6350 w 6350"/>
                          <a:gd name="connsiteY0" fmla="*/ 234950 h 234950"/>
                          <a:gd name="connsiteX1" fmla="*/ 0 w 6350"/>
                          <a:gd name="connsiteY1" fmla="*/ 0 h 2349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50" h="234950">
                            <a:moveTo>
                              <a:pt x="6350" y="23495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>
                        <a:solidFill>
                          <a:srgbClr val="FF0000"/>
                        </a:solidFill>
                        <a:prstDash val="sysDot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391" name="グループ化 390">
                      <a:extLst>
                        <a:ext uri="{FF2B5EF4-FFF2-40B4-BE49-F238E27FC236}">
                          <a16:creationId xmlns:a16="http://schemas.microsoft.com/office/drawing/2014/main" id="{A006C9E4-9BC8-4860-9AB7-F6C4C575945E}"/>
                        </a:ext>
                      </a:extLst>
                    </p:cNvPr>
                    <p:cNvGrpSpPr/>
                    <p:nvPr/>
                  </p:nvGrpSpPr>
                  <p:grpSpPr>
                    <a:xfrm rot="16728412" flipH="1">
                      <a:off x="3286511" y="3844065"/>
                      <a:ext cx="422319" cy="1137431"/>
                      <a:chOff x="4414438" y="3678664"/>
                      <a:chExt cx="6350" cy="235815"/>
                    </a:xfrm>
                  </p:grpSpPr>
                  <p:sp>
                    <p:nvSpPr>
                      <p:cNvPr id="392" name="フリーフォーム: 図形 391">
                        <a:extLst>
                          <a:ext uri="{FF2B5EF4-FFF2-40B4-BE49-F238E27FC236}">
                            <a16:creationId xmlns:a16="http://schemas.microsoft.com/office/drawing/2014/main" id="{130C2F9B-4890-4873-9691-B3A094FF1C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14438" y="3679529"/>
                        <a:ext cx="6350" cy="234950"/>
                      </a:xfrm>
                      <a:custGeom>
                        <a:avLst/>
                        <a:gdLst>
                          <a:gd name="connsiteX0" fmla="*/ 6350 w 6350"/>
                          <a:gd name="connsiteY0" fmla="*/ 234950 h 234950"/>
                          <a:gd name="connsiteX1" fmla="*/ 0 w 6350"/>
                          <a:gd name="connsiteY1" fmla="*/ 0 h 2349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50" h="234950">
                            <a:moveTo>
                              <a:pt x="6350" y="23495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>
                        <a:solidFill>
                          <a:srgbClr val="FFC000"/>
                        </a:solidFill>
                        <a:prstDash val="solid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393" name="フリーフォーム: 図形 392">
                        <a:extLst>
                          <a:ext uri="{FF2B5EF4-FFF2-40B4-BE49-F238E27FC236}">
                            <a16:creationId xmlns:a16="http://schemas.microsoft.com/office/drawing/2014/main" id="{E213ECAC-A6B0-4441-BB29-30E1931F5B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14438" y="3678664"/>
                        <a:ext cx="6350" cy="234950"/>
                      </a:xfrm>
                      <a:custGeom>
                        <a:avLst/>
                        <a:gdLst>
                          <a:gd name="connsiteX0" fmla="*/ 6350 w 6350"/>
                          <a:gd name="connsiteY0" fmla="*/ 234950 h 234950"/>
                          <a:gd name="connsiteX1" fmla="*/ 0 w 6350"/>
                          <a:gd name="connsiteY1" fmla="*/ 0 h 2349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50" h="234950">
                            <a:moveTo>
                              <a:pt x="6350" y="23495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>
                        <a:solidFill>
                          <a:srgbClr val="FF0000"/>
                        </a:solidFill>
                        <a:prstDash val="sysDot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cxnSp>
                  <p:nvCxnSpPr>
                    <p:cNvPr id="394" name="直線コネクタ 393">
                      <a:extLst>
                        <a:ext uri="{FF2B5EF4-FFF2-40B4-BE49-F238E27FC236}">
                          <a16:creationId xmlns:a16="http://schemas.microsoft.com/office/drawing/2014/main" id="{D36A0B34-27C4-4A60-8A69-AF8F19B5E40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230455" y="4817313"/>
                      <a:ext cx="142609" cy="79550"/>
                    </a:xfrm>
                    <a:prstGeom prst="line">
                      <a:avLst/>
                    </a:prstGeom>
                    <a:ln w="19050" cmpd="dbl">
                      <a:solidFill>
                        <a:srgbClr val="0000CC"/>
                      </a:solidFill>
                      <a:headEnd type="oval" w="sm" len="sm"/>
                      <a:tailEnd type="oval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6" name="直線矢印コネクタ 395">
                      <a:extLst>
                        <a:ext uri="{FF2B5EF4-FFF2-40B4-BE49-F238E27FC236}">
                          <a16:creationId xmlns:a16="http://schemas.microsoft.com/office/drawing/2014/main" id="{D52B3E42-33FC-4706-926E-19FB40E1110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4037755" y="4412033"/>
                      <a:ext cx="526373" cy="524836"/>
                    </a:xfrm>
                    <a:prstGeom prst="straightConnector1">
                      <a:avLst/>
                    </a:prstGeom>
                    <a:ln w="19050">
                      <a:solidFill>
                        <a:srgbClr val="FF0000"/>
                      </a:solidFill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97" name="グループ化 396">
                      <a:extLst>
                        <a:ext uri="{FF2B5EF4-FFF2-40B4-BE49-F238E27FC236}">
                          <a16:creationId xmlns:a16="http://schemas.microsoft.com/office/drawing/2014/main" id="{EC3C764F-B38C-45D0-867E-8B945B4F615F}"/>
                        </a:ext>
                      </a:extLst>
                    </p:cNvPr>
                    <p:cNvGrpSpPr/>
                    <p:nvPr/>
                  </p:nvGrpSpPr>
                  <p:grpSpPr>
                    <a:xfrm rot="18500876" flipH="1">
                      <a:off x="4497419" y="4834645"/>
                      <a:ext cx="48994" cy="390197"/>
                      <a:chOff x="4414438" y="3678664"/>
                      <a:chExt cx="6350" cy="235815"/>
                    </a:xfrm>
                  </p:grpSpPr>
                  <p:sp>
                    <p:nvSpPr>
                      <p:cNvPr id="398" name="フリーフォーム: 図形 397">
                        <a:extLst>
                          <a:ext uri="{FF2B5EF4-FFF2-40B4-BE49-F238E27FC236}">
                            <a16:creationId xmlns:a16="http://schemas.microsoft.com/office/drawing/2014/main" id="{3F567E05-6816-4400-ABBF-50531F57C2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14438" y="3679529"/>
                        <a:ext cx="6350" cy="234950"/>
                      </a:xfrm>
                      <a:custGeom>
                        <a:avLst/>
                        <a:gdLst>
                          <a:gd name="connsiteX0" fmla="*/ 6350 w 6350"/>
                          <a:gd name="connsiteY0" fmla="*/ 234950 h 234950"/>
                          <a:gd name="connsiteX1" fmla="*/ 0 w 6350"/>
                          <a:gd name="connsiteY1" fmla="*/ 0 h 2349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50" h="234950">
                            <a:moveTo>
                              <a:pt x="6350" y="23495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>
                        <a:solidFill>
                          <a:srgbClr val="FFC000"/>
                        </a:solidFill>
                        <a:prstDash val="solid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399" name="フリーフォーム: 図形 398">
                        <a:extLst>
                          <a:ext uri="{FF2B5EF4-FFF2-40B4-BE49-F238E27FC236}">
                            <a16:creationId xmlns:a16="http://schemas.microsoft.com/office/drawing/2014/main" id="{50C843BC-C504-4498-A9EE-9207016849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14438" y="3678664"/>
                        <a:ext cx="6350" cy="234950"/>
                      </a:xfrm>
                      <a:custGeom>
                        <a:avLst/>
                        <a:gdLst>
                          <a:gd name="connsiteX0" fmla="*/ 6350 w 6350"/>
                          <a:gd name="connsiteY0" fmla="*/ 234950 h 234950"/>
                          <a:gd name="connsiteX1" fmla="*/ 0 w 6350"/>
                          <a:gd name="connsiteY1" fmla="*/ 0 h 2349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50" h="234950">
                            <a:moveTo>
                              <a:pt x="6350" y="23495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>
                        <a:solidFill>
                          <a:srgbClr val="FF0000"/>
                        </a:solidFill>
                        <a:prstDash val="sysDot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cxnSp>
                  <p:nvCxnSpPr>
                    <p:cNvPr id="400" name="直線コネクタ 399">
                      <a:extLst>
                        <a:ext uri="{FF2B5EF4-FFF2-40B4-BE49-F238E27FC236}">
                          <a16:creationId xmlns:a16="http://schemas.microsoft.com/office/drawing/2014/main" id="{E1385E8D-4B69-457C-901E-2F291281742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325911" y="3741532"/>
                      <a:ext cx="136747" cy="20596"/>
                    </a:xfrm>
                    <a:prstGeom prst="line">
                      <a:avLst/>
                    </a:prstGeom>
                    <a:ln w="19050" cmpd="dbl">
                      <a:solidFill>
                        <a:srgbClr val="0000CC"/>
                      </a:solidFill>
                      <a:headEnd type="oval" w="sm" len="sm"/>
                      <a:tailEnd type="oval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2" name="直線コネクタ 401">
                      <a:extLst>
                        <a:ext uri="{FF2B5EF4-FFF2-40B4-BE49-F238E27FC236}">
                          <a16:creationId xmlns:a16="http://schemas.microsoft.com/office/drawing/2014/main" id="{8B886A82-1B41-44A9-89EC-58C50C3C1BA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287254" y="3577265"/>
                      <a:ext cx="136747" cy="20596"/>
                    </a:xfrm>
                    <a:prstGeom prst="line">
                      <a:avLst/>
                    </a:prstGeom>
                    <a:ln w="19050" cmpd="dbl">
                      <a:solidFill>
                        <a:srgbClr val="0000CC"/>
                      </a:solidFill>
                      <a:headEnd type="oval" w="sm" len="sm"/>
                      <a:tailEnd type="oval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4" name="直線矢印コネクタ 403">
                      <a:extLst>
                        <a:ext uri="{FF2B5EF4-FFF2-40B4-BE49-F238E27FC236}">
                          <a16:creationId xmlns:a16="http://schemas.microsoft.com/office/drawing/2014/main" id="{DA636AA7-F835-4A19-9970-3FDC844ACDC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140009" y="3333060"/>
                      <a:ext cx="217225" cy="769223"/>
                    </a:xfrm>
                    <a:prstGeom prst="straightConnector1">
                      <a:avLst/>
                    </a:prstGeom>
                    <a:ln w="19050">
                      <a:solidFill>
                        <a:srgbClr val="FF0000"/>
                      </a:solidFill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06" name="円/楕円 38">
                      <a:extLst>
                        <a:ext uri="{FF2B5EF4-FFF2-40B4-BE49-F238E27FC236}">
                          <a16:creationId xmlns:a16="http://schemas.microsoft.com/office/drawing/2014/main" id="{D262262C-E9BE-4A22-B12C-F75A116F663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982322" y="4781028"/>
                      <a:ext cx="84501" cy="9154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ja-JP" altLang="en-US" sz="500" b="1"/>
                        <a:t>Ｓ</a:t>
                      </a:r>
                    </a:p>
                  </p:txBody>
                </p:sp>
                <p:sp>
                  <p:nvSpPr>
                    <p:cNvPr id="407" name="円/楕円 38">
                      <a:extLst>
                        <a:ext uri="{FF2B5EF4-FFF2-40B4-BE49-F238E27FC236}">
                          <a16:creationId xmlns:a16="http://schemas.microsoft.com/office/drawing/2014/main" id="{DBBD0179-B81C-48FD-A8FB-61903CF45B3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090010" y="3590712"/>
                      <a:ext cx="84501" cy="9154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ja-JP" altLang="en-US" sz="500" b="1"/>
                        <a:t>Ｓ</a:t>
                      </a:r>
                    </a:p>
                  </p:txBody>
                </p:sp>
                <p:sp>
                  <p:nvSpPr>
                    <p:cNvPr id="408" name="円/楕円 38">
                      <a:extLst>
                        <a:ext uri="{FF2B5EF4-FFF2-40B4-BE49-F238E27FC236}">
                          <a16:creationId xmlns:a16="http://schemas.microsoft.com/office/drawing/2014/main" id="{30C8DB7E-E01E-49BF-BF02-B3D663EBFCA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344603" y="4346417"/>
                      <a:ext cx="84501" cy="9154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ja-JP" altLang="en-US" sz="500" b="1"/>
                        <a:t>Ｓ</a:t>
                      </a:r>
                    </a:p>
                  </p:txBody>
                </p:sp>
                <p:sp>
                  <p:nvSpPr>
                    <p:cNvPr id="409" name="六角形 408">
                      <a:extLst>
                        <a:ext uri="{FF2B5EF4-FFF2-40B4-BE49-F238E27FC236}">
                          <a16:creationId xmlns:a16="http://schemas.microsoft.com/office/drawing/2014/main" id="{78A49DD9-CFE7-484A-87CF-BCBAC23781D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942702" y="3517160"/>
                      <a:ext cx="117260" cy="110094"/>
                    </a:xfrm>
                    <a:prstGeom prst="hexagon">
                      <a:avLst/>
                    </a:prstGeom>
                    <a:solidFill>
                      <a:srgbClr val="0000C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ja-JP" altLang="en-US" sz="50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Ｔ</a:t>
                      </a:r>
                    </a:p>
                  </p:txBody>
                </p:sp>
                <p:sp>
                  <p:nvSpPr>
                    <p:cNvPr id="410" name="六角形 409">
                      <a:extLst>
                        <a:ext uri="{FF2B5EF4-FFF2-40B4-BE49-F238E27FC236}">
                          <a16:creationId xmlns:a16="http://schemas.microsoft.com/office/drawing/2014/main" id="{B119DFC5-9038-47E4-87F8-9A8AC2450BA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216531" y="4874657"/>
                      <a:ext cx="117260" cy="110094"/>
                    </a:xfrm>
                    <a:prstGeom prst="hexagon">
                      <a:avLst/>
                    </a:prstGeom>
                    <a:solidFill>
                      <a:srgbClr val="0000C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ja-JP" altLang="en-US" sz="50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Ｔ</a:t>
                      </a:r>
                    </a:p>
                  </p:txBody>
                </p:sp>
                <p:grpSp>
                  <p:nvGrpSpPr>
                    <p:cNvPr id="411" name="グループ化 410">
                      <a:extLst>
                        <a:ext uri="{FF2B5EF4-FFF2-40B4-BE49-F238E27FC236}">
                          <a16:creationId xmlns:a16="http://schemas.microsoft.com/office/drawing/2014/main" id="{D92C223F-C29B-4952-9E02-335A90D89DF7}"/>
                        </a:ext>
                      </a:extLst>
                    </p:cNvPr>
                    <p:cNvGrpSpPr/>
                    <p:nvPr/>
                  </p:nvGrpSpPr>
                  <p:grpSpPr>
                    <a:xfrm rot="18165970" flipH="1">
                      <a:off x="4416494" y="3744217"/>
                      <a:ext cx="187358" cy="206382"/>
                      <a:chOff x="4414438" y="3678664"/>
                      <a:chExt cx="6350" cy="235815"/>
                    </a:xfrm>
                  </p:grpSpPr>
                  <p:sp>
                    <p:nvSpPr>
                      <p:cNvPr id="412" name="フリーフォーム: 図形 411">
                        <a:extLst>
                          <a:ext uri="{FF2B5EF4-FFF2-40B4-BE49-F238E27FC236}">
                            <a16:creationId xmlns:a16="http://schemas.microsoft.com/office/drawing/2014/main" id="{4A07D466-B298-4556-A6BB-2B9FA7F953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14438" y="3679529"/>
                        <a:ext cx="6350" cy="234950"/>
                      </a:xfrm>
                      <a:custGeom>
                        <a:avLst/>
                        <a:gdLst>
                          <a:gd name="connsiteX0" fmla="*/ 6350 w 6350"/>
                          <a:gd name="connsiteY0" fmla="*/ 234950 h 234950"/>
                          <a:gd name="connsiteX1" fmla="*/ 0 w 6350"/>
                          <a:gd name="connsiteY1" fmla="*/ 0 h 2349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50" h="234950">
                            <a:moveTo>
                              <a:pt x="6350" y="23495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>
                        <a:solidFill>
                          <a:srgbClr val="FFC000"/>
                        </a:solidFill>
                        <a:prstDash val="solid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13" name="フリーフォーム: 図形 412">
                        <a:extLst>
                          <a:ext uri="{FF2B5EF4-FFF2-40B4-BE49-F238E27FC236}">
                            <a16:creationId xmlns:a16="http://schemas.microsoft.com/office/drawing/2014/main" id="{C58B461F-1D83-4EA6-8A4C-7A273B84D9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14438" y="3678664"/>
                        <a:ext cx="6350" cy="234950"/>
                      </a:xfrm>
                      <a:custGeom>
                        <a:avLst/>
                        <a:gdLst>
                          <a:gd name="connsiteX0" fmla="*/ 6350 w 6350"/>
                          <a:gd name="connsiteY0" fmla="*/ 234950 h 234950"/>
                          <a:gd name="connsiteX1" fmla="*/ 0 w 6350"/>
                          <a:gd name="connsiteY1" fmla="*/ 0 h 2349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50" h="234950">
                            <a:moveTo>
                              <a:pt x="6350" y="23495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>
                        <a:solidFill>
                          <a:srgbClr val="FF0000"/>
                        </a:solidFill>
                        <a:prstDash val="sysDot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42" name="フリーフォーム: 図形 41">
                      <a:extLst>
                        <a:ext uri="{FF2B5EF4-FFF2-40B4-BE49-F238E27FC236}">
                          <a16:creationId xmlns:a16="http://schemas.microsoft.com/office/drawing/2014/main" id="{5EF4D344-A74F-4A9E-8C6E-F59DA86A90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91050" y="3524250"/>
                      <a:ext cx="657225" cy="1652588"/>
                    </a:xfrm>
                    <a:custGeom>
                      <a:avLst/>
                      <a:gdLst>
                        <a:gd name="connsiteX0" fmla="*/ 0 w 657225"/>
                        <a:gd name="connsiteY0" fmla="*/ 0 h 1652588"/>
                        <a:gd name="connsiteX1" fmla="*/ 414338 w 657225"/>
                        <a:gd name="connsiteY1" fmla="*/ 1328738 h 1652588"/>
                        <a:gd name="connsiteX2" fmla="*/ 657225 w 657225"/>
                        <a:gd name="connsiteY2" fmla="*/ 1652588 h 16525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57225" h="1652588">
                          <a:moveTo>
                            <a:pt x="0" y="0"/>
                          </a:moveTo>
                          <a:lnTo>
                            <a:pt x="414338" y="1328738"/>
                          </a:lnTo>
                          <a:lnTo>
                            <a:pt x="657225" y="1652588"/>
                          </a:lnTo>
                        </a:path>
                      </a:pathLst>
                    </a:custGeom>
                    <a:noFill/>
                    <a:ln>
                      <a:solidFill>
                        <a:srgbClr val="FFC000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414" name="グループ化 413">
                      <a:extLst>
                        <a:ext uri="{FF2B5EF4-FFF2-40B4-BE49-F238E27FC236}">
                          <a16:creationId xmlns:a16="http://schemas.microsoft.com/office/drawing/2014/main" id="{EBE9A0C6-07CD-488E-87C2-4A424ABAD8E1}"/>
                        </a:ext>
                      </a:extLst>
                    </p:cNvPr>
                    <p:cNvGrpSpPr/>
                    <p:nvPr/>
                  </p:nvGrpSpPr>
                  <p:grpSpPr>
                    <a:xfrm rot="13019880" flipH="1">
                      <a:off x="3882945" y="3716667"/>
                      <a:ext cx="187358" cy="206382"/>
                      <a:chOff x="4414438" y="3678664"/>
                      <a:chExt cx="6350" cy="235815"/>
                    </a:xfrm>
                  </p:grpSpPr>
                  <p:sp>
                    <p:nvSpPr>
                      <p:cNvPr id="415" name="フリーフォーム: 図形 414">
                        <a:extLst>
                          <a:ext uri="{FF2B5EF4-FFF2-40B4-BE49-F238E27FC236}">
                            <a16:creationId xmlns:a16="http://schemas.microsoft.com/office/drawing/2014/main" id="{CD882C73-923C-4739-9F95-0E362E873A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14438" y="3679529"/>
                        <a:ext cx="6350" cy="234950"/>
                      </a:xfrm>
                      <a:custGeom>
                        <a:avLst/>
                        <a:gdLst>
                          <a:gd name="connsiteX0" fmla="*/ 6350 w 6350"/>
                          <a:gd name="connsiteY0" fmla="*/ 234950 h 234950"/>
                          <a:gd name="connsiteX1" fmla="*/ 0 w 6350"/>
                          <a:gd name="connsiteY1" fmla="*/ 0 h 2349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50" h="234950">
                            <a:moveTo>
                              <a:pt x="6350" y="23495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>
                        <a:solidFill>
                          <a:srgbClr val="FFC000"/>
                        </a:solidFill>
                        <a:prstDash val="solid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16" name="フリーフォーム: 図形 415">
                        <a:extLst>
                          <a:ext uri="{FF2B5EF4-FFF2-40B4-BE49-F238E27FC236}">
                            <a16:creationId xmlns:a16="http://schemas.microsoft.com/office/drawing/2014/main" id="{40A004F6-8EE2-4686-9787-2013537384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14438" y="3678664"/>
                        <a:ext cx="6350" cy="234950"/>
                      </a:xfrm>
                      <a:custGeom>
                        <a:avLst/>
                        <a:gdLst>
                          <a:gd name="connsiteX0" fmla="*/ 6350 w 6350"/>
                          <a:gd name="connsiteY0" fmla="*/ 234950 h 234950"/>
                          <a:gd name="connsiteX1" fmla="*/ 0 w 6350"/>
                          <a:gd name="connsiteY1" fmla="*/ 0 h 2349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50" h="234950">
                            <a:moveTo>
                              <a:pt x="6350" y="23495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>
                        <a:solidFill>
                          <a:srgbClr val="FF0000"/>
                        </a:solidFill>
                        <a:prstDash val="sysDot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417" name="グループ化 416">
                      <a:extLst>
                        <a:ext uri="{FF2B5EF4-FFF2-40B4-BE49-F238E27FC236}">
                          <a16:creationId xmlns:a16="http://schemas.microsoft.com/office/drawing/2014/main" id="{1EA09299-B94E-412D-A8A0-E36B1E7CF7E0}"/>
                        </a:ext>
                      </a:extLst>
                    </p:cNvPr>
                    <p:cNvGrpSpPr/>
                    <p:nvPr/>
                  </p:nvGrpSpPr>
                  <p:grpSpPr>
                    <a:xfrm rot="13019880" flipH="1">
                      <a:off x="3836101" y="3554288"/>
                      <a:ext cx="187358" cy="206382"/>
                      <a:chOff x="4414438" y="3678664"/>
                      <a:chExt cx="6350" cy="235815"/>
                    </a:xfrm>
                  </p:grpSpPr>
                  <p:sp>
                    <p:nvSpPr>
                      <p:cNvPr id="418" name="フリーフォーム: 図形 417">
                        <a:extLst>
                          <a:ext uri="{FF2B5EF4-FFF2-40B4-BE49-F238E27FC236}">
                            <a16:creationId xmlns:a16="http://schemas.microsoft.com/office/drawing/2014/main" id="{5D5C062D-4A6D-4103-A50F-F177DF8392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14438" y="3679529"/>
                        <a:ext cx="6350" cy="234950"/>
                      </a:xfrm>
                      <a:custGeom>
                        <a:avLst/>
                        <a:gdLst>
                          <a:gd name="connsiteX0" fmla="*/ 6350 w 6350"/>
                          <a:gd name="connsiteY0" fmla="*/ 234950 h 234950"/>
                          <a:gd name="connsiteX1" fmla="*/ 0 w 6350"/>
                          <a:gd name="connsiteY1" fmla="*/ 0 h 2349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50" h="234950">
                            <a:moveTo>
                              <a:pt x="6350" y="23495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>
                        <a:solidFill>
                          <a:srgbClr val="FFC000"/>
                        </a:solidFill>
                        <a:prstDash val="solid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19" name="フリーフォーム: 図形 418">
                        <a:extLst>
                          <a:ext uri="{FF2B5EF4-FFF2-40B4-BE49-F238E27FC236}">
                            <a16:creationId xmlns:a16="http://schemas.microsoft.com/office/drawing/2014/main" id="{19DB7F81-00FE-4CC4-AC76-AAF758696B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14438" y="3678664"/>
                        <a:ext cx="6350" cy="234950"/>
                      </a:xfrm>
                      <a:custGeom>
                        <a:avLst/>
                        <a:gdLst>
                          <a:gd name="connsiteX0" fmla="*/ 6350 w 6350"/>
                          <a:gd name="connsiteY0" fmla="*/ 234950 h 234950"/>
                          <a:gd name="connsiteX1" fmla="*/ 0 w 6350"/>
                          <a:gd name="connsiteY1" fmla="*/ 0 h 2349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50" h="234950">
                            <a:moveTo>
                              <a:pt x="6350" y="23495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>
                        <a:solidFill>
                          <a:srgbClr val="FF0000"/>
                        </a:solidFill>
                        <a:prstDash val="sysDot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45" name="フリーフォーム: 図形 44">
                      <a:extLst>
                        <a:ext uri="{FF2B5EF4-FFF2-40B4-BE49-F238E27FC236}">
                          <a16:creationId xmlns:a16="http://schemas.microsoft.com/office/drawing/2014/main" id="{EECDE8C6-1F3B-4DBC-AD9E-26309B23F1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28925" y="3686175"/>
                      <a:ext cx="933450" cy="152400"/>
                    </a:xfrm>
                    <a:custGeom>
                      <a:avLst/>
                      <a:gdLst>
                        <a:gd name="connsiteX0" fmla="*/ 933450 w 933450"/>
                        <a:gd name="connsiteY0" fmla="*/ 0 h 152400"/>
                        <a:gd name="connsiteX1" fmla="*/ 0 w 933450"/>
                        <a:gd name="connsiteY1" fmla="*/ 152400 h 152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33450" h="152400">
                          <a:moveTo>
                            <a:pt x="933450" y="0"/>
                          </a:moveTo>
                          <a:lnTo>
                            <a:pt x="0" y="152400"/>
                          </a:lnTo>
                        </a:path>
                      </a:pathLst>
                    </a:custGeom>
                    <a:noFill/>
                    <a:ln>
                      <a:solidFill>
                        <a:srgbClr val="FF66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cxnSp>
                  <p:nvCxnSpPr>
                    <p:cNvPr id="395" name="直線コネクタ 394">
                      <a:extLst>
                        <a:ext uri="{FF2B5EF4-FFF2-40B4-BE49-F238E27FC236}">
                          <a16:creationId xmlns:a16="http://schemas.microsoft.com/office/drawing/2014/main" id="{B2560887-BE2C-486F-9A3C-262B6B9343F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042120" y="4725314"/>
                      <a:ext cx="13682" cy="211555"/>
                    </a:xfrm>
                    <a:prstGeom prst="line">
                      <a:avLst/>
                    </a:prstGeom>
                    <a:ln w="19050" cmpd="dbl">
                      <a:solidFill>
                        <a:srgbClr val="0000CC"/>
                      </a:solidFill>
                      <a:headEnd type="oval" w="sm" len="sm"/>
                      <a:tailEnd type="oval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6" name="フリーフォーム: 図形 45">
                    <a:extLst>
                      <a:ext uri="{FF2B5EF4-FFF2-40B4-BE49-F238E27FC236}">
                        <a16:creationId xmlns:a16="http://schemas.microsoft.com/office/drawing/2014/main" id="{F41D4357-4B02-4559-AB57-EC91E72297EF}"/>
                      </a:ext>
                    </a:extLst>
                  </p:cNvPr>
                  <p:cNvSpPr/>
                  <p:nvPr/>
                </p:nvSpPr>
                <p:spPr>
                  <a:xfrm>
                    <a:off x="3433763" y="3848100"/>
                    <a:ext cx="390525" cy="57150"/>
                  </a:xfrm>
                  <a:custGeom>
                    <a:avLst/>
                    <a:gdLst>
                      <a:gd name="connsiteX0" fmla="*/ 390525 w 390525"/>
                      <a:gd name="connsiteY0" fmla="*/ 0 h 57150"/>
                      <a:gd name="connsiteX1" fmla="*/ 0 w 390525"/>
                      <a:gd name="connsiteY1" fmla="*/ 57150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0525" h="57150">
                        <a:moveTo>
                          <a:pt x="390525" y="0"/>
                        </a:moveTo>
                        <a:lnTo>
                          <a:pt x="0" y="57150"/>
                        </a:lnTo>
                      </a:path>
                    </a:pathLst>
                  </a:custGeom>
                  <a:noFill/>
                  <a:ln>
                    <a:solidFill>
                      <a:srgbClr val="FF66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cxnSp>
              <p:nvCxnSpPr>
                <p:cNvPr id="401" name="直線コネクタ 400">
                  <a:extLst>
                    <a:ext uri="{FF2B5EF4-FFF2-40B4-BE49-F238E27FC236}">
                      <a16:creationId xmlns:a16="http://schemas.microsoft.com/office/drawing/2014/main" id="{6468282E-57FF-4026-BC50-C0A1573CA4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84154" y="3833347"/>
                  <a:ext cx="106776" cy="65157"/>
                </a:xfrm>
                <a:prstGeom prst="line">
                  <a:avLst/>
                </a:prstGeom>
                <a:ln w="19050" cmpd="dbl">
                  <a:solidFill>
                    <a:srgbClr val="0000CC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3" name="直線コネクタ 402">
                  <a:extLst>
                    <a:ext uri="{FF2B5EF4-FFF2-40B4-BE49-F238E27FC236}">
                      <a16:creationId xmlns:a16="http://schemas.microsoft.com/office/drawing/2014/main" id="{9FCE85E3-B807-47D3-ABE7-B6E34003BE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25547" y="3554468"/>
                  <a:ext cx="83118" cy="95797"/>
                </a:xfrm>
                <a:prstGeom prst="line">
                  <a:avLst/>
                </a:prstGeom>
                <a:ln w="19050" cmpd="dbl">
                  <a:solidFill>
                    <a:srgbClr val="0000CC"/>
                  </a:solidFill>
                  <a:headEnd type="oval" w="sm" len="sm"/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5" name="円/楕円 38">
                  <a:extLst>
                    <a:ext uri="{FF2B5EF4-FFF2-40B4-BE49-F238E27FC236}">
                      <a16:creationId xmlns:a16="http://schemas.microsoft.com/office/drawing/2014/main" id="{A824C441-93B4-4645-9841-D92EDB738B9B}"/>
                    </a:ext>
                  </a:extLst>
                </p:cNvPr>
                <p:cNvSpPr/>
                <p:nvPr/>
              </p:nvSpPr>
              <p:spPr bwMode="auto">
                <a:xfrm>
                  <a:off x="2601312" y="3900084"/>
                  <a:ext cx="84501" cy="915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ja-JP" altLang="en-US" sz="500" b="1"/>
                    <a:t>Ｓ</a:t>
                  </a:r>
                </a:p>
              </p:txBody>
            </p:sp>
          </p:grpSp>
          <p:grpSp>
            <p:nvGrpSpPr>
              <p:cNvPr id="61" name="グループ化 60">
                <a:extLst>
                  <a:ext uri="{FF2B5EF4-FFF2-40B4-BE49-F238E27FC236}">
                    <a16:creationId xmlns:a16="http://schemas.microsoft.com/office/drawing/2014/main" id="{755F368C-00D0-4BC9-BD75-80C9A82113AC}"/>
                  </a:ext>
                </a:extLst>
              </p:cNvPr>
              <p:cNvGrpSpPr/>
              <p:nvPr/>
            </p:nvGrpSpPr>
            <p:grpSpPr>
              <a:xfrm>
                <a:off x="3376072" y="8160226"/>
                <a:ext cx="1898772" cy="1069364"/>
                <a:chOff x="2479837" y="7464069"/>
                <a:chExt cx="3467100" cy="1952625"/>
              </a:xfrm>
            </p:grpSpPr>
            <p:sp>
              <p:nvSpPr>
                <p:cNvPr id="10" name="フリーフォーム: 図形 9">
                  <a:extLst>
                    <a:ext uri="{FF2B5EF4-FFF2-40B4-BE49-F238E27FC236}">
                      <a16:creationId xmlns:a16="http://schemas.microsoft.com/office/drawing/2014/main" id="{BE56BC08-C4BA-4441-ACB2-6EE3F8C8F540}"/>
                    </a:ext>
                  </a:extLst>
                </p:cNvPr>
                <p:cNvSpPr/>
                <p:nvPr/>
              </p:nvSpPr>
              <p:spPr>
                <a:xfrm>
                  <a:off x="2479837" y="7464069"/>
                  <a:ext cx="3467100" cy="1647825"/>
                </a:xfrm>
                <a:custGeom>
                  <a:avLst/>
                  <a:gdLst>
                    <a:gd name="connsiteX0" fmla="*/ 0 w 3467100"/>
                    <a:gd name="connsiteY0" fmla="*/ 495300 h 1647825"/>
                    <a:gd name="connsiteX1" fmla="*/ 2781300 w 3467100"/>
                    <a:gd name="connsiteY1" fmla="*/ 0 h 1647825"/>
                    <a:gd name="connsiteX2" fmla="*/ 3186112 w 3467100"/>
                    <a:gd name="connsiteY2" fmla="*/ 1252537 h 1647825"/>
                    <a:gd name="connsiteX3" fmla="*/ 3467100 w 3467100"/>
                    <a:gd name="connsiteY3" fmla="*/ 1647825 h 1647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67100" h="1647825">
                      <a:moveTo>
                        <a:pt x="0" y="495300"/>
                      </a:moveTo>
                      <a:lnTo>
                        <a:pt x="2781300" y="0"/>
                      </a:lnTo>
                      <a:lnTo>
                        <a:pt x="3186112" y="1252537"/>
                      </a:lnTo>
                      <a:lnTo>
                        <a:pt x="3467100" y="1647825"/>
                      </a:ln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" name="フリーフォーム: 図形 12">
                  <a:extLst>
                    <a:ext uri="{FF2B5EF4-FFF2-40B4-BE49-F238E27FC236}">
                      <a16:creationId xmlns:a16="http://schemas.microsoft.com/office/drawing/2014/main" id="{44208612-5F82-4999-9B35-25C6CAB8E9DB}"/>
                    </a:ext>
                  </a:extLst>
                </p:cNvPr>
                <p:cNvSpPr/>
                <p:nvPr/>
              </p:nvSpPr>
              <p:spPr>
                <a:xfrm>
                  <a:off x="2546512" y="7849831"/>
                  <a:ext cx="3252787" cy="1566863"/>
                </a:xfrm>
                <a:custGeom>
                  <a:avLst/>
                  <a:gdLst>
                    <a:gd name="connsiteX0" fmla="*/ 3252787 w 3252787"/>
                    <a:gd name="connsiteY0" fmla="*/ 1566863 h 1566863"/>
                    <a:gd name="connsiteX1" fmla="*/ 2676525 w 3252787"/>
                    <a:gd name="connsiteY1" fmla="*/ 823913 h 1566863"/>
                    <a:gd name="connsiteX2" fmla="*/ 1447800 w 3252787"/>
                    <a:gd name="connsiteY2" fmla="*/ 0 h 1566863"/>
                    <a:gd name="connsiteX3" fmla="*/ 0 w 3252787"/>
                    <a:gd name="connsiteY3" fmla="*/ 242888 h 1566863"/>
                    <a:gd name="connsiteX0" fmla="*/ 3252787 w 3252787"/>
                    <a:gd name="connsiteY0" fmla="*/ 1566863 h 1566863"/>
                    <a:gd name="connsiteX1" fmla="*/ 2676525 w 3252787"/>
                    <a:gd name="connsiteY1" fmla="*/ 823913 h 1566863"/>
                    <a:gd name="connsiteX2" fmla="*/ 1447800 w 3252787"/>
                    <a:gd name="connsiteY2" fmla="*/ 0 h 1566863"/>
                    <a:gd name="connsiteX3" fmla="*/ 0 w 3252787"/>
                    <a:gd name="connsiteY3" fmla="*/ 242888 h 1566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2787" h="1566863">
                      <a:moveTo>
                        <a:pt x="3252787" y="1566863"/>
                      </a:moveTo>
                      <a:cubicBezTo>
                        <a:pt x="3090068" y="1314450"/>
                        <a:pt x="2913063" y="1085850"/>
                        <a:pt x="2676525" y="823913"/>
                      </a:cubicBezTo>
                      <a:lnTo>
                        <a:pt x="1447800" y="0"/>
                      </a:lnTo>
                      <a:lnTo>
                        <a:pt x="0" y="242888"/>
                      </a:ln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sp>
          <p:nvSpPr>
            <p:cNvPr id="70" name="フリーフォーム: 図形 69">
              <a:extLst>
                <a:ext uri="{FF2B5EF4-FFF2-40B4-BE49-F238E27FC236}">
                  <a16:creationId xmlns:a16="http://schemas.microsoft.com/office/drawing/2014/main" id="{262CA3BA-579E-4AAA-BD96-AB7AADEE1A1B}"/>
                </a:ext>
              </a:extLst>
            </p:cNvPr>
            <p:cNvSpPr/>
            <p:nvPr/>
          </p:nvSpPr>
          <p:spPr>
            <a:xfrm>
              <a:off x="5076825" y="8324850"/>
              <a:ext cx="157163" cy="559594"/>
            </a:xfrm>
            <a:custGeom>
              <a:avLst/>
              <a:gdLst>
                <a:gd name="connsiteX0" fmla="*/ 0 w 157163"/>
                <a:gd name="connsiteY0" fmla="*/ 0 h 559594"/>
                <a:gd name="connsiteX1" fmla="*/ 157163 w 157163"/>
                <a:gd name="connsiteY1" fmla="*/ 559594 h 55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7163" h="559594">
                  <a:moveTo>
                    <a:pt x="0" y="0"/>
                  </a:moveTo>
                  <a:lnTo>
                    <a:pt x="157163" y="559594"/>
                  </a:lnTo>
                </a:path>
              </a:pathLst>
            </a:custGeom>
            <a:noFill/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0A86696F-FA19-4543-B8E8-04D22B40B920}"/>
              </a:ext>
            </a:extLst>
          </p:cNvPr>
          <p:cNvSpPr txBox="1"/>
          <p:nvPr/>
        </p:nvSpPr>
        <p:spPr>
          <a:xfrm>
            <a:off x="3398778" y="9272951"/>
            <a:ext cx="1329145" cy="25391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050"/>
              <a:t>上記横断路イメージ</a:t>
            </a:r>
          </a:p>
        </p:txBody>
      </p:sp>
      <p:sp>
        <p:nvSpPr>
          <p:cNvPr id="68" name="吹き出し: 四角形 67">
            <a:extLst>
              <a:ext uri="{FF2B5EF4-FFF2-40B4-BE49-F238E27FC236}">
                <a16:creationId xmlns:a16="http://schemas.microsoft.com/office/drawing/2014/main" id="{5935C65E-457A-497D-88BF-927D171E0E13}"/>
              </a:ext>
            </a:extLst>
          </p:cNvPr>
          <p:cNvSpPr/>
          <p:nvPr/>
        </p:nvSpPr>
        <p:spPr>
          <a:xfrm>
            <a:off x="3799150" y="7921697"/>
            <a:ext cx="513372" cy="212334"/>
          </a:xfrm>
          <a:prstGeom prst="wedgeRectCallout">
            <a:avLst>
              <a:gd name="adj1" fmla="val 29633"/>
              <a:gd name="adj2" fmla="val 106462"/>
            </a:avLst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">
                <a:solidFill>
                  <a:schemeClr val="tx1"/>
                </a:solidFill>
              </a:rPr>
              <a:t>ＰＰロープ</a:t>
            </a: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BF43CA9C-E210-412E-BD63-CB3F612ED19A}"/>
              </a:ext>
            </a:extLst>
          </p:cNvPr>
          <p:cNvGrpSpPr/>
          <p:nvPr/>
        </p:nvGrpSpPr>
        <p:grpSpPr>
          <a:xfrm>
            <a:off x="4584560" y="7031931"/>
            <a:ext cx="1152189" cy="411361"/>
            <a:chOff x="-1537853" y="1512717"/>
            <a:chExt cx="1152189" cy="411361"/>
          </a:xfrm>
        </p:grpSpPr>
        <p:sp>
          <p:nvSpPr>
            <p:cNvPr id="472" name="六角形 471">
              <a:extLst>
                <a:ext uri="{FF2B5EF4-FFF2-40B4-BE49-F238E27FC236}">
                  <a16:creationId xmlns:a16="http://schemas.microsoft.com/office/drawing/2014/main" id="{1A3EAB5D-CFDB-4AB1-A672-1951A24E5782}"/>
                </a:ext>
              </a:extLst>
            </p:cNvPr>
            <p:cNvSpPr/>
            <p:nvPr/>
          </p:nvSpPr>
          <p:spPr bwMode="auto">
            <a:xfrm>
              <a:off x="-1537853" y="1548543"/>
              <a:ext cx="166688" cy="156502"/>
            </a:xfrm>
            <a:prstGeom prst="hexagon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1000">
                  <a:latin typeface="HGP創英角ｺﾞｼｯｸUB" pitchFamily="50" charset="-128"/>
                  <a:ea typeface="HGP創英角ｺﾞｼｯｸUB" pitchFamily="50" charset="-128"/>
                </a:rPr>
                <a:t>Ｔ</a:t>
              </a:r>
            </a:p>
          </p:txBody>
        </p:sp>
        <p:sp>
          <p:nvSpPr>
            <p:cNvPr id="473" name="ひし形 472">
              <a:extLst>
                <a:ext uri="{FF2B5EF4-FFF2-40B4-BE49-F238E27FC236}">
                  <a16:creationId xmlns:a16="http://schemas.microsoft.com/office/drawing/2014/main" id="{1D0387DA-8EDB-421D-AA35-0B5C30A74494}"/>
                </a:ext>
              </a:extLst>
            </p:cNvPr>
            <p:cNvSpPr/>
            <p:nvPr/>
          </p:nvSpPr>
          <p:spPr bwMode="auto">
            <a:xfrm>
              <a:off x="-1533545" y="1737315"/>
              <a:ext cx="153508" cy="147024"/>
            </a:xfrm>
            <a:prstGeom prst="diamon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050" b="1">
                  <a:latin typeface="+mn-ea"/>
                </a:rPr>
                <a:t>V</a:t>
              </a:r>
              <a:endParaRPr lang="ja-JP" altLang="en-US" sz="1050" b="1">
                <a:latin typeface="+mn-ea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3DAC4921-665E-4C1F-B79F-4D84A640D4CB}"/>
                </a:ext>
              </a:extLst>
            </p:cNvPr>
            <p:cNvSpPr txBox="1"/>
            <p:nvPr/>
          </p:nvSpPr>
          <p:spPr>
            <a:xfrm>
              <a:off x="-1454550" y="1512717"/>
              <a:ext cx="99578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50"/>
                <a:t>：</a:t>
              </a:r>
              <a:r>
                <a:rPr lang="en-US" altLang="ja-JP" sz="1050"/>
                <a:t>7</a:t>
              </a:r>
              <a:r>
                <a:rPr lang="ja-JP" altLang="en-US" sz="1050"/>
                <a:t>ポジ（</a:t>
              </a:r>
              <a:r>
                <a:rPr lang="en-US" altLang="ja-JP" sz="1050"/>
                <a:t>11</a:t>
              </a:r>
              <a:r>
                <a:rPr lang="ja-JP" altLang="en-US" sz="1050"/>
                <a:t>名）</a:t>
              </a:r>
              <a:endParaRPr kumimoji="1" lang="ja-JP" altLang="en-US" sz="1050"/>
            </a:p>
          </p:txBody>
        </p:sp>
        <p:sp>
          <p:nvSpPr>
            <p:cNvPr id="475" name="テキスト ボックス 474">
              <a:extLst>
                <a:ext uri="{FF2B5EF4-FFF2-40B4-BE49-F238E27FC236}">
                  <a16:creationId xmlns:a16="http://schemas.microsoft.com/office/drawing/2014/main" id="{E62A0C3F-5D6A-45E1-8815-898DE9A989F4}"/>
                </a:ext>
              </a:extLst>
            </p:cNvPr>
            <p:cNvSpPr txBox="1"/>
            <p:nvPr/>
          </p:nvSpPr>
          <p:spPr>
            <a:xfrm>
              <a:off x="-1456791" y="1670162"/>
              <a:ext cx="107112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50"/>
                <a:t>：</a:t>
              </a:r>
              <a:r>
                <a:rPr kumimoji="1" lang="en-US" altLang="ja-JP" sz="1050"/>
                <a:t>15</a:t>
              </a:r>
              <a:r>
                <a:rPr lang="ja-JP" altLang="en-US" sz="1050"/>
                <a:t>ポジ（</a:t>
              </a:r>
              <a:r>
                <a:rPr lang="en-US" altLang="ja-JP" sz="1050"/>
                <a:t>25</a:t>
              </a:r>
              <a:r>
                <a:rPr lang="ja-JP" altLang="en-US" sz="1050"/>
                <a:t>名）</a:t>
              </a:r>
              <a:endParaRPr kumimoji="1" lang="ja-JP" altLang="en-US" sz="1050"/>
            </a:p>
          </p:txBody>
        </p:sp>
      </p:grpSp>
      <p:pic>
        <p:nvPicPr>
          <p:cNvPr id="29" name="図 28">
            <a:extLst>
              <a:ext uri="{FF2B5EF4-FFF2-40B4-BE49-F238E27FC236}">
                <a16:creationId xmlns:a16="http://schemas.microsoft.com/office/drawing/2014/main" id="{573D6727-4FA9-451E-830D-859C970FAF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41" t="23337" r="16304" b="3443"/>
          <a:stretch/>
        </p:blipFill>
        <p:spPr>
          <a:xfrm>
            <a:off x="28915" y="2222010"/>
            <a:ext cx="5560858" cy="4074572"/>
          </a:xfrm>
          <a:prstGeom prst="rect">
            <a:avLst/>
          </a:prstGeom>
        </p:spPr>
      </p:pic>
      <p:sp>
        <p:nvSpPr>
          <p:cNvPr id="114" name="フリーフォーム: 図形 113">
            <a:extLst>
              <a:ext uri="{FF2B5EF4-FFF2-40B4-BE49-F238E27FC236}">
                <a16:creationId xmlns:a16="http://schemas.microsoft.com/office/drawing/2014/main" id="{6FBD6528-6F62-4CCF-A779-A1A014266261}"/>
              </a:ext>
            </a:extLst>
          </p:cNvPr>
          <p:cNvSpPr/>
          <p:nvPr/>
        </p:nvSpPr>
        <p:spPr>
          <a:xfrm>
            <a:off x="2541858" y="4295062"/>
            <a:ext cx="3009900" cy="998220"/>
          </a:xfrm>
          <a:custGeom>
            <a:avLst/>
            <a:gdLst>
              <a:gd name="connsiteX0" fmla="*/ 3009900 w 3009900"/>
              <a:gd name="connsiteY0" fmla="*/ 998220 h 998220"/>
              <a:gd name="connsiteX1" fmla="*/ 2461260 w 3009900"/>
              <a:gd name="connsiteY1" fmla="*/ 982980 h 998220"/>
              <a:gd name="connsiteX2" fmla="*/ 1851660 w 3009900"/>
              <a:gd name="connsiteY2" fmla="*/ 883920 h 998220"/>
              <a:gd name="connsiteX3" fmla="*/ 1104900 w 3009900"/>
              <a:gd name="connsiteY3" fmla="*/ 716280 h 998220"/>
              <a:gd name="connsiteX4" fmla="*/ 693420 w 3009900"/>
              <a:gd name="connsiteY4" fmla="*/ 518160 h 998220"/>
              <a:gd name="connsiteX5" fmla="*/ 434340 w 3009900"/>
              <a:gd name="connsiteY5" fmla="*/ 365760 h 998220"/>
              <a:gd name="connsiteX6" fmla="*/ 167640 w 3009900"/>
              <a:gd name="connsiteY6" fmla="*/ 167640 h 998220"/>
              <a:gd name="connsiteX7" fmla="*/ 0 w 3009900"/>
              <a:gd name="connsiteY7" fmla="*/ 0 h 998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9900" h="998220">
                <a:moveTo>
                  <a:pt x="3009900" y="998220"/>
                </a:moveTo>
                <a:lnTo>
                  <a:pt x="2461260" y="982980"/>
                </a:lnTo>
                <a:lnTo>
                  <a:pt x="1851660" y="883920"/>
                </a:lnTo>
                <a:lnTo>
                  <a:pt x="1104900" y="716280"/>
                </a:lnTo>
                <a:lnTo>
                  <a:pt x="693420" y="518160"/>
                </a:lnTo>
                <a:lnTo>
                  <a:pt x="434340" y="365760"/>
                </a:lnTo>
                <a:lnTo>
                  <a:pt x="167640" y="16764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12" name="直線コネクタ 511">
            <a:extLst>
              <a:ext uri="{FF2B5EF4-FFF2-40B4-BE49-F238E27FC236}">
                <a16:creationId xmlns:a16="http://schemas.microsoft.com/office/drawing/2014/main" id="{B5A093AC-8940-465D-A770-CF82074E41CB}"/>
              </a:ext>
            </a:extLst>
          </p:cNvPr>
          <p:cNvCxnSpPr>
            <a:cxnSpLocks/>
          </p:cNvCxnSpPr>
          <p:nvPr/>
        </p:nvCxnSpPr>
        <p:spPr>
          <a:xfrm>
            <a:off x="1278859" y="2949877"/>
            <a:ext cx="44372" cy="116109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" name="直線コネクタ 512">
            <a:extLst>
              <a:ext uri="{FF2B5EF4-FFF2-40B4-BE49-F238E27FC236}">
                <a16:creationId xmlns:a16="http://schemas.microsoft.com/office/drawing/2014/main" id="{702D7684-1F55-40DF-8F51-19688D18B926}"/>
              </a:ext>
            </a:extLst>
          </p:cNvPr>
          <p:cNvCxnSpPr>
            <a:cxnSpLocks/>
          </p:cNvCxnSpPr>
          <p:nvPr/>
        </p:nvCxnSpPr>
        <p:spPr>
          <a:xfrm flipV="1">
            <a:off x="1278859" y="2914848"/>
            <a:ext cx="88744" cy="33599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" name="直線コネクタ 513">
            <a:extLst>
              <a:ext uri="{FF2B5EF4-FFF2-40B4-BE49-F238E27FC236}">
                <a16:creationId xmlns:a16="http://schemas.microsoft.com/office/drawing/2014/main" id="{A6F19256-8DBA-4042-81C2-ABB67CC04C76}"/>
              </a:ext>
            </a:extLst>
          </p:cNvPr>
          <p:cNvCxnSpPr>
            <a:cxnSpLocks/>
          </p:cNvCxnSpPr>
          <p:nvPr/>
        </p:nvCxnSpPr>
        <p:spPr>
          <a:xfrm flipV="1">
            <a:off x="1374590" y="2892603"/>
            <a:ext cx="130723" cy="24122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フリーフォーム: 図形 122">
            <a:extLst>
              <a:ext uri="{FF2B5EF4-FFF2-40B4-BE49-F238E27FC236}">
                <a16:creationId xmlns:a16="http://schemas.microsoft.com/office/drawing/2014/main" id="{EA8A4CBE-10A3-4AF8-A12C-8526F0A84E84}"/>
              </a:ext>
            </a:extLst>
          </p:cNvPr>
          <p:cNvSpPr/>
          <p:nvPr/>
        </p:nvSpPr>
        <p:spPr>
          <a:xfrm>
            <a:off x="1321705" y="3078720"/>
            <a:ext cx="1471613" cy="2419350"/>
          </a:xfrm>
          <a:custGeom>
            <a:avLst/>
            <a:gdLst>
              <a:gd name="connsiteX0" fmla="*/ 0 w 1471613"/>
              <a:gd name="connsiteY0" fmla="*/ 0 h 2419350"/>
              <a:gd name="connsiteX1" fmla="*/ 223838 w 1471613"/>
              <a:gd name="connsiteY1" fmla="*/ 409575 h 2419350"/>
              <a:gd name="connsiteX2" fmla="*/ 390525 w 1471613"/>
              <a:gd name="connsiteY2" fmla="*/ 661987 h 2419350"/>
              <a:gd name="connsiteX3" fmla="*/ 633413 w 1471613"/>
              <a:gd name="connsiteY3" fmla="*/ 947737 h 2419350"/>
              <a:gd name="connsiteX4" fmla="*/ 881063 w 1471613"/>
              <a:gd name="connsiteY4" fmla="*/ 1214437 h 2419350"/>
              <a:gd name="connsiteX5" fmla="*/ 1123950 w 1471613"/>
              <a:gd name="connsiteY5" fmla="*/ 1419225 h 2419350"/>
              <a:gd name="connsiteX6" fmla="*/ 1257300 w 1471613"/>
              <a:gd name="connsiteY6" fmla="*/ 1543050 h 2419350"/>
              <a:gd name="connsiteX7" fmla="*/ 1338263 w 1471613"/>
              <a:gd name="connsiteY7" fmla="*/ 1652587 h 2419350"/>
              <a:gd name="connsiteX8" fmla="*/ 1423988 w 1471613"/>
              <a:gd name="connsiteY8" fmla="*/ 1766887 h 2419350"/>
              <a:gd name="connsiteX9" fmla="*/ 1457325 w 1471613"/>
              <a:gd name="connsiteY9" fmla="*/ 1909762 h 2419350"/>
              <a:gd name="connsiteX10" fmla="*/ 1471613 w 1471613"/>
              <a:gd name="connsiteY10" fmla="*/ 2062162 h 2419350"/>
              <a:gd name="connsiteX11" fmla="*/ 1462088 w 1471613"/>
              <a:gd name="connsiteY11" fmla="*/ 2233612 h 2419350"/>
              <a:gd name="connsiteX12" fmla="*/ 1433513 w 1471613"/>
              <a:gd name="connsiteY12" fmla="*/ 2419350 h 2419350"/>
              <a:gd name="connsiteX13" fmla="*/ 1433513 w 1471613"/>
              <a:gd name="connsiteY13" fmla="*/ 2419350 h 241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71613" h="2419350">
                <a:moveTo>
                  <a:pt x="0" y="0"/>
                </a:moveTo>
                <a:lnTo>
                  <a:pt x="223838" y="409575"/>
                </a:lnTo>
                <a:lnTo>
                  <a:pt x="390525" y="661987"/>
                </a:lnTo>
                <a:lnTo>
                  <a:pt x="633413" y="947737"/>
                </a:lnTo>
                <a:lnTo>
                  <a:pt x="881063" y="1214437"/>
                </a:lnTo>
                <a:lnTo>
                  <a:pt x="1123950" y="1419225"/>
                </a:lnTo>
                <a:lnTo>
                  <a:pt x="1257300" y="1543050"/>
                </a:lnTo>
                <a:lnTo>
                  <a:pt x="1338263" y="1652587"/>
                </a:lnTo>
                <a:lnTo>
                  <a:pt x="1423988" y="1766887"/>
                </a:lnTo>
                <a:lnTo>
                  <a:pt x="1457325" y="1909762"/>
                </a:lnTo>
                <a:cubicBezTo>
                  <a:pt x="1462088" y="1960562"/>
                  <a:pt x="1470819" y="2008187"/>
                  <a:pt x="1471613" y="2062162"/>
                </a:cubicBezTo>
                <a:cubicBezTo>
                  <a:pt x="1471613" y="2062162"/>
                  <a:pt x="1468438" y="2174081"/>
                  <a:pt x="1462088" y="2233612"/>
                </a:cubicBezTo>
                <a:cubicBezTo>
                  <a:pt x="1455738" y="2293143"/>
                  <a:pt x="1433513" y="2419350"/>
                  <a:pt x="1433513" y="2419350"/>
                </a:cubicBezTo>
                <a:lnTo>
                  <a:pt x="1433513" y="2419350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5" name="フリーフォーム: 図形 514">
            <a:extLst>
              <a:ext uri="{FF2B5EF4-FFF2-40B4-BE49-F238E27FC236}">
                <a16:creationId xmlns:a16="http://schemas.microsoft.com/office/drawing/2014/main" id="{9E73AA3F-431B-4D00-8031-C520E93F8308}"/>
              </a:ext>
            </a:extLst>
          </p:cNvPr>
          <p:cNvSpPr/>
          <p:nvPr/>
        </p:nvSpPr>
        <p:spPr>
          <a:xfrm rot="685286">
            <a:off x="2538459" y="5947382"/>
            <a:ext cx="297180" cy="7620"/>
          </a:xfrm>
          <a:custGeom>
            <a:avLst/>
            <a:gdLst>
              <a:gd name="connsiteX0" fmla="*/ 0 w 297180"/>
              <a:gd name="connsiteY0" fmla="*/ 0 h 7620"/>
              <a:gd name="connsiteX1" fmla="*/ 297180 w 297180"/>
              <a:gd name="connsiteY1" fmla="*/ 7620 h 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7180" h="7620">
                <a:moveTo>
                  <a:pt x="0" y="0"/>
                </a:moveTo>
                <a:lnTo>
                  <a:pt x="297180" y="7620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16" name="グループ化 515">
            <a:extLst>
              <a:ext uri="{FF2B5EF4-FFF2-40B4-BE49-F238E27FC236}">
                <a16:creationId xmlns:a16="http://schemas.microsoft.com/office/drawing/2014/main" id="{F406BFC6-5169-40EC-8C74-5BA10488FB93}"/>
              </a:ext>
            </a:extLst>
          </p:cNvPr>
          <p:cNvGrpSpPr/>
          <p:nvPr/>
        </p:nvGrpSpPr>
        <p:grpSpPr>
          <a:xfrm rot="21445992">
            <a:off x="2611244" y="5717585"/>
            <a:ext cx="221032" cy="57411"/>
            <a:chOff x="3733594" y="2575987"/>
            <a:chExt cx="232278" cy="60332"/>
          </a:xfrm>
        </p:grpSpPr>
        <p:cxnSp>
          <p:nvCxnSpPr>
            <p:cNvPr id="517" name="直線コネクタ 516">
              <a:extLst>
                <a:ext uri="{FF2B5EF4-FFF2-40B4-BE49-F238E27FC236}">
                  <a16:creationId xmlns:a16="http://schemas.microsoft.com/office/drawing/2014/main" id="{FEFE338E-185F-4F26-AC38-FB1BCA407E34}"/>
                </a:ext>
              </a:extLst>
            </p:cNvPr>
            <p:cNvCxnSpPr>
              <a:cxnSpLocks/>
            </p:cNvCxnSpPr>
            <p:nvPr/>
          </p:nvCxnSpPr>
          <p:spPr>
            <a:xfrm>
              <a:off x="3849914" y="2606153"/>
              <a:ext cx="115958" cy="30166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" name="直線コネクタ 517">
              <a:extLst>
                <a:ext uri="{FF2B5EF4-FFF2-40B4-BE49-F238E27FC236}">
                  <a16:creationId xmlns:a16="http://schemas.microsoft.com/office/drawing/2014/main" id="{3EEB3BD9-4EC7-4206-AF43-64291BCD94C5}"/>
                </a:ext>
              </a:extLst>
            </p:cNvPr>
            <p:cNvCxnSpPr>
              <a:cxnSpLocks/>
            </p:cNvCxnSpPr>
            <p:nvPr/>
          </p:nvCxnSpPr>
          <p:spPr>
            <a:xfrm>
              <a:off x="3733594" y="2575987"/>
              <a:ext cx="115958" cy="30166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フリーフォーム: 図形 123">
            <a:extLst>
              <a:ext uri="{FF2B5EF4-FFF2-40B4-BE49-F238E27FC236}">
                <a16:creationId xmlns:a16="http://schemas.microsoft.com/office/drawing/2014/main" id="{18F9B015-FE00-412B-96E7-CEB98D613733}"/>
              </a:ext>
            </a:extLst>
          </p:cNvPr>
          <p:cNvSpPr/>
          <p:nvPr/>
        </p:nvSpPr>
        <p:spPr>
          <a:xfrm>
            <a:off x="2783793" y="5479020"/>
            <a:ext cx="128587" cy="250031"/>
          </a:xfrm>
          <a:custGeom>
            <a:avLst/>
            <a:gdLst>
              <a:gd name="connsiteX0" fmla="*/ 128587 w 128587"/>
              <a:gd name="connsiteY0" fmla="*/ 0 h 250031"/>
              <a:gd name="connsiteX1" fmla="*/ 35719 w 128587"/>
              <a:gd name="connsiteY1" fmla="*/ 66675 h 250031"/>
              <a:gd name="connsiteX2" fmla="*/ 0 w 128587"/>
              <a:gd name="connsiteY2" fmla="*/ 250031 h 250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587" h="250031">
                <a:moveTo>
                  <a:pt x="128587" y="0"/>
                </a:moveTo>
                <a:lnTo>
                  <a:pt x="35719" y="66675"/>
                </a:lnTo>
                <a:lnTo>
                  <a:pt x="0" y="250031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" name="二等辺三角形 124">
            <a:extLst>
              <a:ext uri="{FF2B5EF4-FFF2-40B4-BE49-F238E27FC236}">
                <a16:creationId xmlns:a16="http://schemas.microsoft.com/office/drawing/2014/main" id="{AED41570-0066-458B-88B2-BE0711735344}"/>
              </a:ext>
            </a:extLst>
          </p:cNvPr>
          <p:cNvSpPr/>
          <p:nvPr/>
        </p:nvSpPr>
        <p:spPr>
          <a:xfrm rot="8856973">
            <a:off x="-3821135" y="1667830"/>
            <a:ext cx="57006" cy="104710"/>
          </a:xfrm>
          <a:prstGeom prst="triangle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19" name="直線矢印コネクタ 518">
            <a:extLst>
              <a:ext uri="{FF2B5EF4-FFF2-40B4-BE49-F238E27FC236}">
                <a16:creationId xmlns:a16="http://schemas.microsoft.com/office/drawing/2014/main" id="{BE830A65-4393-4F66-839B-F9EA331EA1C6}"/>
              </a:ext>
            </a:extLst>
          </p:cNvPr>
          <p:cNvCxnSpPr>
            <a:cxnSpLocks/>
          </p:cNvCxnSpPr>
          <p:nvPr/>
        </p:nvCxnSpPr>
        <p:spPr>
          <a:xfrm flipV="1">
            <a:off x="-4151497" y="1456092"/>
            <a:ext cx="457903" cy="25839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0" name="フリーフォーム: 図形 519">
            <a:extLst>
              <a:ext uri="{FF2B5EF4-FFF2-40B4-BE49-F238E27FC236}">
                <a16:creationId xmlns:a16="http://schemas.microsoft.com/office/drawing/2014/main" id="{BF445247-FB3B-42E5-A3C0-352F6366CC57}"/>
              </a:ext>
            </a:extLst>
          </p:cNvPr>
          <p:cNvSpPr/>
          <p:nvPr/>
        </p:nvSpPr>
        <p:spPr>
          <a:xfrm rot="210961">
            <a:off x="-4075756" y="1403493"/>
            <a:ext cx="247650" cy="184150"/>
          </a:xfrm>
          <a:custGeom>
            <a:avLst/>
            <a:gdLst>
              <a:gd name="connsiteX0" fmla="*/ 0 w 247650"/>
              <a:gd name="connsiteY0" fmla="*/ 184150 h 184150"/>
              <a:gd name="connsiteX1" fmla="*/ 247650 w 247650"/>
              <a:gd name="connsiteY1" fmla="*/ 0 h 18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7650" h="184150">
                <a:moveTo>
                  <a:pt x="0" y="184150"/>
                </a:moveTo>
                <a:lnTo>
                  <a:pt x="247650" y="0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21" name="グループ化 520">
            <a:extLst>
              <a:ext uri="{FF2B5EF4-FFF2-40B4-BE49-F238E27FC236}">
                <a16:creationId xmlns:a16="http://schemas.microsoft.com/office/drawing/2014/main" id="{A3CF9EF4-C6D2-462B-8E76-0A5AF0419FC6}"/>
              </a:ext>
            </a:extLst>
          </p:cNvPr>
          <p:cNvGrpSpPr/>
          <p:nvPr/>
        </p:nvGrpSpPr>
        <p:grpSpPr>
          <a:xfrm rot="18828610">
            <a:off x="-4012932" y="1563125"/>
            <a:ext cx="305558" cy="79366"/>
            <a:chOff x="3733594" y="2575987"/>
            <a:chExt cx="232278" cy="60332"/>
          </a:xfrm>
        </p:grpSpPr>
        <p:cxnSp>
          <p:nvCxnSpPr>
            <p:cNvPr id="522" name="直線コネクタ 521">
              <a:extLst>
                <a:ext uri="{FF2B5EF4-FFF2-40B4-BE49-F238E27FC236}">
                  <a16:creationId xmlns:a16="http://schemas.microsoft.com/office/drawing/2014/main" id="{FC414166-2BD0-47A8-A964-DF206F64E405}"/>
                </a:ext>
              </a:extLst>
            </p:cNvPr>
            <p:cNvCxnSpPr>
              <a:cxnSpLocks/>
            </p:cNvCxnSpPr>
            <p:nvPr/>
          </p:nvCxnSpPr>
          <p:spPr>
            <a:xfrm>
              <a:off x="3849914" y="2606153"/>
              <a:ext cx="115958" cy="30166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3" name="直線コネクタ 522">
              <a:extLst>
                <a:ext uri="{FF2B5EF4-FFF2-40B4-BE49-F238E27FC236}">
                  <a16:creationId xmlns:a16="http://schemas.microsoft.com/office/drawing/2014/main" id="{E9D7DB19-16EF-478B-8B23-BACAC0A1F71E}"/>
                </a:ext>
              </a:extLst>
            </p:cNvPr>
            <p:cNvCxnSpPr>
              <a:cxnSpLocks/>
            </p:cNvCxnSpPr>
            <p:nvPr/>
          </p:nvCxnSpPr>
          <p:spPr>
            <a:xfrm>
              <a:off x="3733594" y="2575987"/>
              <a:ext cx="115958" cy="30166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4" name="グループ化 523">
            <a:extLst>
              <a:ext uri="{FF2B5EF4-FFF2-40B4-BE49-F238E27FC236}">
                <a16:creationId xmlns:a16="http://schemas.microsoft.com/office/drawing/2014/main" id="{BFB25D7C-1F49-47C6-B9B3-98DFD7CEA1C1}"/>
              </a:ext>
            </a:extLst>
          </p:cNvPr>
          <p:cNvGrpSpPr>
            <a:grpSpLocks/>
          </p:cNvGrpSpPr>
          <p:nvPr/>
        </p:nvGrpSpPr>
        <p:grpSpPr bwMode="auto">
          <a:xfrm>
            <a:off x="-3938803" y="1061701"/>
            <a:ext cx="367408" cy="307777"/>
            <a:chOff x="-664390" y="3319297"/>
            <a:chExt cx="583400" cy="450864"/>
          </a:xfrm>
        </p:grpSpPr>
        <p:sp>
          <p:nvSpPr>
            <p:cNvPr id="525" name="円/楕円 296">
              <a:extLst>
                <a:ext uri="{FF2B5EF4-FFF2-40B4-BE49-F238E27FC236}">
                  <a16:creationId xmlns:a16="http://schemas.microsoft.com/office/drawing/2014/main" id="{C01A89F2-FE13-463D-A017-E2E4184384A6}"/>
                </a:ext>
              </a:extLst>
            </p:cNvPr>
            <p:cNvSpPr/>
            <p:nvPr/>
          </p:nvSpPr>
          <p:spPr>
            <a:xfrm>
              <a:off x="-539260" y="3366804"/>
              <a:ext cx="333142" cy="3313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526" name="テキスト ボックス 259">
              <a:extLst>
                <a:ext uri="{FF2B5EF4-FFF2-40B4-BE49-F238E27FC236}">
                  <a16:creationId xmlns:a16="http://schemas.microsoft.com/office/drawing/2014/main" id="{792AB2E9-696B-4470-B750-CAE1002B9E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664390" y="3319297"/>
              <a:ext cx="583400" cy="450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</a:rPr>
                <a:t>10</a:t>
              </a:r>
              <a:endParaRPr lang="ja-JP" altLang="en-US" sz="1400">
                <a:latin typeface="Calibri" pitchFamily="34" charset="0"/>
              </a:endParaRPr>
            </a:p>
          </p:txBody>
        </p:sp>
      </p:grpSp>
      <p:sp>
        <p:nvSpPr>
          <p:cNvPr id="527" name="ひし形 526">
            <a:extLst>
              <a:ext uri="{FF2B5EF4-FFF2-40B4-BE49-F238E27FC236}">
                <a16:creationId xmlns:a16="http://schemas.microsoft.com/office/drawing/2014/main" id="{ADC16F89-DC78-4E92-BA57-C3434991D681}"/>
              </a:ext>
            </a:extLst>
          </p:cNvPr>
          <p:cNvSpPr/>
          <p:nvPr/>
        </p:nvSpPr>
        <p:spPr bwMode="auto">
          <a:xfrm>
            <a:off x="-3945477" y="1689788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grpSp>
        <p:nvGrpSpPr>
          <p:cNvPr id="536" name="グループ化 535">
            <a:extLst>
              <a:ext uri="{FF2B5EF4-FFF2-40B4-BE49-F238E27FC236}">
                <a16:creationId xmlns:a16="http://schemas.microsoft.com/office/drawing/2014/main" id="{CDCD2433-503A-4822-94C2-31D3843B7977}"/>
              </a:ext>
            </a:extLst>
          </p:cNvPr>
          <p:cNvGrpSpPr/>
          <p:nvPr/>
        </p:nvGrpSpPr>
        <p:grpSpPr>
          <a:xfrm>
            <a:off x="-4160912" y="943716"/>
            <a:ext cx="300606" cy="571607"/>
            <a:chOff x="5527834" y="2949280"/>
            <a:chExt cx="300606" cy="571607"/>
          </a:xfrm>
        </p:grpSpPr>
        <p:cxnSp>
          <p:nvCxnSpPr>
            <p:cNvPr id="537" name="直線コネクタ 536">
              <a:extLst>
                <a:ext uri="{FF2B5EF4-FFF2-40B4-BE49-F238E27FC236}">
                  <a16:creationId xmlns:a16="http://schemas.microsoft.com/office/drawing/2014/main" id="{AAB23683-18B3-48D7-9EE0-74288CC7E137}"/>
                </a:ext>
              </a:extLst>
            </p:cNvPr>
            <p:cNvCxnSpPr>
              <a:cxnSpLocks/>
            </p:cNvCxnSpPr>
            <p:nvPr/>
          </p:nvCxnSpPr>
          <p:spPr>
            <a:xfrm>
              <a:off x="5686743" y="3111619"/>
              <a:ext cx="34353" cy="40926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8" name="グループ化 537">
              <a:extLst>
                <a:ext uri="{FF2B5EF4-FFF2-40B4-BE49-F238E27FC236}">
                  <a16:creationId xmlns:a16="http://schemas.microsoft.com/office/drawing/2014/main" id="{82A1ADD1-E85C-44CA-BE1F-CE5B5D1ED8BA}"/>
                </a:ext>
              </a:extLst>
            </p:cNvPr>
            <p:cNvGrpSpPr/>
            <p:nvPr/>
          </p:nvGrpSpPr>
          <p:grpSpPr>
            <a:xfrm>
              <a:off x="5527834" y="2949280"/>
              <a:ext cx="300606" cy="332514"/>
              <a:chOff x="6747521" y="4285091"/>
              <a:chExt cx="352786" cy="390233"/>
            </a:xfrm>
          </p:grpSpPr>
          <p:sp>
            <p:nvSpPr>
              <p:cNvPr id="539" name="二等辺三角形 538">
                <a:extLst>
                  <a:ext uri="{FF2B5EF4-FFF2-40B4-BE49-F238E27FC236}">
                    <a16:creationId xmlns:a16="http://schemas.microsoft.com/office/drawing/2014/main" id="{C343073E-14BB-4F3C-986F-47E8B3A07843}"/>
                  </a:ext>
                </a:extLst>
              </p:cNvPr>
              <p:cNvSpPr/>
              <p:nvPr/>
            </p:nvSpPr>
            <p:spPr>
              <a:xfrm>
                <a:off x="6747521" y="4285091"/>
                <a:ext cx="352786" cy="304127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40" name="テキスト ボックス 105">
                <a:extLst>
                  <a:ext uri="{FF2B5EF4-FFF2-40B4-BE49-F238E27FC236}">
                    <a16:creationId xmlns:a16="http://schemas.microsoft.com/office/drawing/2014/main" id="{C5EBE979-EB9F-45F6-9206-759F51D2DF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58566" y="4314122"/>
                <a:ext cx="323952" cy="361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400">
                    <a:latin typeface="Calibri" pitchFamily="34" charset="0"/>
                  </a:rPr>
                  <a:t>5</a:t>
                </a:r>
                <a:endParaRPr lang="ja-JP" altLang="en-US" sz="1400">
                  <a:latin typeface="Calibri" pitchFamily="34" charset="0"/>
                </a:endParaRPr>
              </a:p>
            </p:txBody>
          </p:sp>
        </p:grpSp>
      </p:grpSp>
      <p:sp>
        <p:nvSpPr>
          <p:cNvPr id="130" name="フリーフォーム: 図形 129">
            <a:extLst>
              <a:ext uri="{FF2B5EF4-FFF2-40B4-BE49-F238E27FC236}">
                <a16:creationId xmlns:a16="http://schemas.microsoft.com/office/drawing/2014/main" id="{E74C2253-385E-4D6A-8F74-A49A0E5CCF57}"/>
              </a:ext>
            </a:extLst>
          </p:cNvPr>
          <p:cNvSpPr/>
          <p:nvPr/>
        </p:nvSpPr>
        <p:spPr>
          <a:xfrm>
            <a:off x="3026680" y="3045382"/>
            <a:ext cx="800100" cy="1643063"/>
          </a:xfrm>
          <a:custGeom>
            <a:avLst/>
            <a:gdLst>
              <a:gd name="connsiteX0" fmla="*/ 800100 w 800100"/>
              <a:gd name="connsiteY0" fmla="*/ 381000 h 1643063"/>
              <a:gd name="connsiteX1" fmla="*/ 557213 w 800100"/>
              <a:gd name="connsiteY1" fmla="*/ 1643063 h 1643063"/>
              <a:gd name="connsiteX2" fmla="*/ 209550 w 800100"/>
              <a:gd name="connsiteY2" fmla="*/ 1552575 h 1643063"/>
              <a:gd name="connsiteX3" fmla="*/ 200025 w 800100"/>
              <a:gd name="connsiteY3" fmla="*/ 1462088 h 1643063"/>
              <a:gd name="connsiteX4" fmla="*/ 195263 w 800100"/>
              <a:gd name="connsiteY4" fmla="*/ 1404938 h 1643063"/>
              <a:gd name="connsiteX5" fmla="*/ 195263 w 800100"/>
              <a:gd name="connsiteY5" fmla="*/ 1347788 h 1643063"/>
              <a:gd name="connsiteX6" fmla="*/ 195263 w 800100"/>
              <a:gd name="connsiteY6" fmla="*/ 1281113 h 1643063"/>
              <a:gd name="connsiteX7" fmla="*/ 209550 w 800100"/>
              <a:gd name="connsiteY7" fmla="*/ 1209675 h 1643063"/>
              <a:gd name="connsiteX8" fmla="*/ 209550 w 800100"/>
              <a:gd name="connsiteY8" fmla="*/ 1157288 h 1643063"/>
              <a:gd name="connsiteX9" fmla="*/ 219075 w 800100"/>
              <a:gd name="connsiteY9" fmla="*/ 1114425 h 1643063"/>
              <a:gd name="connsiteX10" fmla="*/ 228600 w 800100"/>
              <a:gd name="connsiteY10" fmla="*/ 1062038 h 1643063"/>
              <a:gd name="connsiteX11" fmla="*/ 242888 w 800100"/>
              <a:gd name="connsiteY11" fmla="*/ 1014413 h 1643063"/>
              <a:gd name="connsiteX12" fmla="*/ 261938 w 800100"/>
              <a:gd name="connsiteY12" fmla="*/ 933450 h 1643063"/>
              <a:gd name="connsiteX13" fmla="*/ 280988 w 800100"/>
              <a:gd name="connsiteY13" fmla="*/ 881063 h 1643063"/>
              <a:gd name="connsiteX14" fmla="*/ 314325 w 800100"/>
              <a:gd name="connsiteY14" fmla="*/ 757238 h 1643063"/>
              <a:gd name="connsiteX15" fmla="*/ 361950 w 800100"/>
              <a:gd name="connsiteY15" fmla="*/ 542925 h 1643063"/>
              <a:gd name="connsiteX16" fmla="*/ 238125 w 800100"/>
              <a:gd name="connsiteY16" fmla="*/ 471488 h 1643063"/>
              <a:gd name="connsiteX17" fmla="*/ 0 w 800100"/>
              <a:gd name="connsiteY17" fmla="*/ 0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00100" h="1643063">
                <a:moveTo>
                  <a:pt x="800100" y="381000"/>
                </a:moveTo>
                <a:lnTo>
                  <a:pt x="557213" y="1643063"/>
                </a:lnTo>
                <a:lnTo>
                  <a:pt x="209550" y="1552575"/>
                </a:lnTo>
                <a:lnTo>
                  <a:pt x="200025" y="1462088"/>
                </a:lnTo>
                <a:lnTo>
                  <a:pt x="195263" y="1404938"/>
                </a:lnTo>
                <a:lnTo>
                  <a:pt x="195263" y="1347788"/>
                </a:lnTo>
                <a:lnTo>
                  <a:pt x="195263" y="1281113"/>
                </a:lnTo>
                <a:lnTo>
                  <a:pt x="209550" y="1209675"/>
                </a:lnTo>
                <a:lnTo>
                  <a:pt x="209550" y="1157288"/>
                </a:lnTo>
                <a:lnTo>
                  <a:pt x="219075" y="1114425"/>
                </a:lnTo>
                <a:lnTo>
                  <a:pt x="228600" y="1062038"/>
                </a:lnTo>
                <a:lnTo>
                  <a:pt x="242888" y="1014413"/>
                </a:lnTo>
                <a:lnTo>
                  <a:pt x="261938" y="933450"/>
                </a:lnTo>
                <a:lnTo>
                  <a:pt x="280988" y="881063"/>
                </a:lnTo>
                <a:lnTo>
                  <a:pt x="314325" y="757238"/>
                </a:lnTo>
                <a:lnTo>
                  <a:pt x="361950" y="542925"/>
                </a:lnTo>
                <a:lnTo>
                  <a:pt x="238125" y="471488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50" name="直線コネクタ 549">
            <a:extLst>
              <a:ext uri="{FF2B5EF4-FFF2-40B4-BE49-F238E27FC236}">
                <a16:creationId xmlns:a16="http://schemas.microsoft.com/office/drawing/2014/main" id="{49D481D0-1A47-4444-9997-4F0FC007D61B}"/>
              </a:ext>
            </a:extLst>
          </p:cNvPr>
          <p:cNvCxnSpPr>
            <a:cxnSpLocks/>
          </p:cNvCxnSpPr>
          <p:nvPr/>
        </p:nvCxnSpPr>
        <p:spPr>
          <a:xfrm>
            <a:off x="2947328" y="2998071"/>
            <a:ext cx="69799" cy="41320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2" name="グループ化 551">
            <a:extLst>
              <a:ext uri="{FF2B5EF4-FFF2-40B4-BE49-F238E27FC236}">
                <a16:creationId xmlns:a16="http://schemas.microsoft.com/office/drawing/2014/main" id="{DACC2514-83A4-41C0-9919-4771CDEABDA8}"/>
              </a:ext>
            </a:extLst>
          </p:cNvPr>
          <p:cNvGrpSpPr/>
          <p:nvPr/>
        </p:nvGrpSpPr>
        <p:grpSpPr>
          <a:xfrm rot="17487546" flipH="1">
            <a:off x="2805022" y="2790389"/>
            <a:ext cx="45719" cy="233047"/>
            <a:chOff x="4414438" y="3678664"/>
            <a:chExt cx="6350" cy="235815"/>
          </a:xfrm>
        </p:grpSpPr>
        <p:sp>
          <p:nvSpPr>
            <p:cNvPr id="553" name="フリーフォーム: 図形 552">
              <a:extLst>
                <a:ext uri="{FF2B5EF4-FFF2-40B4-BE49-F238E27FC236}">
                  <a16:creationId xmlns:a16="http://schemas.microsoft.com/office/drawing/2014/main" id="{22FBE7C3-4404-4926-B25B-E2F69B592960}"/>
                </a:ext>
              </a:extLst>
            </p:cNvPr>
            <p:cNvSpPr/>
            <p:nvPr/>
          </p:nvSpPr>
          <p:spPr>
            <a:xfrm>
              <a:off x="4414438" y="3679529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4" name="フリーフォーム: 図形 553">
              <a:extLst>
                <a:ext uri="{FF2B5EF4-FFF2-40B4-BE49-F238E27FC236}">
                  <a16:creationId xmlns:a16="http://schemas.microsoft.com/office/drawing/2014/main" id="{44E40F66-BF7E-43EB-BA87-DAFF6A90AB22}"/>
                </a:ext>
              </a:extLst>
            </p:cNvPr>
            <p:cNvSpPr/>
            <p:nvPr/>
          </p:nvSpPr>
          <p:spPr>
            <a:xfrm>
              <a:off x="4414438" y="3678664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555" name="直線コネクタ 554">
            <a:extLst>
              <a:ext uri="{FF2B5EF4-FFF2-40B4-BE49-F238E27FC236}">
                <a16:creationId xmlns:a16="http://schemas.microsoft.com/office/drawing/2014/main" id="{8E8B7FBC-6CE6-45D1-A46F-F89A7E5E9313}"/>
              </a:ext>
            </a:extLst>
          </p:cNvPr>
          <p:cNvCxnSpPr>
            <a:cxnSpLocks/>
          </p:cNvCxnSpPr>
          <p:nvPr/>
        </p:nvCxnSpPr>
        <p:spPr>
          <a:xfrm>
            <a:off x="2988756" y="2924641"/>
            <a:ext cx="69799" cy="41320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6" name="グループ化 555">
            <a:extLst>
              <a:ext uri="{FF2B5EF4-FFF2-40B4-BE49-F238E27FC236}">
                <a16:creationId xmlns:a16="http://schemas.microsoft.com/office/drawing/2014/main" id="{32BF35C4-8B9E-40B4-A522-34DEF4C2C1E9}"/>
              </a:ext>
            </a:extLst>
          </p:cNvPr>
          <p:cNvGrpSpPr/>
          <p:nvPr/>
        </p:nvGrpSpPr>
        <p:grpSpPr>
          <a:xfrm rot="17487546" flipH="1">
            <a:off x="2845647" y="2730942"/>
            <a:ext cx="45719" cy="233047"/>
            <a:chOff x="4414438" y="3678664"/>
            <a:chExt cx="6350" cy="235815"/>
          </a:xfrm>
        </p:grpSpPr>
        <p:sp>
          <p:nvSpPr>
            <p:cNvPr id="557" name="フリーフォーム: 図形 556">
              <a:extLst>
                <a:ext uri="{FF2B5EF4-FFF2-40B4-BE49-F238E27FC236}">
                  <a16:creationId xmlns:a16="http://schemas.microsoft.com/office/drawing/2014/main" id="{7FEDE21E-3BB8-4B9D-B591-A73FB886F72A}"/>
                </a:ext>
              </a:extLst>
            </p:cNvPr>
            <p:cNvSpPr/>
            <p:nvPr/>
          </p:nvSpPr>
          <p:spPr>
            <a:xfrm>
              <a:off x="4414438" y="3679529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8" name="フリーフォーム: 図形 557">
              <a:extLst>
                <a:ext uri="{FF2B5EF4-FFF2-40B4-BE49-F238E27FC236}">
                  <a16:creationId xmlns:a16="http://schemas.microsoft.com/office/drawing/2014/main" id="{9C9917E1-C74C-454F-918C-731E2282C36D}"/>
                </a:ext>
              </a:extLst>
            </p:cNvPr>
            <p:cNvSpPr/>
            <p:nvPr/>
          </p:nvSpPr>
          <p:spPr>
            <a:xfrm>
              <a:off x="4414438" y="3678664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559" name="直線コネクタ 558">
            <a:extLst>
              <a:ext uri="{FF2B5EF4-FFF2-40B4-BE49-F238E27FC236}">
                <a16:creationId xmlns:a16="http://schemas.microsoft.com/office/drawing/2014/main" id="{0FAB500E-EFCE-45E4-802D-F933304E69F3}"/>
              </a:ext>
            </a:extLst>
          </p:cNvPr>
          <p:cNvCxnSpPr>
            <a:cxnSpLocks/>
          </p:cNvCxnSpPr>
          <p:nvPr/>
        </p:nvCxnSpPr>
        <p:spPr>
          <a:xfrm flipV="1">
            <a:off x="2885610" y="2801755"/>
            <a:ext cx="79737" cy="2810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0" name="直線コネクタ 559">
            <a:extLst>
              <a:ext uri="{FF2B5EF4-FFF2-40B4-BE49-F238E27FC236}">
                <a16:creationId xmlns:a16="http://schemas.microsoft.com/office/drawing/2014/main" id="{C220B7E0-04B5-4C4D-A9BC-3AE562003827}"/>
              </a:ext>
            </a:extLst>
          </p:cNvPr>
          <p:cNvCxnSpPr>
            <a:cxnSpLocks/>
          </p:cNvCxnSpPr>
          <p:nvPr/>
        </p:nvCxnSpPr>
        <p:spPr>
          <a:xfrm>
            <a:off x="2884730" y="2715312"/>
            <a:ext cx="82822" cy="0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1" name="グループ化 560">
            <a:extLst>
              <a:ext uri="{FF2B5EF4-FFF2-40B4-BE49-F238E27FC236}">
                <a16:creationId xmlns:a16="http://schemas.microsoft.com/office/drawing/2014/main" id="{A998F115-7C1B-4354-8A0E-1B860EB134D9}"/>
              </a:ext>
            </a:extLst>
          </p:cNvPr>
          <p:cNvGrpSpPr/>
          <p:nvPr/>
        </p:nvGrpSpPr>
        <p:grpSpPr>
          <a:xfrm rot="13924133" flipH="1">
            <a:off x="3015652" y="2761756"/>
            <a:ext cx="45719" cy="70887"/>
            <a:chOff x="4414438" y="3678664"/>
            <a:chExt cx="6350" cy="235815"/>
          </a:xfrm>
        </p:grpSpPr>
        <p:sp>
          <p:nvSpPr>
            <p:cNvPr id="562" name="フリーフォーム: 図形 561">
              <a:extLst>
                <a:ext uri="{FF2B5EF4-FFF2-40B4-BE49-F238E27FC236}">
                  <a16:creationId xmlns:a16="http://schemas.microsoft.com/office/drawing/2014/main" id="{08FB556D-C0D7-4A14-A379-D8416886E878}"/>
                </a:ext>
              </a:extLst>
            </p:cNvPr>
            <p:cNvSpPr/>
            <p:nvPr/>
          </p:nvSpPr>
          <p:spPr>
            <a:xfrm>
              <a:off x="4414438" y="3679529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3" name="フリーフォーム: 図形 562">
              <a:extLst>
                <a:ext uri="{FF2B5EF4-FFF2-40B4-BE49-F238E27FC236}">
                  <a16:creationId xmlns:a16="http://schemas.microsoft.com/office/drawing/2014/main" id="{609E3014-F2A7-4541-9B1F-6E0D6B55F327}"/>
                </a:ext>
              </a:extLst>
            </p:cNvPr>
            <p:cNvSpPr/>
            <p:nvPr/>
          </p:nvSpPr>
          <p:spPr>
            <a:xfrm>
              <a:off x="4414438" y="3678664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70" name="グループ化 569">
            <a:extLst>
              <a:ext uri="{FF2B5EF4-FFF2-40B4-BE49-F238E27FC236}">
                <a16:creationId xmlns:a16="http://schemas.microsoft.com/office/drawing/2014/main" id="{4B05EF70-59DD-4593-94C4-4AE879AFF4D8}"/>
              </a:ext>
            </a:extLst>
          </p:cNvPr>
          <p:cNvGrpSpPr/>
          <p:nvPr/>
        </p:nvGrpSpPr>
        <p:grpSpPr>
          <a:xfrm rot="13924133" flipH="1">
            <a:off x="3098557" y="2757557"/>
            <a:ext cx="45719" cy="70887"/>
            <a:chOff x="4414438" y="3678664"/>
            <a:chExt cx="6350" cy="235815"/>
          </a:xfrm>
        </p:grpSpPr>
        <p:sp>
          <p:nvSpPr>
            <p:cNvPr id="571" name="フリーフォーム: 図形 570">
              <a:extLst>
                <a:ext uri="{FF2B5EF4-FFF2-40B4-BE49-F238E27FC236}">
                  <a16:creationId xmlns:a16="http://schemas.microsoft.com/office/drawing/2014/main" id="{0B67CA7E-E488-4E30-9AAE-4FB801E6EC6A}"/>
                </a:ext>
              </a:extLst>
            </p:cNvPr>
            <p:cNvSpPr/>
            <p:nvPr/>
          </p:nvSpPr>
          <p:spPr>
            <a:xfrm>
              <a:off x="4414438" y="3679529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2" name="フリーフォーム: 図形 571">
              <a:extLst>
                <a:ext uri="{FF2B5EF4-FFF2-40B4-BE49-F238E27FC236}">
                  <a16:creationId xmlns:a16="http://schemas.microsoft.com/office/drawing/2014/main" id="{1FFE2B23-CA6A-407D-9A3E-0A85A2367DC2}"/>
                </a:ext>
              </a:extLst>
            </p:cNvPr>
            <p:cNvSpPr/>
            <p:nvPr/>
          </p:nvSpPr>
          <p:spPr>
            <a:xfrm>
              <a:off x="4414438" y="3678664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73" name="グループ化 572">
            <a:extLst>
              <a:ext uri="{FF2B5EF4-FFF2-40B4-BE49-F238E27FC236}">
                <a16:creationId xmlns:a16="http://schemas.microsoft.com/office/drawing/2014/main" id="{58DE2042-8033-4688-9BA9-537F435FC1EE}"/>
              </a:ext>
            </a:extLst>
          </p:cNvPr>
          <p:cNvGrpSpPr/>
          <p:nvPr/>
        </p:nvGrpSpPr>
        <p:grpSpPr>
          <a:xfrm>
            <a:off x="2927447" y="1934526"/>
            <a:ext cx="407713" cy="476342"/>
            <a:chOff x="7371460" y="4801816"/>
            <a:chExt cx="533525" cy="842822"/>
          </a:xfrm>
          <a:solidFill>
            <a:schemeClr val="bg1"/>
          </a:solidFill>
        </p:grpSpPr>
        <p:sp>
          <p:nvSpPr>
            <p:cNvPr id="574" name="吹き出し: 線 573">
              <a:extLst>
                <a:ext uri="{FF2B5EF4-FFF2-40B4-BE49-F238E27FC236}">
                  <a16:creationId xmlns:a16="http://schemas.microsoft.com/office/drawing/2014/main" id="{2EA7C370-07BA-43AE-A18E-4F24885581F7}"/>
                </a:ext>
              </a:extLst>
            </p:cNvPr>
            <p:cNvSpPr/>
            <p:nvPr/>
          </p:nvSpPr>
          <p:spPr>
            <a:xfrm>
              <a:off x="7454999" y="4880868"/>
              <a:ext cx="358592" cy="677203"/>
            </a:xfrm>
            <a:prstGeom prst="borderCallout1">
              <a:avLst>
                <a:gd name="adj1" fmla="val 100088"/>
                <a:gd name="adj2" fmla="val 66174"/>
                <a:gd name="adj3" fmla="val 211671"/>
                <a:gd name="adj4" fmla="val 50672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75" name="グループ化 574">
              <a:extLst>
                <a:ext uri="{FF2B5EF4-FFF2-40B4-BE49-F238E27FC236}">
                  <a16:creationId xmlns:a16="http://schemas.microsoft.com/office/drawing/2014/main" id="{DCC645C5-711E-4A14-BBCC-810C9DAD6C94}"/>
                </a:ext>
              </a:extLst>
            </p:cNvPr>
            <p:cNvGrpSpPr/>
            <p:nvPr/>
          </p:nvGrpSpPr>
          <p:grpSpPr>
            <a:xfrm>
              <a:off x="7371460" y="4801816"/>
              <a:ext cx="533525" cy="842822"/>
              <a:chOff x="7483764" y="3743049"/>
              <a:chExt cx="533525" cy="842822"/>
            </a:xfrm>
            <a:grpFill/>
          </p:grpSpPr>
          <p:sp>
            <p:nvSpPr>
              <p:cNvPr id="576" name="テキスト ボックス 302">
                <a:extLst>
                  <a:ext uri="{FF2B5EF4-FFF2-40B4-BE49-F238E27FC236}">
                    <a16:creationId xmlns:a16="http://schemas.microsoft.com/office/drawing/2014/main" id="{6E6C0304-055F-43D1-8DE0-CE000E8F66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83764" y="3743049"/>
                <a:ext cx="520639" cy="4628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100"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  <a:r>
                  <a:rPr lang="ja-JP" altLang="en-US" sz="1100">
                    <a:latin typeface="Calibri" panose="020F0502020204030204" pitchFamily="34" charset="0"/>
                    <a:cs typeface="Calibri" panose="020F0502020204030204" pitchFamily="34" charset="0"/>
                  </a:rPr>
                  <a:t>個</a:t>
                </a:r>
                <a:endParaRPr lang="en-US" altLang="ja-JP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7" name="テキスト ボックス 576">
                <a:extLst>
                  <a:ext uri="{FF2B5EF4-FFF2-40B4-BE49-F238E27FC236}">
                    <a16:creationId xmlns:a16="http://schemas.microsoft.com/office/drawing/2014/main" id="{C37A7B5B-2848-4209-B061-93E0F6B1EE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50257" y="3977072"/>
                <a:ext cx="392682" cy="2308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900" b="1">
                    <a:latin typeface="Calibri" panose="020F0502020204030204" pitchFamily="34" charset="0"/>
                    <a:cs typeface="Calibri" panose="020F0502020204030204" pitchFamily="34" charset="0"/>
                  </a:rPr>
                  <a:t>＆</a:t>
                </a:r>
                <a:endParaRPr lang="en-US" altLang="ja-JP" sz="9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8" name="テキスト ボックス 302">
                <a:extLst>
                  <a:ext uri="{FF2B5EF4-FFF2-40B4-BE49-F238E27FC236}">
                    <a16:creationId xmlns:a16="http://schemas.microsoft.com/office/drawing/2014/main" id="{91A39574-F976-477A-B4E9-3391809CFB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96650" y="4122988"/>
                <a:ext cx="520639" cy="4628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100"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r>
                  <a:rPr lang="ja-JP" altLang="en-US" sz="1100">
                    <a:latin typeface="Calibri" panose="020F0502020204030204" pitchFamily="34" charset="0"/>
                    <a:cs typeface="Calibri" panose="020F0502020204030204" pitchFamily="34" charset="0"/>
                  </a:rPr>
                  <a:t>本</a:t>
                </a:r>
                <a:endParaRPr lang="en-US" altLang="ja-JP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43" name="グループ化 142">
            <a:extLst>
              <a:ext uri="{FF2B5EF4-FFF2-40B4-BE49-F238E27FC236}">
                <a16:creationId xmlns:a16="http://schemas.microsoft.com/office/drawing/2014/main" id="{D919508E-1516-418D-85B5-13DB4D91FB33}"/>
              </a:ext>
            </a:extLst>
          </p:cNvPr>
          <p:cNvGrpSpPr/>
          <p:nvPr/>
        </p:nvGrpSpPr>
        <p:grpSpPr>
          <a:xfrm>
            <a:off x="2698973" y="2678441"/>
            <a:ext cx="185966" cy="91259"/>
            <a:chOff x="-3599545" y="2109559"/>
            <a:chExt cx="185966" cy="91259"/>
          </a:xfrm>
        </p:grpSpPr>
        <p:sp>
          <p:nvSpPr>
            <p:cNvPr id="135" name="フリーフォーム: 図形 134">
              <a:extLst>
                <a:ext uri="{FF2B5EF4-FFF2-40B4-BE49-F238E27FC236}">
                  <a16:creationId xmlns:a16="http://schemas.microsoft.com/office/drawing/2014/main" id="{B8B6ACD9-5B97-4D54-B248-62147033792F}"/>
                </a:ext>
              </a:extLst>
            </p:cNvPr>
            <p:cNvSpPr/>
            <p:nvPr/>
          </p:nvSpPr>
          <p:spPr>
            <a:xfrm rot="1874451">
              <a:off x="-3565274" y="2119856"/>
              <a:ext cx="118498" cy="80962"/>
            </a:xfrm>
            <a:custGeom>
              <a:avLst/>
              <a:gdLst>
                <a:gd name="connsiteX0" fmla="*/ 0 w 169068"/>
                <a:gd name="connsiteY0" fmla="*/ 80962 h 80962"/>
                <a:gd name="connsiteX1" fmla="*/ 169068 w 169068"/>
                <a:gd name="connsiteY1" fmla="*/ 0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068" h="80962">
                  <a:moveTo>
                    <a:pt x="0" y="80962"/>
                  </a:moveTo>
                  <a:lnTo>
                    <a:pt x="169068" y="0"/>
                  </a:lnTo>
                </a:path>
              </a:pathLst>
            </a:custGeom>
            <a:noFill/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9" name="二等辺三角形 578">
              <a:extLst>
                <a:ext uri="{FF2B5EF4-FFF2-40B4-BE49-F238E27FC236}">
                  <a16:creationId xmlns:a16="http://schemas.microsoft.com/office/drawing/2014/main" id="{34D0CAAB-B623-4F6A-AD12-29FBD12EA771}"/>
                </a:ext>
              </a:extLst>
            </p:cNvPr>
            <p:cNvSpPr/>
            <p:nvPr/>
          </p:nvSpPr>
          <p:spPr>
            <a:xfrm rot="21380718">
              <a:off x="-3599545" y="2115816"/>
              <a:ext cx="41643" cy="611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0" name="二等辺三角形 579">
              <a:extLst>
                <a:ext uri="{FF2B5EF4-FFF2-40B4-BE49-F238E27FC236}">
                  <a16:creationId xmlns:a16="http://schemas.microsoft.com/office/drawing/2014/main" id="{08390A4F-B3A9-4146-85A6-09356C977824}"/>
                </a:ext>
              </a:extLst>
            </p:cNvPr>
            <p:cNvSpPr/>
            <p:nvPr/>
          </p:nvSpPr>
          <p:spPr>
            <a:xfrm rot="21376652">
              <a:off x="-3455222" y="2109559"/>
              <a:ext cx="41643" cy="611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1" name="グループ化 580">
            <a:extLst>
              <a:ext uri="{FF2B5EF4-FFF2-40B4-BE49-F238E27FC236}">
                <a16:creationId xmlns:a16="http://schemas.microsoft.com/office/drawing/2014/main" id="{546E4DA2-B1B7-429B-AA74-5B349A6E69EF}"/>
              </a:ext>
            </a:extLst>
          </p:cNvPr>
          <p:cNvGrpSpPr/>
          <p:nvPr/>
        </p:nvGrpSpPr>
        <p:grpSpPr>
          <a:xfrm rot="15822251">
            <a:off x="3078412" y="2855015"/>
            <a:ext cx="185966" cy="91259"/>
            <a:chOff x="-3599545" y="2109559"/>
            <a:chExt cx="185966" cy="91259"/>
          </a:xfrm>
        </p:grpSpPr>
        <p:sp>
          <p:nvSpPr>
            <p:cNvPr id="582" name="フリーフォーム: 図形 581">
              <a:extLst>
                <a:ext uri="{FF2B5EF4-FFF2-40B4-BE49-F238E27FC236}">
                  <a16:creationId xmlns:a16="http://schemas.microsoft.com/office/drawing/2014/main" id="{BCF50C7B-37A3-4D4C-B625-3E8A09647F49}"/>
                </a:ext>
              </a:extLst>
            </p:cNvPr>
            <p:cNvSpPr/>
            <p:nvPr/>
          </p:nvSpPr>
          <p:spPr>
            <a:xfrm rot="1874451">
              <a:off x="-3565274" y="2119856"/>
              <a:ext cx="118498" cy="80962"/>
            </a:xfrm>
            <a:custGeom>
              <a:avLst/>
              <a:gdLst>
                <a:gd name="connsiteX0" fmla="*/ 0 w 169068"/>
                <a:gd name="connsiteY0" fmla="*/ 80962 h 80962"/>
                <a:gd name="connsiteX1" fmla="*/ 169068 w 169068"/>
                <a:gd name="connsiteY1" fmla="*/ 0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068" h="80962">
                  <a:moveTo>
                    <a:pt x="0" y="80962"/>
                  </a:moveTo>
                  <a:lnTo>
                    <a:pt x="169068" y="0"/>
                  </a:lnTo>
                </a:path>
              </a:pathLst>
            </a:custGeom>
            <a:noFill/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3" name="二等辺三角形 582">
              <a:extLst>
                <a:ext uri="{FF2B5EF4-FFF2-40B4-BE49-F238E27FC236}">
                  <a16:creationId xmlns:a16="http://schemas.microsoft.com/office/drawing/2014/main" id="{CD8D276A-8122-4FD9-A328-3EE2DF3D285A}"/>
                </a:ext>
              </a:extLst>
            </p:cNvPr>
            <p:cNvSpPr/>
            <p:nvPr/>
          </p:nvSpPr>
          <p:spPr>
            <a:xfrm rot="21380718">
              <a:off x="-3599545" y="2115816"/>
              <a:ext cx="41643" cy="611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4" name="二等辺三角形 583">
              <a:extLst>
                <a:ext uri="{FF2B5EF4-FFF2-40B4-BE49-F238E27FC236}">
                  <a16:creationId xmlns:a16="http://schemas.microsoft.com/office/drawing/2014/main" id="{E7ADE539-60B8-4481-9835-D8C570A2FB11}"/>
                </a:ext>
              </a:extLst>
            </p:cNvPr>
            <p:cNvSpPr/>
            <p:nvPr/>
          </p:nvSpPr>
          <p:spPr>
            <a:xfrm rot="21376652">
              <a:off x="-3455222" y="2109559"/>
              <a:ext cx="41643" cy="611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5" name="グループ化 584">
            <a:extLst>
              <a:ext uri="{FF2B5EF4-FFF2-40B4-BE49-F238E27FC236}">
                <a16:creationId xmlns:a16="http://schemas.microsoft.com/office/drawing/2014/main" id="{DFBB4016-E075-4326-99F7-1D839E41F28A}"/>
              </a:ext>
            </a:extLst>
          </p:cNvPr>
          <p:cNvGrpSpPr/>
          <p:nvPr/>
        </p:nvGrpSpPr>
        <p:grpSpPr>
          <a:xfrm rot="15822251">
            <a:off x="3105142" y="2998531"/>
            <a:ext cx="185966" cy="91259"/>
            <a:chOff x="-3599545" y="2109559"/>
            <a:chExt cx="185966" cy="91259"/>
          </a:xfrm>
        </p:grpSpPr>
        <p:sp>
          <p:nvSpPr>
            <p:cNvPr id="586" name="フリーフォーム: 図形 585">
              <a:extLst>
                <a:ext uri="{FF2B5EF4-FFF2-40B4-BE49-F238E27FC236}">
                  <a16:creationId xmlns:a16="http://schemas.microsoft.com/office/drawing/2014/main" id="{125DF6A0-8CF5-4B3D-B890-8220DC2330E2}"/>
                </a:ext>
              </a:extLst>
            </p:cNvPr>
            <p:cNvSpPr/>
            <p:nvPr/>
          </p:nvSpPr>
          <p:spPr>
            <a:xfrm rot="1874451">
              <a:off x="-3565274" y="2119856"/>
              <a:ext cx="118498" cy="80962"/>
            </a:xfrm>
            <a:custGeom>
              <a:avLst/>
              <a:gdLst>
                <a:gd name="connsiteX0" fmla="*/ 0 w 169068"/>
                <a:gd name="connsiteY0" fmla="*/ 80962 h 80962"/>
                <a:gd name="connsiteX1" fmla="*/ 169068 w 169068"/>
                <a:gd name="connsiteY1" fmla="*/ 0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068" h="80962">
                  <a:moveTo>
                    <a:pt x="0" y="80962"/>
                  </a:moveTo>
                  <a:lnTo>
                    <a:pt x="169068" y="0"/>
                  </a:lnTo>
                </a:path>
              </a:pathLst>
            </a:custGeom>
            <a:noFill/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7" name="二等辺三角形 586">
              <a:extLst>
                <a:ext uri="{FF2B5EF4-FFF2-40B4-BE49-F238E27FC236}">
                  <a16:creationId xmlns:a16="http://schemas.microsoft.com/office/drawing/2014/main" id="{FC2EFC1C-4FD9-4BEE-923A-E1B6CB82F5CA}"/>
                </a:ext>
              </a:extLst>
            </p:cNvPr>
            <p:cNvSpPr/>
            <p:nvPr/>
          </p:nvSpPr>
          <p:spPr>
            <a:xfrm rot="21380718">
              <a:off x="-3599545" y="2115816"/>
              <a:ext cx="41643" cy="611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8" name="二等辺三角形 587">
              <a:extLst>
                <a:ext uri="{FF2B5EF4-FFF2-40B4-BE49-F238E27FC236}">
                  <a16:creationId xmlns:a16="http://schemas.microsoft.com/office/drawing/2014/main" id="{A96F05CB-3D90-4FBF-AF0C-E00BFA27FAF2}"/>
                </a:ext>
              </a:extLst>
            </p:cNvPr>
            <p:cNvSpPr/>
            <p:nvPr/>
          </p:nvSpPr>
          <p:spPr>
            <a:xfrm rot="21376652">
              <a:off x="-3455222" y="2109559"/>
              <a:ext cx="41643" cy="611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4" name="フリーフォーム: 図形 143">
            <a:extLst>
              <a:ext uri="{FF2B5EF4-FFF2-40B4-BE49-F238E27FC236}">
                <a16:creationId xmlns:a16="http://schemas.microsoft.com/office/drawing/2014/main" id="{CBF35DAE-C0C0-4766-BA9D-9CA52472BD98}"/>
              </a:ext>
            </a:extLst>
          </p:cNvPr>
          <p:cNvSpPr/>
          <p:nvPr/>
        </p:nvSpPr>
        <p:spPr>
          <a:xfrm>
            <a:off x="2470348" y="2679200"/>
            <a:ext cx="263440" cy="168537"/>
          </a:xfrm>
          <a:custGeom>
            <a:avLst/>
            <a:gdLst>
              <a:gd name="connsiteX0" fmla="*/ 202407 w 202407"/>
              <a:gd name="connsiteY0" fmla="*/ 171450 h 171450"/>
              <a:gd name="connsiteX1" fmla="*/ 0 w 202407"/>
              <a:gd name="connsiteY1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2407" h="171450">
                <a:moveTo>
                  <a:pt x="202407" y="17145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89" name="グループ化 588">
            <a:extLst>
              <a:ext uri="{FF2B5EF4-FFF2-40B4-BE49-F238E27FC236}">
                <a16:creationId xmlns:a16="http://schemas.microsoft.com/office/drawing/2014/main" id="{57BBBCBE-C338-4F0D-BC43-0CE3ACBF3375}"/>
              </a:ext>
            </a:extLst>
          </p:cNvPr>
          <p:cNvGrpSpPr/>
          <p:nvPr/>
        </p:nvGrpSpPr>
        <p:grpSpPr>
          <a:xfrm rot="7778937" flipH="1">
            <a:off x="3210095" y="3138275"/>
            <a:ext cx="45719" cy="70887"/>
            <a:chOff x="4414438" y="3678664"/>
            <a:chExt cx="6350" cy="235815"/>
          </a:xfrm>
        </p:grpSpPr>
        <p:sp>
          <p:nvSpPr>
            <p:cNvPr id="590" name="フリーフォーム: 図形 589">
              <a:extLst>
                <a:ext uri="{FF2B5EF4-FFF2-40B4-BE49-F238E27FC236}">
                  <a16:creationId xmlns:a16="http://schemas.microsoft.com/office/drawing/2014/main" id="{9168E246-77A5-4055-86F7-2B385F17F509}"/>
                </a:ext>
              </a:extLst>
            </p:cNvPr>
            <p:cNvSpPr/>
            <p:nvPr/>
          </p:nvSpPr>
          <p:spPr>
            <a:xfrm>
              <a:off x="4414438" y="3679529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1" name="フリーフォーム: 図形 590">
              <a:extLst>
                <a:ext uri="{FF2B5EF4-FFF2-40B4-BE49-F238E27FC236}">
                  <a16:creationId xmlns:a16="http://schemas.microsoft.com/office/drawing/2014/main" id="{29F34242-340A-4776-A9AB-75A07F4808AB}"/>
                </a:ext>
              </a:extLst>
            </p:cNvPr>
            <p:cNvSpPr/>
            <p:nvPr/>
          </p:nvSpPr>
          <p:spPr>
            <a:xfrm>
              <a:off x="4414438" y="3678664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92" name="グループ化 591">
            <a:extLst>
              <a:ext uri="{FF2B5EF4-FFF2-40B4-BE49-F238E27FC236}">
                <a16:creationId xmlns:a16="http://schemas.microsoft.com/office/drawing/2014/main" id="{5E586C81-5173-4E51-883D-D1B1754A6DE9}"/>
              </a:ext>
            </a:extLst>
          </p:cNvPr>
          <p:cNvGrpSpPr/>
          <p:nvPr/>
        </p:nvGrpSpPr>
        <p:grpSpPr>
          <a:xfrm rot="7778937" flipH="1">
            <a:off x="3237393" y="3221922"/>
            <a:ext cx="45719" cy="70887"/>
            <a:chOff x="4414438" y="3678664"/>
            <a:chExt cx="6350" cy="235815"/>
          </a:xfrm>
        </p:grpSpPr>
        <p:sp>
          <p:nvSpPr>
            <p:cNvPr id="593" name="フリーフォーム: 図形 592">
              <a:extLst>
                <a:ext uri="{FF2B5EF4-FFF2-40B4-BE49-F238E27FC236}">
                  <a16:creationId xmlns:a16="http://schemas.microsoft.com/office/drawing/2014/main" id="{35FFB944-621F-4C2E-A86B-C9CE0CA9C1DE}"/>
                </a:ext>
              </a:extLst>
            </p:cNvPr>
            <p:cNvSpPr/>
            <p:nvPr/>
          </p:nvSpPr>
          <p:spPr>
            <a:xfrm>
              <a:off x="4414438" y="3679529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4" name="フリーフォーム: 図形 593">
              <a:extLst>
                <a:ext uri="{FF2B5EF4-FFF2-40B4-BE49-F238E27FC236}">
                  <a16:creationId xmlns:a16="http://schemas.microsoft.com/office/drawing/2014/main" id="{FC6C6AFD-922D-4FEC-9792-57CE98C475EC}"/>
                </a:ext>
              </a:extLst>
            </p:cNvPr>
            <p:cNvSpPr/>
            <p:nvPr/>
          </p:nvSpPr>
          <p:spPr>
            <a:xfrm>
              <a:off x="4414438" y="3678664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01" name="グループ化 600">
            <a:extLst>
              <a:ext uri="{FF2B5EF4-FFF2-40B4-BE49-F238E27FC236}">
                <a16:creationId xmlns:a16="http://schemas.microsoft.com/office/drawing/2014/main" id="{AA9E3591-C36C-48DE-AEB1-57AD1668FC45}"/>
              </a:ext>
            </a:extLst>
          </p:cNvPr>
          <p:cNvGrpSpPr/>
          <p:nvPr/>
        </p:nvGrpSpPr>
        <p:grpSpPr>
          <a:xfrm rot="6674566" flipH="1">
            <a:off x="3277014" y="3296237"/>
            <a:ext cx="45719" cy="70887"/>
            <a:chOff x="4414438" y="3678664"/>
            <a:chExt cx="6350" cy="235815"/>
          </a:xfrm>
        </p:grpSpPr>
        <p:sp>
          <p:nvSpPr>
            <p:cNvPr id="602" name="フリーフォーム: 図形 601">
              <a:extLst>
                <a:ext uri="{FF2B5EF4-FFF2-40B4-BE49-F238E27FC236}">
                  <a16:creationId xmlns:a16="http://schemas.microsoft.com/office/drawing/2014/main" id="{330106EB-AB89-44CE-BFB8-E2AF189672DD}"/>
                </a:ext>
              </a:extLst>
            </p:cNvPr>
            <p:cNvSpPr/>
            <p:nvPr/>
          </p:nvSpPr>
          <p:spPr>
            <a:xfrm>
              <a:off x="4414438" y="3679529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3" name="フリーフォーム: 図形 602">
              <a:extLst>
                <a:ext uri="{FF2B5EF4-FFF2-40B4-BE49-F238E27FC236}">
                  <a16:creationId xmlns:a16="http://schemas.microsoft.com/office/drawing/2014/main" id="{4B3B287B-99B1-44D4-8506-2EFBF0B9A81B}"/>
                </a:ext>
              </a:extLst>
            </p:cNvPr>
            <p:cNvSpPr/>
            <p:nvPr/>
          </p:nvSpPr>
          <p:spPr>
            <a:xfrm>
              <a:off x="4414438" y="3678664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04" name="グループ化 603">
            <a:extLst>
              <a:ext uri="{FF2B5EF4-FFF2-40B4-BE49-F238E27FC236}">
                <a16:creationId xmlns:a16="http://schemas.microsoft.com/office/drawing/2014/main" id="{B68D30E1-CFA1-4D89-BBE3-6C9703F92270}"/>
              </a:ext>
            </a:extLst>
          </p:cNvPr>
          <p:cNvGrpSpPr/>
          <p:nvPr/>
        </p:nvGrpSpPr>
        <p:grpSpPr>
          <a:xfrm rot="1952796">
            <a:off x="3309116" y="3356045"/>
            <a:ext cx="185966" cy="91259"/>
            <a:chOff x="-3599545" y="2109559"/>
            <a:chExt cx="185966" cy="91259"/>
          </a:xfrm>
        </p:grpSpPr>
        <p:sp>
          <p:nvSpPr>
            <p:cNvPr id="605" name="フリーフォーム: 図形 604">
              <a:extLst>
                <a:ext uri="{FF2B5EF4-FFF2-40B4-BE49-F238E27FC236}">
                  <a16:creationId xmlns:a16="http://schemas.microsoft.com/office/drawing/2014/main" id="{23D9A3AD-D977-4AAB-AEC4-DD1DAB76AC4D}"/>
                </a:ext>
              </a:extLst>
            </p:cNvPr>
            <p:cNvSpPr/>
            <p:nvPr/>
          </p:nvSpPr>
          <p:spPr>
            <a:xfrm rot="1874451">
              <a:off x="-3565274" y="2119856"/>
              <a:ext cx="118498" cy="80962"/>
            </a:xfrm>
            <a:custGeom>
              <a:avLst/>
              <a:gdLst>
                <a:gd name="connsiteX0" fmla="*/ 0 w 169068"/>
                <a:gd name="connsiteY0" fmla="*/ 80962 h 80962"/>
                <a:gd name="connsiteX1" fmla="*/ 169068 w 169068"/>
                <a:gd name="connsiteY1" fmla="*/ 0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068" h="80962">
                  <a:moveTo>
                    <a:pt x="0" y="80962"/>
                  </a:moveTo>
                  <a:lnTo>
                    <a:pt x="169068" y="0"/>
                  </a:lnTo>
                </a:path>
              </a:pathLst>
            </a:custGeom>
            <a:noFill/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6" name="二等辺三角形 605">
              <a:extLst>
                <a:ext uri="{FF2B5EF4-FFF2-40B4-BE49-F238E27FC236}">
                  <a16:creationId xmlns:a16="http://schemas.microsoft.com/office/drawing/2014/main" id="{0A461E4D-5EBB-4177-BBB1-7E9798A2F272}"/>
                </a:ext>
              </a:extLst>
            </p:cNvPr>
            <p:cNvSpPr/>
            <p:nvPr/>
          </p:nvSpPr>
          <p:spPr>
            <a:xfrm rot="21380718">
              <a:off x="-3599545" y="2115816"/>
              <a:ext cx="41643" cy="611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7" name="二等辺三角形 606">
              <a:extLst>
                <a:ext uri="{FF2B5EF4-FFF2-40B4-BE49-F238E27FC236}">
                  <a16:creationId xmlns:a16="http://schemas.microsoft.com/office/drawing/2014/main" id="{DA5E0628-7BF1-4FDA-80D4-B0B7662D6091}"/>
                </a:ext>
              </a:extLst>
            </p:cNvPr>
            <p:cNvSpPr/>
            <p:nvPr/>
          </p:nvSpPr>
          <p:spPr>
            <a:xfrm rot="21376652">
              <a:off x="-3455222" y="2109559"/>
              <a:ext cx="41643" cy="611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08" name="グループ化 607">
            <a:extLst>
              <a:ext uri="{FF2B5EF4-FFF2-40B4-BE49-F238E27FC236}">
                <a16:creationId xmlns:a16="http://schemas.microsoft.com/office/drawing/2014/main" id="{4507C438-2F79-43E4-863E-6A94A97BE8E4}"/>
              </a:ext>
            </a:extLst>
          </p:cNvPr>
          <p:cNvGrpSpPr/>
          <p:nvPr/>
        </p:nvGrpSpPr>
        <p:grpSpPr>
          <a:xfrm rot="3615936" flipH="1">
            <a:off x="3503798" y="3422923"/>
            <a:ext cx="45719" cy="70887"/>
            <a:chOff x="4414438" y="3678664"/>
            <a:chExt cx="6350" cy="235815"/>
          </a:xfrm>
        </p:grpSpPr>
        <p:sp>
          <p:nvSpPr>
            <p:cNvPr id="609" name="フリーフォーム: 図形 608">
              <a:extLst>
                <a:ext uri="{FF2B5EF4-FFF2-40B4-BE49-F238E27FC236}">
                  <a16:creationId xmlns:a16="http://schemas.microsoft.com/office/drawing/2014/main" id="{7C40C763-FFED-4A4B-A439-468F48B15E69}"/>
                </a:ext>
              </a:extLst>
            </p:cNvPr>
            <p:cNvSpPr/>
            <p:nvPr/>
          </p:nvSpPr>
          <p:spPr>
            <a:xfrm>
              <a:off x="4414438" y="3679529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0" name="フリーフォーム: 図形 609">
              <a:extLst>
                <a:ext uri="{FF2B5EF4-FFF2-40B4-BE49-F238E27FC236}">
                  <a16:creationId xmlns:a16="http://schemas.microsoft.com/office/drawing/2014/main" id="{46A78D78-EE20-469C-B3F2-0E0C8FE6DE5A}"/>
                </a:ext>
              </a:extLst>
            </p:cNvPr>
            <p:cNvSpPr/>
            <p:nvPr/>
          </p:nvSpPr>
          <p:spPr>
            <a:xfrm>
              <a:off x="4414438" y="3678664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17" name="グループ化 616">
            <a:extLst>
              <a:ext uri="{FF2B5EF4-FFF2-40B4-BE49-F238E27FC236}">
                <a16:creationId xmlns:a16="http://schemas.microsoft.com/office/drawing/2014/main" id="{2147F11F-87A0-4249-BCD0-F7E509A3E770}"/>
              </a:ext>
            </a:extLst>
          </p:cNvPr>
          <p:cNvGrpSpPr/>
          <p:nvPr/>
        </p:nvGrpSpPr>
        <p:grpSpPr>
          <a:xfrm rot="14433391" flipH="1">
            <a:off x="3585029" y="3427978"/>
            <a:ext cx="45719" cy="70887"/>
            <a:chOff x="4414438" y="3678664"/>
            <a:chExt cx="6350" cy="235815"/>
          </a:xfrm>
        </p:grpSpPr>
        <p:sp>
          <p:nvSpPr>
            <p:cNvPr id="618" name="フリーフォーム: 図形 617">
              <a:extLst>
                <a:ext uri="{FF2B5EF4-FFF2-40B4-BE49-F238E27FC236}">
                  <a16:creationId xmlns:a16="http://schemas.microsoft.com/office/drawing/2014/main" id="{AEFEFB79-C8AD-4FEF-8A30-F8CF4B3798B0}"/>
                </a:ext>
              </a:extLst>
            </p:cNvPr>
            <p:cNvSpPr/>
            <p:nvPr/>
          </p:nvSpPr>
          <p:spPr>
            <a:xfrm>
              <a:off x="4414438" y="3679529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9" name="フリーフォーム: 図形 618">
              <a:extLst>
                <a:ext uri="{FF2B5EF4-FFF2-40B4-BE49-F238E27FC236}">
                  <a16:creationId xmlns:a16="http://schemas.microsoft.com/office/drawing/2014/main" id="{675FCB86-A59D-4978-90C3-5A4DDD1F9D72}"/>
                </a:ext>
              </a:extLst>
            </p:cNvPr>
            <p:cNvSpPr/>
            <p:nvPr/>
          </p:nvSpPr>
          <p:spPr>
            <a:xfrm>
              <a:off x="4414438" y="3678664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29" name="グループ化 628">
            <a:extLst>
              <a:ext uri="{FF2B5EF4-FFF2-40B4-BE49-F238E27FC236}">
                <a16:creationId xmlns:a16="http://schemas.microsoft.com/office/drawing/2014/main" id="{F91511A2-30FF-446B-B449-C6F74A02148E}"/>
              </a:ext>
            </a:extLst>
          </p:cNvPr>
          <p:cNvGrpSpPr/>
          <p:nvPr/>
        </p:nvGrpSpPr>
        <p:grpSpPr>
          <a:xfrm rot="16956747">
            <a:off x="3414887" y="4021568"/>
            <a:ext cx="185966" cy="91260"/>
            <a:chOff x="-3599545" y="2109559"/>
            <a:chExt cx="185966" cy="91260"/>
          </a:xfrm>
        </p:grpSpPr>
        <p:sp>
          <p:nvSpPr>
            <p:cNvPr id="634" name="フリーフォーム: 図形 633">
              <a:extLst>
                <a:ext uri="{FF2B5EF4-FFF2-40B4-BE49-F238E27FC236}">
                  <a16:creationId xmlns:a16="http://schemas.microsoft.com/office/drawing/2014/main" id="{3B59FBED-983C-4105-97C8-20EF97167DCA}"/>
                </a:ext>
              </a:extLst>
            </p:cNvPr>
            <p:cNvSpPr/>
            <p:nvPr/>
          </p:nvSpPr>
          <p:spPr>
            <a:xfrm rot="1874451">
              <a:off x="-3565274" y="2119857"/>
              <a:ext cx="118498" cy="80962"/>
            </a:xfrm>
            <a:custGeom>
              <a:avLst/>
              <a:gdLst>
                <a:gd name="connsiteX0" fmla="*/ 0 w 169068"/>
                <a:gd name="connsiteY0" fmla="*/ 80962 h 80962"/>
                <a:gd name="connsiteX1" fmla="*/ 169068 w 169068"/>
                <a:gd name="connsiteY1" fmla="*/ 0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068" h="80962">
                  <a:moveTo>
                    <a:pt x="0" y="80962"/>
                  </a:moveTo>
                  <a:lnTo>
                    <a:pt x="169068" y="0"/>
                  </a:lnTo>
                </a:path>
              </a:pathLst>
            </a:custGeom>
            <a:noFill/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5" name="二等辺三角形 634">
              <a:extLst>
                <a:ext uri="{FF2B5EF4-FFF2-40B4-BE49-F238E27FC236}">
                  <a16:creationId xmlns:a16="http://schemas.microsoft.com/office/drawing/2014/main" id="{52823231-1D8C-4C26-A17F-E7F61B79F654}"/>
                </a:ext>
              </a:extLst>
            </p:cNvPr>
            <p:cNvSpPr/>
            <p:nvPr/>
          </p:nvSpPr>
          <p:spPr>
            <a:xfrm rot="21380718">
              <a:off x="-3599545" y="2115816"/>
              <a:ext cx="41643" cy="611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6" name="二等辺三角形 635">
              <a:extLst>
                <a:ext uri="{FF2B5EF4-FFF2-40B4-BE49-F238E27FC236}">
                  <a16:creationId xmlns:a16="http://schemas.microsoft.com/office/drawing/2014/main" id="{8D601C12-8E1C-46F7-A654-BD2D9A11F173}"/>
                </a:ext>
              </a:extLst>
            </p:cNvPr>
            <p:cNvSpPr/>
            <p:nvPr/>
          </p:nvSpPr>
          <p:spPr>
            <a:xfrm rot="21376652">
              <a:off x="-3455222" y="2109559"/>
              <a:ext cx="41643" cy="611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30" name="グループ化 629">
            <a:extLst>
              <a:ext uri="{FF2B5EF4-FFF2-40B4-BE49-F238E27FC236}">
                <a16:creationId xmlns:a16="http://schemas.microsoft.com/office/drawing/2014/main" id="{4601C24E-3225-441A-96DA-F04965ED63A2}"/>
              </a:ext>
            </a:extLst>
          </p:cNvPr>
          <p:cNvGrpSpPr/>
          <p:nvPr/>
        </p:nvGrpSpPr>
        <p:grpSpPr>
          <a:xfrm rot="16956747">
            <a:off x="3475896" y="3759981"/>
            <a:ext cx="185966" cy="91259"/>
            <a:chOff x="-3599545" y="2109559"/>
            <a:chExt cx="185966" cy="91259"/>
          </a:xfrm>
        </p:grpSpPr>
        <p:sp>
          <p:nvSpPr>
            <p:cNvPr id="631" name="フリーフォーム: 図形 630">
              <a:extLst>
                <a:ext uri="{FF2B5EF4-FFF2-40B4-BE49-F238E27FC236}">
                  <a16:creationId xmlns:a16="http://schemas.microsoft.com/office/drawing/2014/main" id="{A5E475A7-D67A-4266-BE17-B107F469A138}"/>
                </a:ext>
              </a:extLst>
            </p:cNvPr>
            <p:cNvSpPr/>
            <p:nvPr/>
          </p:nvSpPr>
          <p:spPr>
            <a:xfrm rot="1874451">
              <a:off x="-3565274" y="2119856"/>
              <a:ext cx="118498" cy="80962"/>
            </a:xfrm>
            <a:custGeom>
              <a:avLst/>
              <a:gdLst>
                <a:gd name="connsiteX0" fmla="*/ 0 w 169068"/>
                <a:gd name="connsiteY0" fmla="*/ 80962 h 80962"/>
                <a:gd name="connsiteX1" fmla="*/ 169068 w 169068"/>
                <a:gd name="connsiteY1" fmla="*/ 0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068" h="80962">
                  <a:moveTo>
                    <a:pt x="0" y="80962"/>
                  </a:moveTo>
                  <a:lnTo>
                    <a:pt x="169068" y="0"/>
                  </a:lnTo>
                </a:path>
              </a:pathLst>
            </a:custGeom>
            <a:noFill/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2" name="二等辺三角形 631">
              <a:extLst>
                <a:ext uri="{FF2B5EF4-FFF2-40B4-BE49-F238E27FC236}">
                  <a16:creationId xmlns:a16="http://schemas.microsoft.com/office/drawing/2014/main" id="{0F1C8C8A-C7B4-415D-9E05-10F8B30DA3E4}"/>
                </a:ext>
              </a:extLst>
            </p:cNvPr>
            <p:cNvSpPr/>
            <p:nvPr/>
          </p:nvSpPr>
          <p:spPr>
            <a:xfrm rot="21380718">
              <a:off x="-3599545" y="2115816"/>
              <a:ext cx="41643" cy="611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3" name="二等辺三角形 632">
              <a:extLst>
                <a:ext uri="{FF2B5EF4-FFF2-40B4-BE49-F238E27FC236}">
                  <a16:creationId xmlns:a16="http://schemas.microsoft.com/office/drawing/2014/main" id="{C8209DE9-DC31-4634-8EE0-B1C76BFD06C1}"/>
                </a:ext>
              </a:extLst>
            </p:cNvPr>
            <p:cNvSpPr/>
            <p:nvPr/>
          </p:nvSpPr>
          <p:spPr>
            <a:xfrm rot="21376652">
              <a:off x="-3455222" y="2109559"/>
              <a:ext cx="41643" cy="611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45" name="グループ化 644">
            <a:extLst>
              <a:ext uri="{FF2B5EF4-FFF2-40B4-BE49-F238E27FC236}">
                <a16:creationId xmlns:a16="http://schemas.microsoft.com/office/drawing/2014/main" id="{2F06C18D-735E-42BD-82AD-E1F3FDB1D91F}"/>
              </a:ext>
            </a:extLst>
          </p:cNvPr>
          <p:cNvGrpSpPr/>
          <p:nvPr/>
        </p:nvGrpSpPr>
        <p:grpSpPr>
          <a:xfrm rot="16956747">
            <a:off x="3522686" y="3505260"/>
            <a:ext cx="185966" cy="91259"/>
            <a:chOff x="-3599545" y="2109559"/>
            <a:chExt cx="185966" cy="91259"/>
          </a:xfrm>
        </p:grpSpPr>
        <p:sp>
          <p:nvSpPr>
            <p:cNvPr id="646" name="フリーフォーム: 図形 645">
              <a:extLst>
                <a:ext uri="{FF2B5EF4-FFF2-40B4-BE49-F238E27FC236}">
                  <a16:creationId xmlns:a16="http://schemas.microsoft.com/office/drawing/2014/main" id="{87672473-6A98-4A9A-8AA2-0723001B3AF7}"/>
                </a:ext>
              </a:extLst>
            </p:cNvPr>
            <p:cNvSpPr/>
            <p:nvPr/>
          </p:nvSpPr>
          <p:spPr>
            <a:xfrm rot="1874451">
              <a:off x="-3565274" y="2119856"/>
              <a:ext cx="118498" cy="80962"/>
            </a:xfrm>
            <a:custGeom>
              <a:avLst/>
              <a:gdLst>
                <a:gd name="connsiteX0" fmla="*/ 0 w 169068"/>
                <a:gd name="connsiteY0" fmla="*/ 80962 h 80962"/>
                <a:gd name="connsiteX1" fmla="*/ 169068 w 169068"/>
                <a:gd name="connsiteY1" fmla="*/ 0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068" h="80962">
                  <a:moveTo>
                    <a:pt x="0" y="80962"/>
                  </a:moveTo>
                  <a:lnTo>
                    <a:pt x="169068" y="0"/>
                  </a:lnTo>
                </a:path>
              </a:pathLst>
            </a:custGeom>
            <a:noFill/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7" name="二等辺三角形 646">
              <a:extLst>
                <a:ext uri="{FF2B5EF4-FFF2-40B4-BE49-F238E27FC236}">
                  <a16:creationId xmlns:a16="http://schemas.microsoft.com/office/drawing/2014/main" id="{BEAC4BC7-7175-471B-A22A-ABDA36B34D44}"/>
                </a:ext>
              </a:extLst>
            </p:cNvPr>
            <p:cNvSpPr/>
            <p:nvPr/>
          </p:nvSpPr>
          <p:spPr>
            <a:xfrm rot="21380718">
              <a:off x="-3599545" y="2115816"/>
              <a:ext cx="41643" cy="611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8" name="二等辺三角形 647">
              <a:extLst>
                <a:ext uri="{FF2B5EF4-FFF2-40B4-BE49-F238E27FC236}">
                  <a16:creationId xmlns:a16="http://schemas.microsoft.com/office/drawing/2014/main" id="{EBDFABC5-555B-41A9-9737-800C1E108DB6}"/>
                </a:ext>
              </a:extLst>
            </p:cNvPr>
            <p:cNvSpPr/>
            <p:nvPr/>
          </p:nvSpPr>
          <p:spPr>
            <a:xfrm rot="21376652">
              <a:off x="-3455222" y="2109559"/>
              <a:ext cx="41643" cy="611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49" name="グループ化 648">
            <a:extLst>
              <a:ext uri="{FF2B5EF4-FFF2-40B4-BE49-F238E27FC236}">
                <a16:creationId xmlns:a16="http://schemas.microsoft.com/office/drawing/2014/main" id="{92AE4988-8A31-4311-B7A8-B0FA7171CCF8}"/>
              </a:ext>
            </a:extLst>
          </p:cNvPr>
          <p:cNvGrpSpPr/>
          <p:nvPr/>
        </p:nvGrpSpPr>
        <p:grpSpPr>
          <a:xfrm rot="14433391" flipH="1">
            <a:off x="3665840" y="3435125"/>
            <a:ext cx="45719" cy="70887"/>
            <a:chOff x="4414438" y="3678664"/>
            <a:chExt cx="6350" cy="235815"/>
          </a:xfrm>
        </p:grpSpPr>
        <p:sp>
          <p:nvSpPr>
            <p:cNvPr id="650" name="フリーフォーム: 図形 649">
              <a:extLst>
                <a:ext uri="{FF2B5EF4-FFF2-40B4-BE49-F238E27FC236}">
                  <a16:creationId xmlns:a16="http://schemas.microsoft.com/office/drawing/2014/main" id="{F91F0633-B7DC-47A8-B4BD-783F7D47F838}"/>
                </a:ext>
              </a:extLst>
            </p:cNvPr>
            <p:cNvSpPr/>
            <p:nvPr/>
          </p:nvSpPr>
          <p:spPr>
            <a:xfrm>
              <a:off x="4414438" y="3679529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1" name="フリーフォーム: 図形 650">
              <a:extLst>
                <a:ext uri="{FF2B5EF4-FFF2-40B4-BE49-F238E27FC236}">
                  <a16:creationId xmlns:a16="http://schemas.microsoft.com/office/drawing/2014/main" id="{05879EBB-244A-4A7A-B496-8E87CB6A7214}"/>
                </a:ext>
              </a:extLst>
            </p:cNvPr>
            <p:cNvSpPr/>
            <p:nvPr/>
          </p:nvSpPr>
          <p:spPr>
            <a:xfrm>
              <a:off x="4414438" y="3678664"/>
              <a:ext cx="6350" cy="234950"/>
            </a:xfrm>
            <a:custGeom>
              <a:avLst/>
              <a:gdLst>
                <a:gd name="connsiteX0" fmla="*/ 6350 w 6350"/>
                <a:gd name="connsiteY0" fmla="*/ 234950 h 234950"/>
                <a:gd name="connsiteX1" fmla="*/ 0 w 6350"/>
                <a:gd name="connsiteY1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34950">
                  <a:moveTo>
                    <a:pt x="6350" y="2349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8" name="グループ化 147">
            <a:extLst>
              <a:ext uri="{FF2B5EF4-FFF2-40B4-BE49-F238E27FC236}">
                <a16:creationId xmlns:a16="http://schemas.microsoft.com/office/drawing/2014/main" id="{27455336-79EF-466C-B520-D36034F6372A}"/>
              </a:ext>
            </a:extLst>
          </p:cNvPr>
          <p:cNvGrpSpPr/>
          <p:nvPr/>
        </p:nvGrpSpPr>
        <p:grpSpPr>
          <a:xfrm>
            <a:off x="2408911" y="2907223"/>
            <a:ext cx="552193" cy="307777"/>
            <a:chOff x="-3889607" y="2338341"/>
            <a:chExt cx="552193" cy="307777"/>
          </a:xfrm>
        </p:grpSpPr>
        <p:cxnSp>
          <p:nvCxnSpPr>
            <p:cNvPr id="670" name="直線コネクタ 669">
              <a:extLst>
                <a:ext uri="{FF2B5EF4-FFF2-40B4-BE49-F238E27FC236}">
                  <a16:creationId xmlns:a16="http://schemas.microsoft.com/office/drawing/2014/main" id="{7B4F496B-1CE6-41F3-9E6E-8EB3A8959E9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-3765404" y="2353590"/>
              <a:ext cx="427990" cy="124732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3" name="グループ化 201">
              <a:extLst>
                <a:ext uri="{FF2B5EF4-FFF2-40B4-BE49-F238E27FC236}">
                  <a16:creationId xmlns:a16="http://schemas.microsoft.com/office/drawing/2014/main" id="{BCA125C5-899C-4087-BBE1-5F74EC6789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3889607" y="2338341"/>
              <a:ext cx="276038" cy="307777"/>
              <a:chOff x="-851575" y="3321106"/>
              <a:chExt cx="438316" cy="450864"/>
            </a:xfrm>
          </p:grpSpPr>
          <p:sp>
            <p:nvSpPr>
              <p:cNvPr id="664" name="円/楕円 296">
                <a:extLst>
                  <a:ext uri="{FF2B5EF4-FFF2-40B4-BE49-F238E27FC236}">
                    <a16:creationId xmlns:a16="http://schemas.microsoft.com/office/drawing/2014/main" id="{39F935F9-6643-43DC-BAAD-C3CD72C8EB16}"/>
                  </a:ext>
                </a:extLst>
              </p:cNvPr>
              <p:cNvSpPr/>
              <p:nvPr/>
            </p:nvSpPr>
            <p:spPr>
              <a:xfrm>
                <a:off x="-810955" y="3387776"/>
                <a:ext cx="333142" cy="3313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665" name="テキスト ボックス 259">
                <a:extLst>
                  <a:ext uri="{FF2B5EF4-FFF2-40B4-BE49-F238E27FC236}">
                    <a16:creationId xmlns:a16="http://schemas.microsoft.com/office/drawing/2014/main" id="{EF2286C5-B81E-4901-9265-0554B7EB23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851575" y="3321106"/>
                <a:ext cx="438316" cy="450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>
                    <a:latin typeface="Calibri" pitchFamily="34" charset="0"/>
                  </a:rPr>
                  <a:t>2</a:t>
                </a:r>
                <a:endParaRPr lang="ja-JP" altLang="en-US" sz="1400">
                  <a:latin typeface="Calibri" pitchFamily="34" charset="0"/>
                </a:endParaRPr>
              </a:p>
            </p:txBody>
          </p:sp>
        </p:grpSp>
      </p:grpSp>
      <p:cxnSp>
        <p:nvCxnSpPr>
          <p:cNvPr id="671" name="直線コネクタ 670">
            <a:extLst>
              <a:ext uri="{FF2B5EF4-FFF2-40B4-BE49-F238E27FC236}">
                <a16:creationId xmlns:a16="http://schemas.microsoft.com/office/drawing/2014/main" id="{771887FA-EBA4-4954-B840-57ACD195B2B5}"/>
              </a:ext>
            </a:extLst>
          </p:cNvPr>
          <p:cNvCxnSpPr>
            <a:cxnSpLocks/>
          </p:cNvCxnSpPr>
          <p:nvPr/>
        </p:nvCxnSpPr>
        <p:spPr bwMode="auto">
          <a:xfrm flipH="1">
            <a:off x="2661470" y="3040799"/>
            <a:ext cx="356348" cy="185426"/>
          </a:xfrm>
          <a:prstGeom prst="line">
            <a:avLst/>
          </a:prstGeom>
          <a:ln w="2222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6" name="グループ化 201">
            <a:extLst>
              <a:ext uri="{FF2B5EF4-FFF2-40B4-BE49-F238E27FC236}">
                <a16:creationId xmlns:a16="http://schemas.microsoft.com/office/drawing/2014/main" id="{FCA249D2-A8C3-4724-B4CD-53E8F6E4F814}"/>
              </a:ext>
            </a:extLst>
          </p:cNvPr>
          <p:cNvGrpSpPr>
            <a:grpSpLocks/>
          </p:cNvGrpSpPr>
          <p:nvPr/>
        </p:nvGrpSpPr>
        <p:grpSpPr bwMode="auto">
          <a:xfrm>
            <a:off x="2491676" y="3118209"/>
            <a:ext cx="276038" cy="307777"/>
            <a:chOff x="-1086053" y="3378095"/>
            <a:chExt cx="438316" cy="450864"/>
          </a:xfrm>
        </p:grpSpPr>
        <p:sp>
          <p:nvSpPr>
            <p:cNvPr id="667" name="円/楕円 296">
              <a:extLst>
                <a:ext uri="{FF2B5EF4-FFF2-40B4-BE49-F238E27FC236}">
                  <a16:creationId xmlns:a16="http://schemas.microsoft.com/office/drawing/2014/main" id="{7869C046-8FAB-4CFD-A889-D99CE1554384}"/>
                </a:ext>
              </a:extLst>
            </p:cNvPr>
            <p:cNvSpPr/>
            <p:nvPr/>
          </p:nvSpPr>
          <p:spPr>
            <a:xfrm>
              <a:off x="-1038617" y="3437881"/>
              <a:ext cx="333143" cy="3313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668" name="テキスト ボックス 259">
              <a:extLst>
                <a:ext uri="{FF2B5EF4-FFF2-40B4-BE49-F238E27FC236}">
                  <a16:creationId xmlns:a16="http://schemas.microsoft.com/office/drawing/2014/main" id="{3D29C26D-373A-4324-BF9C-0CBEF4806A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086053" y="3378095"/>
              <a:ext cx="438316" cy="450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</a:rPr>
                <a:t>2</a:t>
              </a:r>
              <a:endParaRPr lang="ja-JP" altLang="en-US" sz="1400">
                <a:latin typeface="Calibri" pitchFamily="34" charset="0"/>
              </a:endParaRPr>
            </a:p>
          </p:txBody>
        </p:sp>
      </p:grpSp>
      <p:sp>
        <p:nvSpPr>
          <p:cNvPr id="160" name="フリーフォーム: 図形 159">
            <a:extLst>
              <a:ext uri="{FF2B5EF4-FFF2-40B4-BE49-F238E27FC236}">
                <a16:creationId xmlns:a16="http://schemas.microsoft.com/office/drawing/2014/main" id="{71C0FA0B-95BD-4746-A5E1-AECB55F16A53}"/>
              </a:ext>
            </a:extLst>
          </p:cNvPr>
          <p:cNvSpPr/>
          <p:nvPr/>
        </p:nvSpPr>
        <p:spPr>
          <a:xfrm>
            <a:off x="1793193" y="2559607"/>
            <a:ext cx="117475" cy="25400"/>
          </a:xfrm>
          <a:custGeom>
            <a:avLst/>
            <a:gdLst>
              <a:gd name="connsiteX0" fmla="*/ 0 w 117475"/>
              <a:gd name="connsiteY0" fmla="*/ 0 h 25400"/>
              <a:gd name="connsiteX1" fmla="*/ 117475 w 117475"/>
              <a:gd name="connsiteY1" fmla="*/ 25400 h 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7475" h="25400">
                <a:moveTo>
                  <a:pt x="0" y="0"/>
                </a:moveTo>
                <a:lnTo>
                  <a:pt x="117475" y="2540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3" name="フリーフォーム: 図形 692">
            <a:extLst>
              <a:ext uri="{FF2B5EF4-FFF2-40B4-BE49-F238E27FC236}">
                <a16:creationId xmlns:a16="http://schemas.microsoft.com/office/drawing/2014/main" id="{70740338-AE86-4B4D-8D0B-4A2F6E4FE7CA}"/>
              </a:ext>
            </a:extLst>
          </p:cNvPr>
          <p:cNvSpPr/>
          <p:nvPr/>
        </p:nvSpPr>
        <p:spPr>
          <a:xfrm>
            <a:off x="2148320" y="2632143"/>
            <a:ext cx="117475" cy="25400"/>
          </a:xfrm>
          <a:custGeom>
            <a:avLst/>
            <a:gdLst>
              <a:gd name="connsiteX0" fmla="*/ 0 w 117475"/>
              <a:gd name="connsiteY0" fmla="*/ 0 h 25400"/>
              <a:gd name="connsiteX1" fmla="*/ 117475 w 117475"/>
              <a:gd name="connsiteY1" fmla="*/ 25400 h 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7475" h="25400">
                <a:moveTo>
                  <a:pt x="0" y="0"/>
                </a:moveTo>
                <a:lnTo>
                  <a:pt x="117475" y="2540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02" name="グループ化 701">
            <a:extLst>
              <a:ext uri="{FF2B5EF4-FFF2-40B4-BE49-F238E27FC236}">
                <a16:creationId xmlns:a16="http://schemas.microsoft.com/office/drawing/2014/main" id="{9EDDACB1-8834-492A-8ED1-37734E62F08F}"/>
              </a:ext>
            </a:extLst>
          </p:cNvPr>
          <p:cNvGrpSpPr/>
          <p:nvPr/>
        </p:nvGrpSpPr>
        <p:grpSpPr>
          <a:xfrm>
            <a:off x="3867623" y="4689192"/>
            <a:ext cx="601771" cy="338554"/>
            <a:chOff x="5013834" y="2709119"/>
            <a:chExt cx="601771" cy="338554"/>
          </a:xfrm>
        </p:grpSpPr>
        <p:sp>
          <p:nvSpPr>
            <p:cNvPr id="703" name="四角形: 角を丸くする 702">
              <a:extLst>
                <a:ext uri="{FF2B5EF4-FFF2-40B4-BE49-F238E27FC236}">
                  <a16:creationId xmlns:a16="http://schemas.microsoft.com/office/drawing/2014/main" id="{FDAB18DA-B4E0-4551-AF2F-014924D04FA1}"/>
                </a:ext>
              </a:extLst>
            </p:cNvPr>
            <p:cNvSpPr/>
            <p:nvPr/>
          </p:nvSpPr>
          <p:spPr>
            <a:xfrm>
              <a:off x="5078622" y="2713973"/>
              <a:ext cx="473100" cy="291275"/>
            </a:xfrm>
            <a:prstGeom prst="roundRect">
              <a:avLst/>
            </a:prstGeom>
            <a:ln>
              <a:solidFill>
                <a:srgbClr val="FF99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4" name="テキスト ボックス 302">
              <a:extLst>
                <a:ext uri="{FF2B5EF4-FFF2-40B4-BE49-F238E27FC236}">
                  <a16:creationId xmlns:a16="http://schemas.microsoft.com/office/drawing/2014/main" id="{580FE78C-FAC2-44E8-B1F3-0FF2625A3D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3834" y="2709119"/>
              <a:ext cx="60177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>
                  <a:solidFill>
                    <a:schemeClr val="bg1"/>
                  </a:solidFill>
                  <a:latin typeface="Calibri" pitchFamily="34" charset="0"/>
                </a:rPr>
                <a:t>オレンジネット</a:t>
              </a:r>
              <a:endParaRPr lang="en-US" altLang="ja-JP" sz="500">
                <a:solidFill>
                  <a:schemeClr val="bg1"/>
                </a:solidFill>
                <a:latin typeface="Calibri" pitchFamily="34" charset="0"/>
              </a:endParaRPr>
            </a:p>
            <a:p>
              <a:pPr algn="ctr"/>
              <a:r>
                <a:rPr lang="en-US" altLang="ja-JP" sz="1050">
                  <a:solidFill>
                    <a:schemeClr val="bg1"/>
                  </a:solidFill>
                  <a:latin typeface="Calibri" pitchFamily="34" charset="0"/>
                </a:rPr>
                <a:t>220</a:t>
              </a:r>
              <a:r>
                <a:rPr lang="ja-JP" altLang="en-US" sz="1050">
                  <a:solidFill>
                    <a:schemeClr val="bg1"/>
                  </a:solidFill>
                  <a:latin typeface="Calibri" pitchFamily="34" charset="0"/>
                </a:rPr>
                <a:t>ｍ</a:t>
              </a:r>
            </a:p>
          </p:txBody>
        </p:sp>
      </p:grpSp>
      <p:cxnSp>
        <p:nvCxnSpPr>
          <p:cNvPr id="705" name="直線コネクタ 704">
            <a:extLst>
              <a:ext uri="{FF2B5EF4-FFF2-40B4-BE49-F238E27FC236}">
                <a16:creationId xmlns:a16="http://schemas.microsoft.com/office/drawing/2014/main" id="{D0FA0BC6-DFC5-4653-BC85-7A66BC7B1423}"/>
              </a:ext>
            </a:extLst>
          </p:cNvPr>
          <p:cNvCxnSpPr>
            <a:cxnSpLocks/>
          </p:cNvCxnSpPr>
          <p:nvPr/>
        </p:nvCxnSpPr>
        <p:spPr bwMode="auto">
          <a:xfrm>
            <a:off x="3575199" y="4682203"/>
            <a:ext cx="400482" cy="123586"/>
          </a:xfrm>
          <a:prstGeom prst="line">
            <a:avLst/>
          </a:prstGeom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8" name="グループ化 15">
            <a:extLst>
              <a:ext uri="{FF2B5EF4-FFF2-40B4-BE49-F238E27FC236}">
                <a16:creationId xmlns:a16="http://schemas.microsoft.com/office/drawing/2014/main" id="{D9D4C5C6-0C66-438B-A062-502836BC6A0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267658" y="3297387"/>
            <a:ext cx="139729" cy="90834"/>
            <a:chOff x="-1251520" y="611560"/>
            <a:chExt cx="720080" cy="445715"/>
          </a:xfrm>
        </p:grpSpPr>
        <p:sp>
          <p:nvSpPr>
            <p:cNvPr id="709" name="正方形/長方形 708">
              <a:extLst>
                <a:ext uri="{FF2B5EF4-FFF2-40B4-BE49-F238E27FC236}">
                  <a16:creationId xmlns:a16="http://schemas.microsoft.com/office/drawing/2014/main" id="{51F49127-389C-491A-B7C8-456519DB0BB0}"/>
                </a:ext>
              </a:extLst>
            </p:cNvPr>
            <p:cNvSpPr/>
            <p:nvPr/>
          </p:nvSpPr>
          <p:spPr>
            <a:xfrm>
              <a:off x="-1250380" y="615533"/>
              <a:ext cx="718722" cy="4330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cxnSp>
          <p:nvCxnSpPr>
            <p:cNvPr id="710" name="直線コネクタ 709">
              <a:extLst>
                <a:ext uri="{FF2B5EF4-FFF2-40B4-BE49-F238E27FC236}">
                  <a16:creationId xmlns:a16="http://schemas.microsoft.com/office/drawing/2014/main" id="{EE48A1AB-9068-4C7D-A652-4B7809FF6692}"/>
                </a:ext>
              </a:extLst>
            </p:cNvPr>
            <p:cNvCxnSpPr/>
            <p:nvPr/>
          </p:nvCxnSpPr>
          <p:spPr>
            <a:xfrm>
              <a:off x="-1250380" y="611561"/>
              <a:ext cx="718722" cy="444974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1" name="直線コネクタ 710">
              <a:extLst>
                <a:ext uri="{FF2B5EF4-FFF2-40B4-BE49-F238E27FC236}">
                  <a16:creationId xmlns:a16="http://schemas.microsoft.com/office/drawing/2014/main" id="{BFA816E3-9E0E-40E7-86EA-02531F7B8306}"/>
                </a:ext>
              </a:extLst>
            </p:cNvPr>
            <p:cNvCxnSpPr/>
            <p:nvPr/>
          </p:nvCxnSpPr>
          <p:spPr>
            <a:xfrm flipV="1">
              <a:off x="-1236820" y="627451"/>
              <a:ext cx="705160" cy="421136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2" name="グループ化 5">
            <a:extLst>
              <a:ext uri="{FF2B5EF4-FFF2-40B4-BE49-F238E27FC236}">
                <a16:creationId xmlns:a16="http://schemas.microsoft.com/office/drawing/2014/main" id="{6A7CC9B3-4C9E-45ED-9771-BEFE72FD45C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389544" y="3647330"/>
            <a:ext cx="131251" cy="85418"/>
            <a:chOff x="-1251520" y="611560"/>
            <a:chExt cx="720080" cy="445715"/>
          </a:xfrm>
        </p:grpSpPr>
        <p:sp>
          <p:nvSpPr>
            <p:cNvPr id="713" name="正方形/長方形 712">
              <a:extLst>
                <a:ext uri="{FF2B5EF4-FFF2-40B4-BE49-F238E27FC236}">
                  <a16:creationId xmlns:a16="http://schemas.microsoft.com/office/drawing/2014/main" id="{ABF8FD05-6FED-4080-88EF-2D2D107BAB24}"/>
                </a:ext>
              </a:extLst>
            </p:cNvPr>
            <p:cNvSpPr/>
            <p:nvPr/>
          </p:nvSpPr>
          <p:spPr>
            <a:xfrm>
              <a:off x="-1250580" y="616515"/>
              <a:ext cx="719131" cy="43281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cxnSp>
          <p:nvCxnSpPr>
            <p:cNvPr id="714" name="直線コネクタ 713">
              <a:extLst>
                <a:ext uri="{FF2B5EF4-FFF2-40B4-BE49-F238E27FC236}">
                  <a16:creationId xmlns:a16="http://schemas.microsoft.com/office/drawing/2014/main" id="{E5BEC870-5C50-4EE1-AB06-A037B847A7E7}"/>
                </a:ext>
              </a:extLst>
            </p:cNvPr>
            <p:cNvCxnSpPr/>
            <p:nvPr/>
          </p:nvCxnSpPr>
          <p:spPr>
            <a:xfrm>
              <a:off x="-1250578" y="612544"/>
              <a:ext cx="719131" cy="444729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5" name="直線コネクタ 714">
              <a:extLst>
                <a:ext uri="{FF2B5EF4-FFF2-40B4-BE49-F238E27FC236}">
                  <a16:creationId xmlns:a16="http://schemas.microsoft.com/office/drawing/2014/main" id="{DE08A24E-F3F9-43FD-9FFC-7853701ECAAC}"/>
                </a:ext>
              </a:extLst>
            </p:cNvPr>
            <p:cNvCxnSpPr/>
            <p:nvPr/>
          </p:nvCxnSpPr>
          <p:spPr>
            <a:xfrm flipV="1">
              <a:off x="-1237013" y="628426"/>
              <a:ext cx="705564" cy="420905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4" name="フリーフォーム: 図形 163">
            <a:extLst>
              <a:ext uri="{FF2B5EF4-FFF2-40B4-BE49-F238E27FC236}">
                <a16:creationId xmlns:a16="http://schemas.microsoft.com/office/drawing/2014/main" id="{0A5F29CB-88B8-4FB9-AE9E-E2EFF9F1E1F7}"/>
              </a:ext>
            </a:extLst>
          </p:cNvPr>
          <p:cNvSpPr/>
          <p:nvPr/>
        </p:nvSpPr>
        <p:spPr>
          <a:xfrm>
            <a:off x="3453437" y="3429504"/>
            <a:ext cx="196850" cy="1016000"/>
          </a:xfrm>
          <a:custGeom>
            <a:avLst/>
            <a:gdLst>
              <a:gd name="connsiteX0" fmla="*/ 441325 w 441325"/>
              <a:gd name="connsiteY0" fmla="*/ 0 h 1016000"/>
              <a:gd name="connsiteX1" fmla="*/ 244475 w 441325"/>
              <a:gd name="connsiteY1" fmla="*/ 1016000 h 1016000"/>
              <a:gd name="connsiteX2" fmla="*/ 0 w 441325"/>
              <a:gd name="connsiteY2" fmla="*/ 942975 h 1016000"/>
              <a:gd name="connsiteX3" fmla="*/ 165100 w 441325"/>
              <a:gd name="connsiteY3" fmla="*/ 215900 h 1016000"/>
              <a:gd name="connsiteX0" fmla="*/ 441325 w 441325"/>
              <a:gd name="connsiteY0" fmla="*/ 0 h 1016000"/>
              <a:gd name="connsiteX1" fmla="*/ 244475 w 441325"/>
              <a:gd name="connsiteY1" fmla="*/ 1016000 h 1016000"/>
              <a:gd name="connsiteX2" fmla="*/ 0 w 441325"/>
              <a:gd name="connsiteY2" fmla="*/ 942975 h 1016000"/>
              <a:gd name="connsiteX0" fmla="*/ 196850 w 196850"/>
              <a:gd name="connsiteY0" fmla="*/ 0 h 1016000"/>
              <a:gd name="connsiteX1" fmla="*/ 0 w 196850"/>
              <a:gd name="connsiteY1" fmla="*/ 101600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6850" h="1016000">
                <a:moveTo>
                  <a:pt x="196850" y="0"/>
                </a:moveTo>
                <a:lnTo>
                  <a:pt x="0" y="1016000"/>
                </a:lnTo>
              </a:path>
            </a:pathLst>
          </a:cu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27" name="グループ化 726">
            <a:extLst>
              <a:ext uri="{FF2B5EF4-FFF2-40B4-BE49-F238E27FC236}">
                <a16:creationId xmlns:a16="http://schemas.microsoft.com/office/drawing/2014/main" id="{8F85170D-9CE1-45DB-BEE1-ABB04B307D1B}"/>
              </a:ext>
            </a:extLst>
          </p:cNvPr>
          <p:cNvGrpSpPr/>
          <p:nvPr/>
        </p:nvGrpSpPr>
        <p:grpSpPr>
          <a:xfrm>
            <a:off x="3191477" y="2743882"/>
            <a:ext cx="298388" cy="307777"/>
            <a:chOff x="3625691" y="1635401"/>
            <a:chExt cx="400666" cy="413275"/>
          </a:xfrm>
        </p:grpSpPr>
        <p:cxnSp>
          <p:nvCxnSpPr>
            <p:cNvPr id="728" name="直線コネクタ 727">
              <a:extLst>
                <a:ext uri="{FF2B5EF4-FFF2-40B4-BE49-F238E27FC236}">
                  <a16:creationId xmlns:a16="http://schemas.microsoft.com/office/drawing/2014/main" id="{2F0C97C5-FC27-42EC-85F9-5CDAA631E787}"/>
                </a:ext>
              </a:extLst>
            </p:cNvPr>
            <p:cNvCxnSpPr>
              <a:cxnSpLocks/>
              <a:endCxn id="586" idx="1"/>
            </p:cNvCxnSpPr>
            <p:nvPr/>
          </p:nvCxnSpPr>
          <p:spPr bwMode="auto">
            <a:xfrm flipH="1">
              <a:off x="3625691" y="1864818"/>
              <a:ext cx="207626" cy="77252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9" name="円/楕円 305">
              <a:extLst>
                <a:ext uri="{FF2B5EF4-FFF2-40B4-BE49-F238E27FC236}">
                  <a16:creationId xmlns:a16="http://schemas.microsoft.com/office/drawing/2014/main" id="{CCF9D617-E240-42F6-BD65-205CFE164341}"/>
                </a:ext>
              </a:extLst>
            </p:cNvPr>
            <p:cNvSpPr/>
            <p:nvPr/>
          </p:nvSpPr>
          <p:spPr bwMode="auto">
            <a:xfrm>
              <a:off x="3739897" y="1718049"/>
              <a:ext cx="230196" cy="24700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730" name="テキスト ボックス 302">
              <a:extLst>
                <a:ext uri="{FF2B5EF4-FFF2-40B4-BE49-F238E27FC236}">
                  <a16:creationId xmlns:a16="http://schemas.microsoft.com/office/drawing/2014/main" id="{10C2D0E0-64B3-410C-872D-DA725AF9A8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5701" y="1635401"/>
              <a:ext cx="370656" cy="41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</a:rPr>
                <a:t>4</a:t>
              </a:r>
              <a:endParaRPr lang="ja-JP" altLang="en-US" sz="1400">
                <a:latin typeface="Calibri" pitchFamily="34" charset="0"/>
              </a:endParaRPr>
            </a:p>
          </p:txBody>
        </p:sp>
      </p:grpSp>
      <p:grpSp>
        <p:nvGrpSpPr>
          <p:cNvPr id="731" name="グループ化 730">
            <a:extLst>
              <a:ext uri="{FF2B5EF4-FFF2-40B4-BE49-F238E27FC236}">
                <a16:creationId xmlns:a16="http://schemas.microsoft.com/office/drawing/2014/main" id="{D92817B8-8C32-49F3-9C62-C3A6D464CDE9}"/>
              </a:ext>
            </a:extLst>
          </p:cNvPr>
          <p:cNvGrpSpPr/>
          <p:nvPr/>
        </p:nvGrpSpPr>
        <p:grpSpPr>
          <a:xfrm>
            <a:off x="3337299" y="3035779"/>
            <a:ext cx="374333" cy="335249"/>
            <a:chOff x="3546234" y="1631751"/>
            <a:chExt cx="502642" cy="450164"/>
          </a:xfrm>
        </p:grpSpPr>
        <p:cxnSp>
          <p:nvCxnSpPr>
            <p:cNvPr id="732" name="直線コネクタ 731">
              <a:extLst>
                <a:ext uri="{FF2B5EF4-FFF2-40B4-BE49-F238E27FC236}">
                  <a16:creationId xmlns:a16="http://schemas.microsoft.com/office/drawing/2014/main" id="{4C9486B8-2357-41ED-B1AD-F0BD8FF405DE}"/>
                </a:ext>
              </a:extLst>
            </p:cNvPr>
            <p:cNvCxnSpPr>
              <a:cxnSpLocks/>
              <a:endCxn id="605" idx="0"/>
            </p:cNvCxnSpPr>
            <p:nvPr/>
          </p:nvCxnSpPr>
          <p:spPr bwMode="auto">
            <a:xfrm flipH="1">
              <a:off x="3546234" y="1864818"/>
              <a:ext cx="287084" cy="217097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3" name="円/楕円 305">
              <a:extLst>
                <a:ext uri="{FF2B5EF4-FFF2-40B4-BE49-F238E27FC236}">
                  <a16:creationId xmlns:a16="http://schemas.microsoft.com/office/drawing/2014/main" id="{C651B144-B4A5-434A-A7F5-5AD418A783FF}"/>
                </a:ext>
              </a:extLst>
            </p:cNvPr>
            <p:cNvSpPr/>
            <p:nvPr/>
          </p:nvSpPr>
          <p:spPr bwMode="auto">
            <a:xfrm>
              <a:off x="3739897" y="1718049"/>
              <a:ext cx="230196" cy="24700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734" name="テキスト ボックス 302">
              <a:extLst>
                <a:ext uri="{FF2B5EF4-FFF2-40B4-BE49-F238E27FC236}">
                  <a16:creationId xmlns:a16="http://schemas.microsoft.com/office/drawing/2014/main" id="{6993DDFF-6372-4B95-99FC-C12F4CA0C0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8221" y="1631751"/>
              <a:ext cx="370655" cy="41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</a:rPr>
                <a:t>2</a:t>
              </a:r>
              <a:endParaRPr lang="ja-JP" altLang="en-US" sz="1400">
                <a:latin typeface="Calibri" pitchFamily="34" charset="0"/>
              </a:endParaRPr>
            </a:p>
          </p:txBody>
        </p:sp>
      </p:grpSp>
      <p:grpSp>
        <p:nvGrpSpPr>
          <p:cNvPr id="735" name="グループ化 734">
            <a:extLst>
              <a:ext uri="{FF2B5EF4-FFF2-40B4-BE49-F238E27FC236}">
                <a16:creationId xmlns:a16="http://schemas.microsoft.com/office/drawing/2014/main" id="{6BF43BB4-F2BF-4452-B156-3714AEAFBDB8}"/>
              </a:ext>
            </a:extLst>
          </p:cNvPr>
          <p:cNvGrpSpPr/>
          <p:nvPr/>
        </p:nvGrpSpPr>
        <p:grpSpPr>
          <a:xfrm>
            <a:off x="1266745" y="2499864"/>
            <a:ext cx="341760" cy="410802"/>
            <a:chOff x="-3759178" y="2346879"/>
            <a:chExt cx="341760" cy="410802"/>
          </a:xfrm>
        </p:grpSpPr>
        <p:cxnSp>
          <p:nvCxnSpPr>
            <p:cNvPr id="736" name="直線コネクタ 735">
              <a:extLst>
                <a:ext uri="{FF2B5EF4-FFF2-40B4-BE49-F238E27FC236}">
                  <a16:creationId xmlns:a16="http://schemas.microsoft.com/office/drawing/2014/main" id="{F320CBBF-DFEC-4370-9C9C-AEE7320692F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-3656767" y="2460504"/>
              <a:ext cx="97359" cy="297177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7" name="グループ化 201">
              <a:extLst>
                <a:ext uri="{FF2B5EF4-FFF2-40B4-BE49-F238E27FC236}">
                  <a16:creationId xmlns:a16="http://schemas.microsoft.com/office/drawing/2014/main" id="{77C55F2C-5D7C-47A8-9D00-410A6C3B0D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3759178" y="2346879"/>
              <a:ext cx="341760" cy="276999"/>
              <a:chOff x="-644468" y="3333612"/>
              <a:chExt cx="542675" cy="405777"/>
            </a:xfrm>
          </p:grpSpPr>
          <p:sp>
            <p:nvSpPr>
              <p:cNvPr id="738" name="円/楕円 296">
                <a:extLst>
                  <a:ext uri="{FF2B5EF4-FFF2-40B4-BE49-F238E27FC236}">
                    <a16:creationId xmlns:a16="http://schemas.microsoft.com/office/drawing/2014/main" id="{8A5FA638-59E6-40E3-8023-0C2D99A0C401}"/>
                  </a:ext>
                </a:extLst>
              </p:cNvPr>
              <p:cNvSpPr/>
              <p:nvPr/>
            </p:nvSpPr>
            <p:spPr>
              <a:xfrm>
                <a:off x="-539260" y="3366804"/>
                <a:ext cx="333142" cy="3313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739" name="テキスト ボックス 259">
                <a:extLst>
                  <a:ext uri="{FF2B5EF4-FFF2-40B4-BE49-F238E27FC236}">
                    <a16:creationId xmlns:a16="http://schemas.microsoft.com/office/drawing/2014/main" id="{FA9686C6-6C6E-46DD-8FFE-426475E89C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644468" y="3333612"/>
                <a:ext cx="542675" cy="405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200">
                    <a:latin typeface="Calibri" pitchFamily="34" charset="0"/>
                  </a:rPr>
                  <a:t>17</a:t>
                </a:r>
                <a:endParaRPr lang="ja-JP" altLang="en-US" sz="1200">
                  <a:latin typeface="Calibri" pitchFamily="34" charset="0"/>
                </a:endParaRPr>
              </a:p>
            </p:txBody>
          </p:sp>
        </p:grpSp>
      </p:grpSp>
      <p:grpSp>
        <p:nvGrpSpPr>
          <p:cNvPr id="740" name="グループ化 739">
            <a:extLst>
              <a:ext uri="{FF2B5EF4-FFF2-40B4-BE49-F238E27FC236}">
                <a16:creationId xmlns:a16="http://schemas.microsoft.com/office/drawing/2014/main" id="{421169C9-3E96-4DD1-B30F-BE75910C85B0}"/>
              </a:ext>
            </a:extLst>
          </p:cNvPr>
          <p:cNvGrpSpPr/>
          <p:nvPr/>
        </p:nvGrpSpPr>
        <p:grpSpPr>
          <a:xfrm>
            <a:off x="2921100" y="5209058"/>
            <a:ext cx="400493" cy="307777"/>
            <a:chOff x="3644971" y="1690050"/>
            <a:chExt cx="400493" cy="307777"/>
          </a:xfrm>
        </p:grpSpPr>
        <p:cxnSp>
          <p:nvCxnSpPr>
            <p:cNvPr id="741" name="直線コネクタ 740">
              <a:extLst>
                <a:ext uri="{FF2B5EF4-FFF2-40B4-BE49-F238E27FC236}">
                  <a16:creationId xmlns:a16="http://schemas.microsoft.com/office/drawing/2014/main" id="{5F9487B5-0516-4225-B8DD-0EE7D15DAC2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644971" y="1864816"/>
              <a:ext cx="188346" cy="99432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2" name="円/楕円 305">
              <a:extLst>
                <a:ext uri="{FF2B5EF4-FFF2-40B4-BE49-F238E27FC236}">
                  <a16:creationId xmlns:a16="http://schemas.microsoft.com/office/drawing/2014/main" id="{DEE18A72-1C59-4EDD-8CC0-2CC05B28B3AC}"/>
                </a:ext>
              </a:extLst>
            </p:cNvPr>
            <p:cNvSpPr/>
            <p:nvPr/>
          </p:nvSpPr>
          <p:spPr bwMode="auto">
            <a:xfrm>
              <a:off x="3739897" y="1718049"/>
              <a:ext cx="230196" cy="24700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743" name="テキスト ボックス 302">
              <a:extLst>
                <a:ext uri="{FF2B5EF4-FFF2-40B4-BE49-F238E27FC236}">
                  <a16:creationId xmlns:a16="http://schemas.microsoft.com/office/drawing/2014/main" id="{2F10E908-DD23-4150-A17C-8C5B888C55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8056" y="1690050"/>
              <a:ext cx="36740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</a:rPr>
                <a:t>10</a:t>
              </a:r>
              <a:endParaRPr lang="ja-JP" altLang="en-US" sz="1400">
                <a:latin typeface="Calibri" pitchFamily="34" charset="0"/>
              </a:endParaRPr>
            </a:p>
          </p:txBody>
        </p:sp>
      </p:grpSp>
      <p:grpSp>
        <p:nvGrpSpPr>
          <p:cNvPr id="750" name="グループ化 749">
            <a:extLst>
              <a:ext uri="{FF2B5EF4-FFF2-40B4-BE49-F238E27FC236}">
                <a16:creationId xmlns:a16="http://schemas.microsoft.com/office/drawing/2014/main" id="{347B1DF1-1D8B-4BF5-8924-554925832190}"/>
              </a:ext>
            </a:extLst>
          </p:cNvPr>
          <p:cNvGrpSpPr/>
          <p:nvPr/>
        </p:nvGrpSpPr>
        <p:grpSpPr>
          <a:xfrm>
            <a:off x="2831942" y="5621227"/>
            <a:ext cx="478312" cy="363124"/>
            <a:chOff x="4076153" y="6420379"/>
            <a:chExt cx="478312" cy="363124"/>
          </a:xfrm>
        </p:grpSpPr>
        <p:cxnSp>
          <p:nvCxnSpPr>
            <p:cNvPr id="751" name="直線コネクタ 750">
              <a:extLst>
                <a:ext uri="{FF2B5EF4-FFF2-40B4-BE49-F238E27FC236}">
                  <a16:creationId xmlns:a16="http://schemas.microsoft.com/office/drawing/2014/main" id="{D04033F3-4D7A-4F19-9080-3D5AEB0A4F81}"/>
                </a:ext>
              </a:extLst>
            </p:cNvPr>
            <p:cNvCxnSpPr>
              <a:cxnSpLocks/>
              <a:endCxn id="515" idx="1"/>
            </p:cNvCxnSpPr>
            <p:nvPr/>
          </p:nvCxnSpPr>
          <p:spPr bwMode="auto">
            <a:xfrm flipH="1">
              <a:off x="4076153" y="6637015"/>
              <a:ext cx="235028" cy="1464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2" name="グループ化 751">
              <a:extLst>
                <a:ext uri="{FF2B5EF4-FFF2-40B4-BE49-F238E27FC236}">
                  <a16:creationId xmlns:a16="http://schemas.microsoft.com/office/drawing/2014/main" id="{D6D624EA-D9DD-408D-86FD-770DD5B4FB52}"/>
                </a:ext>
              </a:extLst>
            </p:cNvPr>
            <p:cNvGrpSpPr/>
            <p:nvPr/>
          </p:nvGrpSpPr>
          <p:grpSpPr>
            <a:xfrm>
              <a:off x="4187057" y="6420379"/>
              <a:ext cx="367408" cy="335690"/>
              <a:chOff x="6776296" y="4116033"/>
              <a:chExt cx="431184" cy="393960"/>
            </a:xfrm>
          </p:grpSpPr>
          <p:sp>
            <p:nvSpPr>
              <p:cNvPr id="753" name="二等辺三角形 752">
                <a:extLst>
                  <a:ext uri="{FF2B5EF4-FFF2-40B4-BE49-F238E27FC236}">
                    <a16:creationId xmlns:a16="http://schemas.microsoft.com/office/drawing/2014/main" id="{354A6AAC-8487-40AD-9024-D2CEE70F28F6}"/>
                  </a:ext>
                </a:extLst>
              </p:cNvPr>
              <p:cNvSpPr/>
              <p:nvPr/>
            </p:nvSpPr>
            <p:spPr>
              <a:xfrm>
                <a:off x="6819797" y="4116033"/>
                <a:ext cx="352786" cy="304127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54" name="テキスト ボックス 105">
                <a:extLst>
                  <a:ext uri="{FF2B5EF4-FFF2-40B4-BE49-F238E27FC236}">
                    <a16:creationId xmlns:a16="http://schemas.microsoft.com/office/drawing/2014/main" id="{21E3893A-2803-4B05-AB8A-19146951FA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76296" y="4148791"/>
                <a:ext cx="431184" cy="361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400">
                    <a:latin typeface="Calibri" pitchFamily="34" charset="0"/>
                  </a:rPr>
                  <a:t>10</a:t>
                </a:r>
                <a:endParaRPr lang="ja-JP" altLang="en-US" sz="1400">
                  <a:latin typeface="Calibri" pitchFamily="34" charset="0"/>
                </a:endParaRPr>
              </a:p>
            </p:txBody>
          </p:sp>
        </p:grpSp>
      </p:grpSp>
      <p:grpSp>
        <p:nvGrpSpPr>
          <p:cNvPr id="755" name="グループ化 754">
            <a:extLst>
              <a:ext uri="{FF2B5EF4-FFF2-40B4-BE49-F238E27FC236}">
                <a16:creationId xmlns:a16="http://schemas.microsoft.com/office/drawing/2014/main" id="{26376D21-B520-400B-806A-5E70271ABBA6}"/>
              </a:ext>
            </a:extLst>
          </p:cNvPr>
          <p:cNvGrpSpPr/>
          <p:nvPr/>
        </p:nvGrpSpPr>
        <p:grpSpPr>
          <a:xfrm>
            <a:off x="2199280" y="5445431"/>
            <a:ext cx="404977" cy="307777"/>
            <a:chOff x="3746484" y="6369309"/>
            <a:chExt cx="404977" cy="307777"/>
          </a:xfrm>
        </p:grpSpPr>
        <p:cxnSp>
          <p:nvCxnSpPr>
            <p:cNvPr id="756" name="直線コネクタ 755">
              <a:extLst>
                <a:ext uri="{FF2B5EF4-FFF2-40B4-BE49-F238E27FC236}">
                  <a16:creationId xmlns:a16="http://schemas.microsoft.com/office/drawing/2014/main" id="{FEA9E80F-C5A3-48AB-8027-F32A16BF8F5C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879545" y="6544487"/>
              <a:ext cx="271916" cy="108442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7" name="グループ化 201">
              <a:extLst>
                <a:ext uri="{FF2B5EF4-FFF2-40B4-BE49-F238E27FC236}">
                  <a16:creationId xmlns:a16="http://schemas.microsoft.com/office/drawing/2014/main" id="{A952997B-3718-4282-AEE9-44A2526170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6484" y="6369309"/>
              <a:ext cx="276038" cy="307777"/>
              <a:chOff x="-581782" y="3307053"/>
              <a:chExt cx="438316" cy="450864"/>
            </a:xfrm>
          </p:grpSpPr>
          <p:sp>
            <p:nvSpPr>
              <p:cNvPr id="758" name="円/楕円 296">
                <a:extLst>
                  <a:ext uri="{FF2B5EF4-FFF2-40B4-BE49-F238E27FC236}">
                    <a16:creationId xmlns:a16="http://schemas.microsoft.com/office/drawing/2014/main" id="{FEC743AF-72D6-4455-8297-3EFA70B1E0E5}"/>
                  </a:ext>
                </a:extLst>
              </p:cNvPr>
              <p:cNvSpPr/>
              <p:nvPr/>
            </p:nvSpPr>
            <p:spPr>
              <a:xfrm>
                <a:off x="-539260" y="3366804"/>
                <a:ext cx="333142" cy="3313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759" name="テキスト ボックス 259">
                <a:extLst>
                  <a:ext uri="{FF2B5EF4-FFF2-40B4-BE49-F238E27FC236}">
                    <a16:creationId xmlns:a16="http://schemas.microsoft.com/office/drawing/2014/main" id="{EF693BEA-EA79-490E-BEB2-6CD05A4274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581782" y="3307053"/>
                <a:ext cx="438316" cy="450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>
                    <a:latin typeface="Calibri" pitchFamily="34" charset="0"/>
                  </a:rPr>
                  <a:t>7</a:t>
                </a:r>
                <a:endParaRPr lang="ja-JP" altLang="en-US" sz="1400">
                  <a:latin typeface="Calibri" pitchFamily="34" charset="0"/>
                </a:endParaRPr>
              </a:p>
            </p:txBody>
          </p:sp>
        </p:grpSp>
      </p:grpSp>
      <p:sp>
        <p:nvSpPr>
          <p:cNvPr id="184" name="フリーフォーム: 図形 183">
            <a:extLst>
              <a:ext uri="{FF2B5EF4-FFF2-40B4-BE49-F238E27FC236}">
                <a16:creationId xmlns:a16="http://schemas.microsoft.com/office/drawing/2014/main" id="{C22235CB-ECE2-4ACF-B870-FF3DE0760E12}"/>
              </a:ext>
            </a:extLst>
          </p:cNvPr>
          <p:cNvSpPr/>
          <p:nvPr/>
        </p:nvSpPr>
        <p:spPr>
          <a:xfrm>
            <a:off x="2986993" y="6156882"/>
            <a:ext cx="520700" cy="60325"/>
          </a:xfrm>
          <a:custGeom>
            <a:avLst/>
            <a:gdLst>
              <a:gd name="connsiteX0" fmla="*/ 0 w 520700"/>
              <a:gd name="connsiteY0" fmla="*/ 0 h 60325"/>
              <a:gd name="connsiteX1" fmla="*/ 520700 w 520700"/>
              <a:gd name="connsiteY1" fmla="*/ 60325 h 6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0700" h="60325">
                <a:moveTo>
                  <a:pt x="0" y="0"/>
                </a:moveTo>
                <a:lnTo>
                  <a:pt x="520700" y="60325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60" name="グループ化 759">
            <a:extLst>
              <a:ext uri="{FF2B5EF4-FFF2-40B4-BE49-F238E27FC236}">
                <a16:creationId xmlns:a16="http://schemas.microsoft.com/office/drawing/2014/main" id="{B7475D97-DE05-4F1C-8812-8FB1C0C607F4}"/>
              </a:ext>
            </a:extLst>
          </p:cNvPr>
          <p:cNvGrpSpPr/>
          <p:nvPr/>
        </p:nvGrpSpPr>
        <p:grpSpPr>
          <a:xfrm>
            <a:off x="3242589" y="5806748"/>
            <a:ext cx="478312" cy="363124"/>
            <a:chOff x="4076153" y="6420379"/>
            <a:chExt cx="478312" cy="363124"/>
          </a:xfrm>
        </p:grpSpPr>
        <p:cxnSp>
          <p:nvCxnSpPr>
            <p:cNvPr id="761" name="直線コネクタ 760">
              <a:extLst>
                <a:ext uri="{FF2B5EF4-FFF2-40B4-BE49-F238E27FC236}">
                  <a16:creationId xmlns:a16="http://schemas.microsoft.com/office/drawing/2014/main" id="{4BDC35D8-2134-4D5A-B897-EDCDCA01A68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076153" y="6637015"/>
              <a:ext cx="235028" cy="1464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2" name="グループ化 761">
              <a:extLst>
                <a:ext uri="{FF2B5EF4-FFF2-40B4-BE49-F238E27FC236}">
                  <a16:creationId xmlns:a16="http://schemas.microsoft.com/office/drawing/2014/main" id="{4B3920D5-A7EA-4719-8A39-852F06EAB5C6}"/>
                </a:ext>
              </a:extLst>
            </p:cNvPr>
            <p:cNvGrpSpPr/>
            <p:nvPr/>
          </p:nvGrpSpPr>
          <p:grpSpPr>
            <a:xfrm>
              <a:off x="4187057" y="6420379"/>
              <a:ext cx="367408" cy="335690"/>
              <a:chOff x="6776296" y="4116033"/>
              <a:chExt cx="431184" cy="393960"/>
            </a:xfrm>
          </p:grpSpPr>
          <p:sp>
            <p:nvSpPr>
              <p:cNvPr id="763" name="二等辺三角形 762">
                <a:extLst>
                  <a:ext uri="{FF2B5EF4-FFF2-40B4-BE49-F238E27FC236}">
                    <a16:creationId xmlns:a16="http://schemas.microsoft.com/office/drawing/2014/main" id="{90135C1C-F450-49EC-BA20-E122E777CD9A}"/>
                  </a:ext>
                </a:extLst>
              </p:cNvPr>
              <p:cNvSpPr/>
              <p:nvPr/>
            </p:nvSpPr>
            <p:spPr>
              <a:xfrm>
                <a:off x="6819797" y="4116033"/>
                <a:ext cx="352786" cy="304127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64" name="テキスト ボックス 105">
                <a:extLst>
                  <a:ext uri="{FF2B5EF4-FFF2-40B4-BE49-F238E27FC236}">
                    <a16:creationId xmlns:a16="http://schemas.microsoft.com/office/drawing/2014/main" id="{2C4BA6F4-45BD-4AD2-9E30-C3164EF9CB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76296" y="4148791"/>
                <a:ext cx="431184" cy="361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400">
                    <a:latin typeface="Calibri" pitchFamily="34" charset="0"/>
                  </a:rPr>
                  <a:t>10</a:t>
                </a:r>
                <a:endParaRPr lang="ja-JP" altLang="en-US" sz="1400">
                  <a:latin typeface="Calibri" pitchFamily="34" charset="0"/>
                </a:endParaRPr>
              </a:p>
            </p:txBody>
          </p:sp>
        </p:grpSp>
      </p:grpSp>
      <p:grpSp>
        <p:nvGrpSpPr>
          <p:cNvPr id="765" name="グループ化 764">
            <a:extLst>
              <a:ext uri="{FF2B5EF4-FFF2-40B4-BE49-F238E27FC236}">
                <a16:creationId xmlns:a16="http://schemas.microsoft.com/office/drawing/2014/main" id="{583B94B3-AE2E-4548-A7BA-D316779C2843}"/>
              </a:ext>
            </a:extLst>
          </p:cNvPr>
          <p:cNvGrpSpPr/>
          <p:nvPr/>
        </p:nvGrpSpPr>
        <p:grpSpPr>
          <a:xfrm>
            <a:off x="1643563" y="4067914"/>
            <a:ext cx="367408" cy="449504"/>
            <a:chOff x="3649612" y="1569197"/>
            <a:chExt cx="367408" cy="449504"/>
          </a:xfrm>
        </p:grpSpPr>
        <p:cxnSp>
          <p:nvCxnSpPr>
            <p:cNvPr id="766" name="直線コネクタ 765">
              <a:extLst>
                <a:ext uri="{FF2B5EF4-FFF2-40B4-BE49-F238E27FC236}">
                  <a16:creationId xmlns:a16="http://schemas.microsoft.com/office/drawing/2014/main" id="{F830F77D-70C6-415C-88B8-9BFD31A5829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833316" y="1569197"/>
              <a:ext cx="136777" cy="29561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7" name="円/楕円 305">
              <a:extLst>
                <a:ext uri="{FF2B5EF4-FFF2-40B4-BE49-F238E27FC236}">
                  <a16:creationId xmlns:a16="http://schemas.microsoft.com/office/drawing/2014/main" id="{AF301F58-6A1B-4B28-8559-629E114C428E}"/>
                </a:ext>
              </a:extLst>
            </p:cNvPr>
            <p:cNvSpPr/>
            <p:nvPr/>
          </p:nvSpPr>
          <p:spPr bwMode="auto">
            <a:xfrm>
              <a:off x="3739897" y="1764573"/>
              <a:ext cx="186838" cy="20048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768" name="テキスト ボックス 302">
              <a:extLst>
                <a:ext uri="{FF2B5EF4-FFF2-40B4-BE49-F238E27FC236}">
                  <a16:creationId xmlns:a16="http://schemas.microsoft.com/office/drawing/2014/main" id="{6E2AFE53-07AA-46D3-98D0-17789E1EAC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9612" y="1710924"/>
              <a:ext cx="36740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</a:rPr>
                <a:t>25</a:t>
              </a:r>
              <a:endParaRPr lang="ja-JP" altLang="en-US" sz="1400">
                <a:latin typeface="Calibri" pitchFamily="34" charset="0"/>
              </a:endParaRPr>
            </a:p>
          </p:txBody>
        </p:sp>
      </p:grpSp>
      <p:sp>
        <p:nvSpPr>
          <p:cNvPr id="774" name="星 5 213">
            <a:extLst>
              <a:ext uri="{FF2B5EF4-FFF2-40B4-BE49-F238E27FC236}">
                <a16:creationId xmlns:a16="http://schemas.microsoft.com/office/drawing/2014/main" id="{8766D53B-839A-4939-A75D-98E43BEF05A8}"/>
              </a:ext>
            </a:extLst>
          </p:cNvPr>
          <p:cNvSpPr/>
          <p:nvPr/>
        </p:nvSpPr>
        <p:spPr>
          <a:xfrm>
            <a:off x="-3433121" y="1809600"/>
            <a:ext cx="109055" cy="89183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775" name="テキスト ボックス 774">
            <a:extLst>
              <a:ext uri="{FF2B5EF4-FFF2-40B4-BE49-F238E27FC236}">
                <a16:creationId xmlns:a16="http://schemas.microsoft.com/office/drawing/2014/main" id="{31917CF4-2CAB-41B3-A500-C25FAFAA59C1}"/>
              </a:ext>
            </a:extLst>
          </p:cNvPr>
          <p:cNvSpPr txBox="1"/>
          <p:nvPr/>
        </p:nvSpPr>
        <p:spPr>
          <a:xfrm>
            <a:off x="-2402371" y="1240119"/>
            <a:ext cx="917944" cy="830997"/>
          </a:xfrm>
          <a:prstGeom prst="wedgeRectCallout">
            <a:avLst>
              <a:gd name="adj1" fmla="val -152225"/>
              <a:gd name="adj2" fmla="val 23198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600">
                <a:solidFill>
                  <a:schemeClr val="bg1"/>
                </a:solidFill>
              </a:rPr>
              <a:t>一般ボランティア</a:t>
            </a:r>
          </a:p>
          <a:p>
            <a:r>
              <a:rPr lang="ja-JP" altLang="en-US" sz="600">
                <a:solidFill>
                  <a:schemeClr val="bg1"/>
                </a:solidFill>
              </a:rPr>
              <a:t>備品置場⑮</a:t>
            </a:r>
            <a:endParaRPr lang="en-US" altLang="ja-JP" sz="600">
              <a:solidFill>
                <a:schemeClr val="bg1"/>
              </a:solidFill>
            </a:endParaRPr>
          </a:p>
          <a:p>
            <a:r>
              <a:rPr kumimoji="1" lang="ja-JP" altLang="en-US" sz="600">
                <a:solidFill>
                  <a:schemeClr val="bg1"/>
                </a:solidFill>
              </a:rPr>
              <a:t>カラーコーン　</a:t>
            </a:r>
            <a:r>
              <a:rPr lang="en-US" altLang="ja-JP" sz="600">
                <a:solidFill>
                  <a:schemeClr val="bg1"/>
                </a:solidFill>
              </a:rPr>
              <a:t>20</a:t>
            </a:r>
            <a:r>
              <a:rPr lang="ja-JP" altLang="en-US" sz="600">
                <a:solidFill>
                  <a:schemeClr val="bg1"/>
                </a:solidFill>
              </a:rPr>
              <a:t>本</a:t>
            </a:r>
            <a:endParaRPr kumimoji="1" lang="en-US" altLang="ja-JP" sz="600">
              <a:solidFill>
                <a:schemeClr val="bg1"/>
              </a:solidFill>
            </a:endParaRPr>
          </a:p>
          <a:p>
            <a:r>
              <a:rPr lang="ja-JP" altLang="en-US" sz="600">
                <a:solidFill>
                  <a:schemeClr val="bg1"/>
                </a:solidFill>
              </a:rPr>
              <a:t>プラ柵　</a:t>
            </a:r>
            <a:r>
              <a:rPr lang="en-US" altLang="ja-JP" sz="600">
                <a:solidFill>
                  <a:schemeClr val="bg1"/>
                </a:solidFill>
              </a:rPr>
              <a:t>42</a:t>
            </a:r>
            <a:r>
              <a:rPr lang="ja-JP" altLang="en-US" sz="600">
                <a:solidFill>
                  <a:schemeClr val="bg1"/>
                </a:solidFill>
              </a:rPr>
              <a:t>本</a:t>
            </a:r>
            <a:endParaRPr lang="en-US" altLang="ja-JP" sz="600">
              <a:solidFill>
                <a:schemeClr val="bg1"/>
              </a:solidFill>
            </a:endParaRPr>
          </a:p>
          <a:p>
            <a:r>
              <a:rPr lang="ja-JP" altLang="en-US" sz="600">
                <a:solidFill>
                  <a:schemeClr val="bg1"/>
                </a:solidFill>
              </a:rPr>
              <a:t>コーションテープ</a:t>
            </a:r>
            <a:r>
              <a:rPr lang="en-US" altLang="ja-JP" sz="600">
                <a:solidFill>
                  <a:schemeClr val="bg1"/>
                </a:solidFill>
              </a:rPr>
              <a:t>50m</a:t>
            </a:r>
          </a:p>
          <a:p>
            <a:endParaRPr lang="en-US" altLang="ja-JP" sz="600">
              <a:solidFill>
                <a:schemeClr val="bg1"/>
              </a:solidFill>
            </a:endParaRPr>
          </a:p>
          <a:p>
            <a:r>
              <a:rPr lang="ja-JP" altLang="en-US" sz="600">
                <a:solidFill>
                  <a:schemeClr val="bg1"/>
                </a:solidFill>
              </a:rPr>
              <a:t>警備員備品置場⑬</a:t>
            </a:r>
            <a:endParaRPr lang="en-US" altLang="ja-JP" sz="600">
              <a:solidFill>
                <a:schemeClr val="bg1"/>
              </a:solidFill>
            </a:endParaRPr>
          </a:p>
          <a:p>
            <a:r>
              <a:rPr lang="ja-JP" altLang="en-US" sz="600">
                <a:solidFill>
                  <a:schemeClr val="bg1"/>
                </a:solidFill>
              </a:rPr>
              <a:t>カラーコーン　</a:t>
            </a:r>
            <a:r>
              <a:rPr lang="en-US" altLang="ja-JP" sz="600">
                <a:solidFill>
                  <a:schemeClr val="bg1"/>
                </a:solidFill>
              </a:rPr>
              <a:t>15</a:t>
            </a:r>
            <a:r>
              <a:rPr lang="ja-JP" altLang="en-US" sz="600">
                <a:solidFill>
                  <a:schemeClr val="bg1"/>
                </a:solidFill>
              </a:rPr>
              <a:t>本</a:t>
            </a:r>
            <a:endParaRPr lang="en-US" altLang="ja-JP" sz="600">
              <a:solidFill>
                <a:schemeClr val="bg1"/>
              </a:solidFill>
            </a:endParaRPr>
          </a:p>
        </p:txBody>
      </p:sp>
      <p:sp>
        <p:nvSpPr>
          <p:cNvPr id="185" name="フリーフォーム: 図形 184">
            <a:extLst>
              <a:ext uri="{FF2B5EF4-FFF2-40B4-BE49-F238E27FC236}">
                <a16:creationId xmlns:a16="http://schemas.microsoft.com/office/drawing/2014/main" id="{3D7566CD-7F70-4101-AC4E-7D1ED4C79C5A}"/>
              </a:ext>
            </a:extLst>
          </p:cNvPr>
          <p:cNvSpPr/>
          <p:nvPr/>
        </p:nvSpPr>
        <p:spPr>
          <a:xfrm>
            <a:off x="-3332502" y="1568458"/>
            <a:ext cx="800100" cy="431006"/>
          </a:xfrm>
          <a:custGeom>
            <a:avLst/>
            <a:gdLst>
              <a:gd name="connsiteX0" fmla="*/ 0 w 800100"/>
              <a:gd name="connsiteY0" fmla="*/ 431006 h 431006"/>
              <a:gd name="connsiteX1" fmla="*/ 800100 w 800100"/>
              <a:gd name="connsiteY1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0100" h="431006">
                <a:moveTo>
                  <a:pt x="0" y="431006"/>
                </a:moveTo>
                <a:lnTo>
                  <a:pt x="800100" y="0"/>
                </a:lnTo>
              </a:path>
            </a:pathLst>
          </a:custGeom>
          <a:noFill/>
          <a:ln w="95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76" name="グループ化 775">
            <a:extLst>
              <a:ext uri="{FF2B5EF4-FFF2-40B4-BE49-F238E27FC236}">
                <a16:creationId xmlns:a16="http://schemas.microsoft.com/office/drawing/2014/main" id="{104867A2-7301-4AB6-AF38-4BD4F0CBFE0F}"/>
              </a:ext>
            </a:extLst>
          </p:cNvPr>
          <p:cNvGrpSpPr/>
          <p:nvPr/>
        </p:nvGrpSpPr>
        <p:grpSpPr>
          <a:xfrm>
            <a:off x="-3199687" y="1932646"/>
            <a:ext cx="456526" cy="335274"/>
            <a:chOff x="3592603" y="1660165"/>
            <a:chExt cx="456526" cy="335274"/>
          </a:xfrm>
        </p:grpSpPr>
        <p:cxnSp>
          <p:nvCxnSpPr>
            <p:cNvPr id="777" name="直線コネクタ 776">
              <a:extLst>
                <a:ext uri="{FF2B5EF4-FFF2-40B4-BE49-F238E27FC236}">
                  <a16:creationId xmlns:a16="http://schemas.microsoft.com/office/drawing/2014/main" id="{72E5A897-E7A1-4054-A5DB-857B4506A3DF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592603" y="1660165"/>
              <a:ext cx="240715" cy="204653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8" name="円/楕円 305">
              <a:extLst>
                <a:ext uri="{FF2B5EF4-FFF2-40B4-BE49-F238E27FC236}">
                  <a16:creationId xmlns:a16="http://schemas.microsoft.com/office/drawing/2014/main" id="{C2432A1D-EE58-4108-BC2C-B68ABC7C5EC4}"/>
                </a:ext>
              </a:extLst>
            </p:cNvPr>
            <p:cNvSpPr/>
            <p:nvPr/>
          </p:nvSpPr>
          <p:spPr bwMode="auto">
            <a:xfrm>
              <a:off x="3739897" y="1718049"/>
              <a:ext cx="230196" cy="24700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779" name="テキスト ボックス 302">
              <a:extLst>
                <a:ext uri="{FF2B5EF4-FFF2-40B4-BE49-F238E27FC236}">
                  <a16:creationId xmlns:a16="http://schemas.microsoft.com/office/drawing/2014/main" id="{13FD3BD9-435B-4541-A116-44D933438F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1721" y="1687662"/>
              <a:ext cx="36740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</a:rPr>
                <a:t>20</a:t>
              </a:r>
              <a:endParaRPr lang="ja-JP" altLang="en-US" sz="1400">
                <a:latin typeface="Calibri" pitchFamily="34" charset="0"/>
              </a:endParaRPr>
            </a:p>
          </p:txBody>
        </p:sp>
      </p:grpSp>
      <p:sp>
        <p:nvSpPr>
          <p:cNvPr id="628" name="正方形/長方形 627">
            <a:extLst>
              <a:ext uri="{FF2B5EF4-FFF2-40B4-BE49-F238E27FC236}">
                <a16:creationId xmlns:a16="http://schemas.microsoft.com/office/drawing/2014/main" id="{24001366-11DA-462A-BA96-47AE307332CC}"/>
              </a:ext>
            </a:extLst>
          </p:cNvPr>
          <p:cNvSpPr/>
          <p:nvPr/>
        </p:nvSpPr>
        <p:spPr>
          <a:xfrm>
            <a:off x="2400758" y="2506981"/>
            <a:ext cx="1493638" cy="378555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1" name="正方形/長方形 640">
            <a:extLst>
              <a:ext uri="{FF2B5EF4-FFF2-40B4-BE49-F238E27FC236}">
                <a16:creationId xmlns:a16="http://schemas.microsoft.com/office/drawing/2014/main" id="{01655975-0E9C-4C6A-BF80-3594406A612C}"/>
              </a:ext>
            </a:extLst>
          </p:cNvPr>
          <p:cNvSpPr/>
          <p:nvPr/>
        </p:nvSpPr>
        <p:spPr>
          <a:xfrm>
            <a:off x="1237011" y="2440588"/>
            <a:ext cx="1166508" cy="371259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3" name="テキスト ボックス 642">
            <a:extLst>
              <a:ext uri="{FF2B5EF4-FFF2-40B4-BE49-F238E27FC236}">
                <a16:creationId xmlns:a16="http://schemas.microsoft.com/office/drawing/2014/main" id="{F00CFADA-FB7A-45A9-A831-CDE604A6F419}"/>
              </a:ext>
            </a:extLst>
          </p:cNvPr>
          <p:cNvSpPr txBox="1"/>
          <p:nvPr/>
        </p:nvSpPr>
        <p:spPr>
          <a:xfrm>
            <a:off x="3382275" y="5181559"/>
            <a:ext cx="508473" cy="276999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/>
              <a:t>A-14</a:t>
            </a:r>
            <a:endParaRPr kumimoji="1" lang="ja-JP" altLang="en-US" sz="1200"/>
          </a:p>
        </p:txBody>
      </p:sp>
      <p:sp>
        <p:nvSpPr>
          <p:cNvPr id="644" name="テキスト ボックス 643">
            <a:extLst>
              <a:ext uri="{FF2B5EF4-FFF2-40B4-BE49-F238E27FC236}">
                <a16:creationId xmlns:a16="http://schemas.microsoft.com/office/drawing/2014/main" id="{DB69A4E4-6366-4CBD-AB64-C81CC3EF0F49}"/>
              </a:ext>
            </a:extLst>
          </p:cNvPr>
          <p:cNvSpPr txBox="1"/>
          <p:nvPr/>
        </p:nvSpPr>
        <p:spPr>
          <a:xfrm>
            <a:off x="1248711" y="5844862"/>
            <a:ext cx="508473" cy="276999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/>
              <a:t>A-15</a:t>
            </a:r>
          </a:p>
        </p:txBody>
      </p:sp>
      <p:sp>
        <p:nvSpPr>
          <p:cNvPr id="677" name="正方形/長方形 676">
            <a:extLst>
              <a:ext uri="{FF2B5EF4-FFF2-40B4-BE49-F238E27FC236}">
                <a16:creationId xmlns:a16="http://schemas.microsoft.com/office/drawing/2014/main" id="{591B17E4-0C85-422B-9133-15F881701DB7}"/>
              </a:ext>
            </a:extLst>
          </p:cNvPr>
          <p:cNvSpPr/>
          <p:nvPr/>
        </p:nvSpPr>
        <p:spPr>
          <a:xfrm>
            <a:off x="3886953" y="2489144"/>
            <a:ext cx="1493638" cy="372844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5" name="テキスト ボックス 684">
            <a:extLst>
              <a:ext uri="{FF2B5EF4-FFF2-40B4-BE49-F238E27FC236}">
                <a16:creationId xmlns:a16="http://schemas.microsoft.com/office/drawing/2014/main" id="{85ABC6B0-DCF9-4C2F-9A57-1E7AA33E3F5D}"/>
              </a:ext>
            </a:extLst>
          </p:cNvPr>
          <p:cNvSpPr txBox="1"/>
          <p:nvPr/>
        </p:nvSpPr>
        <p:spPr>
          <a:xfrm>
            <a:off x="4848616" y="5927372"/>
            <a:ext cx="508473" cy="276999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/>
              <a:t>A-13</a:t>
            </a:r>
            <a:endParaRPr kumimoji="1" lang="ja-JP" altLang="en-US" sz="1200"/>
          </a:p>
        </p:txBody>
      </p:sp>
      <p:sp>
        <p:nvSpPr>
          <p:cNvPr id="687" name="六角形 686">
            <a:extLst>
              <a:ext uri="{FF2B5EF4-FFF2-40B4-BE49-F238E27FC236}">
                <a16:creationId xmlns:a16="http://schemas.microsoft.com/office/drawing/2014/main" id="{C193C938-1D0A-4FC9-90EB-4D0FDBC4BCCF}"/>
              </a:ext>
            </a:extLst>
          </p:cNvPr>
          <p:cNvSpPr/>
          <p:nvPr/>
        </p:nvSpPr>
        <p:spPr bwMode="auto">
          <a:xfrm>
            <a:off x="-3579701" y="1791166"/>
            <a:ext cx="166688" cy="156502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716" name="ひし形 715">
            <a:extLst>
              <a:ext uri="{FF2B5EF4-FFF2-40B4-BE49-F238E27FC236}">
                <a16:creationId xmlns:a16="http://schemas.microsoft.com/office/drawing/2014/main" id="{AEBEE5FE-3A45-405C-A63E-3B4F81DCFD9C}"/>
              </a:ext>
            </a:extLst>
          </p:cNvPr>
          <p:cNvSpPr/>
          <p:nvPr/>
        </p:nvSpPr>
        <p:spPr bwMode="auto">
          <a:xfrm>
            <a:off x="2940373" y="5103327"/>
            <a:ext cx="153508" cy="147024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717" name="ひし形 716">
            <a:extLst>
              <a:ext uri="{FF2B5EF4-FFF2-40B4-BE49-F238E27FC236}">
                <a16:creationId xmlns:a16="http://schemas.microsoft.com/office/drawing/2014/main" id="{209AB3DF-6E09-4F1F-AF23-1436A266AA05}"/>
              </a:ext>
            </a:extLst>
          </p:cNvPr>
          <p:cNvSpPr/>
          <p:nvPr/>
        </p:nvSpPr>
        <p:spPr bwMode="auto">
          <a:xfrm>
            <a:off x="2841919" y="4662588"/>
            <a:ext cx="153508" cy="147024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718" name="ひし形 717">
            <a:extLst>
              <a:ext uri="{FF2B5EF4-FFF2-40B4-BE49-F238E27FC236}">
                <a16:creationId xmlns:a16="http://schemas.microsoft.com/office/drawing/2014/main" id="{4353DB59-FD52-40DC-9D34-6CB2F4FDBF6B}"/>
              </a:ext>
            </a:extLst>
          </p:cNvPr>
          <p:cNvSpPr/>
          <p:nvPr/>
        </p:nvSpPr>
        <p:spPr bwMode="auto">
          <a:xfrm>
            <a:off x="3350019" y="4666434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745" name="六角形 744">
            <a:extLst>
              <a:ext uri="{FF2B5EF4-FFF2-40B4-BE49-F238E27FC236}">
                <a16:creationId xmlns:a16="http://schemas.microsoft.com/office/drawing/2014/main" id="{9FC117A2-5289-4488-A188-91561711347C}"/>
              </a:ext>
            </a:extLst>
          </p:cNvPr>
          <p:cNvSpPr/>
          <p:nvPr/>
        </p:nvSpPr>
        <p:spPr bwMode="auto">
          <a:xfrm>
            <a:off x="3552157" y="3502810"/>
            <a:ext cx="105058" cy="9160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746" name="六角形 745">
            <a:extLst>
              <a:ext uri="{FF2B5EF4-FFF2-40B4-BE49-F238E27FC236}">
                <a16:creationId xmlns:a16="http://schemas.microsoft.com/office/drawing/2014/main" id="{BCED03BB-B7E7-4459-8C3D-87708B3B2C23}"/>
              </a:ext>
            </a:extLst>
          </p:cNvPr>
          <p:cNvSpPr/>
          <p:nvPr/>
        </p:nvSpPr>
        <p:spPr bwMode="auto">
          <a:xfrm>
            <a:off x="1969249" y="2847309"/>
            <a:ext cx="166688" cy="156502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784" name="六角形 783">
            <a:extLst>
              <a:ext uri="{FF2B5EF4-FFF2-40B4-BE49-F238E27FC236}">
                <a16:creationId xmlns:a16="http://schemas.microsoft.com/office/drawing/2014/main" id="{0A7F3C43-D167-4385-AC50-DA1DC6A83D1D}"/>
              </a:ext>
            </a:extLst>
          </p:cNvPr>
          <p:cNvSpPr/>
          <p:nvPr/>
        </p:nvSpPr>
        <p:spPr bwMode="auto">
          <a:xfrm>
            <a:off x="2967552" y="3106868"/>
            <a:ext cx="89889" cy="84396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785" name="六角形 784">
            <a:extLst>
              <a:ext uri="{FF2B5EF4-FFF2-40B4-BE49-F238E27FC236}">
                <a16:creationId xmlns:a16="http://schemas.microsoft.com/office/drawing/2014/main" id="{C5C013CD-CA3C-412B-8AB4-64F84135D12E}"/>
              </a:ext>
            </a:extLst>
          </p:cNvPr>
          <p:cNvSpPr/>
          <p:nvPr/>
        </p:nvSpPr>
        <p:spPr bwMode="auto">
          <a:xfrm>
            <a:off x="1496905" y="2866851"/>
            <a:ext cx="138080" cy="129642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9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786" name="ひし形 785">
            <a:extLst>
              <a:ext uri="{FF2B5EF4-FFF2-40B4-BE49-F238E27FC236}">
                <a16:creationId xmlns:a16="http://schemas.microsoft.com/office/drawing/2014/main" id="{B244F77D-9FFE-4243-A43E-0926376B3767}"/>
              </a:ext>
            </a:extLst>
          </p:cNvPr>
          <p:cNvSpPr/>
          <p:nvPr/>
        </p:nvSpPr>
        <p:spPr bwMode="auto">
          <a:xfrm>
            <a:off x="2831931" y="5759147"/>
            <a:ext cx="153508" cy="147024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cxnSp>
        <p:nvCxnSpPr>
          <p:cNvPr id="788" name="直線コネクタ 787">
            <a:extLst>
              <a:ext uri="{FF2B5EF4-FFF2-40B4-BE49-F238E27FC236}">
                <a16:creationId xmlns:a16="http://schemas.microsoft.com/office/drawing/2014/main" id="{41C54950-13C2-49A5-ADC9-A88F58B945BA}"/>
              </a:ext>
            </a:extLst>
          </p:cNvPr>
          <p:cNvCxnSpPr>
            <a:cxnSpLocks/>
          </p:cNvCxnSpPr>
          <p:nvPr/>
        </p:nvCxnSpPr>
        <p:spPr>
          <a:xfrm flipV="1">
            <a:off x="2706154" y="4534053"/>
            <a:ext cx="43435" cy="65437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6C4F8D6C-57C9-4E0D-B7CA-6BA3F24C35B1}"/>
              </a:ext>
            </a:extLst>
          </p:cNvPr>
          <p:cNvGrpSpPr/>
          <p:nvPr/>
        </p:nvGrpSpPr>
        <p:grpSpPr>
          <a:xfrm>
            <a:off x="2687802" y="4052937"/>
            <a:ext cx="276038" cy="488492"/>
            <a:chOff x="2687802" y="4052937"/>
            <a:chExt cx="276038" cy="488492"/>
          </a:xfrm>
        </p:grpSpPr>
        <p:cxnSp>
          <p:nvCxnSpPr>
            <p:cNvPr id="789" name="直線コネクタ 788">
              <a:extLst>
                <a:ext uri="{FF2B5EF4-FFF2-40B4-BE49-F238E27FC236}">
                  <a16:creationId xmlns:a16="http://schemas.microsoft.com/office/drawing/2014/main" id="{9AA12EDA-A26C-4274-96BA-B04B2B23C70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754425" y="4242507"/>
              <a:ext cx="64833" cy="298922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1" name="円/楕円 296">
              <a:extLst>
                <a:ext uri="{FF2B5EF4-FFF2-40B4-BE49-F238E27FC236}">
                  <a16:creationId xmlns:a16="http://schemas.microsoft.com/office/drawing/2014/main" id="{FEC4CDF0-D7A2-458E-92CA-BEE4D3A5DE6E}"/>
                </a:ext>
              </a:extLst>
            </p:cNvPr>
            <p:cNvSpPr/>
            <p:nvPr/>
          </p:nvSpPr>
          <p:spPr bwMode="auto">
            <a:xfrm>
              <a:off x="2716918" y="4108567"/>
              <a:ext cx="209803" cy="22620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790" name="テキスト ボックス 259">
              <a:extLst>
                <a:ext uri="{FF2B5EF4-FFF2-40B4-BE49-F238E27FC236}">
                  <a16:creationId xmlns:a16="http://schemas.microsoft.com/office/drawing/2014/main" id="{1375D8CC-6EFC-4104-912C-B1144426D8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7802" y="4052937"/>
              <a:ext cx="27603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</a:rPr>
                <a:t>2</a:t>
              </a:r>
              <a:endParaRPr lang="ja-JP" altLang="en-US" sz="1400">
                <a:latin typeface="Calibri" pitchFamily="34" charset="0"/>
              </a:endParaRPr>
            </a:p>
          </p:txBody>
        </p:sp>
      </p:grpSp>
      <p:sp>
        <p:nvSpPr>
          <p:cNvPr id="792" name="ひし形 791">
            <a:extLst>
              <a:ext uri="{FF2B5EF4-FFF2-40B4-BE49-F238E27FC236}">
                <a16:creationId xmlns:a16="http://schemas.microsoft.com/office/drawing/2014/main" id="{6C23DC73-3DAF-48CE-80E2-25159D08D9C4}"/>
              </a:ext>
            </a:extLst>
          </p:cNvPr>
          <p:cNvSpPr/>
          <p:nvPr/>
        </p:nvSpPr>
        <p:spPr bwMode="auto">
          <a:xfrm>
            <a:off x="4297722" y="5944636"/>
            <a:ext cx="153508" cy="147024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cxnSp>
        <p:nvCxnSpPr>
          <p:cNvPr id="793" name="直線矢印コネクタ 792">
            <a:extLst>
              <a:ext uri="{FF2B5EF4-FFF2-40B4-BE49-F238E27FC236}">
                <a16:creationId xmlns:a16="http://schemas.microsoft.com/office/drawing/2014/main" id="{498CB907-A404-4CCE-ABB4-DB58227DE9F1}"/>
              </a:ext>
            </a:extLst>
          </p:cNvPr>
          <p:cNvCxnSpPr>
            <a:cxnSpLocks/>
          </p:cNvCxnSpPr>
          <p:nvPr/>
        </p:nvCxnSpPr>
        <p:spPr>
          <a:xfrm flipH="1">
            <a:off x="2923440" y="2871275"/>
            <a:ext cx="150478" cy="23482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4" name="直線矢印コネクタ 793">
            <a:extLst>
              <a:ext uri="{FF2B5EF4-FFF2-40B4-BE49-F238E27FC236}">
                <a16:creationId xmlns:a16="http://schemas.microsoft.com/office/drawing/2014/main" id="{CEE8DE3B-64DB-45E9-93BE-6C12EE780DF7}"/>
              </a:ext>
            </a:extLst>
          </p:cNvPr>
          <p:cNvCxnSpPr>
            <a:cxnSpLocks/>
          </p:cNvCxnSpPr>
          <p:nvPr/>
        </p:nvCxnSpPr>
        <p:spPr>
          <a:xfrm>
            <a:off x="2930560" y="2615651"/>
            <a:ext cx="0" cy="273261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5" name="六角形 794">
            <a:extLst>
              <a:ext uri="{FF2B5EF4-FFF2-40B4-BE49-F238E27FC236}">
                <a16:creationId xmlns:a16="http://schemas.microsoft.com/office/drawing/2014/main" id="{B353EBDC-63AF-402C-A3D0-084C39733567}"/>
              </a:ext>
            </a:extLst>
          </p:cNvPr>
          <p:cNvSpPr/>
          <p:nvPr/>
        </p:nvSpPr>
        <p:spPr bwMode="auto">
          <a:xfrm>
            <a:off x="2710659" y="2609059"/>
            <a:ext cx="89889" cy="84396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grpSp>
        <p:nvGrpSpPr>
          <p:cNvPr id="564" name="グループ化 563">
            <a:extLst>
              <a:ext uri="{FF2B5EF4-FFF2-40B4-BE49-F238E27FC236}">
                <a16:creationId xmlns:a16="http://schemas.microsoft.com/office/drawing/2014/main" id="{68537BDC-A212-40D3-BA51-8673F52A21A4}"/>
              </a:ext>
            </a:extLst>
          </p:cNvPr>
          <p:cNvGrpSpPr/>
          <p:nvPr/>
        </p:nvGrpSpPr>
        <p:grpSpPr>
          <a:xfrm>
            <a:off x="2191576" y="2216653"/>
            <a:ext cx="488046" cy="506090"/>
            <a:chOff x="8413248" y="3200427"/>
            <a:chExt cx="638647" cy="895457"/>
          </a:xfrm>
          <a:solidFill>
            <a:schemeClr val="bg1"/>
          </a:solidFill>
        </p:grpSpPr>
        <p:sp>
          <p:nvSpPr>
            <p:cNvPr id="565" name="吹き出し: 線 564">
              <a:extLst>
                <a:ext uri="{FF2B5EF4-FFF2-40B4-BE49-F238E27FC236}">
                  <a16:creationId xmlns:a16="http://schemas.microsoft.com/office/drawing/2014/main" id="{8F0CE3CA-48AE-4932-9E3C-FC1558476D0D}"/>
                </a:ext>
              </a:extLst>
            </p:cNvPr>
            <p:cNvSpPr/>
            <p:nvPr/>
          </p:nvSpPr>
          <p:spPr>
            <a:xfrm>
              <a:off x="8546618" y="3333064"/>
              <a:ext cx="358593" cy="677204"/>
            </a:xfrm>
            <a:prstGeom prst="borderCallout1">
              <a:avLst>
                <a:gd name="adj1" fmla="val 100088"/>
                <a:gd name="adj2" fmla="val 66174"/>
                <a:gd name="adj3" fmla="val 130167"/>
                <a:gd name="adj4" fmla="val 180148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66" name="グループ化 565">
              <a:extLst>
                <a:ext uri="{FF2B5EF4-FFF2-40B4-BE49-F238E27FC236}">
                  <a16:creationId xmlns:a16="http://schemas.microsoft.com/office/drawing/2014/main" id="{2605D9F8-D395-495D-A479-7CBB4208A0FB}"/>
                </a:ext>
              </a:extLst>
            </p:cNvPr>
            <p:cNvGrpSpPr/>
            <p:nvPr/>
          </p:nvGrpSpPr>
          <p:grpSpPr>
            <a:xfrm>
              <a:off x="8413248" y="3200427"/>
              <a:ext cx="638647" cy="895457"/>
              <a:chOff x="8525552" y="2141660"/>
              <a:chExt cx="638647" cy="895457"/>
            </a:xfrm>
            <a:grpFill/>
          </p:grpSpPr>
          <p:sp>
            <p:nvSpPr>
              <p:cNvPr id="567" name="テキスト ボックス 302">
                <a:extLst>
                  <a:ext uri="{FF2B5EF4-FFF2-40B4-BE49-F238E27FC236}">
                    <a16:creationId xmlns:a16="http://schemas.microsoft.com/office/drawing/2014/main" id="{6115D6FA-5DEC-4F8C-9883-C907A3FF3D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25552" y="2141660"/>
                <a:ext cx="615032" cy="4628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100">
                    <a:latin typeface="Calibri" panose="020F0502020204030204" pitchFamily="34" charset="0"/>
                    <a:cs typeface="Calibri" panose="020F0502020204030204" pitchFamily="34" charset="0"/>
                  </a:rPr>
                  <a:t>11</a:t>
                </a:r>
                <a:r>
                  <a:rPr lang="ja-JP" altLang="en-US" sz="1100">
                    <a:latin typeface="Calibri" panose="020F0502020204030204" pitchFamily="34" charset="0"/>
                    <a:cs typeface="Calibri" panose="020F0502020204030204" pitchFamily="34" charset="0"/>
                  </a:rPr>
                  <a:t>個</a:t>
                </a:r>
                <a:endParaRPr lang="en-US" altLang="ja-JP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8" name="テキスト ボックス 567">
                <a:extLst>
                  <a:ext uri="{FF2B5EF4-FFF2-40B4-BE49-F238E27FC236}">
                    <a16:creationId xmlns:a16="http://schemas.microsoft.com/office/drawing/2014/main" id="{E896522E-F0CE-4526-830F-AD509C2156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41875" y="2429268"/>
                <a:ext cx="392682" cy="2308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900" b="1">
                    <a:latin typeface="Calibri" panose="020F0502020204030204" pitchFamily="34" charset="0"/>
                    <a:cs typeface="Calibri" panose="020F0502020204030204" pitchFamily="34" charset="0"/>
                  </a:rPr>
                  <a:t>＆</a:t>
                </a:r>
                <a:endParaRPr lang="en-US" altLang="ja-JP" sz="9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9" name="テキスト ボックス 302">
                <a:extLst>
                  <a:ext uri="{FF2B5EF4-FFF2-40B4-BE49-F238E27FC236}">
                    <a16:creationId xmlns:a16="http://schemas.microsoft.com/office/drawing/2014/main" id="{08CC251F-66FD-4C57-9ACD-01E0A31FCB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49165" y="2574234"/>
                <a:ext cx="615034" cy="4628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100">
                    <a:latin typeface="Calibri" panose="020F0502020204030204" pitchFamily="34" charset="0"/>
                    <a:cs typeface="Calibri" panose="020F0502020204030204" pitchFamily="34" charset="0"/>
                  </a:rPr>
                  <a:t>10</a:t>
                </a:r>
                <a:r>
                  <a:rPr lang="ja-JP" altLang="en-US" sz="1100">
                    <a:latin typeface="Calibri" panose="020F0502020204030204" pitchFamily="34" charset="0"/>
                    <a:cs typeface="Calibri" panose="020F0502020204030204" pitchFamily="34" charset="0"/>
                  </a:rPr>
                  <a:t>本</a:t>
                </a:r>
                <a:endParaRPr lang="en-US" altLang="ja-JP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672" name="グループ化 671">
            <a:extLst>
              <a:ext uri="{FF2B5EF4-FFF2-40B4-BE49-F238E27FC236}">
                <a16:creationId xmlns:a16="http://schemas.microsoft.com/office/drawing/2014/main" id="{9B301628-6E74-4276-92B7-7488971CC5B0}"/>
              </a:ext>
            </a:extLst>
          </p:cNvPr>
          <p:cNvGrpSpPr/>
          <p:nvPr/>
        </p:nvGrpSpPr>
        <p:grpSpPr>
          <a:xfrm>
            <a:off x="2773098" y="2315935"/>
            <a:ext cx="276038" cy="389911"/>
            <a:chOff x="-3729079" y="2327120"/>
            <a:chExt cx="276038" cy="389911"/>
          </a:xfrm>
        </p:grpSpPr>
        <p:cxnSp>
          <p:nvCxnSpPr>
            <p:cNvPr id="673" name="直線コネクタ 672">
              <a:extLst>
                <a:ext uri="{FF2B5EF4-FFF2-40B4-BE49-F238E27FC236}">
                  <a16:creationId xmlns:a16="http://schemas.microsoft.com/office/drawing/2014/main" id="{8BB503C6-9021-490B-8D78-E02A1FD29E6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-3604946" y="2460505"/>
              <a:ext cx="45538" cy="256526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4" name="グループ化 201">
              <a:extLst>
                <a:ext uri="{FF2B5EF4-FFF2-40B4-BE49-F238E27FC236}">
                  <a16:creationId xmlns:a16="http://schemas.microsoft.com/office/drawing/2014/main" id="{87572A30-5D35-461B-ACD1-B3BEB3CA2E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3729079" y="2327120"/>
              <a:ext cx="276038" cy="307777"/>
              <a:chOff x="-596675" y="3304668"/>
              <a:chExt cx="438316" cy="450864"/>
            </a:xfrm>
          </p:grpSpPr>
          <p:sp>
            <p:nvSpPr>
              <p:cNvPr id="675" name="円/楕円 296">
                <a:extLst>
                  <a:ext uri="{FF2B5EF4-FFF2-40B4-BE49-F238E27FC236}">
                    <a16:creationId xmlns:a16="http://schemas.microsoft.com/office/drawing/2014/main" id="{744C27F9-3A27-4E9F-BF93-A439E79DA76A}"/>
                  </a:ext>
                </a:extLst>
              </p:cNvPr>
              <p:cNvSpPr/>
              <p:nvPr/>
            </p:nvSpPr>
            <p:spPr>
              <a:xfrm>
                <a:off x="-539260" y="3366804"/>
                <a:ext cx="333142" cy="3313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676" name="テキスト ボックス 259">
                <a:extLst>
                  <a:ext uri="{FF2B5EF4-FFF2-40B4-BE49-F238E27FC236}">
                    <a16:creationId xmlns:a16="http://schemas.microsoft.com/office/drawing/2014/main" id="{E1A4BF66-9D98-48BD-B3B2-B751AC1047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596675" y="3304668"/>
                <a:ext cx="438316" cy="450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>
                    <a:latin typeface="Calibri" pitchFamily="34" charset="0"/>
                  </a:rPr>
                  <a:t>2</a:t>
                </a:r>
                <a:endParaRPr lang="ja-JP" altLang="en-US" sz="1400">
                  <a:latin typeface="Calibri" pitchFamily="34" charset="0"/>
                </a:endParaRPr>
              </a:p>
            </p:txBody>
          </p:sp>
        </p:grpSp>
      </p:grpSp>
      <p:grpSp>
        <p:nvGrpSpPr>
          <p:cNvPr id="678" name="グループ化 677">
            <a:extLst>
              <a:ext uri="{FF2B5EF4-FFF2-40B4-BE49-F238E27FC236}">
                <a16:creationId xmlns:a16="http://schemas.microsoft.com/office/drawing/2014/main" id="{9B9DC4C9-B59F-4F9A-B4D0-6102E131296D}"/>
              </a:ext>
            </a:extLst>
          </p:cNvPr>
          <p:cNvGrpSpPr/>
          <p:nvPr/>
        </p:nvGrpSpPr>
        <p:grpSpPr>
          <a:xfrm>
            <a:off x="2964553" y="2379336"/>
            <a:ext cx="300962" cy="428496"/>
            <a:chOff x="-3754003" y="2327120"/>
            <a:chExt cx="300962" cy="428496"/>
          </a:xfrm>
        </p:grpSpPr>
        <p:cxnSp>
          <p:nvCxnSpPr>
            <p:cNvPr id="679" name="直線コネクタ 678">
              <a:extLst>
                <a:ext uri="{FF2B5EF4-FFF2-40B4-BE49-F238E27FC236}">
                  <a16:creationId xmlns:a16="http://schemas.microsoft.com/office/drawing/2014/main" id="{7CD29693-EA14-45C2-B252-70BB0BC0A05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-3754003" y="2460503"/>
              <a:ext cx="194595" cy="295113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0" name="グループ化 201">
              <a:extLst>
                <a:ext uri="{FF2B5EF4-FFF2-40B4-BE49-F238E27FC236}">
                  <a16:creationId xmlns:a16="http://schemas.microsoft.com/office/drawing/2014/main" id="{1CB51AD7-617E-4F55-9A2A-C778AD4371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3729079" y="2327120"/>
              <a:ext cx="276038" cy="307777"/>
              <a:chOff x="-596675" y="3304668"/>
              <a:chExt cx="438316" cy="450864"/>
            </a:xfrm>
          </p:grpSpPr>
          <p:sp>
            <p:nvSpPr>
              <p:cNvPr id="681" name="円/楕円 296">
                <a:extLst>
                  <a:ext uri="{FF2B5EF4-FFF2-40B4-BE49-F238E27FC236}">
                    <a16:creationId xmlns:a16="http://schemas.microsoft.com/office/drawing/2014/main" id="{500743D1-8AED-47E2-89C6-72FF6125F121}"/>
                  </a:ext>
                </a:extLst>
              </p:cNvPr>
              <p:cNvSpPr/>
              <p:nvPr/>
            </p:nvSpPr>
            <p:spPr>
              <a:xfrm>
                <a:off x="-539260" y="3366804"/>
                <a:ext cx="333142" cy="3313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682" name="テキスト ボックス 259">
                <a:extLst>
                  <a:ext uri="{FF2B5EF4-FFF2-40B4-BE49-F238E27FC236}">
                    <a16:creationId xmlns:a16="http://schemas.microsoft.com/office/drawing/2014/main" id="{EFA9D135-7F00-4DA1-B43F-34E507D375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596675" y="3304668"/>
                <a:ext cx="438316" cy="450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>
                    <a:latin typeface="Calibri" pitchFamily="34" charset="0"/>
                  </a:rPr>
                  <a:t>2</a:t>
                </a:r>
                <a:endParaRPr lang="ja-JP" altLang="en-US" sz="1400">
                  <a:latin typeface="Calibri" pitchFamily="34" charset="0"/>
                </a:endParaRPr>
              </a:p>
            </p:txBody>
          </p:sp>
        </p:grpSp>
      </p:grpSp>
      <p:grpSp>
        <p:nvGrpSpPr>
          <p:cNvPr id="723" name="グループ化 722">
            <a:extLst>
              <a:ext uri="{FF2B5EF4-FFF2-40B4-BE49-F238E27FC236}">
                <a16:creationId xmlns:a16="http://schemas.microsoft.com/office/drawing/2014/main" id="{7930103B-515C-4416-B726-D79187AC8911}"/>
              </a:ext>
            </a:extLst>
          </p:cNvPr>
          <p:cNvGrpSpPr/>
          <p:nvPr/>
        </p:nvGrpSpPr>
        <p:grpSpPr>
          <a:xfrm>
            <a:off x="2536247" y="2355060"/>
            <a:ext cx="276038" cy="353837"/>
            <a:chOff x="3679636" y="1641951"/>
            <a:chExt cx="370656" cy="475123"/>
          </a:xfrm>
        </p:grpSpPr>
        <p:cxnSp>
          <p:nvCxnSpPr>
            <p:cNvPr id="724" name="直線コネクタ 723">
              <a:extLst>
                <a:ext uri="{FF2B5EF4-FFF2-40B4-BE49-F238E27FC236}">
                  <a16:creationId xmlns:a16="http://schemas.microsoft.com/office/drawing/2014/main" id="{097F9215-385A-4398-8E89-2CA116CBE4E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33318" y="1864818"/>
              <a:ext cx="74009" cy="252256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5" name="円/楕円 305">
              <a:extLst>
                <a:ext uri="{FF2B5EF4-FFF2-40B4-BE49-F238E27FC236}">
                  <a16:creationId xmlns:a16="http://schemas.microsoft.com/office/drawing/2014/main" id="{9AC21E53-ADBD-4A2F-AB49-BCF7E3A11B18}"/>
                </a:ext>
              </a:extLst>
            </p:cNvPr>
            <p:cNvSpPr/>
            <p:nvPr/>
          </p:nvSpPr>
          <p:spPr bwMode="auto">
            <a:xfrm>
              <a:off x="3739897" y="1718049"/>
              <a:ext cx="230196" cy="24700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726" name="テキスト ボックス 302">
              <a:extLst>
                <a:ext uri="{FF2B5EF4-FFF2-40B4-BE49-F238E27FC236}">
                  <a16:creationId xmlns:a16="http://schemas.microsoft.com/office/drawing/2014/main" id="{351A09AD-5B67-4D2B-8475-44D590835C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9636" y="1641951"/>
              <a:ext cx="370656" cy="41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</a:rPr>
                <a:t>2</a:t>
              </a:r>
              <a:endParaRPr lang="ja-JP" altLang="en-US" sz="1400">
                <a:latin typeface="Calibri" pitchFamily="34" charset="0"/>
              </a:endParaRPr>
            </a:p>
          </p:txBody>
        </p:sp>
      </p:grpSp>
      <p:grpSp>
        <p:nvGrpSpPr>
          <p:cNvPr id="698" name="グループ化 697">
            <a:extLst>
              <a:ext uri="{FF2B5EF4-FFF2-40B4-BE49-F238E27FC236}">
                <a16:creationId xmlns:a16="http://schemas.microsoft.com/office/drawing/2014/main" id="{77581C23-587D-4875-A774-DB163BF4D35A}"/>
              </a:ext>
            </a:extLst>
          </p:cNvPr>
          <p:cNvGrpSpPr/>
          <p:nvPr/>
        </p:nvGrpSpPr>
        <p:grpSpPr>
          <a:xfrm>
            <a:off x="1951612" y="2194078"/>
            <a:ext cx="276038" cy="438065"/>
            <a:chOff x="3710619" y="1679009"/>
            <a:chExt cx="276038" cy="438065"/>
          </a:xfrm>
        </p:grpSpPr>
        <p:cxnSp>
          <p:nvCxnSpPr>
            <p:cNvPr id="699" name="直線コネクタ 698">
              <a:extLst>
                <a:ext uri="{FF2B5EF4-FFF2-40B4-BE49-F238E27FC236}">
                  <a16:creationId xmlns:a16="http://schemas.microsoft.com/office/drawing/2014/main" id="{D9A40FA2-EE08-4867-A454-38A56609324F}"/>
                </a:ext>
              </a:extLst>
            </p:cNvPr>
            <p:cNvCxnSpPr>
              <a:cxnSpLocks/>
              <a:endCxn id="693" idx="0"/>
            </p:cNvCxnSpPr>
            <p:nvPr/>
          </p:nvCxnSpPr>
          <p:spPr bwMode="auto">
            <a:xfrm>
              <a:off x="3833318" y="1864818"/>
              <a:ext cx="74009" cy="252256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0" name="円/楕円 305">
              <a:extLst>
                <a:ext uri="{FF2B5EF4-FFF2-40B4-BE49-F238E27FC236}">
                  <a16:creationId xmlns:a16="http://schemas.microsoft.com/office/drawing/2014/main" id="{F56C355E-A27D-4772-B360-C6325EB2877C}"/>
                </a:ext>
              </a:extLst>
            </p:cNvPr>
            <p:cNvSpPr/>
            <p:nvPr/>
          </p:nvSpPr>
          <p:spPr bwMode="auto">
            <a:xfrm>
              <a:off x="3739897" y="1718049"/>
              <a:ext cx="230196" cy="24700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701" name="テキスト ボックス 302">
              <a:extLst>
                <a:ext uri="{FF2B5EF4-FFF2-40B4-BE49-F238E27FC236}">
                  <a16:creationId xmlns:a16="http://schemas.microsoft.com/office/drawing/2014/main" id="{A65A67BB-A36E-4947-BDB0-7FB2E00BCE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0619" y="1679009"/>
              <a:ext cx="27603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</a:rPr>
                <a:t>4</a:t>
              </a:r>
              <a:endParaRPr lang="ja-JP" altLang="en-US" sz="1400">
                <a:latin typeface="Calibri" pitchFamily="34" charset="0"/>
              </a:endParaRPr>
            </a:p>
          </p:txBody>
        </p:sp>
      </p:grpSp>
      <p:grpSp>
        <p:nvGrpSpPr>
          <p:cNvPr id="694" name="グループ化 693">
            <a:extLst>
              <a:ext uri="{FF2B5EF4-FFF2-40B4-BE49-F238E27FC236}">
                <a16:creationId xmlns:a16="http://schemas.microsoft.com/office/drawing/2014/main" id="{38194EFF-FE8C-42BD-AE04-BE35419575B0}"/>
              </a:ext>
            </a:extLst>
          </p:cNvPr>
          <p:cNvGrpSpPr/>
          <p:nvPr/>
        </p:nvGrpSpPr>
        <p:grpSpPr>
          <a:xfrm>
            <a:off x="1469878" y="2227572"/>
            <a:ext cx="354024" cy="344735"/>
            <a:chOff x="3714709" y="1684105"/>
            <a:chExt cx="354024" cy="344735"/>
          </a:xfrm>
        </p:grpSpPr>
        <p:cxnSp>
          <p:nvCxnSpPr>
            <p:cNvPr id="695" name="直線コネクタ 694">
              <a:extLst>
                <a:ext uri="{FF2B5EF4-FFF2-40B4-BE49-F238E27FC236}">
                  <a16:creationId xmlns:a16="http://schemas.microsoft.com/office/drawing/2014/main" id="{5991FD1E-24E2-4908-BFA6-D8D16FFD17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33318" y="1864818"/>
              <a:ext cx="235415" cy="164022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6" name="円/楕円 305">
              <a:extLst>
                <a:ext uri="{FF2B5EF4-FFF2-40B4-BE49-F238E27FC236}">
                  <a16:creationId xmlns:a16="http://schemas.microsoft.com/office/drawing/2014/main" id="{3AA93382-4728-43B9-886A-736C3AAEDAAD}"/>
                </a:ext>
              </a:extLst>
            </p:cNvPr>
            <p:cNvSpPr/>
            <p:nvPr/>
          </p:nvSpPr>
          <p:spPr bwMode="auto">
            <a:xfrm>
              <a:off x="3739897" y="1718049"/>
              <a:ext cx="230196" cy="24700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697" name="テキスト ボックス 302">
              <a:extLst>
                <a:ext uri="{FF2B5EF4-FFF2-40B4-BE49-F238E27FC236}">
                  <a16:creationId xmlns:a16="http://schemas.microsoft.com/office/drawing/2014/main" id="{3FEDE8BB-0741-457B-B247-2C8AA3642C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4709" y="1684105"/>
              <a:ext cx="27603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</a:rPr>
                <a:t>4</a:t>
              </a:r>
              <a:endParaRPr lang="ja-JP" altLang="en-US" sz="1400">
                <a:latin typeface="Calibri" pitchFamily="34" charset="0"/>
              </a:endParaRPr>
            </a:p>
          </p:txBody>
        </p:sp>
      </p:grpSp>
      <p:grpSp>
        <p:nvGrpSpPr>
          <p:cNvPr id="652" name="グループ化 651">
            <a:extLst>
              <a:ext uri="{FF2B5EF4-FFF2-40B4-BE49-F238E27FC236}">
                <a16:creationId xmlns:a16="http://schemas.microsoft.com/office/drawing/2014/main" id="{43A2CBAB-86B8-4320-9B54-4B20236063EE}"/>
              </a:ext>
            </a:extLst>
          </p:cNvPr>
          <p:cNvGrpSpPr/>
          <p:nvPr/>
        </p:nvGrpSpPr>
        <p:grpSpPr>
          <a:xfrm>
            <a:off x="3587656" y="2757511"/>
            <a:ext cx="479848" cy="476342"/>
            <a:chOff x="7324263" y="4801816"/>
            <a:chExt cx="627920" cy="842822"/>
          </a:xfrm>
          <a:solidFill>
            <a:schemeClr val="bg1"/>
          </a:solidFill>
        </p:grpSpPr>
        <p:sp>
          <p:nvSpPr>
            <p:cNvPr id="653" name="吹き出し: 線 652">
              <a:extLst>
                <a:ext uri="{FF2B5EF4-FFF2-40B4-BE49-F238E27FC236}">
                  <a16:creationId xmlns:a16="http://schemas.microsoft.com/office/drawing/2014/main" id="{5A2A84FE-48F3-42A8-A657-5A9ED258AE24}"/>
                </a:ext>
              </a:extLst>
            </p:cNvPr>
            <p:cNvSpPr/>
            <p:nvPr/>
          </p:nvSpPr>
          <p:spPr>
            <a:xfrm>
              <a:off x="7454999" y="4880868"/>
              <a:ext cx="358592" cy="677203"/>
            </a:xfrm>
            <a:prstGeom prst="borderCallout1">
              <a:avLst>
                <a:gd name="adj1" fmla="val 100088"/>
                <a:gd name="adj2" fmla="val 66174"/>
                <a:gd name="adj3" fmla="val 174964"/>
                <a:gd name="adj4" fmla="val -43177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54" name="グループ化 653">
              <a:extLst>
                <a:ext uri="{FF2B5EF4-FFF2-40B4-BE49-F238E27FC236}">
                  <a16:creationId xmlns:a16="http://schemas.microsoft.com/office/drawing/2014/main" id="{F2B8D801-992F-4914-A99D-63079E85A9DB}"/>
                </a:ext>
              </a:extLst>
            </p:cNvPr>
            <p:cNvGrpSpPr/>
            <p:nvPr/>
          </p:nvGrpSpPr>
          <p:grpSpPr>
            <a:xfrm>
              <a:off x="7324263" y="4801816"/>
              <a:ext cx="627920" cy="842822"/>
              <a:chOff x="7436567" y="3743049"/>
              <a:chExt cx="627920" cy="842822"/>
            </a:xfrm>
            <a:grpFill/>
          </p:grpSpPr>
          <p:sp>
            <p:nvSpPr>
              <p:cNvPr id="655" name="テキスト ボックス 302">
                <a:extLst>
                  <a:ext uri="{FF2B5EF4-FFF2-40B4-BE49-F238E27FC236}">
                    <a16:creationId xmlns:a16="http://schemas.microsoft.com/office/drawing/2014/main" id="{FC1487B3-A5B4-430C-8E5E-11D0DA2F0C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36567" y="3743049"/>
                <a:ext cx="615034" cy="4628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100">
                    <a:latin typeface="Calibri" panose="020F0502020204030204" pitchFamily="34" charset="0"/>
                    <a:cs typeface="Calibri" panose="020F0502020204030204" pitchFamily="34" charset="0"/>
                  </a:rPr>
                  <a:t>11</a:t>
                </a:r>
                <a:r>
                  <a:rPr lang="ja-JP" altLang="en-US" sz="1100">
                    <a:latin typeface="Calibri" panose="020F0502020204030204" pitchFamily="34" charset="0"/>
                    <a:cs typeface="Calibri" panose="020F0502020204030204" pitchFamily="34" charset="0"/>
                  </a:rPr>
                  <a:t>個</a:t>
                </a:r>
                <a:endParaRPr lang="en-US" altLang="ja-JP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6" name="テキスト ボックス 655">
                <a:extLst>
                  <a:ext uri="{FF2B5EF4-FFF2-40B4-BE49-F238E27FC236}">
                    <a16:creationId xmlns:a16="http://schemas.microsoft.com/office/drawing/2014/main" id="{BA8EFD6C-2625-409E-AEAC-2ADCD4B1A9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50257" y="3977072"/>
                <a:ext cx="392682" cy="2308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900" b="1">
                    <a:latin typeface="Calibri" panose="020F0502020204030204" pitchFamily="34" charset="0"/>
                    <a:cs typeface="Calibri" panose="020F0502020204030204" pitchFamily="34" charset="0"/>
                  </a:rPr>
                  <a:t>＆</a:t>
                </a:r>
                <a:endParaRPr lang="en-US" altLang="ja-JP" sz="9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7" name="テキスト ボックス 302">
                <a:extLst>
                  <a:ext uri="{FF2B5EF4-FFF2-40B4-BE49-F238E27FC236}">
                    <a16:creationId xmlns:a16="http://schemas.microsoft.com/office/drawing/2014/main" id="{87F4AF6C-6D42-4321-996C-1502A8C03B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49453" y="4122988"/>
                <a:ext cx="615034" cy="4628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100">
                    <a:latin typeface="Calibri" panose="020F0502020204030204" pitchFamily="34" charset="0"/>
                    <a:cs typeface="Calibri" panose="020F0502020204030204" pitchFamily="34" charset="0"/>
                  </a:rPr>
                  <a:t>10</a:t>
                </a:r>
                <a:r>
                  <a:rPr lang="ja-JP" altLang="en-US" sz="1100">
                    <a:latin typeface="Calibri" panose="020F0502020204030204" pitchFamily="34" charset="0"/>
                    <a:cs typeface="Calibri" panose="020F0502020204030204" pitchFamily="34" charset="0"/>
                  </a:rPr>
                  <a:t>本</a:t>
                </a:r>
                <a:endParaRPr lang="en-US" altLang="ja-JP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595" name="グループ化 594">
            <a:extLst>
              <a:ext uri="{FF2B5EF4-FFF2-40B4-BE49-F238E27FC236}">
                <a16:creationId xmlns:a16="http://schemas.microsoft.com/office/drawing/2014/main" id="{E77B6423-CE33-4C41-822E-2B80871284B7}"/>
              </a:ext>
            </a:extLst>
          </p:cNvPr>
          <p:cNvGrpSpPr/>
          <p:nvPr/>
        </p:nvGrpSpPr>
        <p:grpSpPr>
          <a:xfrm>
            <a:off x="3395329" y="2364333"/>
            <a:ext cx="407713" cy="476342"/>
            <a:chOff x="7371460" y="4801816"/>
            <a:chExt cx="533525" cy="842822"/>
          </a:xfrm>
          <a:solidFill>
            <a:schemeClr val="bg1"/>
          </a:solidFill>
        </p:grpSpPr>
        <p:sp>
          <p:nvSpPr>
            <p:cNvPr id="596" name="吹き出し: 線 595">
              <a:extLst>
                <a:ext uri="{FF2B5EF4-FFF2-40B4-BE49-F238E27FC236}">
                  <a16:creationId xmlns:a16="http://schemas.microsoft.com/office/drawing/2014/main" id="{2F4BBFB9-4172-44F7-AD7B-C4EEF08BFC21}"/>
                </a:ext>
              </a:extLst>
            </p:cNvPr>
            <p:cNvSpPr/>
            <p:nvPr/>
          </p:nvSpPr>
          <p:spPr>
            <a:xfrm>
              <a:off x="7454999" y="4880868"/>
              <a:ext cx="358592" cy="677203"/>
            </a:xfrm>
            <a:prstGeom prst="borderCallout1">
              <a:avLst>
                <a:gd name="adj1" fmla="val 100088"/>
                <a:gd name="adj2" fmla="val 66174"/>
                <a:gd name="adj3" fmla="val 237180"/>
                <a:gd name="adj4" fmla="val -62584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97" name="グループ化 596">
              <a:extLst>
                <a:ext uri="{FF2B5EF4-FFF2-40B4-BE49-F238E27FC236}">
                  <a16:creationId xmlns:a16="http://schemas.microsoft.com/office/drawing/2014/main" id="{0687C6ED-4216-4F4F-B966-07393D0ECF93}"/>
                </a:ext>
              </a:extLst>
            </p:cNvPr>
            <p:cNvGrpSpPr/>
            <p:nvPr/>
          </p:nvGrpSpPr>
          <p:grpSpPr>
            <a:xfrm>
              <a:off x="7371460" y="4801816"/>
              <a:ext cx="533525" cy="842822"/>
              <a:chOff x="7483764" y="3743049"/>
              <a:chExt cx="533525" cy="842822"/>
            </a:xfrm>
            <a:grpFill/>
          </p:grpSpPr>
          <p:sp>
            <p:nvSpPr>
              <p:cNvPr id="598" name="テキスト ボックス 302">
                <a:extLst>
                  <a:ext uri="{FF2B5EF4-FFF2-40B4-BE49-F238E27FC236}">
                    <a16:creationId xmlns:a16="http://schemas.microsoft.com/office/drawing/2014/main" id="{A916DB2A-639C-434D-9305-20180BF2C7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83764" y="3743049"/>
                <a:ext cx="520639" cy="4628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100"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  <a:r>
                  <a:rPr lang="ja-JP" altLang="en-US" sz="1100">
                    <a:latin typeface="Calibri" panose="020F0502020204030204" pitchFamily="34" charset="0"/>
                    <a:cs typeface="Calibri" panose="020F0502020204030204" pitchFamily="34" charset="0"/>
                  </a:rPr>
                  <a:t>個</a:t>
                </a:r>
                <a:endParaRPr lang="en-US" altLang="ja-JP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9" name="テキスト ボックス 598">
                <a:extLst>
                  <a:ext uri="{FF2B5EF4-FFF2-40B4-BE49-F238E27FC236}">
                    <a16:creationId xmlns:a16="http://schemas.microsoft.com/office/drawing/2014/main" id="{51FFD227-4415-4BC5-898D-8B0F728887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50257" y="3977072"/>
                <a:ext cx="392682" cy="2308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900" b="1">
                    <a:latin typeface="Calibri" panose="020F0502020204030204" pitchFamily="34" charset="0"/>
                    <a:cs typeface="Calibri" panose="020F0502020204030204" pitchFamily="34" charset="0"/>
                  </a:rPr>
                  <a:t>＆</a:t>
                </a:r>
                <a:endParaRPr lang="en-US" altLang="ja-JP" sz="9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0" name="テキスト ボックス 302">
                <a:extLst>
                  <a:ext uri="{FF2B5EF4-FFF2-40B4-BE49-F238E27FC236}">
                    <a16:creationId xmlns:a16="http://schemas.microsoft.com/office/drawing/2014/main" id="{90B9E997-07A1-4B24-94E4-DA237AB389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96650" y="4122988"/>
                <a:ext cx="520639" cy="4628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100"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  <a:r>
                  <a:rPr lang="ja-JP" altLang="en-US" sz="1100">
                    <a:latin typeface="Calibri" panose="020F0502020204030204" pitchFamily="34" charset="0"/>
                    <a:cs typeface="Calibri" panose="020F0502020204030204" pitchFamily="34" charset="0"/>
                  </a:rPr>
                  <a:t>本</a:t>
                </a:r>
                <a:endParaRPr lang="en-US" altLang="ja-JP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796" name="正方形/長方形 795">
            <a:extLst>
              <a:ext uri="{FF2B5EF4-FFF2-40B4-BE49-F238E27FC236}">
                <a16:creationId xmlns:a16="http://schemas.microsoft.com/office/drawing/2014/main" id="{6E2A1138-28F0-4946-9F63-0B9A787CA65D}"/>
              </a:ext>
            </a:extLst>
          </p:cNvPr>
          <p:cNvSpPr/>
          <p:nvPr/>
        </p:nvSpPr>
        <p:spPr>
          <a:xfrm>
            <a:off x="169379" y="7724094"/>
            <a:ext cx="1396283" cy="1651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特記事項</a:t>
            </a:r>
          </a:p>
        </p:txBody>
      </p:sp>
      <p:sp>
        <p:nvSpPr>
          <p:cNvPr id="797" name="正方形/長方形 796">
            <a:extLst>
              <a:ext uri="{FF2B5EF4-FFF2-40B4-BE49-F238E27FC236}">
                <a16:creationId xmlns:a16="http://schemas.microsoft.com/office/drawing/2014/main" id="{D2BD6217-35BF-4461-A412-C2C53493FD9B}"/>
              </a:ext>
            </a:extLst>
          </p:cNvPr>
          <p:cNvSpPr/>
          <p:nvPr/>
        </p:nvSpPr>
        <p:spPr>
          <a:xfrm>
            <a:off x="975" y="4600213"/>
            <a:ext cx="2092230" cy="85922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【</a:t>
            </a:r>
            <a:r>
              <a:rPr lang="ja-JP" altLang="en-US" sz="900" b="1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プラ柵への設置</a:t>
            </a:r>
            <a:r>
              <a:rPr lang="en-US" altLang="ja-JP" sz="900" b="1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900">
              <a:solidFill>
                <a:schemeClr val="tx1"/>
              </a:solidFill>
              <a:latin typeface="MS UI Gothic" pitchFamily="50" charset="-128"/>
              <a:ea typeface="MS UI Gothic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900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右記</a:t>
            </a:r>
            <a:r>
              <a:rPr lang="en-US" altLang="ja-JP" sz="900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A3</a:t>
            </a:r>
            <a:r>
              <a:rPr lang="ja-JP" altLang="en-US" sz="900">
                <a:solidFill>
                  <a:schemeClr val="tx1"/>
                </a:solidFill>
              </a:rPr>
              <a:t>サイズ</a:t>
            </a:r>
            <a:r>
              <a:rPr lang="ja-JP" altLang="en-US" sz="900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ラミを</a:t>
            </a:r>
            <a:endParaRPr lang="en-US" altLang="ja-JP" sz="900">
              <a:solidFill>
                <a:schemeClr val="tx1"/>
              </a:solidFill>
              <a:latin typeface="MS UI Gothic" pitchFamily="50" charset="-128"/>
              <a:ea typeface="MS UI Gothic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900">
                <a:solidFill>
                  <a:schemeClr val="tx1"/>
                </a:solidFill>
                <a:latin typeface="MS UI Gothic" pitchFamily="50" charset="-128"/>
                <a:ea typeface="MS UI Gothic" pitchFamily="50" charset="-128"/>
              </a:rPr>
              <a:t>プラ柵に貼り付ける</a:t>
            </a:r>
            <a:endParaRPr lang="en-US" altLang="ja-JP" sz="900">
              <a:solidFill>
                <a:schemeClr val="tx1"/>
              </a:solidFill>
              <a:latin typeface="MS UI Gothic" pitchFamily="50" charset="-128"/>
              <a:ea typeface="MS UI Gothic" pitchFamily="50" charset="-128"/>
            </a:endParaRPr>
          </a:p>
        </p:txBody>
      </p:sp>
      <p:pic>
        <p:nvPicPr>
          <p:cNvPr id="798" name="Picture 2">
            <a:extLst>
              <a:ext uri="{FF2B5EF4-FFF2-40B4-BE49-F238E27FC236}">
                <a16:creationId xmlns:a16="http://schemas.microsoft.com/office/drawing/2014/main" id="{76098A1C-8B01-4185-8FE9-F01D56D8B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67" y="4666966"/>
            <a:ext cx="991059" cy="70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00" name="ひし形 799">
            <a:extLst>
              <a:ext uri="{FF2B5EF4-FFF2-40B4-BE49-F238E27FC236}">
                <a16:creationId xmlns:a16="http://schemas.microsoft.com/office/drawing/2014/main" id="{D25C852E-0E7D-48E2-9100-AB1407093A92}"/>
              </a:ext>
            </a:extLst>
          </p:cNvPr>
          <p:cNvSpPr/>
          <p:nvPr/>
        </p:nvSpPr>
        <p:spPr bwMode="auto">
          <a:xfrm>
            <a:off x="742455" y="7880840"/>
            <a:ext cx="153508" cy="147024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cxnSp>
        <p:nvCxnSpPr>
          <p:cNvPr id="801" name="直線コネクタ 800">
            <a:extLst>
              <a:ext uri="{FF2B5EF4-FFF2-40B4-BE49-F238E27FC236}">
                <a16:creationId xmlns:a16="http://schemas.microsoft.com/office/drawing/2014/main" id="{4970E3D8-91FD-4859-882C-215EE8DF03DE}"/>
              </a:ext>
            </a:extLst>
          </p:cNvPr>
          <p:cNvCxnSpPr>
            <a:cxnSpLocks/>
            <a:stCxn id="797" idx="3"/>
          </p:cNvCxnSpPr>
          <p:nvPr/>
        </p:nvCxnSpPr>
        <p:spPr>
          <a:xfrm flipV="1">
            <a:off x="2093205" y="4581648"/>
            <a:ext cx="629493" cy="448176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2" name="星 5 213">
            <a:extLst>
              <a:ext uri="{FF2B5EF4-FFF2-40B4-BE49-F238E27FC236}">
                <a16:creationId xmlns:a16="http://schemas.microsoft.com/office/drawing/2014/main" id="{3A37D8D3-B94B-4F3A-89BC-B4B20C9E9E18}"/>
              </a:ext>
            </a:extLst>
          </p:cNvPr>
          <p:cNvSpPr/>
          <p:nvPr/>
        </p:nvSpPr>
        <p:spPr>
          <a:xfrm>
            <a:off x="2420790" y="5809673"/>
            <a:ext cx="109055" cy="89183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803" name="テキスト ボックス 802">
            <a:extLst>
              <a:ext uri="{FF2B5EF4-FFF2-40B4-BE49-F238E27FC236}">
                <a16:creationId xmlns:a16="http://schemas.microsoft.com/office/drawing/2014/main" id="{D779439C-33E3-47F4-B9E9-36E7F717E6FD}"/>
              </a:ext>
            </a:extLst>
          </p:cNvPr>
          <p:cNvSpPr txBox="1"/>
          <p:nvPr/>
        </p:nvSpPr>
        <p:spPr>
          <a:xfrm>
            <a:off x="1516548" y="6243010"/>
            <a:ext cx="917944" cy="646331"/>
          </a:xfrm>
          <a:prstGeom prst="wedgeRectCallout">
            <a:avLst>
              <a:gd name="adj1" fmla="val 55207"/>
              <a:gd name="adj2" fmla="val -1086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600">
                <a:solidFill>
                  <a:schemeClr val="bg1"/>
                </a:solidFill>
              </a:rPr>
              <a:t>一般ボランティア</a:t>
            </a:r>
          </a:p>
          <a:p>
            <a:r>
              <a:rPr lang="ja-JP" altLang="en-US" sz="600">
                <a:solidFill>
                  <a:schemeClr val="bg1"/>
                </a:solidFill>
              </a:rPr>
              <a:t>備品置場⑭</a:t>
            </a:r>
            <a:endParaRPr lang="en-US" altLang="ja-JP" sz="600">
              <a:solidFill>
                <a:schemeClr val="bg1"/>
              </a:solidFill>
            </a:endParaRPr>
          </a:p>
          <a:p>
            <a:r>
              <a:rPr kumimoji="1" lang="ja-JP" altLang="en-US" sz="600">
                <a:solidFill>
                  <a:schemeClr val="bg1"/>
                </a:solidFill>
              </a:rPr>
              <a:t>カラーコーン　</a:t>
            </a:r>
            <a:r>
              <a:rPr kumimoji="1" lang="en-US" altLang="ja-JP" sz="600">
                <a:solidFill>
                  <a:schemeClr val="bg1"/>
                </a:solidFill>
              </a:rPr>
              <a:t>35</a:t>
            </a:r>
            <a:r>
              <a:rPr lang="ja-JP" altLang="en-US" sz="600">
                <a:solidFill>
                  <a:schemeClr val="bg1"/>
                </a:solidFill>
              </a:rPr>
              <a:t>本</a:t>
            </a:r>
            <a:endParaRPr kumimoji="1" lang="en-US" altLang="ja-JP" sz="600">
              <a:solidFill>
                <a:schemeClr val="bg1"/>
              </a:solidFill>
            </a:endParaRPr>
          </a:p>
          <a:p>
            <a:r>
              <a:rPr lang="ja-JP" altLang="en-US" sz="600">
                <a:solidFill>
                  <a:srgbClr val="FF0000"/>
                </a:solidFill>
              </a:rPr>
              <a:t>警備資材置き場⑮</a:t>
            </a:r>
            <a:endParaRPr lang="en-US" altLang="ja-JP" sz="600">
              <a:solidFill>
                <a:srgbClr val="FF0000"/>
              </a:solidFill>
            </a:endParaRPr>
          </a:p>
          <a:p>
            <a:r>
              <a:rPr lang="ja-JP" altLang="en-US" sz="600">
                <a:solidFill>
                  <a:schemeClr val="bg1"/>
                </a:solidFill>
              </a:rPr>
              <a:t>カラーコーン　</a:t>
            </a:r>
            <a:r>
              <a:rPr lang="en-US" altLang="ja-JP" sz="600">
                <a:solidFill>
                  <a:schemeClr val="bg1"/>
                </a:solidFill>
              </a:rPr>
              <a:t>20</a:t>
            </a:r>
            <a:r>
              <a:rPr lang="ja-JP" altLang="en-US" sz="600">
                <a:solidFill>
                  <a:schemeClr val="bg1"/>
                </a:solidFill>
              </a:rPr>
              <a:t>本</a:t>
            </a:r>
            <a:endParaRPr lang="en-US" altLang="ja-JP" sz="600">
              <a:solidFill>
                <a:schemeClr val="bg1"/>
              </a:solidFill>
            </a:endParaRPr>
          </a:p>
          <a:p>
            <a:r>
              <a:rPr lang="ja-JP" altLang="en-US" sz="600">
                <a:solidFill>
                  <a:schemeClr val="bg1"/>
                </a:solidFill>
              </a:rPr>
              <a:t>プラ柵　</a:t>
            </a:r>
            <a:r>
              <a:rPr lang="en-US" altLang="ja-JP" sz="600">
                <a:solidFill>
                  <a:schemeClr val="bg1"/>
                </a:solidFill>
              </a:rPr>
              <a:t>7</a:t>
            </a:r>
            <a:r>
              <a:rPr lang="ja-JP" altLang="en-US" sz="600">
                <a:solidFill>
                  <a:schemeClr val="bg1"/>
                </a:solidFill>
              </a:rPr>
              <a:t>本</a:t>
            </a:r>
            <a:endParaRPr lang="en-US" altLang="ja-JP" sz="600">
              <a:solidFill>
                <a:schemeClr val="bg1"/>
              </a:solidFill>
            </a:endParaRPr>
          </a:p>
        </p:txBody>
      </p:sp>
      <p:sp>
        <p:nvSpPr>
          <p:cNvPr id="804" name="正方形/長方形 803">
            <a:extLst>
              <a:ext uri="{FF2B5EF4-FFF2-40B4-BE49-F238E27FC236}">
                <a16:creationId xmlns:a16="http://schemas.microsoft.com/office/drawing/2014/main" id="{59E2B687-6EF4-443D-BBB8-7A4546930DFF}"/>
              </a:ext>
            </a:extLst>
          </p:cNvPr>
          <p:cNvSpPr>
            <a:spLocks noChangeAspect="1"/>
          </p:cNvSpPr>
          <p:nvPr/>
        </p:nvSpPr>
        <p:spPr>
          <a:xfrm>
            <a:off x="2523803" y="5960285"/>
            <a:ext cx="111600" cy="11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" rtlCol="0" anchor="ctr" anchorCtr="1"/>
          <a:lstStyle/>
          <a:p>
            <a:pPr algn="ctr"/>
            <a:r>
              <a:rPr kumimoji="1" lang="en-US" altLang="ja-JP" sz="80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Meiryo UI" panose="020B0604030504040204" pitchFamily="50" charset="-128"/>
              </a:rPr>
              <a:t>G</a:t>
            </a:r>
            <a:endParaRPr kumimoji="1" lang="ja-JP" altLang="en-US" sz="80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805" name="正方形/長方形 804">
            <a:extLst>
              <a:ext uri="{FF2B5EF4-FFF2-40B4-BE49-F238E27FC236}">
                <a16:creationId xmlns:a16="http://schemas.microsoft.com/office/drawing/2014/main" id="{72A334A5-BB14-444B-9098-4E4EBF309AF5}"/>
              </a:ext>
            </a:extLst>
          </p:cNvPr>
          <p:cNvSpPr>
            <a:spLocks noChangeAspect="1"/>
          </p:cNvSpPr>
          <p:nvPr/>
        </p:nvSpPr>
        <p:spPr>
          <a:xfrm>
            <a:off x="2668199" y="5971289"/>
            <a:ext cx="111600" cy="11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" rtlCol="0" anchor="ctr" anchorCtr="1"/>
          <a:lstStyle/>
          <a:p>
            <a:pPr algn="ctr"/>
            <a:r>
              <a:rPr kumimoji="1" lang="en-US" altLang="ja-JP" sz="80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Meiryo UI" panose="020B0604030504040204" pitchFamily="50" charset="-128"/>
              </a:rPr>
              <a:t>G</a:t>
            </a:r>
            <a:endParaRPr kumimoji="1" lang="ja-JP" altLang="en-US" sz="80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806" name="六角形 805">
            <a:extLst>
              <a:ext uri="{FF2B5EF4-FFF2-40B4-BE49-F238E27FC236}">
                <a16:creationId xmlns:a16="http://schemas.microsoft.com/office/drawing/2014/main" id="{B6C14020-767F-43BF-9C56-1FE266E3DA8E}"/>
              </a:ext>
            </a:extLst>
          </p:cNvPr>
          <p:cNvSpPr/>
          <p:nvPr/>
        </p:nvSpPr>
        <p:spPr bwMode="auto">
          <a:xfrm>
            <a:off x="2539038" y="5538044"/>
            <a:ext cx="166688" cy="156502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807" name="星 5 213">
            <a:extLst>
              <a:ext uri="{FF2B5EF4-FFF2-40B4-BE49-F238E27FC236}">
                <a16:creationId xmlns:a16="http://schemas.microsoft.com/office/drawing/2014/main" id="{17E091FD-0967-4819-88CD-9FA781165CDD}"/>
              </a:ext>
            </a:extLst>
          </p:cNvPr>
          <p:cNvSpPr/>
          <p:nvPr/>
        </p:nvSpPr>
        <p:spPr>
          <a:xfrm>
            <a:off x="3085939" y="3462395"/>
            <a:ext cx="109055" cy="89183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808" name="テキスト ボックス 807">
            <a:extLst>
              <a:ext uri="{FF2B5EF4-FFF2-40B4-BE49-F238E27FC236}">
                <a16:creationId xmlns:a16="http://schemas.microsoft.com/office/drawing/2014/main" id="{9D3EE9CC-C88D-4D0A-BBD2-1EEED0A7392E}"/>
              </a:ext>
            </a:extLst>
          </p:cNvPr>
          <p:cNvSpPr txBox="1"/>
          <p:nvPr/>
        </p:nvSpPr>
        <p:spPr>
          <a:xfrm>
            <a:off x="4115236" y="3789611"/>
            <a:ext cx="917944" cy="738664"/>
          </a:xfrm>
          <a:prstGeom prst="wedgeRectCallout">
            <a:avLst>
              <a:gd name="adj1" fmla="val -154502"/>
              <a:gd name="adj2" fmla="val -8270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600">
                <a:solidFill>
                  <a:schemeClr val="bg1"/>
                </a:solidFill>
              </a:rPr>
              <a:t>象の鼻パーク内</a:t>
            </a:r>
            <a:r>
              <a:rPr kumimoji="1" lang="ja-JP" altLang="en-US" sz="600">
                <a:solidFill>
                  <a:schemeClr val="bg1"/>
                </a:solidFill>
              </a:rPr>
              <a:t>備品置き場</a:t>
            </a:r>
            <a:endParaRPr lang="en-US" altLang="ja-JP" sz="600">
              <a:solidFill>
                <a:schemeClr val="bg1"/>
              </a:solidFill>
            </a:endParaRPr>
          </a:p>
          <a:p>
            <a:r>
              <a:rPr kumimoji="1" lang="ja-JP" altLang="en-US" sz="600">
                <a:solidFill>
                  <a:schemeClr val="bg1"/>
                </a:solidFill>
              </a:rPr>
              <a:t>カラーコーン　</a:t>
            </a:r>
            <a:r>
              <a:rPr kumimoji="1" lang="en-US" altLang="ja-JP" sz="600">
                <a:solidFill>
                  <a:schemeClr val="bg1"/>
                </a:solidFill>
              </a:rPr>
              <a:t>75</a:t>
            </a:r>
            <a:r>
              <a:rPr kumimoji="1" lang="ja-JP" altLang="en-US" sz="600">
                <a:solidFill>
                  <a:schemeClr val="bg1"/>
                </a:solidFill>
              </a:rPr>
              <a:t>本</a:t>
            </a:r>
            <a:endParaRPr kumimoji="1" lang="en-US" altLang="ja-JP" sz="600">
              <a:solidFill>
                <a:schemeClr val="bg1"/>
              </a:solidFill>
            </a:endParaRPr>
          </a:p>
          <a:p>
            <a:r>
              <a:rPr lang="ja-JP" altLang="en-US" sz="600">
                <a:solidFill>
                  <a:schemeClr val="bg1"/>
                </a:solidFill>
              </a:rPr>
              <a:t>バー　　</a:t>
            </a:r>
            <a:r>
              <a:rPr lang="en-US" altLang="ja-JP" sz="600">
                <a:solidFill>
                  <a:schemeClr val="bg1"/>
                </a:solidFill>
              </a:rPr>
              <a:t>40</a:t>
            </a:r>
            <a:r>
              <a:rPr lang="ja-JP" altLang="en-US" sz="600">
                <a:solidFill>
                  <a:schemeClr val="bg1"/>
                </a:solidFill>
              </a:rPr>
              <a:t>本</a:t>
            </a:r>
            <a:endParaRPr kumimoji="1" lang="en-US" altLang="ja-JP" sz="600">
              <a:solidFill>
                <a:schemeClr val="bg1"/>
              </a:solidFill>
            </a:endParaRPr>
          </a:p>
          <a:p>
            <a:r>
              <a:rPr lang="ja-JP" altLang="en-US" sz="600">
                <a:solidFill>
                  <a:schemeClr val="bg1"/>
                </a:solidFill>
              </a:rPr>
              <a:t>プラ柵　</a:t>
            </a:r>
            <a:r>
              <a:rPr lang="en-US" altLang="ja-JP" sz="600">
                <a:solidFill>
                  <a:srgbClr val="FF0000"/>
                </a:solidFill>
              </a:rPr>
              <a:t>12</a:t>
            </a:r>
            <a:r>
              <a:rPr lang="ja-JP" altLang="en-US" sz="600">
                <a:solidFill>
                  <a:srgbClr val="FF0000"/>
                </a:solidFill>
              </a:rPr>
              <a:t>本</a:t>
            </a:r>
            <a:endParaRPr lang="en-US" altLang="ja-JP" sz="600">
              <a:solidFill>
                <a:srgbClr val="FF0000"/>
              </a:solidFill>
            </a:endParaRPr>
          </a:p>
          <a:p>
            <a:r>
              <a:rPr lang="en-US" altLang="ja-JP" sz="600">
                <a:solidFill>
                  <a:schemeClr val="bg1"/>
                </a:solidFill>
              </a:rPr>
              <a:t>PP</a:t>
            </a:r>
            <a:r>
              <a:rPr lang="ja-JP" altLang="en-US" sz="600">
                <a:solidFill>
                  <a:schemeClr val="bg1"/>
                </a:solidFill>
              </a:rPr>
              <a:t>ロープ　</a:t>
            </a:r>
            <a:r>
              <a:rPr lang="en-US" altLang="ja-JP" sz="600">
                <a:solidFill>
                  <a:schemeClr val="bg1"/>
                </a:solidFill>
              </a:rPr>
              <a:t>150m</a:t>
            </a:r>
          </a:p>
          <a:p>
            <a:r>
              <a:rPr lang="ja-JP" altLang="en-US" sz="600">
                <a:solidFill>
                  <a:schemeClr val="bg1"/>
                </a:solidFill>
              </a:rPr>
              <a:t>横断路　　</a:t>
            </a:r>
            <a:r>
              <a:rPr lang="en-US" altLang="ja-JP" sz="600">
                <a:solidFill>
                  <a:schemeClr val="bg1"/>
                </a:solidFill>
              </a:rPr>
              <a:t>4</a:t>
            </a:r>
            <a:r>
              <a:rPr lang="ja-JP" altLang="en-US" sz="600">
                <a:solidFill>
                  <a:schemeClr val="bg1"/>
                </a:solidFill>
              </a:rPr>
              <a:t>本</a:t>
            </a:r>
            <a:endParaRPr lang="en-US" altLang="ja-JP" sz="600">
              <a:solidFill>
                <a:schemeClr val="bg1"/>
              </a:solidFill>
            </a:endParaRPr>
          </a:p>
        </p:txBody>
      </p:sp>
      <p:grpSp>
        <p:nvGrpSpPr>
          <p:cNvPr id="719" name="グループ化 718">
            <a:extLst>
              <a:ext uri="{FF2B5EF4-FFF2-40B4-BE49-F238E27FC236}">
                <a16:creationId xmlns:a16="http://schemas.microsoft.com/office/drawing/2014/main" id="{4890538B-95D8-4602-B68E-D50EDAEDEF8A}"/>
              </a:ext>
            </a:extLst>
          </p:cNvPr>
          <p:cNvGrpSpPr/>
          <p:nvPr/>
        </p:nvGrpSpPr>
        <p:grpSpPr>
          <a:xfrm>
            <a:off x="3387240" y="3824736"/>
            <a:ext cx="328936" cy="261610"/>
            <a:chOff x="3612434" y="1637446"/>
            <a:chExt cx="490397" cy="390023"/>
          </a:xfrm>
        </p:grpSpPr>
        <p:sp>
          <p:nvSpPr>
            <p:cNvPr id="720" name="円/楕円 305">
              <a:extLst>
                <a:ext uri="{FF2B5EF4-FFF2-40B4-BE49-F238E27FC236}">
                  <a16:creationId xmlns:a16="http://schemas.microsoft.com/office/drawing/2014/main" id="{2A40482D-E51B-40D5-91E0-37E1F2A53E56}"/>
                </a:ext>
              </a:extLst>
            </p:cNvPr>
            <p:cNvSpPr/>
            <p:nvPr/>
          </p:nvSpPr>
          <p:spPr bwMode="auto">
            <a:xfrm>
              <a:off x="3739897" y="1718049"/>
              <a:ext cx="230196" cy="24700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721" name="テキスト ボックス 302">
              <a:extLst>
                <a:ext uri="{FF2B5EF4-FFF2-40B4-BE49-F238E27FC236}">
                  <a16:creationId xmlns:a16="http://schemas.microsoft.com/office/drawing/2014/main" id="{4E33D7A3-9EE0-4582-892D-B70BC40188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2434" y="1637446"/>
              <a:ext cx="490397" cy="390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100">
                  <a:latin typeface="Calibri" pitchFamily="34" charset="0"/>
                </a:rPr>
                <a:t>14</a:t>
              </a:r>
            </a:p>
          </p:txBody>
        </p:sp>
      </p:grpSp>
      <p:sp>
        <p:nvSpPr>
          <p:cNvPr id="811" name="ひし形 810">
            <a:extLst>
              <a:ext uri="{FF2B5EF4-FFF2-40B4-BE49-F238E27FC236}">
                <a16:creationId xmlns:a16="http://schemas.microsoft.com/office/drawing/2014/main" id="{2D19FC2B-0B92-4078-A71D-ACDEF156A5D6}"/>
              </a:ext>
            </a:extLst>
          </p:cNvPr>
          <p:cNvSpPr/>
          <p:nvPr/>
        </p:nvSpPr>
        <p:spPr bwMode="auto">
          <a:xfrm>
            <a:off x="1264320" y="2689164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cxnSp>
        <p:nvCxnSpPr>
          <p:cNvPr id="812" name="直線矢印コネクタ 811">
            <a:extLst>
              <a:ext uri="{FF2B5EF4-FFF2-40B4-BE49-F238E27FC236}">
                <a16:creationId xmlns:a16="http://schemas.microsoft.com/office/drawing/2014/main" id="{7210B5B3-1472-4698-A5CF-1726736058E4}"/>
              </a:ext>
            </a:extLst>
          </p:cNvPr>
          <p:cNvCxnSpPr>
            <a:cxnSpLocks/>
            <a:stCxn id="802" idx="4"/>
          </p:cNvCxnSpPr>
          <p:nvPr/>
        </p:nvCxnSpPr>
        <p:spPr>
          <a:xfrm>
            <a:off x="2529845" y="5843738"/>
            <a:ext cx="338263" cy="7550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3" name="フリーフォーム: 図形 812">
            <a:extLst>
              <a:ext uri="{FF2B5EF4-FFF2-40B4-BE49-F238E27FC236}">
                <a16:creationId xmlns:a16="http://schemas.microsoft.com/office/drawing/2014/main" id="{E551F238-B759-4FA3-9FCC-CF1417C04FB0}"/>
              </a:ext>
            </a:extLst>
          </p:cNvPr>
          <p:cNvSpPr/>
          <p:nvPr/>
        </p:nvSpPr>
        <p:spPr>
          <a:xfrm rot="157801">
            <a:off x="3602292" y="3411897"/>
            <a:ext cx="233363" cy="1451013"/>
          </a:xfrm>
          <a:custGeom>
            <a:avLst/>
            <a:gdLst>
              <a:gd name="connsiteX0" fmla="*/ 233363 w 233363"/>
              <a:gd name="connsiteY0" fmla="*/ 0 h 1214438"/>
              <a:gd name="connsiteX1" fmla="*/ 0 w 233363"/>
              <a:gd name="connsiteY1" fmla="*/ 1214438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3363" h="1214438">
                <a:moveTo>
                  <a:pt x="233363" y="0"/>
                </a:moveTo>
                <a:lnTo>
                  <a:pt x="0" y="1214438"/>
                </a:lnTo>
              </a:path>
            </a:pathLst>
          </a:custGeom>
          <a:noFill/>
          <a:ln w="41275">
            <a:solidFill>
              <a:srgbClr val="FFFF00">
                <a:alpha val="68000"/>
              </a:srgbClr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" name="フリーフォーム: 図形 128">
            <a:extLst>
              <a:ext uri="{FF2B5EF4-FFF2-40B4-BE49-F238E27FC236}">
                <a16:creationId xmlns:a16="http://schemas.microsoft.com/office/drawing/2014/main" id="{ECBA2AAD-18B0-4843-B321-3230BDC99285}"/>
              </a:ext>
            </a:extLst>
          </p:cNvPr>
          <p:cNvSpPr/>
          <p:nvPr/>
        </p:nvSpPr>
        <p:spPr>
          <a:xfrm rot="157801">
            <a:off x="3617469" y="3412532"/>
            <a:ext cx="233363" cy="1451013"/>
          </a:xfrm>
          <a:custGeom>
            <a:avLst/>
            <a:gdLst>
              <a:gd name="connsiteX0" fmla="*/ 233363 w 233363"/>
              <a:gd name="connsiteY0" fmla="*/ 0 h 1214438"/>
              <a:gd name="connsiteX1" fmla="*/ 0 w 233363"/>
              <a:gd name="connsiteY1" fmla="*/ 1214438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3363" h="1214438">
                <a:moveTo>
                  <a:pt x="233363" y="0"/>
                </a:moveTo>
                <a:lnTo>
                  <a:pt x="0" y="1214438"/>
                </a:ln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4" name="テキスト ボックス 813">
            <a:extLst>
              <a:ext uri="{FF2B5EF4-FFF2-40B4-BE49-F238E27FC236}">
                <a16:creationId xmlns:a16="http://schemas.microsoft.com/office/drawing/2014/main" id="{0C11D4A5-6BF1-41C7-93E3-E673A524A6FA}"/>
              </a:ext>
            </a:extLst>
          </p:cNvPr>
          <p:cNvSpPr txBox="1"/>
          <p:nvPr/>
        </p:nvSpPr>
        <p:spPr>
          <a:xfrm>
            <a:off x="4076366" y="2950839"/>
            <a:ext cx="1237579" cy="253916"/>
          </a:xfrm>
          <a:prstGeom prst="wedgeRectCallout">
            <a:avLst>
              <a:gd name="adj1" fmla="val -67062"/>
              <a:gd name="adj2" fmla="val 148070"/>
            </a:avLst>
          </a:prstGeom>
          <a:solidFill>
            <a:srgbClr val="FFFF00">
              <a:alpha val="67000"/>
            </a:srgbClr>
          </a:solidFill>
          <a:ln>
            <a:solidFill>
              <a:schemeClr val="tx1">
                <a:alpha val="42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/>
              <a:t>歩道幅：</a:t>
            </a:r>
            <a:r>
              <a:rPr lang="en-US" altLang="ja-JP" sz="1050"/>
              <a:t>3m</a:t>
            </a:r>
            <a:r>
              <a:rPr lang="ja-JP" altLang="en-US" sz="1050"/>
              <a:t>確保</a:t>
            </a:r>
            <a:endParaRPr lang="en-US" altLang="ja-JP" sz="105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D6A6742-F29C-480E-9187-756902CA3CC2}"/>
              </a:ext>
            </a:extLst>
          </p:cNvPr>
          <p:cNvGrpSpPr/>
          <p:nvPr/>
        </p:nvGrpSpPr>
        <p:grpSpPr>
          <a:xfrm rot="359105">
            <a:off x="-3475746" y="1536357"/>
            <a:ext cx="257926" cy="332176"/>
            <a:chOff x="766801" y="893573"/>
            <a:chExt cx="257926" cy="332176"/>
          </a:xfrm>
        </p:grpSpPr>
        <p:cxnSp>
          <p:nvCxnSpPr>
            <p:cNvPr id="360" name="直線コネクタ 359">
              <a:extLst>
                <a:ext uri="{FF2B5EF4-FFF2-40B4-BE49-F238E27FC236}">
                  <a16:creationId xmlns:a16="http://schemas.microsoft.com/office/drawing/2014/main" id="{65A20475-40DB-4F69-92A8-9DD5F1EBCA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6801" y="893573"/>
              <a:ext cx="37294" cy="52908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直線コネクタ 360">
              <a:extLst>
                <a:ext uri="{FF2B5EF4-FFF2-40B4-BE49-F238E27FC236}">
                  <a16:creationId xmlns:a16="http://schemas.microsoft.com/office/drawing/2014/main" id="{01D1F354-B950-4251-A05E-45874A2452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5879" y="1047480"/>
              <a:ext cx="42097" cy="51366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2" name="アーチ 361">
              <a:extLst>
                <a:ext uri="{FF2B5EF4-FFF2-40B4-BE49-F238E27FC236}">
                  <a16:creationId xmlns:a16="http://schemas.microsoft.com/office/drawing/2014/main" id="{4E230833-65F4-490B-9140-10D6128F4450}"/>
                </a:ext>
              </a:extLst>
            </p:cNvPr>
            <p:cNvSpPr/>
            <p:nvPr/>
          </p:nvSpPr>
          <p:spPr bwMode="auto">
            <a:xfrm rot="14012352">
              <a:off x="806417" y="946871"/>
              <a:ext cx="85782" cy="88476"/>
            </a:xfrm>
            <a:prstGeom prst="blockArc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63" name="アーチ 362">
              <a:extLst>
                <a:ext uri="{FF2B5EF4-FFF2-40B4-BE49-F238E27FC236}">
                  <a16:creationId xmlns:a16="http://schemas.microsoft.com/office/drawing/2014/main" id="{BFD0F83C-C0C9-4563-87B8-E31C8367EAF4}"/>
                </a:ext>
              </a:extLst>
            </p:cNvPr>
            <p:cNvSpPr/>
            <p:nvPr/>
          </p:nvSpPr>
          <p:spPr bwMode="auto">
            <a:xfrm rot="14012352">
              <a:off x="922175" y="1094584"/>
              <a:ext cx="85782" cy="88476"/>
            </a:xfrm>
            <a:prstGeom prst="blockArc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chemeClr val="tx1"/>
                </a:solidFill>
              </a:endParaRPr>
            </a:p>
          </p:txBody>
        </p:sp>
        <p:cxnSp>
          <p:nvCxnSpPr>
            <p:cNvPr id="365" name="直線コネクタ 364">
              <a:extLst>
                <a:ext uri="{FF2B5EF4-FFF2-40B4-BE49-F238E27FC236}">
                  <a16:creationId xmlns:a16="http://schemas.microsoft.com/office/drawing/2014/main" id="{8CD24148-0D65-4200-8344-B863FBB240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0165" y="1199881"/>
              <a:ext cx="24562" cy="25868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6" name="グループ化 365">
            <a:extLst>
              <a:ext uri="{FF2B5EF4-FFF2-40B4-BE49-F238E27FC236}">
                <a16:creationId xmlns:a16="http://schemas.microsoft.com/office/drawing/2014/main" id="{B6F496D1-4E41-484E-B0AC-FFBC276D67AE}"/>
              </a:ext>
            </a:extLst>
          </p:cNvPr>
          <p:cNvGrpSpPr/>
          <p:nvPr/>
        </p:nvGrpSpPr>
        <p:grpSpPr>
          <a:xfrm rot="18828610">
            <a:off x="-3658672" y="1558451"/>
            <a:ext cx="202968" cy="63096"/>
            <a:chOff x="3733594" y="2575987"/>
            <a:chExt cx="232278" cy="60332"/>
          </a:xfrm>
        </p:grpSpPr>
        <p:cxnSp>
          <p:nvCxnSpPr>
            <p:cNvPr id="367" name="直線コネクタ 366">
              <a:extLst>
                <a:ext uri="{FF2B5EF4-FFF2-40B4-BE49-F238E27FC236}">
                  <a16:creationId xmlns:a16="http://schemas.microsoft.com/office/drawing/2014/main" id="{A9844D85-D9C6-4294-8DD6-BCC5A65BA649}"/>
                </a:ext>
              </a:extLst>
            </p:cNvPr>
            <p:cNvCxnSpPr>
              <a:cxnSpLocks/>
            </p:cNvCxnSpPr>
            <p:nvPr/>
          </p:nvCxnSpPr>
          <p:spPr>
            <a:xfrm>
              <a:off x="3849914" y="2606153"/>
              <a:ext cx="115958" cy="30166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直線コネクタ 367">
              <a:extLst>
                <a:ext uri="{FF2B5EF4-FFF2-40B4-BE49-F238E27FC236}">
                  <a16:creationId xmlns:a16="http://schemas.microsoft.com/office/drawing/2014/main" id="{E70E7E7F-457A-4AF3-B097-C4045E641AA2}"/>
                </a:ext>
              </a:extLst>
            </p:cNvPr>
            <p:cNvCxnSpPr>
              <a:cxnSpLocks/>
            </p:cNvCxnSpPr>
            <p:nvPr/>
          </p:nvCxnSpPr>
          <p:spPr>
            <a:xfrm>
              <a:off x="3733594" y="2575987"/>
              <a:ext cx="115958" cy="30166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3" name="ひし形 372">
            <a:extLst>
              <a:ext uri="{FF2B5EF4-FFF2-40B4-BE49-F238E27FC236}">
                <a16:creationId xmlns:a16="http://schemas.microsoft.com/office/drawing/2014/main" id="{FCDE9502-34C0-40BB-ABE7-9BC95DA7577E}"/>
              </a:ext>
            </a:extLst>
          </p:cNvPr>
          <p:cNvSpPr/>
          <p:nvPr/>
        </p:nvSpPr>
        <p:spPr bwMode="auto">
          <a:xfrm>
            <a:off x="4647953" y="5010673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377" name="円/楕円 79">
            <a:extLst>
              <a:ext uri="{FF2B5EF4-FFF2-40B4-BE49-F238E27FC236}">
                <a16:creationId xmlns:a16="http://schemas.microsoft.com/office/drawing/2014/main" id="{4D81C81C-1CEF-4AEA-BB50-531074C87512}"/>
              </a:ext>
            </a:extLst>
          </p:cNvPr>
          <p:cNvSpPr/>
          <p:nvPr/>
        </p:nvSpPr>
        <p:spPr>
          <a:xfrm>
            <a:off x="2957769" y="2584122"/>
            <a:ext cx="95177" cy="951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378" name="円/楕円 103">
            <a:extLst>
              <a:ext uri="{FF2B5EF4-FFF2-40B4-BE49-F238E27FC236}">
                <a16:creationId xmlns:a16="http://schemas.microsoft.com/office/drawing/2014/main" id="{68C90A48-CD2F-4C7E-A6B2-E64414DF661D}"/>
              </a:ext>
            </a:extLst>
          </p:cNvPr>
          <p:cNvSpPr/>
          <p:nvPr/>
        </p:nvSpPr>
        <p:spPr>
          <a:xfrm>
            <a:off x="2953397" y="2809856"/>
            <a:ext cx="95178" cy="9517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379" name="円/楕円 79">
            <a:extLst>
              <a:ext uri="{FF2B5EF4-FFF2-40B4-BE49-F238E27FC236}">
                <a16:creationId xmlns:a16="http://schemas.microsoft.com/office/drawing/2014/main" id="{656AAC3E-E9CE-41E7-898A-F4EA5815A64C}"/>
              </a:ext>
            </a:extLst>
          </p:cNvPr>
          <p:cNvSpPr/>
          <p:nvPr/>
        </p:nvSpPr>
        <p:spPr>
          <a:xfrm>
            <a:off x="3091105" y="2855226"/>
            <a:ext cx="95177" cy="951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380" name="円/楕円 79">
            <a:extLst>
              <a:ext uri="{FF2B5EF4-FFF2-40B4-BE49-F238E27FC236}">
                <a16:creationId xmlns:a16="http://schemas.microsoft.com/office/drawing/2014/main" id="{A6560C4D-991F-4937-A8C1-2F0C3F1D8667}"/>
              </a:ext>
            </a:extLst>
          </p:cNvPr>
          <p:cNvSpPr/>
          <p:nvPr/>
        </p:nvSpPr>
        <p:spPr>
          <a:xfrm>
            <a:off x="2810961" y="3021064"/>
            <a:ext cx="95177" cy="951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381" name="ひし形 380">
            <a:extLst>
              <a:ext uri="{FF2B5EF4-FFF2-40B4-BE49-F238E27FC236}">
                <a16:creationId xmlns:a16="http://schemas.microsoft.com/office/drawing/2014/main" id="{74B83C61-A101-42CE-B063-8F74F453DF2C}"/>
              </a:ext>
            </a:extLst>
          </p:cNvPr>
          <p:cNvSpPr/>
          <p:nvPr/>
        </p:nvSpPr>
        <p:spPr bwMode="auto">
          <a:xfrm>
            <a:off x="1939555" y="2495093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382" name="ひし形 381">
            <a:extLst>
              <a:ext uri="{FF2B5EF4-FFF2-40B4-BE49-F238E27FC236}">
                <a16:creationId xmlns:a16="http://schemas.microsoft.com/office/drawing/2014/main" id="{6EBDA9B3-DC30-433C-87B8-677AFA72D6DF}"/>
              </a:ext>
            </a:extLst>
          </p:cNvPr>
          <p:cNvSpPr/>
          <p:nvPr/>
        </p:nvSpPr>
        <p:spPr bwMode="auto">
          <a:xfrm>
            <a:off x="2084002" y="4367832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383" name="ひし形 382">
            <a:extLst>
              <a:ext uri="{FF2B5EF4-FFF2-40B4-BE49-F238E27FC236}">
                <a16:creationId xmlns:a16="http://schemas.microsoft.com/office/drawing/2014/main" id="{1984091F-CA27-4F13-B8A4-CA3F35FB7072}"/>
              </a:ext>
            </a:extLst>
          </p:cNvPr>
          <p:cNvSpPr/>
          <p:nvPr/>
        </p:nvSpPr>
        <p:spPr bwMode="auto">
          <a:xfrm>
            <a:off x="1424134" y="3581593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385" name="ひし形 384">
            <a:extLst>
              <a:ext uri="{FF2B5EF4-FFF2-40B4-BE49-F238E27FC236}">
                <a16:creationId xmlns:a16="http://schemas.microsoft.com/office/drawing/2014/main" id="{6CA587FA-5BA9-4A2D-9AA4-E81EB5586CDF}"/>
              </a:ext>
            </a:extLst>
          </p:cNvPr>
          <p:cNvSpPr/>
          <p:nvPr/>
        </p:nvSpPr>
        <p:spPr bwMode="auto">
          <a:xfrm>
            <a:off x="3105972" y="4039904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386" name="ひし形 385">
            <a:extLst>
              <a:ext uri="{FF2B5EF4-FFF2-40B4-BE49-F238E27FC236}">
                <a16:creationId xmlns:a16="http://schemas.microsoft.com/office/drawing/2014/main" id="{9A000403-3F4C-43EE-B2DD-B243513535E0}"/>
              </a:ext>
            </a:extLst>
          </p:cNvPr>
          <p:cNvSpPr/>
          <p:nvPr/>
        </p:nvSpPr>
        <p:spPr bwMode="auto">
          <a:xfrm>
            <a:off x="2983243" y="3249371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422" name="ひし形 421">
            <a:extLst>
              <a:ext uri="{FF2B5EF4-FFF2-40B4-BE49-F238E27FC236}">
                <a16:creationId xmlns:a16="http://schemas.microsoft.com/office/drawing/2014/main" id="{1E8EB12D-F249-48A5-B106-612C5B55CEE7}"/>
              </a:ext>
            </a:extLst>
          </p:cNvPr>
          <p:cNvSpPr/>
          <p:nvPr/>
        </p:nvSpPr>
        <p:spPr bwMode="auto">
          <a:xfrm>
            <a:off x="-3759793" y="2120682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423" name="ひし形 422">
            <a:extLst>
              <a:ext uri="{FF2B5EF4-FFF2-40B4-BE49-F238E27FC236}">
                <a16:creationId xmlns:a16="http://schemas.microsoft.com/office/drawing/2014/main" id="{90BDD531-1E09-4DAF-9712-B23973BB076E}"/>
              </a:ext>
            </a:extLst>
          </p:cNvPr>
          <p:cNvSpPr/>
          <p:nvPr/>
        </p:nvSpPr>
        <p:spPr bwMode="auto">
          <a:xfrm>
            <a:off x="2412923" y="5690080"/>
            <a:ext cx="153508" cy="147024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424" name="ひし形 423">
            <a:extLst>
              <a:ext uri="{FF2B5EF4-FFF2-40B4-BE49-F238E27FC236}">
                <a16:creationId xmlns:a16="http://schemas.microsoft.com/office/drawing/2014/main" id="{25315E53-5DF6-4FF4-BF9D-3BD4C7C90784}"/>
              </a:ext>
            </a:extLst>
          </p:cNvPr>
          <p:cNvSpPr/>
          <p:nvPr/>
        </p:nvSpPr>
        <p:spPr bwMode="auto">
          <a:xfrm>
            <a:off x="4019305" y="5202318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425" name="ひし形 424">
            <a:extLst>
              <a:ext uri="{FF2B5EF4-FFF2-40B4-BE49-F238E27FC236}">
                <a16:creationId xmlns:a16="http://schemas.microsoft.com/office/drawing/2014/main" id="{74374D5E-40BE-4CDB-819E-4AFAE8710BB8}"/>
              </a:ext>
            </a:extLst>
          </p:cNvPr>
          <p:cNvSpPr/>
          <p:nvPr/>
        </p:nvSpPr>
        <p:spPr bwMode="auto">
          <a:xfrm>
            <a:off x="5078078" y="5335885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426" name="ひし形 425">
            <a:extLst>
              <a:ext uri="{FF2B5EF4-FFF2-40B4-BE49-F238E27FC236}">
                <a16:creationId xmlns:a16="http://schemas.microsoft.com/office/drawing/2014/main" id="{2088DDE3-ABD9-41B3-ACD8-D3EEBE3E7D36}"/>
              </a:ext>
            </a:extLst>
          </p:cNvPr>
          <p:cNvSpPr/>
          <p:nvPr/>
        </p:nvSpPr>
        <p:spPr bwMode="auto">
          <a:xfrm>
            <a:off x="4865773" y="7433401"/>
            <a:ext cx="153508" cy="147024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C6357F8-A286-4BF0-91C4-39C6DB7D3735}"/>
              </a:ext>
            </a:extLst>
          </p:cNvPr>
          <p:cNvSpPr txBox="1"/>
          <p:nvPr/>
        </p:nvSpPr>
        <p:spPr>
          <a:xfrm>
            <a:off x="4694549" y="7369906"/>
            <a:ext cx="7649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/>
              <a:t>（　　）含む</a:t>
            </a:r>
          </a:p>
        </p:txBody>
      </p:sp>
      <p:sp>
        <p:nvSpPr>
          <p:cNvPr id="427" name="正方形/長方形 426">
            <a:extLst>
              <a:ext uri="{FF2B5EF4-FFF2-40B4-BE49-F238E27FC236}">
                <a16:creationId xmlns:a16="http://schemas.microsoft.com/office/drawing/2014/main" id="{E0E713DC-9469-4697-B7A0-FCADDDDE54F8}"/>
              </a:ext>
            </a:extLst>
          </p:cNvPr>
          <p:cNvSpPr/>
          <p:nvPr/>
        </p:nvSpPr>
        <p:spPr>
          <a:xfrm>
            <a:off x="7114145" y="1316176"/>
            <a:ext cx="1691640" cy="569948"/>
          </a:xfrm>
          <a:prstGeom prst="rect">
            <a:avLst/>
          </a:prstGeom>
          <a:solidFill>
            <a:srgbClr val="FF0000"/>
          </a:solidFill>
          <a:ln w="12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12/18</a:t>
            </a:r>
          </a:p>
          <a:p>
            <a:pPr algn="ctr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「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V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」ポジションの増加</a:t>
            </a:r>
            <a:endParaRPr kumimoji="1" lang="ja-JP" altLang="en-US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F59DAA60-D116-4F2B-9291-C229F0C5DF28}"/>
              </a:ext>
            </a:extLst>
          </p:cNvPr>
          <p:cNvGrpSpPr/>
          <p:nvPr/>
        </p:nvGrpSpPr>
        <p:grpSpPr>
          <a:xfrm>
            <a:off x="3373537" y="4412684"/>
            <a:ext cx="149505" cy="149241"/>
            <a:chOff x="4826393" y="4598449"/>
            <a:chExt cx="149505" cy="149241"/>
          </a:xfrm>
        </p:grpSpPr>
        <p:sp>
          <p:nvSpPr>
            <p:cNvPr id="375" name="フリーフォーム: 図形 374">
              <a:extLst>
                <a:ext uri="{FF2B5EF4-FFF2-40B4-BE49-F238E27FC236}">
                  <a16:creationId xmlns:a16="http://schemas.microsoft.com/office/drawing/2014/main" id="{430569E5-1E3D-4C62-A8F8-9B33F80C99C3}"/>
                </a:ext>
              </a:extLst>
            </p:cNvPr>
            <p:cNvSpPr/>
            <p:nvPr/>
          </p:nvSpPr>
          <p:spPr>
            <a:xfrm rot="19300004">
              <a:off x="4850481" y="4598449"/>
              <a:ext cx="125417" cy="121718"/>
            </a:xfrm>
            <a:custGeom>
              <a:avLst/>
              <a:gdLst>
                <a:gd name="connsiteX0" fmla="*/ 0 w 169068"/>
                <a:gd name="connsiteY0" fmla="*/ 80962 h 80962"/>
                <a:gd name="connsiteX1" fmla="*/ 169068 w 169068"/>
                <a:gd name="connsiteY1" fmla="*/ 0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068" h="80962">
                  <a:moveTo>
                    <a:pt x="0" y="80962"/>
                  </a:moveTo>
                  <a:lnTo>
                    <a:pt x="169068" y="0"/>
                  </a:lnTo>
                </a:path>
              </a:pathLst>
            </a:custGeom>
            <a:noFill/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8" name="二等辺三角形 427">
              <a:extLst>
                <a:ext uri="{FF2B5EF4-FFF2-40B4-BE49-F238E27FC236}">
                  <a16:creationId xmlns:a16="http://schemas.microsoft.com/office/drawing/2014/main" id="{F9A93DD1-32AD-4057-AEAA-0842EE5831EE}"/>
                </a:ext>
              </a:extLst>
            </p:cNvPr>
            <p:cNvSpPr/>
            <p:nvPr/>
          </p:nvSpPr>
          <p:spPr>
            <a:xfrm rot="16573860">
              <a:off x="4850308" y="4679701"/>
              <a:ext cx="44074" cy="91904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37" name="グループ化 636">
            <a:extLst>
              <a:ext uri="{FF2B5EF4-FFF2-40B4-BE49-F238E27FC236}">
                <a16:creationId xmlns:a16="http://schemas.microsoft.com/office/drawing/2014/main" id="{5D758DFF-AA5D-497A-B276-71D65DE4040C}"/>
              </a:ext>
            </a:extLst>
          </p:cNvPr>
          <p:cNvGrpSpPr/>
          <p:nvPr/>
        </p:nvGrpSpPr>
        <p:grpSpPr>
          <a:xfrm rot="17386566">
            <a:off x="3376983" y="4280985"/>
            <a:ext cx="196824" cy="137200"/>
            <a:chOff x="-3599545" y="2109559"/>
            <a:chExt cx="185966" cy="91260"/>
          </a:xfrm>
        </p:grpSpPr>
        <p:sp>
          <p:nvSpPr>
            <p:cNvPr id="638" name="フリーフォーム: 図形 637">
              <a:extLst>
                <a:ext uri="{FF2B5EF4-FFF2-40B4-BE49-F238E27FC236}">
                  <a16:creationId xmlns:a16="http://schemas.microsoft.com/office/drawing/2014/main" id="{722055AE-0FF4-4469-A337-CC8C8BA41F6A}"/>
                </a:ext>
              </a:extLst>
            </p:cNvPr>
            <p:cNvSpPr/>
            <p:nvPr/>
          </p:nvSpPr>
          <p:spPr>
            <a:xfrm rot="1874451">
              <a:off x="-3565274" y="2119857"/>
              <a:ext cx="118498" cy="80962"/>
            </a:xfrm>
            <a:custGeom>
              <a:avLst/>
              <a:gdLst>
                <a:gd name="connsiteX0" fmla="*/ 0 w 169068"/>
                <a:gd name="connsiteY0" fmla="*/ 80962 h 80962"/>
                <a:gd name="connsiteX1" fmla="*/ 169068 w 169068"/>
                <a:gd name="connsiteY1" fmla="*/ 0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068" h="80962">
                  <a:moveTo>
                    <a:pt x="0" y="80962"/>
                  </a:moveTo>
                  <a:lnTo>
                    <a:pt x="169068" y="0"/>
                  </a:lnTo>
                </a:path>
              </a:pathLst>
            </a:custGeom>
            <a:noFill/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9" name="二等辺三角形 638">
              <a:extLst>
                <a:ext uri="{FF2B5EF4-FFF2-40B4-BE49-F238E27FC236}">
                  <a16:creationId xmlns:a16="http://schemas.microsoft.com/office/drawing/2014/main" id="{B4CD37B5-44A5-4E3B-B84C-93A4485C397F}"/>
                </a:ext>
              </a:extLst>
            </p:cNvPr>
            <p:cNvSpPr/>
            <p:nvPr/>
          </p:nvSpPr>
          <p:spPr>
            <a:xfrm rot="21380718">
              <a:off x="-3599545" y="2115816"/>
              <a:ext cx="41643" cy="611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0" name="二等辺三角形 639">
              <a:extLst>
                <a:ext uri="{FF2B5EF4-FFF2-40B4-BE49-F238E27FC236}">
                  <a16:creationId xmlns:a16="http://schemas.microsoft.com/office/drawing/2014/main" id="{0165CB85-95D0-4C2B-9E87-3FD3F281561B}"/>
                </a:ext>
              </a:extLst>
            </p:cNvPr>
            <p:cNvSpPr/>
            <p:nvPr/>
          </p:nvSpPr>
          <p:spPr>
            <a:xfrm rot="21376652">
              <a:off x="-3455222" y="2109559"/>
              <a:ext cx="41643" cy="6113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30" name="六角形 429">
            <a:extLst>
              <a:ext uri="{FF2B5EF4-FFF2-40B4-BE49-F238E27FC236}">
                <a16:creationId xmlns:a16="http://schemas.microsoft.com/office/drawing/2014/main" id="{093362B2-C324-44A9-B8B8-D2B630CD8DE9}"/>
              </a:ext>
            </a:extLst>
          </p:cNvPr>
          <p:cNvSpPr/>
          <p:nvPr/>
        </p:nvSpPr>
        <p:spPr bwMode="auto">
          <a:xfrm>
            <a:off x="3416723" y="4307952"/>
            <a:ext cx="105058" cy="9160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431" name="正方形/長方形 430">
            <a:extLst>
              <a:ext uri="{FF2B5EF4-FFF2-40B4-BE49-F238E27FC236}">
                <a16:creationId xmlns:a16="http://schemas.microsoft.com/office/drawing/2014/main" id="{0C7E78F0-D995-415E-BA3F-04C12DC4C273}"/>
              </a:ext>
            </a:extLst>
          </p:cNvPr>
          <p:cNvSpPr/>
          <p:nvPr/>
        </p:nvSpPr>
        <p:spPr>
          <a:xfrm>
            <a:off x="7114145" y="2094227"/>
            <a:ext cx="1881776" cy="1039273"/>
          </a:xfrm>
          <a:prstGeom prst="rect">
            <a:avLst/>
          </a:prstGeom>
          <a:solidFill>
            <a:srgbClr val="FF0000"/>
          </a:solidFill>
          <a:ln w="12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>
                <a:latin typeface="Meiryo UI" panose="020B0604030504040204" pitchFamily="50" charset="-128"/>
                <a:ea typeface="Meiryo UI" panose="020B0604030504040204" pitchFamily="50" charset="-128"/>
              </a:rPr>
              <a:t>1/18</a:t>
            </a:r>
          </a:p>
          <a:p>
            <a:pPr algn="ctr"/>
            <a:r>
              <a:rPr kumimoji="1" lang="ja-JP" altLang="en-US" sz="1050">
                <a:latin typeface="Meiryo UI" panose="020B0604030504040204" pitchFamily="50" charset="-128"/>
                <a:ea typeface="Meiryo UI" panose="020B0604030504040204" pitchFamily="50" charset="-128"/>
              </a:rPr>
              <a:t>・象の鼻パーク内備品数変更。（プラ柵</a:t>
            </a:r>
            <a:r>
              <a:rPr kumimoji="1" lang="en-US" altLang="ja-JP" sz="1050">
                <a:latin typeface="Meiryo UI" panose="020B0604030504040204" pitchFamily="50" charset="-128"/>
                <a:ea typeface="Meiryo UI" panose="020B0604030504040204" pitchFamily="50" charset="-128"/>
              </a:rPr>
              <a:t>18</a:t>
            </a:r>
            <a:r>
              <a:rPr kumimoji="1" lang="ja-JP" altLang="en-US" sz="1050">
                <a:latin typeface="Meiryo UI" panose="020B0604030504040204" pitchFamily="50" charset="-128"/>
                <a:ea typeface="Meiryo UI" panose="020B0604030504040204" pitchFamily="50" charset="-128"/>
              </a:rPr>
              <a:t>本→</a:t>
            </a:r>
            <a:r>
              <a:rPr kumimoji="1" lang="en-US" altLang="ja-JP" sz="1050"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r>
              <a:rPr kumimoji="1" lang="ja-JP" altLang="en-US" sz="1050">
                <a:latin typeface="Meiryo UI" panose="020B0604030504040204" pitchFamily="50" charset="-128"/>
                <a:ea typeface="Meiryo UI" panose="020B0604030504040204" pitchFamily="50" charset="-128"/>
              </a:rPr>
              <a:t>本）</a:t>
            </a:r>
            <a:endParaRPr kumimoji="1" lang="en-US" altLang="ja-JP" sz="105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1050">
                <a:latin typeface="Meiryo UI" panose="020B0604030504040204" pitchFamily="50" charset="-128"/>
                <a:ea typeface="Meiryo UI" panose="020B0604030504040204" pitchFamily="50" charset="-128"/>
              </a:rPr>
              <a:t>・パーク内折り返しコーンの設置方法変更</a:t>
            </a:r>
            <a:endParaRPr kumimoji="1" lang="en-US" altLang="ja-JP" sz="105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kumimoji="1" lang="ja-JP" altLang="en-US" sz="105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D1A86233-CDB5-477A-AB70-205D29409361}"/>
              </a:ext>
            </a:extLst>
          </p:cNvPr>
          <p:cNvGrpSpPr/>
          <p:nvPr/>
        </p:nvGrpSpPr>
        <p:grpSpPr>
          <a:xfrm rot="5400000">
            <a:off x="-6268850" y="3484374"/>
            <a:ext cx="6589484" cy="5358670"/>
            <a:chOff x="-6110514" y="3515363"/>
            <a:chExt cx="6589484" cy="5358670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A5CD2C5E-3188-46DF-A437-B4047B8A67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22209" t="33548" r="40402" b="12216"/>
            <a:stretch/>
          </p:blipFill>
          <p:spPr>
            <a:xfrm>
              <a:off x="-6107778" y="3515363"/>
              <a:ext cx="6567282" cy="5358670"/>
            </a:xfrm>
            <a:prstGeom prst="rect">
              <a:avLst/>
            </a:prstGeom>
          </p:spPr>
        </p:pic>
        <p:sp>
          <p:nvSpPr>
            <p:cNvPr id="9" name="フリーフォーム: 図形 8">
              <a:extLst>
                <a:ext uri="{FF2B5EF4-FFF2-40B4-BE49-F238E27FC236}">
                  <a16:creationId xmlns:a16="http://schemas.microsoft.com/office/drawing/2014/main" id="{3DC0F594-ABCA-483E-9CF0-0E9932C0B533}"/>
                </a:ext>
              </a:extLst>
            </p:cNvPr>
            <p:cNvSpPr/>
            <p:nvPr/>
          </p:nvSpPr>
          <p:spPr>
            <a:xfrm>
              <a:off x="-6110514" y="3788229"/>
              <a:ext cx="6574971" cy="2975428"/>
            </a:xfrm>
            <a:custGeom>
              <a:avLst/>
              <a:gdLst>
                <a:gd name="connsiteX0" fmla="*/ 6574971 w 6574971"/>
                <a:gd name="connsiteY0" fmla="*/ 2801257 h 2975428"/>
                <a:gd name="connsiteX1" fmla="*/ 5254171 w 6574971"/>
                <a:gd name="connsiteY1" fmla="*/ 2975428 h 2975428"/>
                <a:gd name="connsiteX2" fmla="*/ 4354285 w 6574971"/>
                <a:gd name="connsiteY2" fmla="*/ 2888342 h 2975428"/>
                <a:gd name="connsiteX3" fmla="*/ 3628571 w 6574971"/>
                <a:gd name="connsiteY3" fmla="*/ 2699657 h 2975428"/>
                <a:gd name="connsiteX4" fmla="*/ 3106057 w 6574971"/>
                <a:gd name="connsiteY4" fmla="*/ 2409371 h 2975428"/>
                <a:gd name="connsiteX5" fmla="*/ 2714171 w 6574971"/>
                <a:gd name="connsiteY5" fmla="*/ 1988457 h 2975428"/>
                <a:gd name="connsiteX6" fmla="*/ 2423885 w 6574971"/>
                <a:gd name="connsiteY6" fmla="*/ 1538514 h 2975428"/>
                <a:gd name="connsiteX7" fmla="*/ 2235200 w 6574971"/>
                <a:gd name="connsiteY7" fmla="*/ 1117600 h 2975428"/>
                <a:gd name="connsiteX8" fmla="*/ 2104571 w 6574971"/>
                <a:gd name="connsiteY8" fmla="*/ 711200 h 2975428"/>
                <a:gd name="connsiteX9" fmla="*/ 2090057 w 6574971"/>
                <a:gd name="connsiteY9" fmla="*/ 595085 h 2975428"/>
                <a:gd name="connsiteX10" fmla="*/ 3004457 w 6574971"/>
                <a:gd name="connsiteY10" fmla="*/ 290285 h 2975428"/>
                <a:gd name="connsiteX11" fmla="*/ 3715657 w 6574971"/>
                <a:gd name="connsiteY11" fmla="*/ 1132114 h 2975428"/>
                <a:gd name="connsiteX12" fmla="*/ 3904343 w 6574971"/>
                <a:gd name="connsiteY12" fmla="*/ 1161142 h 2975428"/>
                <a:gd name="connsiteX13" fmla="*/ 4005943 w 6574971"/>
                <a:gd name="connsiteY13" fmla="*/ 2554514 h 2975428"/>
                <a:gd name="connsiteX14" fmla="*/ 4499428 w 6574971"/>
                <a:gd name="connsiteY14" fmla="*/ 2510971 h 2975428"/>
                <a:gd name="connsiteX15" fmla="*/ 4368800 w 6574971"/>
                <a:gd name="connsiteY15" fmla="*/ 798285 h 2975428"/>
                <a:gd name="connsiteX16" fmla="*/ 3933371 w 6574971"/>
                <a:gd name="connsiteY16" fmla="*/ 856342 h 2975428"/>
                <a:gd name="connsiteX17" fmla="*/ 3701143 w 6574971"/>
                <a:gd name="connsiteY17" fmla="*/ 798285 h 2975428"/>
                <a:gd name="connsiteX18" fmla="*/ 3280228 w 6574971"/>
                <a:gd name="connsiteY18" fmla="*/ 43542 h 2975428"/>
                <a:gd name="connsiteX19" fmla="*/ 986971 w 6574971"/>
                <a:gd name="connsiteY19" fmla="*/ 914400 h 2975428"/>
                <a:gd name="connsiteX20" fmla="*/ 464457 w 6574971"/>
                <a:gd name="connsiteY20" fmla="*/ 478971 h 2975428"/>
                <a:gd name="connsiteX21" fmla="*/ 0 w 6574971"/>
                <a:gd name="connsiteY21" fmla="*/ 0 h 2975428"/>
                <a:gd name="connsiteX22" fmla="*/ 14514 w 6574971"/>
                <a:gd name="connsiteY22" fmla="*/ 0 h 2975428"/>
                <a:gd name="connsiteX23" fmla="*/ 14514 w 6574971"/>
                <a:gd name="connsiteY23" fmla="*/ 0 h 297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574971" h="2975428">
                  <a:moveTo>
                    <a:pt x="6574971" y="2801257"/>
                  </a:moveTo>
                  <a:lnTo>
                    <a:pt x="5254171" y="2975428"/>
                  </a:lnTo>
                  <a:lnTo>
                    <a:pt x="4354285" y="2888342"/>
                  </a:lnTo>
                  <a:lnTo>
                    <a:pt x="3628571" y="2699657"/>
                  </a:lnTo>
                  <a:lnTo>
                    <a:pt x="3106057" y="2409371"/>
                  </a:lnTo>
                  <a:lnTo>
                    <a:pt x="2714171" y="1988457"/>
                  </a:lnTo>
                  <a:lnTo>
                    <a:pt x="2423885" y="1538514"/>
                  </a:lnTo>
                  <a:lnTo>
                    <a:pt x="2235200" y="1117600"/>
                  </a:lnTo>
                  <a:lnTo>
                    <a:pt x="2104571" y="711200"/>
                  </a:lnTo>
                  <a:lnTo>
                    <a:pt x="2090057" y="595085"/>
                  </a:lnTo>
                  <a:lnTo>
                    <a:pt x="3004457" y="290285"/>
                  </a:lnTo>
                  <a:lnTo>
                    <a:pt x="3715657" y="1132114"/>
                  </a:lnTo>
                  <a:lnTo>
                    <a:pt x="3904343" y="1161142"/>
                  </a:lnTo>
                  <a:lnTo>
                    <a:pt x="4005943" y="2554514"/>
                  </a:lnTo>
                  <a:lnTo>
                    <a:pt x="4499428" y="2510971"/>
                  </a:lnTo>
                  <a:lnTo>
                    <a:pt x="4368800" y="798285"/>
                  </a:lnTo>
                  <a:lnTo>
                    <a:pt x="3933371" y="856342"/>
                  </a:lnTo>
                  <a:lnTo>
                    <a:pt x="3701143" y="798285"/>
                  </a:lnTo>
                  <a:lnTo>
                    <a:pt x="3280228" y="43542"/>
                  </a:lnTo>
                  <a:lnTo>
                    <a:pt x="986971" y="914400"/>
                  </a:lnTo>
                  <a:lnTo>
                    <a:pt x="464457" y="478971"/>
                  </a:lnTo>
                  <a:lnTo>
                    <a:pt x="0" y="0"/>
                  </a:lnTo>
                  <a:lnTo>
                    <a:pt x="14514" y="0"/>
                  </a:lnTo>
                  <a:lnTo>
                    <a:pt x="14514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フリーフォーム: 図形 10">
              <a:extLst>
                <a:ext uri="{FF2B5EF4-FFF2-40B4-BE49-F238E27FC236}">
                  <a16:creationId xmlns:a16="http://schemas.microsoft.com/office/drawing/2014/main" id="{CC03F57E-80A9-4EF6-BB52-88965D1F3910}"/>
                </a:ext>
              </a:extLst>
            </p:cNvPr>
            <p:cNvSpPr/>
            <p:nvPr/>
          </p:nvSpPr>
          <p:spPr>
            <a:xfrm>
              <a:off x="-6096000" y="4381500"/>
              <a:ext cx="6574970" cy="3526790"/>
            </a:xfrm>
            <a:custGeom>
              <a:avLst/>
              <a:gdLst>
                <a:gd name="connsiteX0" fmla="*/ 3425371 w 3425371"/>
                <a:gd name="connsiteY0" fmla="*/ 0 h 508000"/>
                <a:gd name="connsiteX1" fmla="*/ 2656114 w 3425371"/>
                <a:gd name="connsiteY1" fmla="*/ 130629 h 508000"/>
                <a:gd name="connsiteX2" fmla="*/ 1872343 w 3425371"/>
                <a:gd name="connsiteY2" fmla="*/ 159657 h 508000"/>
                <a:gd name="connsiteX3" fmla="*/ 1117600 w 3425371"/>
                <a:gd name="connsiteY3" fmla="*/ 130629 h 508000"/>
                <a:gd name="connsiteX4" fmla="*/ 0 w 3425371"/>
                <a:gd name="connsiteY4" fmla="*/ 508000 h 508000"/>
                <a:gd name="connsiteX5" fmla="*/ 0 w 3425371"/>
                <a:gd name="connsiteY5" fmla="*/ 508000 h 508000"/>
                <a:gd name="connsiteX0" fmla="*/ 3425371 w 3425371"/>
                <a:gd name="connsiteY0" fmla="*/ 87086 h 595086"/>
                <a:gd name="connsiteX1" fmla="*/ 2656114 w 3425371"/>
                <a:gd name="connsiteY1" fmla="*/ 217715 h 595086"/>
                <a:gd name="connsiteX2" fmla="*/ 1872343 w 3425371"/>
                <a:gd name="connsiteY2" fmla="*/ 246743 h 595086"/>
                <a:gd name="connsiteX3" fmla="*/ 1117600 w 3425371"/>
                <a:gd name="connsiteY3" fmla="*/ 217715 h 595086"/>
                <a:gd name="connsiteX4" fmla="*/ 0 w 3425371"/>
                <a:gd name="connsiteY4" fmla="*/ 595086 h 595086"/>
                <a:gd name="connsiteX5" fmla="*/ 116115 w 3425371"/>
                <a:gd name="connsiteY5" fmla="*/ 0 h 595086"/>
                <a:gd name="connsiteX0" fmla="*/ 3309256 w 3309256"/>
                <a:gd name="connsiteY0" fmla="*/ 87086 h 246743"/>
                <a:gd name="connsiteX1" fmla="*/ 2539999 w 3309256"/>
                <a:gd name="connsiteY1" fmla="*/ 217715 h 246743"/>
                <a:gd name="connsiteX2" fmla="*/ 1756228 w 3309256"/>
                <a:gd name="connsiteY2" fmla="*/ 246743 h 246743"/>
                <a:gd name="connsiteX3" fmla="*/ 1001485 w 3309256"/>
                <a:gd name="connsiteY3" fmla="*/ 217715 h 246743"/>
                <a:gd name="connsiteX4" fmla="*/ 420913 w 3309256"/>
                <a:gd name="connsiteY4" fmla="*/ 58057 h 246743"/>
                <a:gd name="connsiteX5" fmla="*/ 0 w 3309256"/>
                <a:gd name="connsiteY5" fmla="*/ 0 h 246743"/>
                <a:gd name="connsiteX0" fmla="*/ 3454399 w 3454399"/>
                <a:gd name="connsiteY0" fmla="*/ 304800 h 464457"/>
                <a:gd name="connsiteX1" fmla="*/ 2685142 w 3454399"/>
                <a:gd name="connsiteY1" fmla="*/ 435429 h 464457"/>
                <a:gd name="connsiteX2" fmla="*/ 1901371 w 3454399"/>
                <a:gd name="connsiteY2" fmla="*/ 464457 h 464457"/>
                <a:gd name="connsiteX3" fmla="*/ 1146628 w 3454399"/>
                <a:gd name="connsiteY3" fmla="*/ 435429 h 464457"/>
                <a:gd name="connsiteX4" fmla="*/ 566056 w 3454399"/>
                <a:gd name="connsiteY4" fmla="*/ 275771 h 464457"/>
                <a:gd name="connsiteX5" fmla="*/ 0 w 3454399"/>
                <a:gd name="connsiteY5" fmla="*/ 0 h 464457"/>
                <a:gd name="connsiteX0" fmla="*/ 4252685 w 4252685"/>
                <a:gd name="connsiteY0" fmla="*/ 798286 h 957943"/>
                <a:gd name="connsiteX1" fmla="*/ 3483428 w 4252685"/>
                <a:gd name="connsiteY1" fmla="*/ 928915 h 957943"/>
                <a:gd name="connsiteX2" fmla="*/ 2699657 w 4252685"/>
                <a:gd name="connsiteY2" fmla="*/ 957943 h 957943"/>
                <a:gd name="connsiteX3" fmla="*/ 1944914 w 4252685"/>
                <a:gd name="connsiteY3" fmla="*/ 928915 h 957943"/>
                <a:gd name="connsiteX4" fmla="*/ 1364342 w 4252685"/>
                <a:gd name="connsiteY4" fmla="*/ 769257 h 957943"/>
                <a:gd name="connsiteX5" fmla="*/ 0 w 4252685"/>
                <a:gd name="connsiteY5" fmla="*/ 0 h 957943"/>
                <a:gd name="connsiteX0" fmla="*/ 4252685 w 4252685"/>
                <a:gd name="connsiteY0" fmla="*/ 798286 h 957943"/>
                <a:gd name="connsiteX1" fmla="*/ 3483428 w 4252685"/>
                <a:gd name="connsiteY1" fmla="*/ 928915 h 957943"/>
                <a:gd name="connsiteX2" fmla="*/ 2699657 w 4252685"/>
                <a:gd name="connsiteY2" fmla="*/ 957943 h 957943"/>
                <a:gd name="connsiteX3" fmla="*/ 1944914 w 4252685"/>
                <a:gd name="connsiteY3" fmla="*/ 928915 h 957943"/>
                <a:gd name="connsiteX4" fmla="*/ 1364342 w 4252685"/>
                <a:gd name="connsiteY4" fmla="*/ 769257 h 957943"/>
                <a:gd name="connsiteX5" fmla="*/ 0 w 4252685"/>
                <a:gd name="connsiteY5" fmla="*/ 0 h 957943"/>
                <a:gd name="connsiteX0" fmla="*/ 5052785 w 5052785"/>
                <a:gd name="connsiteY0" fmla="*/ 1433286 h 1592943"/>
                <a:gd name="connsiteX1" fmla="*/ 4283528 w 5052785"/>
                <a:gd name="connsiteY1" fmla="*/ 1563915 h 1592943"/>
                <a:gd name="connsiteX2" fmla="*/ 3499757 w 5052785"/>
                <a:gd name="connsiteY2" fmla="*/ 1592943 h 1592943"/>
                <a:gd name="connsiteX3" fmla="*/ 2745014 w 5052785"/>
                <a:gd name="connsiteY3" fmla="*/ 1563915 h 1592943"/>
                <a:gd name="connsiteX4" fmla="*/ 2164442 w 5052785"/>
                <a:gd name="connsiteY4" fmla="*/ 1404257 h 1592943"/>
                <a:gd name="connsiteX5" fmla="*/ 0 w 5052785"/>
                <a:gd name="connsiteY5" fmla="*/ 0 h 1592943"/>
                <a:gd name="connsiteX0" fmla="*/ 5078185 w 5078185"/>
                <a:gd name="connsiteY0" fmla="*/ 1496786 h 1656443"/>
                <a:gd name="connsiteX1" fmla="*/ 4308928 w 5078185"/>
                <a:gd name="connsiteY1" fmla="*/ 1627415 h 1656443"/>
                <a:gd name="connsiteX2" fmla="*/ 3525157 w 5078185"/>
                <a:gd name="connsiteY2" fmla="*/ 1656443 h 1656443"/>
                <a:gd name="connsiteX3" fmla="*/ 2770414 w 5078185"/>
                <a:gd name="connsiteY3" fmla="*/ 1627415 h 1656443"/>
                <a:gd name="connsiteX4" fmla="*/ 2189842 w 5078185"/>
                <a:gd name="connsiteY4" fmla="*/ 1467757 h 1656443"/>
                <a:gd name="connsiteX5" fmla="*/ 0 w 5078185"/>
                <a:gd name="connsiteY5" fmla="*/ 0 h 1656443"/>
                <a:gd name="connsiteX0" fmla="*/ 4163785 w 4163785"/>
                <a:gd name="connsiteY0" fmla="*/ 798286 h 957943"/>
                <a:gd name="connsiteX1" fmla="*/ 3394528 w 4163785"/>
                <a:gd name="connsiteY1" fmla="*/ 928915 h 957943"/>
                <a:gd name="connsiteX2" fmla="*/ 2610757 w 4163785"/>
                <a:gd name="connsiteY2" fmla="*/ 957943 h 957943"/>
                <a:gd name="connsiteX3" fmla="*/ 1856014 w 4163785"/>
                <a:gd name="connsiteY3" fmla="*/ 928915 h 957943"/>
                <a:gd name="connsiteX4" fmla="*/ 1275442 w 4163785"/>
                <a:gd name="connsiteY4" fmla="*/ 769257 h 957943"/>
                <a:gd name="connsiteX5" fmla="*/ 0 w 4163785"/>
                <a:gd name="connsiteY5" fmla="*/ 0 h 957943"/>
                <a:gd name="connsiteX0" fmla="*/ 4257742 w 4257742"/>
                <a:gd name="connsiteY0" fmla="*/ 859614 h 1019271"/>
                <a:gd name="connsiteX1" fmla="*/ 3488485 w 4257742"/>
                <a:gd name="connsiteY1" fmla="*/ 990243 h 1019271"/>
                <a:gd name="connsiteX2" fmla="*/ 2704714 w 4257742"/>
                <a:gd name="connsiteY2" fmla="*/ 1019271 h 1019271"/>
                <a:gd name="connsiteX3" fmla="*/ 1949971 w 4257742"/>
                <a:gd name="connsiteY3" fmla="*/ 990243 h 1019271"/>
                <a:gd name="connsiteX4" fmla="*/ 1369399 w 4257742"/>
                <a:gd name="connsiteY4" fmla="*/ 830585 h 1019271"/>
                <a:gd name="connsiteX5" fmla="*/ 93957 w 4257742"/>
                <a:gd name="connsiteY5" fmla="*/ 61328 h 1019271"/>
                <a:gd name="connsiteX6" fmla="*/ 95771 w 4257742"/>
                <a:gd name="connsiteY6" fmla="*/ 46815 h 1019271"/>
                <a:gd name="connsiteX0" fmla="*/ 4923971 w 4923971"/>
                <a:gd name="connsiteY0" fmla="*/ 1409699 h 1569356"/>
                <a:gd name="connsiteX1" fmla="*/ 4154714 w 4923971"/>
                <a:gd name="connsiteY1" fmla="*/ 1540328 h 1569356"/>
                <a:gd name="connsiteX2" fmla="*/ 3370943 w 4923971"/>
                <a:gd name="connsiteY2" fmla="*/ 1569356 h 1569356"/>
                <a:gd name="connsiteX3" fmla="*/ 2616200 w 4923971"/>
                <a:gd name="connsiteY3" fmla="*/ 1540328 h 1569356"/>
                <a:gd name="connsiteX4" fmla="*/ 2035628 w 4923971"/>
                <a:gd name="connsiteY4" fmla="*/ 1380670 h 1569356"/>
                <a:gd name="connsiteX5" fmla="*/ 760186 w 4923971"/>
                <a:gd name="connsiteY5" fmla="*/ 611413 h 1569356"/>
                <a:gd name="connsiteX6" fmla="*/ 0 w 4923971"/>
                <a:gd name="connsiteY6" fmla="*/ 0 h 1569356"/>
                <a:gd name="connsiteX0" fmla="*/ 4976765 w 4976765"/>
                <a:gd name="connsiteY0" fmla="*/ 1458808 h 1618465"/>
                <a:gd name="connsiteX1" fmla="*/ 4207508 w 4976765"/>
                <a:gd name="connsiteY1" fmla="*/ 1589437 h 1618465"/>
                <a:gd name="connsiteX2" fmla="*/ 3423737 w 4976765"/>
                <a:gd name="connsiteY2" fmla="*/ 1618465 h 1618465"/>
                <a:gd name="connsiteX3" fmla="*/ 2668994 w 4976765"/>
                <a:gd name="connsiteY3" fmla="*/ 1589437 h 1618465"/>
                <a:gd name="connsiteX4" fmla="*/ 2088422 w 4976765"/>
                <a:gd name="connsiteY4" fmla="*/ 1429779 h 1618465"/>
                <a:gd name="connsiteX5" fmla="*/ 812980 w 4976765"/>
                <a:gd name="connsiteY5" fmla="*/ 660522 h 1618465"/>
                <a:gd name="connsiteX6" fmla="*/ 52794 w 4976765"/>
                <a:gd name="connsiteY6" fmla="*/ 49109 h 1618465"/>
                <a:gd name="connsiteX7" fmla="*/ 65495 w 4976765"/>
                <a:gd name="connsiteY7" fmla="*/ 36409 h 1618465"/>
                <a:gd name="connsiteX0" fmla="*/ 5431983 w 5431983"/>
                <a:gd name="connsiteY0" fmla="*/ 1841499 h 2001156"/>
                <a:gd name="connsiteX1" fmla="*/ 4662726 w 5431983"/>
                <a:gd name="connsiteY1" fmla="*/ 1972128 h 2001156"/>
                <a:gd name="connsiteX2" fmla="*/ 3878955 w 5431983"/>
                <a:gd name="connsiteY2" fmla="*/ 2001156 h 2001156"/>
                <a:gd name="connsiteX3" fmla="*/ 3124212 w 5431983"/>
                <a:gd name="connsiteY3" fmla="*/ 1972128 h 2001156"/>
                <a:gd name="connsiteX4" fmla="*/ 2543640 w 5431983"/>
                <a:gd name="connsiteY4" fmla="*/ 1812470 h 2001156"/>
                <a:gd name="connsiteX5" fmla="*/ 1268198 w 5431983"/>
                <a:gd name="connsiteY5" fmla="*/ 1043213 h 2001156"/>
                <a:gd name="connsiteX6" fmla="*/ 508012 w 5431983"/>
                <a:gd name="connsiteY6" fmla="*/ 431800 h 2001156"/>
                <a:gd name="connsiteX7" fmla="*/ 13 w 5431983"/>
                <a:gd name="connsiteY7" fmla="*/ 0 h 2001156"/>
                <a:gd name="connsiteX0" fmla="*/ 5520881 w 5520881"/>
                <a:gd name="connsiteY0" fmla="*/ 1765299 h 1924956"/>
                <a:gd name="connsiteX1" fmla="*/ 4751624 w 5520881"/>
                <a:gd name="connsiteY1" fmla="*/ 1895928 h 1924956"/>
                <a:gd name="connsiteX2" fmla="*/ 3967853 w 5520881"/>
                <a:gd name="connsiteY2" fmla="*/ 1924956 h 1924956"/>
                <a:gd name="connsiteX3" fmla="*/ 3213110 w 5520881"/>
                <a:gd name="connsiteY3" fmla="*/ 1895928 h 1924956"/>
                <a:gd name="connsiteX4" fmla="*/ 2632538 w 5520881"/>
                <a:gd name="connsiteY4" fmla="*/ 1736270 h 1924956"/>
                <a:gd name="connsiteX5" fmla="*/ 1357096 w 5520881"/>
                <a:gd name="connsiteY5" fmla="*/ 967013 h 1924956"/>
                <a:gd name="connsiteX6" fmla="*/ 596910 w 5520881"/>
                <a:gd name="connsiteY6" fmla="*/ 355600 h 1924956"/>
                <a:gd name="connsiteX7" fmla="*/ 11 w 5520881"/>
                <a:gd name="connsiteY7" fmla="*/ 0 h 1924956"/>
                <a:gd name="connsiteX0" fmla="*/ 5444684 w 5444684"/>
                <a:gd name="connsiteY0" fmla="*/ 1854199 h 2013856"/>
                <a:gd name="connsiteX1" fmla="*/ 4675427 w 5444684"/>
                <a:gd name="connsiteY1" fmla="*/ 1984828 h 2013856"/>
                <a:gd name="connsiteX2" fmla="*/ 3891656 w 5444684"/>
                <a:gd name="connsiteY2" fmla="*/ 2013856 h 2013856"/>
                <a:gd name="connsiteX3" fmla="*/ 3136913 w 5444684"/>
                <a:gd name="connsiteY3" fmla="*/ 1984828 h 2013856"/>
                <a:gd name="connsiteX4" fmla="*/ 2556341 w 5444684"/>
                <a:gd name="connsiteY4" fmla="*/ 1825170 h 2013856"/>
                <a:gd name="connsiteX5" fmla="*/ 1280899 w 5444684"/>
                <a:gd name="connsiteY5" fmla="*/ 1055913 h 2013856"/>
                <a:gd name="connsiteX6" fmla="*/ 520713 w 5444684"/>
                <a:gd name="connsiteY6" fmla="*/ 444500 h 2013856"/>
                <a:gd name="connsiteX7" fmla="*/ 14 w 5444684"/>
                <a:gd name="connsiteY7" fmla="*/ 0 h 2013856"/>
                <a:gd name="connsiteX0" fmla="*/ 5495481 w 5495481"/>
                <a:gd name="connsiteY0" fmla="*/ 1866899 h 2026556"/>
                <a:gd name="connsiteX1" fmla="*/ 4726224 w 5495481"/>
                <a:gd name="connsiteY1" fmla="*/ 1997528 h 2026556"/>
                <a:gd name="connsiteX2" fmla="*/ 3942453 w 5495481"/>
                <a:gd name="connsiteY2" fmla="*/ 2026556 h 2026556"/>
                <a:gd name="connsiteX3" fmla="*/ 3187710 w 5495481"/>
                <a:gd name="connsiteY3" fmla="*/ 1997528 h 2026556"/>
                <a:gd name="connsiteX4" fmla="*/ 2607138 w 5495481"/>
                <a:gd name="connsiteY4" fmla="*/ 1837870 h 2026556"/>
                <a:gd name="connsiteX5" fmla="*/ 1331696 w 5495481"/>
                <a:gd name="connsiteY5" fmla="*/ 1068613 h 2026556"/>
                <a:gd name="connsiteX6" fmla="*/ 571510 w 5495481"/>
                <a:gd name="connsiteY6" fmla="*/ 457200 h 2026556"/>
                <a:gd name="connsiteX7" fmla="*/ 11 w 5495481"/>
                <a:gd name="connsiteY7" fmla="*/ 0 h 2026556"/>
                <a:gd name="connsiteX0" fmla="*/ 5541635 w 5541635"/>
                <a:gd name="connsiteY0" fmla="*/ 1897330 h 2056987"/>
                <a:gd name="connsiteX1" fmla="*/ 4772378 w 5541635"/>
                <a:gd name="connsiteY1" fmla="*/ 2027959 h 2056987"/>
                <a:gd name="connsiteX2" fmla="*/ 3988607 w 5541635"/>
                <a:gd name="connsiteY2" fmla="*/ 2056987 h 2056987"/>
                <a:gd name="connsiteX3" fmla="*/ 3233864 w 5541635"/>
                <a:gd name="connsiteY3" fmla="*/ 2027959 h 2056987"/>
                <a:gd name="connsiteX4" fmla="*/ 2653292 w 5541635"/>
                <a:gd name="connsiteY4" fmla="*/ 1868301 h 2056987"/>
                <a:gd name="connsiteX5" fmla="*/ 1377850 w 5541635"/>
                <a:gd name="connsiteY5" fmla="*/ 1099044 h 2056987"/>
                <a:gd name="connsiteX6" fmla="*/ 617664 w 5541635"/>
                <a:gd name="connsiteY6" fmla="*/ 487631 h 2056987"/>
                <a:gd name="connsiteX7" fmla="*/ 46165 w 5541635"/>
                <a:gd name="connsiteY7" fmla="*/ 30431 h 2056987"/>
                <a:gd name="connsiteX8" fmla="*/ 33465 w 5541635"/>
                <a:gd name="connsiteY8" fmla="*/ 43132 h 2056987"/>
                <a:gd name="connsiteX0" fmla="*/ 5584370 w 5584370"/>
                <a:gd name="connsiteY0" fmla="*/ 1887677 h 2047334"/>
                <a:gd name="connsiteX1" fmla="*/ 4815113 w 5584370"/>
                <a:gd name="connsiteY1" fmla="*/ 2018306 h 2047334"/>
                <a:gd name="connsiteX2" fmla="*/ 4031342 w 5584370"/>
                <a:gd name="connsiteY2" fmla="*/ 2047334 h 2047334"/>
                <a:gd name="connsiteX3" fmla="*/ 3276599 w 5584370"/>
                <a:gd name="connsiteY3" fmla="*/ 2018306 h 2047334"/>
                <a:gd name="connsiteX4" fmla="*/ 2696027 w 5584370"/>
                <a:gd name="connsiteY4" fmla="*/ 1858648 h 2047334"/>
                <a:gd name="connsiteX5" fmla="*/ 1420585 w 5584370"/>
                <a:gd name="connsiteY5" fmla="*/ 1089391 h 2047334"/>
                <a:gd name="connsiteX6" fmla="*/ 660399 w 5584370"/>
                <a:gd name="connsiteY6" fmla="*/ 477978 h 2047334"/>
                <a:gd name="connsiteX7" fmla="*/ 88900 w 5584370"/>
                <a:gd name="connsiteY7" fmla="*/ 20778 h 2047334"/>
                <a:gd name="connsiteX8" fmla="*/ 0 w 5584370"/>
                <a:gd name="connsiteY8" fmla="*/ 96979 h 2047334"/>
                <a:gd name="connsiteX0" fmla="*/ 5622470 w 5622470"/>
                <a:gd name="connsiteY0" fmla="*/ 1887677 h 2047334"/>
                <a:gd name="connsiteX1" fmla="*/ 4853213 w 5622470"/>
                <a:gd name="connsiteY1" fmla="*/ 2018306 h 2047334"/>
                <a:gd name="connsiteX2" fmla="*/ 4069442 w 5622470"/>
                <a:gd name="connsiteY2" fmla="*/ 2047334 h 2047334"/>
                <a:gd name="connsiteX3" fmla="*/ 3314699 w 5622470"/>
                <a:gd name="connsiteY3" fmla="*/ 2018306 h 2047334"/>
                <a:gd name="connsiteX4" fmla="*/ 2734127 w 5622470"/>
                <a:gd name="connsiteY4" fmla="*/ 1858648 h 2047334"/>
                <a:gd name="connsiteX5" fmla="*/ 1458685 w 5622470"/>
                <a:gd name="connsiteY5" fmla="*/ 1089391 h 2047334"/>
                <a:gd name="connsiteX6" fmla="*/ 698499 w 5622470"/>
                <a:gd name="connsiteY6" fmla="*/ 477978 h 2047334"/>
                <a:gd name="connsiteX7" fmla="*/ 127000 w 5622470"/>
                <a:gd name="connsiteY7" fmla="*/ 20778 h 2047334"/>
                <a:gd name="connsiteX8" fmla="*/ 38100 w 5622470"/>
                <a:gd name="connsiteY8" fmla="*/ 96979 h 2047334"/>
                <a:gd name="connsiteX9" fmla="*/ 0 w 5622470"/>
                <a:gd name="connsiteY9" fmla="*/ 122379 h 2047334"/>
                <a:gd name="connsiteX0" fmla="*/ 5584795 w 5584795"/>
                <a:gd name="connsiteY0" fmla="*/ 1887677 h 2047334"/>
                <a:gd name="connsiteX1" fmla="*/ 4815538 w 5584795"/>
                <a:gd name="connsiteY1" fmla="*/ 2018306 h 2047334"/>
                <a:gd name="connsiteX2" fmla="*/ 4031767 w 5584795"/>
                <a:gd name="connsiteY2" fmla="*/ 2047334 h 2047334"/>
                <a:gd name="connsiteX3" fmla="*/ 3277024 w 5584795"/>
                <a:gd name="connsiteY3" fmla="*/ 2018306 h 2047334"/>
                <a:gd name="connsiteX4" fmla="*/ 2696452 w 5584795"/>
                <a:gd name="connsiteY4" fmla="*/ 1858648 h 2047334"/>
                <a:gd name="connsiteX5" fmla="*/ 1421010 w 5584795"/>
                <a:gd name="connsiteY5" fmla="*/ 1089391 h 2047334"/>
                <a:gd name="connsiteX6" fmla="*/ 660824 w 5584795"/>
                <a:gd name="connsiteY6" fmla="*/ 477978 h 2047334"/>
                <a:gd name="connsiteX7" fmla="*/ 89325 w 5584795"/>
                <a:gd name="connsiteY7" fmla="*/ 20778 h 2047334"/>
                <a:gd name="connsiteX8" fmla="*/ 425 w 5584795"/>
                <a:gd name="connsiteY8" fmla="*/ 96979 h 2047334"/>
                <a:gd name="connsiteX9" fmla="*/ 749725 w 5584795"/>
                <a:gd name="connsiteY9" fmla="*/ 808179 h 2047334"/>
                <a:gd name="connsiteX0" fmla="*/ 5584795 w 5584795"/>
                <a:gd name="connsiteY0" fmla="*/ 1887677 h 2047334"/>
                <a:gd name="connsiteX1" fmla="*/ 4815538 w 5584795"/>
                <a:gd name="connsiteY1" fmla="*/ 2018306 h 2047334"/>
                <a:gd name="connsiteX2" fmla="*/ 4031767 w 5584795"/>
                <a:gd name="connsiteY2" fmla="*/ 2047334 h 2047334"/>
                <a:gd name="connsiteX3" fmla="*/ 3277024 w 5584795"/>
                <a:gd name="connsiteY3" fmla="*/ 2018306 h 2047334"/>
                <a:gd name="connsiteX4" fmla="*/ 2696452 w 5584795"/>
                <a:gd name="connsiteY4" fmla="*/ 1858648 h 2047334"/>
                <a:gd name="connsiteX5" fmla="*/ 1421010 w 5584795"/>
                <a:gd name="connsiteY5" fmla="*/ 1089391 h 2047334"/>
                <a:gd name="connsiteX6" fmla="*/ 660824 w 5584795"/>
                <a:gd name="connsiteY6" fmla="*/ 477978 h 2047334"/>
                <a:gd name="connsiteX7" fmla="*/ 89325 w 5584795"/>
                <a:gd name="connsiteY7" fmla="*/ 20778 h 2047334"/>
                <a:gd name="connsiteX8" fmla="*/ 425 w 5584795"/>
                <a:gd name="connsiteY8" fmla="*/ 96979 h 2047334"/>
                <a:gd name="connsiteX9" fmla="*/ 749725 w 5584795"/>
                <a:gd name="connsiteY9" fmla="*/ 808179 h 2047334"/>
                <a:gd name="connsiteX10" fmla="*/ 775125 w 5584795"/>
                <a:gd name="connsiteY10" fmla="*/ 820879 h 2047334"/>
                <a:gd name="connsiteX0" fmla="*/ 5584795 w 5584795"/>
                <a:gd name="connsiteY0" fmla="*/ 1887677 h 2047334"/>
                <a:gd name="connsiteX1" fmla="*/ 4815538 w 5584795"/>
                <a:gd name="connsiteY1" fmla="*/ 2018306 h 2047334"/>
                <a:gd name="connsiteX2" fmla="*/ 4031767 w 5584795"/>
                <a:gd name="connsiteY2" fmla="*/ 2047334 h 2047334"/>
                <a:gd name="connsiteX3" fmla="*/ 3277024 w 5584795"/>
                <a:gd name="connsiteY3" fmla="*/ 2018306 h 2047334"/>
                <a:gd name="connsiteX4" fmla="*/ 2696452 w 5584795"/>
                <a:gd name="connsiteY4" fmla="*/ 1858648 h 2047334"/>
                <a:gd name="connsiteX5" fmla="*/ 1421010 w 5584795"/>
                <a:gd name="connsiteY5" fmla="*/ 1089391 h 2047334"/>
                <a:gd name="connsiteX6" fmla="*/ 660824 w 5584795"/>
                <a:gd name="connsiteY6" fmla="*/ 477978 h 2047334"/>
                <a:gd name="connsiteX7" fmla="*/ 89325 w 5584795"/>
                <a:gd name="connsiteY7" fmla="*/ 20778 h 2047334"/>
                <a:gd name="connsiteX8" fmla="*/ 425 w 5584795"/>
                <a:gd name="connsiteY8" fmla="*/ 96979 h 2047334"/>
                <a:gd name="connsiteX9" fmla="*/ 749725 w 5584795"/>
                <a:gd name="connsiteY9" fmla="*/ 808179 h 2047334"/>
                <a:gd name="connsiteX10" fmla="*/ 1410125 w 5584795"/>
                <a:gd name="connsiteY10" fmla="*/ 1303479 h 2047334"/>
                <a:gd name="connsiteX0" fmla="*/ 5584795 w 5584795"/>
                <a:gd name="connsiteY0" fmla="*/ 1887677 h 2047334"/>
                <a:gd name="connsiteX1" fmla="*/ 4815538 w 5584795"/>
                <a:gd name="connsiteY1" fmla="*/ 2018306 h 2047334"/>
                <a:gd name="connsiteX2" fmla="*/ 4031767 w 5584795"/>
                <a:gd name="connsiteY2" fmla="*/ 2047334 h 2047334"/>
                <a:gd name="connsiteX3" fmla="*/ 3277024 w 5584795"/>
                <a:gd name="connsiteY3" fmla="*/ 2018306 h 2047334"/>
                <a:gd name="connsiteX4" fmla="*/ 2696452 w 5584795"/>
                <a:gd name="connsiteY4" fmla="*/ 1858648 h 2047334"/>
                <a:gd name="connsiteX5" fmla="*/ 1421010 w 5584795"/>
                <a:gd name="connsiteY5" fmla="*/ 1089391 h 2047334"/>
                <a:gd name="connsiteX6" fmla="*/ 660824 w 5584795"/>
                <a:gd name="connsiteY6" fmla="*/ 477978 h 2047334"/>
                <a:gd name="connsiteX7" fmla="*/ 89325 w 5584795"/>
                <a:gd name="connsiteY7" fmla="*/ 20778 h 2047334"/>
                <a:gd name="connsiteX8" fmla="*/ 425 w 5584795"/>
                <a:gd name="connsiteY8" fmla="*/ 96979 h 2047334"/>
                <a:gd name="connsiteX9" fmla="*/ 749725 w 5584795"/>
                <a:gd name="connsiteY9" fmla="*/ 808179 h 2047334"/>
                <a:gd name="connsiteX10" fmla="*/ 1410125 w 5584795"/>
                <a:gd name="connsiteY10" fmla="*/ 1303479 h 2047334"/>
                <a:gd name="connsiteX11" fmla="*/ 1397425 w 5584795"/>
                <a:gd name="connsiteY11" fmla="*/ 1290779 h 2047334"/>
                <a:gd name="connsiteX0" fmla="*/ 5584795 w 5584795"/>
                <a:gd name="connsiteY0" fmla="*/ 1887677 h 2047334"/>
                <a:gd name="connsiteX1" fmla="*/ 4815538 w 5584795"/>
                <a:gd name="connsiteY1" fmla="*/ 2018306 h 2047334"/>
                <a:gd name="connsiteX2" fmla="*/ 4031767 w 5584795"/>
                <a:gd name="connsiteY2" fmla="*/ 2047334 h 2047334"/>
                <a:gd name="connsiteX3" fmla="*/ 3277024 w 5584795"/>
                <a:gd name="connsiteY3" fmla="*/ 2018306 h 2047334"/>
                <a:gd name="connsiteX4" fmla="*/ 2696452 w 5584795"/>
                <a:gd name="connsiteY4" fmla="*/ 1858648 h 2047334"/>
                <a:gd name="connsiteX5" fmla="*/ 1421010 w 5584795"/>
                <a:gd name="connsiteY5" fmla="*/ 1089391 h 2047334"/>
                <a:gd name="connsiteX6" fmla="*/ 660824 w 5584795"/>
                <a:gd name="connsiteY6" fmla="*/ 477978 h 2047334"/>
                <a:gd name="connsiteX7" fmla="*/ 89325 w 5584795"/>
                <a:gd name="connsiteY7" fmla="*/ 20778 h 2047334"/>
                <a:gd name="connsiteX8" fmla="*/ 425 w 5584795"/>
                <a:gd name="connsiteY8" fmla="*/ 96979 h 2047334"/>
                <a:gd name="connsiteX9" fmla="*/ 749725 w 5584795"/>
                <a:gd name="connsiteY9" fmla="*/ 808179 h 2047334"/>
                <a:gd name="connsiteX10" fmla="*/ 1410125 w 5584795"/>
                <a:gd name="connsiteY10" fmla="*/ 1303479 h 2047334"/>
                <a:gd name="connsiteX11" fmla="*/ 2083225 w 5584795"/>
                <a:gd name="connsiteY11" fmla="*/ 1684479 h 2047334"/>
                <a:gd name="connsiteX0" fmla="*/ 5584795 w 5584795"/>
                <a:gd name="connsiteY0" fmla="*/ 1887677 h 2047334"/>
                <a:gd name="connsiteX1" fmla="*/ 4815538 w 5584795"/>
                <a:gd name="connsiteY1" fmla="*/ 2018306 h 2047334"/>
                <a:gd name="connsiteX2" fmla="*/ 4031767 w 5584795"/>
                <a:gd name="connsiteY2" fmla="*/ 2047334 h 2047334"/>
                <a:gd name="connsiteX3" fmla="*/ 3277024 w 5584795"/>
                <a:gd name="connsiteY3" fmla="*/ 2018306 h 2047334"/>
                <a:gd name="connsiteX4" fmla="*/ 2696452 w 5584795"/>
                <a:gd name="connsiteY4" fmla="*/ 1858648 h 2047334"/>
                <a:gd name="connsiteX5" fmla="*/ 1421010 w 5584795"/>
                <a:gd name="connsiteY5" fmla="*/ 1089391 h 2047334"/>
                <a:gd name="connsiteX6" fmla="*/ 660824 w 5584795"/>
                <a:gd name="connsiteY6" fmla="*/ 477978 h 2047334"/>
                <a:gd name="connsiteX7" fmla="*/ 89325 w 5584795"/>
                <a:gd name="connsiteY7" fmla="*/ 20778 h 2047334"/>
                <a:gd name="connsiteX8" fmla="*/ 425 w 5584795"/>
                <a:gd name="connsiteY8" fmla="*/ 96979 h 2047334"/>
                <a:gd name="connsiteX9" fmla="*/ 749725 w 5584795"/>
                <a:gd name="connsiteY9" fmla="*/ 808179 h 2047334"/>
                <a:gd name="connsiteX10" fmla="*/ 1410125 w 5584795"/>
                <a:gd name="connsiteY10" fmla="*/ 1303479 h 2047334"/>
                <a:gd name="connsiteX11" fmla="*/ 2083225 w 5584795"/>
                <a:gd name="connsiteY11" fmla="*/ 1684479 h 2047334"/>
                <a:gd name="connsiteX12" fmla="*/ 2045125 w 5584795"/>
                <a:gd name="connsiteY12" fmla="*/ 1671779 h 2047334"/>
                <a:gd name="connsiteX0" fmla="*/ 5584795 w 5584795"/>
                <a:gd name="connsiteY0" fmla="*/ 1887677 h 2047334"/>
                <a:gd name="connsiteX1" fmla="*/ 4815538 w 5584795"/>
                <a:gd name="connsiteY1" fmla="*/ 2018306 h 2047334"/>
                <a:gd name="connsiteX2" fmla="*/ 4031767 w 5584795"/>
                <a:gd name="connsiteY2" fmla="*/ 2047334 h 2047334"/>
                <a:gd name="connsiteX3" fmla="*/ 3277024 w 5584795"/>
                <a:gd name="connsiteY3" fmla="*/ 2018306 h 2047334"/>
                <a:gd name="connsiteX4" fmla="*/ 2696452 w 5584795"/>
                <a:gd name="connsiteY4" fmla="*/ 1858648 h 2047334"/>
                <a:gd name="connsiteX5" fmla="*/ 1421010 w 5584795"/>
                <a:gd name="connsiteY5" fmla="*/ 1089391 h 2047334"/>
                <a:gd name="connsiteX6" fmla="*/ 660824 w 5584795"/>
                <a:gd name="connsiteY6" fmla="*/ 477978 h 2047334"/>
                <a:gd name="connsiteX7" fmla="*/ 89325 w 5584795"/>
                <a:gd name="connsiteY7" fmla="*/ 20778 h 2047334"/>
                <a:gd name="connsiteX8" fmla="*/ 425 w 5584795"/>
                <a:gd name="connsiteY8" fmla="*/ 96979 h 2047334"/>
                <a:gd name="connsiteX9" fmla="*/ 749725 w 5584795"/>
                <a:gd name="connsiteY9" fmla="*/ 808179 h 2047334"/>
                <a:gd name="connsiteX10" fmla="*/ 1410125 w 5584795"/>
                <a:gd name="connsiteY10" fmla="*/ 1303479 h 2047334"/>
                <a:gd name="connsiteX11" fmla="*/ 2083225 w 5584795"/>
                <a:gd name="connsiteY11" fmla="*/ 1684479 h 2047334"/>
                <a:gd name="connsiteX12" fmla="*/ 2489625 w 5584795"/>
                <a:gd name="connsiteY12" fmla="*/ 1925779 h 2047334"/>
                <a:gd name="connsiteX0" fmla="*/ 5584795 w 5584795"/>
                <a:gd name="connsiteY0" fmla="*/ 1887677 h 2047334"/>
                <a:gd name="connsiteX1" fmla="*/ 4815538 w 5584795"/>
                <a:gd name="connsiteY1" fmla="*/ 2018306 h 2047334"/>
                <a:gd name="connsiteX2" fmla="*/ 4031767 w 5584795"/>
                <a:gd name="connsiteY2" fmla="*/ 2047334 h 2047334"/>
                <a:gd name="connsiteX3" fmla="*/ 3277024 w 5584795"/>
                <a:gd name="connsiteY3" fmla="*/ 2018306 h 2047334"/>
                <a:gd name="connsiteX4" fmla="*/ 2696452 w 5584795"/>
                <a:gd name="connsiteY4" fmla="*/ 1858648 h 2047334"/>
                <a:gd name="connsiteX5" fmla="*/ 1421010 w 5584795"/>
                <a:gd name="connsiteY5" fmla="*/ 1089391 h 2047334"/>
                <a:gd name="connsiteX6" fmla="*/ 660824 w 5584795"/>
                <a:gd name="connsiteY6" fmla="*/ 477978 h 2047334"/>
                <a:gd name="connsiteX7" fmla="*/ 89325 w 5584795"/>
                <a:gd name="connsiteY7" fmla="*/ 20778 h 2047334"/>
                <a:gd name="connsiteX8" fmla="*/ 425 w 5584795"/>
                <a:gd name="connsiteY8" fmla="*/ 96979 h 2047334"/>
                <a:gd name="connsiteX9" fmla="*/ 749725 w 5584795"/>
                <a:gd name="connsiteY9" fmla="*/ 808179 h 2047334"/>
                <a:gd name="connsiteX10" fmla="*/ 1410125 w 5584795"/>
                <a:gd name="connsiteY10" fmla="*/ 1303479 h 2047334"/>
                <a:gd name="connsiteX11" fmla="*/ 2083225 w 5584795"/>
                <a:gd name="connsiteY11" fmla="*/ 1684479 h 2047334"/>
                <a:gd name="connsiteX12" fmla="*/ 2489625 w 5584795"/>
                <a:gd name="connsiteY12" fmla="*/ 1925779 h 2047334"/>
                <a:gd name="connsiteX13" fmla="*/ 2464225 w 5584795"/>
                <a:gd name="connsiteY13" fmla="*/ 1913079 h 2047334"/>
                <a:gd name="connsiteX0" fmla="*/ 5584795 w 5584795"/>
                <a:gd name="connsiteY0" fmla="*/ 1887677 h 2370291"/>
                <a:gd name="connsiteX1" fmla="*/ 4815538 w 5584795"/>
                <a:gd name="connsiteY1" fmla="*/ 2018306 h 2370291"/>
                <a:gd name="connsiteX2" fmla="*/ 4031767 w 5584795"/>
                <a:gd name="connsiteY2" fmla="*/ 2047334 h 2370291"/>
                <a:gd name="connsiteX3" fmla="*/ 3277024 w 5584795"/>
                <a:gd name="connsiteY3" fmla="*/ 2018306 h 2370291"/>
                <a:gd name="connsiteX4" fmla="*/ 2696452 w 5584795"/>
                <a:gd name="connsiteY4" fmla="*/ 1858648 h 2370291"/>
                <a:gd name="connsiteX5" fmla="*/ 1421010 w 5584795"/>
                <a:gd name="connsiteY5" fmla="*/ 1089391 h 2370291"/>
                <a:gd name="connsiteX6" fmla="*/ 660824 w 5584795"/>
                <a:gd name="connsiteY6" fmla="*/ 477978 h 2370291"/>
                <a:gd name="connsiteX7" fmla="*/ 89325 w 5584795"/>
                <a:gd name="connsiteY7" fmla="*/ 20778 h 2370291"/>
                <a:gd name="connsiteX8" fmla="*/ 425 w 5584795"/>
                <a:gd name="connsiteY8" fmla="*/ 96979 h 2370291"/>
                <a:gd name="connsiteX9" fmla="*/ 749725 w 5584795"/>
                <a:gd name="connsiteY9" fmla="*/ 808179 h 2370291"/>
                <a:gd name="connsiteX10" fmla="*/ 1410125 w 5584795"/>
                <a:gd name="connsiteY10" fmla="*/ 1303479 h 2370291"/>
                <a:gd name="connsiteX11" fmla="*/ 2083225 w 5584795"/>
                <a:gd name="connsiteY11" fmla="*/ 1684479 h 2370291"/>
                <a:gd name="connsiteX12" fmla="*/ 2489625 w 5584795"/>
                <a:gd name="connsiteY12" fmla="*/ 1925779 h 2370291"/>
                <a:gd name="connsiteX13" fmla="*/ 2756325 w 5584795"/>
                <a:gd name="connsiteY13" fmla="*/ 2370279 h 2370291"/>
                <a:gd name="connsiteX0" fmla="*/ 5584795 w 5584795"/>
                <a:gd name="connsiteY0" fmla="*/ 1887677 h 2370293"/>
                <a:gd name="connsiteX1" fmla="*/ 4815538 w 5584795"/>
                <a:gd name="connsiteY1" fmla="*/ 2018306 h 2370293"/>
                <a:gd name="connsiteX2" fmla="*/ 4031767 w 5584795"/>
                <a:gd name="connsiteY2" fmla="*/ 2047334 h 2370293"/>
                <a:gd name="connsiteX3" fmla="*/ 3277024 w 5584795"/>
                <a:gd name="connsiteY3" fmla="*/ 2018306 h 2370293"/>
                <a:gd name="connsiteX4" fmla="*/ 2696452 w 5584795"/>
                <a:gd name="connsiteY4" fmla="*/ 1858648 h 2370293"/>
                <a:gd name="connsiteX5" fmla="*/ 1421010 w 5584795"/>
                <a:gd name="connsiteY5" fmla="*/ 1089391 h 2370293"/>
                <a:gd name="connsiteX6" fmla="*/ 660824 w 5584795"/>
                <a:gd name="connsiteY6" fmla="*/ 477978 h 2370293"/>
                <a:gd name="connsiteX7" fmla="*/ 89325 w 5584795"/>
                <a:gd name="connsiteY7" fmla="*/ 20778 h 2370293"/>
                <a:gd name="connsiteX8" fmla="*/ 425 w 5584795"/>
                <a:gd name="connsiteY8" fmla="*/ 96979 h 2370293"/>
                <a:gd name="connsiteX9" fmla="*/ 749725 w 5584795"/>
                <a:gd name="connsiteY9" fmla="*/ 808179 h 2370293"/>
                <a:gd name="connsiteX10" fmla="*/ 1410125 w 5584795"/>
                <a:gd name="connsiteY10" fmla="*/ 1303479 h 2370293"/>
                <a:gd name="connsiteX11" fmla="*/ 2083225 w 5584795"/>
                <a:gd name="connsiteY11" fmla="*/ 1684479 h 2370293"/>
                <a:gd name="connsiteX12" fmla="*/ 2489625 w 5584795"/>
                <a:gd name="connsiteY12" fmla="*/ 1963879 h 2370293"/>
                <a:gd name="connsiteX13" fmla="*/ 2756325 w 5584795"/>
                <a:gd name="connsiteY13" fmla="*/ 2370279 h 2370293"/>
                <a:gd name="connsiteX0" fmla="*/ 5584795 w 5584795"/>
                <a:gd name="connsiteY0" fmla="*/ 1887677 h 2421079"/>
                <a:gd name="connsiteX1" fmla="*/ 4815538 w 5584795"/>
                <a:gd name="connsiteY1" fmla="*/ 2018306 h 2421079"/>
                <a:gd name="connsiteX2" fmla="*/ 4031767 w 5584795"/>
                <a:gd name="connsiteY2" fmla="*/ 2047334 h 2421079"/>
                <a:gd name="connsiteX3" fmla="*/ 3277024 w 5584795"/>
                <a:gd name="connsiteY3" fmla="*/ 2018306 h 2421079"/>
                <a:gd name="connsiteX4" fmla="*/ 2696452 w 5584795"/>
                <a:gd name="connsiteY4" fmla="*/ 1858648 h 2421079"/>
                <a:gd name="connsiteX5" fmla="*/ 1421010 w 5584795"/>
                <a:gd name="connsiteY5" fmla="*/ 1089391 h 2421079"/>
                <a:gd name="connsiteX6" fmla="*/ 660824 w 5584795"/>
                <a:gd name="connsiteY6" fmla="*/ 477978 h 2421079"/>
                <a:gd name="connsiteX7" fmla="*/ 89325 w 5584795"/>
                <a:gd name="connsiteY7" fmla="*/ 20778 h 2421079"/>
                <a:gd name="connsiteX8" fmla="*/ 425 w 5584795"/>
                <a:gd name="connsiteY8" fmla="*/ 96979 h 2421079"/>
                <a:gd name="connsiteX9" fmla="*/ 749725 w 5584795"/>
                <a:gd name="connsiteY9" fmla="*/ 808179 h 2421079"/>
                <a:gd name="connsiteX10" fmla="*/ 1410125 w 5584795"/>
                <a:gd name="connsiteY10" fmla="*/ 1303479 h 2421079"/>
                <a:gd name="connsiteX11" fmla="*/ 2083225 w 5584795"/>
                <a:gd name="connsiteY11" fmla="*/ 1684479 h 2421079"/>
                <a:gd name="connsiteX12" fmla="*/ 2489625 w 5584795"/>
                <a:gd name="connsiteY12" fmla="*/ 1963879 h 2421079"/>
                <a:gd name="connsiteX13" fmla="*/ 2756325 w 5584795"/>
                <a:gd name="connsiteY13" fmla="*/ 2370279 h 2421079"/>
                <a:gd name="connsiteX14" fmla="*/ 2743625 w 5584795"/>
                <a:gd name="connsiteY14" fmla="*/ 2421079 h 2421079"/>
                <a:gd name="connsiteX0" fmla="*/ 5584795 w 5584795"/>
                <a:gd name="connsiteY0" fmla="*/ 1887677 h 3360879"/>
                <a:gd name="connsiteX1" fmla="*/ 4815538 w 5584795"/>
                <a:gd name="connsiteY1" fmla="*/ 2018306 h 3360879"/>
                <a:gd name="connsiteX2" fmla="*/ 4031767 w 5584795"/>
                <a:gd name="connsiteY2" fmla="*/ 2047334 h 3360879"/>
                <a:gd name="connsiteX3" fmla="*/ 3277024 w 5584795"/>
                <a:gd name="connsiteY3" fmla="*/ 2018306 h 3360879"/>
                <a:gd name="connsiteX4" fmla="*/ 2696452 w 5584795"/>
                <a:gd name="connsiteY4" fmla="*/ 1858648 h 3360879"/>
                <a:gd name="connsiteX5" fmla="*/ 1421010 w 5584795"/>
                <a:gd name="connsiteY5" fmla="*/ 1089391 h 3360879"/>
                <a:gd name="connsiteX6" fmla="*/ 660824 w 5584795"/>
                <a:gd name="connsiteY6" fmla="*/ 477978 h 3360879"/>
                <a:gd name="connsiteX7" fmla="*/ 89325 w 5584795"/>
                <a:gd name="connsiteY7" fmla="*/ 20778 h 3360879"/>
                <a:gd name="connsiteX8" fmla="*/ 425 w 5584795"/>
                <a:gd name="connsiteY8" fmla="*/ 96979 h 3360879"/>
                <a:gd name="connsiteX9" fmla="*/ 749725 w 5584795"/>
                <a:gd name="connsiteY9" fmla="*/ 808179 h 3360879"/>
                <a:gd name="connsiteX10" fmla="*/ 1410125 w 5584795"/>
                <a:gd name="connsiteY10" fmla="*/ 1303479 h 3360879"/>
                <a:gd name="connsiteX11" fmla="*/ 2083225 w 5584795"/>
                <a:gd name="connsiteY11" fmla="*/ 1684479 h 3360879"/>
                <a:gd name="connsiteX12" fmla="*/ 2489625 w 5584795"/>
                <a:gd name="connsiteY12" fmla="*/ 1963879 h 3360879"/>
                <a:gd name="connsiteX13" fmla="*/ 2756325 w 5584795"/>
                <a:gd name="connsiteY13" fmla="*/ 2370279 h 3360879"/>
                <a:gd name="connsiteX14" fmla="*/ 2883325 w 5584795"/>
                <a:gd name="connsiteY14" fmla="*/ 3360879 h 3360879"/>
                <a:gd name="connsiteX0" fmla="*/ 5584795 w 5584795"/>
                <a:gd name="connsiteY0" fmla="*/ 1887677 h 3360879"/>
                <a:gd name="connsiteX1" fmla="*/ 4815538 w 5584795"/>
                <a:gd name="connsiteY1" fmla="*/ 2018306 h 3360879"/>
                <a:gd name="connsiteX2" fmla="*/ 4031767 w 5584795"/>
                <a:gd name="connsiteY2" fmla="*/ 2047334 h 3360879"/>
                <a:gd name="connsiteX3" fmla="*/ 3277024 w 5584795"/>
                <a:gd name="connsiteY3" fmla="*/ 2018306 h 3360879"/>
                <a:gd name="connsiteX4" fmla="*/ 2696452 w 5584795"/>
                <a:gd name="connsiteY4" fmla="*/ 1858648 h 3360879"/>
                <a:gd name="connsiteX5" fmla="*/ 1421010 w 5584795"/>
                <a:gd name="connsiteY5" fmla="*/ 1089391 h 3360879"/>
                <a:gd name="connsiteX6" fmla="*/ 660824 w 5584795"/>
                <a:gd name="connsiteY6" fmla="*/ 477978 h 3360879"/>
                <a:gd name="connsiteX7" fmla="*/ 89325 w 5584795"/>
                <a:gd name="connsiteY7" fmla="*/ 20778 h 3360879"/>
                <a:gd name="connsiteX8" fmla="*/ 425 w 5584795"/>
                <a:gd name="connsiteY8" fmla="*/ 96979 h 3360879"/>
                <a:gd name="connsiteX9" fmla="*/ 749725 w 5584795"/>
                <a:gd name="connsiteY9" fmla="*/ 808179 h 3360879"/>
                <a:gd name="connsiteX10" fmla="*/ 1410125 w 5584795"/>
                <a:gd name="connsiteY10" fmla="*/ 1303479 h 3360879"/>
                <a:gd name="connsiteX11" fmla="*/ 2083225 w 5584795"/>
                <a:gd name="connsiteY11" fmla="*/ 1684479 h 3360879"/>
                <a:gd name="connsiteX12" fmla="*/ 2489625 w 5584795"/>
                <a:gd name="connsiteY12" fmla="*/ 1963879 h 3360879"/>
                <a:gd name="connsiteX13" fmla="*/ 2807125 w 5584795"/>
                <a:gd name="connsiteY13" fmla="*/ 2535379 h 3360879"/>
                <a:gd name="connsiteX14" fmla="*/ 2883325 w 5584795"/>
                <a:gd name="connsiteY14" fmla="*/ 3360879 h 3360879"/>
                <a:gd name="connsiteX0" fmla="*/ 5584795 w 5584795"/>
                <a:gd name="connsiteY0" fmla="*/ 1887677 h 3360879"/>
                <a:gd name="connsiteX1" fmla="*/ 4815538 w 5584795"/>
                <a:gd name="connsiteY1" fmla="*/ 2018306 h 3360879"/>
                <a:gd name="connsiteX2" fmla="*/ 4031767 w 5584795"/>
                <a:gd name="connsiteY2" fmla="*/ 2047334 h 3360879"/>
                <a:gd name="connsiteX3" fmla="*/ 3277024 w 5584795"/>
                <a:gd name="connsiteY3" fmla="*/ 2018306 h 3360879"/>
                <a:gd name="connsiteX4" fmla="*/ 2696452 w 5584795"/>
                <a:gd name="connsiteY4" fmla="*/ 1858648 h 3360879"/>
                <a:gd name="connsiteX5" fmla="*/ 1421010 w 5584795"/>
                <a:gd name="connsiteY5" fmla="*/ 1089391 h 3360879"/>
                <a:gd name="connsiteX6" fmla="*/ 660824 w 5584795"/>
                <a:gd name="connsiteY6" fmla="*/ 477978 h 3360879"/>
                <a:gd name="connsiteX7" fmla="*/ 89325 w 5584795"/>
                <a:gd name="connsiteY7" fmla="*/ 20778 h 3360879"/>
                <a:gd name="connsiteX8" fmla="*/ 425 w 5584795"/>
                <a:gd name="connsiteY8" fmla="*/ 96979 h 3360879"/>
                <a:gd name="connsiteX9" fmla="*/ 749725 w 5584795"/>
                <a:gd name="connsiteY9" fmla="*/ 808179 h 3360879"/>
                <a:gd name="connsiteX10" fmla="*/ 1410125 w 5584795"/>
                <a:gd name="connsiteY10" fmla="*/ 1303479 h 3360879"/>
                <a:gd name="connsiteX11" fmla="*/ 2083225 w 5584795"/>
                <a:gd name="connsiteY11" fmla="*/ 1684479 h 3360879"/>
                <a:gd name="connsiteX12" fmla="*/ 2489625 w 5584795"/>
                <a:gd name="connsiteY12" fmla="*/ 1963879 h 3360879"/>
                <a:gd name="connsiteX13" fmla="*/ 2807125 w 5584795"/>
                <a:gd name="connsiteY13" fmla="*/ 2535379 h 3360879"/>
                <a:gd name="connsiteX14" fmla="*/ 2883325 w 5584795"/>
                <a:gd name="connsiteY14" fmla="*/ 3360879 h 3360879"/>
                <a:gd name="connsiteX15" fmla="*/ 2883325 w 5584795"/>
                <a:gd name="connsiteY15" fmla="*/ 3360879 h 3360879"/>
                <a:gd name="connsiteX0" fmla="*/ 5584795 w 5584795"/>
                <a:gd name="connsiteY0" fmla="*/ 1887677 h 3360879"/>
                <a:gd name="connsiteX1" fmla="*/ 4815538 w 5584795"/>
                <a:gd name="connsiteY1" fmla="*/ 2018306 h 3360879"/>
                <a:gd name="connsiteX2" fmla="*/ 4031767 w 5584795"/>
                <a:gd name="connsiteY2" fmla="*/ 2047334 h 3360879"/>
                <a:gd name="connsiteX3" fmla="*/ 3277024 w 5584795"/>
                <a:gd name="connsiteY3" fmla="*/ 2018306 h 3360879"/>
                <a:gd name="connsiteX4" fmla="*/ 2696452 w 5584795"/>
                <a:gd name="connsiteY4" fmla="*/ 1858648 h 3360879"/>
                <a:gd name="connsiteX5" fmla="*/ 1421010 w 5584795"/>
                <a:gd name="connsiteY5" fmla="*/ 1089391 h 3360879"/>
                <a:gd name="connsiteX6" fmla="*/ 660824 w 5584795"/>
                <a:gd name="connsiteY6" fmla="*/ 477978 h 3360879"/>
                <a:gd name="connsiteX7" fmla="*/ 89325 w 5584795"/>
                <a:gd name="connsiteY7" fmla="*/ 20778 h 3360879"/>
                <a:gd name="connsiteX8" fmla="*/ 425 w 5584795"/>
                <a:gd name="connsiteY8" fmla="*/ 96979 h 3360879"/>
                <a:gd name="connsiteX9" fmla="*/ 749725 w 5584795"/>
                <a:gd name="connsiteY9" fmla="*/ 808179 h 3360879"/>
                <a:gd name="connsiteX10" fmla="*/ 1410125 w 5584795"/>
                <a:gd name="connsiteY10" fmla="*/ 1303479 h 3360879"/>
                <a:gd name="connsiteX11" fmla="*/ 2083225 w 5584795"/>
                <a:gd name="connsiteY11" fmla="*/ 1684479 h 3360879"/>
                <a:gd name="connsiteX12" fmla="*/ 2489625 w 5584795"/>
                <a:gd name="connsiteY12" fmla="*/ 1963879 h 3360879"/>
                <a:gd name="connsiteX13" fmla="*/ 2807125 w 5584795"/>
                <a:gd name="connsiteY13" fmla="*/ 2535379 h 3360879"/>
                <a:gd name="connsiteX14" fmla="*/ 2883325 w 5584795"/>
                <a:gd name="connsiteY14" fmla="*/ 3360879 h 3360879"/>
                <a:gd name="connsiteX15" fmla="*/ 2769025 w 5584795"/>
                <a:gd name="connsiteY15" fmla="*/ 3360879 h 3360879"/>
                <a:gd name="connsiteX0" fmla="*/ 5584795 w 5584795"/>
                <a:gd name="connsiteY0" fmla="*/ 1887677 h 3360879"/>
                <a:gd name="connsiteX1" fmla="*/ 4815538 w 5584795"/>
                <a:gd name="connsiteY1" fmla="*/ 2018306 h 3360879"/>
                <a:gd name="connsiteX2" fmla="*/ 4031767 w 5584795"/>
                <a:gd name="connsiteY2" fmla="*/ 2047334 h 3360879"/>
                <a:gd name="connsiteX3" fmla="*/ 3277024 w 5584795"/>
                <a:gd name="connsiteY3" fmla="*/ 2018306 h 3360879"/>
                <a:gd name="connsiteX4" fmla="*/ 2696452 w 5584795"/>
                <a:gd name="connsiteY4" fmla="*/ 1858648 h 3360879"/>
                <a:gd name="connsiteX5" fmla="*/ 1421010 w 5584795"/>
                <a:gd name="connsiteY5" fmla="*/ 1089391 h 3360879"/>
                <a:gd name="connsiteX6" fmla="*/ 660824 w 5584795"/>
                <a:gd name="connsiteY6" fmla="*/ 477978 h 3360879"/>
                <a:gd name="connsiteX7" fmla="*/ 89325 w 5584795"/>
                <a:gd name="connsiteY7" fmla="*/ 20778 h 3360879"/>
                <a:gd name="connsiteX8" fmla="*/ 425 w 5584795"/>
                <a:gd name="connsiteY8" fmla="*/ 96979 h 3360879"/>
                <a:gd name="connsiteX9" fmla="*/ 749725 w 5584795"/>
                <a:gd name="connsiteY9" fmla="*/ 808179 h 3360879"/>
                <a:gd name="connsiteX10" fmla="*/ 1410125 w 5584795"/>
                <a:gd name="connsiteY10" fmla="*/ 1303479 h 3360879"/>
                <a:gd name="connsiteX11" fmla="*/ 2083225 w 5584795"/>
                <a:gd name="connsiteY11" fmla="*/ 1684479 h 3360879"/>
                <a:gd name="connsiteX12" fmla="*/ 2489625 w 5584795"/>
                <a:gd name="connsiteY12" fmla="*/ 1963879 h 3360879"/>
                <a:gd name="connsiteX13" fmla="*/ 2807125 w 5584795"/>
                <a:gd name="connsiteY13" fmla="*/ 2535379 h 3360879"/>
                <a:gd name="connsiteX14" fmla="*/ 2883325 w 5584795"/>
                <a:gd name="connsiteY14" fmla="*/ 3360879 h 3360879"/>
                <a:gd name="connsiteX15" fmla="*/ 2769025 w 5584795"/>
                <a:gd name="connsiteY15" fmla="*/ 3360879 h 3360879"/>
                <a:gd name="connsiteX16" fmla="*/ 2769025 w 5584795"/>
                <a:gd name="connsiteY16" fmla="*/ 3360879 h 3360879"/>
                <a:gd name="connsiteX0" fmla="*/ 5584795 w 5584795"/>
                <a:gd name="connsiteY0" fmla="*/ 1887677 h 3360879"/>
                <a:gd name="connsiteX1" fmla="*/ 4815538 w 5584795"/>
                <a:gd name="connsiteY1" fmla="*/ 2018306 h 3360879"/>
                <a:gd name="connsiteX2" fmla="*/ 4031767 w 5584795"/>
                <a:gd name="connsiteY2" fmla="*/ 2047334 h 3360879"/>
                <a:gd name="connsiteX3" fmla="*/ 3277024 w 5584795"/>
                <a:gd name="connsiteY3" fmla="*/ 2018306 h 3360879"/>
                <a:gd name="connsiteX4" fmla="*/ 2696452 w 5584795"/>
                <a:gd name="connsiteY4" fmla="*/ 1858648 h 3360879"/>
                <a:gd name="connsiteX5" fmla="*/ 1421010 w 5584795"/>
                <a:gd name="connsiteY5" fmla="*/ 1089391 h 3360879"/>
                <a:gd name="connsiteX6" fmla="*/ 660824 w 5584795"/>
                <a:gd name="connsiteY6" fmla="*/ 477978 h 3360879"/>
                <a:gd name="connsiteX7" fmla="*/ 89325 w 5584795"/>
                <a:gd name="connsiteY7" fmla="*/ 20778 h 3360879"/>
                <a:gd name="connsiteX8" fmla="*/ 425 w 5584795"/>
                <a:gd name="connsiteY8" fmla="*/ 96979 h 3360879"/>
                <a:gd name="connsiteX9" fmla="*/ 749725 w 5584795"/>
                <a:gd name="connsiteY9" fmla="*/ 808179 h 3360879"/>
                <a:gd name="connsiteX10" fmla="*/ 1410125 w 5584795"/>
                <a:gd name="connsiteY10" fmla="*/ 1303479 h 3360879"/>
                <a:gd name="connsiteX11" fmla="*/ 2083225 w 5584795"/>
                <a:gd name="connsiteY11" fmla="*/ 1684479 h 3360879"/>
                <a:gd name="connsiteX12" fmla="*/ 2489625 w 5584795"/>
                <a:gd name="connsiteY12" fmla="*/ 1963879 h 3360879"/>
                <a:gd name="connsiteX13" fmla="*/ 2807125 w 5584795"/>
                <a:gd name="connsiteY13" fmla="*/ 2535379 h 3360879"/>
                <a:gd name="connsiteX14" fmla="*/ 2883325 w 5584795"/>
                <a:gd name="connsiteY14" fmla="*/ 3360879 h 3360879"/>
                <a:gd name="connsiteX15" fmla="*/ 2769025 w 5584795"/>
                <a:gd name="connsiteY15" fmla="*/ 3360879 h 3360879"/>
                <a:gd name="connsiteX16" fmla="*/ 2705525 w 5584795"/>
                <a:gd name="connsiteY16" fmla="*/ 2548079 h 3360879"/>
                <a:gd name="connsiteX0" fmla="*/ 5584795 w 5584795"/>
                <a:gd name="connsiteY0" fmla="*/ 1887677 h 3360879"/>
                <a:gd name="connsiteX1" fmla="*/ 4815538 w 5584795"/>
                <a:gd name="connsiteY1" fmla="*/ 2018306 h 3360879"/>
                <a:gd name="connsiteX2" fmla="*/ 4031767 w 5584795"/>
                <a:gd name="connsiteY2" fmla="*/ 2047334 h 3360879"/>
                <a:gd name="connsiteX3" fmla="*/ 3277024 w 5584795"/>
                <a:gd name="connsiteY3" fmla="*/ 2018306 h 3360879"/>
                <a:gd name="connsiteX4" fmla="*/ 2696452 w 5584795"/>
                <a:gd name="connsiteY4" fmla="*/ 1858648 h 3360879"/>
                <a:gd name="connsiteX5" fmla="*/ 1421010 w 5584795"/>
                <a:gd name="connsiteY5" fmla="*/ 1089391 h 3360879"/>
                <a:gd name="connsiteX6" fmla="*/ 660824 w 5584795"/>
                <a:gd name="connsiteY6" fmla="*/ 477978 h 3360879"/>
                <a:gd name="connsiteX7" fmla="*/ 89325 w 5584795"/>
                <a:gd name="connsiteY7" fmla="*/ 20778 h 3360879"/>
                <a:gd name="connsiteX8" fmla="*/ 425 w 5584795"/>
                <a:gd name="connsiteY8" fmla="*/ 96979 h 3360879"/>
                <a:gd name="connsiteX9" fmla="*/ 749725 w 5584795"/>
                <a:gd name="connsiteY9" fmla="*/ 808179 h 3360879"/>
                <a:gd name="connsiteX10" fmla="*/ 1410125 w 5584795"/>
                <a:gd name="connsiteY10" fmla="*/ 1303479 h 3360879"/>
                <a:gd name="connsiteX11" fmla="*/ 2083225 w 5584795"/>
                <a:gd name="connsiteY11" fmla="*/ 1684479 h 3360879"/>
                <a:gd name="connsiteX12" fmla="*/ 2489625 w 5584795"/>
                <a:gd name="connsiteY12" fmla="*/ 1963879 h 3360879"/>
                <a:gd name="connsiteX13" fmla="*/ 2807125 w 5584795"/>
                <a:gd name="connsiteY13" fmla="*/ 2535379 h 3360879"/>
                <a:gd name="connsiteX14" fmla="*/ 2883325 w 5584795"/>
                <a:gd name="connsiteY14" fmla="*/ 3360879 h 3360879"/>
                <a:gd name="connsiteX15" fmla="*/ 2769025 w 5584795"/>
                <a:gd name="connsiteY15" fmla="*/ 3360879 h 3360879"/>
                <a:gd name="connsiteX16" fmla="*/ 2705525 w 5584795"/>
                <a:gd name="connsiteY16" fmla="*/ 2548079 h 3360879"/>
                <a:gd name="connsiteX17" fmla="*/ 2692825 w 5584795"/>
                <a:gd name="connsiteY17" fmla="*/ 2522679 h 3360879"/>
                <a:gd name="connsiteX0" fmla="*/ 5584795 w 5584795"/>
                <a:gd name="connsiteY0" fmla="*/ 1887677 h 3360879"/>
                <a:gd name="connsiteX1" fmla="*/ 4815538 w 5584795"/>
                <a:gd name="connsiteY1" fmla="*/ 2018306 h 3360879"/>
                <a:gd name="connsiteX2" fmla="*/ 4031767 w 5584795"/>
                <a:gd name="connsiteY2" fmla="*/ 2047334 h 3360879"/>
                <a:gd name="connsiteX3" fmla="*/ 3277024 w 5584795"/>
                <a:gd name="connsiteY3" fmla="*/ 2018306 h 3360879"/>
                <a:gd name="connsiteX4" fmla="*/ 2696452 w 5584795"/>
                <a:gd name="connsiteY4" fmla="*/ 1858648 h 3360879"/>
                <a:gd name="connsiteX5" fmla="*/ 1421010 w 5584795"/>
                <a:gd name="connsiteY5" fmla="*/ 1089391 h 3360879"/>
                <a:gd name="connsiteX6" fmla="*/ 660824 w 5584795"/>
                <a:gd name="connsiteY6" fmla="*/ 477978 h 3360879"/>
                <a:gd name="connsiteX7" fmla="*/ 89325 w 5584795"/>
                <a:gd name="connsiteY7" fmla="*/ 20778 h 3360879"/>
                <a:gd name="connsiteX8" fmla="*/ 425 w 5584795"/>
                <a:gd name="connsiteY8" fmla="*/ 96979 h 3360879"/>
                <a:gd name="connsiteX9" fmla="*/ 749725 w 5584795"/>
                <a:gd name="connsiteY9" fmla="*/ 808179 h 3360879"/>
                <a:gd name="connsiteX10" fmla="*/ 1410125 w 5584795"/>
                <a:gd name="connsiteY10" fmla="*/ 1303479 h 3360879"/>
                <a:gd name="connsiteX11" fmla="*/ 2083225 w 5584795"/>
                <a:gd name="connsiteY11" fmla="*/ 1684479 h 3360879"/>
                <a:gd name="connsiteX12" fmla="*/ 2489625 w 5584795"/>
                <a:gd name="connsiteY12" fmla="*/ 1963879 h 3360879"/>
                <a:gd name="connsiteX13" fmla="*/ 2807125 w 5584795"/>
                <a:gd name="connsiteY13" fmla="*/ 2535379 h 3360879"/>
                <a:gd name="connsiteX14" fmla="*/ 2883325 w 5584795"/>
                <a:gd name="connsiteY14" fmla="*/ 3360879 h 3360879"/>
                <a:gd name="connsiteX15" fmla="*/ 2769025 w 5584795"/>
                <a:gd name="connsiteY15" fmla="*/ 3360879 h 3360879"/>
                <a:gd name="connsiteX16" fmla="*/ 2705525 w 5584795"/>
                <a:gd name="connsiteY16" fmla="*/ 2548079 h 3360879"/>
                <a:gd name="connsiteX17" fmla="*/ 2438825 w 5584795"/>
                <a:gd name="connsiteY17" fmla="*/ 2065479 h 3360879"/>
                <a:gd name="connsiteX0" fmla="*/ 5584795 w 5584795"/>
                <a:gd name="connsiteY0" fmla="*/ 1887677 h 3360879"/>
                <a:gd name="connsiteX1" fmla="*/ 4815538 w 5584795"/>
                <a:gd name="connsiteY1" fmla="*/ 2018306 h 3360879"/>
                <a:gd name="connsiteX2" fmla="*/ 4031767 w 5584795"/>
                <a:gd name="connsiteY2" fmla="*/ 2047334 h 3360879"/>
                <a:gd name="connsiteX3" fmla="*/ 3277024 w 5584795"/>
                <a:gd name="connsiteY3" fmla="*/ 2018306 h 3360879"/>
                <a:gd name="connsiteX4" fmla="*/ 2696452 w 5584795"/>
                <a:gd name="connsiteY4" fmla="*/ 1858648 h 3360879"/>
                <a:gd name="connsiteX5" fmla="*/ 1421010 w 5584795"/>
                <a:gd name="connsiteY5" fmla="*/ 1089391 h 3360879"/>
                <a:gd name="connsiteX6" fmla="*/ 660824 w 5584795"/>
                <a:gd name="connsiteY6" fmla="*/ 477978 h 3360879"/>
                <a:gd name="connsiteX7" fmla="*/ 89325 w 5584795"/>
                <a:gd name="connsiteY7" fmla="*/ 20778 h 3360879"/>
                <a:gd name="connsiteX8" fmla="*/ 425 w 5584795"/>
                <a:gd name="connsiteY8" fmla="*/ 96979 h 3360879"/>
                <a:gd name="connsiteX9" fmla="*/ 749725 w 5584795"/>
                <a:gd name="connsiteY9" fmla="*/ 808179 h 3360879"/>
                <a:gd name="connsiteX10" fmla="*/ 1410125 w 5584795"/>
                <a:gd name="connsiteY10" fmla="*/ 1303479 h 3360879"/>
                <a:gd name="connsiteX11" fmla="*/ 2083225 w 5584795"/>
                <a:gd name="connsiteY11" fmla="*/ 1684479 h 3360879"/>
                <a:gd name="connsiteX12" fmla="*/ 2489625 w 5584795"/>
                <a:gd name="connsiteY12" fmla="*/ 1963879 h 3360879"/>
                <a:gd name="connsiteX13" fmla="*/ 2807125 w 5584795"/>
                <a:gd name="connsiteY13" fmla="*/ 2535379 h 3360879"/>
                <a:gd name="connsiteX14" fmla="*/ 2883325 w 5584795"/>
                <a:gd name="connsiteY14" fmla="*/ 3360879 h 3360879"/>
                <a:gd name="connsiteX15" fmla="*/ 2769025 w 5584795"/>
                <a:gd name="connsiteY15" fmla="*/ 3360879 h 3360879"/>
                <a:gd name="connsiteX16" fmla="*/ 2705525 w 5584795"/>
                <a:gd name="connsiteY16" fmla="*/ 2548079 h 3360879"/>
                <a:gd name="connsiteX17" fmla="*/ 2438825 w 5584795"/>
                <a:gd name="connsiteY17" fmla="*/ 2065479 h 3360879"/>
                <a:gd name="connsiteX18" fmla="*/ 2451525 w 5584795"/>
                <a:gd name="connsiteY18" fmla="*/ 2065479 h 3360879"/>
                <a:gd name="connsiteX0" fmla="*/ 5584795 w 5584795"/>
                <a:gd name="connsiteY0" fmla="*/ 1887677 h 3360879"/>
                <a:gd name="connsiteX1" fmla="*/ 4815538 w 5584795"/>
                <a:gd name="connsiteY1" fmla="*/ 2018306 h 3360879"/>
                <a:gd name="connsiteX2" fmla="*/ 4031767 w 5584795"/>
                <a:gd name="connsiteY2" fmla="*/ 2047334 h 3360879"/>
                <a:gd name="connsiteX3" fmla="*/ 3277024 w 5584795"/>
                <a:gd name="connsiteY3" fmla="*/ 2018306 h 3360879"/>
                <a:gd name="connsiteX4" fmla="*/ 2696452 w 5584795"/>
                <a:gd name="connsiteY4" fmla="*/ 1858648 h 3360879"/>
                <a:gd name="connsiteX5" fmla="*/ 1421010 w 5584795"/>
                <a:gd name="connsiteY5" fmla="*/ 1089391 h 3360879"/>
                <a:gd name="connsiteX6" fmla="*/ 660824 w 5584795"/>
                <a:gd name="connsiteY6" fmla="*/ 477978 h 3360879"/>
                <a:gd name="connsiteX7" fmla="*/ 89325 w 5584795"/>
                <a:gd name="connsiteY7" fmla="*/ 20778 h 3360879"/>
                <a:gd name="connsiteX8" fmla="*/ 425 w 5584795"/>
                <a:gd name="connsiteY8" fmla="*/ 96979 h 3360879"/>
                <a:gd name="connsiteX9" fmla="*/ 749725 w 5584795"/>
                <a:gd name="connsiteY9" fmla="*/ 808179 h 3360879"/>
                <a:gd name="connsiteX10" fmla="*/ 1410125 w 5584795"/>
                <a:gd name="connsiteY10" fmla="*/ 1303479 h 3360879"/>
                <a:gd name="connsiteX11" fmla="*/ 2083225 w 5584795"/>
                <a:gd name="connsiteY11" fmla="*/ 1684479 h 3360879"/>
                <a:gd name="connsiteX12" fmla="*/ 2489625 w 5584795"/>
                <a:gd name="connsiteY12" fmla="*/ 1963879 h 3360879"/>
                <a:gd name="connsiteX13" fmla="*/ 2807125 w 5584795"/>
                <a:gd name="connsiteY13" fmla="*/ 2535379 h 3360879"/>
                <a:gd name="connsiteX14" fmla="*/ 2883325 w 5584795"/>
                <a:gd name="connsiteY14" fmla="*/ 3360879 h 3360879"/>
                <a:gd name="connsiteX15" fmla="*/ 2769025 w 5584795"/>
                <a:gd name="connsiteY15" fmla="*/ 3360879 h 3360879"/>
                <a:gd name="connsiteX16" fmla="*/ 2705525 w 5584795"/>
                <a:gd name="connsiteY16" fmla="*/ 2548079 h 3360879"/>
                <a:gd name="connsiteX17" fmla="*/ 2438825 w 5584795"/>
                <a:gd name="connsiteY17" fmla="*/ 2065479 h 3360879"/>
                <a:gd name="connsiteX18" fmla="*/ 1651425 w 5584795"/>
                <a:gd name="connsiteY18" fmla="*/ 1595579 h 3360879"/>
                <a:gd name="connsiteX0" fmla="*/ 5584795 w 5584795"/>
                <a:gd name="connsiteY0" fmla="*/ 1887677 h 3360879"/>
                <a:gd name="connsiteX1" fmla="*/ 4815538 w 5584795"/>
                <a:gd name="connsiteY1" fmla="*/ 2018306 h 3360879"/>
                <a:gd name="connsiteX2" fmla="*/ 4031767 w 5584795"/>
                <a:gd name="connsiteY2" fmla="*/ 2047334 h 3360879"/>
                <a:gd name="connsiteX3" fmla="*/ 3277024 w 5584795"/>
                <a:gd name="connsiteY3" fmla="*/ 2018306 h 3360879"/>
                <a:gd name="connsiteX4" fmla="*/ 2696452 w 5584795"/>
                <a:gd name="connsiteY4" fmla="*/ 1858648 h 3360879"/>
                <a:gd name="connsiteX5" fmla="*/ 1421010 w 5584795"/>
                <a:gd name="connsiteY5" fmla="*/ 1089391 h 3360879"/>
                <a:gd name="connsiteX6" fmla="*/ 660824 w 5584795"/>
                <a:gd name="connsiteY6" fmla="*/ 477978 h 3360879"/>
                <a:gd name="connsiteX7" fmla="*/ 89325 w 5584795"/>
                <a:gd name="connsiteY7" fmla="*/ 20778 h 3360879"/>
                <a:gd name="connsiteX8" fmla="*/ 425 w 5584795"/>
                <a:gd name="connsiteY8" fmla="*/ 96979 h 3360879"/>
                <a:gd name="connsiteX9" fmla="*/ 749725 w 5584795"/>
                <a:gd name="connsiteY9" fmla="*/ 808179 h 3360879"/>
                <a:gd name="connsiteX10" fmla="*/ 1410125 w 5584795"/>
                <a:gd name="connsiteY10" fmla="*/ 1303479 h 3360879"/>
                <a:gd name="connsiteX11" fmla="*/ 2083225 w 5584795"/>
                <a:gd name="connsiteY11" fmla="*/ 1684479 h 3360879"/>
                <a:gd name="connsiteX12" fmla="*/ 2489625 w 5584795"/>
                <a:gd name="connsiteY12" fmla="*/ 1963879 h 3360879"/>
                <a:gd name="connsiteX13" fmla="*/ 2807125 w 5584795"/>
                <a:gd name="connsiteY13" fmla="*/ 2535379 h 3360879"/>
                <a:gd name="connsiteX14" fmla="*/ 2883325 w 5584795"/>
                <a:gd name="connsiteY14" fmla="*/ 3360879 h 3360879"/>
                <a:gd name="connsiteX15" fmla="*/ 2769025 w 5584795"/>
                <a:gd name="connsiteY15" fmla="*/ 3360879 h 3360879"/>
                <a:gd name="connsiteX16" fmla="*/ 2705525 w 5584795"/>
                <a:gd name="connsiteY16" fmla="*/ 2548079 h 3360879"/>
                <a:gd name="connsiteX17" fmla="*/ 2438825 w 5584795"/>
                <a:gd name="connsiteY17" fmla="*/ 2065479 h 3360879"/>
                <a:gd name="connsiteX18" fmla="*/ 1651425 w 5584795"/>
                <a:gd name="connsiteY18" fmla="*/ 1595579 h 3360879"/>
                <a:gd name="connsiteX19" fmla="*/ 1664125 w 5584795"/>
                <a:gd name="connsiteY19" fmla="*/ 1595579 h 3360879"/>
                <a:gd name="connsiteX0" fmla="*/ 5584795 w 5584795"/>
                <a:gd name="connsiteY0" fmla="*/ 1887677 h 3360879"/>
                <a:gd name="connsiteX1" fmla="*/ 4815538 w 5584795"/>
                <a:gd name="connsiteY1" fmla="*/ 2018306 h 3360879"/>
                <a:gd name="connsiteX2" fmla="*/ 4031767 w 5584795"/>
                <a:gd name="connsiteY2" fmla="*/ 2047334 h 3360879"/>
                <a:gd name="connsiteX3" fmla="*/ 3277024 w 5584795"/>
                <a:gd name="connsiteY3" fmla="*/ 2018306 h 3360879"/>
                <a:gd name="connsiteX4" fmla="*/ 2696452 w 5584795"/>
                <a:gd name="connsiteY4" fmla="*/ 1858648 h 3360879"/>
                <a:gd name="connsiteX5" fmla="*/ 1421010 w 5584795"/>
                <a:gd name="connsiteY5" fmla="*/ 1089391 h 3360879"/>
                <a:gd name="connsiteX6" fmla="*/ 660824 w 5584795"/>
                <a:gd name="connsiteY6" fmla="*/ 477978 h 3360879"/>
                <a:gd name="connsiteX7" fmla="*/ 89325 w 5584795"/>
                <a:gd name="connsiteY7" fmla="*/ 20778 h 3360879"/>
                <a:gd name="connsiteX8" fmla="*/ 425 w 5584795"/>
                <a:gd name="connsiteY8" fmla="*/ 96979 h 3360879"/>
                <a:gd name="connsiteX9" fmla="*/ 749725 w 5584795"/>
                <a:gd name="connsiteY9" fmla="*/ 808179 h 3360879"/>
                <a:gd name="connsiteX10" fmla="*/ 1410125 w 5584795"/>
                <a:gd name="connsiteY10" fmla="*/ 1303479 h 3360879"/>
                <a:gd name="connsiteX11" fmla="*/ 2083225 w 5584795"/>
                <a:gd name="connsiteY11" fmla="*/ 1684479 h 3360879"/>
                <a:gd name="connsiteX12" fmla="*/ 2489625 w 5584795"/>
                <a:gd name="connsiteY12" fmla="*/ 1963879 h 3360879"/>
                <a:gd name="connsiteX13" fmla="*/ 2807125 w 5584795"/>
                <a:gd name="connsiteY13" fmla="*/ 2535379 h 3360879"/>
                <a:gd name="connsiteX14" fmla="*/ 2883325 w 5584795"/>
                <a:gd name="connsiteY14" fmla="*/ 3360879 h 3360879"/>
                <a:gd name="connsiteX15" fmla="*/ 2769025 w 5584795"/>
                <a:gd name="connsiteY15" fmla="*/ 3360879 h 3360879"/>
                <a:gd name="connsiteX16" fmla="*/ 2705525 w 5584795"/>
                <a:gd name="connsiteY16" fmla="*/ 2548079 h 3360879"/>
                <a:gd name="connsiteX17" fmla="*/ 2438825 w 5584795"/>
                <a:gd name="connsiteY17" fmla="*/ 2065479 h 3360879"/>
                <a:gd name="connsiteX18" fmla="*/ 1651425 w 5584795"/>
                <a:gd name="connsiteY18" fmla="*/ 1595579 h 3360879"/>
                <a:gd name="connsiteX19" fmla="*/ 1067225 w 5584795"/>
                <a:gd name="connsiteY19" fmla="*/ 1265379 h 3360879"/>
                <a:gd name="connsiteX0" fmla="*/ 5584795 w 5584795"/>
                <a:gd name="connsiteY0" fmla="*/ 1887677 h 3360879"/>
                <a:gd name="connsiteX1" fmla="*/ 4815538 w 5584795"/>
                <a:gd name="connsiteY1" fmla="*/ 2018306 h 3360879"/>
                <a:gd name="connsiteX2" fmla="*/ 4031767 w 5584795"/>
                <a:gd name="connsiteY2" fmla="*/ 2047334 h 3360879"/>
                <a:gd name="connsiteX3" fmla="*/ 3277024 w 5584795"/>
                <a:gd name="connsiteY3" fmla="*/ 2018306 h 3360879"/>
                <a:gd name="connsiteX4" fmla="*/ 2696452 w 5584795"/>
                <a:gd name="connsiteY4" fmla="*/ 1858648 h 3360879"/>
                <a:gd name="connsiteX5" fmla="*/ 1421010 w 5584795"/>
                <a:gd name="connsiteY5" fmla="*/ 1089391 h 3360879"/>
                <a:gd name="connsiteX6" fmla="*/ 660824 w 5584795"/>
                <a:gd name="connsiteY6" fmla="*/ 477978 h 3360879"/>
                <a:gd name="connsiteX7" fmla="*/ 89325 w 5584795"/>
                <a:gd name="connsiteY7" fmla="*/ 20778 h 3360879"/>
                <a:gd name="connsiteX8" fmla="*/ 425 w 5584795"/>
                <a:gd name="connsiteY8" fmla="*/ 96979 h 3360879"/>
                <a:gd name="connsiteX9" fmla="*/ 749725 w 5584795"/>
                <a:gd name="connsiteY9" fmla="*/ 808179 h 3360879"/>
                <a:gd name="connsiteX10" fmla="*/ 1410125 w 5584795"/>
                <a:gd name="connsiteY10" fmla="*/ 1303479 h 3360879"/>
                <a:gd name="connsiteX11" fmla="*/ 2083225 w 5584795"/>
                <a:gd name="connsiteY11" fmla="*/ 1684479 h 3360879"/>
                <a:gd name="connsiteX12" fmla="*/ 2489625 w 5584795"/>
                <a:gd name="connsiteY12" fmla="*/ 1963879 h 3360879"/>
                <a:gd name="connsiteX13" fmla="*/ 2807125 w 5584795"/>
                <a:gd name="connsiteY13" fmla="*/ 2535379 h 3360879"/>
                <a:gd name="connsiteX14" fmla="*/ 2883325 w 5584795"/>
                <a:gd name="connsiteY14" fmla="*/ 3360879 h 3360879"/>
                <a:gd name="connsiteX15" fmla="*/ 2769025 w 5584795"/>
                <a:gd name="connsiteY15" fmla="*/ 3360879 h 3360879"/>
                <a:gd name="connsiteX16" fmla="*/ 2705525 w 5584795"/>
                <a:gd name="connsiteY16" fmla="*/ 2548079 h 3360879"/>
                <a:gd name="connsiteX17" fmla="*/ 2438825 w 5584795"/>
                <a:gd name="connsiteY17" fmla="*/ 2065479 h 3360879"/>
                <a:gd name="connsiteX18" fmla="*/ 1651425 w 5584795"/>
                <a:gd name="connsiteY18" fmla="*/ 1595579 h 3360879"/>
                <a:gd name="connsiteX19" fmla="*/ 1067225 w 5584795"/>
                <a:gd name="connsiteY19" fmla="*/ 1265379 h 3360879"/>
                <a:gd name="connsiteX20" fmla="*/ 1067225 w 5584795"/>
                <a:gd name="connsiteY20" fmla="*/ 1252679 h 3360879"/>
                <a:gd name="connsiteX0" fmla="*/ 5584795 w 5584795"/>
                <a:gd name="connsiteY0" fmla="*/ 1887677 h 3360879"/>
                <a:gd name="connsiteX1" fmla="*/ 4815538 w 5584795"/>
                <a:gd name="connsiteY1" fmla="*/ 2018306 h 3360879"/>
                <a:gd name="connsiteX2" fmla="*/ 4031767 w 5584795"/>
                <a:gd name="connsiteY2" fmla="*/ 2047334 h 3360879"/>
                <a:gd name="connsiteX3" fmla="*/ 3277024 w 5584795"/>
                <a:gd name="connsiteY3" fmla="*/ 2018306 h 3360879"/>
                <a:gd name="connsiteX4" fmla="*/ 2696452 w 5584795"/>
                <a:gd name="connsiteY4" fmla="*/ 1858648 h 3360879"/>
                <a:gd name="connsiteX5" fmla="*/ 1421010 w 5584795"/>
                <a:gd name="connsiteY5" fmla="*/ 1089391 h 3360879"/>
                <a:gd name="connsiteX6" fmla="*/ 660824 w 5584795"/>
                <a:gd name="connsiteY6" fmla="*/ 477978 h 3360879"/>
                <a:gd name="connsiteX7" fmla="*/ 89325 w 5584795"/>
                <a:gd name="connsiteY7" fmla="*/ 20778 h 3360879"/>
                <a:gd name="connsiteX8" fmla="*/ 425 w 5584795"/>
                <a:gd name="connsiteY8" fmla="*/ 96979 h 3360879"/>
                <a:gd name="connsiteX9" fmla="*/ 749725 w 5584795"/>
                <a:gd name="connsiteY9" fmla="*/ 808179 h 3360879"/>
                <a:gd name="connsiteX10" fmla="*/ 1410125 w 5584795"/>
                <a:gd name="connsiteY10" fmla="*/ 1303479 h 3360879"/>
                <a:gd name="connsiteX11" fmla="*/ 2083225 w 5584795"/>
                <a:gd name="connsiteY11" fmla="*/ 1684479 h 3360879"/>
                <a:gd name="connsiteX12" fmla="*/ 2489625 w 5584795"/>
                <a:gd name="connsiteY12" fmla="*/ 1963879 h 3360879"/>
                <a:gd name="connsiteX13" fmla="*/ 2807125 w 5584795"/>
                <a:gd name="connsiteY13" fmla="*/ 2535379 h 3360879"/>
                <a:gd name="connsiteX14" fmla="*/ 2883325 w 5584795"/>
                <a:gd name="connsiteY14" fmla="*/ 3360879 h 3360879"/>
                <a:gd name="connsiteX15" fmla="*/ 2769025 w 5584795"/>
                <a:gd name="connsiteY15" fmla="*/ 3360879 h 3360879"/>
                <a:gd name="connsiteX16" fmla="*/ 2705525 w 5584795"/>
                <a:gd name="connsiteY16" fmla="*/ 2548079 h 3360879"/>
                <a:gd name="connsiteX17" fmla="*/ 2438825 w 5584795"/>
                <a:gd name="connsiteY17" fmla="*/ 2065479 h 3360879"/>
                <a:gd name="connsiteX18" fmla="*/ 1651425 w 5584795"/>
                <a:gd name="connsiteY18" fmla="*/ 1595579 h 3360879"/>
                <a:gd name="connsiteX19" fmla="*/ 1067225 w 5584795"/>
                <a:gd name="connsiteY19" fmla="*/ 1265379 h 3360879"/>
                <a:gd name="connsiteX20" fmla="*/ 495725 w 5584795"/>
                <a:gd name="connsiteY20" fmla="*/ 782779 h 3360879"/>
                <a:gd name="connsiteX0" fmla="*/ 5584795 w 5584795"/>
                <a:gd name="connsiteY0" fmla="*/ 1887677 h 3360879"/>
                <a:gd name="connsiteX1" fmla="*/ 4815538 w 5584795"/>
                <a:gd name="connsiteY1" fmla="*/ 2018306 h 3360879"/>
                <a:gd name="connsiteX2" fmla="*/ 4031767 w 5584795"/>
                <a:gd name="connsiteY2" fmla="*/ 2047334 h 3360879"/>
                <a:gd name="connsiteX3" fmla="*/ 3277024 w 5584795"/>
                <a:gd name="connsiteY3" fmla="*/ 2018306 h 3360879"/>
                <a:gd name="connsiteX4" fmla="*/ 2696452 w 5584795"/>
                <a:gd name="connsiteY4" fmla="*/ 1858648 h 3360879"/>
                <a:gd name="connsiteX5" fmla="*/ 1421010 w 5584795"/>
                <a:gd name="connsiteY5" fmla="*/ 1089391 h 3360879"/>
                <a:gd name="connsiteX6" fmla="*/ 660824 w 5584795"/>
                <a:gd name="connsiteY6" fmla="*/ 477978 h 3360879"/>
                <a:gd name="connsiteX7" fmla="*/ 89325 w 5584795"/>
                <a:gd name="connsiteY7" fmla="*/ 20778 h 3360879"/>
                <a:gd name="connsiteX8" fmla="*/ 425 w 5584795"/>
                <a:gd name="connsiteY8" fmla="*/ 96979 h 3360879"/>
                <a:gd name="connsiteX9" fmla="*/ 749725 w 5584795"/>
                <a:gd name="connsiteY9" fmla="*/ 808179 h 3360879"/>
                <a:gd name="connsiteX10" fmla="*/ 1410125 w 5584795"/>
                <a:gd name="connsiteY10" fmla="*/ 1303479 h 3360879"/>
                <a:gd name="connsiteX11" fmla="*/ 2083225 w 5584795"/>
                <a:gd name="connsiteY11" fmla="*/ 1684479 h 3360879"/>
                <a:gd name="connsiteX12" fmla="*/ 2489625 w 5584795"/>
                <a:gd name="connsiteY12" fmla="*/ 1963879 h 3360879"/>
                <a:gd name="connsiteX13" fmla="*/ 2807125 w 5584795"/>
                <a:gd name="connsiteY13" fmla="*/ 2535379 h 3360879"/>
                <a:gd name="connsiteX14" fmla="*/ 2883325 w 5584795"/>
                <a:gd name="connsiteY14" fmla="*/ 3360879 h 3360879"/>
                <a:gd name="connsiteX15" fmla="*/ 2769025 w 5584795"/>
                <a:gd name="connsiteY15" fmla="*/ 3360879 h 3360879"/>
                <a:gd name="connsiteX16" fmla="*/ 2705525 w 5584795"/>
                <a:gd name="connsiteY16" fmla="*/ 2548079 h 3360879"/>
                <a:gd name="connsiteX17" fmla="*/ 2438825 w 5584795"/>
                <a:gd name="connsiteY17" fmla="*/ 2065479 h 3360879"/>
                <a:gd name="connsiteX18" fmla="*/ 1651425 w 5584795"/>
                <a:gd name="connsiteY18" fmla="*/ 1595579 h 3360879"/>
                <a:gd name="connsiteX19" fmla="*/ 1067225 w 5584795"/>
                <a:gd name="connsiteY19" fmla="*/ 1265379 h 3360879"/>
                <a:gd name="connsiteX20" fmla="*/ 495725 w 5584795"/>
                <a:gd name="connsiteY20" fmla="*/ 782779 h 3360879"/>
                <a:gd name="connsiteX21" fmla="*/ 483025 w 5584795"/>
                <a:gd name="connsiteY21" fmla="*/ 782779 h 3360879"/>
                <a:gd name="connsiteX0" fmla="*/ 6574970 w 6574970"/>
                <a:gd name="connsiteY0" fmla="*/ 2324098 h 3797300"/>
                <a:gd name="connsiteX1" fmla="*/ 5805713 w 6574970"/>
                <a:gd name="connsiteY1" fmla="*/ 2454727 h 3797300"/>
                <a:gd name="connsiteX2" fmla="*/ 5021942 w 6574970"/>
                <a:gd name="connsiteY2" fmla="*/ 2483755 h 3797300"/>
                <a:gd name="connsiteX3" fmla="*/ 4267199 w 6574970"/>
                <a:gd name="connsiteY3" fmla="*/ 2454727 h 3797300"/>
                <a:gd name="connsiteX4" fmla="*/ 3686627 w 6574970"/>
                <a:gd name="connsiteY4" fmla="*/ 2295069 h 3797300"/>
                <a:gd name="connsiteX5" fmla="*/ 2411185 w 6574970"/>
                <a:gd name="connsiteY5" fmla="*/ 1525812 h 3797300"/>
                <a:gd name="connsiteX6" fmla="*/ 1650999 w 6574970"/>
                <a:gd name="connsiteY6" fmla="*/ 914399 h 3797300"/>
                <a:gd name="connsiteX7" fmla="*/ 1079500 w 6574970"/>
                <a:gd name="connsiteY7" fmla="*/ 457199 h 3797300"/>
                <a:gd name="connsiteX8" fmla="*/ 990600 w 6574970"/>
                <a:gd name="connsiteY8" fmla="*/ 533400 h 3797300"/>
                <a:gd name="connsiteX9" fmla="*/ 1739900 w 6574970"/>
                <a:gd name="connsiteY9" fmla="*/ 1244600 h 3797300"/>
                <a:gd name="connsiteX10" fmla="*/ 2400300 w 6574970"/>
                <a:gd name="connsiteY10" fmla="*/ 1739900 h 3797300"/>
                <a:gd name="connsiteX11" fmla="*/ 3073400 w 6574970"/>
                <a:gd name="connsiteY11" fmla="*/ 2120900 h 3797300"/>
                <a:gd name="connsiteX12" fmla="*/ 3479800 w 6574970"/>
                <a:gd name="connsiteY12" fmla="*/ 2400300 h 3797300"/>
                <a:gd name="connsiteX13" fmla="*/ 3797300 w 6574970"/>
                <a:gd name="connsiteY13" fmla="*/ 2971800 h 3797300"/>
                <a:gd name="connsiteX14" fmla="*/ 3873500 w 6574970"/>
                <a:gd name="connsiteY14" fmla="*/ 3797300 h 3797300"/>
                <a:gd name="connsiteX15" fmla="*/ 3759200 w 6574970"/>
                <a:gd name="connsiteY15" fmla="*/ 3797300 h 3797300"/>
                <a:gd name="connsiteX16" fmla="*/ 3695700 w 6574970"/>
                <a:gd name="connsiteY16" fmla="*/ 2984500 h 3797300"/>
                <a:gd name="connsiteX17" fmla="*/ 3429000 w 6574970"/>
                <a:gd name="connsiteY17" fmla="*/ 2501900 h 3797300"/>
                <a:gd name="connsiteX18" fmla="*/ 2641600 w 6574970"/>
                <a:gd name="connsiteY18" fmla="*/ 2032000 h 3797300"/>
                <a:gd name="connsiteX19" fmla="*/ 2057400 w 6574970"/>
                <a:gd name="connsiteY19" fmla="*/ 1701800 h 3797300"/>
                <a:gd name="connsiteX20" fmla="*/ 1485900 w 6574970"/>
                <a:gd name="connsiteY20" fmla="*/ 1219200 h 3797300"/>
                <a:gd name="connsiteX21" fmla="*/ 0 w 6574970"/>
                <a:gd name="connsiteY21" fmla="*/ 0 h 3797300"/>
                <a:gd name="connsiteX0" fmla="*/ 6574970 w 6574970"/>
                <a:gd name="connsiteY0" fmla="*/ 2324098 h 3797300"/>
                <a:gd name="connsiteX1" fmla="*/ 5805713 w 6574970"/>
                <a:gd name="connsiteY1" fmla="*/ 2454727 h 3797300"/>
                <a:gd name="connsiteX2" fmla="*/ 5021942 w 6574970"/>
                <a:gd name="connsiteY2" fmla="*/ 2483755 h 3797300"/>
                <a:gd name="connsiteX3" fmla="*/ 4267199 w 6574970"/>
                <a:gd name="connsiteY3" fmla="*/ 2454727 h 3797300"/>
                <a:gd name="connsiteX4" fmla="*/ 3686627 w 6574970"/>
                <a:gd name="connsiteY4" fmla="*/ 2295069 h 3797300"/>
                <a:gd name="connsiteX5" fmla="*/ 2411185 w 6574970"/>
                <a:gd name="connsiteY5" fmla="*/ 1525812 h 3797300"/>
                <a:gd name="connsiteX6" fmla="*/ 1650999 w 6574970"/>
                <a:gd name="connsiteY6" fmla="*/ 914399 h 3797300"/>
                <a:gd name="connsiteX7" fmla="*/ 1079500 w 6574970"/>
                <a:gd name="connsiteY7" fmla="*/ 457199 h 3797300"/>
                <a:gd name="connsiteX8" fmla="*/ 990600 w 6574970"/>
                <a:gd name="connsiteY8" fmla="*/ 533400 h 3797300"/>
                <a:gd name="connsiteX9" fmla="*/ 1739900 w 6574970"/>
                <a:gd name="connsiteY9" fmla="*/ 1244600 h 3797300"/>
                <a:gd name="connsiteX10" fmla="*/ 2400300 w 6574970"/>
                <a:gd name="connsiteY10" fmla="*/ 1739900 h 3797300"/>
                <a:gd name="connsiteX11" fmla="*/ 3073400 w 6574970"/>
                <a:gd name="connsiteY11" fmla="*/ 2120900 h 3797300"/>
                <a:gd name="connsiteX12" fmla="*/ 3479800 w 6574970"/>
                <a:gd name="connsiteY12" fmla="*/ 2400300 h 3797300"/>
                <a:gd name="connsiteX13" fmla="*/ 3797300 w 6574970"/>
                <a:gd name="connsiteY13" fmla="*/ 2971800 h 3797300"/>
                <a:gd name="connsiteX14" fmla="*/ 3873500 w 6574970"/>
                <a:gd name="connsiteY14" fmla="*/ 3797300 h 3797300"/>
                <a:gd name="connsiteX15" fmla="*/ 3759200 w 6574970"/>
                <a:gd name="connsiteY15" fmla="*/ 3797300 h 3797300"/>
                <a:gd name="connsiteX16" fmla="*/ 3695700 w 6574970"/>
                <a:gd name="connsiteY16" fmla="*/ 2984500 h 3797300"/>
                <a:gd name="connsiteX17" fmla="*/ 3429000 w 6574970"/>
                <a:gd name="connsiteY17" fmla="*/ 2501900 h 3797300"/>
                <a:gd name="connsiteX18" fmla="*/ 2641600 w 6574970"/>
                <a:gd name="connsiteY18" fmla="*/ 2032000 h 3797300"/>
                <a:gd name="connsiteX19" fmla="*/ 2057400 w 6574970"/>
                <a:gd name="connsiteY19" fmla="*/ 1701800 h 3797300"/>
                <a:gd name="connsiteX20" fmla="*/ 1447800 w 6574970"/>
                <a:gd name="connsiteY20" fmla="*/ 1282700 h 3797300"/>
                <a:gd name="connsiteX21" fmla="*/ 0 w 6574970"/>
                <a:gd name="connsiteY21" fmla="*/ 0 h 3797300"/>
                <a:gd name="connsiteX0" fmla="*/ 6574970 w 6574970"/>
                <a:gd name="connsiteY0" fmla="*/ 2324098 h 3797300"/>
                <a:gd name="connsiteX1" fmla="*/ 5805713 w 6574970"/>
                <a:gd name="connsiteY1" fmla="*/ 2454727 h 3797300"/>
                <a:gd name="connsiteX2" fmla="*/ 5021942 w 6574970"/>
                <a:gd name="connsiteY2" fmla="*/ 2483755 h 3797300"/>
                <a:gd name="connsiteX3" fmla="*/ 4267199 w 6574970"/>
                <a:gd name="connsiteY3" fmla="*/ 2454727 h 3797300"/>
                <a:gd name="connsiteX4" fmla="*/ 3686627 w 6574970"/>
                <a:gd name="connsiteY4" fmla="*/ 2295069 h 3797300"/>
                <a:gd name="connsiteX5" fmla="*/ 2411185 w 6574970"/>
                <a:gd name="connsiteY5" fmla="*/ 1525812 h 3797300"/>
                <a:gd name="connsiteX6" fmla="*/ 1650999 w 6574970"/>
                <a:gd name="connsiteY6" fmla="*/ 914399 h 3797300"/>
                <a:gd name="connsiteX7" fmla="*/ 1079500 w 6574970"/>
                <a:gd name="connsiteY7" fmla="*/ 457199 h 3797300"/>
                <a:gd name="connsiteX8" fmla="*/ 990600 w 6574970"/>
                <a:gd name="connsiteY8" fmla="*/ 533400 h 3797300"/>
                <a:gd name="connsiteX9" fmla="*/ 1739900 w 6574970"/>
                <a:gd name="connsiteY9" fmla="*/ 1244600 h 3797300"/>
                <a:gd name="connsiteX10" fmla="*/ 2400300 w 6574970"/>
                <a:gd name="connsiteY10" fmla="*/ 1739900 h 3797300"/>
                <a:gd name="connsiteX11" fmla="*/ 3073400 w 6574970"/>
                <a:gd name="connsiteY11" fmla="*/ 2120900 h 3797300"/>
                <a:gd name="connsiteX12" fmla="*/ 3479800 w 6574970"/>
                <a:gd name="connsiteY12" fmla="*/ 2400300 h 3797300"/>
                <a:gd name="connsiteX13" fmla="*/ 3797300 w 6574970"/>
                <a:gd name="connsiteY13" fmla="*/ 2971800 h 3797300"/>
                <a:gd name="connsiteX14" fmla="*/ 3873500 w 6574970"/>
                <a:gd name="connsiteY14" fmla="*/ 3797300 h 3797300"/>
                <a:gd name="connsiteX15" fmla="*/ 3759200 w 6574970"/>
                <a:gd name="connsiteY15" fmla="*/ 3797300 h 3797300"/>
                <a:gd name="connsiteX16" fmla="*/ 3695700 w 6574970"/>
                <a:gd name="connsiteY16" fmla="*/ 2984500 h 3797300"/>
                <a:gd name="connsiteX17" fmla="*/ 3429000 w 6574970"/>
                <a:gd name="connsiteY17" fmla="*/ 2501900 h 3797300"/>
                <a:gd name="connsiteX18" fmla="*/ 2641600 w 6574970"/>
                <a:gd name="connsiteY18" fmla="*/ 2032000 h 3797300"/>
                <a:gd name="connsiteX19" fmla="*/ 2082800 w 6574970"/>
                <a:gd name="connsiteY19" fmla="*/ 1828800 h 3797300"/>
                <a:gd name="connsiteX20" fmla="*/ 1447800 w 6574970"/>
                <a:gd name="connsiteY20" fmla="*/ 1282700 h 3797300"/>
                <a:gd name="connsiteX21" fmla="*/ 0 w 6574970"/>
                <a:gd name="connsiteY21" fmla="*/ 0 h 3797300"/>
                <a:gd name="connsiteX0" fmla="*/ 6574970 w 6574970"/>
                <a:gd name="connsiteY0" fmla="*/ 2324098 h 3797300"/>
                <a:gd name="connsiteX1" fmla="*/ 5805713 w 6574970"/>
                <a:gd name="connsiteY1" fmla="*/ 2454727 h 3797300"/>
                <a:gd name="connsiteX2" fmla="*/ 5021942 w 6574970"/>
                <a:gd name="connsiteY2" fmla="*/ 2483755 h 3797300"/>
                <a:gd name="connsiteX3" fmla="*/ 4267199 w 6574970"/>
                <a:gd name="connsiteY3" fmla="*/ 2454727 h 3797300"/>
                <a:gd name="connsiteX4" fmla="*/ 3686627 w 6574970"/>
                <a:gd name="connsiteY4" fmla="*/ 2295069 h 3797300"/>
                <a:gd name="connsiteX5" fmla="*/ 2411185 w 6574970"/>
                <a:gd name="connsiteY5" fmla="*/ 1525812 h 3797300"/>
                <a:gd name="connsiteX6" fmla="*/ 1650999 w 6574970"/>
                <a:gd name="connsiteY6" fmla="*/ 914399 h 3797300"/>
                <a:gd name="connsiteX7" fmla="*/ 1079500 w 6574970"/>
                <a:gd name="connsiteY7" fmla="*/ 457199 h 3797300"/>
                <a:gd name="connsiteX8" fmla="*/ 990600 w 6574970"/>
                <a:gd name="connsiteY8" fmla="*/ 533400 h 3797300"/>
                <a:gd name="connsiteX9" fmla="*/ 1739900 w 6574970"/>
                <a:gd name="connsiteY9" fmla="*/ 1244600 h 3797300"/>
                <a:gd name="connsiteX10" fmla="*/ 2400300 w 6574970"/>
                <a:gd name="connsiteY10" fmla="*/ 1739900 h 3797300"/>
                <a:gd name="connsiteX11" fmla="*/ 3073400 w 6574970"/>
                <a:gd name="connsiteY11" fmla="*/ 2120900 h 3797300"/>
                <a:gd name="connsiteX12" fmla="*/ 3479800 w 6574970"/>
                <a:gd name="connsiteY12" fmla="*/ 2400300 h 3797300"/>
                <a:gd name="connsiteX13" fmla="*/ 3797300 w 6574970"/>
                <a:gd name="connsiteY13" fmla="*/ 2971800 h 3797300"/>
                <a:gd name="connsiteX14" fmla="*/ 3873500 w 6574970"/>
                <a:gd name="connsiteY14" fmla="*/ 3797300 h 3797300"/>
                <a:gd name="connsiteX15" fmla="*/ 3759200 w 6574970"/>
                <a:gd name="connsiteY15" fmla="*/ 3797300 h 3797300"/>
                <a:gd name="connsiteX16" fmla="*/ 3695700 w 6574970"/>
                <a:gd name="connsiteY16" fmla="*/ 2984500 h 3797300"/>
                <a:gd name="connsiteX17" fmla="*/ 3429000 w 6574970"/>
                <a:gd name="connsiteY17" fmla="*/ 2501900 h 3797300"/>
                <a:gd name="connsiteX18" fmla="*/ 2641600 w 6574970"/>
                <a:gd name="connsiteY18" fmla="*/ 2108200 h 3797300"/>
                <a:gd name="connsiteX19" fmla="*/ 2082800 w 6574970"/>
                <a:gd name="connsiteY19" fmla="*/ 1828800 h 3797300"/>
                <a:gd name="connsiteX20" fmla="*/ 1447800 w 6574970"/>
                <a:gd name="connsiteY20" fmla="*/ 1282700 h 3797300"/>
                <a:gd name="connsiteX21" fmla="*/ 0 w 6574970"/>
                <a:gd name="connsiteY21" fmla="*/ 0 h 3797300"/>
                <a:gd name="connsiteX0" fmla="*/ 6574970 w 6574970"/>
                <a:gd name="connsiteY0" fmla="*/ 2324098 h 3797300"/>
                <a:gd name="connsiteX1" fmla="*/ 5805713 w 6574970"/>
                <a:gd name="connsiteY1" fmla="*/ 2454727 h 3797300"/>
                <a:gd name="connsiteX2" fmla="*/ 5021942 w 6574970"/>
                <a:gd name="connsiteY2" fmla="*/ 2483755 h 3797300"/>
                <a:gd name="connsiteX3" fmla="*/ 4267199 w 6574970"/>
                <a:gd name="connsiteY3" fmla="*/ 2454727 h 3797300"/>
                <a:gd name="connsiteX4" fmla="*/ 3686627 w 6574970"/>
                <a:gd name="connsiteY4" fmla="*/ 2295069 h 3797300"/>
                <a:gd name="connsiteX5" fmla="*/ 2411185 w 6574970"/>
                <a:gd name="connsiteY5" fmla="*/ 1525812 h 3797300"/>
                <a:gd name="connsiteX6" fmla="*/ 1650999 w 6574970"/>
                <a:gd name="connsiteY6" fmla="*/ 914399 h 3797300"/>
                <a:gd name="connsiteX7" fmla="*/ 1079500 w 6574970"/>
                <a:gd name="connsiteY7" fmla="*/ 457199 h 3797300"/>
                <a:gd name="connsiteX8" fmla="*/ 990600 w 6574970"/>
                <a:gd name="connsiteY8" fmla="*/ 533400 h 3797300"/>
                <a:gd name="connsiteX9" fmla="*/ 1739900 w 6574970"/>
                <a:gd name="connsiteY9" fmla="*/ 1244600 h 3797300"/>
                <a:gd name="connsiteX10" fmla="*/ 2400300 w 6574970"/>
                <a:gd name="connsiteY10" fmla="*/ 1739900 h 3797300"/>
                <a:gd name="connsiteX11" fmla="*/ 3073400 w 6574970"/>
                <a:gd name="connsiteY11" fmla="*/ 2120900 h 3797300"/>
                <a:gd name="connsiteX12" fmla="*/ 3479800 w 6574970"/>
                <a:gd name="connsiteY12" fmla="*/ 2400300 h 3797300"/>
                <a:gd name="connsiteX13" fmla="*/ 3797300 w 6574970"/>
                <a:gd name="connsiteY13" fmla="*/ 2971800 h 3797300"/>
                <a:gd name="connsiteX14" fmla="*/ 3873500 w 6574970"/>
                <a:gd name="connsiteY14" fmla="*/ 3797300 h 3797300"/>
                <a:gd name="connsiteX15" fmla="*/ 3759200 w 6574970"/>
                <a:gd name="connsiteY15" fmla="*/ 3797300 h 3797300"/>
                <a:gd name="connsiteX16" fmla="*/ 3695700 w 6574970"/>
                <a:gd name="connsiteY16" fmla="*/ 2984500 h 3797300"/>
                <a:gd name="connsiteX17" fmla="*/ 3390900 w 6574970"/>
                <a:gd name="connsiteY17" fmla="*/ 2552700 h 3797300"/>
                <a:gd name="connsiteX18" fmla="*/ 2641600 w 6574970"/>
                <a:gd name="connsiteY18" fmla="*/ 2108200 h 3797300"/>
                <a:gd name="connsiteX19" fmla="*/ 2082800 w 6574970"/>
                <a:gd name="connsiteY19" fmla="*/ 1828800 h 3797300"/>
                <a:gd name="connsiteX20" fmla="*/ 1447800 w 6574970"/>
                <a:gd name="connsiteY20" fmla="*/ 1282700 h 3797300"/>
                <a:gd name="connsiteX21" fmla="*/ 0 w 6574970"/>
                <a:gd name="connsiteY21" fmla="*/ 0 h 3797300"/>
                <a:gd name="connsiteX0" fmla="*/ 6574970 w 6574970"/>
                <a:gd name="connsiteY0" fmla="*/ 2324098 h 3797300"/>
                <a:gd name="connsiteX1" fmla="*/ 5805713 w 6574970"/>
                <a:gd name="connsiteY1" fmla="*/ 2454727 h 3797300"/>
                <a:gd name="connsiteX2" fmla="*/ 5021942 w 6574970"/>
                <a:gd name="connsiteY2" fmla="*/ 2483755 h 3797300"/>
                <a:gd name="connsiteX3" fmla="*/ 4267199 w 6574970"/>
                <a:gd name="connsiteY3" fmla="*/ 2454727 h 3797300"/>
                <a:gd name="connsiteX4" fmla="*/ 3686627 w 6574970"/>
                <a:gd name="connsiteY4" fmla="*/ 2295069 h 3797300"/>
                <a:gd name="connsiteX5" fmla="*/ 2411185 w 6574970"/>
                <a:gd name="connsiteY5" fmla="*/ 1525812 h 3797300"/>
                <a:gd name="connsiteX6" fmla="*/ 1650999 w 6574970"/>
                <a:gd name="connsiteY6" fmla="*/ 914399 h 3797300"/>
                <a:gd name="connsiteX7" fmla="*/ 1079500 w 6574970"/>
                <a:gd name="connsiteY7" fmla="*/ 457199 h 3797300"/>
                <a:gd name="connsiteX8" fmla="*/ 990600 w 6574970"/>
                <a:gd name="connsiteY8" fmla="*/ 533400 h 3797300"/>
                <a:gd name="connsiteX9" fmla="*/ 1739900 w 6574970"/>
                <a:gd name="connsiteY9" fmla="*/ 1244600 h 3797300"/>
                <a:gd name="connsiteX10" fmla="*/ 2400300 w 6574970"/>
                <a:gd name="connsiteY10" fmla="*/ 1739900 h 3797300"/>
                <a:gd name="connsiteX11" fmla="*/ 3073400 w 6574970"/>
                <a:gd name="connsiteY11" fmla="*/ 2120900 h 3797300"/>
                <a:gd name="connsiteX12" fmla="*/ 3479800 w 6574970"/>
                <a:gd name="connsiteY12" fmla="*/ 2400300 h 3797300"/>
                <a:gd name="connsiteX13" fmla="*/ 3797300 w 6574970"/>
                <a:gd name="connsiteY13" fmla="*/ 2971800 h 3797300"/>
                <a:gd name="connsiteX14" fmla="*/ 3873500 w 6574970"/>
                <a:gd name="connsiteY14" fmla="*/ 3797300 h 3797300"/>
                <a:gd name="connsiteX15" fmla="*/ 3759200 w 6574970"/>
                <a:gd name="connsiteY15" fmla="*/ 3797300 h 3797300"/>
                <a:gd name="connsiteX16" fmla="*/ 3594100 w 6574970"/>
                <a:gd name="connsiteY16" fmla="*/ 3035300 h 3797300"/>
                <a:gd name="connsiteX17" fmla="*/ 3390900 w 6574970"/>
                <a:gd name="connsiteY17" fmla="*/ 2552700 h 3797300"/>
                <a:gd name="connsiteX18" fmla="*/ 2641600 w 6574970"/>
                <a:gd name="connsiteY18" fmla="*/ 2108200 h 3797300"/>
                <a:gd name="connsiteX19" fmla="*/ 2082800 w 6574970"/>
                <a:gd name="connsiteY19" fmla="*/ 1828800 h 3797300"/>
                <a:gd name="connsiteX20" fmla="*/ 1447800 w 6574970"/>
                <a:gd name="connsiteY20" fmla="*/ 1282700 h 3797300"/>
                <a:gd name="connsiteX21" fmla="*/ 0 w 6574970"/>
                <a:gd name="connsiteY21" fmla="*/ 0 h 3797300"/>
                <a:gd name="connsiteX0" fmla="*/ 6574970 w 6574970"/>
                <a:gd name="connsiteY0" fmla="*/ 2324098 h 3797300"/>
                <a:gd name="connsiteX1" fmla="*/ 5805713 w 6574970"/>
                <a:gd name="connsiteY1" fmla="*/ 2454727 h 3797300"/>
                <a:gd name="connsiteX2" fmla="*/ 5021942 w 6574970"/>
                <a:gd name="connsiteY2" fmla="*/ 2483755 h 3797300"/>
                <a:gd name="connsiteX3" fmla="*/ 4267199 w 6574970"/>
                <a:gd name="connsiteY3" fmla="*/ 2454727 h 3797300"/>
                <a:gd name="connsiteX4" fmla="*/ 3686627 w 6574970"/>
                <a:gd name="connsiteY4" fmla="*/ 2295069 h 3797300"/>
                <a:gd name="connsiteX5" fmla="*/ 2411185 w 6574970"/>
                <a:gd name="connsiteY5" fmla="*/ 1525812 h 3797300"/>
                <a:gd name="connsiteX6" fmla="*/ 1650999 w 6574970"/>
                <a:gd name="connsiteY6" fmla="*/ 914399 h 3797300"/>
                <a:gd name="connsiteX7" fmla="*/ 1079500 w 6574970"/>
                <a:gd name="connsiteY7" fmla="*/ 457199 h 3797300"/>
                <a:gd name="connsiteX8" fmla="*/ 990600 w 6574970"/>
                <a:gd name="connsiteY8" fmla="*/ 533400 h 3797300"/>
                <a:gd name="connsiteX9" fmla="*/ 1739900 w 6574970"/>
                <a:gd name="connsiteY9" fmla="*/ 1244600 h 3797300"/>
                <a:gd name="connsiteX10" fmla="*/ 2400300 w 6574970"/>
                <a:gd name="connsiteY10" fmla="*/ 1739900 h 3797300"/>
                <a:gd name="connsiteX11" fmla="*/ 3073400 w 6574970"/>
                <a:gd name="connsiteY11" fmla="*/ 2120900 h 3797300"/>
                <a:gd name="connsiteX12" fmla="*/ 3479800 w 6574970"/>
                <a:gd name="connsiteY12" fmla="*/ 2400300 h 3797300"/>
                <a:gd name="connsiteX13" fmla="*/ 3797300 w 6574970"/>
                <a:gd name="connsiteY13" fmla="*/ 2971800 h 3797300"/>
                <a:gd name="connsiteX14" fmla="*/ 3873500 w 6574970"/>
                <a:gd name="connsiteY14" fmla="*/ 3797300 h 3797300"/>
                <a:gd name="connsiteX15" fmla="*/ 3657600 w 6574970"/>
                <a:gd name="connsiteY15" fmla="*/ 3797300 h 3797300"/>
                <a:gd name="connsiteX16" fmla="*/ 3594100 w 6574970"/>
                <a:gd name="connsiteY16" fmla="*/ 3035300 h 3797300"/>
                <a:gd name="connsiteX17" fmla="*/ 3390900 w 6574970"/>
                <a:gd name="connsiteY17" fmla="*/ 2552700 h 3797300"/>
                <a:gd name="connsiteX18" fmla="*/ 2641600 w 6574970"/>
                <a:gd name="connsiteY18" fmla="*/ 2108200 h 3797300"/>
                <a:gd name="connsiteX19" fmla="*/ 2082800 w 6574970"/>
                <a:gd name="connsiteY19" fmla="*/ 1828800 h 3797300"/>
                <a:gd name="connsiteX20" fmla="*/ 1447800 w 6574970"/>
                <a:gd name="connsiteY20" fmla="*/ 1282700 h 3797300"/>
                <a:gd name="connsiteX21" fmla="*/ 0 w 6574970"/>
                <a:gd name="connsiteY21" fmla="*/ 0 h 3797300"/>
                <a:gd name="connsiteX0" fmla="*/ 6574970 w 6574970"/>
                <a:gd name="connsiteY0" fmla="*/ 2324098 h 3797300"/>
                <a:gd name="connsiteX1" fmla="*/ 5805713 w 6574970"/>
                <a:gd name="connsiteY1" fmla="*/ 2454727 h 3797300"/>
                <a:gd name="connsiteX2" fmla="*/ 5021942 w 6574970"/>
                <a:gd name="connsiteY2" fmla="*/ 2483755 h 3797300"/>
                <a:gd name="connsiteX3" fmla="*/ 4267199 w 6574970"/>
                <a:gd name="connsiteY3" fmla="*/ 2454727 h 3797300"/>
                <a:gd name="connsiteX4" fmla="*/ 3686627 w 6574970"/>
                <a:gd name="connsiteY4" fmla="*/ 2295069 h 3797300"/>
                <a:gd name="connsiteX5" fmla="*/ 2411185 w 6574970"/>
                <a:gd name="connsiteY5" fmla="*/ 1525812 h 3797300"/>
                <a:gd name="connsiteX6" fmla="*/ 1650999 w 6574970"/>
                <a:gd name="connsiteY6" fmla="*/ 914399 h 3797300"/>
                <a:gd name="connsiteX7" fmla="*/ 1079500 w 6574970"/>
                <a:gd name="connsiteY7" fmla="*/ 457199 h 3797300"/>
                <a:gd name="connsiteX8" fmla="*/ 990600 w 6574970"/>
                <a:gd name="connsiteY8" fmla="*/ 533400 h 3797300"/>
                <a:gd name="connsiteX9" fmla="*/ 1739900 w 6574970"/>
                <a:gd name="connsiteY9" fmla="*/ 1244600 h 3797300"/>
                <a:gd name="connsiteX10" fmla="*/ 2400300 w 6574970"/>
                <a:gd name="connsiteY10" fmla="*/ 1739900 h 3797300"/>
                <a:gd name="connsiteX11" fmla="*/ 3073400 w 6574970"/>
                <a:gd name="connsiteY11" fmla="*/ 2120900 h 3797300"/>
                <a:gd name="connsiteX12" fmla="*/ 3479800 w 6574970"/>
                <a:gd name="connsiteY12" fmla="*/ 2400300 h 3797300"/>
                <a:gd name="connsiteX13" fmla="*/ 3797300 w 6574970"/>
                <a:gd name="connsiteY13" fmla="*/ 2971800 h 3797300"/>
                <a:gd name="connsiteX14" fmla="*/ 3873500 w 6574970"/>
                <a:gd name="connsiteY14" fmla="*/ 3797300 h 3797300"/>
                <a:gd name="connsiteX15" fmla="*/ 3657600 w 6574970"/>
                <a:gd name="connsiteY15" fmla="*/ 3797300 h 3797300"/>
                <a:gd name="connsiteX16" fmla="*/ 3594100 w 6574970"/>
                <a:gd name="connsiteY16" fmla="*/ 3035300 h 3797300"/>
                <a:gd name="connsiteX17" fmla="*/ 3390900 w 6574970"/>
                <a:gd name="connsiteY17" fmla="*/ 2552700 h 3797300"/>
                <a:gd name="connsiteX18" fmla="*/ 2641600 w 6574970"/>
                <a:gd name="connsiteY18" fmla="*/ 2108200 h 3797300"/>
                <a:gd name="connsiteX19" fmla="*/ 2082800 w 6574970"/>
                <a:gd name="connsiteY19" fmla="*/ 1828800 h 3797300"/>
                <a:gd name="connsiteX20" fmla="*/ 1447800 w 6574970"/>
                <a:gd name="connsiteY20" fmla="*/ 1282700 h 3797300"/>
                <a:gd name="connsiteX21" fmla="*/ 0 w 6574970"/>
                <a:gd name="connsiteY21" fmla="*/ 0 h 3797300"/>
                <a:gd name="connsiteX0" fmla="*/ 6574970 w 6574970"/>
                <a:gd name="connsiteY0" fmla="*/ 2324098 h 3797300"/>
                <a:gd name="connsiteX1" fmla="*/ 5805713 w 6574970"/>
                <a:gd name="connsiteY1" fmla="*/ 2454727 h 3797300"/>
                <a:gd name="connsiteX2" fmla="*/ 5021942 w 6574970"/>
                <a:gd name="connsiteY2" fmla="*/ 2483755 h 3797300"/>
                <a:gd name="connsiteX3" fmla="*/ 4267199 w 6574970"/>
                <a:gd name="connsiteY3" fmla="*/ 2454727 h 3797300"/>
                <a:gd name="connsiteX4" fmla="*/ 3686627 w 6574970"/>
                <a:gd name="connsiteY4" fmla="*/ 2295069 h 3797300"/>
                <a:gd name="connsiteX5" fmla="*/ 2411185 w 6574970"/>
                <a:gd name="connsiteY5" fmla="*/ 1525812 h 3797300"/>
                <a:gd name="connsiteX6" fmla="*/ 1650999 w 6574970"/>
                <a:gd name="connsiteY6" fmla="*/ 914399 h 3797300"/>
                <a:gd name="connsiteX7" fmla="*/ 1079500 w 6574970"/>
                <a:gd name="connsiteY7" fmla="*/ 457199 h 3797300"/>
                <a:gd name="connsiteX8" fmla="*/ 990600 w 6574970"/>
                <a:gd name="connsiteY8" fmla="*/ 533400 h 3797300"/>
                <a:gd name="connsiteX9" fmla="*/ 1739900 w 6574970"/>
                <a:gd name="connsiteY9" fmla="*/ 1244600 h 3797300"/>
                <a:gd name="connsiteX10" fmla="*/ 2400300 w 6574970"/>
                <a:gd name="connsiteY10" fmla="*/ 1739900 h 3797300"/>
                <a:gd name="connsiteX11" fmla="*/ 3073400 w 6574970"/>
                <a:gd name="connsiteY11" fmla="*/ 2120900 h 3797300"/>
                <a:gd name="connsiteX12" fmla="*/ 3479800 w 6574970"/>
                <a:gd name="connsiteY12" fmla="*/ 2400300 h 3797300"/>
                <a:gd name="connsiteX13" fmla="*/ 3797300 w 6574970"/>
                <a:gd name="connsiteY13" fmla="*/ 2971800 h 3797300"/>
                <a:gd name="connsiteX14" fmla="*/ 3873500 w 6574970"/>
                <a:gd name="connsiteY14" fmla="*/ 3797300 h 3797300"/>
                <a:gd name="connsiteX15" fmla="*/ 3683000 w 6574970"/>
                <a:gd name="connsiteY15" fmla="*/ 3797300 h 3797300"/>
                <a:gd name="connsiteX16" fmla="*/ 3594100 w 6574970"/>
                <a:gd name="connsiteY16" fmla="*/ 3035300 h 3797300"/>
                <a:gd name="connsiteX17" fmla="*/ 3390900 w 6574970"/>
                <a:gd name="connsiteY17" fmla="*/ 2552700 h 3797300"/>
                <a:gd name="connsiteX18" fmla="*/ 2641600 w 6574970"/>
                <a:gd name="connsiteY18" fmla="*/ 2108200 h 3797300"/>
                <a:gd name="connsiteX19" fmla="*/ 2082800 w 6574970"/>
                <a:gd name="connsiteY19" fmla="*/ 1828800 h 3797300"/>
                <a:gd name="connsiteX20" fmla="*/ 1447800 w 6574970"/>
                <a:gd name="connsiteY20" fmla="*/ 1282700 h 3797300"/>
                <a:gd name="connsiteX21" fmla="*/ 0 w 6574970"/>
                <a:gd name="connsiteY21" fmla="*/ 0 h 3797300"/>
                <a:gd name="connsiteX0" fmla="*/ 6574970 w 6574970"/>
                <a:gd name="connsiteY0" fmla="*/ 2324098 h 3797300"/>
                <a:gd name="connsiteX1" fmla="*/ 5805713 w 6574970"/>
                <a:gd name="connsiteY1" fmla="*/ 2454727 h 3797300"/>
                <a:gd name="connsiteX2" fmla="*/ 5021942 w 6574970"/>
                <a:gd name="connsiteY2" fmla="*/ 2483755 h 3797300"/>
                <a:gd name="connsiteX3" fmla="*/ 4267199 w 6574970"/>
                <a:gd name="connsiteY3" fmla="*/ 2454727 h 3797300"/>
                <a:gd name="connsiteX4" fmla="*/ 3686627 w 6574970"/>
                <a:gd name="connsiteY4" fmla="*/ 2295069 h 3797300"/>
                <a:gd name="connsiteX5" fmla="*/ 2411185 w 6574970"/>
                <a:gd name="connsiteY5" fmla="*/ 1525812 h 3797300"/>
                <a:gd name="connsiteX6" fmla="*/ 1650999 w 6574970"/>
                <a:gd name="connsiteY6" fmla="*/ 914399 h 3797300"/>
                <a:gd name="connsiteX7" fmla="*/ 1079500 w 6574970"/>
                <a:gd name="connsiteY7" fmla="*/ 457199 h 3797300"/>
                <a:gd name="connsiteX8" fmla="*/ 990600 w 6574970"/>
                <a:gd name="connsiteY8" fmla="*/ 533400 h 3797300"/>
                <a:gd name="connsiteX9" fmla="*/ 1739900 w 6574970"/>
                <a:gd name="connsiteY9" fmla="*/ 1244600 h 3797300"/>
                <a:gd name="connsiteX10" fmla="*/ 2400300 w 6574970"/>
                <a:gd name="connsiteY10" fmla="*/ 1739900 h 3797300"/>
                <a:gd name="connsiteX11" fmla="*/ 3073400 w 6574970"/>
                <a:gd name="connsiteY11" fmla="*/ 2120900 h 3797300"/>
                <a:gd name="connsiteX12" fmla="*/ 3479800 w 6574970"/>
                <a:gd name="connsiteY12" fmla="*/ 2400300 h 3797300"/>
                <a:gd name="connsiteX13" fmla="*/ 3797300 w 6574970"/>
                <a:gd name="connsiteY13" fmla="*/ 2971800 h 3797300"/>
                <a:gd name="connsiteX14" fmla="*/ 3873500 w 6574970"/>
                <a:gd name="connsiteY14" fmla="*/ 3797300 h 3797300"/>
                <a:gd name="connsiteX15" fmla="*/ 3683000 w 6574970"/>
                <a:gd name="connsiteY15" fmla="*/ 3797300 h 3797300"/>
                <a:gd name="connsiteX16" fmla="*/ 3594100 w 6574970"/>
                <a:gd name="connsiteY16" fmla="*/ 3035300 h 3797300"/>
                <a:gd name="connsiteX17" fmla="*/ 3390900 w 6574970"/>
                <a:gd name="connsiteY17" fmla="*/ 2552700 h 3797300"/>
                <a:gd name="connsiteX18" fmla="*/ 2641600 w 6574970"/>
                <a:gd name="connsiteY18" fmla="*/ 2108200 h 3797300"/>
                <a:gd name="connsiteX19" fmla="*/ 2082800 w 6574970"/>
                <a:gd name="connsiteY19" fmla="*/ 1828800 h 3797300"/>
                <a:gd name="connsiteX20" fmla="*/ 1447800 w 6574970"/>
                <a:gd name="connsiteY20" fmla="*/ 1282700 h 3797300"/>
                <a:gd name="connsiteX21" fmla="*/ 0 w 6574970"/>
                <a:gd name="connsiteY21" fmla="*/ 0 h 3797300"/>
                <a:gd name="connsiteX0" fmla="*/ 6574970 w 6574970"/>
                <a:gd name="connsiteY0" fmla="*/ 2324098 h 3797300"/>
                <a:gd name="connsiteX1" fmla="*/ 5805713 w 6574970"/>
                <a:gd name="connsiteY1" fmla="*/ 2454727 h 3797300"/>
                <a:gd name="connsiteX2" fmla="*/ 5021942 w 6574970"/>
                <a:gd name="connsiteY2" fmla="*/ 2483755 h 3797300"/>
                <a:gd name="connsiteX3" fmla="*/ 4267199 w 6574970"/>
                <a:gd name="connsiteY3" fmla="*/ 2454727 h 3797300"/>
                <a:gd name="connsiteX4" fmla="*/ 3686627 w 6574970"/>
                <a:gd name="connsiteY4" fmla="*/ 2295069 h 3797300"/>
                <a:gd name="connsiteX5" fmla="*/ 2411185 w 6574970"/>
                <a:gd name="connsiteY5" fmla="*/ 1525812 h 3797300"/>
                <a:gd name="connsiteX6" fmla="*/ 1650999 w 6574970"/>
                <a:gd name="connsiteY6" fmla="*/ 914399 h 3797300"/>
                <a:gd name="connsiteX7" fmla="*/ 1079500 w 6574970"/>
                <a:gd name="connsiteY7" fmla="*/ 457199 h 3797300"/>
                <a:gd name="connsiteX8" fmla="*/ 990600 w 6574970"/>
                <a:gd name="connsiteY8" fmla="*/ 533400 h 3797300"/>
                <a:gd name="connsiteX9" fmla="*/ 1739900 w 6574970"/>
                <a:gd name="connsiteY9" fmla="*/ 1244600 h 3797300"/>
                <a:gd name="connsiteX10" fmla="*/ 2400300 w 6574970"/>
                <a:gd name="connsiteY10" fmla="*/ 1739900 h 3797300"/>
                <a:gd name="connsiteX11" fmla="*/ 3073400 w 6574970"/>
                <a:gd name="connsiteY11" fmla="*/ 2120900 h 3797300"/>
                <a:gd name="connsiteX12" fmla="*/ 3479800 w 6574970"/>
                <a:gd name="connsiteY12" fmla="*/ 2400300 h 3797300"/>
                <a:gd name="connsiteX13" fmla="*/ 3797300 w 6574970"/>
                <a:gd name="connsiteY13" fmla="*/ 2971800 h 3797300"/>
                <a:gd name="connsiteX14" fmla="*/ 3873500 w 6574970"/>
                <a:gd name="connsiteY14" fmla="*/ 3797300 h 3797300"/>
                <a:gd name="connsiteX15" fmla="*/ 3683000 w 6574970"/>
                <a:gd name="connsiteY15" fmla="*/ 3797300 h 3797300"/>
                <a:gd name="connsiteX16" fmla="*/ 3594100 w 6574970"/>
                <a:gd name="connsiteY16" fmla="*/ 3035300 h 3797300"/>
                <a:gd name="connsiteX17" fmla="*/ 3340100 w 6574970"/>
                <a:gd name="connsiteY17" fmla="*/ 2565400 h 3797300"/>
                <a:gd name="connsiteX18" fmla="*/ 2641600 w 6574970"/>
                <a:gd name="connsiteY18" fmla="*/ 2108200 h 3797300"/>
                <a:gd name="connsiteX19" fmla="*/ 2082800 w 6574970"/>
                <a:gd name="connsiteY19" fmla="*/ 1828800 h 3797300"/>
                <a:gd name="connsiteX20" fmla="*/ 1447800 w 6574970"/>
                <a:gd name="connsiteY20" fmla="*/ 1282700 h 3797300"/>
                <a:gd name="connsiteX21" fmla="*/ 0 w 6574970"/>
                <a:gd name="connsiteY21" fmla="*/ 0 h 3797300"/>
                <a:gd name="connsiteX0" fmla="*/ 6574970 w 6574970"/>
                <a:gd name="connsiteY0" fmla="*/ 2324098 h 3797300"/>
                <a:gd name="connsiteX1" fmla="*/ 5805713 w 6574970"/>
                <a:gd name="connsiteY1" fmla="*/ 2454727 h 3797300"/>
                <a:gd name="connsiteX2" fmla="*/ 5021942 w 6574970"/>
                <a:gd name="connsiteY2" fmla="*/ 2483755 h 3797300"/>
                <a:gd name="connsiteX3" fmla="*/ 4267199 w 6574970"/>
                <a:gd name="connsiteY3" fmla="*/ 2454727 h 3797300"/>
                <a:gd name="connsiteX4" fmla="*/ 3686627 w 6574970"/>
                <a:gd name="connsiteY4" fmla="*/ 2295069 h 3797300"/>
                <a:gd name="connsiteX5" fmla="*/ 2411185 w 6574970"/>
                <a:gd name="connsiteY5" fmla="*/ 1525812 h 3797300"/>
                <a:gd name="connsiteX6" fmla="*/ 1650999 w 6574970"/>
                <a:gd name="connsiteY6" fmla="*/ 914399 h 3797300"/>
                <a:gd name="connsiteX7" fmla="*/ 1079500 w 6574970"/>
                <a:gd name="connsiteY7" fmla="*/ 457199 h 3797300"/>
                <a:gd name="connsiteX8" fmla="*/ 990600 w 6574970"/>
                <a:gd name="connsiteY8" fmla="*/ 533400 h 3797300"/>
                <a:gd name="connsiteX9" fmla="*/ 1739900 w 6574970"/>
                <a:gd name="connsiteY9" fmla="*/ 1244600 h 3797300"/>
                <a:gd name="connsiteX10" fmla="*/ 2400300 w 6574970"/>
                <a:gd name="connsiteY10" fmla="*/ 1739900 h 3797300"/>
                <a:gd name="connsiteX11" fmla="*/ 3073400 w 6574970"/>
                <a:gd name="connsiteY11" fmla="*/ 2120900 h 3797300"/>
                <a:gd name="connsiteX12" fmla="*/ 3479800 w 6574970"/>
                <a:gd name="connsiteY12" fmla="*/ 2400300 h 3797300"/>
                <a:gd name="connsiteX13" fmla="*/ 3797300 w 6574970"/>
                <a:gd name="connsiteY13" fmla="*/ 2971800 h 3797300"/>
                <a:gd name="connsiteX14" fmla="*/ 3873500 w 6574970"/>
                <a:gd name="connsiteY14" fmla="*/ 3797300 h 3797300"/>
                <a:gd name="connsiteX15" fmla="*/ 3683000 w 6574970"/>
                <a:gd name="connsiteY15" fmla="*/ 3797300 h 3797300"/>
                <a:gd name="connsiteX16" fmla="*/ 3581400 w 6574970"/>
                <a:gd name="connsiteY16" fmla="*/ 3035300 h 3797300"/>
                <a:gd name="connsiteX17" fmla="*/ 3340100 w 6574970"/>
                <a:gd name="connsiteY17" fmla="*/ 2565400 h 3797300"/>
                <a:gd name="connsiteX18" fmla="*/ 2641600 w 6574970"/>
                <a:gd name="connsiteY18" fmla="*/ 2108200 h 3797300"/>
                <a:gd name="connsiteX19" fmla="*/ 2082800 w 6574970"/>
                <a:gd name="connsiteY19" fmla="*/ 1828800 h 3797300"/>
                <a:gd name="connsiteX20" fmla="*/ 1447800 w 6574970"/>
                <a:gd name="connsiteY20" fmla="*/ 1282700 h 3797300"/>
                <a:gd name="connsiteX21" fmla="*/ 0 w 6574970"/>
                <a:gd name="connsiteY21" fmla="*/ 0 h 3797300"/>
                <a:gd name="connsiteX0" fmla="*/ 6574970 w 6574970"/>
                <a:gd name="connsiteY0" fmla="*/ 2324098 h 3797300"/>
                <a:gd name="connsiteX1" fmla="*/ 5805713 w 6574970"/>
                <a:gd name="connsiteY1" fmla="*/ 2454727 h 3797300"/>
                <a:gd name="connsiteX2" fmla="*/ 5021942 w 6574970"/>
                <a:gd name="connsiteY2" fmla="*/ 2483755 h 3797300"/>
                <a:gd name="connsiteX3" fmla="*/ 4267199 w 6574970"/>
                <a:gd name="connsiteY3" fmla="*/ 2454727 h 3797300"/>
                <a:gd name="connsiteX4" fmla="*/ 3686627 w 6574970"/>
                <a:gd name="connsiteY4" fmla="*/ 2295069 h 3797300"/>
                <a:gd name="connsiteX5" fmla="*/ 2411185 w 6574970"/>
                <a:gd name="connsiteY5" fmla="*/ 1525812 h 3797300"/>
                <a:gd name="connsiteX6" fmla="*/ 1650999 w 6574970"/>
                <a:gd name="connsiteY6" fmla="*/ 914399 h 3797300"/>
                <a:gd name="connsiteX7" fmla="*/ 1079500 w 6574970"/>
                <a:gd name="connsiteY7" fmla="*/ 457199 h 3797300"/>
                <a:gd name="connsiteX8" fmla="*/ 990600 w 6574970"/>
                <a:gd name="connsiteY8" fmla="*/ 533400 h 3797300"/>
                <a:gd name="connsiteX9" fmla="*/ 1739900 w 6574970"/>
                <a:gd name="connsiteY9" fmla="*/ 1244600 h 3797300"/>
                <a:gd name="connsiteX10" fmla="*/ 2400300 w 6574970"/>
                <a:gd name="connsiteY10" fmla="*/ 1739900 h 3797300"/>
                <a:gd name="connsiteX11" fmla="*/ 3073400 w 6574970"/>
                <a:gd name="connsiteY11" fmla="*/ 2120900 h 3797300"/>
                <a:gd name="connsiteX12" fmla="*/ 3479800 w 6574970"/>
                <a:gd name="connsiteY12" fmla="*/ 2400300 h 3797300"/>
                <a:gd name="connsiteX13" fmla="*/ 3797300 w 6574970"/>
                <a:gd name="connsiteY13" fmla="*/ 2971800 h 3797300"/>
                <a:gd name="connsiteX14" fmla="*/ 3873500 w 6574970"/>
                <a:gd name="connsiteY14" fmla="*/ 3797300 h 3797300"/>
                <a:gd name="connsiteX15" fmla="*/ 3670300 w 6574970"/>
                <a:gd name="connsiteY15" fmla="*/ 3797300 h 3797300"/>
                <a:gd name="connsiteX16" fmla="*/ 3581400 w 6574970"/>
                <a:gd name="connsiteY16" fmla="*/ 3035300 h 3797300"/>
                <a:gd name="connsiteX17" fmla="*/ 3340100 w 6574970"/>
                <a:gd name="connsiteY17" fmla="*/ 2565400 h 3797300"/>
                <a:gd name="connsiteX18" fmla="*/ 2641600 w 6574970"/>
                <a:gd name="connsiteY18" fmla="*/ 2108200 h 3797300"/>
                <a:gd name="connsiteX19" fmla="*/ 2082800 w 6574970"/>
                <a:gd name="connsiteY19" fmla="*/ 1828800 h 3797300"/>
                <a:gd name="connsiteX20" fmla="*/ 1447800 w 6574970"/>
                <a:gd name="connsiteY20" fmla="*/ 1282700 h 3797300"/>
                <a:gd name="connsiteX21" fmla="*/ 0 w 6574970"/>
                <a:gd name="connsiteY21" fmla="*/ 0 h 3797300"/>
                <a:gd name="connsiteX0" fmla="*/ 6574970 w 6574970"/>
                <a:gd name="connsiteY0" fmla="*/ 2324098 h 3797300"/>
                <a:gd name="connsiteX1" fmla="*/ 5805713 w 6574970"/>
                <a:gd name="connsiteY1" fmla="*/ 2454727 h 3797300"/>
                <a:gd name="connsiteX2" fmla="*/ 5021942 w 6574970"/>
                <a:gd name="connsiteY2" fmla="*/ 2483755 h 3797300"/>
                <a:gd name="connsiteX3" fmla="*/ 4267199 w 6574970"/>
                <a:gd name="connsiteY3" fmla="*/ 2454727 h 3797300"/>
                <a:gd name="connsiteX4" fmla="*/ 3686627 w 6574970"/>
                <a:gd name="connsiteY4" fmla="*/ 2295069 h 3797300"/>
                <a:gd name="connsiteX5" fmla="*/ 2411185 w 6574970"/>
                <a:gd name="connsiteY5" fmla="*/ 1525812 h 3797300"/>
                <a:gd name="connsiteX6" fmla="*/ 1650999 w 6574970"/>
                <a:gd name="connsiteY6" fmla="*/ 914399 h 3797300"/>
                <a:gd name="connsiteX7" fmla="*/ 1079500 w 6574970"/>
                <a:gd name="connsiteY7" fmla="*/ 457199 h 3797300"/>
                <a:gd name="connsiteX8" fmla="*/ 990600 w 6574970"/>
                <a:gd name="connsiteY8" fmla="*/ 533400 h 3797300"/>
                <a:gd name="connsiteX9" fmla="*/ 1739900 w 6574970"/>
                <a:gd name="connsiteY9" fmla="*/ 1244600 h 3797300"/>
                <a:gd name="connsiteX10" fmla="*/ 2400300 w 6574970"/>
                <a:gd name="connsiteY10" fmla="*/ 1739900 h 3797300"/>
                <a:gd name="connsiteX11" fmla="*/ 3073400 w 6574970"/>
                <a:gd name="connsiteY11" fmla="*/ 2120900 h 3797300"/>
                <a:gd name="connsiteX12" fmla="*/ 3479800 w 6574970"/>
                <a:gd name="connsiteY12" fmla="*/ 2400300 h 3797300"/>
                <a:gd name="connsiteX13" fmla="*/ 3797300 w 6574970"/>
                <a:gd name="connsiteY13" fmla="*/ 2971800 h 3797300"/>
                <a:gd name="connsiteX14" fmla="*/ 3873500 w 6574970"/>
                <a:gd name="connsiteY14" fmla="*/ 3797300 h 3797300"/>
                <a:gd name="connsiteX15" fmla="*/ 3670300 w 6574970"/>
                <a:gd name="connsiteY15" fmla="*/ 3797300 h 3797300"/>
                <a:gd name="connsiteX16" fmla="*/ 3581400 w 6574970"/>
                <a:gd name="connsiteY16" fmla="*/ 3035300 h 3797300"/>
                <a:gd name="connsiteX17" fmla="*/ 3340100 w 6574970"/>
                <a:gd name="connsiteY17" fmla="*/ 2565400 h 3797300"/>
                <a:gd name="connsiteX18" fmla="*/ 2641600 w 6574970"/>
                <a:gd name="connsiteY18" fmla="*/ 2108200 h 3797300"/>
                <a:gd name="connsiteX19" fmla="*/ 2082800 w 6574970"/>
                <a:gd name="connsiteY19" fmla="*/ 1828800 h 3797300"/>
                <a:gd name="connsiteX20" fmla="*/ 1447800 w 6574970"/>
                <a:gd name="connsiteY20" fmla="*/ 1282700 h 3797300"/>
                <a:gd name="connsiteX21" fmla="*/ 0 w 6574970"/>
                <a:gd name="connsiteY21" fmla="*/ 0 h 3797300"/>
                <a:gd name="connsiteX0" fmla="*/ 6574970 w 6574970"/>
                <a:gd name="connsiteY0" fmla="*/ 2324098 h 3797300"/>
                <a:gd name="connsiteX1" fmla="*/ 5805713 w 6574970"/>
                <a:gd name="connsiteY1" fmla="*/ 2454727 h 3797300"/>
                <a:gd name="connsiteX2" fmla="*/ 5021942 w 6574970"/>
                <a:gd name="connsiteY2" fmla="*/ 2483755 h 3797300"/>
                <a:gd name="connsiteX3" fmla="*/ 4267199 w 6574970"/>
                <a:gd name="connsiteY3" fmla="*/ 2454727 h 3797300"/>
                <a:gd name="connsiteX4" fmla="*/ 3686627 w 6574970"/>
                <a:gd name="connsiteY4" fmla="*/ 2295069 h 3797300"/>
                <a:gd name="connsiteX5" fmla="*/ 2411185 w 6574970"/>
                <a:gd name="connsiteY5" fmla="*/ 1525812 h 3797300"/>
                <a:gd name="connsiteX6" fmla="*/ 1650999 w 6574970"/>
                <a:gd name="connsiteY6" fmla="*/ 914399 h 3797300"/>
                <a:gd name="connsiteX7" fmla="*/ 1079500 w 6574970"/>
                <a:gd name="connsiteY7" fmla="*/ 457199 h 3797300"/>
                <a:gd name="connsiteX8" fmla="*/ 990600 w 6574970"/>
                <a:gd name="connsiteY8" fmla="*/ 533400 h 3797300"/>
                <a:gd name="connsiteX9" fmla="*/ 1739900 w 6574970"/>
                <a:gd name="connsiteY9" fmla="*/ 1244600 h 3797300"/>
                <a:gd name="connsiteX10" fmla="*/ 2400300 w 6574970"/>
                <a:gd name="connsiteY10" fmla="*/ 1739900 h 3797300"/>
                <a:gd name="connsiteX11" fmla="*/ 3073400 w 6574970"/>
                <a:gd name="connsiteY11" fmla="*/ 2120900 h 3797300"/>
                <a:gd name="connsiteX12" fmla="*/ 3479800 w 6574970"/>
                <a:gd name="connsiteY12" fmla="*/ 2400300 h 3797300"/>
                <a:gd name="connsiteX13" fmla="*/ 3797300 w 6574970"/>
                <a:gd name="connsiteY13" fmla="*/ 2971800 h 3797300"/>
                <a:gd name="connsiteX14" fmla="*/ 3873500 w 6574970"/>
                <a:gd name="connsiteY14" fmla="*/ 3797300 h 3797300"/>
                <a:gd name="connsiteX15" fmla="*/ 3670300 w 6574970"/>
                <a:gd name="connsiteY15" fmla="*/ 3797300 h 3797300"/>
                <a:gd name="connsiteX16" fmla="*/ 3581400 w 6574970"/>
                <a:gd name="connsiteY16" fmla="*/ 3035300 h 3797300"/>
                <a:gd name="connsiteX17" fmla="*/ 3340100 w 6574970"/>
                <a:gd name="connsiteY17" fmla="*/ 2565400 h 3797300"/>
                <a:gd name="connsiteX18" fmla="*/ 2641600 w 6574970"/>
                <a:gd name="connsiteY18" fmla="*/ 2108200 h 3797300"/>
                <a:gd name="connsiteX19" fmla="*/ 2108200 w 6574970"/>
                <a:gd name="connsiteY19" fmla="*/ 1816100 h 3797300"/>
                <a:gd name="connsiteX20" fmla="*/ 1447800 w 6574970"/>
                <a:gd name="connsiteY20" fmla="*/ 1282700 h 3797300"/>
                <a:gd name="connsiteX21" fmla="*/ 0 w 6574970"/>
                <a:gd name="connsiteY21" fmla="*/ 0 h 3797300"/>
                <a:gd name="connsiteX0" fmla="*/ 6574970 w 6574970"/>
                <a:gd name="connsiteY0" fmla="*/ 2324098 h 3797300"/>
                <a:gd name="connsiteX1" fmla="*/ 5805713 w 6574970"/>
                <a:gd name="connsiteY1" fmla="*/ 2454727 h 3797300"/>
                <a:gd name="connsiteX2" fmla="*/ 5021942 w 6574970"/>
                <a:gd name="connsiteY2" fmla="*/ 2483755 h 3797300"/>
                <a:gd name="connsiteX3" fmla="*/ 4267199 w 6574970"/>
                <a:gd name="connsiteY3" fmla="*/ 2454727 h 3797300"/>
                <a:gd name="connsiteX4" fmla="*/ 3686627 w 6574970"/>
                <a:gd name="connsiteY4" fmla="*/ 2295069 h 3797300"/>
                <a:gd name="connsiteX5" fmla="*/ 2411185 w 6574970"/>
                <a:gd name="connsiteY5" fmla="*/ 1525812 h 3797300"/>
                <a:gd name="connsiteX6" fmla="*/ 1650999 w 6574970"/>
                <a:gd name="connsiteY6" fmla="*/ 914399 h 3797300"/>
                <a:gd name="connsiteX7" fmla="*/ 1079500 w 6574970"/>
                <a:gd name="connsiteY7" fmla="*/ 457199 h 3797300"/>
                <a:gd name="connsiteX8" fmla="*/ 990600 w 6574970"/>
                <a:gd name="connsiteY8" fmla="*/ 533400 h 3797300"/>
                <a:gd name="connsiteX9" fmla="*/ 1739900 w 6574970"/>
                <a:gd name="connsiteY9" fmla="*/ 1244600 h 3797300"/>
                <a:gd name="connsiteX10" fmla="*/ 2400300 w 6574970"/>
                <a:gd name="connsiteY10" fmla="*/ 1739900 h 3797300"/>
                <a:gd name="connsiteX11" fmla="*/ 3073400 w 6574970"/>
                <a:gd name="connsiteY11" fmla="*/ 2120900 h 3797300"/>
                <a:gd name="connsiteX12" fmla="*/ 3479800 w 6574970"/>
                <a:gd name="connsiteY12" fmla="*/ 2400300 h 3797300"/>
                <a:gd name="connsiteX13" fmla="*/ 3797300 w 6574970"/>
                <a:gd name="connsiteY13" fmla="*/ 2971800 h 3797300"/>
                <a:gd name="connsiteX14" fmla="*/ 3873500 w 6574970"/>
                <a:gd name="connsiteY14" fmla="*/ 3797300 h 3797300"/>
                <a:gd name="connsiteX15" fmla="*/ 3670300 w 6574970"/>
                <a:gd name="connsiteY15" fmla="*/ 3797300 h 3797300"/>
                <a:gd name="connsiteX16" fmla="*/ 3581400 w 6574970"/>
                <a:gd name="connsiteY16" fmla="*/ 3035300 h 3797300"/>
                <a:gd name="connsiteX17" fmla="*/ 3340100 w 6574970"/>
                <a:gd name="connsiteY17" fmla="*/ 2565400 h 3797300"/>
                <a:gd name="connsiteX18" fmla="*/ 2641600 w 6574970"/>
                <a:gd name="connsiteY18" fmla="*/ 2108200 h 3797300"/>
                <a:gd name="connsiteX19" fmla="*/ 2108200 w 6574970"/>
                <a:gd name="connsiteY19" fmla="*/ 1816100 h 3797300"/>
                <a:gd name="connsiteX20" fmla="*/ 1536700 w 6574970"/>
                <a:gd name="connsiteY20" fmla="*/ 1384300 h 3797300"/>
                <a:gd name="connsiteX21" fmla="*/ 0 w 6574970"/>
                <a:gd name="connsiteY21" fmla="*/ 0 h 3797300"/>
                <a:gd name="connsiteX0" fmla="*/ 6574970 w 6574970"/>
                <a:gd name="connsiteY0" fmla="*/ 2324098 h 3797300"/>
                <a:gd name="connsiteX1" fmla="*/ 5805713 w 6574970"/>
                <a:gd name="connsiteY1" fmla="*/ 2454727 h 3797300"/>
                <a:gd name="connsiteX2" fmla="*/ 5021942 w 6574970"/>
                <a:gd name="connsiteY2" fmla="*/ 2483755 h 3797300"/>
                <a:gd name="connsiteX3" fmla="*/ 4267199 w 6574970"/>
                <a:gd name="connsiteY3" fmla="*/ 2454727 h 3797300"/>
                <a:gd name="connsiteX4" fmla="*/ 3686627 w 6574970"/>
                <a:gd name="connsiteY4" fmla="*/ 2295069 h 3797300"/>
                <a:gd name="connsiteX5" fmla="*/ 2411185 w 6574970"/>
                <a:gd name="connsiteY5" fmla="*/ 1525812 h 3797300"/>
                <a:gd name="connsiteX6" fmla="*/ 1650999 w 6574970"/>
                <a:gd name="connsiteY6" fmla="*/ 914399 h 3797300"/>
                <a:gd name="connsiteX7" fmla="*/ 1079500 w 6574970"/>
                <a:gd name="connsiteY7" fmla="*/ 457199 h 3797300"/>
                <a:gd name="connsiteX8" fmla="*/ 990600 w 6574970"/>
                <a:gd name="connsiteY8" fmla="*/ 533400 h 3797300"/>
                <a:gd name="connsiteX9" fmla="*/ 1739900 w 6574970"/>
                <a:gd name="connsiteY9" fmla="*/ 1244600 h 3797300"/>
                <a:gd name="connsiteX10" fmla="*/ 2400300 w 6574970"/>
                <a:gd name="connsiteY10" fmla="*/ 1739900 h 3797300"/>
                <a:gd name="connsiteX11" fmla="*/ 3073400 w 6574970"/>
                <a:gd name="connsiteY11" fmla="*/ 2120900 h 3797300"/>
                <a:gd name="connsiteX12" fmla="*/ 3479800 w 6574970"/>
                <a:gd name="connsiteY12" fmla="*/ 2400300 h 3797300"/>
                <a:gd name="connsiteX13" fmla="*/ 3797300 w 6574970"/>
                <a:gd name="connsiteY13" fmla="*/ 2971800 h 3797300"/>
                <a:gd name="connsiteX14" fmla="*/ 3873500 w 6574970"/>
                <a:gd name="connsiteY14" fmla="*/ 3797300 h 3797300"/>
                <a:gd name="connsiteX15" fmla="*/ 3670300 w 6574970"/>
                <a:gd name="connsiteY15" fmla="*/ 3797300 h 3797300"/>
                <a:gd name="connsiteX16" fmla="*/ 3581400 w 6574970"/>
                <a:gd name="connsiteY16" fmla="*/ 3035300 h 3797300"/>
                <a:gd name="connsiteX17" fmla="*/ 3340100 w 6574970"/>
                <a:gd name="connsiteY17" fmla="*/ 2565400 h 3797300"/>
                <a:gd name="connsiteX18" fmla="*/ 2641600 w 6574970"/>
                <a:gd name="connsiteY18" fmla="*/ 2108200 h 3797300"/>
                <a:gd name="connsiteX19" fmla="*/ 2108200 w 6574970"/>
                <a:gd name="connsiteY19" fmla="*/ 1816100 h 3797300"/>
                <a:gd name="connsiteX20" fmla="*/ 1536700 w 6574970"/>
                <a:gd name="connsiteY20" fmla="*/ 1409700 h 3797300"/>
                <a:gd name="connsiteX21" fmla="*/ 0 w 6574970"/>
                <a:gd name="connsiteY21" fmla="*/ 0 h 3797300"/>
                <a:gd name="connsiteX0" fmla="*/ 6574970 w 6574970"/>
                <a:gd name="connsiteY0" fmla="*/ 2324098 h 3797300"/>
                <a:gd name="connsiteX1" fmla="*/ 5805713 w 6574970"/>
                <a:gd name="connsiteY1" fmla="*/ 2454727 h 3797300"/>
                <a:gd name="connsiteX2" fmla="*/ 5021942 w 6574970"/>
                <a:gd name="connsiteY2" fmla="*/ 2483755 h 3797300"/>
                <a:gd name="connsiteX3" fmla="*/ 4267199 w 6574970"/>
                <a:gd name="connsiteY3" fmla="*/ 2454727 h 3797300"/>
                <a:gd name="connsiteX4" fmla="*/ 3686627 w 6574970"/>
                <a:gd name="connsiteY4" fmla="*/ 2295069 h 3797300"/>
                <a:gd name="connsiteX5" fmla="*/ 2411185 w 6574970"/>
                <a:gd name="connsiteY5" fmla="*/ 1525812 h 3797300"/>
                <a:gd name="connsiteX6" fmla="*/ 1650999 w 6574970"/>
                <a:gd name="connsiteY6" fmla="*/ 914399 h 3797300"/>
                <a:gd name="connsiteX7" fmla="*/ 1079500 w 6574970"/>
                <a:gd name="connsiteY7" fmla="*/ 457199 h 3797300"/>
                <a:gd name="connsiteX8" fmla="*/ 990600 w 6574970"/>
                <a:gd name="connsiteY8" fmla="*/ 546100 h 3797300"/>
                <a:gd name="connsiteX9" fmla="*/ 1739900 w 6574970"/>
                <a:gd name="connsiteY9" fmla="*/ 1244600 h 3797300"/>
                <a:gd name="connsiteX10" fmla="*/ 2400300 w 6574970"/>
                <a:gd name="connsiteY10" fmla="*/ 1739900 h 3797300"/>
                <a:gd name="connsiteX11" fmla="*/ 3073400 w 6574970"/>
                <a:gd name="connsiteY11" fmla="*/ 2120900 h 3797300"/>
                <a:gd name="connsiteX12" fmla="*/ 3479800 w 6574970"/>
                <a:gd name="connsiteY12" fmla="*/ 2400300 h 3797300"/>
                <a:gd name="connsiteX13" fmla="*/ 3797300 w 6574970"/>
                <a:gd name="connsiteY13" fmla="*/ 2971800 h 3797300"/>
                <a:gd name="connsiteX14" fmla="*/ 3873500 w 6574970"/>
                <a:gd name="connsiteY14" fmla="*/ 3797300 h 3797300"/>
                <a:gd name="connsiteX15" fmla="*/ 3670300 w 6574970"/>
                <a:gd name="connsiteY15" fmla="*/ 3797300 h 3797300"/>
                <a:gd name="connsiteX16" fmla="*/ 3581400 w 6574970"/>
                <a:gd name="connsiteY16" fmla="*/ 3035300 h 3797300"/>
                <a:gd name="connsiteX17" fmla="*/ 3340100 w 6574970"/>
                <a:gd name="connsiteY17" fmla="*/ 2565400 h 3797300"/>
                <a:gd name="connsiteX18" fmla="*/ 2641600 w 6574970"/>
                <a:gd name="connsiteY18" fmla="*/ 2108200 h 3797300"/>
                <a:gd name="connsiteX19" fmla="*/ 2108200 w 6574970"/>
                <a:gd name="connsiteY19" fmla="*/ 1816100 h 3797300"/>
                <a:gd name="connsiteX20" fmla="*/ 1536700 w 6574970"/>
                <a:gd name="connsiteY20" fmla="*/ 1409700 h 3797300"/>
                <a:gd name="connsiteX21" fmla="*/ 0 w 6574970"/>
                <a:gd name="connsiteY21" fmla="*/ 0 h 3797300"/>
                <a:gd name="connsiteX0" fmla="*/ 6574970 w 6574970"/>
                <a:gd name="connsiteY0" fmla="*/ 2324098 h 3797300"/>
                <a:gd name="connsiteX1" fmla="*/ 5805713 w 6574970"/>
                <a:gd name="connsiteY1" fmla="*/ 2454727 h 3797300"/>
                <a:gd name="connsiteX2" fmla="*/ 5021942 w 6574970"/>
                <a:gd name="connsiteY2" fmla="*/ 2483755 h 3797300"/>
                <a:gd name="connsiteX3" fmla="*/ 4267199 w 6574970"/>
                <a:gd name="connsiteY3" fmla="*/ 2454727 h 3797300"/>
                <a:gd name="connsiteX4" fmla="*/ 3686627 w 6574970"/>
                <a:gd name="connsiteY4" fmla="*/ 2295069 h 3797300"/>
                <a:gd name="connsiteX5" fmla="*/ 2411185 w 6574970"/>
                <a:gd name="connsiteY5" fmla="*/ 1525812 h 3797300"/>
                <a:gd name="connsiteX6" fmla="*/ 1650999 w 6574970"/>
                <a:gd name="connsiteY6" fmla="*/ 914399 h 3797300"/>
                <a:gd name="connsiteX7" fmla="*/ 1104900 w 6574970"/>
                <a:gd name="connsiteY7" fmla="*/ 431799 h 3797300"/>
                <a:gd name="connsiteX8" fmla="*/ 990600 w 6574970"/>
                <a:gd name="connsiteY8" fmla="*/ 546100 h 3797300"/>
                <a:gd name="connsiteX9" fmla="*/ 1739900 w 6574970"/>
                <a:gd name="connsiteY9" fmla="*/ 1244600 h 3797300"/>
                <a:gd name="connsiteX10" fmla="*/ 2400300 w 6574970"/>
                <a:gd name="connsiteY10" fmla="*/ 1739900 h 3797300"/>
                <a:gd name="connsiteX11" fmla="*/ 3073400 w 6574970"/>
                <a:gd name="connsiteY11" fmla="*/ 2120900 h 3797300"/>
                <a:gd name="connsiteX12" fmla="*/ 3479800 w 6574970"/>
                <a:gd name="connsiteY12" fmla="*/ 2400300 h 3797300"/>
                <a:gd name="connsiteX13" fmla="*/ 3797300 w 6574970"/>
                <a:gd name="connsiteY13" fmla="*/ 2971800 h 3797300"/>
                <a:gd name="connsiteX14" fmla="*/ 3873500 w 6574970"/>
                <a:gd name="connsiteY14" fmla="*/ 3797300 h 3797300"/>
                <a:gd name="connsiteX15" fmla="*/ 3670300 w 6574970"/>
                <a:gd name="connsiteY15" fmla="*/ 3797300 h 3797300"/>
                <a:gd name="connsiteX16" fmla="*/ 3581400 w 6574970"/>
                <a:gd name="connsiteY16" fmla="*/ 3035300 h 3797300"/>
                <a:gd name="connsiteX17" fmla="*/ 3340100 w 6574970"/>
                <a:gd name="connsiteY17" fmla="*/ 2565400 h 3797300"/>
                <a:gd name="connsiteX18" fmla="*/ 2641600 w 6574970"/>
                <a:gd name="connsiteY18" fmla="*/ 2108200 h 3797300"/>
                <a:gd name="connsiteX19" fmla="*/ 2108200 w 6574970"/>
                <a:gd name="connsiteY19" fmla="*/ 1816100 h 3797300"/>
                <a:gd name="connsiteX20" fmla="*/ 1536700 w 6574970"/>
                <a:gd name="connsiteY20" fmla="*/ 1409700 h 3797300"/>
                <a:gd name="connsiteX21" fmla="*/ 0 w 6574970"/>
                <a:gd name="connsiteY21" fmla="*/ 0 h 3797300"/>
                <a:gd name="connsiteX0" fmla="*/ 6574970 w 6574970"/>
                <a:gd name="connsiteY0" fmla="*/ 2324098 h 3797300"/>
                <a:gd name="connsiteX1" fmla="*/ 5805713 w 6574970"/>
                <a:gd name="connsiteY1" fmla="*/ 2454727 h 3797300"/>
                <a:gd name="connsiteX2" fmla="*/ 5021942 w 6574970"/>
                <a:gd name="connsiteY2" fmla="*/ 2483755 h 3797300"/>
                <a:gd name="connsiteX3" fmla="*/ 4267199 w 6574970"/>
                <a:gd name="connsiteY3" fmla="*/ 2454727 h 3797300"/>
                <a:gd name="connsiteX4" fmla="*/ 3686627 w 6574970"/>
                <a:gd name="connsiteY4" fmla="*/ 2295069 h 3797300"/>
                <a:gd name="connsiteX5" fmla="*/ 2411185 w 6574970"/>
                <a:gd name="connsiteY5" fmla="*/ 1525812 h 3797300"/>
                <a:gd name="connsiteX6" fmla="*/ 1650999 w 6574970"/>
                <a:gd name="connsiteY6" fmla="*/ 914399 h 3797300"/>
                <a:gd name="connsiteX7" fmla="*/ 1117600 w 6574970"/>
                <a:gd name="connsiteY7" fmla="*/ 431799 h 3797300"/>
                <a:gd name="connsiteX8" fmla="*/ 990600 w 6574970"/>
                <a:gd name="connsiteY8" fmla="*/ 546100 h 3797300"/>
                <a:gd name="connsiteX9" fmla="*/ 1739900 w 6574970"/>
                <a:gd name="connsiteY9" fmla="*/ 1244600 h 3797300"/>
                <a:gd name="connsiteX10" fmla="*/ 2400300 w 6574970"/>
                <a:gd name="connsiteY10" fmla="*/ 1739900 h 3797300"/>
                <a:gd name="connsiteX11" fmla="*/ 3073400 w 6574970"/>
                <a:gd name="connsiteY11" fmla="*/ 2120900 h 3797300"/>
                <a:gd name="connsiteX12" fmla="*/ 3479800 w 6574970"/>
                <a:gd name="connsiteY12" fmla="*/ 2400300 h 3797300"/>
                <a:gd name="connsiteX13" fmla="*/ 3797300 w 6574970"/>
                <a:gd name="connsiteY13" fmla="*/ 2971800 h 3797300"/>
                <a:gd name="connsiteX14" fmla="*/ 3873500 w 6574970"/>
                <a:gd name="connsiteY14" fmla="*/ 3797300 h 3797300"/>
                <a:gd name="connsiteX15" fmla="*/ 3670300 w 6574970"/>
                <a:gd name="connsiteY15" fmla="*/ 3797300 h 3797300"/>
                <a:gd name="connsiteX16" fmla="*/ 3581400 w 6574970"/>
                <a:gd name="connsiteY16" fmla="*/ 3035300 h 3797300"/>
                <a:gd name="connsiteX17" fmla="*/ 3340100 w 6574970"/>
                <a:gd name="connsiteY17" fmla="*/ 2565400 h 3797300"/>
                <a:gd name="connsiteX18" fmla="*/ 2641600 w 6574970"/>
                <a:gd name="connsiteY18" fmla="*/ 2108200 h 3797300"/>
                <a:gd name="connsiteX19" fmla="*/ 2108200 w 6574970"/>
                <a:gd name="connsiteY19" fmla="*/ 1816100 h 3797300"/>
                <a:gd name="connsiteX20" fmla="*/ 1536700 w 6574970"/>
                <a:gd name="connsiteY20" fmla="*/ 1409700 h 3797300"/>
                <a:gd name="connsiteX21" fmla="*/ 0 w 6574970"/>
                <a:gd name="connsiteY21" fmla="*/ 0 h 3797300"/>
                <a:gd name="connsiteX0" fmla="*/ 6574970 w 6574970"/>
                <a:gd name="connsiteY0" fmla="*/ 2324098 h 3797300"/>
                <a:gd name="connsiteX1" fmla="*/ 5805713 w 6574970"/>
                <a:gd name="connsiteY1" fmla="*/ 2454727 h 3797300"/>
                <a:gd name="connsiteX2" fmla="*/ 5021942 w 6574970"/>
                <a:gd name="connsiteY2" fmla="*/ 2483755 h 3797300"/>
                <a:gd name="connsiteX3" fmla="*/ 4267199 w 6574970"/>
                <a:gd name="connsiteY3" fmla="*/ 2454727 h 3797300"/>
                <a:gd name="connsiteX4" fmla="*/ 3686627 w 6574970"/>
                <a:gd name="connsiteY4" fmla="*/ 2295069 h 3797300"/>
                <a:gd name="connsiteX5" fmla="*/ 2411185 w 6574970"/>
                <a:gd name="connsiteY5" fmla="*/ 1525812 h 3797300"/>
                <a:gd name="connsiteX6" fmla="*/ 1650999 w 6574970"/>
                <a:gd name="connsiteY6" fmla="*/ 914399 h 3797300"/>
                <a:gd name="connsiteX7" fmla="*/ 1117600 w 6574970"/>
                <a:gd name="connsiteY7" fmla="*/ 431799 h 3797300"/>
                <a:gd name="connsiteX8" fmla="*/ 990600 w 6574970"/>
                <a:gd name="connsiteY8" fmla="*/ 546100 h 3797300"/>
                <a:gd name="connsiteX9" fmla="*/ 1739900 w 6574970"/>
                <a:gd name="connsiteY9" fmla="*/ 1244600 h 3797300"/>
                <a:gd name="connsiteX10" fmla="*/ 2400300 w 6574970"/>
                <a:gd name="connsiteY10" fmla="*/ 1739900 h 3797300"/>
                <a:gd name="connsiteX11" fmla="*/ 3073400 w 6574970"/>
                <a:gd name="connsiteY11" fmla="*/ 2120900 h 3797300"/>
                <a:gd name="connsiteX12" fmla="*/ 3479800 w 6574970"/>
                <a:gd name="connsiteY12" fmla="*/ 2400300 h 3797300"/>
                <a:gd name="connsiteX13" fmla="*/ 3797300 w 6574970"/>
                <a:gd name="connsiteY13" fmla="*/ 2971800 h 3797300"/>
                <a:gd name="connsiteX14" fmla="*/ 3873500 w 6574970"/>
                <a:gd name="connsiteY14" fmla="*/ 3797300 h 3797300"/>
                <a:gd name="connsiteX15" fmla="*/ 3670300 w 6574970"/>
                <a:gd name="connsiteY15" fmla="*/ 3797300 h 3797300"/>
                <a:gd name="connsiteX16" fmla="*/ 3581400 w 6574970"/>
                <a:gd name="connsiteY16" fmla="*/ 3035300 h 3797300"/>
                <a:gd name="connsiteX17" fmla="*/ 3340100 w 6574970"/>
                <a:gd name="connsiteY17" fmla="*/ 2565400 h 3797300"/>
                <a:gd name="connsiteX18" fmla="*/ 2641600 w 6574970"/>
                <a:gd name="connsiteY18" fmla="*/ 2108200 h 3797300"/>
                <a:gd name="connsiteX19" fmla="*/ 2108200 w 6574970"/>
                <a:gd name="connsiteY19" fmla="*/ 1816100 h 3797300"/>
                <a:gd name="connsiteX20" fmla="*/ 1536700 w 6574970"/>
                <a:gd name="connsiteY20" fmla="*/ 1409700 h 3797300"/>
                <a:gd name="connsiteX21" fmla="*/ 0 w 6574970"/>
                <a:gd name="connsiteY21" fmla="*/ 0 h 379730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3400 w 6574970"/>
                <a:gd name="connsiteY11" fmla="*/ 2120900 h 3804920"/>
                <a:gd name="connsiteX12" fmla="*/ 3479800 w 6574970"/>
                <a:gd name="connsiteY12" fmla="*/ 2400300 h 3804920"/>
                <a:gd name="connsiteX13" fmla="*/ 379730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70300 w 6574970"/>
                <a:gd name="connsiteY15" fmla="*/ 3797300 h 3804920"/>
                <a:gd name="connsiteX16" fmla="*/ 3581400 w 6574970"/>
                <a:gd name="connsiteY16" fmla="*/ 3035300 h 3804920"/>
                <a:gd name="connsiteX17" fmla="*/ 3340100 w 6574970"/>
                <a:gd name="connsiteY17" fmla="*/ 2565400 h 3804920"/>
                <a:gd name="connsiteX18" fmla="*/ 2641600 w 6574970"/>
                <a:gd name="connsiteY18" fmla="*/ 2108200 h 3804920"/>
                <a:gd name="connsiteX19" fmla="*/ 2108200 w 6574970"/>
                <a:gd name="connsiteY19" fmla="*/ 1816100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3400 w 6574970"/>
                <a:gd name="connsiteY11" fmla="*/ 2120900 h 3804920"/>
                <a:gd name="connsiteX12" fmla="*/ 3479800 w 6574970"/>
                <a:gd name="connsiteY12" fmla="*/ 2400300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70300 w 6574970"/>
                <a:gd name="connsiteY15" fmla="*/ 3797300 h 3804920"/>
                <a:gd name="connsiteX16" fmla="*/ 3581400 w 6574970"/>
                <a:gd name="connsiteY16" fmla="*/ 3035300 h 3804920"/>
                <a:gd name="connsiteX17" fmla="*/ 3340100 w 6574970"/>
                <a:gd name="connsiteY17" fmla="*/ 2565400 h 3804920"/>
                <a:gd name="connsiteX18" fmla="*/ 2641600 w 6574970"/>
                <a:gd name="connsiteY18" fmla="*/ 2108200 h 3804920"/>
                <a:gd name="connsiteX19" fmla="*/ 2108200 w 6574970"/>
                <a:gd name="connsiteY19" fmla="*/ 1816100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3400 w 6574970"/>
                <a:gd name="connsiteY11" fmla="*/ 2120900 h 3804920"/>
                <a:gd name="connsiteX12" fmla="*/ 3479800 w 6574970"/>
                <a:gd name="connsiteY12" fmla="*/ 2400300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70300 w 6574970"/>
                <a:gd name="connsiteY15" fmla="*/ 3797300 h 3804920"/>
                <a:gd name="connsiteX16" fmla="*/ 3581400 w 6574970"/>
                <a:gd name="connsiteY16" fmla="*/ 3035300 h 3804920"/>
                <a:gd name="connsiteX17" fmla="*/ 3340100 w 6574970"/>
                <a:gd name="connsiteY17" fmla="*/ 2565400 h 3804920"/>
                <a:gd name="connsiteX18" fmla="*/ 2641600 w 6574970"/>
                <a:gd name="connsiteY18" fmla="*/ 2108200 h 3804920"/>
                <a:gd name="connsiteX19" fmla="*/ 2108200 w 6574970"/>
                <a:gd name="connsiteY19" fmla="*/ 1816100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3400 w 6574970"/>
                <a:gd name="connsiteY11" fmla="*/ 2120900 h 3804920"/>
                <a:gd name="connsiteX12" fmla="*/ 3479800 w 6574970"/>
                <a:gd name="connsiteY12" fmla="*/ 2400300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70300 w 6574970"/>
                <a:gd name="connsiteY15" fmla="*/ 379730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0160 h 3804920"/>
                <a:gd name="connsiteX18" fmla="*/ 2641600 w 6574970"/>
                <a:gd name="connsiteY18" fmla="*/ 2108200 h 3804920"/>
                <a:gd name="connsiteX19" fmla="*/ 2108200 w 6574970"/>
                <a:gd name="connsiteY19" fmla="*/ 1816100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3400 w 6574970"/>
                <a:gd name="connsiteY11" fmla="*/ 2120900 h 3804920"/>
                <a:gd name="connsiteX12" fmla="*/ 3479800 w 6574970"/>
                <a:gd name="connsiteY12" fmla="*/ 2400300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70300 w 6574970"/>
                <a:gd name="connsiteY15" fmla="*/ 379730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0160 h 3804920"/>
                <a:gd name="connsiteX18" fmla="*/ 2641600 w 6574970"/>
                <a:gd name="connsiteY18" fmla="*/ 2108200 h 3804920"/>
                <a:gd name="connsiteX19" fmla="*/ 2108200 w 6574970"/>
                <a:gd name="connsiteY19" fmla="*/ 1816100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3400 w 6574970"/>
                <a:gd name="connsiteY11" fmla="*/ 2120900 h 3804920"/>
                <a:gd name="connsiteX12" fmla="*/ 3479800 w 6574970"/>
                <a:gd name="connsiteY12" fmla="*/ 2400300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70300 w 6574970"/>
                <a:gd name="connsiteY15" fmla="*/ 379730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0160 h 3804920"/>
                <a:gd name="connsiteX18" fmla="*/ 2641600 w 6574970"/>
                <a:gd name="connsiteY18" fmla="*/ 2108200 h 3804920"/>
                <a:gd name="connsiteX19" fmla="*/ 2108200 w 6574970"/>
                <a:gd name="connsiteY19" fmla="*/ 1816100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3400 w 6574970"/>
                <a:gd name="connsiteY11" fmla="*/ 2120900 h 3804920"/>
                <a:gd name="connsiteX12" fmla="*/ 3479800 w 6574970"/>
                <a:gd name="connsiteY12" fmla="*/ 2400300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70300 w 6574970"/>
                <a:gd name="connsiteY15" fmla="*/ 379730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0160 h 3804920"/>
                <a:gd name="connsiteX18" fmla="*/ 2641600 w 6574970"/>
                <a:gd name="connsiteY18" fmla="*/ 2108200 h 3804920"/>
                <a:gd name="connsiteX19" fmla="*/ 2108200 w 6574970"/>
                <a:gd name="connsiteY19" fmla="*/ 1816100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3400 w 6574970"/>
                <a:gd name="connsiteY11" fmla="*/ 2120900 h 3804920"/>
                <a:gd name="connsiteX12" fmla="*/ 3479800 w 6574970"/>
                <a:gd name="connsiteY12" fmla="*/ 2400300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55060 w 6574970"/>
                <a:gd name="connsiteY15" fmla="*/ 378206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0160 h 3804920"/>
                <a:gd name="connsiteX18" fmla="*/ 2641600 w 6574970"/>
                <a:gd name="connsiteY18" fmla="*/ 2108200 h 3804920"/>
                <a:gd name="connsiteX19" fmla="*/ 2108200 w 6574970"/>
                <a:gd name="connsiteY19" fmla="*/ 1816100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3400 w 6574970"/>
                <a:gd name="connsiteY11" fmla="*/ 2120900 h 3804920"/>
                <a:gd name="connsiteX12" fmla="*/ 3479800 w 6574970"/>
                <a:gd name="connsiteY12" fmla="*/ 2400300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55060 w 6574970"/>
                <a:gd name="connsiteY15" fmla="*/ 378206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7780 h 3804920"/>
                <a:gd name="connsiteX18" fmla="*/ 2641600 w 6574970"/>
                <a:gd name="connsiteY18" fmla="*/ 2108200 h 3804920"/>
                <a:gd name="connsiteX19" fmla="*/ 2108200 w 6574970"/>
                <a:gd name="connsiteY19" fmla="*/ 1816100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3400 w 6574970"/>
                <a:gd name="connsiteY11" fmla="*/ 2120900 h 3804920"/>
                <a:gd name="connsiteX12" fmla="*/ 3479800 w 6574970"/>
                <a:gd name="connsiteY12" fmla="*/ 2400300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55060 w 6574970"/>
                <a:gd name="connsiteY15" fmla="*/ 378206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7780 h 3804920"/>
                <a:gd name="connsiteX18" fmla="*/ 2641600 w 6574970"/>
                <a:gd name="connsiteY18" fmla="*/ 2108200 h 3804920"/>
                <a:gd name="connsiteX19" fmla="*/ 2108200 w 6574970"/>
                <a:gd name="connsiteY19" fmla="*/ 1816100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3400 w 6574970"/>
                <a:gd name="connsiteY11" fmla="*/ 2120900 h 3804920"/>
                <a:gd name="connsiteX12" fmla="*/ 3479800 w 6574970"/>
                <a:gd name="connsiteY12" fmla="*/ 2400300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55060 w 6574970"/>
                <a:gd name="connsiteY15" fmla="*/ 378206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7780 h 3804920"/>
                <a:gd name="connsiteX18" fmla="*/ 2672080 w 6574970"/>
                <a:gd name="connsiteY18" fmla="*/ 2077720 h 3804920"/>
                <a:gd name="connsiteX19" fmla="*/ 2108200 w 6574970"/>
                <a:gd name="connsiteY19" fmla="*/ 1816100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3400 w 6574970"/>
                <a:gd name="connsiteY11" fmla="*/ 2120900 h 3804920"/>
                <a:gd name="connsiteX12" fmla="*/ 3479800 w 6574970"/>
                <a:gd name="connsiteY12" fmla="*/ 2400300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55060 w 6574970"/>
                <a:gd name="connsiteY15" fmla="*/ 378206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7780 h 3804920"/>
                <a:gd name="connsiteX18" fmla="*/ 2725420 w 6574970"/>
                <a:gd name="connsiteY18" fmla="*/ 2115820 h 3804920"/>
                <a:gd name="connsiteX19" fmla="*/ 2108200 w 6574970"/>
                <a:gd name="connsiteY19" fmla="*/ 1816100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3400 w 6574970"/>
                <a:gd name="connsiteY11" fmla="*/ 2120900 h 3804920"/>
                <a:gd name="connsiteX12" fmla="*/ 3479800 w 6574970"/>
                <a:gd name="connsiteY12" fmla="*/ 2400300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55060 w 6574970"/>
                <a:gd name="connsiteY15" fmla="*/ 378206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7780 h 3804920"/>
                <a:gd name="connsiteX18" fmla="*/ 2725420 w 6574970"/>
                <a:gd name="connsiteY18" fmla="*/ 2115820 h 3804920"/>
                <a:gd name="connsiteX19" fmla="*/ 2108200 w 6574970"/>
                <a:gd name="connsiteY19" fmla="*/ 1816100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3400 w 6574970"/>
                <a:gd name="connsiteY11" fmla="*/ 2120900 h 3804920"/>
                <a:gd name="connsiteX12" fmla="*/ 3479800 w 6574970"/>
                <a:gd name="connsiteY12" fmla="*/ 2400300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55060 w 6574970"/>
                <a:gd name="connsiteY15" fmla="*/ 378206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7780 h 3804920"/>
                <a:gd name="connsiteX18" fmla="*/ 2725420 w 6574970"/>
                <a:gd name="connsiteY18" fmla="*/ 2115820 h 3804920"/>
                <a:gd name="connsiteX19" fmla="*/ 2170112 w 6574970"/>
                <a:gd name="connsiteY19" fmla="*/ 1835150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3400 w 6574970"/>
                <a:gd name="connsiteY11" fmla="*/ 2120900 h 3804920"/>
                <a:gd name="connsiteX12" fmla="*/ 3479800 w 6574970"/>
                <a:gd name="connsiteY12" fmla="*/ 2400300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55060 w 6574970"/>
                <a:gd name="connsiteY15" fmla="*/ 378206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7780 h 3804920"/>
                <a:gd name="connsiteX18" fmla="*/ 2725420 w 6574970"/>
                <a:gd name="connsiteY18" fmla="*/ 2115820 h 3804920"/>
                <a:gd name="connsiteX19" fmla="*/ 2170112 w 6574970"/>
                <a:gd name="connsiteY19" fmla="*/ 1835150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3400 w 6574970"/>
                <a:gd name="connsiteY11" fmla="*/ 2120900 h 3804920"/>
                <a:gd name="connsiteX12" fmla="*/ 3479800 w 6574970"/>
                <a:gd name="connsiteY12" fmla="*/ 2400300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55060 w 6574970"/>
                <a:gd name="connsiteY15" fmla="*/ 378206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7780 h 3804920"/>
                <a:gd name="connsiteX18" fmla="*/ 2725420 w 6574970"/>
                <a:gd name="connsiteY18" fmla="*/ 2115820 h 3804920"/>
                <a:gd name="connsiteX19" fmla="*/ 2151062 w 6574970"/>
                <a:gd name="connsiteY19" fmla="*/ 1858963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3400 w 6574970"/>
                <a:gd name="connsiteY11" fmla="*/ 2120900 h 3804920"/>
                <a:gd name="connsiteX12" fmla="*/ 3479800 w 6574970"/>
                <a:gd name="connsiteY12" fmla="*/ 2400300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55060 w 6574970"/>
                <a:gd name="connsiteY15" fmla="*/ 378206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7780 h 3804920"/>
                <a:gd name="connsiteX18" fmla="*/ 2706370 w 6574970"/>
                <a:gd name="connsiteY18" fmla="*/ 2139632 h 3804920"/>
                <a:gd name="connsiteX19" fmla="*/ 2151062 w 6574970"/>
                <a:gd name="connsiteY19" fmla="*/ 1858963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3400 w 6574970"/>
                <a:gd name="connsiteY11" fmla="*/ 2120900 h 3804920"/>
                <a:gd name="connsiteX12" fmla="*/ 3479800 w 6574970"/>
                <a:gd name="connsiteY12" fmla="*/ 2400300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55060 w 6574970"/>
                <a:gd name="connsiteY15" fmla="*/ 378206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7780 h 3804920"/>
                <a:gd name="connsiteX18" fmla="*/ 2706370 w 6574970"/>
                <a:gd name="connsiteY18" fmla="*/ 2139632 h 3804920"/>
                <a:gd name="connsiteX19" fmla="*/ 2151062 w 6574970"/>
                <a:gd name="connsiteY19" fmla="*/ 1858963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3400 w 6574970"/>
                <a:gd name="connsiteY11" fmla="*/ 2120900 h 3804920"/>
                <a:gd name="connsiteX12" fmla="*/ 3479800 w 6574970"/>
                <a:gd name="connsiteY12" fmla="*/ 2400300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55060 w 6574970"/>
                <a:gd name="connsiteY15" fmla="*/ 378206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7780 h 3804920"/>
                <a:gd name="connsiteX18" fmla="*/ 2706370 w 6574970"/>
                <a:gd name="connsiteY18" fmla="*/ 2139632 h 3804920"/>
                <a:gd name="connsiteX19" fmla="*/ 2151062 w 6574970"/>
                <a:gd name="connsiteY19" fmla="*/ 1858963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3400 w 6574970"/>
                <a:gd name="connsiteY11" fmla="*/ 2120900 h 3804920"/>
                <a:gd name="connsiteX12" fmla="*/ 3479800 w 6574970"/>
                <a:gd name="connsiteY12" fmla="*/ 2400300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55060 w 6574970"/>
                <a:gd name="connsiteY15" fmla="*/ 378206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7780 h 3804920"/>
                <a:gd name="connsiteX18" fmla="*/ 2863533 w 6574970"/>
                <a:gd name="connsiteY18" fmla="*/ 2253932 h 3804920"/>
                <a:gd name="connsiteX19" fmla="*/ 2151062 w 6574970"/>
                <a:gd name="connsiteY19" fmla="*/ 1858963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3400 w 6574970"/>
                <a:gd name="connsiteY11" fmla="*/ 2120900 h 3804920"/>
                <a:gd name="connsiteX12" fmla="*/ 3479800 w 6574970"/>
                <a:gd name="connsiteY12" fmla="*/ 2400300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55060 w 6574970"/>
                <a:gd name="connsiteY15" fmla="*/ 378206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7780 h 3804920"/>
                <a:gd name="connsiteX18" fmla="*/ 2863533 w 6574970"/>
                <a:gd name="connsiteY18" fmla="*/ 2253932 h 3804920"/>
                <a:gd name="connsiteX19" fmla="*/ 2151062 w 6574970"/>
                <a:gd name="connsiteY19" fmla="*/ 1858963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3400 w 6574970"/>
                <a:gd name="connsiteY11" fmla="*/ 2120900 h 3804920"/>
                <a:gd name="connsiteX12" fmla="*/ 3479800 w 6574970"/>
                <a:gd name="connsiteY12" fmla="*/ 2400300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55060 w 6574970"/>
                <a:gd name="connsiteY15" fmla="*/ 378206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7780 h 3804920"/>
                <a:gd name="connsiteX18" fmla="*/ 2863533 w 6574970"/>
                <a:gd name="connsiteY18" fmla="*/ 2253932 h 3804920"/>
                <a:gd name="connsiteX19" fmla="*/ 2151062 w 6574970"/>
                <a:gd name="connsiteY19" fmla="*/ 1858963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3400 w 6574970"/>
                <a:gd name="connsiteY11" fmla="*/ 2120900 h 3804920"/>
                <a:gd name="connsiteX12" fmla="*/ 3479800 w 6574970"/>
                <a:gd name="connsiteY12" fmla="*/ 2400300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55060 w 6574970"/>
                <a:gd name="connsiteY15" fmla="*/ 378206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7780 h 3804920"/>
                <a:gd name="connsiteX18" fmla="*/ 2863533 w 6574970"/>
                <a:gd name="connsiteY18" fmla="*/ 2215832 h 3804920"/>
                <a:gd name="connsiteX19" fmla="*/ 2151062 w 6574970"/>
                <a:gd name="connsiteY19" fmla="*/ 1858963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3400 w 6574970"/>
                <a:gd name="connsiteY11" fmla="*/ 2120900 h 3804920"/>
                <a:gd name="connsiteX12" fmla="*/ 3479800 w 6574970"/>
                <a:gd name="connsiteY12" fmla="*/ 2400300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55060 w 6574970"/>
                <a:gd name="connsiteY15" fmla="*/ 378206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7780 h 3804920"/>
                <a:gd name="connsiteX18" fmla="*/ 2915921 w 6574970"/>
                <a:gd name="connsiteY18" fmla="*/ 2249170 h 3804920"/>
                <a:gd name="connsiteX19" fmla="*/ 2151062 w 6574970"/>
                <a:gd name="connsiteY19" fmla="*/ 1858963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3400 w 6574970"/>
                <a:gd name="connsiteY11" fmla="*/ 2120900 h 3804920"/>
                <a:gd name="connsiteX12" fmla="*/ 3479800 w 6574970"/>
                <a:gd name="connsiteY12" fmla="*/ 2400300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55060 w 6574970"/>
                <a:gd name="connsiteY15" fmla="*/ 378206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7780 h 3804920"/>
                <a:gd name="connsiteX18" fmla="*/ 2915921 w 6574970"/>
                <a:gd name="connsiteY18" fmla="*/ 2249170 h 3804920"/>
                <a:gd name="connsiteX19" fmla="*/ 2151062 w 6574970"/>
                <a:gd name="connsiteY19" fmla="*/ 1858963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3400 w 6574970"/>
                <a:gd name="connsiteY11" fmla="*/ 2120900 h 3804920"/>
                <a:gd name="connsiteX12" fmla="*/ 3479800 w 6574970"/>
                <a:gd name="connsiteY12" fmla="*/ 2400300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55060 w 6574970"/>
                <a:gd name="connsiteY15" fmla="*/ 378206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7780 h 3804920"/>
                <a:gd name="connsiteX18" fmla="*/ 2915921 w 6574970"/>
                <a:gd name="connsiteY18" fmla="*/ 2249170 h 3804920"/>
                <a:gd name="connsiteX19" fmla="*/ 2160587 w 6574970"/>
                <a:gd name="connsiteY19" fmla="*/ 1849438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3400 w 6574970"/>
                <a:gd name="connsiteY11" fmla="*/ 2120900 h 3804920"/>
                <a:gd name="connsiteX12" fmla="*/ 3479800 w 6574970"/>
                <a:gd name="connsiteY12" fmla="*/ 2400300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61410 w 6574970"/>
                <a:gd name="connsiteY15" fmla="*/ 380111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7780 h 3804920"/>
                <a:gd name="connsiteX18" fmla="*/ 2915921 w 6574970"/>
                <a:gd name="connsiteY18" fmla="*/ 2249170 h 3804920"/>
                <a:gd name="connsiteX19" fmla="*/ 2160587 w 6574970"/>
                <a:gd name="connsiteY19" fmla="*/ 1849438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3400 w 6574970"/>
                <a:gd name="connsiteY11" fmla="*/ 2120900 h 3804920"/>
                <a:gd name="connsiteX12" fmla="*/ 3479800 w 6574970"/>
                <a:gd name="connsiteY12" fmla="*/ 2400300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61410 w 6574970"/>
                <a:gd name="connsiteY15" fmla="*/ 380111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7780 h 3804920"/>
                <a:gd name="connsiteX18" fmla="*/ 2915921 w 6574970"/>
                <a:gd name="connsiteY18" fmla="*/ 2249170 h 3804920"/>
                <a:gd name="connsiteX19" fmla="*/ 2160587 w 6574970"/>
                <a:gd name="connsiteY19" fmla="*/ 1849438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3400 w 6574970"/>
                <a:gd name="connsiteY11" fmla="*/ 2120900 h 3804920"/>
                <a:gd name="connsiteX12" fmla="*/ 3498850 w 6574970"/>
                <a:gd name="connsiteY12" fmla="*/ 2436019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61410 w 6574970"/>
                <a:gd name="connsiteY15" fmla="*/ 380111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7780 h 3804920"/>
                <a:gd name="connsiteX18" fmla="*/ 2915921 w 6574970"/>
                <a:gd name="connsiteY18" fmla="*/ 2249170 h 3804920"/>
                <a:gd name="connsiteX19" fmla="*/ 2160587 w 6574970"/>
                <a:gd name="connsiteY19" fmla="*/ 1849438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3400 w 6574970"/>
                <a:gd name="connsiteY11" fmla="*/ 2120900 h 3804920"/>
                <a:gd name="connsiteX12" fmla="*/ 3498850 w 6574970"/>
                <a:gd name="connsiteY12" fmla="*/ 2436019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61410 w 6574970"/>
                <a:gd name="connsiteY15" fmla="*/ 380111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7780 h 3804920"/>
                <a:gd name="connsiteX18" fmla="*/ 2915921 w 6574970"/>
                <a:gd name="connsiteY18" fmla="*/ 2249170 h 3804920"/>
                <a:gd name="connsiteX19" fmla="*/ 2160587 w 6574970"/>
                <a:gd name="connsiteY19" fmla="*/ 1849438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3400 w 6574970"/>
                <a:gd name="connsiteY11" fmla="*/ 2120900 h 3804920"/>
                <a:gd name="connsiteX12" fmla="*/ 3498850 w 6574970"/>
                <a:gd name="connsiteY12" fmla="*/ 2436019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61410 w 6574970"/>
                <a:gd name="connsiteY15" fmla="*/ 380111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7780 h 3804920"/>
                <a:gd name="connsiteX18" fmla="*/ 2915921 w 6574970"/>
                <a:gd name="connsiteY18" fmla="*/ 2249170 h 3804920"/>
                <a:gd name="connsiteX19" fmla="*/ 2160587 w 6574970"/>
                <a:gd name="connsiteY19" fmla="*/ 1849438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3400 w 6574970"/>
                <a:gd name="connsiteY11" fmla="*/ 2120900 h 3804920"/>
                <a:gd name="connsiteX12" fmla="*/ 3498850 w 6574970"/>
                <a:gd name="connsiteY12" fmla="*/ 2436019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61410 w 6574970"/>
                <a:gd name="connsiteY15" fmla="*/ 380111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7780 h 3804920"/>
                <a:gd name="connsiteX18" fmla="*/ 2915921 w 6574970"/>
                <a:gd name="connsiteY18" fmla="*/ 2249170 h 3804920"/>
                <a:gd name="connsiteX19" fmla="*/ 2160587 w 6574970"/>
                <a:gd name="connsiteY19" fmla="*/ 1849438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3400 w 6574970"/>
                <a:gd name="connsiteY11" fmla="*/ 2120900 h 3804920"/>
                <a:gd name="connsiteX12" fmla="*/ 3498850 w 6574970"/>
                <a:gd name="connsiteY12" fmla="*/ 2436019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61410 w 6574970"/>
                <a:gd name="connsiteY15" fmla="*/ 380111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7780 h 3804920"/>
                <a:gd name="connsiteX18" fmla="*/ 2915921 w 6574970"/>
                <a:gd name="connsiteY18" fmla="*/ 2249170 h 3804920"/>
                <a:gd name="connsiteX19" fmla="*/ 2160587 w 6574970"/>
                <a:gd name="connsiteY19" fmla="*/ 1849438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8163 w 6574970"/>
                <a:gd name="connsiteY11" fmla="*/ 2116137 h 3804920"/>
                <a:gd name="connsiteX12" fmla="*/ 3498850 w 6574970"/>
                <a:gd name="connsiteY12" fmla="*/ 2436019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61410 w 6574970"/>
                <a:gd name="connsiteY15" fmla="*/ 380111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7780 h 3804920"/>
                <a:gd name="connsiteX18" fmla="*/ 2915921 w 6574970"/>
                <a:gd name="connsiteY18" fmla="*/ 2249170 h 3804920"/>
                <a:gd name="connsiteX19" fmla="*/ 2160587 w 6574970"/>
                <a:gd name="connsiteY19" fmla="*/ 1849438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8163 w 6574970"/>
                <a:gd name="connsiteY11" fmla="*/ 2116137 h 3804920"/>
                <a:gd name="connsiteX12" fmla="*/ 3498850 w 6574970"/>
                <a:gd name="connsiteY12" fmla="*/ 2436019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61410 w 6574970"/>
                <a:gd name="connsiteY15" fmla="*/ 380111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7780 h 3804920"/>
                <a:gd name="connsiteX18" fmla="*/ 2915921 w 6574970"/>
                <a:gd name="connsiteY18" fmla="*/ 2249170 h 3804920"/>
                <a:gd name="connsiteX19" fmla="*/ 2160587 w 6574970"/>
                <a:gd name="connsiteY19" fmla="*/ 1849438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8163 w 6574970"/>
                <a:gd name="connsiteY11" fmla="*/ 2116137 h 3804920"/>
                <a:gd name="connsiteX12" fmla="*/ 3498850 w 6574970"/>
                <a:gd name="connsiteY12" fmla="*/ 2436019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61410 w 6574970"/>
                <a:gd name="connsiteY15" fmla="*/ 380111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7780 h 3804920"/>
                <a:gd name="connsiteX18" fmla="*/ 2915921 w 6574970"/>
                <a:gd name="connsiteY18" fmla="*/ 2249170 h 3804920"/>
                <a:gd name="connsiteX19" fmla="*/ 2160587 w 6574970"/>
                <a:gd name="connsiteY19" fmla="*/ 1849438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400300 w 6574970"/>
                <a:gd name="connsiteY10" fmla="*/ 1739900 h 3804920"/>
                <a:gd name="connsiteX11" fmla="*/ 3078163 w 6574970"/>
                <a:gd name="connsiteY11" fmla="*/ 2116137 h 3804920"/>
                <a:gd name="connsiteX12" fmla="*/ 3498850 w 6574970"/>
                <a:gd name="connsiteY12" fmla="*/ 2436019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61410 w 6574970"/>
                <a:gd name="connsiteY15" fmla="*/ 380111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7780 h 3804920"/>
                <a:gd name="connsiteX18" fmla="*/ 2915921 w 6574970"/>
                <a:gd name="connsiteY18" fmla="*/ 2249170 h 3804920"/>
                <a:gd name="connsiteX19" fmla="*/ 2160587 w 6574970"/>
                <a:gd name="connsiteY19" fmla="*/ 1849438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4920"/>
                <a:gd name="connsiteX1" fmla="*/ 5805713 w 6574970"/>
                <a:gd name="connsiteY1" fmla="*/ 2454727 h 3804920"/>
                <a:gd name="connsiteX2" fmla="*/ 5021942 w 6574970"/>
                <a:gd name="connsiteY2" fmla="*/ 2483755 h 3804920"/>
                <a:gd name="connsiteX3" fmla="*/ 4267199 w 6574970"/>
                <a:gd name="connsiteY3" fmla="*/ 2454727 h 3804920"/>
                <a:gd name="connsiteX4" fmla="*/ 3686627 w 6574970"/>
                <a:gd name="connsiteY4" fmla="*/ 2295069 h 3804920"/>
                <a:gd name="connsiteX5" fmla="*/ 2411185 w 6574970"/>
                <a:gd name="connsiteY5" fmla="*/ 1525812 h 3804920"/>
                <a:gd name="connsiteX6" fmla="*/ 1650999 w 6574970"/>
                <a:gd name="connsiteY6" fmla="*/ 914399 h 3804920"/>
                <a:gd name="connsiteX7" fmla="*/ 1117600 w 6574970"/>
                <a:gd name="connsiteY7" fmla="*/ 431799 h 3804920"/>
                <a:gd name="connsiteX8" fmla="*/ 990600 w 6574970"/>
                <a:gd name="connsiteY8" fmla="*/ 546100 h 3804920"/>
                <a:gd name="connsiteX9" fmla="*/ 1739900 w 6574970"/>
                <a:gd name="connsiteY9" fmla="*/ 1244600 h 3804920"/>
                <a:gd name="connsiteX10" fmla="*/ 2328862 w 6574970"/>
                <a:gd name="connsiteY10" fmla="*/ 1694656 h 3804920"/>
                <a:gd name="connsiteX11" fmla="*/ 3078163 w 6574970"/>
                <a:gd name="connsiteY11" fmla="*/ 2116137 h 3804920"/>
                <a:gd name="connsiteX12" fmla="*/ 3498850 w 6574970"/>
                <a:gd name="connsiteY12" fmla="*/ 2436019 h 3804920"/>
                <a:gd name="connsiteX13" fmla="*/ 3782060 w 6574970"/>
                <a:gd name="connsiteY13" fmla="*/ 2971800 h 3804920"/>
                <a:gd name="connsiteX14" fmla="*/ 3782060 w 6574970"/>
                <a:gd name="connsiteY14" fmla="*/ 3804920 h 3804920"/>
                <a:gd name="connsiteX15" fmla="*/ 3661410 w 6574970"/>
                <a:gd name="connsiteY15" fmla="*/ 3801110 h 3804920"/>
                <a:gd name="connsiteX16" fmla="*/ 3581400 w 6574970"/>
                <a:gd name="connsiteY16" fmla="*/ 3035300 h 3804920"/>
                <a:gd name="connsiteX17" fmla="*/ 3385820 w 6574970"/>
                <a:gd name="connsiteY17" fmla="*/ 2557780 h 3804920"/>
                <a:gd name="connsiteX18" fmla="*/ 2915921 w 6574970"/>
                <a:gd name="connsiteY18" fmla="*/ 2249170 h 3804920"/>
                <a:gd name="connsiteX19" fmla="*/ 2160587 w 6574970"/>
                <a:gd name="connsiteY19" fmla="*/ 1849438 h 3804920"/>
                <a:gd name="connsiteX20" fmla="*/ 1536700 w 6574970"/>
                <a:gd name="connsiteY20" fmla="*/ 1409700 h 3804920"/>
                <a:gd name="connsiteX21" fmla="*/ 0 w 6574970"/>
                <a:gd name="connsiteY21" fmla="*/ 0 h 3804920"/>
                <a:gd name="connsiteX0" fmla="*/ 6574970 w 6574970"/>
                <a:gd name="connsiteY0" fmla="*/ 2324098 h 3801110"/>
                <a:gd name="connsiteX1" fmla="*/ 5805713 w 6574970"/>
                <a:gd name="connsiteY1" fmla="*/ 2454727 h 3801110"/>
                <a:gd name="connsiteX2" fmla="*/ 5021942 w 6574970"/>
                <a:gd name="connsiteY2" fmla="*/ 2483755 h 3801110"/>
                <a:gd name="connsiteX3" fmla="*/ 4267199 w 6574970"/>
                <a:gd name="connsiteY3" fmla="*/ 2454727 h 3801110"/>
                <a:gd name="connsiteX4" fmla="*/ 3686627 w 6574970"/>
                <a:gd name="connsiteY4" fmla="*/ 2295069 h 3801110"/>
                <a:gd name="connsiteX5" fmla="*/ 2411185 w 6574970"/>
                <a:gd name="connsiteY5" fmla="*/ 1525812 h 3801110"/>
                <a:gd name="connsiteX6" fmla="*/ 1650999 w 6574970"/>
                <a:gd name="connsiteY6" fmla="*/ 914399 h 3801110"/>
                <a:gd name="connsiteX7" fmla="*/ 1117600 w 6574970"/>
                <a:gd name="connsiteY7" fmla="*/ 431799 h 3801110"/>
                <a:gd name="connsiteX8" fmla="*/ 990600 w 6574970"/>
                <a:gd name="connsiteY8" fmla="*/ 546100 h 3801110"/>
                <a:gd name="connsiteX9" fmla="*/ 1739900 w 6574970"/>
                <a:gd name="connsiteY9" fmla="*/ 1244600 h 3801110"/>
                <a:gd name="connsiteX10" fmla="*/ 2328862 w 6574970"/>
                <a:gd name="connsiteY10" fmla="*/ 1694656 h 3801110"/>
                <a:gd name="connsiteX11" fmla="*/ 3078163 w 6574970"/>
                <a:gd name="connsiteY11" fmla="*/ 2116137 h 3801110"/>
                <a:gd name="connsiteX12" fmla="*/ 3498850 w 6574970"/>
                <a:gd name="connsiteY12" fmla="*/ 2436019 h 3801110"/>
                <a:gd name="connsiteX13" fmla="*/ 3782060 w 6574970"/>
                <a:gd name="connsiteY13" fmla="*/ 2971800 h 3801110"/>
                <a:gd name="connsiteX14" fmla="*/ 3797300 w 6574970"/>
                <a:gd name="connsiteY14" fmla="*/ 3522980 h 3801110"/>
                <a:gd name="connsiteX15" fmla="*/ 3661410 w 6574970"/>
                <a:gd name="connsiteY15" fmla="*/ 3801110 h 3801110"/>
                <a:gd name="connsiteX16" fmla="*/ 3581400 w 6574970"/>
                <a:gd name="connsiteY16" fmla="*/ 3035300 h 3801110"/>
                <a:gd name="connsiteX17" fmla="*/ 3385820 w 6574970"/>
                <a:gd name="connsiteY17" fmla="*/ 2557780 h 3801110"/>
                <a:gd name="connsiteX18" fmla="*/ 2915921 w 6574970"/>
                <a:gd name="connsiteY18" fmla="*/ 2249170 h 3801110"/>
                <a:gd name="connsiteX19" fmla="*/ 2160587 w 6574970"/>
                <a:gd name="connsiteY19" fmla="*/ 1849438 h 3801110"/>
                <a:gd name="connsiteX20" fmla="*/ 1536700 w 6574970"/>
                <a:gd name="connsiteY20" fmla="*/ 1409700 h 3801110"/>
                <a:gd name="connsiteX21" fmla="*/ 0 w 6574970"/>
                <a:gd name="connsiteY21" fmla="*/ 0 h 3801110"/>
                <a:gd name="connsiteX0" fmla="*/ 6574970 w 6574970"/>
                <a:gd name="connsiteY0" fmla="*/ 2324098 h 3572510"/>
                <a:gd name="connsiteX1" fmla="*/ 5805713 w 6574970"/>
                <a:gd name="connsiteY1" fmla="*/ 2454727 h 3572510"/>
                <a:gd name="connsiteX2" fmla="*/ 5021942 w 6574970"/>
                <a:gd name="connsiteY2" fmla="*/ 2483755 h 3572510"/>
                <a:gd name="connsiteX3" fmla="*/ 4267199 w 6574970"/>
                <a:gd name="connsiteY3" fmla="*/ 2454727 h 3572510"/>
                <a:gd name="connsiteX4" fmla="*/ 3686627 w 6574970"/>
                <a:gd name="connsiteY4" fmla="*/ 2295069 h 3572510"/>
                <a:gd name="connsiteX5" fmla="*/ 2411185 w 6574970"/>
                <a:gd name="connsiteY5" fmla="*/ 1525812 h 3572510"/>
                <a:gd name="connsiteX6" fmla="*/ 1650999 w 6574970"/>
                <a:gd name="connsiteY6" fmla="*/ 914399 h 3572510"/>
                <a:gd name="connsiteX7" fmla="*/ 1117600 w 6574970"/>
                <a:gd name="connsiteY7" fmla="*/ 431799 h 3572510"/>
                <a:gd name="connsiteX8" fmla="*/ 990600 w 6574970"/>
                <a:gd name="connsiteY8" fmla="*/ 546100 h 3572510"/>
                <a:gd name="connsiteX9" fmla="*/ 1739900 w 6574970"/>
                <a:gd name="connsiteY9" fmla="*/ 1244600 h 3572510"/>
                <a:gd name="connsiteX10" fmla="*/ 2328862 w 6574970"/>
                <a:gd name="connsiteY10" fmla="*/ 1694656 h 3572510"/>
                <a:gd name="connsiteX11" fmla="*/ 3078163 w 6574970"/>
                <a:gd name="connsiteY11" fmla="*/ 2116137 h 3572510"/>
                <a:gd name="connsiteX12" fmla="*/ 3498850 w 6574970"/>
                <a:gd name="connsiteY12" fmla="*/ 2436019 h 3572510"/>
                <a:gd name="connsiteX13" fmla="*/ 3782060 w 6574970"/>
                <a:gd name="connsiteY13" fmla="*/ 2971800 h 3572510"/>
                <a:gd name="connsiteX14" fmla="*/ 3797300 w 6574970"/>
                <a:gd name="connsiteY14" fmla="*/ 3522980 h 3572510"/>
                <a:gd name="connsiteX15" fmla="*/ 3653790 w 6574970"/>
                <a:gd name="connsiteY15" fmla="*/ 3572510 h 3572510"/>
                <a:gd name="connsiteX16" fmla="*/ 3581400 w 6574970"/>
                <a:gd name="connsiteY16" fmla="*/ 3035300 h 3572510"/>
                <a:gd name="connsiteX17" fmla="*/ 3385820 w 6574970"/>
                <a:gd name="connsiteY17" fmla="*/ 2557780 h 3572510"/>
                <a:gd name="connsiteX18" fmla="*/ 2915921 w 6574970"/>
                <a:gd name="connsiteY18" fmla="*/ 2249170 h 3572510"/>
                <a:gd name="connsiteX19" fmla="*/ 2160587 w 6574970"/>
                <a:gd name="connsiteY19" fmla="*/ 1849438 h 3572510"/>
                <a:gd name="connsiteX20" fmla="*/ 1536700 w 6574970"/>
                <a:gd name="connsiteY20" fmla="*/ 1409700 h 3572510"/>
                <a:gd name="connsiteX21" fmla="*/ 0 w 6574970"/>
                <a:gd name="connsiteY21" fmla="*/ 0 h 3572510"/>
                <a:gd name="connsiteX0" fmla="*/ 6574970 w 6574970"/>
                <a:gd name="connsiteY0" fmla="*/ 2324098 h 3542030"/>
                <a:gd name="connsiteX1" fmla="*/ 5805713 w 6574970"/>
                <a:gd name="connsiteY1" fmla="*/ 2454727 h 3542030"/>
                <a:gd name="connsiteX2" fmla="*/ 5021942 w 6574970"/>
                <a:gd name="connsiteY2" fmla="*/ 2483755 h 3542030"/>
                <a:gd name="connsiteX3" fmla="*/ 4267199 w 6574970"/>
                <a:gd name="connsiteY3" fmla="*/ 2454727 h 3542030"/>
                <a:gd name="connsiteX4" fmla="*/ 3686627 w 6574970"/>
                <a:gd name="connsiteY4" fmla="*/ 2295069 h 3542030"/>
                <a:gd name="connsiteX5" fmla="*/ 2411185 w 6574970"/>
                <a:gd name="connsiteY5" fmla="*/ 1525812 h 3542030"/>
                <a:gd name="connsiteX6" fmla="*/ 1650999 w 6574970"/>
                <a:gd name="connsiteY6" fmla="*/ 914399 h 3542030"/>
                <a:gd name="connsiteX7" fmla="*/ 1117600 w 6574970"/>
                <a:gd name="connsiteY7" fmla="*/ 431799 h 3542030"/>
                <a:gd name="connsiteX8" fmla="*/ 990600 w 6574970"/>
                <a:gd name="connsiteY8" fmla="*/ 546100 h 3542030"/>
                <a:gd name="connsiteX9" fmla="*/ 1739900 w 6574970"/>
                <a:gd name="connsiteY9" fmla="*/ 1244600 h 3542030"/>
                <a:gd name="connsiteX10" fmla="*/ 2328862 w 6574970"/>
                <a:gd name="connsiteY10" fmla="*/ 1694656 h 3542030"/>
                <a:gd name="connsiteX11" fmla="*/ 3078163 w 6574970"/>
                <a:gd name="connsiteY11" fmla="*/ 2116137 h 3542030"/>
                <a:gd name="connsiteX12" fmla="*/ 3498850 w 6574970"/>
                <a:gd name="connsiteY12" fmla="*/ 2436019 h 3542030"/>
                <a:gd name="connsiteX13" fmla="*/ 3782060 w 6574970"/>
                <a:gd name="connsiteY13" fmla="*/ 2971800 h 3542030"/>
                <a:gd name="connsiteX14" fmla="*/ 3797300 w 6574970"/>
                <a:gd name="connsiteY14" fmla="*/ 3522980 h 3542030"/>
                <a:gd name="connsiteX15" fmla="*/ 3653790 w 6574970"/>
                <a:gd name="connsiteY15" fmla="*/ 3542030 h 3542030"/>
                <a:gd name="connsiteX16" fmla="*/ 3581400 w 6574970"/>
                <a:gd name="connsiteY16" fmla="*/ 3035300 h 3542030"/>
                <a:gd name="connsiteX17" fmla="*/ 3385820 w 6574970"/>
                <a:gd name="connsiteY17" fmla="*/ 2557780 h 3542030"/>
                <a:gd name="connsiteX18" fmla="*/ 2915921 w 6574970"/>
                <a:gd name="connsiteY18" fmla="*/ 2249170 h 3542030"/>
                <a:gd name="connsiteX19" fmla="*/ 2160587 w 6574970"/>
                <a:gd name="connsiteY19" fmla="*/ 1849438 h 3542030"/>
                <a:gd name="connsiteX20" fmla="*/ 1536700 w 6574970"/>
                <a:gd name="connsiteY20" fmla="*/ 1409700 h 3542030"/>
                <a:gd name="connsiteX21" fmla="*/ 0 w 6574970"/>
                <a:gd name="connsiteY21" fmla="*/ 0 h 3542030"/>
                <a:gd name="connsiteX0" fmla="*/ 6574970 w 6574970"/>
                <a:gd name="connsiteY0" fmla="*/ 2324098 h 3542030"/>
                <a:gd name="connsiteX1" fmla="*/ 5805713 w 6574970"/>
                <a:gd name="connsiteY1" fmla="*/ 2454727 h 3542030"/>
                <a:gd name="connsiteX2" fmla="*/ 5021942 w 6574970"/>
                <a:gd name="connsiteY2" fmla="*/ 2483755 h 3542030"/>
                <a:gd name="connsiteX3" fmla="*/ 4267199 w 6574970"/>
                <a:gd name="connsiteY3" fmla="*/ 2454727 h 3542030"/>
                <a:gd name="connsiteX4" fmla="*/ 3686627 w 6574970"/>
                <a:gd name="connsiteY4" fmla="*/ 2295069 h 3542030"/>
                <a:gd name="connsiteX5" fmla="*/ 2411185 w 6574970"/>
                <a:gd name="connsiteY5" fmla="*/ 1525812 h 3542030"/>
                <a:gd name="connsiteX6" fmla="*/ 1650999 w 6574970"/>
                <a:gd name="connsiteY6" fmla="*/ 914399 h 3542030"/>
                <a:gd name="connsiteX7" fmla="*/ 1117600 w 6574970"/>
                <a:gd name="connsiteY7" fmla="*/ 431799 h 3542030"/>
                <a:gd name="connsiteX8" fmla="*/ 990600 w 6574970"/>
                <a:gd name="connsiteY8" fmla="*/ 546100 h 3542030"/>
                <a:gd name="connsiteX9" fmla="*/ 1739900 w 6574970"/>
                <a:gd name="connsiteY9" fmla="*/ 1244600 h 3542030"/>
                <a:gd name="connsiteX10" fmla="*/ 2328862 w 6574970"/>
                <a:gd name="connsiteY10" fmla="*/ 1694656 h 3542030"/>
                <a:gd name="connsiteX11" fmla="*/ 3078163 w 6574970"/>
                <a:gd name="connsiteY11" fmla="*/ 2116137 h 3542030"/>
                <a:gd name="connsiteX12" fmla="*/ 3498850 w 6574970"/>
                <a:gd name="connsiteY12" fmla="*/ 2436019 h 3542030"/>
                <a:gd name="connsiteX13" fmla="*/ 3782060 w 6574970"/>
                <a:gd name="connsiteY13" fmla="*/ 2971800 h 3542030"/>
                <a:gd name="connsiteX14" fmla="*/ 3797300 w 6574970"/>
                <a:gd name="connsiteY14" fmla="*/ 3522980 h 3542030"/>
                <a:gd name="connsiteX15" fmla="*/ 3653790 w 6574970"/>
                <a:gd name="connsiteY15" fmla="*/ 3542030 h 3542030"/>
                <a:gd name="connsiteX16" fmla="*/ 3550920 w 6574970"/>
                <a:gd name="connsiteY16" fmla="*/ 3035300 h 3542030"/>
                <a:gd name="connsiteX17" fmla="*/ 3385820 w 6574970"/>
                <a:gd name="connsiteY17" fmla="*/ 2557780 h 3542030"/>
                <a:gd name="connsiteX18" fmla="*/ 2915921 w 6574970"/>
                <a:gd name="connsiteY18" fmla="*/ 2249170 h 3542030"/>
                <a:gd name="connsiteX19" fmla="*/ 2160587 w 6574970"/>
                <a:gd name="connsiteY19" fmla="*/ 1849438 h 3542030"/>
                <a:gd name="connsiteX20" fmla="*/ 1536700 w 6574970"/>
                <a:gd name="connsiteY20" fmla="*/ 1409700 h 3542030"/>
                <a:gd name="connsiteX21" fmla="*/ 0 w 6574970"/>
                <a:gd name="connsiteY21" fmla="*/ 0 h 3542030"/>
                <a:gd name="connsiteX0" fmla="*/ 6574970 w 6574970"/>
                <a:gd name="connsiteY0" fmla="*/ 2324098 h 3542030"/>
                <a:gd name="connsiteX1" fmla="*/ 5805713 w 6574970"/>
                <a:gd name="connsiteY1" fmla="*/ 2454727 h 3542030"/>
                <a:gd name="connsiteX2" fmla="*/ 5021942 w 6574970"/>
                <a:gd name="connsiteY2" fmla="*/ 2483755 h 3542030"/>
                <a:gd name="connsiteX3" fmla="*/ 4267199 w 6574970"/>
                <a:gd name="connsiteY3" fmla="*/ 2454727 h 3542030"/>
                <a:gd name="connsiteX4" fmla="*/ 3686627 w 6574970"/>
                <a:gd name="connsiteY4" fmla="*/ 2295069 h 3542030"/>
                <a:gd name="connsiteX5" fmla="*/ 2411185 w 6574970"/>
                <a:gd name="connsiteY5" fmla="*/ 1525812 h 3542030"/>
                <a:gd name="connsiteX6" fmla="*/ 1650999 w 6574970"/>
                <a:gd name="connsiteY6" fmla="*/ 914399 h 3542030"/>
                <a:gd name="connsiteX7" fmla="*/ 1117600 w 6574970"/>
                <a:gd name="connsiteY7" fmla="*/ 431799 h 3542030"/>
                <a:gd name="connsiteX8" fmla="*/ 990600 w 6574970"/>
                <a:gd name="connsiteY8" fmla="*/ 546100 h 3542030"/>
                <a:gd name="connsiteX9" fmla="*/ 1739900 w 6574970"/>
                <a:gd name="connsiteY9" fmla="*/ 1244600 h 3542030"/>
                <a:gd name="connsiteX10" fmla="*/ 2328862 w 6574970"/>
                <a:gd name="connsiteY10" fmla="*/ 1694656 h 3542030"/>
                <a:gd name="connsiteX11" fmla="*/ 3078163 w 6574970"/>
                <a:gd name="connsiteY11" fmla="*/ 2116137 h 3542030"/>
                <a:gd name="connsiteX12" fmla="*/ 3498850 w 6574970"/>
                <a:gd name="connsiteY12" fmla="*/ 2436019 h 3542030"/>
                <a:gd name="connsiteX13" fmla="*/ 3782060 w 6574970"/>
                <a:gd name="connsiteY13" fmla="*/ 2971800 h 3542030"/>
                <a:gd name="connsiteX14" fmla="*/ 3797300 w 6574970"/>
                <a:gd name="connsiteY14" fmla="*/ 3522980 h 3542030"/>
                <a:gd name="connsiteX15" fmla="*/ 3653790 w 6574970"/>
                <a:gd name="connsiteY15" fmla="*/ 3542030 h 3542030"/>
                <a:gd name="connsiteX16" fmla="*/ 3550920 w 6574970"/>
                <a:gd name="connsiteY16" fmla="*/ 3035300 h 3542030"/>
                <a:gd name="connsiteX17" fmla="*/ 3355340 w 6574970"/>
                <a:gd name="connsiteY17" fmla="*/ 2573020 h 3542030"/>
                <a:gd name="connsiteX18" fmla="*/ 2915921 w 6574970"/>
                <a:gd name="connsiteY18" fmla="*/ 2249170 h 3542030"/>
                <a:gd name="connsiteX19" fmla="*/ 2160587 w 6574970"/>
                <a:gd name="connsiteY19" fmla="*/ 1849438 h 3542030"/>
                <a:gd name="connsiteX20" fmla="*/ 1536700 w 6574970"/>
                <a:gd name="connsiteY20" fmla="*/ 1409700 h 3542030"/>
                <a:gd name="connsiteX21" fmla="*/ 0 w 6574970"/>
                <a:gd name="connsiteY21" fmla="*/ 0 h 3542030"/>
                <a:gd name="connsiteX0" fmla="*/ 6574970 w 6574970"/>
                <a:gd name="connsiteY0" fmla="*/ 2324098 h 3542030"/>
                <a:gd name="connsiteX1" fmla="*/ 5805713 w 6574970"/>
                <a:gd name="connsiteY1" fmla="*/ 2454727 h 3542030"/>
                <a:gd name="connsiteX2" fmla="*/ 5021942 w 6574970"/>
                <a:gd name="connsiteY2" fmla="*/ 2483755 h 3542030"/>
                <a:gd name="connsiteX3" fmla="*/ 4267199 w 6574970"/>
                <a:gd name="connsiteY3" fmla="*/ 2454727 h 3542030"/>
                <a:gd name="connsiteX4" fmla="*/ 3686627 w 6574970"/>
                <a:gd name="connsiteY4" fmla="*/ 2295069 h 3542030"/>
                <a:gd name="connsiteX5" fmla="*/ 2411185 w 6574970"/>
                <a:gd name="connsiteY5" fmla="*/ 1525812 h 3542030"/>
                <a:gd name="connsiteX6" fmla="*/ 1650999 w 6574970"/>
                <a:gd name="connsiteY6" fmla="*/ 914399 h 3542030"/>
                <a:gd name="connsiteX7" fmla="*/ 1117600 w 6574970"/>
                <a:gd name="connsiteY7" fmla="*/ 431799 h 3542030"/>
                <a:gd name="connsiteX8" fmla="*/ 990600 w 6574970"/>
                <a:gd name="connsiteY8" fmla="*/ 546100 h 3542030"/>
                <a:gd name="connsiteX9" fmla="*/ 1739900 w 6574970"/>
                <a:gd name="connsiteY9" fmla="*/ 1244600 h 3542030"/>
                <a:gd name="connsiteX10" fmla="*/ 2328862 w 6574970"/>
                <a:gd name="connsiteY10" fmla="*/ 1694656 h 3542030"/>
                <a:gd name="connsiteX11" fmla="*/ 3078163 w 6574970"/>
                <a:gd name="connsiteY11" fmla="*/ 2116137 h 3542030"/>
                <a:gd name="connsiteX12" fmla="*/ 3498850 w 6574970"/>
                <a:gd name="connsiteY12" fmla="*/ 2436019 h 3542030"/>
                <a:gd name="connsiteX13" fmla="*/ 3782060 w 6574970"/>
                <a:gd name="connsiteY13" fmla="*/ 2971800 h 3542030"/>
                <a:gd name="connsiteX14" fmla="*/ 3797300 w 6574970"/>
                <a:gd name="connsiteY14" fmla="*/ 3522980 h 3542030"/>
                <a:gd name="connsiteX15" fmla="*/ 3653790 w 6574970"/>
                <a:gd name="connsiteY15" fmla="*/ 3542030 h 3542030"/>
                <a:gd name="connsiteX16" fmla="*/ 3550920 w 6574970"/>
                <a:gd name="connsiteY16" fmla="*/ 2959100 h 3542030"/>
                <a:gd name="connsiteX17" fmla="*/ 3355340 w 6574970"/>
                <a:gd name="connsiteY17" fmla="*/ 2573020 h 3542030"/>
                <a:gd name="connsiteX18" fmla="*/ 2915921 w 6574970"/>
                <a:gd name="connsiteY18" fmla="*/ 2249170 h 3542030"/>
                <a:gd name="connsiteX19" fmla="*/ 2160587 w 6574970"/>
                <a:gd name="connsiteY19" fmla="*/ 1849438 h 3542030"/>
                <a:gd name="connsiteX20" fmla="*/ 1536700 w 6574970"/>
                <a:gd name="connsiteY20" fmla="*/ 1409700 h 3542030"/>
                <a:gd name="connsiteX21" fmla="*/ 0 w 6574970"/>
                <a:gd name="connsiteY21" fmla="*/ 0 h 3542030"/>
                <a:gd name="connsiteX0" fmla="*/ 6574970 w 6574970"/>
                <a:gd name="connsiteY0" fmla="*/ 2324098 h 3542030"/>
                <a:gd name="connsiteX1" fmla="*/ 5805713 w 6574970"/>
                <a:gd name="connsiteY1" fmla="*/ 2454727 h 3542030"/>
                <a:gd name="connsiteX2" fmla="*/ 5021942 w 6574970"/>
                <a:gd name="connsiteY2" fmla="*/ 2483755 h 3542030"/>
                <a:gd name="connsiteX3" fmla="*/ 4267199 w 6574970"/>
                <a:gd name="connsiteY3" fmla="*/ 2454727 h 3542030"/>
                <a:gd name="connsiteX4" fmla="*/ 3686627 w 6574970"/>
                <a:gd name="connsiteY4" fmla="*/ 2295069 h 3542030"/>
                <a:gd name="connsiteX5" fmla="*/ 2411185 w 6574970"/>
                <a:gd name="connsiteY5" fmla="*/ 1525812 h 3542030"/>
                <a:gd name="connsiteX6" fmla="*/ 1650999 w 6574970"/>
                <a:gd name="connsiteY6" fmla="*/ 914399 h 3542030"/>
                <a:gd name="connsiteX7" fmla="*/ 1117600 w 6574970"/>
                <a:gd name="connsiteY7" fmla="*/ 431799 h 3542030"/>
                <a:gd name="connsiteX8" fmla="*/ 990600 w 6574970"/>
                <a:gd name="connsiteY8" fmla="*/ 546100 h 3542030"/>
                <a:gd name="connsiteX9" fmla="*/ 1739900 w 6574970"/>
                <a:gd name="connsiteY9" fmla="*/ 1244600 h 3542030"/>
                <a:gd name="connsiteX10" fmla="*/ 2328862 w 6574970"/>
                <a:gd name="connsiteY10" fmla="*/ 1694656 h 3542030"/>
                <a:gd name="connsiteX11" fmla="*/ 3078163 w 6574970"/>
                <a:gd name="connsiteY11" fmla="*/ 2116137 h 3542030"/>
                <a:gd name="connsiteX12" fmla="*/ 3498850 w 6574970"/>
                <a:gd name="connsiteY12" fmla="*/ 2436019 h 3542030"/>
                <a:gd name="connsiteX13" fmla="*/ 3782060 w 6574970"/>
                <a:gd name="connsiteY13" fmla="*/ 2971800 h 3542030"/>
                <a:gd name="connsiteX14" fmla="*/ 3797300 w 6574970"/>
                <a:gd name="connsiteY14" fmla="*/ 3522980 h 3542030"/>
                <a:gd name="connsiteX15" fmla="*/ 3653790 w 6574970"/>
                <a:gd name="connsiteY15" fmla="*/ 3542030 h 3542030"/>
                <a:gd name="connsiteX16" fmla="*/ 3550920 w 6574970"/>
                <a:gd name="connsiteY16" fmla="*/ 2959100 h 3542030"/>
                <a:gd name="connsiteX17" fmla="*/ 3355340 w 6574970"/>
                <a:gd name="connsiteY17" fmla="*/ 2573020 h 3542030"/>
                <a:gd name="connsiteX18" fmla="*/ 2915921 w 6574970"/>
                <a:gd name="connsiteY18" fmla="*/ 2249170 h 3542030"/>
                <a:gd name="connsiteX19" fmla="*/ 2160587 w 6574970"/>
                <a:gd name="connsiteY19" fmla="*/ 1849438 h 3542030"/>
                <a:gd name="connsiteX20" fmla="*/ 1536700 w 6574970"/>
                <a:gd name="connsiteY20" fmla="*/ 1409700 h 3542030"/>
                <a:gd name="connsiteX21" fmla="*/ 0 w 6574970"/>
                <a:gd name="connsiteY21" fmla="*/ 0 h 3542030"/>
                <a:gd name="connsiteX0" fmla="*/ 6574970 w 6574970"/>
                <a:gd name="connsiteY0" fmla="*/ 2324098 h 3542030"/>
                <a:gd name="connsiteX1" fmla="*/ 5805713 w 6574970"/>
                <a:gd name="connsiteY1" fmla="*/ 2454727 h 3542030"/>
                <a:gd name="connsiteX2" fmla="*/ 5021942 w 6574970"/>
                <a:gd name="connsiteY2" fmla="*/ 2483755 h 3542030"/>
                <a:gd name="connsiteX3" fmla="*/ 4267199 w 6574970"/>
                <a:gd name="connsiteY3" fmla="*/ 2454727 h 3542030"/>
                <a:gd name="connsiteX4" fmla="*/ 3686627 w 6574970"/>
                <a:gd name="connsiteY4" fmla="*/ 2295069 h 3542030"/>
                <a:gd name="connsiteX5" fmla="*/ 2411185 w 6574970"/>
                <a:gd name="connsiteY5" fmla="*/ 1525812 h 3542030"/>
                <a:gd name="connsiteX6" fmla="*/ 1650999 w 6574970"/>
                <a:gd name="connsiteY6" fmla="*/ 914399 h 3542030"/>
                <a:gd name="connsiteX7" fmla="*/ 1117600 w 6574970"/>
                <a:gd name="connsiteY7" fmla="*/ 431799 h 3542030"/>
                <a:gd name="connsiteX8" fmla="*/ 990600 w 6574970"/>
                <a:gd name="connsiteY8" fmla="*/ 546100 h 3542030"/>
                <a:gd name="connsiteX9" fmla="*/ 1739900 w 6574970"/>
                <a:gd name="connsiteY9" fmla="*/ 1244600 h 3542030"/>
                <a:gd name="connsiteX10" fmla="*/ 2328862 w 6574970"/>
                <a:gd name="connsiteY10" fmla="*/ 1694656 h 3542030"/>
                <a:gd name="connsiteX11" fmla="*/ 3078163 w 6574970"/>
                <a:gd name="connsiteY11" fmla="*/ 2116137 h 3542030"/>
                <a:gd name="connsiteX12" fmla="*/ 3498850 w 6574970"/>
                <a:gd name="connsiteY12" fmla="*/ 2436019 h 3542030"/>
                <a:gd name="connsiteX13" fmla="*/ 3782060 w 6574970"/>
                <a:gd name="connsiteY13" fmla="*/ 2971800 h 3542030"/>
                <a:gd name="connsiteX14" fmla="*/ 3797300 w 6574970"/>
                <a:gd name="connsiteY14" fmla="*/ 3522980 h 3542030"/>
                <a:gd name="connsiteX15" fmla="*/ 3653790 w 6574970"/>
                <a:gd name="connsiteY15" fmla="*/ 3542030 h 3542030"/>
                <a:gd name="connsiteX16" fmla="*/ 3550920 w 6574970"/>
                <a:gd name="connsiteY16" fmla="*/ 2959100 h 3542030"/>
                <a:gd name="connsiteX17" fmla="*/ 3355340 w 6574970"/>
                <a:gd name="connsiteY17" fmla="*/ 2573020 h 3542030"/>
                <a:gd name="connsiteX18" fmla="*/ 2915921 w 6574970"/>
                <a:gd name="connsiteY18" fmla="*/ 2249170 h 3542030"/>
                <a:gd name="connsiteX19" fmla="*/ 2160587 w 6574970"/>
                <a:gd name="connsiteY19" fmla="*/ 1849438 h 3542030"/>
                <a:gd name="connsiteX20" fmla="*/ 1536700 w 6574970"/>
                <a:gd name="connsiteY20" fmla="*/ 1409700 h 3542030"/>
                <a:gd name="connsiteX21" fmla="*/ 0 w 6574970"/>
                <a:gd name="connsiteY21" fmla="*/ 0 h 3542030"/>
                <a:gd name="connsiteX0" fmla="*/ 6574970 w 6574970"/>
                <a:gd name="connsiteY0" fmla="*/ 2324098 h 3542030"/>
                <a:gd name="connsiteX1" fmla="*/ 5805713 w 6574970"/>
                <a:gd name="connsiteY1" fmla="*/ 2454727 h 3542030"/>
                <a:gd name="connsiteX2" fmla="*/ 5021942 w 6574970"/>
                <a:gd name="connsiteY2" fmla="*/ 2483755 h 3542030"/>
                <a:gd name="connsiteX3" fmla="*/ 4267199 w 6574970"/>
                <a:gd name="connsiteY3" fmla="*/ 2454727 h 3542030"/>
                <a:gd name="connsiteX4" fmla="*/ 3686627 w 6574970"/>
                <a:gd name="connsiteY4" fmla="*/ 2295069 h 3542030"/>
                <a:gd name="connsiteX5" fmla="*/ 2411185 w 6574970"/>
                <a:gd name="connsiteY5" fmla="*/ 1525812 h 3542030"/>
                <a:gd name="connsiteX6" fmla="*/ 1650999 w 6574970"/>
                <a:gd name="connsiteY6" fmla="*/ 914399 h 3542030"/>
                <a:gd name="connsiteX7" fmla="*/ 1117600 w 6574970"/>
                <a:gd name="connsiteY7" fmla="*/ 431799 h 3542030"/>
                <a:gd name="connsiteX8" fmla="*/ 990600 w 6574970"/>
                <a:gd name="connsiteY8" fmla="*/ 546100 h 3542030"/>
                <a:gd name="connsiteX9" fmla="*/ 1739900 w 6574970"/>
                <a:gd name="connsiteY9" fmla="*/ 1244600 h 3542030"/>
                <a:gd name="connsiteX10" fmla="*/ 2328862 w 6574970"/>
                <a:gd name="connsiteY10" fmla="*/ 1694656 h 3542030"/>
                <a:gd name="connsiteX11" fmla="*/ 3078163 w 6574970"/>
                <a:gd name="connsiteY11" fmla="*/ 2116137 h 3542030"/>
                <a:gd name="connsiteX12" fmla="*/ 3498850 w 6574970"/>
                <a:gd name="connsiteY12" fmla="*/ 2436019 h 3542030"/>
                <a:gd name="connsiteX13" fmla="*/ 3782060 w 6574970"/>
                <a:gd name="connsiteY13" fmla="*/ 2971800 h 3542030"/>
                <a:gd name="connsiteX14" fmla="*/ 3797300 w 6574970"/>
                <a:gd name="connsiteY14" fmla="*/ 3522980 h 3542030"/>
                <a:gd name="connsiteX15" fmla="*/ 3653790 w 6574970"/>
                <a:gd name="connsiteY15" fmla="*/ 3542030 h 3542030"/>
                <a:gd name="connsiteX16" fmla="*/ 3550920 w 6574970"/>
                <a:gd name="connsiteY16" fmla="*/ 2959100 h 3542030"/>
                <a:gd name="connsiteX17" fmla="*/ 3355340 w 6574970"/>
                <a:gd name="connsiteY17" fmla="*/ 2573020 h 3542030"/>
                <a:gd name="connsiteX18" fmla="*/ 2915921 w 6574970"/>
                <a:gd name="connsiteY18" fmla="*/ 2249170 h 3542030"/>
                <a:gd name="connsiteX19" fmla="*/ 2160587 w 6574970"/>
                <a:gd name="connsiteY19" fmla="*/ 1849438 h 3542030"/>
                <a:gd name="connsiteX20" fmla="*/ 1536700 w 6574970"/>
                <a:gd name="connsiteY20" fmla="*/ 1409700 h 3542030"/>
                <a:gd name="connsiteX21" fmla="*/ 0 w 6574970"/>
                <a:gd name="connsiteY21" fmla="*/ 0 h 3542030"/>
                <a:gd name="connsiteX0" fmla="*/ 6574970 w 6574970"/>
                <a:gd name="connsiteY0" fmla="*/ 2324098 h 3526790"/>
                <a:gd name="connsiteX1" fmla="*/ 5805713 w 6574970"/>
                <a:gd name="connsiteY1" fmla="*/ 2454727 h 3526790"/>
                <a:gd name="connsiteX2" fmla="*/ 5021942 w 6574970"/>
                <a:gd name="connsiteY2" fmla="*/ 2483755 h 3526790"/>
                <a:gd name="connsiteX3" fmla="*/ 4267199 w 6574970"/>
                <a:gd name="connsiteY3" fmla="*/ 2454727 h 3526790"/>
                <a:gd name="connsiteX4" fmla="*/ 3686627 w 6574970"/>
                <a:gd name="connsiteY4" fmla="*/ 2295069 h 3526790"/>
                <a:gd name="connsiteX5" fmla="*/ 2411185 w 6574970"/>
                <a:gd name="connsiteY5" fmla="*/ 1525812 h 3526790"/>
                <a:gd name="connsiteX6" fmla="*/ 1650999 w 6574970"/>
                <a:gd name="connsiteY6" fmla="*/ 914399 h 3526790"/>
                <a:gd name="connsiteX7" fmla="*/ 1117600 w 6574970"/>
                <a:gd name="connsiteY7" fmla="*/ 431799 h 3526790"/>
                <a:gd name="connsiteX8" fmla="*/ 990600 w 6574970"/>
                <a:gd name="connsiteY8" fmla="*/ 546100 h 3526790"/>
                <a:gd name="connsiteX9" fmla="*/ 1739900 w 6574970"/>
                <a:gd name="connsiteY9" fmla="*/ 1244600 h 3526790"/>
                <a:gd name="connsiteX10" fmla="*/ 2328862 w 6574970"/>
                <a:gd name="connsiteY10" fmla="*/ 1694656 h 3526790"/>
                <a:gd name="connsiteX11" fmla="*/ 3078163 w 6574970"/>
                <a:gd name="connsiteY11" fmla="*/ 2116137 h 3526790"/>
                <a:gd name="connsiteX12" fmla="*/ 3498850 w 6574970"/>
                <a:gd name="connsiteY12" fmla="*/ 2436019 h 3526790"/>
                <a:gd name="connsiteX13" fmla="*/ 3782060 w 6574970"/>
                <a:gd name="connsiteY13" fmla="*/ 2971800 h 3526790"/>
                <a:gd name="connsiteX14" fmla="*/ 3797300 w 6574970"/>
                <a:gd name="connsiteY14" fmla="*/ 3522980 h 3526790"/>
                <a:gd name="connsiteX15" fmla="*/ 3638550 w 6574970"/>
                <a:gd name="connsiteY15" fmla="*/ 3526790 h 3526790"/>
                <a:gd name="connsiteX16" fmla="*/ 3550920 w 6574970"/>
                <a:gd name="connsiteY16" fmla="*/ 2959100 h 3526790"/>
                <a:gd name="connsiteX17" fmla="*/ 3355340 w 6574970"/>
                <a:gd name="connsiteY17" fmla="*/ 2573020 h 3526790"/>
                <a:gd name="connsiteX18" fmla="*/ 2915921 w 6574970"/>
                <a:gd name="connsiteY18" fmla="*/ 2249170 h 3526790"/>
                <a:gd name="connsiteX19" fmla="*/ 2160587 w 6574970"/>
                <a:gd name="connsiteY19" fmla="*/ 1849438 h 3526790"/>
                <a:gd name="connsiteX20" fmla="*/ 1536700 w 6574970"/>
                <a:gd name="connsiteY20" fmla="*/ 1409700 h 3526790"/>
                <a:gd name="connsiteX21" fmla="*/ 0 w 6574970"/>
                <a:gd name="connsiteY21" fmla="*/ 0 h 3526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574970" h="3526790">
                  <a:moveTo>
                    <a:pt x="6574970" y="2324098"/>
                  </a:moveTo>
                  <a:lnTo>
                    <a:pt x="5805713" y="2454727"/>
                  </a:lnTo>
                  <a:lnTo>
                    <a:pt x="5021942" y="2483755"/>
                  </a:lnTo>
                  <a:lnTo>
                    <a:pt x="4267199" y="2454727"/>
                  </a:lnTo>
                  <a:lnTo>
                    <a:pt x="3686627" y="2295069"/>
                  </a:lnTo>
                  <a:lnTo>
                    <a:pt x="2411185" y="1525812"/>
                  </a:lnTo>
                  <a:cubicBezTo>
                    <a:pt x="2198914" y="1395184"/>
                    <a:pt x="1650621" y="917423"/>
                    <a:pt x="1650999" y="914399"/>
                  </a:cubicBezTo>
                  <a:cubicBezTo>
                    <a:pt x="1526418" y="810380"/>
                    <a:pt x="1114954" y="434445"/>
                    <a:pt x="1117600" y="431799"/>
                  </a:cubicBezTo>
                  <a:cubicBezTo>
                    <a:pt x="1020234" y="502496"/>
                    <a:pt x="993246" y="543454"/>
                    <a:pt x="990600" y="546100"/>
                  </a:cubicBezTo>
                  <a:cubicBezTo>
                    <a:pt x="969433" y="563033"/>
                    <a:pt x="1747837" y="1239308"/>
                    <a:pt x="1739900" y="1244600"/>
                  </a:cubicBezTo>
                  <a:cubicBezTo>
                    <a:pt x="1869017" y="1365250"/>
                    <a:pt x="2323570" y="1692010"/>
                    <a:pt x="2328862" y="1694656"/>
                  </a:cubicBezTo>
                  <a:cubicBezTo>
                    <a:pt x="2448718" y="1770327"/>
                    <a:pt x="3080809" y="2118783"/>
                    <a:pt x="3078163" y="2116137"/>
                  </a:cubicBezTo>
                  <a:cubicBezTo>
                    <a:pt x="3183996" y="2177521"/>
                    <a:pt x="3292475" y="2195778"/>
                    <a:pt x="3498850" y="2436019"/>
                  </a:cubicBezTo>
                  <a:cubicBezTo>
                    <a:pt x="3609181" y="2547937"/>
                    <a:pt x="3787352" y="2974446"/>
                    <a:pt x="3782060" y="2971800"/>
                  </a:cubicBezTo>
                  <a:cubicBezTo>
                    <a:pt x="3824393" y="3048000"/>
                    <a:pt x="3799946" y="3512397"/>
                    <a:pt x="3797300" y="3522980"/>
                  </a:cubicBezTo>
                  <a:lnTo>
                    <a:pt x="3638550" y="3526790"/>
                  </a:lnTo>
                  <a:cubicBezTo>
                    <a:pt x="3599603" y="3194050"/>
                    <a:pt x="3579707" y="3075940"/>
                    <a:pt x="3550920" y="2959100"/>
                  </a:cubicBezTo>
                  <a:cubicBezTo>
                    <a:pt x="3500120" y="2727960"/>
                    <a:pt x="3357986" y="2578312"/>
                    <a:pt x="3355340" y="2573020"/>
                  </a:cubicBezTo>
                  <a:cubicBezTo>
                    <a:pt x="3183467" y="2347807"/>
                    <a:pt x="2913275" y="2249170"/>
                    <a:pt x="2915921" y="2249170"/>
                  </a:cubicBezTo>
                  <a:cubicBezTo>
                    <a:pt x="2630807" y="2098464"/>
                    <a:pt x="2398077" y="1981094"/>
                    <a:pt x="2160587" y="1849438"/>
                  </a:cubicBezTo>
                  <a:cubicBezTo>
                    <a:pt x="2058458" y="1806575"/>
                    <a:pt x="1536700" y="1412346"/>
                    <a:pt x="1536700" y="1409700"/>
                  </a:cubicBez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0" name="フリーフォーム: 図形 349">
              <a:extLst>
                <a:ext uri="{FF2B5EF4-FFF2-40B4-BE49-F238E27FC236}">
                  <a16:creationId xmlns:a16="http://schemas.microsoft.com/office/drawing/2014/main" id="{FAE52FF6-A5A8-4FF9-AA83-2ED75C2BB721}"/>
                </a:ext>
              </a:extLst>
            </p:cNvPr>
            <p:cNvSpPr/>
            <p:nvPr/>
          </p:nvSpPr>
          <p:spPr>
            <a:xfrm>
              <a:off x="-2255505" y="7866429"/>
              <a:ext cx="64294" cy="210784"/>
            </a:xfrm>
            <a:custGeom>
              <a:avLst/>
              <a:gdLst>
                <a:gd name="connsiteX0" fmla="*/ 128587 w 128587"/>
                <a:gd name="connsiteY0" fmla="*/ 0 h 250031"/>
                <a:gd name="connsiteX1" fmla="*/ 35719 w 128587"/>
                <a:gd name="connsiteY1" fmla="*/ 66675 h 250031"/>
                <a:gd name="connsiteX2" fmla="*/ 0 w 128587"/>
                <a:gd name="connsiteY2" fmla="*/ 250031 h 250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587" h="250031">
                  <a:moveTo>
                    <a:pt x="128587" y="0"/>
                  </a:moveTo>
                  <a:lnTo>
                    <a:pt x="35719" y="66675"/>
                  </a:lnTo>
                  <a:lnTo>
                    <a:pt x="0" y="250031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51" name="グループ化 350">
              <a:extLst>
                <a:ext uri="{FF2B5EF4-FFF2-40B4-BE49-F238E27FC236}">
                  <a16:creationId xmlns:a16="http://schemas.microsoft.com/office/drawing/2014/main" id="{60AA9FB0-7B0E-422F-8596-66697CDC11C4}"/>
                </a:ext>
              </a:extLst>
            </p:cNvPr>
            <p:cNvGrpSpPr/>
            <p:nvPr/>
          </p:nvGrpSpPr>
          <p:grpSpPr>
            <a:xfrm rot="20650706">
              <a:off x="-2423475" y="8048548"/>
              <a:ext cx="221032" cy="57412"/>
              <a:chOff x="3733594" y="2575987"/>
              <a:chExt cx="232278" cy="60332"/>
            </a:xfrm>
          </p:grpSpPr>
          <p:cxnSp>
            <p:nvCxnSpPr>
              <p:cNvPr id="352" name="直線コネクタ 351">
                <a:extLst>
                  <a:ext uri="{FF2B5EF4-FFF2-40B4-BE49-F238E27FC236}">
                    <a16:creationId xmlns:a16="http://schemas.microsoft.com/office/drawing/2014/main" id="{C2B3C09E-343B-41AE-97C4-AB24A1FC0A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9914" y="2606153"/>
                <a:ext cx="115958" cy="30166"/>
              </a:xfrm>
              <a:prstGeom prst="line">
                <a:avLst/>
              </a:prstGeom>
              <a:ln w="19050" cmpd="dbl">
                <a:solidFill>
                  <a:srgbClr val="0000CC"/>
                </a:solidFill>
                <a:headEnd type="oval"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直線コネクタ 352">
                <a:extLst>
                  <a:ext uri="{FF2B5EF4-FFF2-40B4-BE49-F238E27FC236}">
                    <a16:creationId xmlns:a16="http://schemas.microsoft.com/office/drawing/2014/main" id="{F038F9C2-3719-46B0-83E1-3488D3FC06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3594" y="2575987"/>
                <a:ext cx="115958" cy="30166"/>
              </a:xfrm>
              <a:prstGeom prst="line">
                <a:avLst/>
              </a:prstGeom>
              <a:ln w="19050" cmpd="dbl">
                <a:solidFill>
                  <a:srgbClr val="0000CC"/>
                </a:solidFill>
                <a:headEnd type="oval"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4" name="直線矢印コネクタ 353">
              <a:extLst>
                <a:ext uri="{FF2B5EF4-FFF2-40B4-BE49-F238E27FC236}">
                  <a16:creationId xmlns:a16="http://schemas.microsoft.com/office/drawing/2014/main" id="{1E978570-8856-4F34-B993-F548C1586B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532402" y="8311627"/>
              <a:ext cx="421662" cy="18249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7" name="フリーフォーム: 図形 356">
              <a:extLst>
                <a:ext uri="{FF2B5EF4-FFF2-40B4-BE49-F238E27FC236}">
                  <a16:creationId xmlns:a16="http://schemas.microsoft.com/office/drawing/2014/main" id="{178813E1-AE5E-48F1-89C9-B56C7ACF1EDF}"/>
                </a:ext>
              </a:extLst>
            </p:cNvPr>
            <p:cNvSpPr/>
            <p:nvPr/>
          </p:nvSpPr>
          <p:spPr>
            <a:xfrm rot="685286" flipV="1">
              <a:off x="-2486921" y="8336791"/>
              <a:ext cx="378118" cy="83680"/>
            </a:xfrm>
            <a:custGeom>
              <a:avLst/>
              <a:gdLst>
                <a:gd name="connsiteX0" fmla="*/ 0 w 297180"/>
                <a:gd name="connsiteY0" fmla="*/ 0 h 7620"/>
                <a:gd name="connsiteX1" fmla="*/ 297180 w 297180"/>
                <a:gd name="connsiteY1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7180" h="7620">
                  <a:moveTo>
                    <a:pt x="0" y="0"/>
                  </a:moveTo>
                  <a:lnTo>
                    <a:pt x="297180" y="7620"/>
                  </a:lnTo>
                </a:path>
              </a:pathLst>
            </a:custGeom>
            <a:noFill/>
            <a:ln>
              <a:solidFill>
                <a:srgbClr val="0000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9" name="正方形/長方形 368">
              <a:extLst>
                <a:ext uri="{FF2B5EF4-FFF2-40B4-BE49-F238E27FC236}">
                  <a16:creationId xmlns:a16="http://schemas.microsoft.com/office/drawing/2014/main" id="{1D3012CA-B22C-4AD9-B44C-9CEFADEF239F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-2445498" y="8410531"/>
              <a:ext cx="103591" cy="1035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" rtlCol="0" anchor="ctr" anchorCtr="1"/>
            <a:lstStyle/>
            <a:p>
              <a:pPr algn="ctr"/>
              <a:r>
                <a:rPr kumimoji="1" lang="en-US" altLang="ja-JP" sz="80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Meiryo UI" panose="020B0604030504040204" pitchFamily="50" charset="-128"/>
                </a:rPr>
                <a:t>G</a:t>
              </a:r>
              <a:endParaRPr kumimoji="1" lang="ja-JP" altLang="en-US" sz="80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370" name="正方形/長方形 369">
              <a:extLst>
                <a:ext uri="{FF2B5EF4-FFF2-40B4-BE49-F238E27FC236}">
                  <a16:creationId xmlns:a16="http://schemas.microsoft.com/office/drawing/2014/main" id="{A8450950-5B5C-4E08-AC2F-225D27CD422F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-2264900" y="8405105"/>
              <a:ext cx="103591" cy="1035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" rtlCol="0" anchor="ctr" anchorCtr="1"/>
            <a:lstStyle/>
            <a:p>
              <a:pPr algn="ctr"/>
              <a:r>
                <a:rPr kumimoji="1" lang="en-US" altLang="ja-JP" sz="80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Meiryo UI" panose="020B0604030504040204" pitchFamily="50" charset="-128"/>
                </a:rPr>
                <a:t>G</a:t>
              </a:r>
              <a:endParaRPr kumimoji="1" lang="ja-JP" altLang="en-US" sz="80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371" name="ひし形 370">
              <a:extLst>
                <a:ext uri="{FF2B5EF4-FFF2-40B4-BE49-F238E27FC236}">
                  <a16:creationId xmlns:a16="http://schemas.microsoft.com/office/drawing/2014/main" id="{6712B6BA-2DCB-418B-B5E5-ECF07A7A2C08}"/>
                </a:ext>
              </a:extLst>
            </p:cNvPr>
            <p:cNvSpPr/>
            <p:nvPr/>
          </p:nvSpPr>
          <p:spPr bwMode="auto">
            <a:xfrm rot="15850296">
              <a:off x="-2161309" y="8137601"/>
              <a:ext cx="153508" cy="147024"/>
            </a:xfrm>
            <a:prstGeom prst="diamon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050" b="1">
                  <a:latin typeface="+mn-ea"/>
                </a:rPr>
                <a:t>V</a:t>
              </a:r>
              <a:endParaRPr lang="ja-JP" altLang="en-US" sz="1050" b="1">
                <a:latin typeface="+mn-ea"/>
              </a:endParaRPr>
            </a:p>
          </p:txBody>
        </p:sp>
        <p:sp>
          <p:nvSpPr>
            <p:cNvPr id="372" name="ひし形 371">
              <a:extLst>
                <a:ext uri="{FF2B5EF4-FFF2-40B4-BE49-F238E27FC236}">
                  <a16:creationId xmlns:a16="http://schemas.microsoft.com/office/drawing/2014/main" id="{627331AB-A38D-4632-BAA9-8C4579E369DE}"/>
                </a:ext>
              </a:extLst>
            </p:cNvPr>
            <p:cNvSpPr/>
            <p:nvPr/>
          </p:nvSpPr>
          <p:spPr bwMode="auto">
            <a:xfrm rot="16014553">
              <a:off x="-2617822" y="8158752"/>
              <a:ext cx="153508" cy="147024"/>
            </a:xfrm>
            <a:prstGeom prst="diamon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900" b="1">
                  <a:latin typeface="+mn-ea"/>
                </a:rPr>
                <a:t>V</a:t>
              </a:r>
              <a:endParaRPr lang="ja-JP" altLang="en-US" sz="900" b="1">
                <a:latin typeface="+mn-ea"/>
              </a:endParaRPr>
            </a:p>
          </p:txBody>
        </p:sp>
        <p:sp>
          <p:nvSpPr>
            <p:cNvPr id="374" name="六角形 373">
              <a:extLst>
                <a:ext uri="{FF2B5EF4-FFF2-40B4-BE49-F238E27FC236}">
                  <a16:creationId xmlns:a16="http://schemas.microsoft.com/office/drawing/2014/main" id="{73793FE9-7CAC-4BCD-82F0-BB60C4B19516}"/>
                </a:ext>
              </a:extLst>
            </p:cNvPr>
            <p:cNvSpPr/>
            <p:nvPr/>
          </p:nvSpPr>
          <p:spPr bwMode="auto">
            <a:xfrm rot="16200000">
              <a:off x="-2587048" y="7924917"/>
              <a:ext cx="148177" cy="138508"/>
            </a:xfrm>
            <a:prstGeom prst="hexagon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800">
                  <a:latin typeface="HGP創英角ｺﾞｼｯｸUB" pitchFamily="50" charset="-128"/>
                  <a:ea typeface="HGP創英角ｺﾞｼｯｸUB" pitchFamily="50" charset="-128"/>
                </a:rPr>
                <a:t>Ｔ</a:t>
              </a:r>
            </a:p>
          </p:txBody>
        </p:sp>
      </p:grpSp>
      <p:sp>
        <p:nvSpPr>
          <p:cNvPr id="387" name="ひし形 386">
            <a:extLst>
              <a:ext uri="{FF2B5EF4-FFF2-40B4-BE49-F238E27FC236}">
                <a16:creationId xmlns:a16="http://schemas.microsoft.com/office/drawing/2014/main" id="{E7EF56AB-F30B-4283-B559-308B2F047111}"/>
              </a:ext>
            </a:extLst>
          </p:cNvPr>
          <p:cNvSpPr/>
          <p:nvPr/>
        </p:nvSpPr>
        <p:spPr bwMode="auto">
          <a:xfrm rot="21250296">
            <a:off x="-3695239" y="6499752"/>
            <a:ext cx="153508" cy="147024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420" name="ひし形 419">
            <a:extLst>
              <a:ext uri="{FF2B5EF4-FFF2-40B4-BE49-F238E27FC236}">
                <a16:creationId xmlns:a16="http://schemas.microsoft.com/office/drawing/2014/main" id="{7CC8D3DF-FE6E-47C4-9395-5384138BCCA1}"/>
              </a:ext>
            </a:extLst>
          </p:cNvPr>
          <p:cNvSpPr/>
          <p:nvPr/>
        </p:nvSpPr>
        <p:spPr bwMode="auto">
          <a:xfrm rot="21250296">
            <a:off x="-4053273" y="6662759"/>
            <a:ext cx="153508" cy="147024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180703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2">
            <a:extLst>
              <a:ext uri="{FF2B5EF4-FFF2-40B4-BE49-F238E27FC236}">
                <a16:creationId xmlns:a16="http://schemas.microsoft.com/office/drawing/2014/main" id="{2D4E74D8-4DDB-41A9-8A65-62AB490D0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84270"/>
            <a:ext cx="2056390" cy="28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6551" tIns="58275" rIns="116551" bIns="58275">
            <a:spAutoFit/>
          </a:bodyPr>
          <a:lstStyle/>
          <a:p>
            <a:r>
              <a:rPr lang="ja-JP" altLang="en-US" sz="1100">
                <a:latin typeface="A-OTF 新ゴ Pro B"/>
                <a:ea typeface="A-OTF 新ゴ Pro B"/>
                <a:cs typeface="A-OTF 新ゴ Pro B"/>
              </a:rPr>
              <a:t>エイジランコース</a:t>
            </a:r>
            <a:r>
              <a:rPr lang="en-US" altLang="ja-JP" sz="900">
                <a:latin typeface="A-OTF 新ゴ Pro B"/>
                <a:ea typeface="A-OTF 新ゴ Pro B"/>
                <a:cs typeface="A-OTF 新ゴ Pro B"/>
              </a:rPr>
              <a:t>【</a:t>
            </a:r>
            <a:r>
              <a:rPr lang="ja-JP" altLang="en-US" sz="900">
                <a:latin typeface="A-OTF 新ゴ Pro B"/>
                <a:ea typeface="A-OTF 新ゴ Pro B"/>
                <a:cs typeface="A-OTF 新ゴ Pro B"/>
              </a:rPr>
              <a:t>赤レンガ</a:t>
            </a:r>
            <a:r>
              <a:rPr lang="en-US" altLang="ja-JP" sz="900">
                <a:latin typeface="A-OTF 新ゴ Pro B"/>
                <a:ea typeface="A-OTF 新ゴ Pro B"/>
                <a:cs typeface="A-OTF 新ゴ Pro B"/>
              </a:rPr>
              <a:t>】</a:t>
            </a:r>
            <a:endParaRPr lang="ja-JP" altLang="en-US" sz="900">
              <a:latin typeface="A-OTF 新ゴ Pro B"/>
              <a:ea typeface="A-OTF 新ゴ Pro B"/>
              <a:cs typeface="A-OTF 新ゴ Pro B"/>
            </a:endParaRPr>
          </a:p>
        </p:txBody>
      </p:sp>
      <p:sp>
        <p:nvSpPr>
          <p:cNvPr id="347" name="正方形/長方形 346">
            <a:extLst>
              <a:ext uri="{FF2B5EF4-FFF2-40B4-BE49-F238E27FC236}">
                <a16:creationId xmlns:a16="http://schemas.microsoft.com/office/drawing/2014/main" id="{8CF93CA3-4CB5-459E-B843-27CA23400780}"/>
              </a:ext>
            </a:extLst>
          </p:cNvPr>
          <p:cNvSpPr/>
          <p:nvPr/>
        </p:nvSpPr>
        <p:spPr>
          <a:xfrm>
            <a:off x="169446" y="8580184"/>
            <a:ext cx="5406498" cy="8373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上記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か所「　　　」の一般ボラの業務内容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海側の通行箇所が無いため、赤レンガ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号館側へと案内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上記「　　」の業務内容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象の鼻方面は、プロムナード海側の歩道が通行できない為、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48" name="正方形/長方形 347">
            <a:extLst>
              <a:ext uri="{FF2B5EF4-FFF2-40B4-BE49-F238E27FC236}">
                <a16:creationId xmlns:a16="http://schemas.microsoft.com/office/drawing/2014/main" id="{B435640F-B988-4E31-B931-24487B09EE2D}"/>
              </a:ext>
            </a:extLst>
          </p:cNvPr>
          <p:cNvSpPr/>
          <p:nvPr/>
        </p:nvSpPr>
        <p:spPr>
          <a:xfrm>
            <a:off x="158528" y="8414989"/>
            <a:ext cx="1396283" cy="1651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特記事項</a:t>
            </a:r>
          </a:p>
        </p:txBody>
      </p:sp>
      <p:sp>
        <p:nvSpPr>
          <p:cNvPr id="375" name="テキスト ボックス 374">
            <a:extLst>
              <a:ext uri="{FF2B5EF4-FFF2-40B4-BE49-F238E27FC236}">
                <a16:creationId xmlns:a16="http://schemas.microsoft.com/office/drawing/2014/main" id="{2DC5D183-4AC9-4A07-93A1-53762FB7E091}"/>
              </a:ext>
            </a:extLst>
          </p:cNvPr>
          <p:cNvSpPr txBox="1"/>
          <p:nvPr/>
        </p:nvSpPr>
        <p:spPr>
          <a:xfrm>
            <a:off x="5642198" y="791973"/>
            <a:ext cx="10390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>
                <a:latin typeface="Arial" panose="020B0604020202020204" pitchFamily="34" charset="0"/>
                <a:cs typeface="Arial" panose="020B0604020202020204" pitchFamily="34" charset="0"/>
              </a:rPr>
              <a:t>Ａ</a:t>
            </a:r>
            <a:r>
              <a:rPr kumimoji="1" lang="en-US" altLang="ja-JP" sz="1050"/>
              <a:t>-17.18.19.20</a:t>
            </a:r>
            <a:endParaRPr kumimoji="1" lang="ja-JP" altLang="en-US" sz="1050"/>
          </a:p>
        </p:txBody>
      </p:sp>
      <p:grpSp>
        <p:nvGrpSpPr>
          <p:cNvPr id="490" name="グループ化 489">
            <a:extLst>
              <a:ext uri="{FF2B5EF4-FFF2-40B4-BE49-F238E27FC236}">
                <a16:creationId xmlns:a16="http://schemas.microsoft.com/office/drawing/2014/main" id="{B67AC0B5-F19A-4B8E-9C07-F099E1C18F6C}"/>
              </a:ext>
            </a:extLst>
          </p:cNvPr>
          <p:cNvGrpSpPr/>
          <p:nvPr/>
        </p:nvGrpSpPr>
        <p:grpSpPr>
          <a:xfrm>
            <a:off x="4228558" y="7405967"/>
            <a:ext cx="1184249" cy="465245"/>
            <a:chOff x="-1537853" y="1512717"/>
            <a:chExt cx="1184249" cy="465245"/>
          </a:xfrm>
        </p:grpSpPr>
        <p:sp>
          <p:nvSpPr>
            <p:cNvPr id="492" name="六角形 491">
              <a:extLst>
                <a:ext uri="{FF2B5EF4-FFF2-40B4-BE49-F238E27FC236}">
                  <a16:creationId xmlns:a16="http://schemas.microsoft.com/office/drawing/2014/main" id="{3D414B2D-3FB5-494A-9641-3CF4C5A771D0}"/>
                </a:ext>
              </a:extLst>
            </p:cNvPr>
            <p:cNvSpPr/>
            <p:nvPr/>
          </p:nvSpPr>
          <p:spPr bwMode="auto">
            <a:xfrm>
              <a:off x="-1537853" y="1548543"/>
              <a:ext cx="166688" cy="156502"/>
            </a:xfrm>
            <a:prstGeom prst="hexagon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1000">
                  <a:latin typeface="HGP創英角ｺﾞｼｯｸUB" pitchFamily="50" charset="-128"/>
                  <a:ea typeface="HGP創英角ｺﾞｼｯｸUB" pitchFamily="50" charset="-128"/>
                </a:rPr>
                <a:t>Ｔ</a:t>
              </a:r>
            </a:p>
          </p:txBody>
        </p:sp>
        <p:sp>
          <p:nvSpPr>
            <p:cNvPr id="493" name="ひし形 492">
              <a:extLst>
                <a:ext uri="{FF2B5EF4-FFF2-40B4-BE49-F238E27FC236}">
                  <a16:creationId xmlns:a16="http://schemas.microsoft.com/office/drawing/2014/main" id="{76FE7FB0-5F12-4E3C-9D28-4C62DE577B0F}"/>
                </a:ext>
              </a:extLst>
            </p:cNvPr>
            <p:cNvSpPr/>
            <p:nvPr/>
          </p:nvSpPr>
          <p:spPr bwMode="auto">
            <a:xfrm>
              <a:off x="-1533545" y="1791199"/>
              <a:ext cx="153508" cy="147024"/>
            </a:xfrm>
            <a:prstGeom prst="diamon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050" b="1">
                  <a:latin typeface="+mn-ea"/>
                </a:rPr>
                <a:t>V</a:t>
              </a:r>
              <a:endParaRPr lang="ja-JP" altLang="en-US" sz="1050" b="1">
                <a:latin typeface="+mn-ea"/>
              </a:endParaRPr>
            </a:p>
          </p:txBody>
        </p:sp>
        <p:sp>
          <p:nvSpPr>
            <p:cNvPr id="494" name="テキスト ボックス 493">
              <a:extLst>
                <a:ext uri="{FF2B5EF4-FFF2-40B4-BE49-F238E27FC236}">
                  <a16:creationId xmlns:a16="http://schemas.microsoft.com/office/drawing/2014/main" id="{29BCFAEF-A965-4D23-BE2F-3EC54EE10963}"/>
                </a:ext>
              </a:extLst>
            </p:cNvPr>
            <p:cNvSpPr txBox="1"/>
            <p:nvPr/>
          </p:nvSpPr>
          <p:spPr>
            <a:xfrm>
              <a:off x="-1454550" y="1512717"/>
              <a:ext cx="92044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50"/>
                <a:t>：</a:t>
              </a:r>
              <a:r>
                <a:rPr kumimoji="1" lang="en-US" altLang="ja-JP" sz="1050"/>
                <a:t>6</a:t>
              </a:r>
              <a:r>
                <a:rPr lang="ja-JP" altLang="en-US" sz="1050"/>
                <a:t>ポジ（</a:t>
              </a:r>
              <a:r>
                <a:rPr lang="en-US" altLang="ja-JP" sz="1050"/>
                <a:t>9</a:t>
              </a:r>
              <a:r>
                <a:rPr lang="ja-JP" altLang="en-US" sz="1050"/>
                <a:t>名）</a:t>
              </a:r>
              <a:endParaRPr kumimoji="1" lang="ja-JP" altLang="en-US" sz="1050"/>
            </a:p>
          </p:txBody>
        </p:sp>
        <p:sp>
          <p:nvSpPr>
            <p:cNvPr id="496" name="テキスト ボックス 495">
              <a:extLst>
                <a:ext uri="{FF2B5EF4-FFF2-40B4-BE49-F238E27FC236}">
                  <a16:creationId xmlns:a16="http://schemas.microsoft.com/office/drawing/2014/main" id="{45427718-89DD-4E53-BB0B-5B24097957C2}"/>
                </a:ext>
              </a:extLst>
            </p:cNvPr>
            <p:cNvSpPr txBox="1"/>
            <p:nvPr/>
          </p:nvSpPr>
          <p:spPr>
            <a:xfrm>
              <a:off x="-1456791" y="1724046"/>
              <a:ext cx="110318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50"/>
                <a:t>：</a:t>
              </a:r>
              <a:r>
                <a:rPr lang="en-US" altLang="ja-JP" sz="1050"/>
                <a:t>18</a:t>
              </a:r>
              <a:r>
                <a:rPr lang="ja-JP" altLang="en-US" sz="1050"/>
                <a:t>ポジ（</a:t>
              </a:r>
              <a:r>
                <a:rPr lang="en-US" altLang="ja-JP" sz="1050"/>
                <a:t>30</a:t>
              </a:r>
              <a:r>
                <a:rPr lang="ja-JP" altLang="en-US" sz="1050"/>
                <a:t>名）</a:t>
              </a:r>
              <a:endParaRPr kumimoji="1" lang="ja-JP" altLang="en-US" sz="1050"/>
            </a:p>
          </p:txBody>
        </p: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322E8D9C-C822-4C66-840B-6DA697F03746}"/>
              </a:ext>
            </a:extLst>
          </p:cNvPr>
          <p:cNvGrpSpPr/>
          <p:nvPr/>
        </p:nvGrpSpPr>
        <p:grpSpPr>
          <a:xfrm>
            <a:off x="13108" y="946316"/>
            <a:ext cx="5652890" cy="6085606"/>
            <a:chOff x="13108" y="946316"/>
            <a:chExt cx="5652890" cy="6085606"/>
          </a:xfrm>
        </p:grpSpPr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4BE80535-38ED-44D5-B8FC-0CCD5B521E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463" t="80412" r="25846" b="4772"/>
            <a:stretch/>
          </p:blipFill>
          <p:spPr>
            <a:xfrm>
              <a:off x="177871" y="5926385"/>
              <a:ext cx="5335460" cy="1105537"/>
            </a:xfrm>
            <a:prstGeom prst="rect">
              <a:avLst/>
            </a:prstGeom>
          </p:spPr>
        </p:pic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C35F9F97-2CC9-4AE8-B0A7-1167F4ECDD6F}"/>
                </a:ext>
              </a:extLst>
            </p:cNvPr>
            <p:cNvGrpSpPr/>
            <p:nvPr/>
          </p:nvGrpSpPr>
          <p:grpSpPr>
            <a:xfrm>
              <a:off x="13108" y="946316"/>
              <a:ext cx="5652890" cy="5385925"/>
              <a:chOff x="3698894" y="1039322"/>
              <a:chExt cx="5652890" cy="5385925"/>
            </a:xfrm>
          </p:grpSpPr>
          <p:pic>
            <p:nvPicPr>
              <p:cNvPr id="34" name="図 33">
                <a:extLst>
                  <a:ext uri="{FF2B5EF4-FFF2-40B4-BE49-F238E27FC236}">
                    <a16:creationId xmlns:a16="http://schemas.microsoft.com/office/drawing/2014/main" id="{5242EC75-F0E2-4BD7-9F7D-68202BDE72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8946" t="7147" r="18859" b="3711"/>
              <a:stretch/>
            </p:blipFill>
            <p:spPr>
              <a:xfrm>
                <a:off x="3698894" y="1039322"/>
                <a:ext cx="5652890" cy="5063777"/>
              </a:xfrm>
              <a:prstGeom prst="rect">
                <a:avLst/>
              </a:prstGeom>
            </p:spPr>
          </p:pic>
          <p:sp>
            <p:nvSpPr>
              <p:cNvPr id="1001" name="正方形/長方形 1000">
                <a:extLst>
                  <a:ext uri="{FF2B5EF4-FFF2-40B4-BE49-F238E27FC236}">
                    <a16:creationId xmlns:a16="http://schemas.microsoft.com/office/drawing/2014/main" id="{136E58F0-D2FB-4F1B-A7D7-4EBDE04F7692}"/>
                  </a:ext>
                </a:extLst>
              </p:cNvPr>
              <p:cNvSpPr/>
              <p:nvPr/>
            </p:nvSpPr>
            <p:spPr>
              <a:xfrm>
                <a:off x="3810279" y="1102244"/>
                <a:ext cx="2415682" cy="3102539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02" name="正方形/長方形 1001">
                <a:extLst>
                  <a:ext uri="{FF2B5EF4-FFF2-40B4-BE49-F238E27FC236}">
                    <a16:creationId xmlns:a16="http://schemas.microsoft.com/office/drawing/2014/main" id="{38EB9654-3F95-4A40-8116-BC2D224F7B8C}"/>
                  </a:ext>
                </a:extLst>
              </p:cNvPr>
              <p:cNvSpPr/>
              <p:nvPr/>
            </p:nvSpPr>
            <p:spPr>
              <a:xfrm>
                <a:off x="6239526" y="1967362"/>
                <a:ext cx="2638052" cy="2227288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03" name="正方形/長方形 1002">
                <a:extLst>
                  <a:ext uri="{FF2B5EF4-FFF2-40B4-BE49-F238E27FC236}">
                    <a16:creationId xmlns:a16="http://schemas.microsoft.com/office/drawing/2014/main" id="{F1FF8F8E-F0C8-49F3-A929-F6719215678F}"/>
                  </a:ext>
                </a:extLst>
              </p:cNvPr>
              <p:cNvSpPr/>
              <p:nvPr/>
            </p:nvSpPr>
            <p:spPr>
              <a:xfrm>
                <a:off x="6692473" y="4197959"/>
                <a:ext cx="2573906" cy="2227288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04" name="正方形/長方形 1003">
                <a:extLst>
                  <a:ext uri="{FF2B5EF4-FFF2-40B4-BE49-F238E27FC236}">
                    <a16:creationId xmlns:a16="http://schemas.microsoft.com/office/drawing/2014/main" id="{094A42DE-0E59-405C-8D88-2C29B71F2F6D}"/>
                  </a:ext>
                </a:extLst>
              </p:cNvPr>
              <p:cNvSpPr/>
              <p:nvPr/>
            </p:nvSpPr>
            <p:spPr>
              <a:xfrm>
                <a:off x="5167812" y="4218222"/>
                <a:ext cx="1534643" cy="1442951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005" name="テキスト ボックス 1004">
            <a:extLst>
              <a:ext uri="{FF2B5EF4-FFF2-40B4-BE49-F238E27FC236}">
                <a16:creationId xmlns:a16="http://schemas.microsoft.com/office/drawing/2014/main" id="{77976842-7E06-4783-8814-8CD0AE13CE1B}"/>
              </a:ext>
            </a:extLst>
          </p:cNvPr>
          <p:cNvSpPr txBox="1"/>
          <p:nvPr/>
        </p:nvSpPr>
        <p:spPr>
          <a:xfrm>
            <a:off x="129833" y="3821850"/>
            <a:ext cx="50847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/>
              <a:t>A-19</a:t>
            </a:r>
            <a:endParaRPr kumimoji="1" lang="ja-JP" altLang="en-US" sz="1200"/>
          </a:p>
        </p:txBody>
      </p:sp>
      <p:sp>
        <p:nvSpPr>
          <p:cNvPr id="1006" name="テキスト ボックス 1005">
            <a:extLst>
              <a:ext uri="{FF2B5EF4-FFF2-40B4-BE49-F238E27FC236}">
                <a16:creationId xmlns:a16="http://schemas.microsoft.com/office/drawing/2014/main" id="{BB6F92FC-040D-44EA-B400-52B9E15BAEC3}"/>
              </a:ext>
            </a:extLst>
          </p:cNvPr>
          <p:cNvSpPr txBox="1"/>
          <p:nvPr/>
        </p:nvSpPr>
        <p:spPr>
          <a:xfrm>
            <a:off x="4650335" y="3836891"/>
            <a:ext cx="50847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/>
              <a:t>A-18</a:t>
            </a:r>
            <a:endParaRPr kumimoji="1" lang="ja-JP" altLang="en-US" sz="1200"/>
          </a:p>
        </p:txBody>
      </p:sp>
      <p:sp>
        <p:nvSpPr>
          <p:cNvPr id="1007" name="テキスト ボックス 1006">
            <a:extLst>
              <a:ext uri="{FF2B5EF4-FFF2-40B4-BE49-F238E27FC236}">
                <a16:creationId xmlns:a16="http://schemas.microsoft.com/office/drawing/2014/main" id="{839A49C0-DEE3-4AED-A390-CA7A87A51C3A}"/>
              </a:ext>
            </a:extLst>
          </p:cNvPr>
          <p:cNvSpPr txBox="1"/>
          <p:nvPr/>
        </p:nvSpPr>
        <p:spPr>
          <a:xfrm>
            <a:off x="5067471" y="5550165"/>
            <a:ext cx="50847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/>
              <a:t>A-20</a:t>
            </a:r>
            <a:endParaRPr kumimoji="1" lang="ja-JP" altLang="en-US" sz="1200"/>
          </a:p>
        </p:txBody>
      </p:sp>
      <p:sp>
        <p:nvSpPr>
          <p:cNvPr id="1008" name="テキスト ボックス 1007">
            <a:extLst>
              <a:ext uri="{FF2B5EF4-FFF2-40B4-BE49-F238E27FC236}">
                <a16:creationId xmlns:a16="http://schemas.microsoft.com/office/drawing/2014/main" id="{F455F540-2D14-467F-BCE1-B6229E588C01}"/>
              </a:ext>
            </a:extLst>
          </p:cNvPr>
          <p:cNvSpPr txBox="1"/>
          <p:nvPr/>
        </p:nvSpPr>
        <p:spPr>
          <a:xfrm>
            <a:off x="1496848" y="5283889"/>
            <a:ext cx="50847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/>
              <a:t>A-17</a:t>
            </a:r>
            <a:endParaRPr kumimoji="1" lang="ja-JP" altLang="en-US" sz="1200"/>
          </a:p>
        </p:txBody>
      </p:sp>
      <p:grpSp>
        <p:nvGrpSpPr>
          <p:cNvPr id="1009" name="グループ化 15">
            <a:extLst>
              <a:ext uri="{FF2B5EF4-FFF2-40B4-BE49-F238E27FC236}">
                <a16:creationId xmlns:a16="http://schemas.microsoft.com/office/drawing/2014/main" id="{294CEA7D-6445-4C3B-9778-795B94381EBF}"/>
              </a:ext>
            </a:extLst>
          </p:cNvPr>
          <p:cNvGrpSpPr>
            <a:grpSpLocks/>
          </p:cNvGrpSpPr>
          <p:nvPr/>
        </p:nvGrpSpPr>
        <p:grpSpPr bwMode="auto">
          <a:xfrm rot="8101318">
            <a:off x="3194070" y="3444508"/>
            <a:ext cx="150864" cy="98072"/>
            <a:chOff x="-1251520" y="611560"/>
            <a:chExt cx="720080" cy="445715"/>
          </a:xfrm>
        </p:grpSpPr>
        <p:sp>
          <p:nvSpPr>
            <p:cNvPr id="1010" name="正方形/長方形 1009">
              <a:extLst>
                <a:ext uri="{FF2B5EF4-FFF2-40B4-BE49-F238E27FC236}">
                  <a16:creationId xmlns:a16="http://schemas.microsoft.com/office/drawing/2014/main" id="{FAE7AE95-15B8-458E-9071-8E2824A60C15}"/>
                </a:ext>
              </a:extLst>
            </p:cNvPr>
            <p:cNvSpPr/>
            <p:nvPr/>
          </p:nvSpPr>
          <p:spPr>
            <a:xfrm>
              <a:off x="-1250380" y="615533"/>
              <a:ext cx="718722" cy="43305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cxnSp>
          <p:nvCxnSpPr>
            <p:cNvPr id="1011" name="直線コネクタ 1010">
              <a:extLst>
                <a:ext uri="{FF2B5EF4-FFF2-40B4-BE49-F238E27FC236}">
                  <a16:creationId xmlns:a16="http://schemas.microsoft.com/office/drawing/2014/main" id="{D4E98433-8441-4A50-81FD-A77DF7EABF82}"/>
                </a:ext>
              </a:extLst>
            </p:cNvPr>
            <p:cNvCxnSpPr/>
            <p:nvPr/>
          </p:nvCxnSpPr>
          <p:spPr>
            <a:xfrm>
              <a:off x="-1250380" y="611561"/>
              <a:ext cx="718722" cy="444974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2" name="直線コネクタ 1011">
              <a:extLst>
                <a:ext uri="{FF2B5EF4-FFF2-40B4-BE49-F238E27FC236}">
                  <a16:creationId xmlns:a16="http://schemas.microsoft.com/office/drawing/2014/main" id="{4B80438D-3AFC-4474-8AFC-97A3DDE2FE27}"/>
                </a:ext>
              </a:extLst>
            </p:cNvPr>
            <p:cNvCxnSpPr/>
            <p:nvPr/>
          </p:nvCxnSpPr>
          <p:spPr>
            <a:xfrm flipV="1">
              <a:off x="-1236820" y="627451"/>
              <a:ext cx="705160" cy="421136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3" name="グループ化 5">
            <a:extLst>
              <a:ext uri="{FF2B5EF4-FFF2-40B4-BE49-F238E27FC236}">
                <a16:creationId xmlns:a16="http://schemas.microsoft.com/office/drawing/2014/main" id="{EA817C7D-CACB-4378-968D-D3D934A18DB4}"/>
              </a:ext>
            </a:extLst>
          </p:cNvPr>
          <p:cNvGrpSpPr>
            <a:grpSpLocks/>
          </p:cNvGrpSpPr>
          <p:nvPr/>
        </p:nvGrpSpPr>
        <p:grpSpPr bwMode="auto">
          <a:xfrm rot="18840433">
            <a:off x="3322230" y="3341092"/>
            <a:ext cx="120061" cy="78065"/>
            <a:chOff x="-1250579" y="612544"/>
            <a:chExt cx="719132" cy="444729"/>
          </a:xfrm>
        </p:grpSpPr>
        <p:sp>
          <p:nvSpPr>
            <p:cNvPr id="1014" name="正方形/長方形 1013">
              <a:extLst>
                <a:ext uri="{FF2B5EF4-FFF2-40B4-BE49-F238E27FC236}">
                  <a16:creationId xmlns:a16="http://schemas.microsoft.com/office/drawing/2014/main" id="{365CCF28-3258-46C7-96A3-18D0DC346625}"/>
                </a:ext>
              </a:extLst>
            </p:cNvPr>
            <p:cNvSpPr/>
            <p:nvPr/>
          </p:nvSpPr>
          <p:spPr>
            <a:xfrm>
              <a:off x="-1250579" y="616514"/>
              <a:ext cx="719128" cy="43281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cxnSp>
          <p:nvCxnSpPr>
            <p:cNvPr id="1015" name="直線コネクタ 1014">
              <a:extLst>
                <a:ext uri="{FF2B5EF4-FFF2-40B4-BE49-F238E27FC236}">
                  <a16:creationId xmlns:a16="http://schemas.microsoft.com/office/drawing/2014/main" id="{B24AA96C-58BF-4B7D-9CF9-3ACB4E5DD64F}"/>
                </a:ext>
              </a:extLst>
            </p:cNvPr>
            <p:cNvCxnSpPr/>
            <p:nvPr/>
          </p:nvCxnSpPr>
          <p:spPr>
            <a:xfrm>
              <a:off x="-1250578" y="612544"/>
              <a:ext cx="719131" cy="44472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6" name="直線コネクタ 1015">
              <a:extLst>
                <a:ext uri="{FF2B5EF4-FFF2-40B4-BE49-F238E27FC236}">
                  <a16:creationId xmlns:a16="http://schemas.microsoft.com/office/drawing/2014/main" id="{807D9BDD-338E-4016-9DD6-E2B3A40FA760}"/>
                </a:ext>
              </a:extLst>
            </p:cNvPr>
            <p:cNvCxnSpPr/>
            <p:nvPr/>
          </p:nvCxnSpPr>
          <p:spPr>
            <a:xfrm flipV="1">
              <a:off x="-1237013" y="628426"/>
              <a:ext cx="705564" cy="42090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1" name="六角形 1020">
            <a:extLst>
              <a:ext uri="{FF2B5EF4-FFF2-40B4-BE49-F238E27FC236}">
                <a16:creationId xmlns:a16="http://schemas.microsoft.com/office/drawing/2014/main" id="{91823978-4B5C-4C59-9997-1A45D44CCB8A}"/>
              </a:ext>
            </a:extLst>
          </p:cNvPr>
          <p:cNvSpPr/>
          <p:nvPr/>
        </p:nvSpPr>
        <p:spPr bwMode="auto">
          <a:xfrm>
            <a:off x="3051155" y="3474136"/>
            <a:ext cx="166688" cy="156502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022" name="六角形 1021">
            <a:extLst>
              <a:ext uri="{FF2B5EF4-FFF2-40B4-BE49-F238E27FC236}">
                <a16:creationId xmlns:a16="http://schemas.microsoft.com/office/drawing/2014/main" id="{CC855C15-C056-48BA-9E77-56699350C58B}"/>
              </a:ext>
            </a:extLst>
          </p:cNvPr>
          <p:cNvSpPr/>
          <p:nvPr/>
        </p:nvSpPr>
        <p:spPr bwMode="auto">
          <a:xfrm>
            <a:off x="3002250" y="5346565"/>
            <a:ext cx="166688" cy="156502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023" name="六角形 1022">
            <a:extLst>
              <a:ext uri="{FF2B5EF4-FFF2-40B4-BE49-F238E27FC236}">
                <a16:creationId xmlns:a16="http://schemas.microsoft.com/office/drawing/2014/main" id="{01AB01FD-0182-43B0-BD6C-01D3D4F4A72F}"/>
              </a:ext>
            </a:extLst>
          </p:cNvPr>
          <p:cNvSpPr/>
          <p:nvPr/>
        </p:nvSpPr>
        <p:spPr bwMode="auto">
          <a:xfrm>
            <a:off x="4920167" y="5078645"/>
            <a:ext cx="166688" cy="156502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027" name="ひし形 1026">
            <a:extLst>
              <a:ext uri="{FF2B5EF4-FFF2-40B4-BE49-F238E27FC236}">
                <a16:creationId xmlns:a16="http://schemas.microsoft.com/office/drawing/2014/main" id="{38695827-82F2-4A0E-8D85-6F64B49B7101}"/>
              </a:ext>
            </a:extLst>
          </p:cNvPr>
          <p:cNvSpPr/>
          <p:nvPr/>
        </p:nvSpPr>
        <p:spPr bwMode="auto">
          <a:xfrm>
            <a:off x="3123235" y="3059061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1029" name="六角形 1028">
            <a:extLst>
              <a:ext uri="{FF2B5EF4-FFF2-40B4-BE49-F238E27FC236}">
                <a16:creationId xmlns:a16="http://schemas.microsoft.com/office/drawing/2014/main" id="{2EDAFDA5-C8FA-4DE4-B089-B87B1811CB8F}"/>
              </a:ext>
            </a:extLst>
          </p:cNvPr>
          <p:cNvSpPr/>
          <p:nvPr/>
        </p:nvSpPr>
        <p:spPr bwMode="auto">
          <a:xfrm>
            <a:off x="3320023" y="3173561"/>
            <a:ext cx="166688" cy="156502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030" name="六角形 1029">
            <a:extLst>
              <a:ext uri="{FF2B5EF4-FFF2-40B4-BE49-F238E27FC236}">
                <a16:creationId xmlns:a16="http://schemas.microsoft.com/office/drawing/2014/main" id="{8ADEA7F1-2C16-48D1-914D-84570FE5B7E8}"/>
              </a:ext>
            </a:extLst>
          </p:cNvPr>
          <p:cNvSpPr/>
          <p:nvPr/>
        </p:nvSpPr>
        <p:spPr bwMode="auto">
          <a:xfrm>
            <a:off x="1073265" y="1064635"/>
            <a:ext cx="166688" cy="156502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032" name="ひし形 1031">
            <a:extLst>
              <a:ext uri="{FF2B5EF4-FFF2-40B4-BE49-F238E27FC236}">
                <a16:creationId xmlns:a16="http://schemas.microsoft.com/office/drawing/2014/main" id="{433A4E83-3160-4E4A-BD08-E9E7B00A7DC6}"/>
              </a:ext>
            </a:extLst>
          </p:cNvPr>
          <p:cNvSpPr/>
          <p:nvPr/>
        </p:nvSpPr>
        <p:spPr bwMode="auto">
          <a:xfrm>
            <a:off x="842175" y="3597450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1033" name="円弧 1032">
            <a:extLst>
              <a:ext uri="{FF2B5EF4-FFF2-40B4-BE49-F238E27FC236}">
                <a16:creationId xmlns:a16="http://schemas.microsoft.com/office/drawing/2014/main" id="{8729AC96-FED9-4E48-9EE1-66F94284BFAC}"/>
              </a:ext>
            </a:extLst>
          </p:cNvPr>
          <p:cNvSpPr/>
          <p:nvPr/>
        </p:nvSpPr>
        <p:spPr>
          <a:xfrm rot="16200000">
            <a:off x="1321412" y="1084587"/>
            <a:ext cx="354796" cy="334562"/>
          </a:xfrm>
          <a:prstGeom prst="arc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34" name="グループ化 1033">
            <a:extLst>
              <a:ext uri="{FF2B5EF4-FFF2-40B4-BE49-F238E27FC236}">
                <a16:creationId xmlns:a16="http://schemas.microsoft.com/office/drawing/2014/main" id="{729A78D9-0E68-49B3-BA93-CD6F2F24385B}"/>
              </a:ext>
            </a:extLst>
          </p:cNvPr>
          <p:cNvGrpSpPr/>
          <p:nvPr/>
        </p:nvGrpSpPr>
        <p:grpSpPr>
          <a:xfrm>
            <a:off x="1346301" y="746218"/>
            <a:ext cx="276038" cy="344590"/>
            <a:chOff x="4535996" y="5531235"/>
            <a:chExt cx="276038" cy="344590"/>
          </a:xfrm>
        </p:grpSpPr>
        <p:cxnSp>
          <p:nvCxnSpPr>
            <p:cNvPr id="1035" name="直線コネクタ 1034">
              <a:extLst>
                <a:ext uri="{FF2B5EF4-FFF2-40B4-BE49-F238E27FC236}">
                  <a16:creationId xmlns:a16="http://schemas.microsoft.com/office/drawing/2014/main" id="{47AC2741-8A42-427D-9185-DC649466E81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614200" y="5696579"/>
              <a:ext cx="42550" cy="179246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6" name="グループ化 201">
              <a:extLst>
                <a:ext uri="{FF2B5EF4-FFF2-40B4-BE49-F238E27FC236}">
                  <a16:creationId xmlns:a16="http://schemas.microsoft.com/office/drawing/2014/main" id="{D40E518C-CA38-497B-AD04-8A8074A26A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5996" y="5531235"/>
              <a:ext cx="276038" cy="307777"/>
              <a:chOff x="-596675" y="3304668"/>
              <a:chExt cx="438316" cy="450864"/>
            </a:xfrm>
          </p:grpSpPr>
          <p:sp>
            <p:nvSpPr>
              <p:cNvPr id="1037" name="円/楕円 296">
                <a:extLst>
                  <a:ext uri="{FF2B5EF4-FFF2-40B4-BE49-F238E27FC236}">
                    <a16:creationId xmlns:a16="http://schemas.microsoft.com/office/drawing/2014/main" id="{0E6CFE42-D63C-4661-B513-4FA60A670728}"/>
                  </a:ext>
                </a:extLst>
              </p:cNvPr>
              <p:cNvSpPr/>
              <p:nvPr/>
            </p:nvSpPr>
            <p:spPr>
              <a:xfrm>
                <a:off x="-539260" y="3366804"/>
                <a:ext cx="333142" cy="3313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1038" name="テキスト ボックス 259">
                <a:extLst>
                  <a:ext uri="{FF2B5EF4-FFF2-40B4-BE49-F238E27FC236}">
                    <a16:creationId xmlns:a16="http://schemas.microsoft.com/office/drawing/2014/main" id="{967AA231-5417-4217-B58D-8B975D88D1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596675" y="3304668"/>
                <a:ext cx="438316" cy="450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>
                    <a:latin typeface="Calibri" pitchFamily="34" charset="0"/>
                  </a:rPr>
                  <a:t>8</a:t>
                </a:r>
                <a:endParaRPr lang="ja-JP" altLang="en-US" sz="1400">
                  <a:latin typeface="Calibri" pitchFamily="34" charset="0"/>
                </a:endParaRPr>
              </a:p>
            </p:txBody>
          </p:sp>
        </p:grpSp>
      </p:grpSp>
      <p:sp>
        <p:nvSpPr>
          <p:cNvPr id="1039" name="正方形/長方形 1038">
            <a:extLst>
              <a:ext uri="{FF2B5EF4-FFF2-40B4-BE49-F238E27FC236}">
                <a16:creationId xmlns:a16="http://schemas.microsoft.com/office/drawing/2014/main" id="{19EFC325-9179-4E3F-9F9C-54BF1C52EAE0}"/>
              </a:ext>
            </a:extLst>
          </p:cNvPr>
          <p:cNvSpPr/>
          <p:nvPr/>
        </p:nvSpPr>
        <p:spPr bwMode="auto">
          <a:xfrm>
            <a:off x="2647949" y="1905469"/>
            <a:ext cx="1295400" cy="39039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>
                <a:solidFill>
                  <a:sysClr val="windowText" lastClr="000000"/>
                </a:solidFill>
                <a:latin typeface="A-OTF 新ゴ Pro B" pitchFamily="34" charset="-128"/>
                <a:ea typeface="A-OTF 新ゴ Pro B" pitchFamily="34" charset="-128"/>
              </a:rPr>
              <a:t>  スタッフ：　名</a:t>
            </a:r>
            <a:endParaRPr lang="en-US" altLang="ja-JP" sz="1000">
              <a:solidFill>
                <a:sysClr val="windowText" lastClr="000000"/>
              </a:solidFill>
              <a:latin typeface="A-OTF 新ゴ Pro B" pitchFamily="34" charset="-128"/>
              <a:ea typeface="A-OTF 新ゴ Pro B" pitchFamily="34" charset="-128"/>
            </a:endParaRPr>
          </a:p>
        </p:txBody>
      </p:sp>
      <p:sp>
        <p:nvSpPr>
          <p:cNvPr id="1040" name="正方形/長方形 1039">
            <a:extLst>
              <a:ext uri="{FF2B5EF4-FFF2-40B4-BE49-F238E27FC236}">
                <a16:creationId xmlns:a16="http://schemas.microsoft.com/office/drawing/2014/main" id="{DBCDAEAB-6B02-40BB-AD59-58476B20AA8E}"/>
              </a:ext>
            </a:extLst>
          </p:cNvPr>
          <p:cNvSpPr/>
          <p:nvPr/>
        </p:nvSpPr>
        <p:spPr bwMode="auto">
          <a:xfrm>
            <a:off x="2647950" y="1827218"/>
            <a:ext cx="1295400" cy="156500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900">
                <a:solidFill>
                  <a:schemeClr val="tx1"/>
                </a:solidFill>
                <a:latin typeface="A-OTF 新ゴ Pro B" pitchFamily="34" charset="-128"/>
                <a:ea typeface="A-OTF 新ゴ Pro B" pitchFamily="34" charset="-128"/>
              </a:rPr>
              <a:t>エイドステーション</a:t>
            </a:r>
            <a:endParaRPr lang="en-US" altLang="ja-JP" sz="900">
              <a:solidFill>
                <a:schemeClr val="tx1"/>
              </a:solidFill>
              <a:latin typeface="A-OTF 新ゴ Pro B" pitchFamily="34" charset="-128"/>
              <a:ea typeface="A-OTF 新ゴ Pro B" pitchFamily="34" charset="-128"/>
            </a:endParaRPr>
          </a:p>
        </p:txBody>
      </p:sp>
      <p:sp>
        <p:nvSpPr>
          <p:cNvPr id="1041" name="正方形/長方形 1040">
            <a:extLst>
              <a:ext uri="{FF2B5EF4-FFF2-40B4-BE49-F238E27FC236}">
                <a16:creationId xmlns:a16="http://schemas.microsoft.com/office/drawing/2014/main" id="{7903F45D-64F6-48D6-A793-81B5D6177E5F}"/>
              </a:ext>
            </a:extLst>
          </p:cNvPr>
          <p:cNvSpPr/>
          <p:nvPr/>
        </p:nvSpPr>
        <p:spPr bwMode="auto">
          <a:xfrm>
            <a:off x="3999646" y="1956749"/>
            <a:ext cx="1130970" cy="2803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900">
                <a:solidFill>
                  <a:schemeClr val="bg1"/>
                </a:solidFill>
                <a:latin typeface="A-OTF 新ゴ Pro B" pitchFamily="34" charset="-128"/>
                <a:ea typeface="A-OTF 新ゴ Pro B" pitchFamily="34" charset="-128"/>
              </a:rPr>
              <a:t>赤レンガ</a:t>
            </a:r>
            <a:r>
              <a:rPr lang="en-US" altLang="ja-JP" sz="900">
                <a:solidFill>
                  <a:schemeClr val="bg1"/>
                </a:solidFill>
                <a:latin typeface="A-OTF 新ゴ Pro B" pitchFamily="34" charset="-128"/>
                <a:ea typeface="A-OTF 新ゴ Pro B" pitchFamily="34" charset="-128"/>
              </a:rPr>
              <a:t>1</a:t>
            </a:r>
            <a:r>
              <a:rPr lang="ja-JP" altLang="en-US" sz="900">
                <a:solidFill>
                  <a:schemeClr val="bg1"/>
                </a:solidFill>
                <a:latin typeface="A-OTF 新ゴ Pro B" pitchFamily="34" charset="-128"/>
                <a:ea typeface="A-OTF 新ゴ Pro B" pitchFamily="34" charset="-128"/>
              </a:rPr>
              <a:t>号館</a:t>
            </a:r>
            <a:endParaRPr lang="en-US" altLang="ja-JP" sz="900">
              <a:solidFill>
                <a:schemeClr val="bg1"/>
              </a:solidFill>
              <a:latin typeface="A-OTF 新ゴ Pro B" pitchFamily="34" charset="-128"/>
              <a:ea typeface="A-OTF 新ゴ Pro B" pitchFamily="34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900">
                <a:solidFill>
                  <a:schemeClr val="bg1"/>
                </a:solidFill>
                <a:latin typeface="A-OTF 新ゴ Pro B" pitchFamily="34" charset="-128"/>
                <a:ea typeface="A-OTF 新ゴ Pro B" pitchFamily="34" charset="-128"/>
              </a:rPr>
              <a:t>メディカルテント</a:t>
            </a:r>
            <a:endParaRPr lang="en-US" altLang="ja-JP" sz="900">
              <a:solidFill>
                <a:schemeClr val="bg1"/>
              </a:solidFill>
              <a:latin typeface="A-OTF 新ゴ Pro B" pitchFamily="34" charset="-128"/>
              <a:ea typeface="A-OTF 新ゴ Pro B" pitchFamily="34" charset="-128"/>
            </a:endParaRPr>
          </a:p>
        </p:txBody>
      </p:sp>
      <p:cxnSp>
        <p:nvCxnSpPr>
          <p:cNvPr id="559" name="直線コネクタ 558">
            <a:extLst>
              <a:ext uri="{FF2B5EF4-FFF2-40B4-BE49-F238E27FC236}">
                <a16:creationId xmlns:a16="http://schemas.microsoft.com/office/drawing/2014/main" id="{DD32A7DE-B712-4A3C-9C4D-CE0EF3DE1335}"/>
              </a:ext>
            </a:extLst>
          </p:cNvPr>
          <p:cNvCxnSpPr>
            <a:cxnSpLocks/>
            <a:stCxn id="1014" idx="0"/>
            <a:endCxn id="1041" idx="2"/>
          </p:cNvCxnSpPr>
          <p:nvPr/>
        </p:nvCxnSpPr>
        <p:spPr bwMode="auto">
          <a:xfrm flipV="1">
            <a:off x="3354687" y="2237074"/>
            <a:ext cx="1210444" cy="11164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2" name="直線コネクタ 1041">
            <a:extLst>
              <a:ext uri="{FF2B5EF4-FFF2-40B4-BE49-F238E27FC236}">
                <a16:creationId xmlns:a16="http://schemas.microsoft.com/office/drawing/2014/main" id="{1A0960A6-D01B-4184-8703-25A434C53A49}"/>
              </a:ext>
            </a:extLst>
          </p:cNvPr>
          <p:cNvCxnSpPr>
            <a:cxnSpLocks/>
            <a:stCxn id="1010" idx="3"/>
          </p:cNvCxnSpPr>
          <p:nvPr/>
        </p:nvCxnSpPr>
        <p:spPr bwMode="auto">
          <a:xfrm flipV="1">
            <a:off x="3216541" y="2310925"/>
            <a:ext cx="88777" cy="12362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3" name="正方形/長方形 1042">
            <a:extLst>
              <a:ext uri="{FF2B5EF4-FFF2-40B4-BE49-F238E27FC236}">
                <a16:creationId xmlns:a16="http://schemas.microsoft.com/office/drawing/2014/main" id="{4EF540CB-3769-40A2-AB3D-45691BF40B88}"/>
              </a:ext>
            </a:extLst>
          </p:cNvPr>
          <p:cNvSpPr/>
          <p:nvPr/>
        </p:nvSpPr>
        <p:spPr>
          <a:xfrm rot="18885521">
            <a:off x="1830380" y="4647949"/>
            <a:ext cx="1493543" cy="156545"/>
          </a:xfrm>
          <a:prstGeom prst="rect">
            <a:avLst/>
          </a:prstGeom>
          <a:solidFill>
            <a:srgbClr val="FF0000">
              <a:alpha val="18000"/>
            </a:srgbClr>
          </a:solidFill>
          <a:ln w="952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搬入出車両エリア</a:t>
            </a:r>
          </a:p>
        </p:txBody>
      </p:sp>
      <p:sp>
        <p:nvSpPr>
          <p:cNvPr id="1028" name="ひし形 1027">
            <a:extLst>
              <a:ext uri="{FF2B5EF4-FFF2-40B4-BE49-F238E27FC236}">
                <a16:creationId xmlns:a16="http://schemas.microsoft.com/office/drawing/2014/main" id="{FE54CFC5-39EF-4299-9F08-944EE141AA8A}"/>
              </a:ext>
            </a:extLst>
          </p:cNvPr>
          <p:cNvSpPr/>
          <p:nvPr/>
        </p:nvSpPr>
        <p:spPr bwMode="auto">
          <a:xfrm>
            <a:off x="2873174" y="4307802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1044" name="星 5 213">
            <a:extLst>
              <a:ext uri="{FF2B5EF4-FFF2-40B4-BE49-F238E27FC236}">
                <a16:creationId xmlns:a16="http://schemas.microsoft.com/office/drawing/2014/main" id="{C18CC6FC-4154-4C07-A241-EE77E09EFD87}"/>
              </a:ext>
            </a:extLst>
          </p:cNvPr>
          <p:cNvSpPr/>
          <p:nvPr/>
        </p:nvSpPr>
        <p:spPr>
          <a:xfrm>
            <a:off x="4187897" y="4040512"/>
            <a:ext cx="109055" cy="89183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45" name="テキスト ボックス 1044">
            <a:extLst>
              <a:ext uri="{FF2B5EF4-FFF2-40B4-BE49-F238E27FC236}">
                <a16:creationId xmlns:a16="http://schemas.microsoft.com/office/drawing/2014/main" id="{FF94E521-E338-4812-953C-664BA3C46AB6}"/>
              </a:ext>
            </a:extLst>
          </p:cNvPr>
          <p:cNvSpPr txBox="1"/>
          <p:nvPr/>
        </p:nvSpPr>
        <p:spPr>
          <a:xfrm>
            <a:off x="3787290" y="4352122"/>
            <a:ext cx="917944" cy="830997"/>
          </a:xfrm>
          <a:prstGeom prst="wedgeRectCallout">
            <a:avLst>
              <a:gd name="adj1" fmla="val 696"/>
              <a:gd name="adj2" fmla="val -7959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600">
                <a:solidFill>
                  <a:schemeClr val="bg1"/>
                </a:solidFill>
              </a:rPr>
              <a:t>一般ボランティア</a:t>
            </a:r>
          </a:p>
          <a:p>
            <a:r>
              <a:rPr lang="ja-JP" altLang="en-US" sz="600">
                <a:solidFill>
                  <a:schemeClr val="bg1"/>
                </a:solidFill>
              </a:rPr>
              <a:t>備品置場⑯（海沿）</a:t>
            </a:r>
            <a:endParaRPr lang="en-US" altLang="ja-JP" sz="600">
              <a:solidFill>
                <a:schemeClr val="bg1"/>
              </a:solidFill>
            </a:endParaRPr>
          </a:p>
          <a:p>
            <a:r>
              <a:rPr kumimoji="1" lang="ja-JP" altLang="en-US" sz="600">
                <a:solidFill>
                  <a:schemeClr val="bg1"/>
                </a:solidFill>
              </a:rPr>
              <a:t>カラーコーン　</a:t>
            </a:r>
            <a:r>
              <a:rPr lang="en-US" altLang="ja-JP" sz="600">
                <a:solidFill>
                  <a:schemeClr val="bg1"/>
                </a:solidFill>
              </a:rPr>
              <a:t>53</a:t>
            </a:r>
            <a:r>
              <a:rPr lang="ja-JP" altLang="en-US" sz="600">
                <a:solidFill>
                  <a:schemeClr val="bg1"/>
                </a:solidFill>
              </a:rPr>
              <a:t>本</a:t>
            </a:r>
            <a:endParaRPr lang="en-US" altLang="ja-JP" sz="600">
              <a:solidFill>
                <a:schemeClr val="bg1"/>
              </a:solidFill>
            </a:endParaRPr>
          </a:p>
          <a:p>
            <a:r>
              <a:rPr lang="ja-JP" altLang="en-US" sz="600">
                <a:solidFill>
                  <a:schemeClr val="bg1"/>
                </a:solidFill>
              </a:rPr>
              <a:t>コーンウェイト　</a:t>
            </a:r>
            <a:r>
              <a:rPr lang="en-US" altLang="ja-JP" sz="600">
                <a:solidFill>
                  <a:schemeClr val="bg1"/>
                </a:solidFill>
              </a:rPr>
              <a:t>53</a:t>
            </a:r>
            <a:r>
              <a:rPr lang="ja-JP" altLang="en-US" sz="600">
                <a:solidFill>
                  <a:schemeClr val="bg1"/>
                </a:solidFill>
              </a:rPr>
              <a:t>個</a:t>
            </a:r>
            <a:endParaRPr lang="en-US" altLang="ja-JP" sz="600">
              <a:solidFill>
                <a:schemeClr val="bg1"/>
              </a:solidFill>
            </a:endParaRPr>
          </a:p>
          <a:p>
            <a:r>
              <a:rPr kumimoji="1" lang="ja-JP" altLang="en-US" sz="600">
                <a:solidFill>
                  <a:schemeClr val="bg1"/>
                </a:solidFill>
              </a:rPr>
              <a:t>バー　</a:t>
            </a:r>
            <a:r>
              <a:rPr lang="en-US" altLang="ja-JP" sz="600">
                <a:solidFill>
                  <a:schemeClr val="bg1"/>
                </a:solidFill>
              </a:rPr>
              <a:t>10</a:t>
            </a:r>
            <a:r>
              <a:rPr kumimoji="1" lang="ja-JP" altLang="en-US" sz="600">
                <a:solidFill>
                  <a:schemeClr val="bg1"/>
                </a:solidFill>
              </a:rPr>
              <a:t>本</a:t>
            </a:r>
            <a:endParaRPr kumimoji="1" lang="en-US" altLang="ja-JP" sz="600">
              <a:solidFill>
                <a:schemeClr val="bg1"/>
              </a:solidFill>
            </a:endParaRPr>
          </a:p>
          <a:p>
            <a:r>
              <a:rPr lang="ja-JP" altLang="en-US" sz="600">
                <a:solidFill>
                  <a:schemeClr val="bg1"/>
                </a:solidFill>
              </a:rPr>
              <a:t>プラ柵　</a:t>
            </a:r>
            <a:r>
              <a:rPr lang="en-US" altLang="ja-JP" sz="600">
                <a:solidFill>
                  <a:schemeClr val="bg1"/>
                </a:solidFill>
              </a:rPr>
              <a:t>10</a:t>
            </a:r>
            <a:r>
              <a:rPr lang="ja-JP" altLang="en-US" sz="600">
                <a:solidFill>
                  <a:schemeClr val="bg1"/>
                </a:solidFill>
              </a:rPr>
              <a:t>本</a:t>
            </a:r>
            <a:endParaRPr lang="en-US" altLang="ja-JP" sz="600">
              <a:solidFill>
                <a:schemeClr val="bg1"/>
              </a:solidFill>
            </a:endParaRPr>
          </a:p>
          <a:p>
            <a:r>
              <a:rPr lang="en-US" altLang="ja-JP" sz="600">
                <a:solidFill>
                  <a:schemeClr val="bg1"/>
                </a:solidFill>
              </a:rPr>
              <a:t>PP</a:t>
            </a:r>
            <a:r>
              <a:rPr lang="ja-JP" altLang="en-US" sz="600">
                <a:solidFill>
                  <a:schemeClr val="bg1"/>
                </a:solidFill>
              </a:rPr>
              <a:t>ロープ</a:t>
            </a:r>
            <a:r>
              <a:rPr lang="en-US" altLang="ja-JP" sz="600">
                <a:solidFill>
                  <a:schemeClr val="bg1"/>
                </a:solidFill>
              </a:rPr>
              <a:t>200m</a:t>
            </a:r>
          </a:p>
          <a:p>
            <a:r>
              <a:rPr lang="ja-JP" altLang="en-US" sz="600">
                <a:solidFill>
                  <a:schemeClr val="bg1"/>
                </a:solidFill>
              </a:rPr>
              <a:t>横断路看板　</a:t>
            </a:r>
            <a:r>
              <a:rPr lang="en-US" altLang="ja-JP" sz="600">
                <a:solidFill>
                  <a:schemeClr val="bg1"/>
                </a:solidFill>
              </a:rPr>
              <a:t>2</a:t>
            </a:r>
            <a:r>
              <a:rPr lang="ja-JP" altLang="en-US" sz="600">
                <a:solidFill>
                  <a:schemeClr val="bg1"/>
                </a:solidFill>
              </a:rPr>
              <a:t>本</a:t>
            </a:r>
            <a:endParaRPr lang="en-US" altLang="ja-JP" sz="600">
              <a:solidFill>
                <a:schemeClr val="bg1"/>
              </a:solidFill>
            </a:endParaRPr>
          </a:p>
        </p:txBody>
      </p:sp>
      <p:sp>
        <p:nvSpPr>
          <p:cNvPr id="49" name="フリーフォーム: 図形 48">
            <a:extLst>
              <a:ext uri="{FF2B5EF4-FFF2-40B4-BE49-F238E27FC236}">
                <a16:creationId xmlns:a16="http://schemas.microsoft.com/office/drawing/2014/main" id="{69723A21-6F05-446D-B029-E2FEC27D9038}"/>
              </a:ext>
            </a:extLst>
          </p:cNvPr>
          <p:cNvSpPr/>
          <p:nvPr/>
        </p:nvSpPr>
        <p:spPr>
          <a:xfrm>
            <a:off x="838200" y="1812131"/>
            <a:ext cx="216694" cy="76200"/>
          </a:xfrm>
          <a:custGeom>
            <a:avLst/>
            <a:gdLst>
              <a:gd name="connsiteX0" fmla="*/ 0 w 216694"/>
              <a:gd name="connsiteY0" fmla="*/ 0 h 76200"/>
              <a:gd name="connsiteX1" fmla="*/ 216694 w 216694"/>
              <a:gd name="connsiteY1" fmla="*/ 76200 h 76200"/>
              <a:gd name="connsiteX2" fmla="*/ 216694 w 216694"/>
              <a:gd name="connsiteY2" fmla="*/ 7620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6694" h="76200">
                <a:moveTo>
                  <a:pt x="0" y="0"/>
                </a:moveTo>
                <a:lnTo>
                  <a:pt x="216694" y="76200"/>
                </a:lnTo>
                <a:lnTo>
                  <a:pt x="216694" y="76200"/>
                </a:lnTo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フリーフォーム: 図形 62">
            <a:extLst>
              <a:ext uri="{FF2B5EF4-FFF2-40B4-BE49-F238E27FC236}">
                <a16:creationId xmlns:a16="http://schemas.microsoft.com/office/drawing/2014/main" id="{9F0AB5CA-950A-48E1-A1D6-86927E9F4877}"/>
              </a:ext>
            </a:extLst>
          </p:cNvPr>
          <p:cNvSpPr/>
          <p:nvPr/>
        </p:nvSpPr>
        <p:spPr>
          <a:xfrm>
            <a:off x="328302" y="1785937"/>
            <a:ext cx="145568" cy="1152525"/>
          </a:xfrm>
          <a:custGeom>
            <a:avLst/>
            <a:gdLst>
              <a:gd name="connsiteX0" fmla="*/ 184620 w 184620"/>
              <a:gd name="connsiteY0" fmla="*/ 1339752 h 1348000"/>
              <a:gd name="connsiteX1" fmla="*/ 89370 w 184620"/>
              <a:gd name="connsiteY1" fmla="*/ 1339752 h 1348000"/>
              <a:gd name="connsiteX2" fmla="*/ 8408 w 184620"/>
              <a:gd name="connsiteY2" fmla="*/ 1254027 h 1348000"/>
              <a:gd name="connsiteX3" fmla="*/ 6027 w 184620"/>
              <a:gd name="connsiteY3" fmla="*/ 1170683 h 1348000"/>
              <a:gd name="connsiteX4" fmla="*/ 39364 w 184620"/>
              <a:gd name="connsiteY4" fmla="*/ 118171 h 1348000"/>
              <a:gd name="connsiteX5" fmla="*/ 167952 w 184620"/>
              <a:gd name="connsiteY5" fmla="*/ 70546 h 1348000"/>
              <a:gd name="connsiteX0" fmla="*/ 179671 w 179671"/>
              <a:gd name="connsiteY0" fmla="*/ 1339752 h 1345719"/>
              <a:gd name="connsiteX1" fmla="*/ 84421 w 179671"/>
              <a:gd name="connsiteY1" fmla="*/ 1339752 h 1345719"/>
              <a:gd name="connsiteX2" fmla="*/ 15365 w 179671"/>
              <a:gd name="connsiteY2" fmla="*/ 1287365 h 1345719"/>
              <a:gd name="connsiteX3" fmla="*/ 1078 w 179671"/>
              <a:gd name="connsiteY3" fmla="*/ 1170683 h 1345719"/>
              <a:gd name="connsiteX4" fmla="*/ 34415 w 179671"/>
              <a:gd name="connsiteY4" fmla="*/ 118171 h 1345719"/>
              <a:gd name="connsiteX5" fmla="*/ 163003 w 179671"/>
              <a:gd name="connsiteY5" fmla="*/ 70546 h 1345719"/>
              <a:gd name="connsiteX0" fmla="*/ 167474 w 167474"/>
              <a:gd name="connsiteY0" fmla="*/ 1334259 h 1340226"/>
              <a:gd name="connsiteX1" fmla="*/ 72224 w 167474"/>
              <a:gd name="connsiteY1" fmla="*/ 1334259 h 1340226"/>
              <a:gd name="connsiteX2" fmla="*/ 3168 w 167474"/>
              <a:gd name="connsiteY2" fmla="*/ 1281872 h 1340226"/>
              <a:gd name="connsiteX3" fmla="*/ 12694 w 167474"/>
              <a:gd name="connsiteY3" fmla="*/ 1079465 h 1340226"/>
              <a:gd name="connsiteX4" fmla="*/ 22218 w 167474"/>
              <a:gd name="connsiteY4" fmla="*/ 112678 h 1340226"/>
              <a:gd name="connsiteX5" fmla="*/ 150806 w 167474"/>
              <a:gd name="connsiteY5" fmla="*/ 65053 h 1340226"/>
              <a:gd name="connsiteX0" fmla="*/ 158309 w 158309"/>
              <a:gd name="connsiteY0" fmla="*/ 1334259 h 1340226"/>
              <a:gd name="connsiteX1" fmla="*/ 63059 w 158309"/>
              <a:gd name="connsiteY1" fmla="*/ 1334259 h 1340226"/>
              <a:gd name="connsiteX2" fmla="*/ 5910 w 158309"/>
              <a:gd name="connsiteY2" fmla="*/ 1281872 h 1340226"/>
              <a:gd name="connsiteX3" fmla="*/ 3529 w 158309"/>
              <a:gd name="connsiteY3" fmla="*/ 1079465 h 1340226"/>
              <a:gd name="connsiteX4" fmla="*/ 13053 w 158309"/>
              <a:gd name="connsiteY4" fmla="*/ 112678 h 1340226"/>
              <a:gd name="connsiteX5" fmla="*/ 141641 w 158309"/>
              <a:gd name="connsiteY5" fmla="*/ 65053 h 1340226"/>
              <a:gd name="connsiteX0" fmla="*/ 161466 w 161466"/>
              <a:gd name="connsiteY0" fmla="*/ 1324078 h 1330045"/>
              <a:gd name="connsiteX1" fmla="*/ 66216 w 161466"/>
              <a:gd name="connsiteY1" fmla="*/ 1324078 h 1330045"/>
              <a:gd name="connsiteX2" fmla="*/ 9067 w 161466"/>
              <a:gd name="connsiteY2" fmla="*/ 1271691 h 1330045"/>
              <a:gd name="connsiteX3" fmla="*/ 6686 w 161466"/>
              <a:gd name="connsiteY3" fmla="*/ 1069284 h 1330045"/>
              <a:gd name="connsiteX4" fmla="*/ 73360 w 161466"/>
              <a:gd name="connsiteY4" fmla="*/ 123929 h 1330045"/>
              <a:gd name="connsiteX5" fmla="*/ 144798 w 161466"/>
              <a:gd name="connsiteY5" fmla="*/ 54872 h 1330045"/>
              <a:gd name="connsiteX0" fmla="*/ 159855 w 159855"/>
              <a:gd name="connsiteY0" fmla="*/ 1326210 h 1332177"/>
              <a:gd name="connsiteX1" fmla="*/ 64605 w 159855"/>
              <a:gd name="connsiteY1" fmla="*/ 1326210 h 1332177"/>
              <a:gd name="connsiteX2" fmla="*/ 7456 w 159855"/>
              <a:gd name="connsiteY2" fmla="*/ 1273823 h 1332177"/>
              <a:gd name="connsiteX3" fmla="*/ 5075 w 159855"/>
              <a:gd name="connsiteY3" fmla="*/ 1071416 h 1332177"/>
              <a:gd name="connsiteX4" fmla="*/ 47937 w 159855"/>
              <a:gd name="connsiteY4" fmla="*/ 121298 h 1332177"/>
              <a:gd name="connsiteX5" fmla="*/ 143187 w 159855"/>
              <a:gd name="connsiteY5" fmla="*/ 57004 h 1332177"/>
              <a:gd name="connsiteX0" fmla="*/ 159855 w 159855"/>
              <a:gd name="connsiteY0" fmla="*/ 1327166 h 1333133"/>
              <a:gd name="connsiteX1" fmla="*/ 64605 w 159855"/>
              <a:gd name="connsiteY1" fmla="*/ 1327166 h 1333133"/>
              <a:gd name="connsiteX2" fmla="*/ 7456 w 159855"/>
              <a:gd name="connsiteY2" fmla="*/ 1274779 h 1333133"/>
              <a:gd name="connsiteX3" fmla="*/ 5075 w 159855"/>
              <a:gd name="connsiteY3" fmla="*/ 1072372 h 1333133"/>
              <a:gd name="connsiteX4" fmla="*/ 47937 w 159855"/>
              <a:gd name="connsiteY4" fmla="*/ 122254 h 1333133"/>
              <a:gd name="connsiteX5" fmla="*/ 83654 w 159855"/>
              <a:gd name="connsiteY5" fmla="*/ 5572 h 1333133"/>
              <a:gd name="connsiteX6" fmla="*/ 143187 w 159855"/>
              <a:gd name="connsiteY6" fmla="*/ 57960 h 1333133"/>
              <a:gd name="connsiteX0" fmla="*/ 159855 w 159855"/>
              <a:gd name="connsiteY0" fmla="*/ 1309869 h 1315836"/>
              <a:gd name="connsiteX1" fmla="*/ 64605 w 159855"/>
              <a:gd name="connsiteY1" fmla="*/ 1309869 h 1315836"/>
              <a:gd name="connsiteX2" fmla="*/ 7456 w 159855"/>
              <a:gd name="connsiteY2" fmla="*/ 1257482 h 1315836"/>
              <a:gd name="connsiteX3" fmla="*/ 5075 w 159855"/>
              <a:gd name="connsiteY3" fmla="*/ 1055075 h 1315836"/>
              <a:gd name="connsiteX4" fmla="*/ 47937 w 159855"/>
              <a:gd name="connsiteY4" fmla="*/ 104957 h 1315836"/>
              <a:gd name="connsiteX5" fmla="*/ 69366 w 159855"/>
              <a:gd name="connsiteY5" fmla="*/ 16850 h 1315836"/>
              <a:gd name="connsiteX6" fmla="*/ 143187 w 159855"/>
              <a:gd name="connsiteY6" fmla="*/ 40663 h 1315836"/>
              <a:gd name="connsiteX0" fmla="*/ 159855 w 159855"/>
              <a:gd name="connsiteY0" fmla="*/ 1309869 h 1315836"/>
              <a:gd name="connsiteX1" fmla="*/ 64605 w 159855"/>
              <a:gd name="connsiteY1" fmla="*/ 1309869 h 1315836"/>
              <a:gd name="connsiteX2" fmla="*/ 7456 w 159855"/>
              <a:gd name="connsiteY2" fmla="*/ 1257482 h 1315836"/>
              <a:gd name="connsiteX3" fmla="*/ 5075 w 159855"/>
              <a:gd name="connsiteY3" fmla="*/ 1055075 h 1315836"/>
              <a:gd name="connsiteX4" fmla="*/ 47937 w 159855"/>
              <a:gd name="connsiteY4" fmla="*/ 104957 h 1315836"/>
              <a:gd name="connsiteX5" fmla="*/ 69366 w 159855"/>
              <a:gd name="connsiteY5" fmla="*/ 16850 h 1315836"/>
              <a:gd name="connsiteX6" fmla="*/ 143187 w 159855"/>
              <a:gd name="connsiteY6" fmla="*/ 40663 h 1315836"/>
              <a:gd name="connsiteX0" fmla="*/ 159855 w 159855"/>
              <a:gd name="connsiteY0" fmla="*/ 1297619 h 1303586"/>
              <a:gd name="connsiteX1" fmla="*/ 64605 w 159855"/>
              <a:gd name="connsiteY1" fmla="*/ 1297619 h 1303586"/>
              <a:gd name="connsiteX2" fmla="*/ 7456 w 159855"/>
              <a:gd name="connsiteY2" fmla="*/ 1245232 h 1303586"/>
              <a:gd name="connsiteX3" fmla="*/ 5075 w 159855"/>
              <a:gd name="connsiteY3" fmla="*/ 1042825 h 1303586"/>
              <a:gd name="connsiteX4" fmla="*/ 47937 w 159855"/>
              <a:gd name="connsiteY4" fmla="*/ 92707 h 1303586"/>
              <a:gd name="connsiteX5" fmla="*/ 69366 w 159855"/>
              <a:gd name="connsiteY5" fmla="*/ 4600 h 1303586"/>
              <a:gd name="connsiteX6" fmla="*/ 143187 w 159855"/>
              <a:gd name="connsiteY6" fmla="*/ 28413 h 1303586"/>
              <a:gd name="connsiteX0" fmla="*/ 159855 w 159855"/>
              <a:gd name="connsiteY0" fmla="*/ 1295425 h 1301392"/>
              <a:gd name="connsiteX1" fmla="*/ 64605 w 159855"/>
              <a:gd name="connsiteY1" fmla="*/ 1295425 h 1301392"/>
              <a:gd name="connsiteX2" fmla="*/ 7456 w 159855"/>
              <a:gd name="connsiteY2" fmla="*/ 1243038 h 1301392"/>
              <a:gd name="connsiteX3" fmla="*/ 5075 w 159855"/>
              <a:gd name="connsiteY3" fmla="*/ 1040631 h 1301392"/>
              <a:gd name="connsiteX4" fmla="*/ 47937 w 159855"/>
              <a:gd name="connsiteY4" fmla="*/ 90513 h 1301392"/>
              <a:gd name="connsiteX5" fmla="*/ 81273 w 159855"/>
              <a:gd name="connsiteY5" fmla="*/ 7169 h 1301392"/>
              <a:gd name="connsiteX6" fmla="*/ 143187 w 159855"/>
              <a:gd name="connsiteY6" fmla="*/ 26219 h 1301392"/>
              <a:gd name="connsiteX0" fmla="*/ 159855 w 159855"/>
              <a:gd name="connsiteY0" fmla="*/ 1295425 h 1301392"/>
              <a:gd name="connsiteX1" fmla="*/ 64605 w 159855"/>
              <a:gd name="connsiteY1" fmla="*/ 1295425 h 1301392"/>
              <a:gd name="connsiteX2" fmla="*/ 7456 w 159855"/>
              <a:gd name="connsiteY2" fmla="*/ 1243038 h 1301392"/>
              <a:gd name="connsiteX3" fmla="*/ 5075 w 159855"/>
              <a:gd name="connsiteY3" fmla="*/ 1040631 h 1301392"/>
              <a:gd name="connsiteX4" fmla="*/ 47937 w 159855"/>
              <a:gd name="connsiteY4" fmla="*/ 90513 h 1301392"/>
              <a:gd name="connsiteX5" fmla="*/ 81273 w 159855"/>
              <a:gd name="connsiteY5" fmla="*/ 7169 h 1301392"/>
              <a:gd name="connsiteX6" fmla="*/ 143187 w 159855"/>
              <a:gd name="connsiteY6" fmla="*/ 26219 h 1301392"/>
              <a:gd name="connsiteX0" fmla="*/ 159855 w 159855"/>
              <a:gd name="connsiteY0" fmla="*/ 1288831 h 1294798"/>
              <a:gd name="connsiteX1" fmla="*/ 64605 w 159855"/>
              <a:gd name="connsiteY1" fmla="*/ 1288831 h 1294798"/>
              <a:gd name="connsiteX2" fmla="*/ 7456 w 159855"/>
              <a:gd name="connsiteY2" fmla="*/ 1236444 h 1294798"/>
              <a:gd name="connsiteX3" fmla="*/ 5075 w 159855"/>
              <a:gd name="connsiteY3" fmla="*/ 1034037 h 1294798"/>
              <a:gd name="connsiteX4" fmla="*/ 47937 w 159855"/>
              <a:gd name="connsiteY4" fmla="*/ 138687 h 1294798"/>
              <a:gd name="connsiteX5" fmla="*/ 81273 w 159855"/>
              <a:gd name="connsiteY5" fmla="*/ 575 h 1294798"/>
              <a:gd name="connsiteX6" fmla="*/ 143187 w 159855"/>
              <a:gd name="connsiteY6" fmla="*/ 19625 h 1294798"/>
              <a:gd name="connsiteX0" fmla="*/ 159855 w 159855"/>
              <a:gd name="connsiteY0" fmla="*/ 1288831 h 1294798"/>
              <a:gd name="connsiteX1" fmla="*/ 64605 w 159855"/>
              <a:gd name="connsiteY1" fmla="*/ 1288831 h 1294798"/>
              <a:gd name="connsiteX2" fmla="*/ 7456 w 159855"/>
              <a:gd name="connsiteY2" fmla="*/ 1236444 h 1294798"/>
              <a:gd name="connsiteX3" fmla="*/ 5075 w 159855"/>
              <a:gd name="connsiteY3" fmla="*/ 1034037 h 1294798"/>
              <a:gd name="connsiteX4" fmla="*/ 47937 w 159855"/>
              <a:gd name="connsiteY4" fmla="*/ 138687 h 1294798"/>
              <a:gd name="connsiteX5" fmla="*/ 81273 w 159855"/>
              <a:gd name="connsiteY5" fmla="*/ 575 h 1294798"/>
              <a:gd name="connsiteX6" fmla="*/ 143187 w 159855"/>
              <a:gd name="connsiteY6" fmla="*/ 19625 h 1294798"/>
              <a:gd name="connsiteX0" fmla="*/ 159855 w 159855"/>
              <a:gd name="connsiteY0" fmla="*/ 1278035 h 1284002"/>
              <a:gd name="connsiteX1" fmla="*/ 64605 w 159855"/>
              <a:gd name="connsiteY1" fmla="*/ 1278035 h 1284002"/>
              <a:gd name="connsiteX2" fmla="*/ 7456 w 159855"/>
              <a:gd name="connsiteY2" fmla="*/ 1225648 h 1284002"/>
              <a:gd name="connsiteX3" fmla="*/ 5075 w 159855"/>
              <a:gd name="connsiteY3" fmla="*/ 1023241 h 1284002"/>
              <a:gd name="connsiteX4" fmla="*/ 47937 w 159855"/>
              <a:gd name="connsiteY4" fmla="*/ 127891 h 1284002"/>
              <a:gd name="connsiteX5" fmla="*/ 69367 w 159855"/>
              <a:gd name="connsiteY5" fmla="*/ 1685 h 1284002"/>
              <a:gd name="connsiteX6" fmla="*/ 143187 w 159855"/>
              <a:gd name="connsiteY6" fmla="*/ 8829 h 1284002"/>
              <a:gd name="connsiteX0" fmla="*/ 159855 w 159855"/>
              <a:gd name="connsiteY0" fmla="*/ 1286542 h 1292509"/>
              <a:gd name="connsiteX1" fmla="*/ 64605 w 159855"/>
              <a:gd name="connsiteY1" fmla="*/ 1286542 h 1292509"/>
              <a:gd name="connsiteX2" fmla="*/ 7456 w 159855"/>
              <a:gd name="connsiteY2" fmla="*/ 1234155 h 1292509"/>
              <a:gd name="connsiteX3" fmla="*/ 5075 w 159855"/>
              <a:gd name="connsiteY3" fmla="*/ 1031748 h 1292509"/>
              <a:gd name="connsiteX4" fmla="*/ 47937 w 159855"/>
              <a:gd name="connsiteY4" fmla="*/ 136398 h 1292509"/>
              <a:gd name="connsiteX5" fmla="*/ 76510 w 159855"/>
              <a:gd name="connsiteY5" fmla="*/ 667 h 1292509"/>
              <a:gd name="connsiteX6" fmla="*/ 143187 w 159855"/>
              <a:gd name="connsiteY6" fmla="*/ 17336 h 1292509"/>
              <a:gd name="connsiteX0" fmla="*/ 159855 w 159855"/>
              <a:gd name="connsiteY0" fmla="*/ 1286542 h 1292509"/>
              <a:gd name="connsiteX1" fmla="*/ 64605 w 159855"/>
              <a:gd name="connsiteY1" fmla="*/ 1286542 h 1292509"/>
              <a:gd name="connsiteX2" fmla="*/ 7456 w 159855"/>
              <a:gd name="connsiteY2" fmla="*/ 1234155 h 1292509"/>
              <a:gd name="connsiteX3" fmla="*/ 5075 w 159855"/>
              <a:gd name="connsiteY3" fmla="*/ 1031748 h 1292509"/>
              <a:gd name="connsiteX4" fmla="*/ 47937 w 159855"/>
              <a:gd name="connsiteY4" fmla="*/ 136398 h 1292509"/>
              <a:gd name="connsiteX5" fmla="*/ 76510 w 159855"/>
              <a:gd name="connsiteY5" fmla="*/ 667 h 1292509"/>
              <a:gd name="connsiteX6" fmla="*/ 143187 w 159855"/>
              <a:gd name="connsiteY6" fmla="*/ 17336 h 1292509"/>
              <a:gd name="connsiteX0" fmla="*/ 159855 w 159855"/>
              <a:gd name="connsiteY0" fmla="*/ 1288256 h 1294223"/>
              <a:gd name="connsiteX1" fmla="*/ 64605 w 159855"/>
              <a:gd name="connsiteY1" fmla="*/ 1288256 h 1294223"/>
              <a:gd name="connsiteX2" fmla="*/ 7456 w 159855"/>
              <a:gd name="connsiteY2" fmla="*/ 1235869 h 1294223"/>
              <a:gd name="connsiteX3" fmla="*/ 5075 w 159855"/>
              <a:gd name="connsiteY3" fmla="*/ 1033462 h 1294223"/>
              <a:gd name="connsiteX4" fmla="*/ 47937 w 159855"/>
              <a:gd name="connsiteY4" fmla="*/ 138112 h 1294223"/>
              <a:gd name="connsiteX5" fmla="*/ 76510 w 159855"/>
              <a:gd name="connsiteY5" fmla="*/ 2381 h 1294223"/>
              <a:gd name="connsiteX6" fmla="*/ 145568 w 159855"/>
              <a:gd name="connsiteY6" fmla="*/ 7144 h 1294223"/>
              <a:gd name="connsiteX0" fmla="*/ 64605 w 145568"/>
              <a:gd name="connsiteY0" fmla="*/ 1288256 h 1288256"/>
              <a:gd name="connsiteX1" fmla="*/ 7456 w 145568"/>
              <a:gd name="connsiteY1" fmla="*/ 1235869 h 1288256"/>
              <a:gd name="connsiteX2" fmla="*/ 5075 w 145568"/>
              <a:gd name="connsiteY2" fmla="*/ 1033462 h 1288256"/>
              <a:gd name="connsiteX3" fmla="*/ 47937 w 145568"/>
              <a:gd name="connsiteY3" fmla="*/ 138112 h 1288256"/>
              <a:gd name="connsiteX4" fmla="*/ 76510 w 145568"/>
              <a:gd name="connsiteY4" fmla="*/ 2381 h 1288256"/>
              <a:gd name="connsiteX5" fmla="*/ 145568 w 145568"/>
              <a:gd name="connsiteY5" fmla="*/ 7144 h 1288256"/>
              <a:gd name="connsiteX0" fmla="*/ 7456 w 145568"/>
              <a:gd name="connsiteY0" fmla="*/ 1235869 h 1235869"/>
              <a:gd name="connsiteX1" fmla="*/ 5075 w 145568"/>
              <a:gd name="connsiteY1" fmla="*/ 1033462 h 1235869"/>
              <a:gd name="connsiteX2" fmla="*/ 47937 w 145568"/>
              <a:gd name="connsiteY2" fmla="*/ 138112 h 1235869"/>
              <a:gd name="connsiteX3" fmla="*/ 76510 w 145568"/>
              <a:gd name="connsiteY3" fmla="*/ 2381 h 1235869"/>
              <a:gd name="connsiteX4" fmla="*/ 145568 w 145568"/>
              <a:gd name="connsiteY4" fmla="*/ 7144 h 1235869"/>
              <a:gd name="connsiteX0" fmla="*/ 7456 w 145568"/>
              <a:gd name="connsiteY0" fmla="*/ 1152525 h 1152525"/>
              <a:gd name="connsiteX1" fmla="*/ 5075 w 145568"/>
              <a:gd name="connsiteY1" fmla="*/ 1033462 h 1152525"/>
              <a:gd name="connsiteX2" fmla="*/ 47937 w 145568"/>
              <a:gd name="connsiteY2" fmla="*/ 138112 h 1152525"/>
              <a:gd name="connsiteX3" fmla="*/ 76510 w 145568"/>
              <a:gd name="connsiteY3" fmla="*/ 2381 h 1152525"/>
              <a:gd name="connsiteX4" fmla="*/ 145568 w 145568"/>
              <a:gd name="connsiteY4" fmla="*/ 7144 h 115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568" h="1152525">
                <a:moveTo>
                  <a:pt x="7456" y="1152525"/>
                </a:moveTo>
                <a:cubicBezTo>
                  <a:pt x="-2466" y="1110059"/>
                  <a:pt x="-1672" y="1202531"/>
                  <a:pt x="5075" y="1033462"/>
                </a:cubicBezTo>
                <a:cubicBezTo>
                  <a:pt x="11822" y="864393"/>
                  <a:pt x="45556" y="176609"/>
                  <a:pt x="47937" y="138112"/>
                </a:cubicBezTo>
                <a:cubicBezTo>
                  <a:pt x="50318" y="99615"/>
                  <a:pt x="41585" y="48815"/>
                  <a:pt x="76510" y="2381"/>
                </a:cubicBezTo>
                <a:cubicBezTo>
                  <a:pt x="116198" y="-1191"/>
                  <a:pt x="135646" y="-1587"/>
                  <a:pt x="145568" y="7144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18" name="グループ化 1117">
            <a:extLst>
              <a:ext uri="{FF2B5EF4-FFF2-40B4-BE49-F238E27FC236}">
                <a16:creationId xmlns:a16="http://schemas.microsoft.com/office/drawing/2014/main" id="{EF58A6FD-6C99-4537-AEAE-A03D107E5899}"/>
              </a:ext>
            </a:extLst>
          </p:cNvPr>
          <p:cNvGrpSpPr/>
          <p:nvPr/>
        </p:nvGrpSpPr>
        <p:grpSpPr>
          <a:xfrm rot="10800000">
            <a:off x="1948828" y="2716368"/>
            <a:ext cx="197649" cy="45994"/>
            <a:chOff x="2041989" y="2027880"/>
            <a:chExt cx="197649" cy="45994"/>
          </a:xfrm>
        </p:grpSpPr>
        <p:grpSp>
          <p:nvGrpSpPr>
            <p:cNvPr id="1129" name="グループ化 1128">
              <a:extLst>
                <a:ext uri="{FF2B5EF4-FFF2-40B4-BE49-F238E27FC236}">
                  <a16:creationId xmlns:a16="http://schemas.microsoft.com/office/drawing/2014/main" id="{378467BF-E920-4EE8-BC94-134BEEEAC3AA}"/>
                </a:ext>
              </a:extLst>
            </p:cNvPr>
            <p:cNvGrpSpPr/>
            <p:nvPr/>
          </p:nvGrpSpPr>
          <p:grpSpPr>
            <a:xfrm>
              <a:off x="2041989" y="2028155"/>
              <a:ext cx="175687" cy="45719"/>
              <a:chOff x="448603" y="2269789"/>
              <a:chExt cx="282107" cy="61894"/>
            </a:xfrm>
          </p:grpSpPr>
          <p:sp>
            <p:nvSpPr>
              <p:cNvPr id="1131" name="フリーフォーム: 図形 1130">
                <a:extLst>
                  <a:ext uri="{FF2B5EF4-FFF2-40B4-BE49-F238E27FC236}">
                    <a16:creationId xmlns:a16="http://schemas.microsoft.com/office/drawing/2014/main" id="{03B2F3C9-D21E-45FE-B0EE-AAACAE5C8850}"/>
                  </a:ext>
                </a:extLst>
              </p:cNvPr>
              <p:cNvSpPr/>
              <p:nvPr/>
            </p:nvSpPr>
            <p:spPr>
              <a:xfrm rot="16353988">
                <a:off x="603313" y="2187119"/>
                <a:ext cx="9525" cy="245269"/>
              </a:xfrm>
              <a:custGeom>
                <a:avLst/>
                <a:gdLst>
                  <a:gd name="connsiteX0" fmla="*/ 0 w 9525"/>
                  <a:gd name="connsiteY0" fmla="*/ 0 h 245269"/>
                  <a:gd name="connsiteX1" fmla="*/ 9525 w 9525"/>
                  <a:gd name="connsiteY1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45269">
                    <a:moveTo>
                      <a:pt x="0" y="0"/>
                    </a:moveTo>
                    <a:lnTo>
                      <a:pt x="9525" y="245269"/>
                    </a:lnTo>
                  </a:path>
                </a:pathLst>
              </a:custGeom>
              <a:noFill/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32" name="二等辺三角形 1131">
                <a:extLst>
                  <a:ext uri="{FF2B5EF4-FFF2-40B4-BE49-F238E27FC236}">
                    <a16:creationId xmlns:a16="http://schemas.microsoft.com/office/drawing/2014/main" id="{62CBE8EA-A1B6-478D-B931-7242DAC73088}"/>
                  </a:ext>
                </a:extLst>
              </p:cNvPr>
              <p:cNvSpPr/>
              <p:nvPr/>
            </p:nvSpPr>
            <p:spPr>
              <a:xfrm>
                <a:off x="448603" y="2269789"/>
                <a:ext cx="73413" cy="6189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30" name="二等辺三角形 1129">
              <a:extLst>
                <a:ext uri="{FF2B5EF4-FFF2-40B4-BE49-F238E27FC236}">
                  <a16:creationId xmlns:a16="http://schemas.microsoft.com/office/drawing/2014/main" id="{32CAD2F0-8A7A-442E-B883-8CB57A44F89F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98" name="グループ化 1197">
            <a:extLst>
              <a:ext uri="{FF2B5EF4-FFF2-40B4-BE49-F238E27FC236}">
                <a16:creationId xmlns:a16="http://schemas.microsoft.com/office/drawing/2014/main" id="{D4B99F4F-16DA-4692-9615-4D852B0B71AA}"/>
              </a:ext>
            </a:extLst>
          </p:cNvPr>
          <p:cNvGrpSpPr/>
          <p:nvPr/>
        </p:nvGrpSpPr>
        <p:grpSpPr>
          <a:xfrm rot="18857942">
            <a:off x="1661326" y="2672345"/>
            <a:ext cx="197649" cy="45994"/>
            <a:chOff x="2041989" y="2027880"/>
            <a:chExt cx="197649" cy="45994"/>
          </a:xfrm>
        </p:grpSpPr>
        <p:grpSp>
          <p:nvGrpSpPr>
            <p:cNvPr id="1204" name="グループ化 1203">
              <a:extLst>
                <a:ext uri="{FF2B5EF4-FFF2-40B4-BE49-F238E27FC236}">
                  <a16:creationId xmlns:a16="http://schemas.microsoft.com/office/drawing/2014/main" id="{076763D1-E067-490C-AD04-8CA19910A7F8}"/>
                </a:ext>
              </a:extLst>
            </p:cNvPr>
            <p:cNvGrpSpPr/>
            <p:nvPr/>
          </p:nvGrpSpPr>
          <p:grpSpPr>
            <a:xfrm>
              <a:off x="2041989" y="2028155"/>
              <a:ext cx="175687" cy="45719"/>
              <a:chOff x="448603" y="2269789"/>
              <a:chExt cx="282107" cy="61894"/>
            </a:xfrm>
          </p:grpSpPr>
          <p:sp>
            <p:nvSpPr>
              <p:cNvPr id="1206" name="フリーフォーム: 図形 1205">
                <a:extLst>
                  <a:ext uri="{FF2B5EF4-FFF2-40B4-BE49-F238E27FC236}">
                    <a16:creationId xmlns:a16="http://schemas.microsoft.com/office/drawing/2014/main" id="{94CB9521-0D0B-4008-979D-0E14BC723FD3}"/>
                  </a:ext>
                </a:extLst>
              </p:cNvPr>
              <p:cNvSpPr/>
              <p:nvPr/>
            </p:nvSpPr>
            <p:spPr>
              <a:xfrm rot="16353988">
                <a:off x="603313" y="2187119"/>
                <a:ext cx="9525" cy="245269"/>
              </a:xfrm>
              <a:custGeom>
                <a:avLst/>
                <a:gdLst>
                  <a:gd name="connsiteX0" fmla="*/ 0 w 9525"/>
                  <a:gd name="connsiteY0" fmla="*/ 0 h 245269"/>
                  <a:gd name="connsiteX1" fmla="*/ 9525 w 9525"/>
                  <a:gd name="connsiteY1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45269">
                    <a:moveTo>
                      <a:pt x="0" y="0"/>
                    </a:moveTo>
                    <a:lnTo>
                      <a:pt x="9525" y="245269"/>
                    </a:lnTo>
                  </a:path>
                </a:pathLst>
              </a:custGeom>
              <a:noFill/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07" name="二等辺三角形 1206">
                <a:extLst>
                  <a:ext uri="{FF2B5EF4-FFF2-40B4-BE49-F238E27FC236}">
                    <a16:creationId xmlns:a16="http://schemas.microsoft.com/office/drawing/2014/main" id="{51A7FC5C-C9E4-4BD5-9A05-EB5E2EB2460A}"/>
                  </a:ext>
                </a:extLst>
              </p:cNvPr>
              <p:cNvSpPr/>
              <p:nvPr/>
            </p:nvSpPr>
            <p:spPr>
              <a:xfrm>
                <a:off x="448603" y="2269789"/>
                <a:ext cx="73413" cy="6189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205" name="二等辺三角形 1204">
              <a:extLst>
                <a:ext uri="{FF2B5EF4-FFF2-40B4-BE49-F238E27FC236}">
                  <a16:creationId xmlns:a16="http://schemas.microsoft.com/office/drawing/2014/main" id="{974DD2D0-99A9-47E9-A6A9-C7C535AC7C9C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08" name="グループ化 1207">
            <a:extLst>
              <a:ext uri="{FF2B5EF4-FFF2-40B4-BE49-F238E27FC236}">
                <a16:creationId xmlns:a16="http://schemas.microsoft.com/office/drawing/2014/main" id="{9F47DF3E-4BA6-4B02-9CA1-0D29EE38D8FB}"/>
              </a:ext>
            </a:extLst>
          </p:cNvPr>
          <p:cNvGrpSpPr/>
          <p:nvPr/>
        </p:nvGrpSpPr>
        <p:grpSpPr>
          <a:xfrm rot="8057638">
            <a:off x="1474046" y="2884568"/>
            <a:ext cx="484091" cy="45994"/>
            <a:chOff x="2252047" y="2593049"/>
            <a:chExt cx="484091" cy="45994"/>
          </a:xfrm>
        </p:grpSpPr>
        <p:grpSp>
          <p:nvGrpSpPr>
            <p:cNvPr id="1209" name="グループ化 1208">
              <a:extLst>
                <a:ext uri="{FF2B5EF4-FFF2-40B4-BE49-F238E27FC236}">
                  <a16:creationId xmlns:a16="http://schemas.microsoft.com/office/drawing/2014/main" id="{A4A01E63-21CD-4AD9-9E42-684AF8DE38FD}"/>
                </a:ext>
              </a:extLst>
            </p:cNvPr>
            <p:cNvGrpSpPr/>
            <p:nvPr/>
          </p:nvGrpSpPr>
          <p:grpSpPr>
            <a:xfrm>
              <a:off x="2538489" y="2593049"/>
              <a:ext cx="197649" cy="45994"/>
              <a:chOff x="2041989" y="2027880"/>
              <a:chExt cx="197649" cy="45994"/>
            </a:xfrm>
          </p:grpSpPr>
          <p:grpSp>
            <p:nvGrpSpPr>
              <p:cNvPr id="1220" name="グループ化 1219">
                <a:extLst>
                  <a:ext uri="{FF2B5EF4-FFF2-40B4-BE49-F238E27FC236}">
                    <a16:creationId xmlns:a16="http://schemas.microsoft.com/office/drawing/2014/main" id="{818D714B-D1A5-4151-8673-93B05ADD1795}"/>
                  </a:ext>
                </a:extLst>
              </p:cNvPr>
              <p:cNvGrpSpPr/>
              <p:nvPr/>
            </p:nvGrpSpPr>
            <p:grpSpPr>
              <a:xfrm>
                <a:off x="2041989" y="2028155"/>
                <a:ext cx="175687" cy="45719"/>
                <a:chOff x="448603" y="2269789"/>
                <a:chExt cx="282107" cy="61894"/>
              </a:xfrm>
            </p:grpSpPr>
            <p:sp>
              <p:nvSpPr>
                <p:cNvPr id="1222" name="フリーフォーム: 図形 1221">
                  <a:extLst>
                    <a:ext uri="{FF2B5EF4-FFF2-40B4-BE49-F238E27FC236}">
                      <a16:creationId xmlns:a16="http://schemas.microsoft.com/office/drawing/2014/main" id="{1413436A-80C4-4F87-B43B-033AB062522F}"/>
                    </a:ext>
                  </a:extLst>
                </p:cNvPr>
                <p:cNvSpPr/>
                <p:nvPr/>
              </p:nvSpPr>
              <p:spPr>
                <a:xfrm rot="16353988">
                  <a:off x="603313" y="2187119"/>
                  <a:ext cx="9525" cy="245269"/>
                </a:xfrm>
                <a:custGeom>
                  <a:avLst/>
                  <a:gdLst>
                    <a:gd name="connsiteX0" fmla="*/ 0 w 9525"/>
                    <a:gd name="connsiteY0" fmla="*/ 0 h 245269"/>
                    <a:gd name="connsiteX1" fmla="*/ 9525 w 9525"/>
                    <a:gd name="connsiteY1" fmla="*/ 245269 h 245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45269">
                      <a:moveTo>
                        <a:pt x="0" y="0"/>
                      </a:moveTo>
                      <a:lnTo>
                        <a:pt x="9525" y="245269"/>
                      </a:lnTo>
                    </a:path>
                  </a:pathLst>
                </a:custGeom>
                <a:noFill/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23" name="二等辺三角形 1222">
                  <a:extLst>
                    <a:ext uri="{FF2B5EF4-FFF2-40B4-BE49-F238E27FC236}">
                      <a16:creationId xmlns:a16="http://schemas.microsoft.com/office/drawing/2014/main" id="{429B7011-C5F5-476D-A143-66115CAF89C1}"/>
                    </a:ext>
                  </a:extLst>
                </p:cNvPr>
                <p:cNvSpPr/>
                <p:nvPr/>
              </p:nvSpPr>
              <p:spPr>
                <a:xfrm>
                  <a:off x="448603" y="2269789"/>
                  <a:ext cx="73413" cy="61894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221" name="二等辺三角形 1220">
                <a:extLst>
                  <a:ext uri="{FF2B5EF4-FFF2-40B4-BE49-F238E27FC236}">
                    <a16:creationId xmlns:a16="http://schemas.microsoft.com/office/drawing/2014/main" id="{376477A3-CBB8-4518-BEBA-710D992EE6CE}"/>
                  </a:ext>
                </a:extLst>
              </p:cNvPr>
              <p:cNvSpPr/>
              <p:nvPr/>
            </p:nvSpPr>
            <p:spPr>
              <a:xfrm>
                <a:off x="2193919" y="2027880"/>
                <a:ext cx="45719" cy="45719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210" name="グループ化 1209">
              <a:extLst>
                <a:ext uri="{FF2B5EF4-FFF2-40B4-BE49-F238E27FC236}">
                  <a16:creationId xmlns:a16="http://schemas.microsoft.com/office/drawing/2014/main" id="{50F4B779-1DE0-4679-B3E2-3380F8AF948B}"/>
                </a:ext>
              </a:extLst>
            </p:cNvPr>
            <p:cNvGrpSpPr/>
            <p:nvPr/>
          </p:nvGrpSpPr>
          <p:grpSpPr>
            <a:xfrm>
              <a:off x="2252047" y="2593049"/>
              <a:ext cx="197649" cy="45994"/>
              <a:chOff x="2041989" y="2027880"/>
              <a:chExt cx="197649" cy="45994"/>
            </a:xfrm>
          </p:grpSpPr>
          <p:grpSp>
            <p:nvGrpSpPr>
              <p:cNvPr id="1216" name="グループ化 1215">
                <a:extLst>
                  <a:ext uri="{FF2B5EF4-FFF2-40B4-BE49-F238E27FC236}">
                    <a16:creationId xmlns:a16="http://schemas.microsoft.com/office/drawing/2014/main" id="{DA965E92-37AE-4513-BBEF-53FC22E7BDBA}"/>
                  </a:ext>
                </a:extLst>
              </p:cNvPr>
              <p:cNvGrpSpPr/>
              <p:nvPr/>
            </p:nvGrpSpPr>
            <p:grpSpPr>
              <a:xfrm>
                <a:off x="2041989" y="2028155"/>
                <a:ext cx="175687" cy="45719"/>
                <a:chOff x="448603" y="2269789"/>
                <a:chExt cx="282107" cy="61894"/>
              </a:xfrm>
            </p:grpSpPr>
            <p:sp>
              <p:nvSpPr>
                <p:cNvPr id="1218" name="フリーフォーム: 図形 1217">
                  <a:extLst>
                    <a:ext uri="{FF2B5EF4-FFF2-40B4-BE49-F238E27FC236}">
                      <a16:creationId xmlns:a16="http://schemas.microsoft.com/office/drawing/2014/main" id="{705D3525-1253-43E9-BB97-C4F277F2FF9C}"/>
                    </a:ext>
                  </a:extLst>
                </p:cNvPr>
                <p:cNvSpPr/>
                <p:nvPr/>
              </p:nvSpPr>
              <p:spPr>
                <a:xfrm rot="16353988">
                  <a:off x="603313" y="2187119"/>
                  <a:ext cx="9525" cy="245269"/>
                </a:xfrm>
                <a:custGeom>
                  <a:avLst/>
                  <a:gdLst>
                    <a:gd name="connsiteX0" fmla="*/ 0 w 9525"/>
                    <a:gd name="connsiteY0" fmla="*/ 0 h 245269"/>
                    <a:gd name="connsiteX1" fmla="*/ 9525 w 9525"/>
                    <a:gd name="connsiteY1" fmla="*/ 245269 h 245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45269">
                      <a:moveTo>
                        <a:pt x="0" y="0"/>
                      </a:moveTo>
                      <a:lnTo>
                        <a:pt x="9525" y="245269"/>
                      </a:lnTo>
                    </a:path>
                  </a:pathLst>
                </a:custGeom>
                <a:noFill/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19" name="二等辺三角形 1218">
                  <a:extLst>
                    <a:ext uri="{FF2B5EF4-FFF2-40B4-BE49-F238E27FC236}">
                      <a16:creationId xmlns:a16="http://schemas.microsoft.com/office/drawing/2014/main" id="{7941FAE8-344F-4D21-9763-B4FE05048C97}"/>
                    </a:ext>
                  </a:extLst>
                </p:cNvPr>
                <p:cNvSpPr/>
                <p:nvPr/>
              </p:nvSpPr>
              <p:spPr>
                <a:xfrm>
                  <a:off x="448603" y="2269789"/>
                  <a:ext cx="73413" cy="61894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217" name="二等辺三角形 1216">
                <a:extLst>
                  <a:ext uri="{FF2B5EF4-FFF2-40B4-BE49-F238E27FC236}">
                    <a16:creationId xmlns:a16="http://schemas.microsoft.com/office/drawing/2014/main" id="{DF815244-134C-4E94-B8A9-603751BFD553}"/>
                  </a:ext>
                </a:extLst>
              </p:cNvPr>
              <p:cNvSpPr/>
              <p:nvPr/>
            </p:nvSpPr>
            <p:spPr>
              <a:xfrm>
                <a:off x="2193919" y="2027880"/>
                <a:ext cx="45719" cy="45719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1226" name="グループ化 1225">
            <a:extLst>
              <a:ext uri="{FF2B5EF4-FFF2-40B4-BE49-F238E27FC236}">
                <a16:creationId xmlns:a16="http://schemas.microsoft.com/office/drawing/2014/main" id="{93D30D22-33A7-4B93-9FCF-06846E67D717}"/>
              </a:ext>
            </a:extLst>
          </p:cNvPr>
          <p:cNvGrpSpPr/>
          <p:nvPr/>
        </p:nvGrpSpPr>
        <p:grpSpPr>
          <a:xfrm>
            <a:off x="589174" y="1774070"/>
            <a:ext cx="197649" cy="45994"/>
            <a:chOff x="2041989" y="2027880"/>
            <a:chExt cx="197649" cy="45994"/>
          </a:xfrm>
        </p:grpSpPr>
        <p:grpSp>
          <p:nvGrpSpPr>
            <p:cNvPr id="1227" name="グループ化 1226">
              <a:extLst>
                <a:ext uri="{FF2B5EF4-FFF2-40B4-BE49-F238E27FC236}">
                  <a16:creationId xmlns:a16="http://schemas.microsoft.com/office/drawing/2014/main" id="{629D2655-52A8-420F-B7C2-47FA65857427}"/>
                </a:ext>
              </a:extLst>
            </p:cNvPr>
            <p:cNvGrpSpPr/>
            <p:nvPr/>
          </p:nvGrpSpPr>
          <p:grpSpPr>
            <a:xfrm>
              <a:off x="2041989" y="2028155"/>
              <a:ext cx="175687" cy="45719"/>
              <a:chOff x="448603" y="2269789"/>
              <a:chExt cx="282107" cy="61894"/>
            </a:xfrm>
          </p:grpSpPr>
          <p:sp>
            <p:nvSpPr>
              <p:cNvPr id="1229" name="フリーフォーム: 図形 1228">
                <a:extLst>
                  <a:ext uri="{FF2B5EF4-FFF2-40B4-BE49-F238E27FC236}">
                    <a16:creationId xmlns:a16="http://schemas.microsoft.com/office/drawing/2014/main" id="{80987BA8-73D8-4F2B-B4F0-A09BC0CBFD9E}"/>
                  </a:ext>
                </a:extLst>
              </p:cNvPr>
              <p:cNvSpPr/>
              <p:nvPr/>
            </p:nvSpPr>
            <p:spPr>
              <a:xfrm rot="16353988">
                <a:off x="603313" y="2187119"/>
                <a:ext cx="9525" cy="245269"/>
              </a:xfrm>
              <a:custGeom>
                <a:avLst/>
                <a:gdLst>
                  <a:gd name="connsiteX0" fmla="*/ 0 w 9525"/>
                  <a:gd name="connsiteY0" fmla="*/ 0 h 245269"/>
                  <a:gd name="connsiteX1" fmla="*/ 9525 w 9525"/>
                  <a:gd name="connsiteY1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45269">
                    <a:moveTo>
                      <a:pt x="0" y="0"/>
                    </a:moveTo>
                    <a:lnTo>
                      <a:pt x="9525" y="245269"/>
                    </a:lnTo>
                  </a:path>
                </a:pathLst>
              </a:custGeom>
              <a:noFill/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30" name="二等辺三角形 1229">
                <a:extLst>
                  <a:ext uri="{FF2B5EF4-FFF2-40B4-BE49-F238E27FC236}">
                    <a16:creationId xmlns:a16="http://schemas.microsoft.com/office/drawing/2014/main" id="{B4AD25D6-B810-42A6-99AF-E530ADA3307C}"/>
                  </a:ext>
                </a:extLst>
              </p:cNvPr>
              <p:cNvSpPr/>
              <p:nvPr/>
            </p:nvSpPr>
            <p:spPr>
              <a:xfrm>
                <a:off x="448603" y="2269789"/>
                <a:ext cx="73413" cy="6189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228" name="二等辺三角形 1227">
              <a:extLst>
                <a:ext uri="{FF2B5EF4-FFF2-40B4-BE49-F238E27FC236}">
                  <a16:creationId xmlns:a16="http://schemas.microsoft.com/office/drawing/2014/main" id="{ECD6D324-D3AC-4986-A554-E61720CA5486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6" name="フリーフォーム: 図形 65">
            <a:extLst>
              <a:ext uri="{FF2B5EF4-FFF2-40B4-BE49-F238E27FC236}">
                <a16:creationId xmlns:a16="http://schemas.microsoft.com/office/drawing/2014/main" id="{10957A5B-090A-44CE-A2AE-652AA28322D7}"/>
              </a:ext>
            </a:extLst>
          </p:cNvPr>
          <p:cNvSpPr/>
          <p:nvPr/>
        </p:nvSpPr>
        <p:spPr>
          <a:xfrm>
            <a:off x="1492250" y="1200150"/>
            <a:ext cx="1390650" cy="1377950"/>
          </a:xfrm>
          <a:custGeom>
            <a:avLst/>
            <a:gdLst>
              <a:gd name="connsiteX0" fmla="*/ 0 w 1390650"/>
              <a:gd name="connsiteY0" fmla="*/ 0 h 1377950"/>
              <a:gd name="connsiteX1" fmla="*/ 1390650 w 1390650"/>
              <a:gd name="connsiteY1" fmla="*/ 1377950 h 137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0650" h="1377950">
                <a:moveTo>
                  <a:pt x="0" y="0"/>
                </a:moveTo>
                <a:lnTo>
                  <a:pt x="1390650" y="137795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50" name="グループ化 1249">
            <a:extLst>
              <a:ext uri="{FF2B5EF4-FFF2-40B4-BE49-F238E27FC236}">
                <a16:creationId xmlns:a16="http://schemas.microsoft.com/office/drawing/2014/main" id="{55E2903A-E6F9-4433-810A-A57EA7F47AE5}"/>
              </a:ext>
            </a:extLst>
          </p:cNvPr>
          <p:cNvGrpSpPr/>
          <p:nvPr/>
        </p:nvGrpSpPr>
        <p:grpSpPr>
          <a:xfrm>
            <a:off x="2739529" y="2589675"/>
            <a:ext cx="197649" cy="45994"/>
            <a:chOff x="2041989" y="2027880"/>
            <a:chExt cx="197649" cy="45994"/>
          </a:xfrm>
        </p:grpSpPr>
        <p:grpSp>
          <p:nvGrpSpPr>
            <p:cNvPr id="1251" name="グループ化 1250">
              <a:extLst>
                <a:ext uri="{FF2B5EF4-FFF2-40B4-BE49-F238E27FC236}">
                  <a16:creationId xmlns:a16="http://schemas.microsoft.com/office/drawing/2014/main" id="{F276833F-B0DB-4689-8C31-0C4A0F3A7EEB}"/>
                </a:ext>
              </a:extLst>
            </p:cNvPr>
            <p:cNvGrpSpPr/>
            <p:nvPr/>
          </p:nvGrpSpPr>
          <p:grpSpPr>
            <a:xfrm>
              <a:off x="2041989" y="2028155"/>
              <a:ext cx="175687" cy="45719"/>
              <a:chOff x="448603" y="2269789"/>
              <a:chExt cx="282107" cy="61894"/>
            </a:xfrm>
          </p:grpSpPr>
          <p:sp>
            <p:nvSpPr>
              <p:cNvPr id="1253" name="フリーフォーム: 図形 1252">
                <a:extLst>
                  <a:ext uri="{FF2B5EF4-FFF2-40B4-BE49-F238E27FC236}">
                    <a16:creationId xmlns:a16="http://schemas.microsoft.com/office/drawing/2014/main" id="{C043B6A5-7641-4809-9AE4-0852E7482EF9}"/>
                  </a:ext>
                </a:extLst>
              </p:cNvPr>
              <p:cNvSpPr/>
              <p:nvPr/>
            </p:nvSpPr>
            <p:spPr>
              <a:xfrm rot="16353988">
                <a:off x="603313" y="2187119"/>
                <a:ext cx="9525" cy="245269"/>
              </a:xfrm>
              <a:custGeom>
                <a:avLst/>
                <a:gdLst>
                  <a:gd name="connsiteX0" fmla="*/ 0 w 9525"/>
                  <a:gd name="connsiteY0" fmla="*/ 0 h 245269"/>
                  <a:gd name="connsiteX1" fmla="*/ 9525 w 9525"/>
                  <a:gd name="connsiteY1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45269">
                    <a:moveTo>
                      <a:pt x="0" y="0"/>
                    </a:moveTo>
                    <a:lnTo>
                      <a:pt x="9525" y="245269"/>
                    </a:lnTo>
                  </a:path>
                </a:pathLst>
              </a:custGeom>
              <a:noFill/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54" name="二等辺三角形 1253">
                <a:extLst>
                  <a:ext uri="{FF2B5EF4-FFF2-40B4-BE49-F238E27FC236}">
                    <a16:creationId xmlns:a16="http://schemas.microsoft.com/office/drawing/2014/main" id="{FB43230A-CD2A-42A9-BEE0-AFB635309451}"/>
                  </a:ext>
                </a:extLst>
              </p:cNvPr>
              <p:cNvSpPr/>
              <p:nvPr/>
            </p:nvSpPr>
            <p:spPr>
              <a:xfrm>
                <a:off x="448603" y="2269789"/>
                <a:ext cx="73413" cy="6189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252" name="二等辺三角形 1251">
              <a:extLst>
                <a:ext uri="{FF2B5EF4-FFF2-40B4-BE49-F238E27FC236}">
                  <a16:creationId xmlns:a16="http://schemas.microsoft.com/office/drawing/2014/main" id="{E9794CB8-7FCB-4CB9-9A80-2FC3394CE87E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86" name="グループ化 1285">
            <a:extLst>
              <a:ext uri="{FF2B5EF4-FFF2-40B4-BE49-F238E27FC236}">
                <a16:creationId xmlns:a16="http://schemas.microsoft.com/office/drawing/2014/main" id="{2CE50784-637A-42F0-92BA-64B639DAE9CD}"/>
              </a:ext>
            </a:extLst>
          </p:cNvPr>
          <p:cNvGrpSpPr/>
          <p:nvPr/>
        </p:nvGrpSpPr>
        <p:grpSpPr>
          <a:xfrm rot="11974501">
            <a:off x="905800" y="1944135"/>
            <a:ext cx="197649" cy="45994"/>
            <a:chOff x="2041989" y="2027880"/>
            <a:chExt cx="197649" cy="45994"/>
          </a:xfrm>
        </p:grpSpPr>
        <p:grpSp>
          <p:nvGrpSpPr>
            <p:cNvPr id="1287" name="グループ化 1286">
              <a:extLst>
                <a:ext uri="{FF2B5EF4-FFF2-40B4-BE49-F238E27FC236}">
                  <a16:creationId xmlns:a16="http://schemas.microsoft.com/office/drawing/2014/main" id="{433D2309-05EE-48F6-8F58-BC2F172527DE}"/>
                </a:ext>
              </a:extLst>
            </p:cNvPr>
            <p:cNvGrpSpPr/>
            <p:nvPr/>
          </p:nvGrpSpPr>
          <p:grpSpPr>
            <a:xfrm>
              <a:off x="2041989" y="2028155"/>
              <a:ext cx="175687" cy="45719"/>
              <a:chOff x="448603" y="2269789"/>
              <a:chExt cx="282107" cy="61894"/>
            </a:xfrm>
          </p:grpSpPr>
          <p:sp>
            <p:nvSpPr>
              <p:cNvPr id="1289" name="フリーフォーム: 図形 1288">
                <a:extLst>
                  <a:ext uri="{FF2B5EF4-FFF2-40B4-BE49-F238E27FC236}">
                    <a16:creationId xmlns:a16="http://schemas.microsoft.com/office/drawing/2014/main" id="{00DEC1DD-0076-4F9A-AB2F-B05AB1418BE4}"/>
                  </a:ext>
                </a:extLst>
              </p:cNvPr>
              <p:cNvSpPr/>
              <p:nvPr/>
            </p:nvSpPr>
            <p:spPr>
              <a:xfrm rot="16353988">
                <a:off x="603313" y="2187119"/>
                <a:ext cx="9525" cy="245269"/>
              </a:xfrm>
              <a:custGeom>
                <a:avLst/>
                <a:gdLst>
                  <a:gd name="connsiteX0" fmla="*/ 0 w 9525"/>
                  <a:gd name="connsiteY0" fmla="*/ 0 h 245269"/>
                  <a:gd name="connsiteX1" fmla="*/ 9525 w 9525"/>
                  <a:gd name="connsiteY1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45269">
                    <a:moveTo>
                      <a:pt x="0" y="0"/>
                    </a:moveTo>
                    <a:lnTo>
                      <a:pt x="9525" y="245269"/>
                    </a:lnTo>
                  </a:path>
                </a:pathLst>
              </a:custGeom>
              <a:noFill/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90" name="二等辺三角形 1289">
                <a:extLst>
                  <a:ext uri="{FF2B5EF4-FFF2-40B4-BE49-F238E27FC236}">
                    <a16:creationId xmlns:a16="http://schemas.microsoft.com/office/drawing/2014/main" id="{F2D0647E-AFD9-4137-91A2-4C46B53E7F7C}"/>
                  </a:ext>
                </a:extLst>
              </p:cNvPr>
              <p:cNvSpPr/>
              <p:nvPr/>
            </p:nvSpPr>
            <p:spPr>
              <a:xfrm>
                <a:off x="448603" y="2269789"/>
                <a:ext cx="73413" cy="6189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288" name="二等辺三角形 1287">
              <a:extLst>
                <a:ext uri="{FF2B5EF4-FFF2-40B4-BE49-F238E27FC236}">
                  <a16:creationId xmlns:a16="http://schemas.microsoft.com/office/drawing/2014/main" id="{BAEA8437-BEDE-4F43-B4BB-E4C552AF0998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91" name="グループ化 1290">
            <a:extLst>
              <a:ext uri="{FF2B5EF4-FFF2-40B4-BE49-F238E27FC236}">
                <a16:creationId xmlns:a16="http://schemas.microsoft.com/office/drawing/2014/main" id="{3F6DBD5F-FD6F-460F-910D-A552BE421EFF}"/>
              </a:ext>
            </a:extLst>
          </p:cNvPr>
          <p:cNvGrpSpPr/>
          <p:nvPr/>
        </p:nvGrpSpPr>
        <p:grpSpPr>
          <a:xfrm>
            <a:off x="2214031" y="1494124"/>
            <a:ext cx="367408" cy="510052"/>
            <a:chOff x="3778036" y="1993334"/>
            <a:chExt cx="367408" cy="510052"/>
          </a:xfrm>
        </p:grpSpPr>
        <p:cxnSp>
          <p:nvCxnSpPr>
            <p:cNvPr id="1292" name="直線コネクタ 1291">
              <a:extLst>
                <a:ext uri="{FF2B5EF4-FFF2-40B4-BE49-F238E27FC236}">
                  <a16:creationId xmlns:a16="http://schemas.microsoft.com/office/drawing/2014/main" id="{8E9E7F38-1137-4035-AD10-C6BA6342A460}"/>
                </a:ext>
              </a:extLst>
            </p:cNvPr>
            <p:cNvCxnSpPr/>
            <p:nvPr/>
          </p:nvCxnSpPr>
          <p:spPr bwMode="auto">
            <a:xfrm rot="5400000">
              <a:off x="3733557" y="2273059"/>
              <a:ext cx="344067" cy="116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93" name="グループ化 1292">
              <a:extLst>
                <a:ext uri="{FF2B5EF4-FFF2-40B4-BE49-F238E27FC236}">
                  <a16:creationId xmlns:a16="http://schemas.microsoft.com/office/drawing/2014/main" id="{7CEE6296-72D0-4EE8-939C-F8E34AEAC1C8}"/>
                </a:ext>
              </a:extLst>
            </p:cNvPr>
            <p:cNvGrpSpPr/>
            <p:nvPr/>
          </p:nvGrpSpPr>
          <p:grpSpPr>
            <a:xfrm>
              <a:off x="3778036" y="1993334"/>
              <a:ext cx="367408" cy="307777"/>
              <a:chOff x="-731316" y="2615811"/>
              <a:chExt cx="367408" cy="307777"/>
            </a:xfrm>
          </p:grpSpPr>
          <p:sp>
            <p:nvSpPr>
              <p:cNvPr id="1294" name="円/楕円 208">
                <a:extLst>
                  <a:ext uri="{FF2B5EF4-FFF2-40B4-BE49-F238E27FC236}">
                    <a16:creationId xmlns:a16="http://schemas.microsoft.com/office/drawing/2014/main" id="{877022CA-97DD-4D2A-8A2F-4332D11365F4}"/>
                  </a:ext>
                </a:extLst>
              </p:cNvPr>
              <p:cNvSpPr/>
              <p:nvPr/>
            </p:nvSpPr>
            <p:spPr bwMode="auto">
              <a:xfrm>
                <a:off x="-652221" y="2665282"/>
                <a:ext cx="186838" cy="2004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1295" name="テキスト ボックス 302">
                <a:extLst>
                  <a:ext uri="{FF2B5EF4-FFF2-40B4-BE49-F238E27FC236}">
                    <a16:creationId xmlns:a16="http://schemas.microsoft.com/office/drawing/2014/main" id="{00358515-EE70-4090-9A77-786C0CF09E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731316" y="2615811"/>
                <a:ext cx="36740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>
                    <a:latin typeface="Calibri" pitchFamily="34" charset="0"/>
                  </a:rPr>
                  <a:t>23</a:t>
                </a:r>
                <a:endParaRPr lang="ja-JP" altLang="en-US" sz="1400">
                  <a:latin typeface="Calibri" pitchFamily="34" charset="0"/>
                </a:endParaRPr>
              </a:p>
            </p:txBody>
          </p:sp>
        </p:grpSp>
      </p:grpSp>
      <p:grpSp>
        <p:nvGrpSpPr>
          <p:cNvPr id="89" name="グループ化 88">
            <a:extLst>
              <a:ext uri="{FF2B5EF4-FFF2-40B4-BE49-F238E27FC236}">
                <a16:creationId xmlns:a16="http://schemas.microsoft.com/office/drawing/2014/main" id="{9DC87FF2-46BB-4637-9966-CE1EF525568A}"/>
              </a:ext>
            </a:extLst>
          </p:cNvPr>
          <p:cNvGrpSpPr/>
          <p:nvPr/>
        </p:nvGrpSpPr>
        <p:grpSpPr>
          <a:xfrm>
            <a:off x="2883982" y="2650040"/>
            <a:ext cx="155838" cy="945439"/>
            <a:chOff x="2768333" y="2627703"/>
            <a:chExt cx="155838" cy="945439"/>
          </a:xfrm>
        </p:grpSpPr>
        <p:grpSp>
          <p:nvGrpSpPr>
            <p:cNvPr id="1339" name="グループ化 1338">
              <a:extLst>
                <a:ext uri="{FF2B5EF4-FFF2-40B4-BE49-F238E27FC236}">
                  <a16:creationId xmlns:a16="http://schemas.microsoft.com/office/drawing/2014/main" id="{CBDD3A1F-C203-490C-AE5D-DCACFB81539D}"/>
                </a:ext>
              </a:extLst>
            </p:cNvPr>
            <p:cNvGrpSpPr/>
            <p:nvPr/>
          </p:nvGrpSpPr>
          <p:grpSpPr>
            <a:xfrm rot="4289245">
              <a:off x="2777866" y="3426837"/>
              <a:ext cx="232278" cy="60332"/>
              <a:chOff x="3733594" y="2575987"/>
              <a:chExt cx="232278" cy="60332"/>
            </a:xfrm>
          </p:grpSpPr>
          <p:cxnSp>
            <p:nvCxnSpPr>
              <p:cNvPr id="1340" name="直線コネクタ 1339">
                <a:extLst>
                  <a:ext uri="{FF2B5EF4-FFF2-40B4-BE49-F238E27FC236}">
                    <a16:creationId xmlns:a16="http://schemas.microsoft.com/office/drawing/2014/main" id="{0E1EEB80-BA8C-4D2E-AA39-39BBB7065F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9914" y="2606153"/>
                <a:ext cx="115958" cy="30166"/>
              </a:xfrm>
              <a:prstGeom prst="line">
                <a:avLst/>
              </a:prstGeom>
              <a:ln w="19050" cmpd="dbl">
                <a:solidFill>
                  <a:srgbClr val="0000CC"/>
                </a:solidFill>
                <a:headEnd type="oval"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1" name="直線コネクタ 1340">
                <a:extLst>
                  <a:ext uri="{FF2B5EF4-FFF2-40B4-BE49-F238E27FC236}">
                    <a16:creationId xmlns:a16="http://schemas.microsoft.com/office/drawing/2014/main" id="{E3619040-F096-4259-9CAA-59E7452026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3594" y="2575987"/>
                <a:ext cx="115958" cy="30166"/>
              </a:xfrm>
              <a:prstGeom prst="line">
                <a:avLst/>
              </a:prstGeom>
              <a:ln w="19050" cmpd="dbl">
                <a:solidFill>
                  <a:srgbClr val="0000CC"/>
                </a:solidFill>
                <a:headEnd type="oval"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3" name="グループ化 1342">
              <a:extLst>
                <a:ext uri="{FF2B5EF4-FFF2-40B4-BE49-F238E27FC236}">
                  <a16:creationId xmlns:a16="http://schemas.microsoft.com/office/drawing/2014/main" id="{07C2CDE1-71E1-4CBB-A2D2-33729B91A5C9}"/>
                </a:ext>
              </a:extLst>
            </p:cNvPr>
            <p:cNvGrpSpPr/>
            <p:nvPr/>
          </p:nvGrpSpPr>
          <p:grpSpPr>
            <a:xfrm rot="4840071">
              <a:off x="2727164" y="2904955"/>
              <a:ext cx="197649" cy="45994"/>
              <a:chOff x="2041989" y="2027880"/>
              <a:chExt cx="197649" cy="45994"/>
            </a:xfrm>
          </p:grpSpPr>
          <p:grpSp>
            <p:nvGrpSpPr>
              <p:cNvPr id="1349" name="グループ化 1348">
                <a:extLst>
                  <a:ext uri="{FF2B5EF4-FFF2-40B4-BE49-F238E27FC236}">
                    <a16:creationId xmlns:a16="http://schemas.microsoft.com/office/drawing/2014/main" id="{D7D41B1C-17D5-4DB6-AFB1-E192385C6F44}"/>
                  </a:ext>
                </a:extLst>
              </p:cNvPr>
              <p:cNvGrpSpPr/>
              <p:nvPr/>
            </p:nvGrpSpPr>
            <p:grpSpPr>
              <a:xfrm>
                <a:off x="2041989" y="2028155"/>
                <a:ext cx="175687" cy="45719"/>
                <a:chOff x="448603" y="2269789"/>
                <a:chExt cx="282107" cy="61894"/>
              </a:xfrm>
            </p:grpSpPr>
            <p:sp>
              <p:nvSpPr>
                <p:cNvPr id="1351" name="フリーフォーム: 図形 1350">
                  <a:extLst>
                    <a:ext uri="{FF2B5EF4-FFF2-40B4-BE49-F238E27FC236}">
                      <a16:creationId xmlns:a16="http://schemas.microsoft.com/office/drawing/2014/main" id="{3B85C17B-CB95-4686-A9B1-524771C0F84F}"/>
                    </a:ext>
                  </a:extLst>
                </p:cNvPr>
                <p:cNvSpPr/>
                <p:nvPr/>
              </p:nvSpPr>
              <p:spPr>
                <a:xfrm rot="16353988">
                  <a:off x="603313" y="2187119"/>
                  <a:ext cx="9525" cy="245269"/>
                </a:xfrm>
                <a:custGeom>
                  <a:avLst/>
                  <a:gdLst>
                    <a:gd name="connsiteX0" fmla="*/ 0 w 9525"/>
                    <a:gd name="connsiteY0" fmla="*/ 0 h 245269"/>
                    <a:gd name="connsiteX1" fmla="*/ 9525 w 9525"/>
                    <a:gd name="connsiteY1" fmla="*/ 245269 h 245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45269">
                      <a:moveTo>
                        <a:pt x="0" y="0"/>
                      </a:moveTo>
                      <a:lnTo>
                        <a:pt x="9525" y="245269"/>
                      </a:lnTo>
                    </a:path>
                  </a:pathLst>
                </a:custGeom>
                <a:noFill/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52" name="二等辺三角形 1351">
                  <a:extLst>
                    <a:ext uri="{FF2B5EF4-FFF2-40B4-BE49-F238E27FC236}">
                      <a16:creationId xmlns:a16="http://schemas.microsoft.com/office/drawing/2014/main" id="{D78B2F25-7826-4E95-B82D-39390C060C13}"/>
                    </a:ext>
                  </a:extLst>
                </p:cNvPr>
                <p:cNvSpPr/>
                <p:nvPr/>
              </p:nvSpPr>
              <p:spPr>
                <a:xfrm>
                  <a:off x="448603" y="2269789"/>
                  <a:ext cx="73413" cy="61894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350" name="二等辺三角形 1349">
                <a:extLst>
                  <a:ext uri="{FF2B5EF4-FFF2-40B4-BE49-F238E27FC236}">
                    <a16:creationId xmlns:a16="http://schemas.microsoft.com/office/drawing/2014/main" id="{E0752BE5-FA66-48CA-9745-8721362BA303}"/>
                  </a:ext>
                </a:extLst>
              </p:cNvPr>
              <p:cNvSpPr/>
              <p:nvPr/>
            </p:nvSpPr>
            <p:spPr>
              <a:xfrm>
                <a:off x="2193919" y="2027880"/>
                <a:ext cx="45719" cy="45719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344" name="グループ化 1343">
              <a:extLst>
                <a:ext uri="{FF2B5EF4-FFF2-40B4-BE49-F238E27FC236}">
                  <a16:creationId xmlns:a16="http://schemas.microsoft.com/office/drawing/2014/main" id="{8C3B6B9B-63CC-446D-A1EB-A220DF6DF082}"/>
                </a:ext>
              </a:extLst>
            </p:cNvPr>
            <p:cNvGrpSpPr/>
            <p:nvPr/>
          </p:nvGrpSpPr>
          <p:grpSpPr>
            <a:xfrm rot="4840071">
              <a:off x="2692505" y="2703531"/>
              <a:ext cx="197649" cy="45994"/>
              <a:chOff x="2041989" y="2027880"/>
              <a:chExt cx="197649" cy="45994"/>
            </a:xfrm>
          </p:grpSpPr>
          <p:grpSp>
            <p:nvGrpSpPr>
              <p:cNvPr id="1345" name="グループ化 1344">
                <a:extLst>
                  <a:ext uri="{FF2B5EF4-FFF2-40B4-BE49-F238E27FC236}">
                    <a16:creationId xmlns:a16="http://schemas.microsoft.com/office/drawing/2014/main" id="{AF73897F-3705-4886-90F7-14BC31C75010}"/>
                  </a:ext>
                </a:extLst>
              </p:cNvPr>
              <p:cNvGrpSpPr/>
              <p:nvPr/>
            </p:nvGrpSpPr>
            <p:grpSpPr>
              <a:xfrm>
                <a:off x="2041989" y="2028155"/>
                <a:ext cx="175687" cy="45719"/>
                <a:chOff x="448603" y="2269789"/>
                <a:chExt cx="282107" cy="61894"/>
              </a:xfrm>
            </p:grpSpPr>
            <p:sp>
              <p:nvSpPr>
                <p:cNvPr id="1347" name="フリーフォーム: 図形 1346">
                  <a:extLst>
                    <a:ext uri="{FF2B5EF4-FFF2-40B4-BE49-F238E27FC236}">
                      <a16:creationId xmlns:a16="http://schemas.microsoft.com/office/drawing/2014/main" id="{DA0EA6A4-078C-48F2-959A-BA68DBD7CEB4}"/>
                    </a:ext>
                  </a:extLst>
                </p:cNvPr>
                <p:cNvSpPr/>
                <p:nvPr/>
              </p:nvSpPr>
              <p:spPr>
                <a:xfrm rot="16353988">
                  <a:off x="603313" y="2187119"/>
                  <a:ext cx="9525" cy="245269"/>
                </a:xfrm>
                <a:custGeom>
                  <a:avLst/>
                  <a:gdLst>
                    <a:gd name="connsiteX0" fmla="*/ 0 w 9525"/>
                    <a:gd name="connsiteY0" fmla="*/ 0 h 245269"/>
                    <a:gd name="connsiteX1" fmla="*/ 9525 w 9525"/>
                    <a:gd name="connsiteY1" fmla="*/ 245269 h 245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45269">
                      <a:moveTo>
                        <a:pt x="0" y="0"/>
                      </a:moveTo>
                      <a:lnTo>
                        <a:pt x="9525" y="245269"/>
                      </a:lnTo>
                    </a:path>
                  </a:pathLst>
                </a:custGeom>
                <a:noFill/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48" name="二等辺三角形 1347">
                  <a:extLst>
                    <a:ext uri="{FF2B5EF4-FFF2-40B4-BE49-F238E27FC236}">
                      <a16:creationId xmlns:a16="http://schemas.microsoft.com/office/drawing/2014/main" id="{8FE9EFD5-7C28-4594-8973-70C67F3FABBF}"/>
                    </a:ext>
                  </a:extLst>
                </p:cNvPr>
                <p:cNvSpPr/>
                <p:nvPr/>
              </p:nvSpPr>
              <p:spPr>
                <a:xfrm>
                  <a:off x="448603" y="2269789"/>
                  <a:ext cx="73413" cy="61894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346" name="二等辺三角形 1345">
                <a:extLst>
                  <a:ext uri="{FF2B5EF4-FFF2-40B4-BE49-F238E27FC236}">
                    <a16:creationId xmlns:a16="http://schemas.microsoft.com/office/drawing/2014/main" id="{B8D77FC9-7A0E-400D-925E-96CA09D270AC}"/>
                  </a:ext>
                </a:extLst>
              </p:cNvPr>
              <p:cNvSpPr/>
              <p:nvPr/>
            </p:nvSpPr>
            <p:spPr>
              <a:xfrm>
                <a:off x="2193919" y="2027880"/>
                <a:ext cx="45719" cy="45719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353" name="グループ化 1352">
              <a:extLst>
                <a:ext uri="{FF2B5EF4-FFF2-40B4-BE49-F238E27FC236}">
                  <a16:creationId xmlns:a16="http://schemas.microsoft.com/office/drawing/2014/main" id="{FD102E4A-75A1-4E07-9F42-DD23F194C297}"/>
                </a:ext>
              </a:extLst>
            </p:cNvPr>
            <p:cNvGrpSpPr/>
            <p:nvPr/>
          </p:nvGrpSpPr>
          <p:grpSpPr>
            <a:xfrm rot="4840071">
              <a:off x="2760622" y="3092322"/>
              <a:ext cx="197649" cy="45994"/>
              <a:chOff x="2041989" y="2027880"/>
              <a:chExt cx="197649" cy="45994"/>
            </a:xfrm>
          </p:grpSpPr>
          <p:grpSp>
            <p:nvGrpSpPr>
              <p:cNvPr id="1354" name="グループ化 1353">
                <a:extLst>
                  <a:ext uri="{FF2B5EF4-FFF2-40B4-BE49-F238E27FC236}">
                    <a16:creationId xmlns:a16="http://schemas.microsoft.com/office/drawing/2014/main" id="{B3576271-27BF-4529-9633-65A4A5B6D0A0}"/>
                  </a:ext>
                </a:extLst>
              </p:cNvPr>
              <p:cNvGrpSpPr/>
              <p:nvPr/>
            </p:nvGrpSpPr>
            <p:grpSpPr>
              <a:xfrm>
                <a:off x="2041989" y="2028155"/>
                <a:ext cx="175687" cy="45719"/>
                <a:chOff x="448603" y="2269789"/>
                <a:chExt cx="282107" cy="61894"/>
              </a:xfrm>
            </p:grpSpPr>
            <p:sp>
              <p:nvSpPr>
                <p:cNvPr id="1356" name="フリーフォーム: 図形 1355">
                  <a:extLst>
                    <a:ext uri="{FF2B5EF4-FFF2-40B4-BE49-F238E27FC236}">
                      <a16:creationId xmlns:a16="http://schemas.microsoft.com/office/drawing/2014/main" id="{9491C6DF-938B-44C9-8BB2-649AFBAEE4DA}"/>
                    </a:ext>
                  </a:extLst>
                </p:cNvPr>
                <p:cNvSpPr/>
                <p:nvPr/>
              </p:nvSpPr>
              <p:spPr>
                <a:xfrm rot="16353988">
                  <a:off x="603313" y="2187119"/>
                  <a:ext cx="9525" cy="245269"/>
                </a:xfrm>
                <a:custGeom>
                  <a:avLst/>
                  <a:gdLst>
                    <a:gd name="connsiteX0" fmla="*/ 0 w 9525"/>
                    <a:gd name="connsiteY0" fmla="*/ 0 h 245269"/>
                    <a:gd name="connsiteX1" fmla="*/ 9525 w 9525"/>
                    <a:gd name="connsiteY1" fmla="*/ 245269 h 245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45269">
                      <a:moveTo>
                        <a:pt x="0" y="0"/>
                      </a:moveTo>
                      <a:lnTo>
                        <a:pt x="9525" y="245269"/>
                      </a:lnTo>
                    </a:path>
                  </a:pathLst>
                </a:custGeom>
                <a:noFill/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57" name="二等辺三角形 1356">
                  <a:extLst>
                    <a:ext uri="{FF2B5EF4-FFF2-40B4-BE49-F238E27FC236}">
                      <a16:creationId xmlns:a16="http://schemas.microsoft.com/office/drawing/2014/main" id="{06B57DDD-2FE1-49F1-8767-6F15AB7A1C80}"/>
                    </a:ext>
                  </a:extLst>
                </p:cNvPr>
                <p:cNvSpPr/>
                <p:nvPr/>
              </p:nvSpPr>
              <p:spPr>
                <a:xfrm>
                  <a:off x="448603" y="2269789"/>
                  <a:ext cx="73413" cy="61894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355" name="二等辺三角形 1354">
                <a:extLst>
                  <a:ext uri="{FF2B5EF4-FFF2-40B4-BE49-F238E27FC236}">
                    <a16:creationId xmlns:a16="http://schemas.microsoft.com/office/drawing/2014/main" id="{DF28F5FF-6D96-42D4-9B8C-58EA0E00C7B1}"/>
                  </a:ext>
                </a:extLst>
              </p:cNvPr>
              <p:cNvSpPr/>
              <p:nvPr/>
            </p:nvSpPr>
            <p:spPr>
              <a:xfrm>
                <a:off x="2193919" y="2027880"/>
                <a:ext cx="45719" cy="45719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361" name="グループ化 1360">
              <a:extLst>
                <a:ext uri="{FF2B5EF4-FFF2-40B4-BE49-F238E27FC236}">
                  <a16:creationId xmlns:a16="http://schemas.microsoft.com/office/drawing/2014/main" id="{362654E3-D8E8-4883-B1DA-B6FD0693247F}"/>
                </a:ext>
              </a:extLst>
            </p:cNvPr>
            <p:cNvGrpSpPr/>
            <p:nvPr/>
          </p:nvGrpSpPr>
          <p:grpSpPr>
            <a:xfrm rot="2203240">
              <a:off x="2843454" y="3225350"/>
              <a:ext cx="60179" cy="69548"/>
              <a:chOff x="2747963" y="3290888"/>
              <a:chExt cx="166687" cy="1952625"/>
            </a:xfrm>
          </p:grpSpPr>
          <p:sp>
            <p:nvSpPr>
              <p:cNvPr id="1362" name="フリーフォーム: 図形 1361">
                <a:extLst>
                  <a:ext uri="{FF2B5EF4-FFF2-40B4-BE49-F238E27FC236}">
                    <a16:creationId xmlns:a16="http://schemas.microsoft.com/office/drawing/2014/main" id="{AD5C6654-0EAD-4682-8ACB-391CA899E174}"/>
                  </a:ext>
                </a:extLst>
              </p:cNvPr>
              <p:cNvSpPr/>
              <p:nvPr/>
            </p:nvSpPr>
            <p:spPr>
              <a:xfrm>
                <a:off x="2747963" y="3290888"/>
                <a:ext cx="166687" cy="1952625"/>
              </a:xfrm>
              <a:custGeom>
                <a:avLst/>
                <a:gdLst>
                  <a:gd name="connsiteX0" fmla="*/ 0 w 166687"/>
                  <a:gd name="connsiteY0" fmla="*/ 0 h 1952625"/>
                  <a:gd name="connsiteX1" fmla="*/ 166687 w 166687"/>
                  <a:gd name="connsiteY1" fmla="*/ 1952625 h 195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687" h="1952625">
                    <a:moveTo>
                      <a:pt x="0" y="0"/>
                    </a:moveTo>
                    <a:lnTo>
                      <a:pt x="166687" y="1952625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63" name="フリーフォーム: 図形 1362">
                <a:extLst>
                  <a:ext uri="{FF2B5EF4-FFF2-40B4-BE49-F238E27FC236}">
                    <a16:creationId xmlns:a16="http://schemas.microsoft.com/office/drawing/2014/main" id="{C8AC4666-1EB7-4561-87D9-F24993F3E42E}"/>
                  </a:ext>
                </a:extLst>
              </p:cNvPr>
              <p:cNvSpPr/>
              <p:nvPr/>
            </p:nvSpPr>
            <p:spPr>
              <a:xfrm>
                <a:off x="2747963" y="3290888"/>
                <a:ext cx="166687" cy="1952625"/>
              </a:xfrm>
              <a:custGeom>
                <a:avLst/>
                <a:gdLst>
                  <a:gd name="connsiteX0" fmla="*/ 0 w 166687"/>
                  <a:gd name="connsiteY0" fmla="*/ 0 h 1952625"/>
                  <a:gd name="connsiteX1" fmla="*/ 166687 w 166687"/>
                  <a:gd name="connsiteY1" fmla="*/ 1952625 h 195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687" h="1952625">
                    <a:moveTo>
                      <a:pt x="0" y="0"/>
                    </a:moveTo>
                    <a:lnTo>
                      <a:pt x="166687" y="1952625"/>
                    </a:lnTo>
                  </a:path>
                </a:pathLst>
              </a:custGeom>
              <a:noFill/>
              <a:ln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1370" name="グループ化 1369">
            <a:extLst>
              <a:ext uri="{FF2B5EF4-FFF2-40B4-BE49-F238E27FC236}">
                <a16:creationId xmlns:a16="http://schemas.microsoft.com/office/drawing/2014/main" id="{A37BCA93-2CB7-4B98-BC76-932363A3675B}"/>
              </a:ext>
            </a:extLst>
          </p:cNvPr>
          <p:cNvGrpSpPr/>
          <p:nvPr/>
        </p:nvGrpSpPr>
        <p:grpSpPr>
          <a:xfrm>
            <a:off x="2211241" y="3202876"/>
            <a:ext cx="407711" cy="476345"/>
            <a:chOff x="7371458" y="4801817"/>
            <a:chExt cx="533520" cy="842827"/>
          </a:xfrm>
          <a:solidFill>
            <a:schemeClr val="bg1"/>
          </a:solidFill>
        </p:grpSpPr>
        <p:sp>
          <p:nvSpPr>
            <p:cNvPr id="1371" name="吹き出し: 線 1370">
              <a:extLst>
                <a:ext uri="{FF2B5EF4-FFF2-40B4-BE49-F238E27FC236}">
                  <a16:creationId xmlns:a16="http://schemas.microsoft.com/office/drawing/2014/main" id="{A2A99851-6A5B-4A75-A050-7642FDFC524B}"/>
                </a:ext>
              </a:extLst>
            </p:cNvPr>
            <p:cNvSpPr/>
            <p:nvPr/>
          </p:nvSpPr>
          <p:spPr>
            <a:xfrm>
              <a:off x="7454999" y="4880868"/>
              <a:ext cx="358592" cy="677203"/>
            </a:xfrm>
            <a:prstGeom prst="borderCallout1">
              <a:avLst>
                <a:gd name="adj1" fmla="val 51975"/>
                <a:gd name="adj2" fmla="val 99195"/>
                <a:gd name="adj3" fmla="val 17349"/>
                <a:gd name="adj4" fmla="val 222149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72" name="グループ化 1371">
              <a:extLst>
                <a:ext uri="{FF2B5EF4-FFF2-40B4-BE49-F238E27FC236}">
                  <a16:creationId xmlns:a16="http://schemas.microsoft.com/office/drawing/2014/main" id="{32EA1339-E369-4685-A376-DBAFC6D2B662}"/>
                </a:ext>
              </a:extLst>
            </p:cNvPr>
            <p:cNvGrpSpPr/>
            <p:nvPr/>
          </p:nvGrpSpPr>
          <p:grpSpPr>
            <a:xfrm>
              <a:off x="7371458" y="4801817"/>
              <a:ext cx="533520" cy="842827"/>
              <a:chOff x="7483762" y="3743050"/>
              <a:chExt cx="533520" cy="842827"/>
            </a:xfrm>
            <a:grpFill/>
          </p:grpSpPr>
          <p:sp>
            <p:nvSpPr>
              <p:cNvPr id="1373" name="テキスト ボックス 302">
                <a:extLst>
                  <a:ext uri="{FF2B5EF4-FFF2-40B4-BE49-F238E27FC236}">
                    <a16:creationId xmlns:a16="http://schemas.microsoft.com/office/drawing/2014/main" id="{F9F053BA-A7D2-475B-879F-4E0E99FED6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83762" y="3743050"/>
                <a:ext cx="520637" cy="4628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10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ja-JP" altLang="en-US" sz="1100">
                    <a:latin typeface="Calibri" panose="020F0502020204030204" pitchFamily="34" charset="0"/>
                    <a:cs typeface="Calibri" panose="020F0502020204030204" pitchFamily="34" charset="0"/>
                  </a:rPr>
                  <a:t>個</a:t>
                </a:r>
                <a:endParaRPr lang="en-US" altLang="ja-JP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4" name="テキスト ボックス 1373">
                <a:extLst>
                  <a:ext uri="{FF2B5EF4-FFF2-40B4-BE49-F238E27FC236}">
                    <a16:creationId xmlns:a16="http://schemas.microsoft.com/office/drawing/2014/main" id="{92517124-179A-4ABB-8D55-52C0B5829A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50252" y="3977071"/>
                <a:ext cx="392682" cy="2308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900" b="1">
                    <a:latin typeface="Calibri" panose="020F0502020204030204" pitchFamily="34" charset="0"/>
                    <a:cs typeface="Calibri" panose="020F0502020204030204" pitchFamily="34" charset="0"/>
                  </a:rPr>
                  <a:t>＆</a:t>
                </a:r>
                <a:endParaRPr lang="en-US" altLang="ja-JP" sz="9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5" name="テキスト ボックス 302">
                <a:extLst>
                  <a:ext uri="{FF2B5EF4-FFF2-40B4-BE49-F238E27FC236}">
                    <a16:creationId xmlns:a16="http://schemas.microsoft.com/office/drawing/2014/main" id="{21B24051-E498-4B13-BB53-377BFB2DF4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96645" y="4122993"/>
                <a:ext cx="520637" cy="46288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10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ja-JP" altLang="en-US" sz="1100">
                    <a:latin typeface="Calibri" panose="020F0502020204030204" pitchFamily="34" charset="0"/>
                    <a:cs typeface="Calibri" panose="020F0502020204030204" pitchFamily="34" charset="0"/>
                  </a:rPr>
                  <a:t>本</a:t>
                </a:r>
                <a:endParaRPr lang="en-US" altLang="ja-JP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cxnSp>
        <p:nvCxnSpPr>
          <p:cNvPr id="1382" name="直線コネクタ 1381">
            <a:extLst>
              <a:ext uri="{FF2B5EF4-FFF2-40B4-BE49-F238E27FC236}">
                <a16:creationId xmlns:a16="http://schemas.microsoft.com/office/drawing/2014/main" id="{5AEBB7C8-00C1-4B18-BF91-D63C0ADCD953}"/>
              </a:ext>
            </a:extLst>
          </p:cNvPr>
          <p:cNvCxnSpPr>
            <a:cxnSpLocks/>
          </p:cNvCxnSpPr>
          <p:nvPr/>
        </p:nvCxnSpPr>
        <p:spPr>
          <a:xfrm>
            <a:off x="3520579" y="3210456"/>
            <a:ext cx="76739" cy="83606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3" name="直線コネクタ 1382">
            <a:extLst>
              <a:ext uri="{FF2B5EF4-FFF2-40B4-BE49-F238E27FC236}">
                <a16:creationId xmlns:a16="http://schemas.microsoft.com/office/drawing/2014/main" id="{3044F463-9ABE-4141-9B8D-4D45B997E479}"/>
              </a:ext>
            </a:extLst>
          </p:cNvPr>
          <p:cNvCxnSpPr>
            <a:cxnSpLocks/>
          </p:cNvCxnSpPr>
          <p:nvPr/>
        </p:nvCxnSpPr>
        <p:spPr>
          <a:xfrm>
            <a:off x="3659582" y="3371715"/>
            <a:ext cx="76739" cy="83606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フリーフォーム: 図形 82">
            <a:extLst>
              <a:ext uri="{FF2B5EF4-FFF2-40B4-BE49-F238E27FC236}">
                <a16:creationId xmlns:a16="http://schemas.microsoft.com/office/drawing/2014/main" id="{7339CE40-9EC6-4726-9065-B58E566C1590}"/>
              </a:ext>
            </a:extLst>
          </p:cNvPr>
          <p:cNvSpPr/>
          <p:nvPr/>
        </p:nvSpPr>
        <p:spPr>
          <a:xfrm>
            <a:off x="3586163" y="3195638"/>
            <a:ext cx="838200" cy="728662"/>
          </a:xfrm>
          <a:custGeom>
            <a:avLst/>
            <a:gdLst>
              <a:gd name="connsiteX0" fmla="*/ 0 w 838200"/>
              <a:gd name="connsiteY0" fmla="*/ 0 h 728662"/>
              <a:gd name="connsiteX1" fmla="*/ 204787 w 838200"/>
              <a:gd name="connsiteY1" fmla="*/ 100012 h 728662"/>
              <a:gd name="connsiteX2" fmla="*/ 838200 w 838200"/>
              <a:gd name="connsiteY2" fmla="*/ 728662 h 728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0" h="728662">
                <a:moveTo>
                  <a:pt x="0" y="0"/>
                </a:moveTo>
                <a:lnTo>
                  <a:pt x="204787" y="100012"/>
                </a:lnTo>
                <a:lnTo>
                  <a:pt x="838200" y="728662"/>
                </a:lnTo>
              </a:path>
            </a:pathLst>
          </a:cu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フリーフォーム: 図形 81">
            <a:extLst>
              <a:ext uri="{FF2B5EF4-FFF2-40B4-BE49-F238E27FC236}">
                <a16:creationId xmlns:a16="http://schemas.microsoft.com/office/drawing/2014/main" id="{D71F1E25-3DC1-4FB7-948B-3085001A42F9}"/>
              </a:ext>
            </a:extLst>
          </p:cNvPr>
          <p:cNvSpPr/>
          <p:nvPr/>
        </p:nvSpPr>
        <p:spPr>
          <a:xfrm>
            <a:off x="3557588" y="3176588"/>
            <a:ext cx="885825" cy="781050"/>
          </a:xfrm>
          <a:custGeom>
            <a:avLst/>
            <a:gdLst>
              <a:gd name="connsiteX0" fmla="*/ 0 w 885825"/>
              <a:gd name="connsiteY0" fmla="*/ 0 h 781050"/>
              <a:gd name="connsiteX1" fmla="*/ 733425 w 885825"/>
              <a:gd name="connsiteY1" fmla="*/ 709612 h 781050"/>
              <a:gd name="connsiteX2" fmla="*/ 885825 w 885825"/>
              <a:gd name="connsiteY2" fmla="*/ 781050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5825" h="781050">
                <a:moveTo>
                  <a:pt x="0" y="0"/>
                </a:moveTo>
                <a:lnTo>
                  <a:pt x="733425" y="709612"/>
                </a:lnTo>
                <a:lnTo>
                  <a:pt x="885825" y="78105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18" name="直線矢印コネクタ 1017">
            <a:extLst>
              <a:ext uri="{FF2B5EF4-FFF2-40B4-BE49-F238E27FC236}">
                <a16:creationId xmlns:a16="http://schemas.microsoft.com/office/drawing/2014/main" id="{DC979845-58A9-4F7F-9BE4-7451EF18E66D}"/>
              </a:ext>
            </a:extLst>
          </p:cNvPr>
          <p:cNvCxnSpPr>
            <a:cxnSpLocks/>
          </p:cNvCxnSpPr>
          <p:nvPr/>
        </p:nvCxnSpPr>
        <p:spPr>
          <a:xfrm flipV="1">
            <a:off x="3471521" y="3171764"/>
            <a:ext cx="360040" cy="288032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0" name="直線コネクタ 1379">
            <a:extLst>
              <a:ext uri="{FF2B5EF4-FFF2-40B4-BE49-F238E27FC236}">
                <a16:creationId xmlns:a16="http://schemas.microsoft.com/office/drawing/2014/main" id="{E6881793-3271-468B-8F07-9D34C2EB39B6}"/>
              </a:ext>
            </a:extLst>
          </p:cNvPr>
          <p:cNvCxnSpPr>
            <a:cxnSpLocks/>
          </p:cNvCxnSpPr>
          <p:nvPr/>
        </p:nvCxnSpPr>
        <p:spPr>
          <a:xfrm>
            <a:off x="3595459" y="3149230"/>
            <a:ext cx="76739" cy="83606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1" name="直線コネクタ 1380">
            <a:extLst>
              <a:ext uri="{FF2B5EF4-FFF2-40B4-BE49-F238E27FC236}">
                <a16:creationId xmlns:a16="http://schemas.microsoft.com/office/drawing/2014/main" id="{46E5524E-3BA8-4151-848A-99D5FA9E1CAF}"/>
              </a:ext>
            </a:extLst>
          </p:cNvPr>
          <p:cNvCxnSpPr>
            <a:cxnSpLocks/>
          </p:cNvCxnSpPr>
          <p:nvPr/>
        </p:nvCxnSpPr>
        <p:spPr>
          <a:xfrm>
            <a:off x="3738486" y="3285064"/>
            <a:ext cx="76739" cy="83606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84" name="グループ化 1383">
            <a:extLst>
              <a:ext uri="{FF2B5EF4-FFF2-40B4-BE49-F238E27FC236}">
                <a16:creationId xmlns:a16="http://schemas.microsoft.com/office/drawing/2014/main" id="{CF022AAC-DA15-48F0-9D22-A9EAAAFC2EB3}"/>
              </a:ext>
            </a:extLst>
          </p:cNvPr>
          <p:cNvGrpSpPr/>
          <p:nvPr/>
        </p:nvGrpSpPr>
        <p:grpSpPr>
          <a:xfrm rot="16605627">
            <a:off x="4355824" y="3811772"/>
            <a:ext cx="45719" cy="79209"/>
            <a:chOff x="3778348" y="3594729"/>
            <a:chExt cx="9525" cy="252536"/>
          </a:xfrm>
        </p:grpSpPr>
        <p:sp>
          <p:nvSpPr>
            <p:cNvPr id="1385" name="フリーフォーム: 図形 1384">
              <a:extLst>
                <a:ext uri="{FF2B5EF4-FFF2-40B4-BE49-F238E27FC236}">
                  <a16:creationId xmlns:a16="http://schemas.microsoft.com/office/drawing/2014/main" id="{BBA1E3E7-2415-4978-ADD5-064A36DFECC6}"/>
                </a:ext>
              </a:extLst>
            </p:cNvPr>
            <p:cNvSpPr/>
            <p:nvPr/>
          </p:nvSpPr>
          <p:spPr>
            <a:xfrm rot="21075920">
              <a:off x="3778348" y="3594729"/>
              <a:ext cx="9525" cy="245269"/>
            </a:xfrm>
            <a:custGeom>
              <a:avLst/>
              <a:gdLst>
                <a:gd name="connsiteX0" fmla="*/ 0 w 9525"/>
                <a:gd name="connsiteY0" fmla="*/ 0 h 245269"/>
                <a:gd name="connsiteX1" fmla="*/ 9525 w 9525"/>
                <a:gd name="connsiteY1" fmla="*/ 245269 h 245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45269">
                  <a:moveTo>
                    <a:pt x="0" y="0"/>
                  </a:moveTo>
                  <a:lnTo>
                    <a:pt x="9525" y="245269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86" name="フリーフォーム: 図形 1385">
              <a:extLst>
                <a:ext uri="{FF2B5EF4-FFF2-40B4-BE49-F238E27FC236}">
                  <a16:creationId xmlns:a16="http://schemas.microsoft.com/office/drawing/2014/main" id="{87EF878E-82D1-45BE-A1E8-D5E409E0B504}"/>
                </a:ext>
              </a:extLst>
            </p:cNvPr>
            <p:cNvSpPr/>
            <p:nvPr/>
          </p:nvSpPr>
          <p:spPr>
            <a:xfrm rot="21075920">
              <a:off x="3778348" y="3601996"/>
              <a:ext cx="9525" cy="245269"/>
            </a:xfrm>
            <a:custGeom>
              <a:avLst/>
              <a:gdLst>
                <a:gd name="connsiteX0" fmla="*/ 0 w 9525"/>
                <a:gd name="connsiteY0" fmla="*/ 0 h 245269"/>
                <a:gd name="connsiteX1" fmla="*/ 9525 w 9525"/>
                <a:gd name="connsiteY1" fmla="*/ 245269 h 245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45269">
                  <a:moveTo>
                    <a:pt x="0" y="0"/>
                  </a:moveTo>
                  <a:lnTo>
                    <a:pt x="9525" y="245269"/>
                  </a:lnTo>
                </a:path>
              </a:pathLst>
            </a:custGeom>
            <a:noFill/>
            <a:ln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87" name="グループ化 1386">
            <a:extLst>
              <a:ext uri="{FF2B5EF4-FFF2-40B4-BE49-F238E27FC236}">
                <a16:creationId xmlns:a16="http://schemas.microsoft.com/office/drawing/2014/main" id="{47FC518C-1F4A-4127-BF35-2EA8F5EB5515}"/>
              </a:ext>
            </a:extLst>
          </p:cNvPr>
          <p:cNvGrpSpPr/>
          <p:nvPr/>
        </p:nvGrpSpPr>
        <p:grpSpPr>
          <a:xfrm rot="19654402">
            <a:off x="3922592" y="3341060"/>
            <a:ext cx="9525" cy="252536"/>
            <a:chOff x="3778348" y="3594729"/>
            <a:chExt cx="9525" cy="252536"/>
          </a:xfrm>
        </p:grpSpPr>
        <p:sp>
          <p:nvSpPr>
            <p:cNvPr id="1388" name="フリーフォーム: 図形 1387">
              <a:extLst>
                <a:ext uri="{FF2B5EF4-FFF2-40B4-BE49-F238E27FC236}">
                  <a16:creationId xmlns:a16="http://schemas.microsoft.com/office/drawing/2014/main" id="{857AE935-F7AD-4B44-839A-3CE1F4C72EE7}"/>
                </a:ext>
              </a:extLst>
            </p:cNvPr>
            <p:cNvSpPr/>
            <p:nvPr/>
          </p:nvSpPr>
          <p:spPr>
            <a:xfrm rot="21075920">
              <a:off x="3778348" y="3594729"/>
              <a:ext cx="9525" cy="245269"/>
            </a:xfrm>
            <a:custGeom>
              <a:avLst/>
              <a:gdLst>
                <a:gd name="connsiteX0" fmla="*/ 0 w 9525"/>
                <a:gd name="connsiteY0" fmla="*/ 0 h 245269"/>
                <a:gd name="connsiteX1" fmla="*/ 9525 w 9525"/>
                <a:gd name="connsiteY1" fmla="*/ 245269 h 245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45269">
                  <a:moveTo>
                    <a:pt x="0" y="0"/>
                  </a:moveTo>
                  <a:lnTo>
                    <a:pt x="9525" y="245269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89" name="フリーフォーム: 図形 1388">
              <a:extLst>
                <a:ext uri="{FF2B5EF4-FFF2-40B4-BE49-F238E27FC236}">
                  <a16:creationId xmlns:a16="http://schemas.microsoft.com/office/drawing/2014/main" id="{F29F709D-6611-44BB-AF82-714A76B84ACA}"/>
                </a:ext>
              </a:extLst>
            </p:cNvPr>
            <p:cNvSpPr/>
            <p:nvPr/>
          </p:nvSpPr>
          <p:spPr>
            <a:xfrm rot="21075920">
              <a:off x="3778348" y="3601996"/>
              <a:ext cx="9525" cy="245269"/>
            </a:xfrm>
            <a:custGeom>
              <a:avLst/>
              <a:gdLst>
                <a:gd name="connsiteX0" fmla="*/ 0 w 9525"/>
                <a:gd name="connsiteY0" fmla="*/ 0 h 245269"/>
                <a:gd name="connsiteX1" fmla="*/ 9525 w 9525"/>
                <a:gd name="connsiteY1" fmla="*/ 245269 h 245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45269">
                  <a:moveTo>
                    <a:pt x="0" y="0"/>
                  </a:moveTo>
                  <a:lnTo>
                    <a:pt x="9525" y="245269"/>
                  </a:lnTo>
                </a:path>
              </a:pathLst>
            </a:custGeom>
            <a:noFill/>
            <a:ln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90" name="グループ化 1389">
            <a:extLst>
              <a:ext uri="{FF2B5EF4-FFF2-40B4-BE49-F238E27FC236}">
                <a16:creationId xmlns:a16="http://schemas.microsoft.com/office/drawing/2014/main" id="{54B01899-644F-4858-9967-C708261F1F2E}"/>
              </a:ext>
            </a:extLst>
          </p:cNvPr>
          <p:cNvGrpSpPr/>
          <p:nvPr/>
        </p:nvGrpSpPr>
        <p:grpSpPr>
          <a:xfrm rot="2894590">
            <a:off x="3984644" y="3590724"/>
            <a:ext cx="197649" cy="45994"/>
            <a:chOff x="2041989" y="2027880"/>
            <a:chExt cx="197649" cy="45994"/>
          </a:xfrm>
        </p:grpSpPr>
        <p:grpSp>
          <p:nvGrpSpPr>
            <p:cNvPr id="1391" name="グループ化 1390">
              <a:extLst>
                <a:ext uri="{FF2B5EF4-FFF2-40B4-BE49-F238E27FC236}">
                  <a16:creationId xmlns:a16="http://schemas.microsoft.com/office/drawing/2014/main" id="{477DDAF9-FA94-495E-94B0-DC8D0850924E}"/>
                </a:ext>
              </a:extLst>
            </p:cNvPr>
            <p:cNvGrpSpPr/>
            <p:nvPr/>
          </p:nvGrpSpPr>
          <p:grpSpPr>
            <a:xfrm>
              <a:off x="2041989" y="2028155"/>
              <a:ext cx="175687" cy="45719"/>
              <a:chOff x="448603" y="2269789"/>
              <a:chExt cx="282107" cy="61894"/>
            </a:xfrm>
          </p:grpSpPr>
          <p:sp>
            <p:nvSpPr>
              <p:cNvPr id="1393" name="フリーフォーム: 図形 1392">
                <a:extLst>
                  <a:ext uri="{FF2B5EF4-FFF2-40B4-BE49-F238E27FC236}">
                    <a16:creationId xmlns:a16="http://schemas.microsoft.com/office/drawing/2014/main" id="{AB9C3DE2-AAB0-4E2B-8A84-FD2062EDDBC6}"/>
                  </a:ext>
                </a:extLst>
              </p:cNvPr>
              <p:cNvSpPr/>
              <p:nvPr/>
            </p:nvSpPr>
            <p:spPr>
              <a:xfrm rot="16353988">
                <a:off x="603313" y="2187119"/>
                <a:ext cx="9525" cy="245269"/>
              </a:xfrm>
              <a:custGeom>
                <a:avLst/>
                <a:gdLst>
                  <a:gd name="connsiteX0" fmla="*/ 0 w 9525"/>
                  <a:gd name="connsiteY0" fmla="*/ 0 h 245269"/>
                  <a:gd name="connsiteX1" fmla="*/ 9525 w 9525"/>
                  <a:gd name="connsiteY1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45269">
                    <a:moveTo>
                      <a:pt x="0" y="0"/>
                    </a:moveTo>
                    <a:lnTo>
                      <a:pt x="9525" y="245269"/>
                    </a:lnTo>
                  </a:path>
                </a:pathLst>
              </a:custGeom>
              <a:noFill/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94" name="二等辺三角形 1393">
                <a:extLst>
                  <a:ext uri="{FF2B5EF4-FFF2-40B4-BE49-F238E27FC236}">
                    <a16:creationId xmlns:a16="http://schemas.microsoft.com/office/drawing/2014/main" id="{9A3828F8-698D-4EB7-9C24-817C533F0A24}"/>
                  </a:ext>
                </a:extLst>
              </p:cNvPr>
              <p:cNvSpPr/>
              <p:nvPr/>
            </p:nvSpPr>
            <p:spPr>
              <a:xfrm>
                <a:off x="448603" y="2269789"/>
                <a:ext cx="73413" cy="6189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392" name="二等辺三角形 1391">
              <a:extLst>
                <a:ext uri="{FF2B5EF4-FFF2-40B4-BE49-F238E27FC236}">
                  <a16:creationId xmlns:a16="http://schemas.microsoft.com/office/drawing/2014/main" id="{E89E9A49-61AD-4D91-9033-C751CA866CFD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95" name="グループ化 1394">
            <a:extLst>
              <a:ext uri="{FF2B5EF4-FFF2-40B4-BE49-F238E27FC236}">
                <a16:creationId xmlns:a16="http://schemas.microsoft.com/office/drawing/2014/main" id="{C6615BD2-04D9-4982-823F-FE9CA35164F1}"/>
              </a:ext>
            </a:extLst>
          </p:cNvPr>
          <p:cNvGrpSpPr/>
          <p:nvPr/>
        </p:nvGrpSpPr>
        <p:grpSpPr>
          <a:xfrm rot="2796694">
            <a:off x="4147311" y="3739544"/>
            <a:ext cx="197649" cy="45994"/>
            <a:chOff x="2041989" y="2027880"/>
            <a:chExt cx="197649" cy="45994"/>
          </a:xfrm>
        </p:grpSpPr>
        <p:grpSp>
          <p:nvGrpSpPr>
            <p:cNvPr id="1396" name="グループ化 1395">
              <a:extLst>
                <a:ext uri="{FF2B5EF4-FFF2-40B4-BE49-F238E27FC236}">
                  <a16:creationId xmlns:a16="http://schemas.microsoft.com/office/drawing/2014/main" id="{BB61D442-D5DE-4C17-942C-C58443A4C1DC}"/>
                </a:ext>
              </a:extLst>
            </p:cNvPr>
            <p:cNvGrpSpPr/>
            <p:nvPr/>
          </p:nvGrpSpPr>
          <p:grpSpPr>
            <a:xfrm>
              <a:off x="2041989" y="2028155"/>
              <a:ext cx="175687" cy="45719"/>
              <a:chOff x="448603" y="2269789"/>
              <a:chExt cx="282107" cy="61894"/>
            </a:xfrm>
          </p:grpSpPr>
          <p:sp>
            <p:nvSpPr>
              <p:cNvPr id="1398" name="フリーフォーム: 図形 1397">
                <a:extLst>
                  <a:ext uri="{FF2B5EF4-FFF2-40B4-BE49-F238E27FC236}">
                    <a16:creationId xmlns:a16="http://schemas.microsoft.com/office/drawing/2014/main" id="{FF1A2027-CAEF-4AAB-AFAE-6B0270E3FB11}"/>
                  </a:ext>
                </a:extLst>
              </p:cNvPr>
              <p:cNvSpPr/>
              <p:nvPr/>
            </p:nvSpPr>
            <p:spPr>
              <a:xfrm rot="16353988">
                <a:off x="603313" y="2187119"/>
                <a:ext cx="9525" cy="245269"/>
              </a:xfrm>
              <a:custGeom>
                <a:avLst/>
                <a:gdLst>
                  <a:gd name="connsiteX0" fmla="*/ 0 w 9525"/>
                  <a:gd name="connsiteY0" fmla="*/ 0 h 245269"/>
                  <a:gd name="connsiteX1" fmla="*/ 9525 w 9525"/>
                  <a:gd name="connsiteY1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45269">
                    <a:moveTo>
                      <a:pt x="0" y="0"/>
                    </a:moveTo>
                    <a:lnTo>
                      <a:pt x="9525" y="245269"/>
                    </a:lnTo>
                  </a:path>
                </a:pathLst>
              </a:custGeom>
              <a:noFill/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99" name="二等辺三角形 1398">
                <a:extLst>
                  <a:ext uri="{FF2B5EF4-FFF2-40B4-BE49-F238E27FC236}">
                    <a16:creationId xmlns:a16="http://schemas.microsoft.com/office/drawing/2014/main" id="{F2CF97B4-12F6-44BB-B998-FD1CFC5594FD}"/>
                  </a:ext>
                </a:extLst>
              </p:cNvPr>
              <p:cNvSpPr/>
              <p:nvPr/>
            </p:nvSpPr>
            <p:spPr>
              <a:xfrm>
                <a:off x="448603" y="2269789"/>
                <a:ext cx="73413" cy="6189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397" name="二等辺三角形 1396">
              <a:extLst>
                <a:ext uri="{FF2B5EF4-FFF2-40B4-BE49-F238E27FC236}">
                  <a16:creationId xmlns:a16="http://schemas.microsoft.com/office/drawing/2014/main" id="{B0A72B88-2447-4BAB-BB0F-1FCD3FE5DA02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00" name="グループ化 1399">
            <a:extLst>
              <a:ext uri="{FF2B5EF4-FFF2-40B4-BE49-F238E27FC236}">
                <a16:creationId xmlns:a16="http://schemas.microsoft.com/office/drawing/2014/main" id="{D80F019E-7F7C-4403-AA9E-A25BBB9257D3}"/>
              </a:ext>
            </a:extLst>
          </p:cNvPr>
          <p:cNvGrpSpPr/>
          <p:nvPr/>
        </p:nvGrpSpPr>
        <p:grpSpPr>
          <a:xfrm rot="13506390">
            <a:off x="2907321" y="2705274"/>
            <a:ext cx="197649" cy="45994"/>
            <a:chOff x="2041989" y="2027880"/>
            <a:chExt cx="197649" cy="45994"/>
          </a:xfrm>
        </p:grpSpPr>
        <p:grpSp>
          <p:nvGrpSpPr>
            <p:cNvPr id="1401" name="グループ化 1400">
              <a:extLst>
                <a:ext uri="{FF2B5EF4-FFF2-40B4-BE49-F238E27FC236}">
                  <a16:creationId xmlns:a16="http://schemas.microsoft.com/office/drawing/2014/main" id="{FDB21B9E-04D3-4E7F-9D4F-C0DA068037F9}"/>
                </a:ext>
              </a:extLst>
            </p:cNvPr>
            <p:cNvGrpSpPr/>
            <p:nvPr/>
          </p:nvGrpSpPr>
          <p:grpSpPr>
            <a:xfrm>
              <a:off x="2041989" y="2028155"/>
              <a:ext cx="175687" cy="45719"/>
              <a:chOff x="448603" y="2269789"/>
              <a:chExt cx="282107" cy="61894"/>
            </a:xfrm>
          </p:grpSpPr>
          <p:sp>
            <p:nvSpPr>
              <p:cNvPr id="1403" name="フリーフォーム: 図形 1402">
                <a:extLst>
                  <a:ext uri="{FF2B5EF4-FFF2-40B4-BE49-F238E27FC236}">
                    <a16:creationId xmlns:a16="http://schemas.microsoft.com/office/drawing/2014/main" id="{7E4CFC03-3F61-402B-97AB-85F76ED9AC01}"/>
                  </a:ext>
                </a:extLst>
              </p:cNvPr>
              <p:cNvSpPr/>
              <p:nvPr/>
            </p:nvSpPr>
            <p:spPr>
              <a:xfrm rot="16353988">
                <a:off x="603313" y="2187119"/>
                <a:ext cx="9525" cy="245269"/>
              </a:xfrm>
              <a:custGeom>
                <a:avLst/>
                <a:gdLst>
                  <a:gd name="connsiteX0" fmla="*/ 0 w 9525"/>
                  <a:gd name="connsiteY0" fmla="*/ 0 h 245269"/>
                  <a:gd name="connsiteX1" fmla="*/ 9525 w 9525"/>
                  <a:gd name="connsiteY1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45269">
                    <a:moveTo>
                      <a:pt x="0" y="0"/>
                    </a:moveTo>
                    <a:lnTo>
                      <a:pt x="9525" y="245269"/>
                    </a:lnTo>
                  </a:path>
                </a:pathLst>
              </a:custGeom>
              <a:noFill/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04" name="二等辺三角形 1403">
                <a:extLst>
                  <a:ext uri="{FF2B5EF4-FFF2-40B4-BE49-F238E27FC236}">
                    <a16:creationId xmlns:a16="http://schemas.microsoft.com/office/drawing/2014/main" id="{266459AD-D793-4B12-ACAD-67E54631688C}"/>
                  </a:ext>
                </a:extLst>
              </p:cNvPr>
              <p:cNvSpPr/>
              <p:nvPr/>
            </p:nvSpPr>
            <p:spPr>
              <a:xfrm>
                <a:off x="448603" y="2269789"/>
                <a:ext cx="73413" cy="6189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402" name="二等辺三角形 1401">
              <a:extLst>
                <a:ext uri="{FF2B5EF4-FFF2-40B4-BE49-F238E27FC236}">
                  <a16:creationId xmlns:a16="http://schemas.microsoft.com/office/drawing/2014/main" id="{FF092DB8-0B65-4236-BE7D-7B67C647311F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05" name="グループ化 1404">
            <a:extLst>
              <a:ext uri="{FF2B5EF4-FFF2-40B4-BE49-F238E27FC236}">
                <a16:creationId xmlns:a16="http://schemas.microsoft.com/office/drawing/2014/main" id="{E2053E00-DF2C-4ABF-B0C2-CB0AEA0D218B}"/>
              </a:ext>
            </a:extLst>
          </p:cNvPr>
          <p:cNvGrpSpPr/>
          <p:nvPr/>
        </p:nvGrpSpPr>
        <p:grpSpPr>
          <a:xfrm rot="13506390">
            <a:off x="3065759" y="2862305"/>
            <a:ext cx="197649" cy="45994"/>
            <a:chOff x="2041989" y="2027880"/>
            <a:chExt cx="197649" cy="45994"/>
          </a:xfrm>
        </p:grpSpPr>
        <p:grpSp>
          <p:nvGrpSpPr>
            <p:cNvPr id="1406" name="グループ化 1405">
              <a:extLst>
                <a:ext uri="{FF2B5EF4-FFF2-40B4-BE49-F238E27FC236}">
                  <a16:creationId xmlns:a16="http://schemas.microsoft.com/office/drawing/2014/main" id="{6915653B-23F4-4AA1-AB12-29E5BAFB2F2C}"/>
                </a:ext>
              </a:extLst>
            </p:cNvPr>
            <p:cNvGrpSpPr/>
            <p:nvPr/>
          </p:nvGrpSpPr>
          <p:grpSpPr>
            <a:xfrm>
              <a:off x="2041989" y="2028155"/>
              <a:ext cx="175687" cy="45719"/>
              <a:chOff x="448603" y="2269789"/>
              <a:chExt cx="282107" cy="61894"/>
            </a:xfrm>
          </p:grpSpPr>
          <p:sp>
            <p:nvSpPr>
              <p:cNvPr id="1408" name="フリーフォーム: 図形 1407">
                <a:extLst>
                  <a:ext uri="{FF2B5EF4-FFF2-40B4-BE49-F238E27FC236}">
                    <a16:creationId xmlns:a16="http://schemas.microsoft.com/office/drawing/2014/main" id="{9A263AB9-E963-4E4E-9233-5B4DB5D60A3A}"/>
                  </a:ext>
                </a:extLst>
              </p:cNvPr>
              <p:cNvSpPr/>
              <p:nvPr/>
            </p:nvSpPr>
            <p:spPr>
              <a:xfrm rot="16353988">
                <a:off x="603313" y="2187119"/>
                <a:ext cx="9525" cy="245269"/>
              </a:xfrm>
              <a:custGeom>
                <a:avLst/>
                <a:gdLst>
                  <a:gd name="connsiteX0" fmla="*/ 0 w 9525"/>
                  <a:gd name="connsiteY0" fmla="*/ 0 h 245269"/>
                  <a:gd name="connsiteX1" fmla="*/ 9525 w 9525"/>
                  <a:gd name="connsiteY1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45269">
                    <a:moveTo>
                      <a:pt x="0" y="0"/>
                    </a:moveTo>
                    <a:lnTo>
                      <a:pt x="9525" y="245269"/>
                    </a:lnTo>
                  </a:path>
                </a:pathLst>
              </a:custGeom>
              <a:noFill/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09" name="二等辺三角形 1408">
                <a:extLst>
                  <a:ext uri="{FF2B5EF4-FFF2-40B4-BE49-F238E27FC236}">
                    <a16:creationId xmlns:a16="http://schemas.microsoft.com/office/drawing/2014/main" id="{F605583C-D956-488E-92F6-5BFB65FA75A2}"/>
                  </a:ext>
                </a:extLst>
              </p:cNvPr>
              <p:cNvSpPr/>
              <p:nvPr/>
            </p:nvSpPr>
            <p:spPr>
              <a:xfrm>
                <a:off x="448603" y="2269789"/>
                <a:ext cx="73413" cy="6189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407" name="二等辺三角形 1406">
              <a:extLst>
                <a:ext uri="{FF2B5EF4-FFF2-40B4-BE49-F238E27FC236}">
                  <a16:creationId xmlns:a16="http://schemas.microsoft.com/office/drawing/2014/main" id="{C2897D28-0363-441B-A5CA-C8C655770169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4" name="グループ化 83">
            <a:extLst>
              <a:ext uri="{FF2B5EF4-FFF2-40B4-BE49-F238E27FC236}">
                <a16:creationId xmlns:a16="http://schemas.microsoft.com/office/drawing/2014/main" id="{43D9CDF1-5620-4546-801E-5DB573751799}"/>
              </a:ext>
            </a:extLst>
          </p:cNvPr>
          <p:cNvGrpSpPr/>
          <p:nvPr/>
        </p:nvGrpSpPr>
        <p:grpSpPr>
          <a:xfrm>
            <a:off x="3980455" y="3611603"/>
            <a:ext cx="471811" cy="607460"/>
            <a:chOff x="3980455" y="3611603"/>
            <a:chExt cx="471811" cy="607460"/>
          </a:xfrm>
        </p:grpSpPr>
        <p:grpSp>
          <p:nvGrpSpPr>
            <p:cNvPr id="1415" name="グループ化 1414">
              <a:extLst>
                <a:ext uri="{FF2B5EF4-FFF2-40B4-BE49-F238E27FC236}">
                  <a16:creationId xmlns:a16="http://schemas.microsoft.com/office/drawing/2014/main" id="{1B767305-9111-491D-8C63-AF21DF42B02F}"/>
                </a:ext>
              </a:extLst>
            </p:cNvPr>
            <p:cNvGrpSpPr/>
            <p:nvPr/>
          </p:nvGrpSpPr>
          <p:grpSpPr>
            <a:xfrm rot="13506390">
              <a:off x="3904627" y="3687431"/>
              <a:ext cx="197649" cy="45994"/>
              <a:chOff x="2041989" y="2027880"/>
              <a:chExt cx="197649" cy="45994"/>
            </a:xfrm>
          </p:grpSpPr>
          <p:grpSp>
            <p:nvGrpSpPr>
              <p:cNvPr id="1416" name="グループ化 1415">
                <a:extLst>
                  <a:ext uri="{FF2B5EF4-FFF2-40B4-BE49-F238E27FC236}">
                    <a16:creationId xmlns:a16="http://schemas.microsoft.com/office/drawing/2014/main" id="{667B97E5-6D3F-4EF2-89D8-26C28701D33B}"/>
                  </a:ext>
                </a:extLst>
              </p:cNvPr>
              <p:cNvGrpSpPr/>
              <p:nvPr/>
            </p:nvGrpSpPr>
            <p:grpSpPr>
              <a:xfrm>
                <a:off x="2041989" y="2028155"/>
                <a:ext cx="175687" cy="45719"/>
                <a:chOff x="448603" y="2269789"/>
                <a:chExt cx="282107" cy="61894"/>
              </a:xfrm>
            </p:grpSpPr>
            <p:sp>
              <p:nvSpPr>
                <p:cNvPr id="1418" name="フリーフォーム: 図形 1417">
                  <a:extLst>
                    <a:ext uri="{FF2B5EF4-FFF2-40B4-BE49-F238E27FC236}">
                      <a16:creationId xmlns:a16="http://schemas.microsoft.com/office/drawing/2014/main" id="{5EE0EA92-E12C-4C79-A0ED-0026FDA4E7A6}"/>
                    </a:ext>
                  </a:extLst>
                </p:cNvPr>
                <p:cNvSpPr/>
                <p:nvPr/>
              </p:nvSpPr>
              <p:spPr>
                <a:xfrm rot="16353988">
                  <a:off x="603313" y="2187119"/>
                  <a:ext cx="9525" cy="245269"/>
                </a:xfrm>
                <a:custGeom>
                  <a:avLst/>
                  <a:gdLst>
                    <a:gd name="connsiteX0" fmla="*/ 0 w 9525"/>
                    <a:gd name="connsiteY0" fmla="*/ 0 h 245269"/>
                    <a:gd name="connsiteX1" fmla="*/ 9525 w 9525"/>
                    <a:gd name="connsiteY1" fmla="*/ 245269 h 245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45269">
                      <a:moveTo>
                        <a:pt x="0" y="0"/>
                      </a:moveTo>
                      <a:lnTo>
                        <a:pt x="9525" y="245269"/>
                      </a:lnTo>
                    </a:path>
                  </a:pathLst>
                </a:custGeom>
                <a:noFill/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19" name="二等辺三角形 1418">
                  <a:extLst>
                    <a:ext uri="{FF2B5EF4-FFF2-40B4-BE49-F238E27FC236}">
                      <a16:creationId xmlns:a16="http://schemas.microsoft.com/office/drawing/2014/main" id="{CF13E1AF-5396-4B33-983E-21A51D3741F4}"/>
                    </a:ext>
                  </a:extLst>
                </p:cNvPr>
                <p:cNvSpPr/>
                <p:nvPr/>
              </p:nvSpPr>
              <p:spPr>
                <a:xfrm>
                  <a:off x="448603" y="2269789"/>
                  <a:ext cx="73413" cy="61894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417" name="二等辺三角形 1416">
                <a:extLst>
                  <a:ext uri="{FF2B5EF4-FFF2-40B4-BE49-F238E27FC236}">
                    <a16:creationId xmlns:a16="http://schemas.microsoft.com/office/drawing/2014/main" id="{0B4355FC-C648-41F8-B011-9419478BE283}"/>
                  </a:ext>
                </a:extLst>
              </p:cNvPr>
              <p:cNvSpPr/>
              <p:nvPr/>
            </p:nvSpPr>
            <p:spPr>
              <a:xfrm>
                <a:off x="2193919" y="2027880"/>
                <a:ext cx="45719" cy="45719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420" name="グループ化 1419">
              <a:extLst>
                <a:ext uri="{FF2B5EF4-FFF2-40B4-BE49-F238E27FC236}">
                  <a16:creationId xmlns:a16="http://schemas.microsoft.com/office/drawing/2014/main" id="{1115C71E-76D2-4128-9D40-A80C4C579E32}"/>
                </a:ext>
              </a:extLst>
            </p:cNvPr>
            <p:cNvGrpSpPr/>
            <p:nvPr/>
          </p:nvGrpSpPr>
          <p:grpSpPr>
            <a:xfrm rot="13506390">
              <a:off x="4117322" y="3884768"/>
              <a:ext cx="197649" cy="45994"/>
              <a:chOff x="2041989" y="2027880"/>
              <a:chExt cx="197649" cy="45994"/>
            </a:xfrm>
          </p:grpSpPr>
          <p:grpSp>
            <p:nvGrpSpPr>
              <p:cNvPr id="1421" name="グループ化 1420">
                <a:extLst>
                  <a:ext uri="{FF2B5EF4-FFF2-40B4-BE49-F238E27FC236}">
                    <a16:creationId xmlns:a16="http://schemas.microsoft.com/office/drawing/2014/main" id="{A241DEE2-F388-474D-A2BA-FB0CB8ADC5E1}"/>
                  </a:ext>
                </a:extLst>
              </p:cNvPr>
              <p:cNvGrpSpPr/>
              <p:nvPr/>
            </p:nvGrpSpPr>
            <p:grpSpPr>
              <a:xfrm>
                <a:off x="2041989" y="2028155"/>
                <a:ext cx="175687" cy="45719"/>
                <a:chOff x="448603" y="2269789"/>
                <a:chExt cx="282107" cy="61894"/>
              </a:xfrm>
            </p:grpSpPr>
            <p:sp>
              <p:nvSpPr>
                <p:cNvPr id="1423" name="フリーフォーム: 図形 1422">
                  <a:extLst>
                    <a:ext uri="{FF2B5EF4-FFF2-40B4-BE49-F238E27FC236}">
                      <a16:creationId xmlns:a16="http://schemas.microsoft.com/office/drawing/2014/main" id="{85471B4B-8450-4CC7-A29D-DD7AD1E465A0}"/>
                    </a:ext>
                  </a:extLst>
                </p:cNvPr>
                <p:cNvSpPr/>
                <p:nvPr/>
              </p:nvSpPr>
              <p:spPr>
                <a:xfrm rot="16353988">
                  <a:off x="603313" y="2187119"/>
                  <a:ext cx="9525" cy="245269"/>
                </a:xfrm>
                <a:custGeom>
                  <a:avLst/>
                  <a:gdLst>
                    <a:gd name="connsiteX0" fmla="*/ 0 w 9525"/>
                    <a:gd name="connsiteY0" fmla="*/ 0 h 245269"/>
                    <a:gd name="connsiteX1" fmla="*/ 9525 w 9525"/>
                    <a:gd name="connsiteY1" fmla="*/ 245269 h 245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45269">
                      <a:moveTo>
                        <a:pt x="0" y="0"/>
                      </a:moveTo>
                      <a:lnTo>
                        <a:pt x="9525" y="245269"/>
                      </a:lnTo>
                    </a:path>
                  </a:pathLst>
                </a:custGeom>
                <a:noFill/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24" name="二等辺三角形 1423">
                  <a:extLst>
                    <a:ext uri="{FF2B5EF4-FFF2-40B4-BE49-F238E27FC236}">
                      <a16:creationId xmlns:a16="http://schemas.microsoft.com/office/drawing/2014/main" id="{71334D60-86D0-4E0B-860F-EB1E8CAB71D7}"/>
                    </a:ext>
                  </a:extLst>
                </p:cNvPr>
                <p:cNvSpPr/>
                <p:nvPr/>
              </p:nvSpPr>
              <p:spPr>
                <a:xfrm>
                  <a:off x="448603" y="2269789"/>
                  <a:ext cx="73413" cy="61894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422" name="二等辺三角形 1421">
                <a:extLst>
                  <a:ext uri="{FF2B5EF4-FFF2-40B4-BE49-F238E27FC236}">
                    <a16:creationId xmlns:a16="http://schemas.microsoft.com/office/drawing/2014/main" id="{8BA4848A-66A3-4509-B490-F16AEC51031C}"/>
                  </a:ext>
                </a:extLst>
              </p:cNvPr>
              <p:cNvSpPr/>
              <p:nvPr/>
            </p:nvSpPr>
            <p:spPr>
              <a:xfrm>
                <a:off x="2193919" y="2027880"/>
                <a:ext cx="45719" cy="45719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425" name="グループ化 1424">
              <a:extLst>
                <a:ext uri="{FF2B5EF4-FFF2-40B4-BE49-F238E27FC236}">
                  <a16:creationId xmlns:a16="http://schemas.microsoft.com/office/drawing/2014/main" id="{1142FDCE-0830-4189-8443-E4A85DBD4C1D}"/>
                </a:ext>
              </a:extLst>
            </p:cNvPr>
            <p:cNvGrpSpPr/>
            <p:nvPr/>
          </p:nvGrpSpPr>
          <p:grpSpPr>
            <a:xfrm rot="13506390">
              <a:off x="4330444" y="4097242"/>
              <a:ext cx="197649" cy="45994"/>
              <a:chOff x="2041989" y="2027880"/>
              <a:chExt cx="197649" cy="45994"/>
            </a:xfrm>
          </p:grpSpPr>
          <p:grpSp>
            <p:nvGrpSpPr>
              <p:cNvPr id="1426" name="グループ化 1425">
                <a:extLst>
                  <a:ext uri="{FF2B5EF4-FFF2-40B4-BE49-F238E27FC236}">
                    <a16:creationId xmlns:a16="http://schemas.microsoft.com/office/drawing/2014/main" id="{ADEA67FF-B681-4FA7-A794-C3737BC6BEC3}"/>
                  </a:ext>
                </a:extLst>
              </p:cNvPr>
              <p:cNvGrpSpPr/>
              <p:nvPr/>
            </p:nvGrpSpPr>
            <p:grpSpPr>
              <a:xfrm>
                <a:off x="2041989" y="2028155"/>
                <a:ext cx="175687" cy="45719"/>
                <a:chOff x="448603" y="2269789"/>
                <a:chExt cx="282107" cy="61894"/>
              </a:xfrm>
            </p:grpSpPr>
            <p:sp>
              <p:nvSpPr>
                <p:cNvPr id="1428" name="フリーフォーム: 図形 1427">
                  <a:extLst>
                    <a:ext uri="{FF2B5EF4-FFF2-40B4-BE49-F238E27FC236}">
                      <a16:creationId xmlns:a16="http://schemas.microsoft.com/office/drawing/2014/main" id="{6A4219C0-54FC-4238-B509-F9099BEA763C}"/>
                    </a:ext>
                  </a:extLst>
                </p:cNvPr>
                <p:cNvSpPr/>
                <p:nvPr/>
              </p:nvSpPr>
              <p:spPr>
                <a:xfrm rot="16353988">
                  <a:off x="603313" y="2187119"/>
                  <a:ext cx="9525" cy="245269"/>
                </a:xfrm>
                <a:custGeom>
                  <a:avLst/>
                  <a:gdLst>
                    <a:gd name="connsiteX0" fmla="*/ 0 w 9525"/>
                    <a:gd name="connsiteY0" fmla="*/ 0 h 245269"/>
                    <a:gd name="connsiteX1" fmla="*/ 9525 w 9525"/>
                    <a:gd name="connsiteY1" fmla="*/ 245269 h 245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45269">
                      <a:moveTo>
                        <a:pt x="0" y="0"/>
                      </a:moveTo>
                      <a:lnTo>
                        <a:pt x="9525" y="245269"/>
                      </a:lnTo>
                    </a:path>
                  </a:pathLst>
                </a:custGeom>
                <a:noFill/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29" name="二等辺三角形 1428">
                  <a:extLst>
                    <a:ext uri="{FF2B5EF4-FFF2-40B4-BE49-F238E27FC236}">
                      <a16:creationId xmlns:a16="http://schemas.microsoft.com/office/drawing/2014/main" id="{AEC137AC-B39E-4A91-BE08-A95739F66DAC}"/>
                    </a:ext>
                  </a:extLst>
                </p:cNvPr>
                <p:cNvSpPr/>
                <p:nvPr/>
              </p:nvSpPr>
              <p:spPr>
                <a:xfrm>
                  <a:off x="448603" y="2269789"/>
                  <a:ext cx="73413" cy="61894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427" name="二等辺三角形 1426">
                <a:extLst>
                  <a:ext uri="{FF2B5EF4-FFF2-40B4-BE49-F238E27FC236}">
                    <a16:creationId xmlns:a16="http://schemas.microsoft.com/office/drawing/2014/main" id="{AA91FD65-5808-4379-8667-AF3400B1AC70}"/>
                  </a:ext>
                </a:extLst>
              </p:cNvPr>
              <p:cNvSpPr/>
              <p:nvPr/>
            </p:nvSpPr>
            <p:spPr>
              <a:xfrm>
                <a:off x="2193919" y="2027880"/>
                <a:ext cx="45719" cy="45719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1430" name="グループ化 1429">
            <a:extLst>
              <a:ext uri="{FF2B5EF4-FFF2-40B4-BE49-F238E27FC236}">
                <a16:creationId xmlns:a16="http://schemas.microsoft.com/office/drawing/2014/main" id="{7BFF5924-5E95-4890-AB06-1A6BF5D4A72D}"/>
              </a:ext>
            </a:extLst>
          </p:cNvPr>
          <p:cNvGrpSpPr/>
          <p:nvPr/>
        </p:nvGrpSpPr>
        <p:grpSpPr>
          <a:xfrm rot="19654402">
            <a:off x="3846766" y="3429548"/>
            <a:ext cx="9525" cy="252536"/>
            <a:chOff x="3778348" y="3594729"/>
            <a:chExt cx="9525" cy="252536"/>
          </a:xfrm>
        </p:grpSpPr>
        <p:sp>
          <p:nvSpPr>
            <p:cNvPr id="1431" name="フリーフォーム: 図形 1430">
              <a:extLst>
                <a:ext uri="{FF2B5EF4-FFF2-40B4-BE49-F238E27FC236}">
                  <a16:creationId xmlns:a16="http://schemas.microsoft.com/office/drawing/2014/main" id="{0EB8CF09-53F1-4BBE-84B4-E6FA4C76A7EE}"/>
                </a:ext>
              </a:extLst>
            </p:cNvPr>
            <p:cNvSpPr/>
            <p:nvPr/>
          </p:nvSpPr>
          <p:spPr>
            <a:xfrm rot="21075920">
              <a:off x="3778348" y="3594729"/>
              <a:ext cx="9525" cy="245269"/>
            </a:xfrm>
            <a:custGeom>
              <a:avLst/>
              <a:gdLst>
                <a:gd name="connsiteX0" fmla="*/ 0 w 9525"/>
                <a:gd name="connsiteY0" fmla="*/ 0 h 245269"/>
                <a:gd name="connsiteX1" fmla="*/ 9525 w 9525"/>
                <a:gd name="connsiteY1" fmla="*/ 245269 h 245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45269">
                  <a:moveTo>
                    <a:pt x="0" y="0"/>
                  </a:moveTo>
                  <a:lnTo>
                    <a:pt x="9525" y="245269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32" name="フリーフォーム: 図形 1431">
              <a:extLst>
                <a:ext uri="{FF2B5EF4-FFF2-40B4-BE49-F238E27FC236}">
                  <a16:creationId xmlns:a16="http://schemas.microsoft.com/office/drawing/2014/main" id="{B14C5C3F-DF8D-4E24-9E21-F22F3C22CB7D}"/>
                </a:ext>
              </a:extLst>
            </p:cNvPr>
            <p:cNvSpPr/>
            <p:nvPr/>
          </p:nvSpPr>
          <p:spPr>
            <a:xfrm rot="21075920">
              <a:off x="3778348" y="3601996"/>
              <a:ext cx="9525" cy="245269"/>
            </a:xfrm>
            <a:custGeom>
              <a:avLst/>
              <a:gdLst>
                <a:gd name="connsiteX0" fmla="*/ 0 w 9525"/>
                <a:gd name="connsiteY0" fmla="*/ 0 h 245269"/>
                <a:gd name="connsiteX1" fmla="*/ 9525 w 9525"/>
                <a:gd name="connsiteY1" fmla="*/ 245269 h 245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45269">
                  <a:moveTo>
                    <a:pt x="0" y="0"/>
                  </a:moveTo>
                  <a:lnTo>
                    <a:pt x="9525" y="245269"/>
                  </a:lnTo>
                </a:path>
              </a:pathLst>
            </a:custGeom>
            <a:noFill/>
            <a:ln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33" name="グループ化 1432">
            <a:extLst>
              <a:ext uri="{FF2B5EF4-FFF2-40B4-BE49-F238E27FC236}">
                <a16:creationId xmlns:a16="http://schemas.microsoft.com/office/drawing/2014/main" id="{47DD2EC7-6484-4F45-81EB-982274939F1B}"/>
              </a:ext>
            </a:extLst>
          </p:cNvPr>
          <p:cNvGrpSpPr/>
          <p:nvPr/>
        </p:nvGrpSpPr>
        <p:grpSpPr>
          <a:xfrm rot="21393684">
            <a:off x="3441003" y="3124349"/>
            <a:ext cx="60179" cy="69548"/>
            <a:chOff x="2747963" y="3290888"/>
            <a:chExt cx="166687" cy="1952625"/>
          </a:xfrm>
        </p:grpSpPr>
        <p:sp>
          <p:nvSpPr>
            <p:cNvPr id="1434" name="フリーフォーム: 図形 1433">
              <a:extLst>
                <a:ext uri="{FF2B5EF4-FFF2-40B4-BE49-F238E27FC236}">
                  <a16:creationId xmlns:a16="http://schemas.microsoft.com/office/drawing/2014/main" id="{AEA67760-65E5-440F-9C18-2A4BD868AB56}"/>
                </a:ext>
              </a:extLst>
            </p:cNvPr>
            <p:cNvSpPr/>
            <p:nvPr/>
          </p:nvSpPr>
          <p:spPr>
            <a:xfrm>
              <a:off x="2747963" y="3290888"/>
              <a:ext cx="166687" cy="1952625"/>
            </a:xfrm>
            <a:custGeom>
              <a:avLst/>
              <a:gdLst>
                <a:gd name="connsiteX0" fmla="*/ 0 w 166687"/>
                <a:gd name="connsiteY0" fmla="*/ 0 h 1952625"/>
                <a:gd name="connsiteX1" fmla="*/ 166687 w 166687"/>
                <a:gd name="connsiteY1" fmla="*/ 1952625 h 195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6687" h="1952625">
                  <a:moveTo>
                    <a:pt x="0" y="0"/>
                  </a:moveTo>
                  <a:lnTo>
                    <a:pt x="166687" y="1952625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35" name="フリーフォーム: 図形 1434">
              <a:extLst>
                <a:ext uri="{FF2B5EF4-FFF2-40B4-BE49-F238E27FC236}">
                  <a16:creationId xmlns:a16="http://schemas.microsoft.com/office/drawing/2014/main" id="{8DA24A0D-A97B-4A5D-999D-E530369DB1AE}"/>
                </a:ext>
              </a:extLst>
            </p:cNvPr>
            <p:cNvSpPr/>
            <p:nvPr/>
          </p:nvSpPr>
          <p:spPr>
            <a:xfrm>
              <a:off x="2747963" y="3290888"/>
              <a:ext cx="166687" cy="1952625"/>
            </a:xfrm>
            <a:custGeom>
              <a:avLst/>
              <a:gdLst>
                <a:gd name="connsiteX0" fmla="*/ 0 w 166687"/>
                <a:gd name="connsiteY0" fmla="*/ 0 h 1952625"/>
                <a:gd name="connsiteX1" fmla="*/ 166687 w 166687"/>
                <a:gd name="connsiteY1" fmla="*/ 1952625 h 195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6687" h="1952625">
                  <a:moveTo>
                    <a:pt x="0" y="0"/>
                  </a:moveTo>
                  <a:lnTo>
                    <a:pt x="166687" y="1952625"/>
                  </a:lnTo>
                </a:path>
              </a:pathLst>
            </a:custGeom>
            <a:noFill/>
            <a:ln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36" name="グループ化 1435">
            <a:extLst>
              <a:ext uri="{FF2B5EF4-FFF2-40B4-BE49-F238E27FC236}">
                <a16:creationId xmlns:a16="http://schemas.microsoft.com/office/drawing/2014/main" id="{57F99420-7E40-497E-B8A3-517813472F28}"/>
              </a:ext>
            </a:extLst>
          </p:cNvPr>
          <p:cNvGrpSpPr/>
          <p:nvPr/>
        </p:nvGrpSpPr>
        <p:grpSpPr>
          <a:xfrm rot="13506390">
            <a:off x="3247324" y="3028097"/>
            <a:ext cx="197649" cy="45994"/>
            <a:chOff x="2041989" y="2027880"/>
            <a:chExt cx="197649" cy="45994"/>
          </a:xfrm>
        </p:grpSpPr>
        <p:grpSp>
          <p:nvGrpSpPr>
            <p:cNvPr id="1437" name="グループ化 1436">
              <a:extLst>
                <a:ext uri="{FF2B5EF4-FFF2-40B4-BE49-F238E27FC236}">
                  <a16:creationId xmlns:a16="http://schemas.microsoft.com/office/drawing/2014/main" id="{F53AC7D4-4899-4DFF-B683-085801345615}"/>
                </a:ext>
              </a:extLst>
            </p:cNvPr>
            <p:cNvGrpSpPr/>
            <p:nvPr/>
          </p:nvGrpSpPr>
          <p:grpSpPr>
            <a:xfrm>
              <a:off x="2041989" y="2028155"/>
              <a:ext cx="175687" cy="45719"/>
              <a:chOff x="448603" y="2269789"/>
              <a:chExt cx="282107" cy="61894"/>
            </a:xfrm>
          </p:grpSpPr>
          <p:sp>
            <p:nvSpPr>
              <p:cNvPr id="1439" name="フリーフォーム: 図形 1438">
                <a:extLst>
                  <a:ext uri="{FF2B5EF4-FFF2-40B4-BE49-F238E27FC236}">
                    <a16:creationId xmlns:a16="http://schemas.microsoft.com/office/drawing/2014/main" id="{6F1DBDB0-2599-43DF-91D5-AF054B7A0DE0}"/>
                  </a:ext>
                </a:extLst>
              </p:cNvPr>
              <p:cNvSpPr/>
              <p:nvPr/>
            </p:nvSpPr>
            <p:spPr>
              <a:xfrm rot="16353988">
                <a:off x="603313" y="2187119"/>
                <a:ext cx="9525" cy="245269"/>
              </a:xfrm>
              <a:custGeom>
                <a:avLst/>
                <a:gdLst>
                  <a:gd name="connsiteX0" fmla="*/ 0 w 9525"/>
                  <a:gd name="connsiteY0" fmla="*/ 0 h 245269"/>
                  <a:gd name="connsiteX1" fmla="*/ 9525 w 9525"/>
                  <a:gd name="connsiteY1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45269">
                    <a:moveTo>
                      <a:pt x="0" y="0"/>
                    </a:moveTo>
                    <a:lnTo>
                      <a:pt x="9525" y="245269"/>
                    </a:lnTo>
                  </a:path>
                </a:pathLst>
              </a:custGeom>
              <a:noFill/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40" name="二等辺三角形 1439">
                <a:extLst>
                  <a:ext uri="{FF2B5EF4-FFF2-40B4-BE49-F238E27FC236}">
                    <a16:creationId xmlns:a16="http://schemas.microsoft.com/office/drawing/2014/main" id="{E0A4202C-6AA8-424D-8EE3-4F988C07FC47}"/>
                  </a:ext>
                </a:extLst>
              </p:cNvPr>
              <p:cNvSpPr/>
              <p:nvPr/>
            </p:nvSpPr>
            <p:spPr>
              <a:xfrm>
                <a:off x="448603" y="2269789"/>
                <a:ext cx="73413" cy="6189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438" name="二等辺三角形 1437">
              <a:extLst>
                <a:ext uri="{FF2B5EF4-FFF2-40B4-BE49-F238E27FC236}">
                  <a16:creationId xmlns:a16="http://schemas.microsoft.com/office/drawing/2014/main" id="{F8362AE8-6885-4F5F-829A-4BAE0BAD28E3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41" name="グループ化 1440">
            <a:extLst>
              <a:ext uri="{FF2B5EF4-FFF2-40B4-BE49-F238E27FC236}">
                <a16:creationId xmlns:a16="http://schemas.microsoft.com/office/drawing/2014/main" id="{856A6CB5-F309-44FD-BB31-877115D2FED9}"/>
              </a:ext>
            </a:extLst>
          </p:cNvPr>
          <p:cNvGrpSpPr/>
          <p:nvPr/>
        </p:nvGrpSpPr>
        <p:grpSpPr>
          <a:xfrm>
            <a:off x="4628525" y="4153757"/>
            <a:ext cx="471811" cy="607460"/>
            <a:chOff x="3980455" y="3611603"/>
            <a:chExt cx="471811" cy="607460"/>
          </a:xfrm>
        </p:grpSpPr>
        <p:grpSp>
          <p:nvGrpSpPr>
            <p:cNvPr id="1442" name="グループ化 1441">
              <a:extLst>
                <a:ext uri="{FF2B5EF4-FFF2-40B4-BE49-F238E27FC236}">
                  <a16:creationId xmlns:a16="http://schemas.microsoft.com/office/drawing/2014/main" id="{ACEB85A7-348A-4A9F-B91E-378F19AD9B6F}"/>
                </a:ext>
              </a:extLst>
            </p:cNvPr>
            <p:cNvGrpSpPr/>
            <p:nvPr/>
          </p:nvGrpSpPr>
          <p:grpSpPr>
            <a:xfrm rot="13506390">
              <a:off x="3904627" y="3687431"/>
              <a:ext cx="197649" cy="45994"/>
              <a:chOff x="2041989" y="2027880"/>
              <a:chExt cx="197649" cy="45994"/>
            </a:xfrm>
          </p:grpSpPr>
          <p:grpSp>
            <p:nvGrpSpPr>
              <p:cNvPr id="1453" name="グループ化 1452">
                <a:extLst>
                  <a:ext uri="{FF2B5EF4-FFF2-40B4-BE49-F238E27FC236}">
                    <a16:creationId xmlns:a16="http://schemas.microsoft.com/office/drawing/2014/main" id="{4DEF47EE-A357-4316-A60F-56903369398E}"/>
                  </a:ext>
                </a:extLst>
              </p:cNvPr>
              <p:cNvGrpSpPr/>
              <p:nvPr/>
            </p:nvGrpSpPr>
            <p:grpSpPr>
              <a:xfrm>
                <a:off x="2041989" y="2028155"/>
                <a:ext cx="175687" cy="45719"/>
                <a:chOff x="448603" y="2269789"/>
                <a:chExt cx="282107" cy="61894"/>
              </a:xfrm>
            </p:grpSpPr>
            <p:sp>
              <p:nvSpPr>
                <p:cNvPr id="1455" name="フリーフォーム: 図形 1454">
                  <a:extLst>
                    <a:ext uri="{FF2B5EF4-FFF2-40B4-BE49-F238E27FC236}">
                      <a16:creationId xmlns:a16="http://schemas.microsoft.com/office/drawing/2014/main" id="{5647FDD7-0808-4F52-BD36-CB0B63C21865}"/>
                    </a:ext>
                  </a:extLst>
                </p:cNvPr>
                <p:cNvSpPr/>
                <p:nvPr/>
              </p:nvSpPr>
              <p:spPr>
                <a:xfrm rot="16353988">
                  <a:off x="603313" y="2187119"/>
                  <a:ext cx="9525" cy="245269"/>
                </a:xfrm>
                <a:custGeom>
                  <a:avLst/>
                  <a:gdLst>
                    <a:gd name="connsiteX0" fmla="*/ 0 w 9525"/>
                    <a:gd name="connsiteY0" fmla="*/ 0 h 245269"/>
                    <a:gd name="connsiteX1" fmla="*/ 9525 w 9525"/>
                    <a:gd name="connsiteY1" fmla="*/ 245269 h 245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45269">
                      <a:moveTo>
                        <a:pt x="0" y="0"/>
                      </a:moveTo>
                      <a:lnTo>
                        <a:pt x="9525" y="245269"/>
                      </a:lnTo>
                    </a:path>
                  </a:pathLst>
                </a:custGeom>
                <a:noFill/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56" name="二等辺三角形 1455">
                  <a:extLst>
                    <a:ext uri="{FF2B5EF4-FFF2-40B4-BE49-F238E27FC236}">
                      <a16:creationId xmlns:a16="http://schemas.microsoft.com/office/drawing/2014/main" id="{EDEB7F80-F2D3-4ED0-B4DC-FBC7082B7FEE}"/>
                    </a:ext>
                  </a:extLst>
                </p:cNvPr>
                <p:cNvSpPr/>
                <p:nvPr/>
              </p:nvSpPr>
              <p:spPr>
                <a:xfrm>
                  <a:off x="448603" y="2269789"/>
                  <a:ext cx="73413" cy="61894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454" name="二等辺三角形 1453">
                <a:extLst>
                  <a:ext uri="{FF2B5EF4-FFF2-40B4-BE49-F238E27FC236}">
                    <a16:creationId xmlns:a16="http://schemas.microsoft.com/office/drawing/2014/main" id="{D9ABAA5A-DFAA-41B2-97D2-8BBF8983ACCF}"/>
                  </a:ext>
                </a:extLst>
              </p:cNvPr>
              <p:cNvSpPr/>
              <p:nvPr/>
            </p:nvSpPr>
            <p:spPr>
              <a:xfrm>
                <a:off x="2193919" y="2027880"/>
                <a:ext cx="45719" cy="45719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443" name="グループ化 1442">
              <a:extLst>
                <a:ext uri="{FF2B5EF4-FFF2-40B4-BE49-F238E27FC236}">
                  <a16:creationId xmlns:a16="http://schemas.microsoft.com/office/drawing/2014/main" id="{30B0154F-86EF-4DF1-BFA0-AD96F8111D41}"/>
                </a:ext>
              </a:extLst>
            </p:cNvPr>
            <p:cNvGrpSpPr/>
            <p:nvPr/>
          </p:nvGrpSpPr>
          <p:grpSpPr>
            <a:xfrm rot="13506390">
              <a:off x="4117322" y="3884768"/>
              <a:ext cx="197649" cy="45994"/>
              <a:chOff x="2041989" y="2027880"/>
              <a:chExt cx="197649" cy="45994"/>
            </a:xfrm>
          </p:grpSpPr>
          <p:grpSp>
            <p:nvGrpSpPr>
              <p:cNvPr id="1449" name="グループ化 1448">
                <a:extLst>
                  <a:ext uri="{FF2B5EF4-FFF2-40B4-BE49-F238E27FC236}">
                    <a16:creationId xmlns:a16="http://schemas.microsoft.com/office/drawing/2014/main" id="{672F9A83-8F9F-42BF-9E7E-36318E0720AC}"/>
                  </a:ext>
                </a:extLst>
              </p:cNvPr>
              <p:cNvGrpSpPr/>
              <p:nvPr/>
            </p:nvGrpSpPr>
            <p:grpSpPr>
              <a:xfrm>
                <a:off x="2041989" y="2028155"/>
                <a:ext cx="175687" cy="45719"/>
                <a:chOff x="448603" y="2269789"/>
                <a:chExt cx="282107" cy="61894"/>
              </a:xfrm>
            </p:grpSpPr>
            <p:sp>
              <p:nvSpPr>
                <p:cNvPr id="1451" name="フリーフォーム: 図形 1450">
                  <a:extLst>
                    <a:ext uri="{FF2B5EF4-FFF2-40B4-BE49-F238E27FC236}">
                      <a16:creationId xmlns:a16="http://schemas.microsoft.com/office/drawing/2014/main" id="{0BFB48E3-0B30-4A27-B208-D63A62A42BF9}"/>
                    </a:ext>
                  </a:extLst>
                </p:cNvPr>
                <p:cNvSpPr/>
                <p:nvPr/>
              </p:nvSpPr>
              <p:spPr>
                <a:xfrm rot="16353988">
                  <a:off x="603313" y="2187119"/>
                  <a:ext cx="9525" cy="245269"/>
                </a:xfrm>
                <a:custGeom>
                  <a:avLst/>
                  <a:gdLst>
                    <a:gd name="connsiteX0" fmla="*/ 0 w 9525"/>
                    <a:gd name="connsiteY0" fmla="*/ 0 h 245269"/>
                    <a:gd name="connsiteX1" fmla="*/ 9525 w 9525"/>
                    <a:gd name="connsiteY1" fmla="*/ 245269 h 245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45269">
                      <a:moveTo>
                        <a:pt x="0" y="0"/>
                      </a:moveTo>
                      <a:lnTo>
                        <a:pt x="9525" y="245269"/>
                      </a:lnTo>
                    </a:path>
                  </a:pathLst>
                </a:custGeom>
                <a:noFill/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52" name="二等辺三角形 1451">
                  <a:extLst>
                    <a:ext uri="{FF2B5EF4-FFF2-40B4-BE49-F238E27FC236}">
                      <a16:creationId xmlns:a16="http://schemas.microsoft.com/office/drawing/2014/main" id="{FF79FE94-3A54-4020-9F6F-3B3A3DB4472B}"/>
                    </a:ext>
                  </a:extLst>
                </p:cNvPr>
                <p:cNvSpPr/>
                <p:nvPr/>
              </p:nvSpPr>
              <p:spPr>
                <a:xfrm>
                  <a:off x="448603" y="2269789"/>
                  <a:ext cx="73413" cy="61894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450" name="二等辺三角形 1449">
                <a:extLst>
                  <a:ext uri="{FF2B5EF4-FFF2-40B4-BE49-F238E27FC236}">
                    <a16:creationId xmlns:a16="http://schemas.microsoft.com/office/drawing/2014/main" id="{431DC7C5-4F7D-4319-8927-B4F366D1BC01}"/>
                  </a:ext>
                </a:extLst>
              </p:cNvPr>
              <p:cNvSpPr/>
              <p:nvPr/>
            </p:nvSpPr>
            <p:spPr>
              <a:xfrm>
                <a:off x="2193919" y="2027880"/>
                <a:ext cx="45719" cy="45719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444" name="グループ化 1443">
              <a:extLst>
                <a:ext uri="{FF2B5EF4-FFF2-40B4-BE49-F238E27FC236}">
                  <a16:creationId xmlns:a16="http://schemas.microsoft.com/office/drawing/2014/main" id="{BEBD0C87-80DC-41CE-9134-450ECE234ADD}"/>
                </a:ext>
              </a:extLst>
            </p:cNvPr>
            <p:cNvGrpSpPr/>
            <p:nvPr/>
          </p:nvGrpSpPr>
          <p:grpSpPr>
            <a:xfrm rot="13506390">
              <a:off x="4330444" y="4097242"/>
              <a:ext cx="197649" cy="45994"/>
              <a:chOff x="2041989" y="2027880"/>
              <a:chExt cx="197649" cy="45994"/>
            </a:xfrm>
          </p:grpSpPr>
          <p:grpSp>
            <p:nvGrpSpPr>
              <p:cNvPr id="1445" name="グループ化 1444">
                <a:extLst>
                  <a:ext uri="{FF2B5EF4-FFF2-40B4-BE49-F238E27FC236}">
                    <a16:creationId xmlns:a16="http://schemas.microsoft.com/office/drawing/2014/main" id="{FFD8272F-5B15-4D28-9545-F6DBD9036E15}"/>
                  </a:ext>
                </a:extLst>
              </p:cNvPr>
              <p:cNvGrpSpPr/>
              <p:nvPr/>
            </p:nvGrpSpPr>
            <p:grpSpPr>
              <a:xfrm>
                <a:off x="2041989" y="2028155"/>
                <a:ext cx="175687" cy="45719"/>
                <a:chOff x="448603" y="2269789"/>
                <a:chExt cx="282107" cy="61894"/>
              </a:xfrm>
            </p:grpSpPr>
            <p:sp>
              <p:nvSpPr>
                <p:cNvPr id="1447" name="フリーフォーム: 図形 1446">
                  <a:extLst>
                    <a:ext uri="{FF2B5EF4-FFF2-40B4-BE49-F238E27FC236}">
                      <a16:creationId xmlns:a16="http://schemas.microsoft.com/office/drawing/2014/main" id="{6CA80B48-0F5A-4EE6-9FE7-05AE1F819962}"/>
                    </a:ext>
                  </a:extLst>
                </p:cNvPr>
                <p:cNvSpPr/>
                <p:nvPr/>
              </p:nvSpPr>
              <p:spPr>
                <a:xfrm rot="16353988">
                  <a:off x="603313" y="2187119"/>
                  <a:ext cx="9525" cy="245269"/>
                </a:xfrm>
                <a:custGeom>
                  <a:avLst/>
                  <a:gdLst>
                    <a:gd name="connsiteX0" fmla="*/ 0 w 9525"/>
                    <a:gd name="connsiteY0" fmla="*/ 0 h 245269"/>
                    <a:gd name="connsiteX1" fmla="*/ 9525 w 9525"/>
                    <a:gd name="connsiteY1" fmla="*/ 245269 h 245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45269">
                      <a:moveTo>
                        <a:pt x="0" y="0"/>
                      </a:moveTo>
                      <a:lnTo>
                        <a:pt x="9525" y="245269"/>
                      </a:lnTo>
                    </a:path>
                  </a:pathLst>
                </a:custGeom>
                <a:noFill/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48" name="二等辺三角形 1447">
                  <a:extLst>
                    <a:ext uri="{FF2B5EF4-FFF2-40B4-BE49-F238E27FC236}">
                      <a16:creationId xmlns:a16="http://schemas.microsoft.com/office/drawing/2014/main" id="{B38F749F-03E8-47CB-A1A5-DA556E5F0BF0}"/>
                    </a:ext>
                  </a:extLst>
                </p:cNvPr>
                <p:cNvSpPr/>
                <p:nvPr/>
              </p:nvSpPr>
              <p:spPr>
                <a:xfrm>
                  <a:off x="448603" y="2269789"/>
                  <a:ext cx="73413" cy="61894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446" name="二等辺三角形 1445">
                <a:extLst>
                  <a:ext uri="{FF2B5EF4-FFF2-40B4-BE49-F238E27FC236}">
                    <a16:creationId xmlns:a16="http://schemas.microsoft.com/office/drawing/2014/main" id="{6E636399-259A-41E9-BF7F-554CA1C34616}"/>
                  </a:ext>
                </a:extLst>
              </p:cNvPr>
              <p:cNvSpPr/>
              <p:nvPr/>
            </p:nvSpPr>
            <p:spPr>
              <a:xfrm>
                <a:off x="2193919" y="2027880"/>
                <a:ext cx="45719" cy="45719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1457" name="グループ化 1456">
            <a:extLst>
              <a:ext uri="{FF2B5EF4-FFF2-40B4-BE49-F238E27FC236}">
                <a16:creationId xmlns:a16="http://schemas.microsoft.com/office/drawing/2014/main" id="{BB75CF82-CB2C-468E-A5DF-5703AACA9D9D}"/>
              </a:ext>
            </a:extLst>
          </p:cNvPr>
          <p:cNvGrpSpPr/>
          <p:nvPr/>
        </p:nvGrpSpPr>
        <p:grpSpPr>
          <a:xfrm rot="13506390">
            <a:off x="5147772" y="4819660"/>
            <a:ext cx="197649" cy="45994"/>
            <a:chOff x="2041989" y="2027880"/>
            <a:chExt cx="197649" cy="45994"/>
          </a:xfrm>
        </p:grpSpPr>
        <p:grpSp>
          <p:nvGrpSpPr>
            <p:cNvPr id="1458" name="グループ化 1457">
              <a:extLst>
                <a:ext uri="{FF2B5EF4-FFF2-40B4-BE49-F238E27FC236}">
                  <a16:creationId xmlns:a16="http://schemas.microsoft.com/office/drawing/2014/main" id="{0B62D521-E707-459A-BE8C-B3CB8A0AA2D8}"/>
                </a:ext>
              </a:extLst>
            </p:cNvPr>
            <p:cNvGrpSpPr/>
            <p:nvPr/>
          </p:nvGrpSpPr>
          <p:grpSpPr>
            <a:xfrm>
              <a:off x="2041989" y="2028155"/>
              <a:ext cx="175687" cy="45719"/>
              <a:chOff x="448603" y="2269789"/>
              <a:chExt cx="282107" cy="61894"/>
            </a:xfrm>
          </p:grpSpPr>
          <p:sp>
            <p:nvSpPr>
              <p:cNvPr id="1460" name="フリーフォーム: 図形 1459">
                <a:extLst>
                  <a:ext uri="{FF2B5EF4-FFF2-40B4-BE49-F238E27FC236}">
                    <a16:creationId xmlns:a16="http://schemas.microsoft.com/office/drawing/2014/main" id="{F315213D-E39C-405D-B05D-E9E7CE435C26}"/>
                  </a:ext>
                </a:extLst>
              </p:cNvPr>
              <p:cNvSpPr/>
              <p:nvPr/>
            </p:nvSpPr>
            <p:spPr>
              <a:xfrm rot="16353988">
                <a:off x="603313" y="2187119"/>
                <a:ext cx="9525" cy="245269"/>
              </a:xfrm>
              <a:custGeom>
                <a:avLst/>
                <a:gdLst>
                  <a:gd name="connsiteX0" fmla="*/ 0 w 9525"/>
                  <a:gd name="connsiteY0" fmla="*/ 0 h 245269"/>
                  <a:gd name="connsiteX1" fmla="*/ 9525 w 9525"/>
                  <a:gd name="connsiteY1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45269">
                    <a:moveTo>
                      <a:pt x="0" y="0"/>
                    </a:moveTo>
                    <a:lnTo>
                      <a:pt x="9525" y="245269"/>
                    </a:lnTo>
                  </a:path>
                </a:pathLst>
              </a:custGeom>
              <a:noFill/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61" name="二等辺三角形 1460">
                <a:extLst>
                  <a:ext uri="{FF2B5EF4-FFF2-40B4-BE49-F238E27FC236}">
                    <a16:creationId xmlns:a16="http://schemas.microsoft.com/office/drawing/2014/main" id="{8E6743B2-2BB0-4016-916C-01AC781C328C}"/>
                  </a:ext>
                </a:extLst>
              </p:cNvPr>
              <p:cNvSpPr/>
              <p:nvPr/>
            </p:nvSpPr>
            <p:spPr>
              <a:xfrm>
                <a:off x="448603" y="2269789"/>
                <a:ext cx="73413" cy="6189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459" name="二等辺三角形 1458">
              <a:extLst>
                <a:ext uri="{FF2B5EF4-FFF2-40B4-BE49-F238E27FC236}">
                  <a16:creationId xmlns:a16="http://schemas.microsoft.com/office/drawing/2014/main" id="{8679D927-42FF-43D7-B463-5513072D88FA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62" name="グループ化 1461">
            <a:extLst>
              <a:ext uri="{FF2B5EF4-FFF2-40B4-BE49-F238E27FC236}">
                <a16:creationId xmlns:a16="http://schemas.microsoft.com/office/drawing/2014/main" id="{3276B927-87C6-476E-9B4B-585E7CE9DD19}"/>
              </a:ext>
            </a:extLst>
          </p:cNvPr>
          <p:cNvGrpSpPr/>
          <p:nvPr/>
        </p:nvGrpSpPr>
        <p:grpSpPr>
          <a:xfrm rot="13506390">
            <a:off x="5300172" y="4972060"/>
            <a:ext cx="197649" cy="45994"/>
            <a:chOff x="2041989" y="2027880"/>
            <a:chExt cx="197649" cy="45994"/>
          </a:xfrm>
        </p:grpSpPr>
        <p:grpSp>
          <p:nvGrpSpPr>
            <p:cNvPr id="1463" name="グループ化 1462">
              <a:extLst>
                <a:ext uri="{FF2B5EF4-FFF2-40B4-BE49-F238E27FC236}">
                  <a16:creationId xmlns:a16="http://schemas.microsoft.com/office/drawing/2014/main" id="{FE01453F-0AD9-4D84-9AB3-EEF106D20D8A}"/>
                </a:ext>
              </a:extLst>
            </p:cNvPr>
            <p:cNvGrpSpPr/>
            <p:nvPr/>
          </p:nvGrpSpPr>
          <p:grpSpPr>
            <a:xfrm>
              <a:off x="2041989" y="2028155"/>
              <a:ext cx="175687" cy="45719"/>
              <a:chOff x="448603" y="2269789"/>
              <a:chExt cx="282107" cy="61894"/>
            </a:xfrm>
          </p:grpSpPr>
          <p:sp>
            <p:nvSpPr>
              <p:cNvPr id="1465" name="フリーフォーム: 図形 1464">
                <a:extLst>
                  <a:ext uri="{FF2B5EF4-FFF2-40B4-BE49-F238E27FC236}">
                    <a16:creationId xmlns:a16="http://schemas.microsoft.com/office/drawing/2014/main" id="{D8125B40-930F-48BF-B85D-FCB0E8FBAB4E}"/>
                  </a:ext>
                </a:extLst>
              </p:cNvPr>
              <p:cNvSpPr/>
              <p:nvPr/>
            </p:nvSpPr>
            <p:spPr>
              <a:xfrm rot="16353988">
                <a:off x="603313" y="2187119"/>
                <a:ext cx="9525" cy="245269"/>
              </a:xfrm>
              <a:custGeom>
                <a:avLst/>
                <a:gdLst>
                  <a:gd name="connsiteX0" fmla="*/ 0 w 9525"/>
                  <a:gd name="connsiteY0" fmla="*/ 0 h 245269"/>
                  <a:gd name="connsiteX1" fmla="*/ 9525 w 9525"/>
                  <a:gd name="connsiteY1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45269">
                    <a:moveTo>
                      <a:pt x="0" y="0"/>
                    </a:moveTo>
                    <a:lnTo>
                      <a:pt x="9525" y="245269"/>
                    </a:lnTo>
                  </a:path>
                </a:pathLst>
              </a:custGeom>
              <a:noFill/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66" name="二等辺三角形 1465">
                <a:extLst>
                  <a:ext uri="{FF2B5EF4-FFF2-40B4-BE49-F238E27FC236}">
                    <a16:creationId xmlns:a16="http://schemas.microsoft.com/office/drawing/2014/main" id="{42AFD647-AD4C-45CB-997D-D1FE5A9CDADC}"/>
                  </a:ext>
                </a:extLst>
              </p:cNvPr>
              <p:cNvSpPr/>
              <p:nvPr/>
            </p:nvSpPr>
            <p:spPr>
              <a:xfrm>
                <a:off x="448603" y="2269789"/>
                <a:ext cx="73413" cy="6189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464" name="二等辺三角形 1463">
              <a:extLst>
                <a:ext uri="{FF2B5EF4-FFF2-40B4-BE49-F238E27FC236}">
                  <a16:creationId xmlns:a16="http://schemas.microsoft.com/office/drawing/2014/main" id="{EA5B5015-FBE8-4034-9B0E-D909B38DDE8E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67" name="グループ化 1466">
            <a:extLst>
              <a:ext uri="{FF2B5EF4-FFF2-40B4-BE49-F238E27FC236}">
                <a16:creationId xmlns:a16="http://schemas.microsoft.com/office/drawing/2014/main" id="{3E5CED44-8A05-42A0-9B9A-68095B46B345}"/>
              </a:ext>
            </a:extLst>
          </p:cNvPr>
          <p:cNvGrpSpPr/>
          <p:nvPr/>
        </p:nvGrpSpPr>
        <p:grpSpPr>
          <a:xfrm rot="19776649">
            <a:off x="5242801" y="5091767"/>
            <a:ext cx="197649" cy="45994"/>
            <a:chOff x="2041989" y="2027880"/>
            <a:chExt cx="197649" cy="45994"/>
          </a:xfrm>
        </p:grpSpPr>
        <p:grpSp>
          <p:nvGrpSpPr>
            <p:cNvPr id="1468" name="グループ化 1467">
              <a:extLst>
                <a:ext uri="{FF2B5EF4-FFF2-40B4-BE49-F238E27FC236}">
                  <a16:creationId xmlns:a16="http://schemas.microsoft.com/office/drawing/2014/main" id="{BC81E74B-5A01-488A-82C8-84495F3EDB58}"/>
                </a:ext>
              </a:extLst>
            </p:cNvPr>
            <p:cNvGrpSpPr/>
            <p:nvPr/>
          </p:nvGrpSpPr>
          <p:grpSpPr>
            <a:xfrm>
              <a:off x="2041989" y="2028155"/>
              <a:ext cx="175687" cy="45719"/>
              <a:chOff x="448603" y="2269789"/>
              <a:chExt cx="282107" cy="61894"/>
            </a:xfrm>
          </p:grpSpPr>
          <p:sp>
            <p:nvSpPr>
              <p:cNvPr id="1470" name="フリーフォーム: 図形 1469">
                <a:extLst>
                  <a:ext uri="{FF2B5EF4-FFF2-40B4-BE49-F238E27FC236}">
                    <a16:creationId xmlns:a16="http://schemas.microsoft.com/office/drawing/2014/main" id="{BA106AA1-2452-4953-A01D-C928833DCCE0}"/>
                  </a:ext>
                </a:extLst>
              </p:cNvPr>
              <p:cNvSpPr/>
              <p:nvPr/>
            </p:nvSpPr>
            <p:spPr>
              <a:xfrm rot="16353988">
                <a:off x="603313" y="2187119"/>
                <a:ext cx="9525" cy="245269"/>
              </a:xfrm>
              <a:custGeom>
                <a:avLst/>
                <a:gdLst>
                  <a:gd name="connsiteX0" fmla="*/ 0 w 9525"/>
                  <a:gd name="connsiteY0" fmla="*/ 0 h 245269"/>
                  <a:gd name="connsiteX1" fmla="*/ 9525 w 9525"/>
                  <a:gd name="connsiteY1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45269">
                    <a:moveTo>
                      <a:pt x="0" y="0"/>
                    </a:moveTo>
                    <a:lnTo>
                      <a:pt x="9525" y="245269"/>
                    </a:lnTo>
                  </a:path>
                </a:pathLst>
              </a:custGeom>
              <a:noFill/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71" name="二等辺三角形 1470">
                <a:extLst>
                  <a:ext uri="{FF2B5EF4-FFF2-40B4-BE49-F238E27FC236}">
                    <a16:creationId xmlns:a16="http://schemas.microsoft.com/office/drawing/2014/main" id="{67594ADA-8C67-438B-A3E2-82B71FFCD14A}"/>
                  </a:ext>
                </a:extLst>
              </p:cNvPr>
              <p:cNvSpPr/>
              <p:nvPr/>
            </p:nvSpPr>
            <p:spPr>
              <a:xfrm>
                <a:off x="448603" y="2269789"/>
                <a:ext cx="73413" cy="6189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469" name="二等辺三角形 1468">
              <a:extLst>
                <a:ext uri="{FF2B5EF4-FFF2-40B4-BE49-F238E27FC236}">
                  <a16:creationId xmlns:a16="http://schemas.microsoft.com/office/drawing/2014/main" id="{58E9D051-89C9-4BE1-8392-CE2F4916F16C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72" name="グループ化 1471">
            <a:extLst>
              <a:ext uri="{FF2B5EF4-FFF2-40B4-BE49-F238E27FC236}">
                <a16:creationId xmlns:a16="http://schemas.microsoft.com/office/drawing/2014/main" id="{ED90983D-1DE7-4D20-9F28-17BEA052A61F}"/>
              </a:ext>
            </a:extLst>
          </p:cNvPr>
          <p:cNvGrpSpPr/>
          <p:nvPr/>
        </p:nvGrpSpPr>
        <p:grpSpPr>
          <a:xfrm rot="6206154">
            <a:off x="4881200" y="5112176"/>
            <a:ext cx="258689" cy="394986"/>
            <a:chOff x="3980455" y="3611603"/>
            <a:chExt cx="258689" cy="394986"/>
          </a:xfrm>
        </p:grpSpPr>
        <p:grpSp>
          <p:nvGrpSpPr>
            <p:cNvPr id="1473" name="グループ化 1472">
              <a:extLst>
                <a:ext uri="{FF2B5EF4-FFF2-40B4-BE49-F238E27FC236}">
                  <a16:creationId xmlns:a16="http://schemas.microsoft.com/office/drawing/2014/main" id="{B799303A-E31B-4DB7-A48F-F287C9EF4F15}"/>
                </a:ext>
              </a:extLst>
            </p:cNvPr>
            <p:cNvGrpSpPr/>
            <p:nvPr/>
          </p:nvGrpSpPr>
          <p:grpSpPr>
            <a:xfrm rot="13506390">
              <a:off x="3904627" y="3687431"/>
              <a:ext cx="197649" cy="45994"/>
              <a:chOff x="2041989" y="2027880"/>
              <a:chExt cx="197649" cy="45994"/>
            </a:xfrm>
          </p:grpSpPr>
          <p:grpSp>
            <p:nvGrpSpPr>
              <p:cNvPr id="1484" name="グループ化 1483">
                <a:extLst>
                  <a:ext uri="{FF2B5EF4-FFF2-40B4-BE49-F238E27FC236}">
                    <a16:creationId xmlns:a16="http://schemas.microsoft.com/office/drawing/2014/main" id="{2EE1951D-1344-452B-A355-C2FED5F97A2C}"/>
                  </a:ext>
                </a:extLst>
              </p:cNvPr>
              <p:cNvGrpSpPr/>
              <p:nvPr/>
            </p:nvGrpSpPr>
            <p:grpSpPr>
              <a:xfrm>
                <a:off x="2041989" y="2028155"/>
                <a:ext cx="175687" cy="45719"/>
                <a:chOff x="448603" y="2269789"/>
                <a:chExt cx="282107" cy="61894"/>
              </a:xfrm>
            </p:grpSpPr>
            <p:sp>
              <p:nvSpPr>
                <p:cNvPr id="1486" name="フリーフォーム: 図形 1485">
                  <a:extLst>
                    <a:ext uri="{FF2B5EF4-FFF2-40B4-BE49-F238E27FC236}">
                      <a16:creationId xmlns:a16="http://schemas.microsoft.com/office/drawing/2014/main" id="{A58AD414-8A06-49DC-8A2F-192314C182DF}"/>
                    </a:ext>
                  </a:extLst>
                </p:cNvPr>
                <p:cNvSpPr/>
                <p:nvPr/>
              </p:nvSpPr>
              <p:spPr>
                <a:xfrm rot="16353988">
                  <a:off x="603313" y="2187119"/>
                  <a:ext cx="9525" cy="245269"/>
                </a:xfrm>
                <a:custGeom>
                  <a:avLst/>
                  <a:gdLst>
                    <a:gd name="connsiteX0" fmla="*/ 0 w 9525"/>
                    <a:gd name="connsiteY0" fmla="*/ 0 h 245269"/>
                    <a:gd name="connsiteX1" fmla="*/ 9525 w 9525"/>
                    <a:gd name="connsiteY1" fmla="*/ 245269 h 245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45269">
                      <a:moveTo>
                        <a:pt x="0" y="0"/>
                      </a:moveTo>
                      <a:lnTo>
                        <a:pt x="9525" y="245269"/>
                      </a:lnTo>
                    </a:path>
                  </a:pathLst>
                </a:custGeom>
                <a:noFill/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87" name="二等辺三角形 1486">
                  <a:extLst>
                    <a:ext uri="{FF2B5EF4-FFF2-40B4-BE49-F238E27FC236}">
                      <a16:creationId xmlns:a16="http://schemas.microsoft.com/office/drawing/2014/main" id="{ACC2A12F-ABE2-480B-BF16-CB53E104ED0A}"/>
                    </a:ext>
                  </a:extLst>
                </p:cNvPr>
                <p:cNvSpPr/>
                <p:nvPr/>
              </p:nvSpPr>
              <p:spPr>
                <a:xfrm>
                  <a:off x="448603" y="2269789"/>
                  <a:ext cx="73413" cy="61894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485" name="二等辺三角形 1484">
                <a:extLst>
                  <a:ext uri="{FF2B5EF4-FFF2-40B4-BE49-F238E27FC236}">
                    <a16:creationId xmlns:a16="http://schemas.microsoft.com/office/drawing/2014/main" id="{79134C1C-3678-4A59-8452-88CE9D4DFA0A}"/>
                  </a:ext>
                </a:extLst>
              </p:cNvPr>
              <p:cNvSpPr/>
              <p:nvPr/>
            </p:nvSpPr>
            <p:spPr>
              <a:xfrm>
                <a:off x="2193919" y="2027880"/>
                <a:ext cx="45719" cy="45719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474" name="グループ化 1473">
              <a:extLst>
                <a:ext uri="{FF2B5EF4-FFF2-40B4-BE49-F238E27FC236}">
                  <a16:creationId xmlns:a16="http://schemas.microsoft.com/office/drawing/2014/main" id="{74C8C46F-D9DA-455D-97CF-FA20AF5D5A83}"/>
                </a:ext>
              </a:extLst>
            </p:cNvPr>
            <p:cNvGrpSpPr/>
            <p:nvPr/>
          </p:nvGrpSpPr>
          <p:grpSpPr>
            <a:xfrm rot="13506390">
              <a:off x="4117322" y="3884768"/>
              <a:ext cx="197649" cy="45994"/>
              <a:chOff x="2041989" y="2027880"/>
              <a:chExt cx="197649" cy="45994"/>
            </a:xfrm>
          </p:grpSpPr>
          <p:grpSp>
            <p:nvGrpSpPr>
              <p:cNvPr id="1480" name="グループ化 1479">
                <a:extLst>
                  <a:ext uri="{FF2B5EF4-FFF2-40B4-BE49-F238E27FC236}">
                    <a16:creationId xmlns:a16="http://schemas.microsoft.com/office/drawing/2014/main" id="{DDBDFD06-E385-4304-896F-84AE08CC5EBA}"/>
                  </a:ext>
                </a:extLst>
              </p:cNvPr>
              <p:cNvGrpSpPr/>
              <p:nvPr/>
            </p:nvGrpSpPr>
            <p:grpSpPr>
              <a:xfrm>
                <a:off x="2041989" y="2028155"/>
                <a:ext cx="175687" cy="45719"/>
                <a:chOff x="448603" y="2269789"/>
                <a:chExt cx="282107" cy="61894"/>
              </a:xfrm>
            </p:grpSpPr>
            <p:sp>
              <p:nvSpPr>
                <p:cNvPr id="1482" name="フリーフォーム: 図形 1481">
                  <a:extLst>
                    <a:ext uri="{FF2B5EF4-FFF2-40B4-BE49-F238E27FC236}">
                      <a16:creationId xmlns:a16="http://schemas.microsoft.com/office/drawing/2014/main" id="{E9820881-AC89-42EF-86A7-EFAD0A593578}"/>
                    </a:ext>
                  </a:extLst>
                </p:cNvPr>
                <p:cNvSpPr/>
                <p:nvPr/>
              </p:nvSpPr>
              <p:spPr>
                <a:xfrm rot="16353988">
                  <a:off x="603313" y="2187119"/>
                  <a:ext cx="9525" cy="245269"/>
                </a:xfrm>
                <a:custGeom>
                  <a:avLst/>
                  <a:gdLst>
                    <a:gd name="connsiteX0" fmla="*/ 0 w 9525"/>
                    <a:gd name="connsiteY0" fmla="*/ 0 h 245269"/>
                    <a:gd name="connsiteX1" fmla="*/ 9525 w 9525"/>
                    <a:gd name="connsiteY1" fmla="*/ 245269 h 245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45269">
                      <a:moveTo>
                        <a:pt x="0" y="0"/>
                      </a:moveTo>
                      <a:lnTo>
                        <a:pt x="9525" y="245269"/>
                      </a:lnTo>
                    </a:path>
                  </a:pathLst>
                </a:custGeom>
                <a:noFill/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83" name="二等辺三角形 1482">
                  <a:extLst>
                    <a:ext uri="{FF2B5EF4-FFF2-40B4-BE49-F238E27FC236}">
                      <a16:creationId xmlns:a16="http://schemas.microsoft.com/office/drawing/2014/main" id="{62D49541-DC81-4DDA-9509-62C212CE6164}"/>
                    </a:ext>
                  </a:extLst>
                </p:cNvPr>
                <p:cNvSpPr/>
                <p:nvPr/>
              </p:nvSpPr>
              <p:spPr>
                <a:xfrm>
                  <a:off x="448603" y="2269789"/>
                  <a:ext cx="73413" cy="61894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481" name="二等辺三角形 1480">
                <a:extLst>
                  <a:ext uri="{FF2B5EF4-FFF2-40B4-BE49-F238E27FC236}">
                    <a16:creationId xmlns:a16="http://schemas.microsoft.com/office/drawing/2014/main" id="{4857D5E8-DF4F-4F9D-A922-FA80B88AE80B}"/>
                  </a:ext>
                </a:extLst>
              </p:cNvPr>
              <p:cNvSpPr/>
              <p:nvPr/>
            </p:nvSpPr>
            <p:spPr>
              <a:xfrm>
                <a:off x="2193919" y="2027880"/>
                <a:ext cx="45719" cy="45719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cxnSp>
        <p:nvCxnSpPr>
          <p:cNvPr id="1492" name="直線コネクタ 1491">
            <a:extLst>
              <a:ext uri="{FF2B5EF4-FFF2-40B4-BE49-F238E27FC236}">
                <a16:creationId xmlns:a16="http://schemas.microsoft.com/office/drawing/2014/main" id="{19B06CA4-BD63-4964-844E-20230C276816}"/>
              </a:ext>
            </a:extLst>
          </p:cNvPr>
          <p:cNvCxnSpPr>
            <a:cxnSpLocks/>
          </p:cNvCxnSpPr>
          <p:nvPr/>
        </p:nvCxnSpPr>
        <p:spPr>
          <a:xfrm flipH="1">
            <a:off x="4497884" y="5582353"/>
            <a:ext cx="85163" cy="0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3" name="直線コネクタ 1492">
            <a:extLst>
              <a:ext uri="{FF2B5EF4-FFF2-40B4-BE49-F238E27FC236}">
                <a16:creationId xmlns:a16="http://schemas.microsoft.com/office/drawing/2014/main" id="{583AAC63-EDF9-4A45-BA49-ABDF1C6FBBB5}"/>
              </a:ext>
            </a:extLst>
          </p:cNvPr>
          <p:cNvCxnSpPr>
            <a:cxnSpLocks/>
          </p:cNvCxnSpPr>
          <p:nvPr/>
        </p:nvCxnSpPr>
        <p:spPr>
          <a:xfrm flipH="1">
            <a:off x="4583289" y="5533568"/>
            <a:ext cx="72703" cy="48517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94" name="グループ化 1493">
            <a:extLst>
              <a:ext uri="{FF2B5EF4-FFF2-40B4-BE49-F238E27FC236}">
                <a16:creationId xmlns:a16="http://schemas.microsoft.com/office/drawing/2014/main" id="{A6838D6E-049B-4C9A-8300-2190BFA2383C}"/>
              </a:ext>
            </a:extLst>
          </p:cNvPr>
          <p:cNvGrpSpPr/>
          <p:nvPr/>
        </p:nvGrpSpPr>
        <p:grpSpPr>
          <a:xfrm rot="21322565">
            <a:off x="4231909" y="5577971"/>
            <a:ext cx="197649" cy="45994"/>
            <a:chOff x="2041989" y="2027880"/>
            <a:chExt cx="197649" cy="45994"/>
          </a:xfrm>
        </p:grpSpPr>
        <p:grpSp>
          <p:nvGrpSpPr>
            <p:cNvPr id="1495" name="グループ化 1494">
              <a:extLst>
                <a:ext uri="{FF2B5EF4-FFF2-40B4-BE49-F238E27FC236}">
                  <a16:creationId xmlns:a16="http://schemas.microsoft.com/office/drawing/2014/main" id="{3A2E3BED-26DB-444A-A2F5-6A86B93B9A0B}"/>
                </a:ext>
              </a:extLst>
            </p:cNvPr>
            <p:cNvGrpSpPr/>
            <p:nvPr/>
          </p:nvGrpSpPr>
          <p:grpSpPr>
            <a:xfrm>
              <a:off x="2041989" y="2028155"/>
              <a:ext cx="175687" cy="45719"/>
              <a:chOff x="448603" y="2269789"/>
              <a:chExt cx="282107" cy="61894"/>
            </a:xfrm>
          </p:grpSpPr>
          <p:sp>
            <p:nvSpPr>
              <p:cNvPr id="1497" name="フリーフォーム: 図形 1496">
                <a:extLst>
                  <a:ext uri="{FF2B5EF4-FFF2-40B4-BE49-F238E27FC236}">
                    <a16:creationId xmlns:a16="http://schemas.microsoft.com/office/drawing/2014/main" id="{F07C4CCF-7EEC-4F5A-85F8-52DBCFDEF901}"/>
                  </a:ext>
                </a:extLst>
              </p:cNvPr>
              <p:cNvSpPr/>
              <p:nvPr/>
            </p:nvSpPr>
            <p:spPr>
              <a:xfrm rot="16353988">
                <a:off x="603313" y="2187119"/>
                <a:ext cx="9525" cy="245269"/>
              </a:xfrm>
              <a:custGeom>
                <a:avLst/>
                <a:gdLst>
                  <a:gd name="connsiteX0" fmla="*/ 0 w 9525"/>
                  <a:gd name="connsiteY0" fmla="*/ 0 h 245269"/>
                  <a:gd name="connsiteX1" fmla="*/ 9525 w 9525"/>
                  <a:gd name="connsiteY1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45269">
                    <a:moveTo>
                      <a:pt x="0" y="0"/>
                    </a:moveTo>
                    <a:lnTo>
                      <a:pt x="9525" y="245269"/>
                    </a:lnTo>
                  </a:path>
                </a:pathLst>
              </a:custGeom>
              <a:noFill/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98" name="二等辺三角形 1497">
                <a:extLst>
                  <a:ext uri="{FF2B5EF4-FFF2-40B4-BE49-F238E27FC236}">
                    <a16:creationId xmlns:a16="http://schemas.microsoft.com/office/drawing/2014/main" id="{E0E442B6-6FA8-4BEC-A7C6-1A8548508D24}"/>
                  </a:ext>
                </a:extLst>
              </p:cNvPr>
              <p:cNvSpPr/>
              <p:nvPr/>
            </p:nvSpPr>
            <p:spPr>
              <a:xfrm>
                <a:off x="448603" y="2269789"/>
                <a:ext cx="73413" cy="6189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496" name="二等辺三角形 1495">
              <a:extLst>
                <a:ext uri="{FF2B5EF4-FFF2-40B4-BE49-F238E27FC236}">
                  <a16:creationId xmlns:a16="http://schemas.microsoft.com/office/drawing/2014/main" id="{61D5778E-E44F-43FB-B1AC-5A9687435142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99" name="フリーフォーム: 図形 1498">
            <a:extLst>
              <a:ext uri="{FF2B5EF4-FFF2-40B4-BE49-F238E27FC236}">
                <a16:creationId xmlns:a16="http://schemas.microsoft.com/office/drawing/2014/main" id="{41C3C792-771A-4E59-A6A7-9BA9C9ABD8AD}"/>
              </a:ext>
            </a:extLst>
          </p:cNvPr>
          <p:cNvSpPr/>
          <p:nvPr/>
        </p:nvSpPr>
        <p:spPr>
          <a:xfrm>
            <a:off x="3999646" y="5577199"/>
            <a:ext cx="213360" cy="53340"/>
          </a:xfrm>
          <a:custGeom>
            <a:avLst/>
            <a:gdLst>
              <a:gd name="connsiteX0" fmla="*/ 0 w 213360"/>
              <a:gd name="connsiteY0" fmla="*/ 45720 h 53340"/>
              <a:gd name="connsiteX1" fmla="*/ 129540 w 213360"/>
              <a:gd name="connsiteY1" fmla="*/ 53340 h 53340"/>
              <a:gd name="connsiteX2" fmla="*/ 213360 w 213360"/>
              <a:gd name="connsiteY2" fmla="*/ 0 h 53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360" h="53340">
                <a:moveTo>
                  <a:pt x="0" y="45720"/>
                </a:moveTo>
                <a:lnTo>
                  <a:pt x="129540" y="53340"/>
                </a:lnTo>
                <a:lnTo>
                  <a:pt x="213360" y="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500" name="グループ化 1499">
            <a:extLst>
              <a:ext uri="{FF2B5EF4-FFF2-40B4-BE49-F238E27FC236}">
                <a16:creationId xmlns:a16="http://schemas.microsoft.com/office/drawing/2014/main" id="{16574A55-BE9D-4231-B37F-0B5C2B821354}"/>
              </a:ext>
            </a:extLst>
          </p:cNvPr>
          <p:cNvGrpSpPr/>
          <p:nvPr/>
        </p:nvGrpSpPr>
        <p:grpSpPr>
          <a:xfrm rot="5400000">
            <a:off x="2489366" y="4409638"/>
            <a:ext cx="471811" cy="607460"/>
            <a:chOff x="3980455" y="3611603"/>
            <a:chExt cx="471811" cy="607460"/>
          </a:xfrm>
        </p:grpSpPr>
        <p:grpSp>
          <p:nvGrpSpPr>
            <p:cNvPr id="1501" name="グループ化 1500">
              <a:extLst>
                <a:ext uri="{FF2B5EF4-FFF2-40B4-BE49-F238E27FC236}">
                  <a16:creationId xmlns:a16="http://schemas.microsoft.com/office/drawing/2014/main" id="{82167CA0-F886-48E2-B87E-B72C81D92534}"/>
                </a:ext>
              </a:extLst>
            </p:cNvPr>
            <p:cNvGrpSpPr/>
            <p:nvPr/>
          </p:nvGrpSpPr>
          <p:grpSpPr>
            <a:xfrm rot="13506390">
              <a:off x="3904627" y="3687431"/>
              <a:ext cx="197649" cy="45994"/>
              <a:chOff x="2041989" y="2027880"/>
              <a:chExt cx="197649" cy="45994"/>
            </a:xfrm>
          </p:grpSpPr>
          <p:grpSp>
            <p:nvGrpSpPr>
              <p:cNvPr id="1512" name="グループ化 1511">
                <a:extLst>
                  <a:ext uri="{FF2B5EF4-FFF2-40B4-BE49-F238E27FC236}">
                    <a16:creationId xmlns:a16="http://schemas.microsoft.com/office/drawing/2014/main" id="{CBAEA2CE-4563-40DD-86CC-8A6863E8DD5A}"/>
                  </a:ext>
                </a:extLst>
              </p:cNvPr>
              <p:cNvGrpSpPr/>
              <p:nvPr/>
            </p:nvGrpSpPr>
            <p:grpSpPr>
              <a:xfrm>
                <a:off x="2041989" y="2028155"/>
                <a:ext cx="175687" cy="45719"/>
                <a:chOff x="448603" y="2269789"/>
                <a:chExt cx="282107" cy="61894"/>
              </a:xfrm>
            </p:grpSpPr>
            <p:sp>
              <p:nvSpPr>
                <p:cNvPr id="1514" name="フリーフォーム: 図形 1513">
                  <a:extLst>
                    <a:ext uri="{FF2B5EF4-FFF2-40B4-BE49-F238E27FC236}">
                      <a16:creationId xmlns:a16="http://schemas.microsoft.com/office/drawing/2014/main" id="{18CDA40A-70E3-4FBC-AC28-7A4E517DB926}"/>
                    </a:ext>
                  </a:extLst>
                </p:cNvPr>
                <p:cNvSpPr/>
                <p:nvPr/>
              </p:nvSpPr>
              <p:spPr>
                <a:xfrm rot="16353988">
                  <a:off x="603313" y="2187119"/>
                  <a:ext cx="9525" cy="245269"/>
                </a:xfrm>
                <a:custGeom>
                  <a:avLst/>
                  <a:gdLst>
                    <a:gd name="connsiteX0" fmla="*/ 0 w 9525"/>
                    <a:gd name="connsiteY0" fmla="*/ 0 h 245269"/>
                    <a:gd name="connsiteX1" fmla="*/ 9525 w 9525"/>
                    <a:gd name="connsiteY1" fmla="*/ 245269 h 245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45269">
                      <a:moveTo>
                        <a:pt x="0" y="0"/>
                      </a:moveTo>
                      <a:lnTo>
                        <a:pt x="9525" y="245269"/>
                      </a:lnTo>
                    </a:path>
                  </a:pathLst>
                </a:custGeom>
                <a:noFill/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15" name="二等辺三角形 1514">
                  <a:extLst>
                    <a:ext uri="{FF2B5EF4-FFF2-40B4-BE49-F238E27FC236}">
                      <a16:creationId xmlns:a16="http://schemas.microsoft.com/office/drawing/2014/main" id="{E05B1913-073E-4137-942A-0744ADF3D595}"/>
                    </a:ext>
                  </a:extLst>
                </p:cNvPr>
                <p:cNvSpPr/>
                <p:nvPr/>
              </p:nvSpPr>
              <p:spPr>
                <a:xfrm>
                  <a:off x="448603" y="2269789"/>
                  <a:ext cx="73413" cy="61894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513" name="二等辺三角形 1512">
                <a:extLst>
                  <a:ext uri="{FF2B5EF4-FFF2-40B4-BE49-F238E27FC236}">
                    <a16:creationId xmlns:a16="http://schemas.microsoft.com/office/drawing/2014/main" id="{EBBBF461-9408-44B2-9E53-7CF28A823191}"/>
                  </a:ext>
                </a:extLst>
              </p:cNvPr>
              <p:cNvSpPr/>
              <p:nvPr/>
            </p:nvSpPr>
            <p:spPr>
              <a:xfrm>
                <a:off x="2193919" y="2027880"/>
                <a:ext cx="45719" cy="45719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502" name="グループ化 1501">
              <a:extLst>
                <a:ext uri="{FF2B5EF4-FFF2-40B4-BE49-F238E27FC236}">
                  <a16:creationId xmlns:a16="http://schemas.microsoft.com/office/drawing/2014/main" id="{9E013392-6B58-47B4-8CF2-929044EEC7C8}"/>
                </a:ext>
              </a:extLst>
            </p:cNvPr>
            <p:cNvGrpSpPr/>
            <p:nvPr/>
          </p:nvGrpSpPr>
          <p:grpSpPr>
            <a:xfrm rot="13506390">
              <a:off x="4117322" y="3884768"/>
              <a:ext cx="197649" cy="45994"/>
              <a:chOff x="2041989" y="2027880"/>
              <a:chExt cx="197649" cy="45994"/>
            </a:xfrm>
          </p:grpSpPr>
          <p:grpSp>
            <p:nvGrpSpPr>
              <p:cNvPr id="1508" name="グループ化 1507">
                <a:extLst>
                  <a:ext uri="{FF2B5EF4-FFF2-40B4-BE49-F238E27FC236}">
                    <a16:creationId xmlns:a16="http://schemas.microsoft.com/office/drawing/2014/main" id="{4A74DBA5-5D64-4B93-8F1E-8B2D021A877A}"/>
                  </a:ext>
                </a:extLst>
              </p:cNvPr>
              <p:cNvGrpSpPr/>
              <p:nvPr/>
            </p:nvGrpSpPr>
            <p:grpSpPr>
              <a:xfrm>
                <a:off x="2041989" y="2028155"/>
                <a:ext cx="175687" cy="45719"/>
                <a:chOff x="448603" y="2269789"/>
                <a:chExt cx="282107" cy="61894"/>
              </a:xfrm>
            </p:grpSpPr>
            <p:sp>
              <p:nvSpPr>
                <p:cNvPr id="1510" name="フリーフォーム: 図形 1509">
                  <a:extLst>
                    <a:ext uri="{FF2B5EF4-FFF2-40B4-BE49-F238E27FC236}">
                      <a16:creationId xmlns:a16="http://schemas.microsoft.com/office/drawing/2014/main" id="{47BCC93E-8E8C-47DB-91EF-4FA4F1C646DF}"/>
                    </a:ext>
                  </a:extLst>
                </p:cNvPr>
                <p:cNvSpPr/>
                <p:nvPr/>
              </p:nvSpPr>
              <p:spPr>
                <a:xfrm rot="16353988">
                  <a:off x="603313" y="2187119"/>
                  <a:ext cx="9525" cy="245269"/>
                </a:xfrm>
                <a:custGeom>
                  <a:avLst/>
                  <a:gdLst>
                    <a:gd name="connsiteX0" fmla="*/ 0 w 9525"/>
                    <a:gd name="connsiteY0" fmla="*/ 0 h 245269"/>
                    <a:gd name="connsiteX1" fmla="*/ 9525 w 9525"/>
                    <a:gd name="connsiteY1" fmla="*/ 245269 h 245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45269">
                      <a:moveTo>
                        <a:pt x="0" y="0"/>
                      </a:moveTo>
                      <a:lnTo>
                        <a:pt x="9525" y="245269"/>
                      </a:lnTo>
                    </a:path>
                  </a:pathLst>
                </a:custGeom>
                <a:noFill/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11" name="二等辺三角形 1510">
                  <a:extLst>
                    <a:ext uri="{FF2B5EF4-FFF2-40B4-BE49-F238E27FC236}">
                      <a16:creationId xmlns:a16="http://schemas.microsoft.com/office/drawing/2014/main" id="{C5E12422-0C99-4AD0-8892-6A72A61FB258}"/>
                    </a:ext>
                  </a:extLst>
                </p:cNvPr>
                <p:cNvSpPr/>
                <p:nvPr/>
              </p:nvSpPr>
              <p:spPr>
                <a:xfrm>
                  <a:off x="448603" y="2269789"/>
                  <a:ext cx="73413" cy="61894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509" name="二等辺三角形 1508">
                <a:extLst>
                  <a:ext uri="{FF2B5EF4-FFF2-40B4-BE49-F238E27FC236}">
                    <a16:creationId xmlns:a16="http://schemas.microsoft.com/office/drawing/2014/main" id="{C8FF4492-8DF0-4255-8C7E-FEDC3E852DB1}"/>
                  </a:ext>
                </a:extLst>
              </p:cNvPr>
              <p:cNvSpPr/>
              <p:nvPr/>
            </p:nvSpPr>
            <p:spPr>
              <a:xfrm>
                <a:off x="2193919" y="2027880"/>
                <a:ext cx="45719" cy="45719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503" name="グループ化 1502">
              <a:extLst>
                <a:ext uri="{FF2B5EF4-FFF2-40B4-BE49-F238E27FC236}">
                  <a16:creationId xmlns:a16="http://schemas.microsoft.com/office/drawing/2014/main" id="{EAD8B367-9C29-49B4-84BD-BE3FACBD852C}"/>
                </a:ext>
              </a:extLst>
            </p:cNvPr>
            <p:cNvGrpSpPr/>
            <p:nvPr/>
          </p:nvGrpSpPr>
          <p:grpSpPr>
            <a:xfrm rot="13506390">
              <a:off x="4330444" y="4097242"/>
              <a:ext cx="197649" cy="45994"/>
              <a:chOff x="2041989" y="2027880"/>
              <a:chExt cx="197649" cy="45994"/>
            </a:xfrm>
          </p:grpSpPr>
          <p:grpSp>
            <p:nvGrpSpPr>
              <p:cNvPr id="1504" name="グループ化 1503">
                <a:extLst>
                  <a:ext uri="{FF2B5EF4-FFF2-40B4-BE49-F238E27FC236}">
                    <a16:creationId xmlns:a16="http://schemas.microsoft.com/office/drawing/2014/main" id="{31D6AB7E-F0E1-44B6-897A-DCB83FD6425D}"/>
                  </a:ext>
                </a:extLst>
              </p:cNvPr>
              <p:cNvGrpSpPr/>
              <p:nvPr/>
            </p:nvGrpSpPr>
            <p:grpSpPr>
              <a:xfrm>
                <a:off x="2041989" y="2028155"/>
                <a:ext cx="175687" cy="45719"/>
                <a:chOff x="448603" y="2269789"/>
                <a:chExt cx="282107" cy="61894"/>
              </a:xfrm>
            </p:grpSpPr>
            <p:sp>
              <p:nvSpPr>
                <p:cNvPr id="1506" name="フリーフォーム: 図形 1505">
                  <a:extLst>
                    <a:ext uri="{FF2B5EF4-FFF2-40B4-BE49-F238E27FC236}">
                      <a16:creationId xmlns:a16="http://schemas.microsoft.com/office/drawing/2014/main" id="{C8492EF7-875A-4F35-9B9D-FC9EC680F624}"/>
                    </a:ext>
                  </a:extLst>
                </p:cNvPr>
                <p:cNvSpPr/>
                <p:nvPr/>
              </p:nvSpPr>
              <p:spPr>
                <a:xfrm rot="16353988">
                  <a:off x="603313" y="2187119"/>
                  <a:ext cx="9525" cy="245269"/>
                </a:xfrm>
                <a:custGeom>
                  <a:avLst/>
                  <a:gdLst>
                    <a:gd name="connsiteX0" fmla="*/ 0 w 9525"/>
                    <a:gd name="connsiteY0" fmla="*/ 0 h 245269"/>
                    <a:gd name="connsiteX1" fmla="*/ 9525 w 9525"/>
                    <a:gd name="connsiteY1" fmla="*/ 245269 h 245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45269">
                      <a:moveTo>
                        <a:pt x="0" y="0"/>
                      </a:moveTo>
                      <a:lnTo>
                        <a:pt x="9525" y="245269"/>
                      </a:lnTo>
                    </a:path>
                  </a:pathLst>
                </a:custGeom>
                <a:noFill/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07" name="二等辺三角形 1506">
                  <a:extLst>
                    <a:ext uri="{FF2B5EF4-FFF2-40B4-BE49-F238E27FC236}">
                      <a16:creationId xmlns:a16="http://schemas.microsoft.com/office/drawing/2014/main" id="{CE291ADD-8271-44D3-8C5B-69E42A3F01D2}"/>
                    </a:ext>
                  </a:extLst>
                </p:cNvPr>
                <p:cNvSpPr/>
                <p:nvPr/>
              </p:nvSpPr>
              <p:spPr>
                <a:xfrm>
                  <a:off x="448603" y="2269789"/>
                  <a:ext cx="73413" cy="61894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505" name="二等辺三角形 1504">
                <a:extLst>
                  <a:ext uri="{FF2B5EF4-FFF2-40B4-BE49-F238E27FC236}">
                    <a16:creationId xmlns:a16="http://schemas.microsoft.com/office/drawing/2014/main" id="{66AD2DA1-F796-45C5-9596-2A3F11364411}"/>
                  </a:ext>
                </a:extLst>
              </p:cNvPr>
              <p:cNvSpPr/>
              <p:nvPr/>
            </p:nvSpPr>
            <p:spPr>
              <a:xfrm>
                <a:off x="2193919" y="2027880"/>
                <a:ext cx="45719" cy="45719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90" name="フリーフォーム: 図形 89">
            <a:extLst>
              <a:ext uri="{FF2B5EF4-FFF2-40B4-BE49-F238E27FC236}">
                <a16:creationId xmlns:a16="http://schemas.microsoft.com/office/drawing/2014/main" id="{C9FAC63D-C945-4556-916C-2C3DFCC6F429}"/>
              </a:ext>
            </a:extLst>
          </p:cNvPr>
          <p:cNvSpPr/>
          <p:nvPr/>
        </p:nvSpPr>
        <p:spPr>
          <a:xfrm>
            <a:off x="2733675" y="2689224"/>
            <a:ext cx="49875" cy="333657"/>
          </a:xfrm>
          <a:custGeom>
            <a:avLst/>
            <a:gdLst>
              <a:gd name="connsiteX0" fmla="*/ 0 w 47625"/>
              <a:gd name="connsiteY0" fmla="*/ 0 h 311150"/>
              <a:gd name="connsiteX1" fmla="*/ 47625 w 47625"/>
              <a:gd name="connsiteY1" fmla="*/ 311150 h 311150"/>
              <a:gd name="connsiteX2" fmla="*/ 47625 w 47625"/>
              <a:gd name="connsiteY2" fmla="*/ 311150 h 311150"/>
              <a:gd name="connsiteX3" fmla="*/ 47625 w 47625"/>
              <a:gd name="connsiteY3" fmla="*/ 311150 h 31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" h="311150">
                <a:moveTo>
                  <a:pt x="0" y="0"/>
                </a:moveTo>
                <a:lnTo>
                  <a:pt x="47625" y="311150"/>
                </a:lnTo>
                <a:lnTo>
                  <a:pt x="47625" y="311150"/>
                </a:lnTo>
                <a:lnTo>
                  <a:pt x="47625" y="311150"/>
                </a:lnTo>
              </a:path>
            </a:pathLst>
          </a:custGeom>
          <a:noFill/>
          <a:ln w="38100">
            <a:solidFill>
              <a:srgbClr val="FABF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フリーフォーム: 図形 92">
            <a:extLst>
              <a:ext uri="{FF2B5EF4-FFF2-40B4-BE49-F238E27FC236}">
                <a16:creationId xmlns:a16="http://schemas.microsoft.com/office/drawing/2014/main" id="{1131AAD0-0992-4325-899C-4844830C0275}"/>
              </a:ext>
            </a:extLst>
          </p:cNvPr>
          <p:cNvSpPr/>
          <p:nvPr/>
        </p:nvSpPr>
        <p:spPr>
          <a:xfrm>
            <a:off x="2778125" y="3006725"/>
            <a:ext cx="479425" cy="1203325"/>
          </a:xfrm>
          <a:custGeom>
            <a:avLst/>
            <a:gdLst>
              <a:gd name="connsiteX0" fmla="*/ 0 w 479425"/>
              <a:gd name="connsiteY0" fmla="*/ 0 h 1203325"/>
              <a:gd name="connsiteX1" fmla="*/ 117475 w 479425"/>
              <a:gd name="connsiteY1" fmla="*/ 847725 h 1203325"/>
              <a:gd name="connsiteX2" fmla="*/ 479425 w 479425"/>
              <a:gd name="connsiteY2" fmla="*/ 1203325 h 120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425" h="1203325">
                <a:moveTo>
                  <a:pt x="0" y="0"/>
                </a:moveTo>
                <a:lnTo>
                  <a:pt x="117475" y="847725"/>
                </a:lnTo>
                <a:lnTo>
                  <a:pt x="479425" y="1203325"/>
                </a:lnTo>
              </a:path>
            </a:pathLst>
          </a:cu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734D4330-D354-466E-8B1F-3E54423CA84A}"/>
              </a:ext>
            </a:extLst>
          </p:cNvPr>
          <p:cNvCxnSpPr>
            <a:cxnSpLocks/>
            <a:stCxn id="1363" idx="1"/>
          </p:cNvCxnSpPr>
          <p:nvPr/>
        </p:nvCxnSpPr>
        <p:spPr>
          <a:xfrm flipH="1">
            <a:off x="2542993" y="3328325"/>
            <a:ext cx="449526" cy="1170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6" name="グループ化 1255">
            <a:extLst>
              <a:ext uri="{FF2B5EF4-FFF2-40B4-BE49-F238E27FC236}">
                <a16:creationId xmlns:a16="http://schemas.microsoft.com/office/drawing/2014/main" id="{7E4F8BE4-37B5-4D44-84CA-AC31B7FC4E2D}"/>
              </a:ext>
            </a:extLst>
          </p:cNvPr>
          <p:cNvGrpSpPr/>
          <p:nvPr/>
        </p:nvGrpSpPr>
        <p:grpSpPr>
          <a:xfrm rot="15651567">
            <a:off x="2714257" y="2882773"/>
            <a:ext cx="197649" cy="45994"/>
            <a:chOff x="2041989" y="2027880"/>
            <a:chExt cx="197649" cy="45994"/>
          </a:xfrm>
        </p:grpSpPr>
        <p:grpSp>
          <p:nvGrpSpPr>
            <p:cNvPr id="1267" name="グループ化 1266">
              <a:extLst>
                <a:ext uri="{FF2B5EF4-FFF2-40B4-BE49-F238E27FC236}">
                  <a16:creationId xmlns:a16="http://schemas.microsoft.com/office/drawing/2014/main" id="{E006C659-6A9F-4E83-AA80-AE2D7FAFB9CF}"/>
                </a:ext>
              </a:extLst>
            </p:cNvPr>
            <p:cNvGrpSpPr/>
            <p:nvPr/>
          </p:nvGrpSpPr>
          <p:grpSpPr>
            <a:xfrm>
              <a:off x="2041989" y="2028155"/>
              <a:ext cx="175687" cy="45719"/>
              <a:chOff x="448603" y="2269789"/>
              <a:chExt cx="282107" cy="61894"/>
            </a:xfrm>
          </p:grpSpPr>
          <p:sp>
            <p:nvSpPr>
              <p:cNvPr id="1269" name="フリーフォーム: 図形 1268">
                <a:extLst>
                  <a:ext uri="{FF2B5EF4-FFF2-40B4-BE49-F238E27FC236}">
                    <a16:creationId xmlns:a16="http://schemas.microsoft.com/office/drawing/2014/main" id="{61493F56-7FCB-4A06-A266-00263128FC24}"/>
                  </a:ext>
                </a:extLst>
              </p:cNvPr>
              <p:cNvSpPr/>
              <p:nvPr/>
            </p:nvSpPr>
            <p:spPr>
              <a:xfrm rot="16353988">
                <a:off x="603313" y="2187119"/>
                <a:ext cx="9525" cy="245269"/>
              </a:xfrm>
              <a:custGeom>
                <a:avLst/>
                <a:gdLst>
                  <a:gd name="connsiteX0" fmla="*/ 0 w 9525"/>
                  <a:gd name="connsiteY0" fmla="*/ 0 h 245269"/>
                  <a:gd name="connsiteX1" fmla="*/ 9525 w 9525"/>
                  <a:gd name="connsiteY1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45269">
                    <a:moveTo>
                      <a:pt x="0" y="0"/>
                    </a:moveTo>
                    <a:lnTo>
                      <a:pt x="9525" y="245269"/>
                    </a:lnTo>
                  </a:path>
                </a:pathLst>
              </a:custGeom>
              <a:noFill/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70" name="二等辺三角形 1269">
                <a:extLst>
                  <a:ext uri="{FF2B5EF4-FFF2-40B4-BE49-F238E27FC236}">
                    <a16:creationId xmlns:a16="http://schemas.microsoft.com/office/drawing/2014/main" id="{BC924AD0-BE09-46E7-B003-67A9665445A9}"/>
                  </a:ext>
                </a:extLst>
              </p:cNvPr>
              <p:cNvSpPr/>
              <p:nvPr/>
            </p:nvSpPr>
            <p:spPr>
              <a:xfrm>
                <a:off x="448603" y="2269789"/>
                <a:ext cx="73413" cy="6189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268" name="二等辺三角形 1267">
              <a:extLst>
                <a:ext uri="{FF2B5EF4-FFF2-40B4-BE49-F238E27FC236}">
                  <a16:creationId xmlns:a16="http://schemas.microsoft.com/office/drawing/2014/main" id="{D2CAC661-A172-4635-BB35-3227A0E0D3F3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57" name="グループ化 1256">
            <a:extLst>
              <a:ext uri="{FF2B5EF4-FFF2-40B4-BE49-F238E27FC236}">
                <a16:creationId xmlns:a16="http://schemas.microsoft.com/office/drawing/2014/main" id="{386E67A0-7F46-4C6E-B5FC-5FD9262F6665}"/>
              </a:ext>
            </a:extLst>
          </p:cNvPr>
          <p:cNvGrpSpPr/>
          <p:nvPr/>
        </p:nvGrpSpPr>
        <p:grpSpPr>
          <a:xfrm rot="15651567">
            <a:off x="2746012" y="3104889"/>
            <a:ext cx="197649" cy="45994"/>
            <a:chOff x="2041989" y="2027880"/>
            <a:chExt cx="197649" cy="45994"/>
          </a:xfrm>
        </p:grpSpPr>
        <p:grpSp>
          <p:nvGrpSpPr>
            <p:cNvPr id="1263" name="グループ化 1262">
              <a:extLst>
                <a:ext uri="{FF2B5EF4-FFF2-40B4-BE49-F238E27FC236}">
                  <a16:creationId xmlns:a16="http://schemas.microsoft.com/office/drawing/2014/main" id="{981B5356-4C93-48B9-933C-972D686160C9}"/>
                </a:ext>
              </a:extLst>
            </p:cNvPr>
            <p:cNvGrpSpPr/>
            <p:nvPr/>
          </p:nvGrpSpPr>
          <p:grpSpPr>
            <a:xfrm>
              <a:off x="2041989" y="2028155"/>
              <a:ext cx="175686" cy="45719"/>
              <a:chOff x="448603" y="2269789"/>
              <a:chExt cx="282106" cy="61894"/>
            </a:xfrm>
          </p:grpSpPr>
          <p:sp>
            <p:nvSpPr>
              <p:cNvPr id="1265" name="フリーフォーム: 図形 1264">
                <a:extLst>
                  <a:ext uri="{FF2B5EF4-FFF2-40B4-BE49-F238E27FC236}">
                    <a16:creationId xmlns:a16="http://schemas.microsoft.com/office/drawing/2014/main" id="{15AFC109-DBD0-4ADB-89D6-68635F0C3823}"/>
                  </a:ext>
                </a:extLst>
              </p:cNvPr>
              <p:cNvSpPr/>
              <p:nvPr/>
            </p:nvSpPr>
            <p:spPr>
              <a:xfrm rot="16353988">
                <a:off x="603311" y="2187106"/>
                <a:ext cx="9525" cy="245270"/>
              </a:xfrm>
              <a:custGeom>
                <a:avLst/>
                <a:gdLst>
                  <a:gd name="connsiteX0" fmla="*/ 0 w 9525"/>
                  <a:gd name="connsiteY0" fmla="*/ 0 h 245269"/>
                  <a:gd name="connsiteX1" fmla="*/ 9525 w 9525"/>
                  <a:gd name="connsiteY1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45269">
                    <a:moveTo>
                      <a:pt x="0" y="0"/>
                    </a:moveTo>
                    <a:lnTo>
                      <a:pt x="9525" y="245269"/>
                    </a:lnTo>
                  </a:path>
                </a:pathLst>
              </a:custGeom>
              <a:noFill/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66" name="二等辺三角形 1265">
                <a:extLst>
                  <a:ext uri="{FF2B5EF4-FFF2-40B4-BE49-F238E27FC236}">
                    <a16:creationId xmlns:a16="http://schemas.microsoft.com/office/drawing/2014/main" id="{73CD17E7-5A0E-4B75-9E41-57A0968C4F33}"/>
                  </a:ext>
                </a:extLst>
              </p:cNvPr>
              <p:cNvSpPr/>
              <p:nvPr/>
            </p:nvSpPr>
            <p:spPr>
              <a:xfrm>
                <a:off x="448603" y="2269789"/>
                <a:ext cx="73413" cy="6189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264" name="二等辺三角形 1263">
              <a:extLst>
                <a:ext uri="{FF2B5EF4-FFF2-40B4-BE49-F238E27FC236}">
                  <a16:creationId xmlns:a16="http://schemas.microsoft.com/office/drawing/2014/main" id="{1F263A3C-AA7B-4247-8ABA-003D83623D63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36" name="グループ化 1335">
            <a:extLst>
              <a:ext uri="{FF2B5EF4-FFF2-40B4-BE49-F238E27FC236}">
                <a16:creationId xmlns:a16="http://schemas.microsoft.com/office/drawing/2014/main" id="{424449F1-9208-48A9-9CD5-FD6C2D80D509}"/>
              </a:ext>
            </a:extLst>
          </p:cNvPr>
          <p:cNvGrpSpPr/>
          <p:nvPr/>
        </p:nvGrpSpPr>
        <p:grpSpPr>
          <a:xfrm rot="4289245">
            <a:off x="2785618" y="3486309"/>
            <a:ext cx="232278" cy="60332"/>
            <a:chOff x="3733594" y="2575987"/>
            <a:chExt cx="232278" cy="60332"/>
          </a:xfrm>
        </p:grpSpPr>
        <p:cxnSp>
          <p:nvCxnSpPr>
            <p:cNvPr id="1337" name="直線コネクタ 1336">
              <a:extLst>
                <a:ext uri="{FF2B5EF4-FFF2-40B4-BE49-F238E27FC236}">
                  <a16:creationId xmlns:a16="http://schemas.microsoft.com/office/drawing/2014/main" id="{E0C2E491-E3A1-4C97-A550-76DC14310FC8}"/>
                </a:ext>
              </a:extLst>
            </p:cNvPr>
            <p:cNvCxnSpPr>
              <a:cxnSpLocks/>
            </p:cNvCxnSpPr>
            <p:nvPr/>
          </p:nvCxnSpPr>
          <p:spPr>
            <a:xfrm>
              <a:off x="3849914" y="2606153"/>
              <a:ext cx="115958" cy="30166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8" name="直線コネクタ 1337">
              <a:extLst>
                <a:ext uri="{FF2B5EF4-FFF2-40B4-BE49-F238E27FC236}">
                  <a16:creationId xmlns:a16="http://schemas.microsoft.com/office/drawing/2014/main" id="{7A1B7D06-C116-46C1-A349-554ACEEAF766}"/>
                </a:ext>
              </a:extLst>
            </p:cNvPr>
            <p:cNvCxnSpPr>
              <a:cxnSpLocks/>
            </p:cNvCxnSpPr>
            <p:nvPr/>
          </p:nvCxnSpPr>
          <p:spPr>
            <a:xfrm>
              <a:off x="3733594" y="2575987"/>
              <a:ext cx="115958" cy="30166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8" name="グループ化 1357">
            <a:extLst>
              <a:ext uri="{FF2B5EF4-FFF2-40B4-BE49-F238E27FC236}">
                <a16:creationId xmlns:a16="http://schemas.microsoft.com/office/drawing/2014/main" id="{C87899BC-46CA-41AD-AF1A-32ECE73D5FA1}"/>
              </a:ext>
            </a:extLst>
          </p:cNvPr>
          <p:cNvGrpSpPr/>
          <p:nvPr/>
        </p:nvGrpSpPr>
        <p:grpSpPr>
          <a:xfrm rot="2203240">
            <a:off x="2855305" y="3286715"/>
            <a:ext cx="60179" cy="69548"/>
            <a:chOff x="2747963" y="3290888"/>
            <a:chExt cx="166687" cy="1952625"/>
          </a:xfrm>
        </p:grpSpPr>
        <p:sp>
          <p:nvSpPr>
            <p:cNvPr id="1359" name="フリーフォーム: 図形 1358">
              <a:extLst>
                <a:ext uri="{FF2B5EF4-FFF2-40B4-BE49-F238E27FC236}">
                  <a16:creationId xmlns:a16="http://schemas.microsoft.com/office/drawing/2014/main" id="{6226DE4C-BC28-4C9D-BF9C-7DF32FD9CFF1}"/>
                </a:ext>
              </a:extLst>
            </p:cNvPr>
            <p:cNvSpPr/>
            <p:nvPr/>
          </p:nvSpPr>
          <p:spPr>
            <a:xfrm>
              <a:off x="2747963" y="3290888"/>
              <a:ext cx="166687" cy="1952625"/>
            </a:xfrm>
            <a:custGeom>
              <a:avLst/>
              <a:gdLst>
                <a:gd name="connsiteX0" fmla="*/ 0 w 166687"/>
                <a:gd name="connsiteY0" fmla="*/ 0 h 1952625"/>
                <a:gd name="connsiteX1" fmla="*/ 166687 w 166687"/>
                <a:gd name="connsiteY1" fmla="*/ 1952625 h 195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6687" h="1952625">
                  <a:moveTo>
                    <a:pt x="0" y="0"/>
                  </a:moveTo>
                  <a:lnTo>
                    <a:pt x="166687" y="1952625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60" name="フリーフォーム: 図形 1359">
              <a:extLst>
                <a:ext uri="{FF2B5EF4-FFF2-40B4-BE49-F238E27FC236}">
                  <a16:creationId xmlns:a16="http://schemas.microsoft.com/office/drawing/2014/main" id="{8AE6FB3B-C615-4559-8BBC-757A50326CC6}"/>
                </a:ext>
              </a:extLst>
            </p:cNvPr>
            <p:cNvSpPr/>
            <p:nvPr/>
          </p:nvSpPr>
          <p:spPr>
            <a:xfrm>
              <a:off x="2747963" y="3290888"/>
              <a:ext cx="166687" cy="1952625"/>
            </a:xfrm>
            <a:custGeom>
              <a:avLst/>
              <a:gdLst>
                <a:gd name="connsiteX0" fmla="*/ 0 w 166687"/>
                <a:gd name="connsiteY0" fmla="*/ 0 h 1952625"/>
                <a:gd name="connsiteX1" fmla="*/ 166687 w 166687"/>
                <a:gd name="connsiteY1" fmla="*/ 1952625 h 195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6687" h="1952625">
                  <a:moveTo>
                    <a:pt x="0" y="0"/>
                  </a:moveTo>
                  <a:lnTo>
                    <a:pt x="166687" y="1952625"/>
                  </a:lnTo>
                </a:path>
              </a:pathLst>
            </a:custGeom>
            <a:noFill/>
            <a:ln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377" name="直線コネクタ 1376">
            <a:extLst>
              <a:ext uri="{FF2B5EF4-FFF2-40B4-BE49-F238E27FC236}">
                <a16:creationId xmlns:a16="http://schemas.microsoft.com/office/drawing/2014/main" id="{F21ADBA4-B222-475B-8E5B-0C3A900096FC}"/>
              </a:ext>
            </a:extLst>
          </p:cNvPr>
          <p:cNvCxnSpPr>
            <a:cxnSpLocks/>
          </p:cNvCxnSpPr>
          <p:nvPr/>
        </p:nvCxnSpPr>
        <p:spPr>
          <a:xfrm flipH="1" flipV="1">
            <a:off x="2549719" y="3443582"/>
            <a:ext cx="371542" cy="3232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7" name="グループ化 1516">
            <a:extLst>
              <a:ext uri="{FF2B5EF4-FFF2-40B4-BE49-F238E27FC236}">
                <a16:creationId xmlns:a16="http://schemas.microsoft.com/office/drawing/2014/main" id="{045AC712-D2AC-4190-BBAD-10218E2D0725}"/>
              </a:ext>
            </a:extLst>
          </p:cNvPr>
          <p:cNvGrpSpPr/>
          <p:nvPr/>
        </p:nvGrpSpPr>
        <p:grpSpPr>
          <a:xfrm rot="13238703">
            <a:off x="2895489" y="3808246"/>
            <a:ext cx="197649" cy="45994"/>
            <a:chOff x="2041989" y="2027880"/>
            <a:chExt cx="197649" cy="45994"/>
          </a:xfrm>
        </p:grpSpPr>
        <p:grpSp>
          <p:nvGrpSpPr>
            <p:cNvPr id="1528" name="グループ化 1527">
              <a:extLst>
                <a:ext uri="{FF2B5EF4-FFF2-40B4-BE49-F238E27FC236}">
                  <a16:creationId xmlns:a16="http://schemas.microsoft.com/office/drawing/2014/main" id="{1FADC102-E8FA-4A13-98E0-201F3939840A}"/>
                </a:ext>
              </a:extLst>
            </p:cNvPr>
            <p:cNvGrpSpPr/>
            <p:nvPr/>
          </p:nvGrpSpPr>
          <p:grpSpPr>
            <a:xfrm>
              <a:off x="2041989" y="2028155"/>
              <a:ext cx="175687" cy="45719"/>
              <a:chOff x="448603" y="2269789"/>
              <a:chExt cx="282107" cy="61894"/>
            </a:xfrm>
          </p:grpSpPr>
          <p:sp>
            <p:nvSpPr>
              <p:cNvPr id="1530" name="フリーフォーム: 図形 1529">
                <a:extLst>
                  <a:ext uri="{FF2B5EF4-FFF2-40B4-BE49-F238E27FC236}">
                    <a16:creationId xmlns:a16="http://schemas.microsoft.com/office/drawing/2014/main" id="{0B53DF91-9E6C-49BD-8804-23C4E2A1C1DF}"/>
                  </a:ext>
                </a:extLst>
              </p:cNvPr>
              <p:cNvSpPr/>
              <p:nvPr/>
            </p:nvSpPr>
            <p:spPr>
              <a:xfrm rot="16353988">
                <a:off x="603313" y="2187119"/>
                <a:ext cx="9525" cy="245269"/>
              </a:xfrm>
              <a:custGeom>
                <a:avLst/>
                <a:gdLst>
                  <a:gd name="connsiteX0" fmla="*/ 0 w 9525"/>
                  <a:gd name="connsiteY0" fmla="*/ 0 h 245269"/>
                  <a:gd name="connsiteX1" fmla="*/ 9525 w 9525"/>
                  <a:gd name="connsiteY1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45269">
                    <a:moveTo>
                      <a:pt x="0" y="0"/>
                    </a:moveTo>
                    <a:lnTo>
                      <a:pt x="9525" y="245269"/>
                    </a:lnTo>
                  </a:path>
                </a:pathLst>
              </a:custGeom>
              <a:noFill/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31" name="二等辺三角形 1530">
                <a:extLst>
                  <a:ext uri="{FF2B5EF4-FFF2-40B4-BE49-F238E27FC236}">
                    <a16:creationId xmlns:a16="http://schemas.microsoft.com/office/drawing/2014/main" id="{FEB20292-BA62-4180-B874-F31917CEE84A}"/>
                  </a:ext>
                </a:extLst>
              </p:cNvPr>
              <p:cNvSpPr/>
              <p:nvPr/>
            </p:nvSpPr>
            <p:spPr>
              <a:xfrm>
                <a:off x="448603" y="2269789"/>
                <a:ext cx="73413" cy="6189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529" name="二等辺三角形 1528">
              <a:extLst>
                <a:ext uri="{FF2B5EF4-FFF2-40B4-BE49-F238E27FC236}">
                  <a16:creationId xmlns:a16="http://schemas.microsoft.com/office/drawing/2014/main" id="{C6C0C30F-7EA4-47A6-9C32-C339FB61C5DF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64" name="グループ化 1363">
            <a:extLst>
              <a:ext uri="{FF2B5EF4-FFF2-40B4-BE49-F238E27FC236}">
                <a16:creationId xmlns:a16="http://schemas.microsoft.com/office/drawing/2014/main" id="{EBD6853A-25D0-4395-ACA3-E1FC0C50DEB9}"/>
              </a:ext>
            </a:extLst>
          </p:cNvPr>
          <p:cNvGrpSpPr/>
          <p:nvPr/>
        </p:nvGrpSpPr>
        <p:grpSpPr>
          <a:xfrm rot="2203240">
            <a:off x="2892327" y="3677704"/>
            <a:ext cx="60179" cy="69548"/>
            <a:chOff x="2747963" y="3290888"/>
            <a:chExt cx="166687" cy="1952625"/>
          </a:xfrm>
        </p:grpSpPr>
        <p:sp>
          <p:nvSpPr>
            <p:cNvPr id="1365" name="フリーフォーム: 図形 1364">
              <a:extLst>
                <a:ext uri="{FF2B5EF4-FFF2-40B4-BE49-F238E27FC236}">
                  <a16:creationId xmlns:a16="http://schemas.microsoft.com/office/drawing/2014/main" id="{7C2D789B-6C0B-4F60-B782-D1D91ADDB9E2}"/>
                </a:ext>
              </a:extLst>
            </p:cNvPr>
            <p:cNvSpPr/>
            <p:nvPr/>
          </p:nvSpPr>
          <p:spPr>
            <a:xfrm>
              <a:off x="2747963" y="3290888"/>
              <a:ext cx="166687" cy="1952625"/>
            </a:xfrm>
            <a:custGeom>
              <a:avLst/>
              <a:gdLst>
                <a:gd name="connsiteX0" fmla="*/ 0 w 166687"/>
                <a:gd name="connsiteY0" fmla="*/ 0 h 1952625"/>
                <a:gd name="connsiteX1" fmla="*/ 166687 w 166687"/>
                <a:gd name="connsiteY1" fmla="*/ 1952625 h 195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6687" h="1952625">
                  <a:moveTo>
                    <a:pt x="0" y="0"/>
                  </a:moveTo>
                  <a:lnTo>
                    <a:pt x="166687" y="1952625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66" name="フリーフォーム: 図形 1365">
              <a:extLst>
                <a:ext uri="{FF2B5EF4-FFF2-40B4-BE49-F238E27FC236}">
                  <a16:creationId xmlns:a16="http://schemas.microsoft.com/office/drawing/2014/main" id="{21AD5E04-B822-4F91-BC0A-10E0AF560419}"/>
                </a:ext>
              </a:extLst>
            </p:cNvPr>
            <p:cNvSpPr/>
            <p:nvPr/>
          </p:nvSpPr>
          <p:spPr>
            <a:xfrm>
              <a:off x="2747963" y="3290888"/>
              <a:ext cx="166687" cy="1952625"/>
            </a:xfrm>
            <a:custGeom>
              <a:avLst/>
              <a:gdLst>
                <a:gd name="connsiteX0" fmla="*/ 0 w 166687"/>
                <a:gd name="connsiteY0" fmla="*/ 0 h 1952625"/>
                <a:gd name="connsiteX1" fmla="*/ 166687 w 166687"/>
                <a:gd name="connsiteY1" fmla="*/ 1952625 h 195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6687" h="1952625">
                  <a:moveTo>
                    <a:pt x="0" y="0"/>
                  </a:moveTo>
                  <a:lnTo>
                    <a:pt x="166687" y="1952625"/>
                  </a:lnTo>
                </a:path>
              </a:pathLst>
            </a:custGeom>
            <a:noFill/>
            <a:ln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4" name="フリーフォーム: 図形 93">
            <a:extLst>
              <a:ext uri="{FF2B5EF4-FFF2-40B4-BE49-F238E27FC236}">
                <a16:creationId xmlns:a16="http://schemas.microsoft.com/office/drawing/2014/main" id="{364D1783-2752-410F-A4D6-A28482BA8236}"/>
              </a:ext>
            </a:extLst>
          </p:cNvPr>
          <p:cNvSpPr/>
          <p:nvPr/>
        </p:nvSpPr>
        <p:spPr>
          <a:xfrm>
            <a:off x="2689226" y="2667000"/>
            <a:ext cx="584200" cy="1543050"/>
          </a:xfrm>
          <a:custGeom>
            <a:avLst/>
            <a:gdLst>
              <a:gd name="connsiteX0" fmla="*/ 574675 w 574675"/>
              <a:gd name="connsiteY0" fmla="*/ 1549400 h 1549400"/>
              <a:gd name="connsiteX1" fmla="*/ 349250 w 574675"/>
              <a:gd name="connsiteY1" fmla="*/ 1358900 h 1549400"/>
              <a:gd name="connsiteX2" fmla="*/ 133350 w 574675"/>
              <a:gd name="connsiteY2" fmla="*/ 0 h 1549400"/>
              <a:gd name="connsiteX3" fmla="*/ 0 w 574675"/>
              <a:gd name="connsiteY3" fmla="*/ 9525 h 1549400"/>
              <a:gd name="connsiteX0" fmla="*/ 584200 w 584200"/>
              <a:gd name="connsiteY0" fmla="*/ 1543050 h 1543050"/>
              <a:gd name="connsiteX1" fmla="*/ 349250 w 584200"/>
              <a:gd name="connsiteY1" fmla="*/ 1358900 h 1543050"/>
              <a:gd name="connsiteX2" fmla="*/ 133350 w 584200"/>
              <a:gd name="connsiteY2" fmla="*/ 0 h 1543050"/>
              <a:gd name="connsiteX3" fmla="*/ 0 w 584200"/>
              <a:gd name="connsiteY3" fmla="*/ 9525 h 1543050"/>
              <a:gd name="connsiteX0" fmla="*/ 584200 w 584200"/>
              <a:gd name="connsiteY0" fmla="*/ 1543050 h 1543050"/>
              <a:gd name="connsiteX1" fmla="*/ 444500 w 584200"/>
              <a:gd name="connsiteY1" fmla="*/ 1260475 h 1543050"/>
              <a:gd name="connsiteX2" fmla="*/ 133350 w 584200"/>
              <a:gd name="connsiteY2" fmla="*/ 0 h 1543050"/>
              <a:gd name="connsiteX3" fmla="*/ 0 w 584200"/>
              <a:gd name="connsiteY3" fmla="*/ 9525 h 1543050"/>
              <a:gd name="connsiteX0" fmla="*/ 584200 w 584200"/>
              <a:gd name="connsiteY0" fmla="*/ 1543050 h 1543050"/>
              <a:gd name="connsiteX1" fmla="*/ 444500 w 584200"/>
              <a:gd name="connsiteY1" fmla="*/ 1260475 h 1543050"/>
              <a:gd name="connsiteX2" fmla="*/ 409574 w 584200"/>
              <a:gd name="connsiteY2" fmla="*/ 1114425 h 1543050"/>
              <a:gd name="connsiteX3" fmla="*/ 133350 w 584200"/>
              <a:gd name="connsiteY3" fmla="*/ 0 h 1543050"/>
              <a:gd name="connsiteX4" fmla="*/ 0 w 584200"/>
              <a:gd name="connsiteY4" fmla="*/ 9525 h 1543050"/>
              <a:gd name="connsiteX0" fmla="*/ 584200 w 584200"/>
              <a:gd name="connsiteY0" fmla="*/ 1543050 h 1543050"/>
              <a:gd name="connsiteX1" fmla="*/ 444500 w 584200"/>
              <a:gd name="connsiteY1" fmla="*/ 1260475 h 1543050"/>
              <a:gd name="connsiteX2" fmla="*/ 295274 w 584200"/>
              <a:gd name="connsiteY2" fmla="*/ 1016000 h 1543050"/>
              <a:gd name="connsiteX3" fmla="*/ 133350 w 584200"/>
              <a:gd name="connsiteY3" fmla="*/ 0 h 1543050"/>
              <a:gd name="connsiteX4" fmla="*/ 0 w 584200"/>
              <a:gd name="connsiteY4" fmla="*/ 9525 h 1543050"/>
              <a:gd name="connsiteX0" fmla="*/ 584200 w 584200"/>
              <a:gd name="connsiteY0" fmla="*/ 1543050 h 1543050"/>
              <a:gd name="connsiteX1" fmla="*/ 552449 w 584200"/>
              <a:gd name="connsiteY1" fmla="*/ 1476375 h 1543050"/>
              <a:gd name="connsiteX2" fmla="*/ 444500 w 584200"/>
              <a:gd name="connsiteY2" fmla="*/ 1260475 h 1543050"/>
              <a:gd name="connsiteX3" fmla="*/ 295274 w 584200"/>
              <a:gd name="connsiteY3" fmla="*/ 1016000 h 1543050"/>
              <a:gd name="connsiteX4" fmla="*/ 133350 w 584200"/>
              <a:gd name="connsiteY4" fmla="*/ 0 h 1543050"/>
              <a:gd name="connsiteX5" fmla="*/ 0 w 584200"/>
              <a:gd name="connsiteY5" fmla="*/ 9525 h 1543050"/>
              <a:gd name="connsiteX0" fmla="*/ 584200 w 584200"/>
              <a:gd name="connsiteY0" fmla="*/ 1543050 h 1543050"/>
              <a:gd name="connsiteX1" fmla="*/ 561974 w 584200"/>
              <a:gd name="connsiteY1" fmla="*/ 1384300 h 1543050"/>
              <a:gd name="connsiteX2" fmla="*/ 444500 w 584200"/>
              <a:gd name="connsiteY2" fmla="*/ 1260475 h 1543050"/>
              <a:gd name="connsiteX3" fmla="*/ 295274 w 584200"/>
              <a:gd name="connsiteY3" fmla="*/ 1016000 h 1543050"/>
              <a:gd name="connsiteX4" fmla="*/ 133350 w 584200"/>
              <a:gd name="connsiteY4" fmla="*/ 0 h 1543050"/>
              <a:gd name="connsiteX5" fmla="*/ 0 w 584200"/>
              <a:gd name="connsiteY5" fmla="*/ 9525 h 1543050"/>
              <a:gd name="connsiteX0" fmla="*/ 584200 w 584200"/>
              <a:gd name="connsiteY0" fmla="*/ 1543050 h 1543050"/>
              <a:gd name="connsiteX1" fmla="*/ 584199 w 584200"/>
              <a:gd name="connsiteY1" fmla="*/ 1295400 h 1543050"/>
              <a:gd name="connsiteX2" fmla="*/ 444500 w 584200"/>
              <a:gd name="connsiteY2" fmla="*/ 1260475 h 1543050"/>
              <a:gd name="connsiteX3" fmla="*/ 295274 w 584200"/>
              <a:gd name="connsiteY3" fmla="*/ 1016000 h 1543050"/>
              <a:gd name="connsiteX4" fmla="*/ 133350 w 584200"/>
              <a:gd name="connsiteY4" fmla="*/ 0 h 1543050"/>
              <a:gd name="connsiteX5" fmla="*/ 0 w 584200"/>
              <a:gd name="connsiteY5" fmla="*/ 9525 h 1543050"/>
              <a:gd name="connsiteX0" fmla="*/ 584200 w 584200"/>
              <a:gd name="connsiteY0" fmla="*/ 1543050 h 1543050"/>
              <a:gd name="connsiteX1" fmla="*/ 584199 w 584200"/>
              <a:gd name="connsiteY1" fmla="*/ 1295400 h 1543050"/>
              <a:gd name="connsiteX2" fmla="*/ 422275 w 584200"/>
              <a:gd name="connsiteY2" fmla="*/ 1133475 h 1543050"/>
              <a:gd name="connsiteX3" fmla="*/ 295274 w 584200"/>
              <a:gd name="connsiteY3" fmla="*/ 1016000 h 1543050"/>
              <a:gd name="connsiteX4" fmla="*/ 133350 w 584200"/>
              <a:gd name="connsiteY4" fmla="*/ 0 h 1543050"/>
              <a:gd name="connsiteX5" fmla="*/ 0 w 584200"/>
              <a:gd name="connsiteY5" fmla="*/ 9525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200" h="1543050">
                <a:moveTo>
                  <a:pt x="584200" y="1543050"/>
                </a:moveTo>
                <a:cubicBezTo>
                  <a:pt x="584200" y="1460500"/>
                  <a:pt x="584199" y="1377950"/>
                  <a:pt x="584199" y="1295400"/>
                </a:cubicBezTo>
                <a:lnTo>
                  <a:pt x="422275" y="1133475"/>
                </a:lnTo>
                <a:lnTo>
                  <a:pt x="295274" y="1016000"/>
                </a:lnTo>
                <a:lnTo>
                  <a:pt x="133350" y="0"/>
                </a:lnTo>
                <a:lnTo>
                  <a:pt x="0" y="9525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551" name="グループ化 1550">
            <a:extLst>
              <a:ext uri="{FF2B5EF4-FFF2-40B4-BE49-F238E27FC236}">
                <a16:creationId xmlns:a16="http://schemas.microsoft.com/office/drawing/2014/main" id="{70D892D6-8278-43D9-BFA0-1EE417A466A9}"/>
              </a:ext>
            </a:extLst>
          </p:cNvPr>
          <p:cNvGrpSpPr/>
          <p:nvPr/>
        </p:nvGrpSpPr>
        <p:grpSpPr>
          <a:xfrm rot="19654402">
            <a:off x="3078464" y="3552985"/>
            <a:ext cx="45719" cy="152964"/>
            <a:chOff x="3778348" y="3594729"/>
            <a:chExt cx="9525" cy="252536"/>
          </a:xfrm>
        </p:grpSpPr>
        <p:sp>
          <p:nvSpPr>
            <p:cNvPr id="1552" name="フリーフォーム: 図形 1551">
              <a:extLst>
                <a:ext uri="{FF2B5EF4-FFF2-40B4-BE49-F238E27FC236}">
                  <a16:creationId xmlns:a16="http://schemas.microsoft.com/office/drawing/2014/main" id="{0A4E1060-879E-4C83-8253-3B00989F97B9}"/>
                </a:ext>
              </a:extLst>
            </p:cNvPr>
            <p:cNvSpPr/>
            <p:nvPr/>
          </p:nvSpPr>
          <p:spPr>
            <a:xfrm rot="21075920">
              <a:off x="3778348" y="3594729"/>
              <a:ext cx="9525" cy="245269"/>
            </a:xfrm>
            <a:custGeom>
              <a:avLst/>
              <a:gdLst>
                <a:gd name="connsiteX0" fmla="*/ 0 w 9525"/>
                <a:gd name="connsiteY0" fmla="*/ 0 h 245269"/>
                <a:gd name="connsiteX1" fmla="*/ 9525 w 9525"/>
                <a:gd name="connsiteY1" fmla="*/ 245269 h 245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45269">
                  <a:moveTo>
                    <a:pt x="0" y="0"/>
                  </a:moveTo>
                  <a:lnTo>
                    <a:pt x="9525" y="245269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53" name="フリーフォーム: 図形 1552">
              <a:extLst>
                <a:ext uri="{FF2B5EF4-FFF2-40B4-BE49-F238E27FC236}">
                  <a16:creationId xmlns:a16="http://schemas.microsoft.com/office/drawing/2014/main" id="{914B7550-FA7D-4C17-A1E8-C06947813CD9}"/>
                </a:ext>
              </a:extLst>
            </p:cNvPr>
            <p:cNvSpPr/>
            <p:nvPr/>
          </p:nvSpPr>
          <p:spPr>
            <a:xfrm rot="21075920">
              <a:off x="3778348" y="3601996"/>
              <a:ext cx="9525" cy="245269"/>
            </a:xfrm>
            <a:custGeom>
              <a:avLst/>
              <a:gdLst>
                <a:gd name="connsiteX0" fmla="*/ 0 w 9525"/>
                <a:gd name="connsiteY0" fmla="*/ 0 h 245269"/>
                <a:gd name="connsiteX1" fmla="*/ 9525 w 9525"/>
                <a:gd name="connsiteY1" fmla="*/ 245269 h 245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45269">
                  <a:moveTo>
                    <a:pt x="0" y="0"/>
                  </a:moveTo>
                  <a:lnTo>
                    <a:pt x="9525" y="245269"/>
                  </a:lnTo>
                </a:path>
              </a:pathLst>
            </a:custGeom>
            <a:noFill/>
            <a:ln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20" name="グループ化 1119">
            <a:extLst>
              <a:ext uri="{FF2B5EF4-FFF2-40B4-BE49-F238E27FC236}">
                <a16:creationId xmlns:a16="http://schemas.microsoft.com/office/drawing/2014/main" id="{6530F08D-17AD-42AB-A966-9F32D84C9915}"/>
              </a:ext>
            </a:extLst>
          </p:cNvPr>
          <p:cNvGrpSpPr/>
          <p:nvPr/>
        </p:nvGrpSpPr>
        <p:grpSpPr>
          <a:xfrm rot="10800000">
            <a:off x="2610254" y="2704837"/>
            <a:ext cx="197649" cy="45994"/>
            <a:chOff x="2041989" y="2027880"/>
            <a:chExt cx="197649" cy="45994"/>
          </a:xfrm>
        </p:grpSpPr>
        <p:grpSp>
          <p:nvGrpSpPr>
            <p:cNvPr id="1121" name="グループ化 1120">
              <a:extLst>
                <a:ext uri="{FF2B5EF4-FFF2-40B4-BE49-F238E27FC236}">
                  <a16:creationId xmlns:a16="http://schemas.microsoft.com/office/drawing/2014/main" id="{D847C53D-5F03-4235-BAC4-FB45E0531CAC}"/>
                </a:ext>
              </a:extLst>
            </p:cNvPr>
            <p:cNvGrpSpPr/>
            <p:nvPr/>
          </p:nvGrpSpPr>
          <p:grpSpPr>
            <a:xfrm>
              <a:off x="2041989" y="2028155"/>
              <a:ext cx="175687" cy="45719"/>
              <a:chOff x="448603" y="2269789"/>
              <a:chExt cx="282107" cy="61894"/>
            </a:xfrm>
          </p:grpSpPr>
          <p:sp>
            <p:nvSpPr>
              <p:cNvPr id="1123" name="フリーフォーム: 図形 1122">
                <a:extLst>
                  <a:ext uri="{FF2B5EF4-FFF2-40B4-BE49-F238E27FC236}">
                    <a16:creationId xmlns:a16="http://schemas.microsoft.com/office/drawing/2014/main" id="{0C424CDD-F303-4C2F-A4C2-557E350F5221}"/>
                  </a:ext>
                </a:extLst>
              </p:cNvPr>
              <p:cNvSpPr/>
              <p:nvPr/>
            </p:nvSpPr>
            <p:spPr>
              <a:xfrm rot="16353988">
                <a:off x="603313" y="2187119"/>
                <a:ext cx="9525" cy="245269"/>
              </a:xfrm>
              <a:custGeom>
                <a:avLst/>
                <a:gdLst>
                  <a:gd name="connsiteX0" fmla="*/ 0 w 9525"/>
                  <a:gd name="connsiteY0" fmla="*/ 0 h 245269"/>
                  <a:gd name="connsiteX1" fmla="*/ 9525 w 9525"/>
                  <a:gd name="connsiteY1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45269">
                    <a:moveTo>
                      <a:pt x="0" y="0"/>
                    </a:moveTo>
                    <a:lnTo>
                      <a:pt x="9525" y="245269"/>
                    </a:lnTo>
                  </a:path>
                </a:pathLst>
              </a:custGeom>
              <a:noFill/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24" name="二等辺三角形 1123">
                <a:extLst>
                  <a:ext uri="{FF2B5EF4-FFF2-40B4-BE49-F238E27FC236}">
                    <a16:creationId xmlns:a16="http://schemas.microsoft.com/office/drawing/2014/main" id="{BBBB19C6-E8E2-4AD5-BF4D-CDE9F422414D}"/>
                  </a:ext>
                </a:extLst>
              </p:cNvPr>
              <p:cNvSpPr/>
              <p:nvPr/>
            </p:nvSpPr>
            <p:spPr>
              <a:xfrm>
                <a:off x="448603" y="2269789"/>
                <a:ext cx="73413" cy="6189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22" name="二等辺三角形 1121">
              <a:extLst>
                <a:ext uri="{FF2B5EF4-FFF2-40B4-BE49-F238E27FC236}">
                  <a16:creationId xmlns:a16="http://schemas.microsoft.com/office/drawing/2014/main" id="{C62D6325-D70D-441E-A2EF-F2399154AF36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20" name="ひし形 1019">
            <a:extLst>
              <a:ext uri="{FF2B5EF4-FFF2-40B4-BE49-F238E27FC236}">
                <a16:creationId xmlns:a16="http://schemas.microsoft.com/office/drawing/2014/main" id="{E52F13F7-3B73-4D86-9339-B5B449B18642}"/>
              </a:ext>
            </a:extLst>
          </p:cNvPr>
          <p:cNvSpPr/>
          <p:nvPr/>
        </p:nvSpPr>
        <p:spPr bwMode="auto">
          <a:xfrm>
            <a:off x="4283705" y="3695059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1554" name="ひし形 1553">
            <a:extLst>
              <a:ext uri="{FF2B5EF4-FFF2-40B4-BE49-F238E27FC236}">
                <a16:creationId xmlns:a16="http://schemas.microsoft.com/office/drawing/2014/main" id="{57AD827C-3109-4CAB-BA4A-1500B2600BC5}"/>
              </a:ext>
            </a:extLst>
          </p:cNvPr>
          <p:cNvSpPr/>
          <p:nvPr/>
        </p:nvSpPr>
        <p:spPr bwMode="auto">
          <a:xfrm>
            <a:off x="3981359" y="3922879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cxnSp>
        <p:nvCxnSpPr>
          <p:cNvPr id="1017" name="直線矢印コネクタ 1016">
            <a:extLst>
              <a:ext uri="{FF2B5EF4-FFF2-40B4-BE49-F238E27FC236}">
                <a16:creationId xmlns:a16="http://schemas.microsoft.com/office/drawing/2014/main" id="{5023F083-4F16-43EA-AD5D-9CA536AA1933}"/>
              </a:ext>
            </a:extLst>
          </p:cNvPr>
          <p:cNvCxnSpPr>
            <a:cxnSpLocks/>
          </p:cNvCxnSpPr>
          <p:nvPr/>
        </p:nvCxnSpPr>
        <p:spPr>
          <a:xfrm flipV="1">
            <a:off x="2727344" y="3441695"/>
            <a:ext cx="429377" cy="2069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8" name="グループ化 1517">
            <a:extLst>
              <a:ext uri="{FF2B5EF4-FFF2-40B4-BE49-F238E27FC236}">
                <a16:creationId xmlns:a16="http://schemas.microsoft.com/office/drawing/2014/main" id="{D8112252-EB91-4520-82FD-04991E877CEA}"/>
              </a:ext>
            </a:extLst>
          </p:cNvPr>
          <p:cNvGrpSpPr/>
          <p:nvPr/>
        </p:nvGrpSpPr>
        <p:grpSpPr>
          <a:xfrm rot="13437434">
            <a:off x="3029356" y="3896056"/>
            <a:ext cx="197649" cy="45994"/>
            <a:chOff x="2041989" y="2027880"/>
            <a:chExt cx="197649" cy="45994"/>
          </a:xfrm>
        </p:grpSpPr>
        <p:grpSp>
          <p:nvGrpSpPr>
            <p:cNvPr id="1524" name="グループ化 1523">
              <a:extLst>
                <a:ext uri="{FF2B5EF4-FFF2-40B4-BE49-F238E27FC236}">
                  <a16:creationId xmlns:a16="http://schemas.microsoft.com/office/drawing/2014/main" id="{D5135687-639E-468C-8D86-D6BB549ED514}"/>
                </a:ext>
              </a:extLst>
            </p:cNvPr>
            <p:cNvGrpSpPr/>
            <p:nvPr/>
          </p:nvGrpSpPr>
          <p:grpSpPr>
            <a:xfrm>
              <a:off x="2041989" y="2028155"/>
              <a:ext cx="175687" cy="45719"/>
              <a:chOff x="448603" y="2269789"/>
              <a:chExt cx="282107" cy="61894"/>
            </a:xfrm>
          </p:grpSpPr>
          <p:sp>
            <p:nvSpPr>
              <p:cNvPr id="1526" name="フリーフォーム: 図形 1525">
                <a:extLst>
                  <a:ext uri="{FF2B5EF4-FFF2-40B4-BE49-F238E27FC236}">
                    <a16:creationId xmlns:a16="http://schemas.microsoft.com/office/drawing/2014/main" id="{9389CFF9-4392-4673-ABB4-AAE405DBEF5E}"/>
                  </a:ext>
                </a:extLst>
              </p:cNvPr>
              <p:cNvSpPr/>
              <p:nvPr/>
            </p:nvSpPr>
            <p:spPr>
              <a:xfrm rot="16353988">
                <a:off x="603313" y="2187119"/>
                <a:ext cx="9525" cy="245269"/>
              </a:xfrm>
              <a:custGeom>
                <a:avLst/>
                <a:gdLst>
                  <a:gd name="connsiteX0" fmla="*/ 0 w 9525"/>
                  <a:gd name="connsiteY0" fmla="*/ 0 h 245269"/>
                  <a:gd name="connsiteX1" fmla="*/ 9525 w 9525"/>
                  <a:gd name="connsiteY1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45269">
                    <a:moveTo>
                      <a:pt x="0" y="0"/>
                    </a:moveTo>
                    <a:lnTo>
                      <a:pt x="9525" y="245269"/>
                    </a:lnTo>
                  </a:path>
                </a:pathLst>
              </a:custGeom>
              <a:noFill/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27" name="二等辺三角形 1526">
                <a:extLst>
                  <a:ext uri="{FF2B5EF4-FFF2-40B4-BE49-F238E27FC236}">
                    <a16:creationId xmlns:a16="http://schemas.microsoft.com/office/drawing/2014/main" id="{9AC27ECE-1480-4D8D-8F0A-CE2134499509}"/>
                  </a:ext>
                </a:extLst>
              </p:cNvPr>
              <p:cNvSpPr/>
              <p:nvPr/>
            </p:nvSpPr>
            <p:spPr>
              <a:xfrm>
                <a:off x="448603" y="2269789"/>
                <a:ext cx="73413" cy="6189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525" name="二等辺三角形 1524">
              <a:extLst>
                <a:ext uri="{FF2B5EF4-FFF2-40B4-BE49-F238E27FC236}">
                  <a16:creationId xmlns:a16="http://schemas.microsoft.com/office/drawing/2014/main" id="{7161D385-B881-4FC0-9225-01355721BD97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519" name="グループ化 1518">
            <a:extLst>
              <a:ext uri="{FF2B5EF4-FFF2-40B4-BE49-F238E27FC236}">
                <a16:creationId xmlns:a16="http://schemas.microsoft.com/office/drawing/2014/main" id="{446D2AB9-FB6D-4072-8D5A-9B72A9B4EAEF}"/>
              </a:ext>
            </a:extLst>
          </p:cNvPr>
          <p:cNvGrpSpPr/>
          <p:nvPr/>
        </p:nvGrpSpPr>
        <p:grpSpPr>
          <a:xfrm rot="16200000">
            <a:off x="3097675" y="4046904"/>
            <a:ext cx="197649" cy="45994"/>
            <a:chOff x="2041989" y="2027880"/>
            <a:chExt cx="197649" cy="45994"/>
          </a:xfrm>
        </p:grpSpPr>
        <p:grpSp>
          <p:nvGrpSpPr>
            <p:cNvPr id="1520" name="グループ化 1519">
              <a:extLst>
                <a:ext uri="{FF2B5EF4-FFF2-40B4-BE49-F238E27FC236}">
                  <a16:creationId xmlns:a16="http://schemas.microsoft.com/office/drawing/2014/main" id="{B40B647C-30CA-443E-A440-8CB83F51D5BB}"/>
                </a:ext>
              </a:extLst>
            </p:cNvPr>
            <p:cNvGrpSpPr/>
            <p:nvPr/>
          </p:nvGrpSpPr>
          <p:grpSpPr>
            <a:xfrm>
              <a:off x="2041989" y="2028155"/>
              <a:ext cx="175687" cy="45719"/>
              <a:chOff x="448603" y="2269789"/>
              <a:chExt cx="282107" cy="61894"/>
            </a:xfrm>
          </p:grpSpPr>
          <p:sp>
            <p:nvSpPr>
              <p:cNvPr id="1522" name="フリーフォーム: 図形 1521">
                <a:extLst>
                  <a:ext uri="{FF2B5EF4-FFF2-40B4-BE49-F238E27FC236}">
                    <a16:creationId xmlns:a16="http://schemas.microsoft.com/office/drawing/2014/main" id="{9F1A3BA7-1B1E-4E2F-A3C1-7266D781AE9C}"/>
                  </a:ext>
                </a:extLst>
              </p:cNvPr>
              <p:cNvSpPr/>
              <p:nvPr/>
            </p:nvSpPr>
            <p:spPr>
              <a:xfrm rot="16353988">
                <a:off x="603313" y="2187119"/>
                <a:ext cx="9525" cy="245269"/>
              </a:xfrm>
              <a:custGeom>
                <a:avLst/>
                <a:gdLst>
                  <a:gd name="connsiteX0" fmla="*/ 0 w 9525"/>
                  <a:gd name="connsiteY0" fmla="*/ 0 h 245269"/>
                  <a:gd name="connsiteX1" fmla="*/ 9525 w 9525"/>
                  <a:gd name="connsiteY1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45269">
                    <a:moveTo>
                      <a:pt x="0" y="0"/>
                    </a:moveTo>
                    <a:lnTo>
                      <a:pt x="9525" y="245269"/>
                    </a:lnTo>
                  </a:path>
                </a:pathLst>
              </a:custGeom>
              <a:noFill/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23" name="二等辺三角形 1522">
                <a:extLst>
                  <a:ext uri="{FF2B5EF4-FFF2-40B4-BE49-F238E27FC236}">
                    <a16:creationId xmlns:a16="http://schemas.microsoft.com/office/drawing/2014/main" id="{747205B2-11F9-4D8F-8C03-F1DD8D045831}"/>
                  </a:ext>
                </a:extLst>
              </p:cNvPr>
              <p:cNvSpPr/>
              <p:nvPr/>
            </p:nvSpPr>
            <p:spPr>
              <a:xfrm>
                <a:off x="448603" y="2269789"/>
                <a:ext cx="73413" cy="6189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521" name="二等辺三角形 1520">
              <a:extLst>
                <a:ext uri="{FF2B5EF4-FFF2-40B4-BE49-F238E27FC236}">
                  <a16:creationId xmlns:a16="http://schemas.microsoft.com/office/drawing/2014/main" id="{ED2ACB23-693B-45F1-B8F8-72779D4E32CA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41" name="グループ化 940">
            <a:extLst>
              <a:ext uri="{FF2B5EF4-FFF2-40B4-BE49-F238E27FC236}">
                <a16:creationId xmlns:a16="http://schemas.microsoft.com/office/drawing/2014/main" id="{3321BC12-6991-414A-823C-82D433828A10}"/>
              </a:ext>
            </a:extLst>
          </p:cNvPr>
          <p:cNvGrpSpPr/>
          <p:nvPr/>
        </p:nvGrpSpPr>
        <p:grpSpPr>
          <a:xfrm rot="18916861">
            <a:off x="3056081" y="4212946"/>
            <a:ext cx="197649" cy="45994"/>
            <a:chOff x="2041989" y="2027880"/>
            <a:chExt cx="197649" cy="45994"/>
          </a:xfrm>
        </p:grpSpPr>
        <p:grpSp>
          <p:nvGrpSpPr>
            <p:cNvPr id="942" name="グループ化 941">
              <a:extLst>
                <a:ext uri="{FF2B5EF4-FFF2-40B4-BE49-F238E27FC236}">
                  <a16:creationId xmlns:a16="http://schemas.microsoft.com/office/drawing/2014/main" id="{6EE4939C-1F67-46A0-9484-36C01DB63F3B}"/>
                </a:ext>
              </a:extLst>
            </p:cNvPr>
            <p:cNvGrpSpPr/>
            <p:nvPr/>
          </p:nvGrpSpPr>
          <p:grpSpPr>
            <a:xfrm>
              <a:off x="2041989" y="2028155"/>
              <a:ext cx="175687" cy="45719"/>
              <a:chOff x="448603" y="2269789"/>
              <a:chExt cx="282107" cy="61894"/>
            </a:xfrm>
          </p:grpSpPr>
          <p:sp>
            <p:nvSpPr>
              <p:cNvPr id="1047" name="フリーフォーム: 図形 1046">
                <a:extLst>
                  <a:ext uri="{FF2B5EF4-FFF2-40B4-BE49-F238E27FC236}">
                    <a16:creationId xmlns:a16="http://schemas.microsoft.com/office/drawing/2014/main" id="{385E4094-3745-4B13-8DC3-B882D343C3CF}"/>
                  </a:ext>
                </a:extLst>
              </p:cNvPr>
              <p:cNvSpPr/>
              <p:nvPr/>
            </p:nvSpPr>
            <p:spPr>
              <a:xfrm rot="16353988">
                <a:off x="603313" y="2187119"/>
                <a:ext cx="9525" cy="245269"/>
              </a:xfrm>
              <a:custGeom>
                <a:avLst/>
                <a:gdLst>
                  <a:gd name="connsiteX0" fmla="*/ 0 w 9525"/>
                  <a:gd name="connsiteY0" fmla="*/ 0 h 245269"/>
                  <a:gd name="connsiteX1" fmla="*/ 9525 w 9525"/>
                  <a:gd name="connsiteY1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45269">
                    <a:moveTo>
                      <a:pt x="0" y="0"/>
                    </a:moveTo>
                    <a:lnTo>
                      <a:pt x="9525" y="245269"/>
                    </a:lnTo>
                  </a:path>
                </a:pathLst>
              </a:custGeom>
              <a:noFill/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48" name="二等辺三角形 1047">
                <a:extLst>
                  <a:ext uri="{FF2B5EF4-FFF2-40B4-BE49-F238E27FC236}">
                    <a16:creationId xmlns:a16="http://schemas.microsoft.com/office/drawing/2014/main" id="{A831D6F7-1FCA-4536-848E-BE58175BCF90}"/>
                  </a:ext>
                </a:extLst>
              </p:cNvPr>
              <p:cNvSpPr/>
              <p:nvPr/>
            </p:nvSpPr>
            <p:spPr>
              <a:xfrm>
                <a:off x="448603" y="2269789"/>
                <a:ext cx="73413" cy="6189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046" name="二等辺三角形 1045">
              <a:extLst>
                <a:ext uri="{FF2B5EF4-FFF2-40B4-BE49-F238E27FC236}">
                  <a16:creationId xmlns:a16="http://schemas.microsoft.com/office/drawing/2014/main" id="{FAD66BEE-4057-4B9D-8832-EE8A8474CCBE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フリーフォーム: 図形 3">
            <a:extLst>
              <a:ext uri="{FF2B5EF4-FFF2-40B4-BE49-F238E27FC236}">
                <a16:creationId xmlns:a16="http://schemas.microsoft.com/office/drawing/2014/main" id="{4C596D75-E156-4A42-A17B-042EB8597AF3}"/>
              </a:ext>
            </a:extLst>
          </p:cNvPr>
          <p:cNvSpPr/>
          <p:nvPr/>
        </p:nvSpPr>
        <p:spPr>
          <a:xfrm>
            <a:off x="3338867" y="3939360"/>
            <a:ext cx="116336" cy="127731"/>
          </a:xfrm>
          <a:custGeom>
            <a:avLst/>
            <a:gdLst>
              <a:gd name="connsiteX0" fmla="*/ 0 w 80962"/>
              <a:gd name="connsiteY0" fmla="*/ 0 h 83344"/>
              <a:gd name="connsiteX1" fmla="*/ 80962 w 80962"/>
              <a:gd name="connsiteY1" fmla="*/ 83344 h 8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962" h="83344">
                <a:moveTo>
                  <a:pt x="0" y="0"/>
                </a:moveTo>
                <a:lnTo>
                  <a:pt x="80962" y="83344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49" name="グループ化 1048">
            <a:extLst>
              <a:ext uri="{FF2B5EF4-FFF2-40B4-BE49-F238E27FC236}">
                <a16:creationId xmlns:a16="http://schemas.microsoft.com/office/drawing/2014/main" id="{A0D9BF12-9769-4B49-88DF-E2D2EDC6343F}"/>
              </a:ext>
            </a:extLst>
          </p:cNvPr>
          <p:cNvGrpSpPr/>
          <p:nvPr/>
        </p:nvGrpSpPr>
        <p:grpSpPr>
          <a:xfrm>
            <a:off x="-24261" y="2178023"/>
            <a:ext cx="373479" cy="307777"/>
            <a:chOff x="3778036" y="1993334"/>
            <a:chExt cx="373479" cy="307777"/>
          </a:xfrm>
        </p:grpSpPr>
        <p:cxnSp>
          <p:nvCxnSpPr>
            <p:cNvPr id="1050" name="直線コネクタ 1049">
              <a:extLst>
                <a:ext uri="{FF2B5EF4-FFF2-40B4-BE49-F238E27FC236}">
                  <a16:creationId xmlns:a16="http://schemas.microsoft.com/office/drawing/2014/main" id="{E3440D4A-770A-44DB-9C09-790CBD4F3CB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963885" y="2157964"/>
              <a:ext cx="187630" cy="1355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51" name="グループ化 1050">
              <a:extLst>
                <a:ext uri="{FF2B5EF4-FFF2-40B4-BE49-F238E27FC236}">
                  <a16:creationId xmlns:a16="http://schemas.microsoft.com/office/drawing/2014/main" id="{1B0FD879-FB33-469C-A00D-8D4E5751B222}"/>
                </a:ext>
              </a:extLst>
            </p:cNvPr>
            <p:cNvGrpSpPr/>
            <p:nvPr/>
          </p:nvGrpSpPr>
          <p:grpSpPr>
            <a:xfrm>
              <a:off x="3778036" y="1993334"/>
              <a:ext cx="367408" cy="307777"/>
              <a:chOff x="-731316" y="2615811"/>
              <a:chExt cx="367408" cy="307777"/>
            </a:xfrm>
          </p:grpSpPr>
          <p:sp>
            <p:nvSpPr>
              <p:cNvPr id="1052" name="円/楕円 208">
                <a:extLst>
                  <a:ext uri="{FF2B5EF4-FFF2-40B4-BE49-F238E27FC236}">
                    <a16:creationId xmlns:a16="http://schemas.microsoft.com/office/drawing/2014/main" id="{D46D3454-0641-4718-A039-1AA6D49142A8}"/>
                  </a:ext>
                </a:extLst>
              </p:cNvPr>
              <p:cNvSpPr/>
              <p:nvPr/>
            </p:nvSpPr>
            <p:spPr bwMode="auto">
              <a:xfrm>
                <a:off x="-652221" y="2665282"/>
                <a:ext cx="186838" cy="2004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1053" name="テキスト ボックス 302">
                <a:extLst>
                  <a:ext uri="{FF2B5EF4-FFF2-40B4-BE49-F238E27FC236}">
                    <a16:creationId xmlns:a16="http://schemas.microsoft.com/office/drawing/2014/main" id="{DBF17892-B50F-4958-8C03-B033E862E8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731316" y="2615811"/>
                <a:ext cx="36740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>
                    <a:latin typeface="Calibri" pitchFamily="34" charset="0"/>
                  </a:rPr>
                  <a:t>15</a:t>
                </a:r>
                <a:endParaRPr lang="ja-JP" altLang="en-US" sz="1400">
                  <a:latin typeface="Calibri" pitchFamily="34" charset="0"/>
                </a:endParaRPr>
              </a:p>
            </p:txBody>
          </p:sp>
        </p:grpSp>
      </p:grpSp>
      <p:sp>
        <p:nvSpPr>
          <p:cNvPr id="1054" name="ひし形 1053">
            <a:extLst>
              <a:ext uri="{FF2B5EF4-FFF2-40B4-BE49-F238E27FC236}">
                <a16:creationId xmlns:a16="http://schemas.microsoft.com/office/drawing/2014/main" id="{0BE0763E-D293-45F4-BF8D-0AD36A38B1C6}"/>
              </a:ext>
            </a:extLst>
          </p:cNvPr>
          <p:cNvSpPr/>
          <p:nvPr/>
        </p:nvSpPr>
        <p:spPr bwMode="auto">
          <a:xfrm>
            <a:off x="274957" y="1044553"/>
            <a:ext cx="153508" cy="147024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1055" name="ひし形 1054">
            <a:extLst>
              <a:ext uri="{FF2B5EF4-FFF2-40B4-BE49-F238E27FC236}">
                <a16:creationId xmlns:a16="http://schemas.microsoft.com/office/drawing/2014/main" id="{3F18DD77-385E-4C4B-BEF6-1774087BEEA8}"/>
              </a:ext>
            </a:extLst>
          </p:cNvPr>
          <p:cNvSpPr/>
          <p:nvPr/>
        </p:nvSpPr>
        <p:spPr bwMode="auto">
          <a:xfrm>
            <a:off x="232359" y="1807018"/>
            <a:ext cx="153508" cy="147024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1056" name="ひし形 1055">
            <a:extLst>
              <a:ext uri="{FF2B5EF4-FFF2-40B4-BE49-F238E27FC236}">
                <a16:creationId xmlns:a16="http://schemas.microsoft.com/office/drawing/2014/main" id="{42C706B5-078A-4711-951B-FFCA68EAA412}"/>
              </a:ext>
            </a:extLst>
          </p:cNvPr>
          <p:cNvSpPr/>
          <p:nvPr/>
        </p:nvSpPr>
        <p:spPr bwMode="auto">
          <a:xfrm>
            <a:off x="183801" y="3112238"/>
            <a:ext cx="153508" cy="147024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1057" name="星 5 213">
            <a:extLst>
              <a:ext uri="{FF2B5EF4-FFF2-40B4-BE49-F238E27FC236}">
                <a16:creationId xmlns:a16="http://schemas.microsoft.com/office/drawing/2014/main" id="{7B80D253-4E0D-42C3-A033-CF537865911F}"/>
              </a:ext>
            </a:extLst>
          </p:cNvPr>
          <p:cNvSpPr/>
          <p:nvPr/>
        </p:nvSpPr>
        <p:spPr>
          <a:xfrm>
            <a:off x="1577184" y="2460272"/>
            <a:ext cx="109055" cy="89183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30" name="テキスト ボックス 929">
            <a:extLst>
              <a:ext uri="{FF2B5EF4-FFF2-40B4-BE49-F238E27FC236}">
                <a16:creationId xmlns:a16="http://schemas.microsoft.com/office/drawing/2014/main" id="{42FF65DD-6C57-4CCA-9599-25780B0B5784}"/>
              </a:ext>
            </a:extLst>
          </p:cNvPr>
          <p:cNvSpPr txBox="1"/>
          <p:nvPr/>
        </p:nvSpPr>
        <p:spPr>
          <a:xfrm>
            <a:off x="483175" y="2045648"/>
            <a:ext cx="917944" cy="646331"/>
          </a:xfrm>
          <a:prstGeom prst="wedgeRectCallout">
            <a:avLst>
              <a:gd name="adj1" fmla="val 71759"/>
              <a:gd name="adj2" fmla="val 19978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600">
                <a:solidFill>
                  <a:schemeClr val="bg1"/>
                </a:solidFill>
              </a:rPr>
              <a:t>一般ボランティア</a:t>
            </a:r>
          </a:p>
          <a:p>
            <a:r>
              <a:rPr lang="ja-JP" altLang="en-US" sz="600">
                <a:solidFill>
                  <a:schemeClr val="bg1"/>
                </a:solidFill>
              </a:rPr>
              <a:t>備品置場⑱</a:t>
            </a:r>
            <a:endParaRPr lang="en-US" altLang="ja-JP" sz="600">
              <a:solidFill>
                <a:schemeClr val="bg1"/>
              </a:solidFill>
            </a:endParaRPr>
          </a:p>
          <a:p>
            <a:r>
              <a:rPr kumimoji="1" lang="ja-JP" altLang="en-US" sz="600">
                <a:solidFill>
                  <a:srgbClr val="FF0000"/>
                </a:solidFill>
              </a:rPr>
              <a:t>カラーコーン　</a:t>
            </a:r>
            <a:r>
              <a:rPr lang="en-US" altLang="ja-JP" sz="600">
                <a:solidFill>
                  <a:srgbClr val="FF0000"/>
                </a:solidFill>
              </a:rPr>
              <a:t>8</a:t>
            </a:r>
            <a:r>
              <a:rPr kumimoji="1" lang="en-US" altLang="ja-JP" sz="600">
                <a:solidFill>
                  <a:srgbClr val="FF0000"/>
                </a:solidFill>
              </a:rPr>
              <a:t>8</a:t>
            </a:r>
            <a:r>
              <a:rPr lang="ja-JP" altLang="en-US" sz="600">
                <a:solidFill>
                  <a:srgbClr val="FF0000"/>
                </a:solidFill>
              </a:rPr>
              <a:t>本</a:t>
            </a:r>
            <a:endParaRPr lang="en-US" altLang="ja-JP" sz="600">
              <a:solidFill>
                <a:srgbClr val="FF0000"/>
              </a:solidFill>
            </a:endParaRPr>
          </a:p>
          <a:p>
            <a:r>
              <a:rPr kumimoji="1" lang="ja-JP" altLang="en-US" sz="600">
                <a:solidFill>
                  <a:schemeClr val="bg1"/>
                </a:solidFill>
              </a:rPr>
              <a:t>コーンウェイト</a:t>
            </a:r>
            <a:r>
              <a:rPr kumimoji="1" lang="en-US" altLang="ja-JP" sz="600">
                <a:solidFill>
                  <a:schemeClr val="bg1"/>
                </a:solidFill>
              </a:rPr>
              <a:t>23</a:t>
            </a:r>
            <a:r>
              <a:rPr kumimoji="1" lang="ja-JP" altLang="en-US" sz="600">
                <a:solidFill>
                  <a:schemeClr val="bg1"/>
                </a:solidFill>
              </a:rPr>
              <a:t>個</a:t>
            </a:r>
            <a:endParaRPr kumimoji="1" lang="en-US" altLang="ja-JP" sz="600">
              <a:solidFill>
                <a:schemeClr val="bg1"/>
              </a:solidFill>
            </a:endParaRPr>
          </a:p>
          <a:p>
            <a:r>
              <a:rPr lang="ja-JP" altLang="en-US" sz="600">
                <a:solidFill>
                  <a:srgbClr val="FF0000"/>
                </a:solidFill>
              </a:rPr>
              <a:t>プラ柵　</a:t>
            </a:r>
            <a:r>
              <a:rPr lang="en-US" altLang="ja-JP" sz="600">
                <a:solidFill>
                  <a:srgbClr val="FF0000"/>
                </a:solidFill>
              </a:rPr>
              <a:t>12</a:t>
            </a:r>
            <a:r>
              <a:rPr lang="ja-JP" altLang="en-US" sz="600">
                <a:solidFill>
                  <a:srgbClr val="FF0000"/>
                </a:solidFill>
              </a:rPr>
              <a:t>本</a:t>
            </a:r>
            <a:endParaRPr lang="en-US" altLang="ja-JP" sz="600">
              <a:solidFill>
                <a:srgbClr val="FF0000"/>
              </a:solidFill>
            </a:endParaRPr>
          </a:p>
          <a:p>
            <a:r>
              <a:rPr lang="en-US" altLang="ja-JP" sz="600">
                <a:solidFill>
                  <a:schemeClr val="bg1"/>
                </a:solidFill>
              </a:rPr>
              <a:t>PP</a:t>
            </a:r>
            <a:r>
              <a:rPr lang="ja-JP" altLang="en-US" sz="600">
                <a:solidFill>
                  <a:schemeClr val="bg1"/>
                </a:solidFill>
              </a:rPr>
              <a:t>ロープ</a:t>
            </a:r>
            <a:r>
              <a:rPr lang="en-US" altLang="ja-JP" sz="600">
                <a:solidFill>
                  <a:schemeClr val="bg1"/>
                </a:solidFill>
              </a:rPr>
              <a:t>250m</a:t>
            </a:r>
          </a:p>
        </p:txBody>
      </p:sp>
      <p:grpSp>
        <p:nvGrpSpPr>
          <p:cNvPr id="1058" name="グループ化 1057">
            <a:extLst>
              <a:ext uri="{FF2B5EF4-FFF2-40B4-BE49-F238E27FC236}">
                <a16:creationId xmlns:a16="http://schemas.microsoft.com/office/drawing/2014/main" id="{A2719AFC-B982-4D0B-8BE4-0F77F8212929}"/>
              </a:ext>
            </a:extLst>
          </p:cNvPr>
          <p:cNvGrpSpPr/>
          <p:nvPr/>
        </p:nvGrpSpPr>
        <p:grpSpPr>
          <a:xfrm>
            <a:off x="1757788" y="2745991"/>
            <a:ext cx="367408" cy="372733"/>
            <a:chOff x="3774394" y="1921052"/>
            <a:chExt cx="367408" cy="372733"/>
          </a:xfrm>
        </p:grpSpPr>
        <p:cxnSp>
          <p:nvCxnSpPr>
            <p:cNvPr id="1059" name="直線コネクタ 1058">
              <a:extLst>
                <a:ext uri="{FF2B5EF4-FFF2-40B4-BE49-F238E27FC236}">
                  <a16:creationId xmlns:a16="http://schemas.microsoft.com/office/drawing/2014/main" id="{ECCE2ECC-FAE3-43D1-B6A8-44CC1D470D9C}"/>
                </a:ext>
              </a:extLst>
            </p:cNvPr>
            <p:cNvCxnSpPr>
              <a:cxnSpLocks/>
              <a:endCxn id="6" idx="3"/>
            </p:cNvCxnSpPr>
            <p:nvPr/>
          </p:nvCxnSpPr>
          <p:spPr bwMode="auto">
            <a:xfrm flipH="1" flipV="1">
              <a:off x="3890952" y="1921052"/>
              <a:ext cx="61334" cy="236296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60" name="グループ化 1059">
              <a:extLst>
                <a:ext uri="{FF2B5EF4-FFF2-40B4-BE49-F238E27FC236}">
                  <a16:creationId xmlns:a16="http://schemas.microsoft.com/office/drawing/2014/main" id="{AEDB9CC3-9B7D-4DB5-BD6E-3622A7BEB0D3}"/>
                </a:ext>
              </a:extLst>
            </p:cNvPr>
            <p:cNvGrpSpPr/>
            <p:nvPr/>
          </p:nvGrpSpPr>
          <p:grpSpPr>
            <a:xfrm>
              <a:off x="3774394" y="1986008"/>
              <a:ext cx="367408" cy="307777"/>
              <a:chOff x="-734958" y="2608485"/>
              <a:chExt cx="367408" cy="307777"/>
            </a:xfrm>
          </p:grpSpPr>
          <p:sp>
            <p:nvSpPr>
              <p:cNvPr id="1061" name="円/楕円 208">
                <a:extLst>
                  <a:ext uri="{FF2B5EF4-FFF2-40B4-BE49-F238E27FC236}">
                    <a16:creationId xmlns:a16="http://schemas.microsoft.com/office/drawing/2014/main" id="{2F5BF740-98D0-4817-A900-50FFE24E9C58}"/>
                  </a:ext>
                </a:extLst>
              </p:cNvPr>
              <p:cNvSpPr/>
              <p:nvPr/>
            </p:nvSpPr>
            <p:spPr bwMode="auto">
              <a:xfrm>
                <a:off x="-652221" y="2665282"/>
                <a:ext cx="186838" cy="2004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1062" name="テキスト ボックス 302">
                <a:extLst>
                  <a:ext uri="{FF2B5EF4-FFF2-40B4-BE49-F238E27FC236}">
                    <a16:creationId xmlns:a16="http://schemas.microsoft.com/office/drawing/2014/main" id="{5C4214A0-9B77-4FBF-B930-1CC8980CCF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734958" y="2608485"/>
                <a:ext cx="36740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>
                    <a:latin typeface="Calibri" pitchFamily="34" charset="0"/>
                  </a:rPr>
                  <a:t>12</a:t>
                </a:r>
                <a:endParaRPr lang="ja-JP" altLang="en-US" sz="1400">
                  <a:latin typeface="Calibri" pitchFamily="34" charset="0"/>
                </a:endParaRPr>
              </a:p>
            </p:txBody>
          </p:sp>
        </p:grpSp>
      </p:grp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09485C29-CAB7-4ED2-97C9-73C742FCEB10}"/>
              </a:ext>
            </a:extLst>
          </p:cNvPr>
          <p:cNvSpPr/>
          <p:nvPr/>
        </p:nvSpPr>
        <p:spPr>
          <a:xfrm>
            <a:off x="600075" y="1804988"/>
            <a:ext cx="481013" cy="180975"/>
          </a:xfrm>
          <a:custGeom>
            <a:avLst/>
            <a:gdLst>
              <a:gd name="connsiteX0" fmla="*/ 0 w 481013"/>
              <a:gd name="connsiteY0" fmla="*/ 4762 h 180975"/>
              <a:gd name="connsiteX1" fmla="*/ 180975 w 481013"/>
              <a:gd name="connsiteY1" fmla="*/ 0 h 180975"/>
              <a:gd name="connsiteX2" fmla="*/ 257175 w 481013"/>
              <a:gd name="connsiteY2" fmla="*/ 0 h 180975"/>
              <a:gd name="connsiteX3" fmla="*/ 409575 w 481013"/>
              <a:gd name="connsiteY3" fmla="*/ 61912 h 180975"/>
              <a:gd name="connsiteX4" fmla="*/ 481013 w 481013"/>
              <a:gd name="connsiteY4" fmla="*/ 180975 h 180975"/>
              <a:gd name="connsiteX5" fmla="*/ 323850 w 481013"/>
              <a:gd name="connsiteY5" fmla="*/ 128587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1013" h="180975">
                <a:moveTo>
                  <a:pt x="0" y="4762"/>
                </a:moveTo>
                <a:lnTo>
                  <a:pt x="180975" y="0"/>
                </a:lnTo>
                <a:lnTo>
                  <a:pt x="257175" y="0"/>
                </a:lnTo>
                <a:lnTo>
                  <a:pt x="409575" y="61912"/>
                </a:lnTo>
                <a:lnTo>
                  <a:pt x="481013" y="180975"/>
                </a:lnTo>
                <a:lnTo>
                  <a:pt x="323850" y="128587"/>
                </a:lnTo>
              </a:path>
            </a:pathLst>
          </a:cu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69" name="グループ化 1068">
            <a:extLst>
              <a:ext uri="{FF2B5EF4-FFF2-40B4-BE49-F238E27FC236}">
                <a16:creationId xmlns:a16="http://schemas.microsoft.com/office/drawing/2014/main" id="{C246C5E1-FC7F-45F8-970F-EBC42CAE4B26}"/>
              </a:ext>
            </a:extLst>
          </p:cNvPr>
          <p:cNvGrpSpPr/>
          <p:nvPr/>
        </p:nvGrpSpPr>
        <p:grpSpPr>
          <a:xfrm>
            <a:off x="600274" y="1388580"/>
            <a:ext cx="367408" cy="416408"/>
            <a:chOff x="3778036" y="1993334"/>
            <a:chExt cx="367408" cy="416408"/>
          </a:xfrm>
        </p:grpSpPr>
        <p:cxnSp>
          <p:nvCxnSpPr>
            <p:cNvPr id="1070" name="直線コネクタ 1069">
              <a:extLst>
                <a:ext uri="{FF2B5EF4-FFF2-40B4-BE49-F238E27FC236}">
                  <a16:creationId xmlns:a16="http://schemas.microsoft.com/office/drawing/2014/main" id="{B8165B11-2C82-4E46-9C89-6D09B5A1BDBC}"/>
                </a:ext>
              </a:extLst>
            </p:cNvPr>
            <p:cNvCxnSpPr>
              <a:cxnSpLocks/>
              <a:endCxn id="8" idx="1"/>
            </p:cNvCxnSpPr>
            <p:nvPr/>
          </p:nvCxnSpPr>
          <p:spPr bwMode="auto">
            <a:xfrm flipH="1">
              <a:off x="3958812" y="2159319"/>
              <a:ext cx="5074" cy="250423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71" name="グループ化 1070">
              <a:extLst>
                <a:ext uri="{FF2B5EF4-FFF2-40B4-BE49-F238E27FC236}">
                  <a16:creationId xmlns:a16="http://schemas.microsoft.com/office/drawing/2014/main" id="{0BB22018-B256-45AA-AC92-405F9446A574}"/>
                </a:ext>
              </a:extLst>
            </p:cNvPr>
            <p:cNvGrpSpPr/>
            <p:nvPr/>
          </p:nvGrpSpPr>
          <p:grpSpPr>
            <a:xfrm>
              <a:off x="3778036" y="1993334"/>
              <a:ext cx="367408" cy="307777"/>
              <a:chOff x="-731316" y="2615811"/>
              <a:chExt cx="367408" cy="307777"/>
            </a:xfrm>
          </p:grpSpPr>
          <p:sp>
            <p:nvSpPr>
              <p:cNvPr id="1072" name="円/楕円 208">
                <a:extLst>
                  <a:ext uri="{FF2B5EF4-FFF2-40B4-BE49-F238E27FC236}">
                    <a16:creationId xmlns:a16="http://schemas.microsoft.com/office/drawing/2014/main" id="{3968E9D4-AAB7-44FF-992B-5C4C3BE48517}"/>
                  </a:ext>
                </a:extLst>
              </p:cNvPr>
              <p:cNvSpPr/>
              <p:nvPr/>
            </p:nvSpPr>
            <p:spPr bwMode="auto">
              <a:xfrm>
                <a:off x="-652221" y="2665282"/>
                <a:ext cx="186838" cy="2004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1073" name="テキスト ボックス 302">
                <a:extLst>
                  <a:ext uri="{FF2B5EF4-FFF2-40B4-BE49-F238E27FC236}">
                    <a16:creationId xmlns:a16="http://schemas.microsoft.com/office/drawing/2014/main" id="{05F19388-E1C5-4687-AAFD-56C8C07D2F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731316" y="2615811"/>
                <a:ext cx="36740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>
                    <a:latin typeface="Calibri" pitchFamily="34" charset="0"/>
                  </a:rPr>
                  <a:t>10</a:t>
                </a:r>
                <a:endParaRPr lang="ja-JP" altLang="en-US" sz="1400">
                  <a:latin typeface="Calibri" pitchFamily="34" charset="0"/>
                </a:endParaRPr>
              </a:p>
            </p:txBody>
          </p:sp>
        </p:grpSp>
      </p:grpSp>
      <p:grpSp>
        <p:nvGrpSpPr>
          <p:cNvPr id="1074" name="グループ化 1073">
            <a:extLst>
              <a:ext uri="{FF2B5EF4-FFF2-40B4-BE49-F238E27FC236}">
                <a16:creationId xmlns:a16="http://schemas.microsoft.com/office/drawing/2014/main" id="{94CB20A4-23A4-49BA-AD19-1383D0939010}"/>
              </a:ext>
            </a:extLst>
          </p:cNvPr>
          <p:cNvGrpSpPr/>
          <p:nvPr/>
        </p:nvGrpSpPr>
        <p:grpSpPr>
          <a:xfrm>
            <a:off x="1081091" y="1525300"/>
            <a:ext cx="276038" cy="359217"/>
            <a:chOff x="3810198" y="1991706"/>
            <a:chExt cx="276038" cy="359217"/>
          </a:xfrm>
        </p:grpSpPr>
        <p:cxnSp>
          <p:nvCxnSpPr>
            <p:cNvPr id="1075" name="直線コネクタ 1074">
              <a:extLst>
                <a:ext uri="{FF2B5EF4-FFF2-40B4-BE49-F238E27FC236}">
                  <a16:creationId xmlns:a16="http://schemas.microsoft.com/office/drawing/2014/main" id="{0BFB560B-B5D1-4121-9482-CB8D55A1A73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63885" y="2159320"/>
              <a:ext cx="48890" cy="191603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76" name="グループ化 1075">
              <a:extLst>
                <a:ext uri="{FF2B5EF4-FFF2-40B4-BE49-F238E27FC236}">
                  <a16:creationId xmlns:a16="http://schemas.microsoft.com/office/drawing/2014/main" id="{93C865BA-697A-4D83-8C7A-74F847CF11B8}"/>
                </a:ext>
              </a:extLst>
            </p:cNvPr>
            <p:cNvGrpSpPr/>
            <p:nvPr/>
          </p:nvGrpSpPr>
          <p:grpSpPr>
            <a:xfrm>
              <a:off x="3810198" y="1991706"/>
              <a:ext cx="276038" cy="307777"/>
              <a:chOff x="-699154" y="2614183"/>
              <a:chExt cx="276038" cy="307777"/>
            </a:xfrm>
          </p:grpSpPr>
          <p:sp>
            <p:nvSpPr>
              <p:cNvPr id="1077" name="円/楕円 208">
                <a:extLst>
                  <a:ext uri="{FF2B5EF4-FFF2-40B4-BE49-F238E27FC236}">
                    <a16:creationId xmlns:a16="http://schemas.microsoft.com/office/drawing/2014/main" id="{FF86C2FF-064B-4D21-83FC-080922CDDF19}"/>
                  </a:ext>
                </a:extLst>
              </p:cNvPr>
              <p:cNvSpPr/>
              <p:nvPr/>
            </p:nvSpPr>
            <p:spPr bwMode="auto">
              <a:xfrm>
                <a:off x="-652221" y="2665282"/>
                <a:ext cx="186838" cy="2004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1078" name="テキスト ボックス 302">
                <a:extLst>
                  <a:ext uri="{FF2B5EF4-FFF2-40B4-BE49-F238E27FC236}">
                    <a16:creationId xmlns:a16="http://schemas.microsoft.com/office/drawing/2014/main" id="{1DC79C18-ABA3-4AF2-9A0E-A74B2DA910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699154" y="2614183"/>
                <a:ext cx="27603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>
                    <a:latin typeface="Calibri" pitchFamily="34" charset="0"/>
                  </a:rPr>
                  <a:t>4</a:t>
                </a:r>
                <a:endParaRPr lang="ja-JP" altLang="en-US" sz="1400">
                  <a:latin typeface="Calibri" pitchFamily="34" charset="0"/>
                </a:endParaRPr>
              </a:p>
            </p:txBody>
          </p:sp>
        </p:grpSp>
      </p:grpSp>
      <p:sp>
        <p:nvSpPr>
          <p:cNvPr id="12" name="フリーフォーム: 図形 11">
            <a:extLst>
              <a:ext uri="{FF2B5EF4-FFF2-40B4-BE49-F238E27FC236}">
                <a16:creationId xmlns:a16="http://schemas.microsoft.com/office/drawing/2014/main" id="{E921EDF0-8CDD-4DDC-82A6-1CFF85567749}"/>
              </a:ext>
            </a:extLst>
          </p:cNvPr>
          <p:cNvSpPr/>
          <p:nvPr/>
        </p:nvSpPr>
        <p:spPr>
          <a:xfrm>
            <a:off x="3943350" y="3643313"/>
            <a:ext cx="1519238" cy="1795462"/>
          </a:xfrm>
          <a:custGeom>
            <a:avLst/>
            <a:gdLst>
              <a:gd name="connsiteX0" fmla="*/ 0 w 1519238"/>
              <a:gd name="connsiteY0" fmla="*/ 0 h 1795462"/>
              <a:gd name="connsiteX1" fmla="*/ 557213 w 1519238"/>
              <a:gd name="connsiteY1" fmla="*/ 533400 h 1795462"/>
              <a:gd name="connsiteX2" fmla="*/ 671513 w 1519238"/>
              <a:gd name="connsiteY2" fmla="*/ 561975 h 1795462"/>
              <a:gd name="connsiteX3" fmla="*/ 1519238 w 1519238"/>
              <a:gd name="connsiteY3" fmla="*/ 1395412 h 1795462"/>
              <a:gd name="connsiteX4" fmla="*/ 1128713 w 1519238"/>
              <a:gd name="connsiteY4" fmla="*/ 1638300 h 1795462"/>
              <a:gd name="connsiteX5" fmla="*/ 881063 w 1519238"/>
              <a:gd name="connsiteY5" fmla="*/ 1795462 h 1795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9238" h="1795462">
                <a:moveTo>
                  <a:pt x="0" y="0"/>
                </a:moveTo>
                <a:lnTo>
                  <a:pt x="557213" y="533400"/>
                </a:lnTo>
                <a:lnTo>
                  <a:pt x="671513" y="561975"/>
                </a:lnTo>
                <a:lnTo>
                  <a:pt x="1519238" y="1395412"/>
                </a:lnTo>
                <a:lnTo>
                  <a:pt x="1128713" y="1638300"/>
                </a:lnTo>
                <a:lnTo>
                  <a:pt x="881063" y="1795462"/>
                </a:lnTo>
              </a:path>
            </a:pathLst>
          </a:cu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79" name="グループ化 1078">
            <a:extLst>
              <a:ext uri="{FF2B5EF4-FFF2-40B4-BE49-F238E27FC236}">
                <a16:creationId xmlns:a16="http://schemas.microsoft.com/office/drawing/2014/main" id="{553B8960-8CEE-4EC8-8589-CD0EF30169ED}"/>
              </a:ext>
            </a:extLst>
          </p:cNvPr>
          <p:cNvGrpSpPr/>
          <p:nvPr/>
        </p:nvGrpSpPr>
        <p:grpSpPr>
          <a:xfrm>
            <a:off x="5027781" y="4314890"/>
            <a:ext cx="409050" cy="307777"/>
            <a:chOff x="3737499" y="1982760"/>
            <a:chExt cx="409050" cy="307777"/>
          </a:xfrm>
        </p:grpSpPr>
        <p:cxnSp>
          <p:nvCxnSpPr>
            <p:cNvPr id="1080" name="直線コネクタ 1079">
              <a:extLst>
                <a:ext uri="{FF2B5EF4-FFF2-40B4-BE49-F238E27FC236}">
                  <a16:creationId xmlns:a16="http://schemas.microsoft.com/office/drawing/2014/main" id="{7589B002-8377-4F22-AF7A-219A9EF813A1}"/>
                </a:ext>
              </a:extLst>
            </p:cNvPr>
            <p:cNvCxnSpPr>
              <a:cxnSpLocks/>
              <a:endCxn id="1447" idx="1"/>
            </p:cNvCxnSpPr>
            <p:nvPr/>
          </p:nvCxnSpPr>
          <p:spPr bwMode="auto">
            <a:xfrm flipH="1">
              <a:off x="3737499" y="2159321"/>
              <a:ext cx="226388" cy="111702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81" name="グループ化 1080">
              <a:extLst>
                <a:ext uri="{FF2B5EF4-FFF2-40B4-BE49-F238E27FC236}">
                  <a16:creationId xmlns:a16="http://schemas.microsoft.com/office/drawing/2014/main" id="{3B1F0276-04DC-45B8-9D07-BE0EA5B75E0C}"/>
                </a:ext>
              </a:extLst>
            </p:cNvPr>
            <p:cNvGrpSpPr/>
            <p:nvPr/>
          </p:nvGrpSpPr>
          <p:grpSpPr>
            <a:xfrm>
              <a:off x="3779141" y="1982760"/>
              <a:ext cx="367408" cy="307777"/>
              <a:chOff x="-730211" y="2605237"/>
              <a:chExt cx="367408" cy="307777"/>
            </a:xfrm>
          </p:grpSpPr>
          <p:sp>
            <p:nvSpPr>
              <p:cNvPr id="1082" name="円/楕円 208">
                <a:extLst>
                  <a:ext uri="{FF2B5EF4-FFF2-40B4-BE49-F238E27FC236}">
                    <a16:creationId xmlns:a16="http://schemas.microsoft.com/office/drawing/2014/main" id="{43910043-82AD-4B63-A8FD-0B4AC00C1905}"/>
                  </a:ext>
                </a:extLst>
              </p:cNvPr>
              <p:cNvSpPr/>
              <p:nvPr/>
            </p:nvSpPr>
            <p:spPr bwMode="auto">
              <a:xfrm>
                <a:off x="-652221" y="2665282"/>
                <a:ext cx="186838" cy="2004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1083" name="テキスト ボックス 302">
                <a:extLst>
                  <a:ext uri="{FF2B5EF4-FFF2-40B4-BE49-F238E27FC236}">
                    <a16:creationId xmlns:a16="http://schemas.microsoft.com/office/drawing/2014/main" id="{A8415A69-E393-4A49-A24D-F5C0D34D4B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730211" y="2605237"/>
                <a:ext cx="36740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>
                    <a:latin typeface="Calibri" pitchFamily="34" charset="0"/>
                  </a:rPr>
                  <a:t>22</a:t>
                </a:r>
              </a:p>
            </p:txBody>
          </p:sp>
        </p:grpSp>
      </p:grpSp>
      <p:grpSp>
        <p:nvGrpSpPr>
          <p:cNvPr id="1084" name="グループ化 1083">
            <a:extLst>
              <a:ext uri="{FF2B5EF4-FFF2-40B4-BE49-F238E27FC236}">
                <a16:creationId xmlns:a16="http://schemas.microsoft.com/office/drawing/2014/main" id="{75F3A942-C773-479F-9507-0BE5E9344722}"/>
              </a:ext>
            </a:extLst>
          </p:cNvPr>
          <p:cNvGrpSpPr/>
          <p:nvPr/>
        </p:nvGrpSpPr>
        <p:grpSpPr>
          <a:xfrm>
            <a:off x="4150122" y="3334767"/>
            <a:ext cx="276038" cy="364358"/>
            <a:chOff x="3805638" y="1986599"/>
            <a:chExt cx="276038" cy="364358"/>
          </a:xfrm>
        </p:grpSpPr>
        <p:cxnSp>
          <p:nvCxnSpPr>
            <p:cNvPr id="1085" name="直線コネクタ 1084">
              <a:extLst>
                <a:ext uri="{FF2B5EF4-FFF2-40B4-BE49-F238E27FC236}">
                  <a16:creationId xmlns:a16="http://schemas.microsoft.com/office/drawing/2014/main" id="{B4CA9700-817C-49DB-9A32-6B9A69E5CFF3}"/>
                </a:ext>
              </a:extLst>
            </p:cNvPr>
            <p:cNvCxnSpPr>
              <a:cxnSpLocks/>
              <a:endCxn id="1399" idx="1"/>
            </p:cNvCxnSpPr>
            <p:nvPr/>
          </p:nvCxnSpPr>
          <p:spPr bwMode="auto">
            <a:xfrm flipH="1">
              <a:off x="3841517" y="2159321"/>
              <a:ext cx="122370" cy="191636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86" name="グループ化 1085">
              <a:extLst>
                <a:ext uri="{FF2B5EF4-FFF2-40B4-BE49-F238E27FC236}">
                  <a16:creationId xmlns:a16="http://schemas.microsoft.com/office/drawing/2014/main" id="{44C73377-10C9-43A9-9BB9-B7B02E933158}"/>
                </a:ext>
              </a:extLst>
            </p:cNvPr>
            <p:cNvGrpSpPr/>
            <p:nvPr/>
          </p:nvGrpSpPr>
          <p:grpSpPr>
            <a:xfrm>
              <a:off x="3805638" y="1986599"/>
              <a:ext cx="276038" cy="307777"/>
              <a:chOff x="-703714" y="2609076"/>
              <a:chExt cx="276038" cy="307777"/>
            </a:xfrm>
          </p:grpSpPr>
          <p:sp>
            <p:nvSpPr>
              <p:cNvPr id="1087" name="円/楕円 208">
                <a:extLst>
                  <a:ext uri="{FF2B5EF4-FFF2-40B4-BE49-F238E27FC236}">
                    <a16:creationId xmlns:a16="http://schemas.microsoft.com/office/drawing/2014/main" id="{F5A01CDA-78FB-4795-8EED-9439816A24A9}"/>
                  </a:ext>
                </a:extLst>
              </p:cNvPr>
              <p:cNvSpPr/>
              <p:nvPr/>
            </p:nvSpPr>
            <p:spPr bwMode="auto">
              <a:xfrm>
                <a:off x="-652221" y="2665282"/>
                <a:ext cx="186838" cy="2004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1088" name="テキスト ボックス 302">
                <a:extLst>
                  <a:ext uri="{FF2B5EF4-FFF2-40B4-BE49-F238E27FC236}">
                    <a16:creationId xmlns:a16="http://schemas.microsoft.com/office/drawing/2014/main" id="{415D9019-DCE2-4A9B-BFDD-8C764CB856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703714" y="2609076"/>
                <a:ext cx="27603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>
                    <a:latin typeface="Calibri" pitchFamily="34" charset="0"/>
                  </a:rPr>
                  <a:t>4</a:t>
                </a:r>
              </a:p>
            </p:txBody>
          </p:sp>
        </p:grpSp>
      </p:grpSp>
      <p:grpSp>
        <p:nvGrpSpPr>
          <p:cNvPr id="1089" name="グループ化 1088">
            <a:extLst>
              <a:ext uri="{FF2B5EF4-FFF2-40B4-BE49-F238E27FC236}">
                <a16:creationId xmlns:a16="http://schemas.microsoft.com/office/drawing/2014/main" id="{585D8793-2D16-4016-84E1-E82D4EE52D80}"/>
              </a:ext>
            </a:extLst>
          </p:cNvPr>
          <p:cNvGrpSpPr/>
          <p:nvPr/>
        </p:nvGrpSpPr>
        <p:grpSpPr>
          <a:xfrm>
            <a:off x="3691808" y="2772989"/>
            <a:ext cx="387581" cy="473229"/>
            <a:chOff x="4424453" y="5531235"/>
            <a:chExt cx="387581" cy="473229"/>
          </a:xfrm>
        </p:grpSpPr>
        <p:cxnSp>
          <p:nvCxnSpPr>
            <p:cNvPr id="1090" name="直線コネクタ 1089">
              <a:extLst>
                <a:ext uri="{FF2B5EF4-FFF2-40B4-BE49-F238E27FC236}">
                  <a16:creationId xmlns:a16="http://schemas.microsoft.com/office/drawing/2014/main" id="{7245C7E1-FE2C-4686-B276-C29508360F3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424453" y="5696581"/>
              <a:ext cx="232298" cy="307883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91" name="グループ化 201">
              <a:extLst>
                <a:ext uri="{FF2B5EF4-FFF2-40B4-BE49-F238E27FC236}">
                  <a16:creationId xmlns:a16="http://schemas.microsoft.com/office/drawing/2014/main" id="{51F49342-29EE-4F4A-B24D-E7FE9C57FD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5996" y="5531235"/>
              <a:ext cx="276038" cy="307777"/>
              <a:chOff x="-596675" y="3304668"/>
              <a:chExt cx="438316" cy="450864"/>
            </a:xfrm>
          </p:grpSpPr>
          <p:sp>
            <p:nvSpPr>
              <p:cNvPr id="1092" name="円/楕円 296">
                <a:extLst>
                  <a:ext uri="{FF2B5EF4-FFF2-40B4-BE49-F238E27FC236}">
                    <a16:creationId xmlns:a16="http://schemas.microsoft.com/office/drawing/2014/main" id="{63BD388A-BDAA-45A7-86DC-C5F150841F1F}"/>
                  </a:ext>
                </a:extLst>
              </p:cNvPr>
              <p:cNvSpPr/>
              <p:nvPr/>
            </p:nvSpPr>
            <p:spPr>
              <a:xfrm>
                <a:off x="-539260" y="3366804"/>
                <a:ext cx="333142" cy="3313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1093" name="テキスト ボックス 259">
                <a:extLst>
                  <a:ext uri="{FF2B5EF4-FFF2-40B4-BE49-F238E27FC236}">
                    <a16:creationId xmlns:a16="http://schemas.microsoft.com/office/drawing/2014/main" id="{60AE06E7-2967-4FB5-9FB0-A0818DF9DD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596675" y="3304668"/>
                <a:ext cx="438316" cy="450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>
                    <a:latin typeface="Calibri" pitchFamily="34" charset="0"/>
                  </a:rPr>
                  <a:t>6</a:t>
                </a:r>
                <a:endParaRPr lang="ja-JP" altLang="en-US" sz="1400">
                  <a:latin typeface="Calibri" pitchFamily="34" charset="0"/>
                </a:endParaRPr>
              </a:p>
            </p:txBody>
          </p:sp>
        </p:grpSp>
      </p:grpSp>
      <p:grpSp>
        <p:nvGrpSpPr>
          <p:cNvPr id="1094" name="グループ化 1093">
            <a:extLst>
              <a:ext uri="{FF2B5EF4-FFF2-40B4-BE49-F238E27FC236}">
                <a16:creationId xmlns:a16="http://schemas.microsoft.com/office/drawing/2014/main" id="{16EB4FA3-C8F8-40EB-8FD6-0758DE939C1B}"/>
              </a:ext>
            </a:extLst>
          </p:cNvPr>
          <p:cNvGrpSpPr/>
          <p:nvPr/>
        </p:nvGrpSpPr>
        <p:grpSpPr>
          <a:xfrm>
            <a:off x="2553447" y="3031647"/>
            <a:ext cx="338012" cy="364650"/>
            <a:chOff x="4535996" y="5531235"/>
            <a:chExt cx="338012" cy="364650"/>
          </a:xfrm>
        </p:grpSpPr>
        <p:cxnSp>
          <p:nvCxnSpPr>
            <p:cNvPr id="1095" name="直線コネクタ 1094">
              <a:extLst>
                <a:ext uri="{FF2B5EF4-FFF2-40B4-BE49-F238E27FC236}">
                  <a16:creationId xmlns:a16="http://schemas.microsoft.com/office/drawing/2014/main" id="{3F953416-9876-495B-810F-073322FFE18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56751" y="5696581"/>
              <a:ext cx="217257" cy="199304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96" name="グループ化 201">
              <a:extLst>
                <a:ext uri="{FF2B5EF4-FFF2-40B4-BE49-F238E27FC236}">
                  <a16:creationId xmlns:a16="http://schemas.microsoft.com/office/drawing/2014/main" id="{DDC1E75F-556C-4048-AD20-1AC3A5077D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5996" y="5531235"/>
              <a:ext cx="276038" cy="307777"/>
              <a:chOff x="-596675" y="3304668"/>
              <a:chExt cx="438316" cy="450864"/>
            </a:xfrm>
          </p:grpSpPr>
          <p:sp>
            <p:nvSpPr>
              <p:cNvPr id="1097" name="円/楕円 296">
                <a:extLst>
                  <a:ext uri="{FF2B5EF4-FFF2-40B4-BE49-F238E27FC236}">
                    <a16:creationId xmlns:a16="http://schemas.microsoft.com/office/drawing/2014/main" id="{A095293A-BF8E-4A2A-8E2A-5DAF4221E9A9}"/>
                  </a:ext>
                </a:extLst>
              </p:cNvPr>
              <p:cNvSpPr/>
              <p:nvPr/>
            </p:nvSpPr>
            <p:spPr>
              <a:xfrm>
                <a:off x="-539260" y="3366804"/>
                <a:ext cx="333142" cy="3313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1098" name="テキスト ボックス 259">
                <a:extLst>
                  <a:ext uri="{FF2B5EF4-FFF2-40B4-BE49-F238E27FC236}">
                    <a16:creationId xmlns:a16="http://schemas.microsoft.com/office/drawing/2014/main" id="{112B0888-B170-4285-A268-AE8C2FF884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596675" y="3304668"/>
                <a:ext cx="438316" cy="450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>
                    <a:latin typeface="Calibri" pitchFamily="34" charset="0"/>
                  </a:rPr>
                  <a:t>6</a:t>
                </a:r>
                <a:endParaRPr lang="ja-JP" altLang="en-US" sz="1400">
                  <a:latin typeface="Calibri" pitchFamily="34" charset="0"/>
                </a:endParaRPr>
              </a:p>
            </p:txBody>
          </p:sp>
        </p:grpSp>
      </p:grpSp>
      <p:grpSp>
        <p:nvGrpSpPr>
          <p:cNvPr id="1099" name="グループ化 1098">
            <a:extLst>
              <a:ext uri="{FF2B5EF4-FFF2-40B4-BE49-F238E27FC236}">
                <a16:creationId xmlns:a16="http://schemas.microsoft.com/office/drawing/2014/main" id="{89F37672-F472-4A25-AAB6-8A4B2F9FC51F}"/>
              </a:ext>
            </a:extLst>
          </p:cNvPr>
          <p:cNvGrpSpPr/>
          <p:nvPr/>
        </p:nvGrpSpPr>
        <p:grpSpPr>
          <a:xfrm>
            <a:off x="3335259" y="3533741"/>
            <a:ext cx="407713" cy="476342"/>
            <a:chOff x="7371460" y="4801816"/>
            <a:chExt cx="533524" cy="842822"/>
          </a:xfrm>
          <a:solidFill>
            <a:schemeClr val="bg1"/>
          </a:solidFill>
        </p:grpSpPr>
        <p:sp>
          <p:nvSpPr>
            <p:cNvPr id="1100" name="吹き出し: 線 1099">
              <a:extLst>
                <a:ext uri="{FF2B5EF4-FFF2-40B4-BE49-F238E27FC236}">
                  <a16:creationId xmlns:a16="http://schemas.microsoft.com/office/drawing/2014/main" id="{9E633366-0D21-4D41-97A0-B464E3343552}"/>
                </a:ext>
              </a:extLst>
            </p:cNvPr>
            <p:cNvSpPr/>
            <p:nvPr/>
          </p:nvSpPr>
          <p:spPr>
            <a:xfrm>
              <a:off x="7454999" y="4880868"/>
              <a:ext cx="358592" cy="677203"/>
            </a:xfrm>
            <a:prstGeom prst="borderCallout1">
              <a:avLst>
                <a:gd name="adj1" fmla="val 49071"/>
                <a:gd name="adj2" fmla="val -1606"/>
                <a:gd name="adj3" fmla="val 23985"/>
                <a:gd name="adj4" fmla="val -87203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101" name="グループ化 1100">
              <a:extLst>
                <a:ext uri="{FF2B5EF4-FFF2-40B4-BE49-F238E27FC236}">
                  <a16:creationId xmlns:a16="http://schemas.microsoft.com/office/drawing/2014/main" id="{B1E2ADD4-A597-449E-9E83-7131C25B7A9D}"/>
                </a:ext>
              </a:extLst>
            </p:cNvPr>
            <p:cNvGrpSpPr/>
            <p:nvPr/>
          </p:nvGrpSpPr>
          <p:grpSpPr>
            <a:xfrm>
              <a:off x="7371460" y="4801816"/>
              <a:ext cx="533524" cy="842822"/>
              <a:chOff x="7483764" y="3743049"/>
              <a:chExt cx="533524" cy="842822"/>
            </a:xfrm>
            <a:grpFill/>
          </p:grpSpPr>
          <p:sp>
            <p:nvSpPr>
              <p:cNvPr id="1102" name="テキスト ボックス 302">
                <a:extLst>
                  <a:ext uri="{FF2B5EF4-FFF2-40B4-BE49-F238E27FC236}">
                    <a16:creationId xmlns:a16="http://schemas.microsoft.com/office/drawing/2014/main" id="{0BD2904D-CF59-4093-8AE8-69869A4E91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83764" y="3743049"/>
                <a:ext cx="520638" cy="4628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100"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  <a:r>
                  <a:rPr lang="ja-JP" altLang="en-US" sz="1100">
                    <a:latin typeface="Calibri" panose="020F0502020204030204" pitchFamily="34" charset="0"/>
                    <a:cs typeface="Calibri" panose="020F0502020204030204" pitchFamily="34" charset="0"/>
                  </a:rPr>
                  <a:t>個</a:t>
                </a:r>
                <a:endParaRPr lang="en-US" altLang="ja-JP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03" name="テキスト ボックス 1102">
                <a:extLst>
                  <a:ext uri="{FF2B5EF4-FFF2-40B4-BE49-F238E27FC236}">
                    <a16:creationId xmlns:a16="http://schemas.microsoft.com/office/drawing/2014/main" id="{80C9D541-8637-4617-8DFE-22E17D957C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50257" y="3977072"/>
                <a:ext cx="392682" cy="2308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900" b="1">
                    <a:latin typeface="Calibri" panose="020F0502020204030204" pitchFamily="34" charset="0"/>
                    <a:cs typeface="Calibri" panose="020F0502020204030204" pitchFamily="34" charset="0"/>
                  </a:rPr>
                  <a:t>＆</a:t>
                </a:r>
                <a:endParaRPr lang="en-US" altLang="ja-JP" sz="9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04" name="テキスト ボックス 302">
                <a:extLst>
                  <a:ext uri="{FF2B5EF4-FFF2-40B4-BE49-F238E27FC236}">
                    <a16:creationId xmlns:a16="http://schemas.microsoft.com/office/drawing/2014/main" id="{337B52E0-4A67-4D42-A075-68AC594E9C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96650" y="4122988"/>
                <a:ext cx="520638" cy="4628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100"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r>
                  <a:rPr lang="ja-JP" altLang="en-US" sz="1100">
                    <a:latin typeface="Calibri" panose="020F0502020204030204" pitchFamily="34" charset="0"/>
                    <a:cs typeface="Calibri" panose="020F0502020204030204" pitchFamily="34" charset="0"/>
                  </a:rPr>
                  <a:t>本</a:t>
                </a:r>
                <a:endParaRPr lang="en-US" altLang="ja-JP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cxnSp>
        <p:nvCxnSpPr>
          <p:cNvPr id="1105" name="直線コネクタ 1104">
            <a:extLst>
              <a:ext uri="{FF2B5EF4-FFF2-40B4-BE49-F238E27FC236}">
                <a16:creationId xmlns:a16="http://schemas.microsoft.com/office/drawing/2014/main" id="{4A1E60C2-49A8-43E3-9940-5067EC757C69}"/>
              </a:ext>
            </a:extLst>
          </p:cNvPr>
          <p:cNvCxnSpPr>
            <a:cxnSpLocks/>
            <a:endCxn id="1432" idx="0"/>
          </p:cNvCxnSpPr>
          <p:nvPr/>
        </p:nvCxnSpPr>
        <p:spPr>
          <a:xfrm flipV="1">
            <a:off x="3671651" y="3469691"/>
            <a:ext cx="97524" cy="286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6" name="直線コネクタ 1105">
            <a:extLst>
              <a:ext uri="{FF2B5EF4-FFF2-40B4-BE49-F238E27FC236}">
                <a16:creationId xmlns:a16="http://schemas.microsoft.com/office/drawing/2014/main" id="{1BEBFAC8-0055-42C5-B165-B48C848A6559}"/>
              </a:ext>
            </a:extLst>
          </p:cNvPr>
          <p:cNvCxnSpPr>
            <a:cxnSpLocks/>
            <a:stCxn id="1103" idx="3"/>
            <a:endCxn id="1389" idx="1"/>
          </p:cNvCxnSpPr>
          <p:nvPr/>
        </p:nvCxnSpPr>
        <p:spPr>
          <a:xfrm flipV="1">
            <a:off x="3686155" y="3559586"/>
            <a:ext cx="327449" cy="1716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7" name="グループ化 1106">
            <a:extLst>
              <a:ext uri="{FF2B5EF4-FFF2-40B4-BE49-F238E27FC236}">
                <a16:creationId xmlns:a16="http://schemas.microsoft.com/office/drawing/2014/main" id="{E72A6F34-F7BC-43CD-A3D0-270246099423}"/>
              </a:ext>
            </a:extLst>
          </p:cNvPr>
          <p:cNvGrpSpPr/>
          <p:nvPr/>
        </p:nvGrpSpPr>
        <p:grpSpPr>
          <a:xfrm>
            <a:off x="4424234" y="3282448"/>
            <a:ext cx="407711" cy="476345"/>
            <a:chOff x="7371458" y="4801817"/>
            <a:chExt cx="533520" cy="842827"/>
          </a:xfrm>
          <a:solidFill>
            <a:schemeClr val="bg1"/>
          </a:solidFill>
        </p:grpSpPr>
        <p:sp>
          <p:nvSpPr>
            <p:cNvPr id="1108" name="吹き出し: 線 1107">
              <a:extLst>
                <a:ext uri="{FF2B5EF4-FFF2-40B4-BE49-F238E27FC236}">
                  <a16:creationId xmlns:a16="http://schemas.microsoft.com/office/drawing/2014/main" id="{9522AD20-C550-412D-B20B-A95141FEA809}"/>
                </a:ext>
              </a:extLst>
            </p:cNvPr>
            <p:cNvSpPr/>
            <p:nvPr/>
          </p:nvSpPr>
          <p:spPr>
            <a:xfrm>
              <a:off x="7454999" y="4880868"/>
              <a:ext cx="358592" cy="677203"/>
            </a:xfrm>
            <a:prstGeom prst="borderCallout1">
              <a:avLst>
                <a:gd name="adj1" fmla="val 97600"/>
                <a:gd name="adj2" fmla="val 49374"/>
                <a:gd name="adj3" fmla="val 135974"/>
                <a:gd name="adj4" fmla="val -32747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109" name="グループ化 1108">
              <a:extLst>
                <a:ext uri="{FF2B5EF4-FFF2-40B4-BE49-F238E27FC236}">
                  <a16:creationId xmlns:a16="http://schemas.microsoft.com/office/drawing/2014/main" id="{7FF71827-9E21-44FF-8646-26E690042666}"/>
                </a:ext>
              </a:extLst>
            </p:cNvPr>
            <p:cNvGrpSpPr/>
            <p:nvPr/>
          </p:nvGrpSpPr>
          <p:grpSpPr>
            <a:xfrm>
              <a:off x="7371458" y="4801817"/>
              <a:ext cx="533520" cy="842827"/>
              <a:chOff x="7483762" y="3743050"/>
              <a:chExt cx="533520" cy="842827"/>
            </a:xfrm>
            <a:grpFill/>
          </p:grpSpPr>
          <p:sp>
            <p:nvSpPr>
              <p:cNvPr id="1110" name="テキスト ボックス 302">
                <a:extLst>
                  <a:ext uri="{FF2B5EF4-FFF2-40B4-BE49-F238E27FC236}">
                    <a16:creationId xmlns:a16="http://schemas.microsoft.com/office/drawing/2014/main" id="{E8A3EE3B-58EA-4F9A-9515-BCDCD0BE8F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83762" y="3743050"/>
                <a:ext cx="520637" cy="4628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10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ja-JP" altLang="en-US" sz="1100">
                    <a:latin typeface="Calibri" panose="020F0502020204030204" pitchFamily="34" charset="0"/>
                    <a:cs typeface="Calibri" panose="020F0502020204030204" pitchFamily="34" charset="0"/>
                  </a:rPr>
                  <a:t>個</a:t>
                </a:r>
                <a:endParaRPr lang="en-US" altLang="ja-JP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11" name="テキスト ボックス 1110">
                <a:extLst>
                  <a:ext uri="{FF2B5EF4-FFF2-40B4-BE49-F238E27FC236}">
                    <a16:creationId xmlns:a16="http://schemas.microsoft.com/office/drawing/2014/main" id="{5CECE369-00DB-4685-86D0-D6E98BA18C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50252" y="3977071"/>
                <a:ext cx="392682" cy="2308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900" b="1">
                    <a:latin typeface="Calibri" panose="020F0502020204030204" pitchFamily="34" charset="0"/>
                    <a:cs typeface="Calibri" panose="020F0502020204030204" pitchFamily="34" charset="0"/>
                  </a:rPr>
                  <a:t>＆</a:t>
                </a:r>
                <a:endParaRPr lang="en-US" altLang="ja-JP" sz="9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12" name="テキスト ボックス 302">
                <a:extLst>
                  <a:ext uri="{FF2B5EF4-FFF2-40B4-BE49-F238E27FC236}">
                    <a16:creationId xmlns:a16="http://schemas.microsoft.com/office/drawing/2014/main" id="{019FBFCA-0376-41DC-9185-3E7D144C37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96645" y="4122993"/>
                <a:ext cx="520637" cy="46288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10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ja-JP" altLang="en-US" sz="1100">
                    <a:latin typeface="Calibri" panose="020F0502020204030204" pitchFamily="34" charset="0"/>
                    <a:cs typeface="Calibri" panose="020F0502020204030204" pitchFamily="34" charset="0"/>
                  </a:rPr>
                  <a:t>本</a:t>
                </a:r>
                <a:endParaRPr lang="en-US" altLang="ja-JP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0" name="フリーフォーム: 図形 19">
            <a:extLst>
              <a:ext uri="{FF2B5EF4-FFF2-40B4-BE49-F238E27FC236}">
                <a16:creationId xmlns:a16="http://schemas.microsoft.com/office/drawing/2014/main" id="{A8C525B2-AB4A-454A-B8C1-54BE32F881A2}"/>
              </a:ext>
            </a:extLst>
          </p:cNvPr>
          <p:cNvSpPr/>
          <p:nvPr/>
        </p:nvSpPr>
        <p:spPr>
          <a:xfrm>
            <a:off x="2457450" y="3776663"/>
            <a:ext cx="762000" cy="1214437"/>
          </a:xfrm>
          <a:custGeom>
            <a:avLst/>
            <a:gdLst>
              <a:gd name="connsiteX0" fmla="*/ 0 w 762000"/>
              <a:gd name="connsiteY0" fmla="*/ 1214437 h 1214437"/>
              <a:gd name="connsiteX1" fmla="*/ 533400 w 762000"/>
              <a:gd name="connsiteY1" fmla="*/ 666750 h 1214437"/>
              <a:gd name="connsiteX2" fmla="*/ 638175 w 762000"/>
              <a:gd name="connsiteY2" fmla="*/ 523875 h 1214437"/>
              <a:gd name="connsiteX3" fmla="*/ 762000 w 762000"/>
              <a:gd name="connsiteY3" fmla="*/ 419100 h 1214437"/>
              <a:gd name="connsiteX4" fmla="*/ 747713 w 762000"/>
              <a:gd name="connsiteY4" fmla="*/ 195262 h 1214437"/>
              <a:gd name="connsiteX5" fmla="*/ 495300 w 762000"/>
              <a:gd name="connsiteY5" fmla="*/ 0 h 1214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2000" h="1214437">
                <a:moveTo>
                  <a:pt x="0" y="1214437"/>
                </a:moveTo>
                <a:lnTo>
                  <a:pt x="533400" y="666750"/>
                </a:lnTo>
                <a:lnTo>
                  <a:pt x="638175" y="523875"/>
                </a:lnTo>
                <a:lnTo>
                  <a:pt x="762000" y="419100"/>
                </a:lnTo>
                <a:lnTo>
                  <a:pt x="747713" y="195262"/>
                </a:lnTo>
                <a:lnTo>
                  <a:pt x="495300" y="0"/>
                </a:lnTo>
              </a:path>
            </a:pathLst>
          </a:cu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13" name="グループ化 1112">
            <a:extLst>
              <a:ext uri="{FF2B5EF4-FFF2-40B4-BE49-F238E27FC236}">
                <a16:creationId xmlns:a16="http://schemas.microsoft.com/office/drawing/2014/main" id="{C1ED34F0-28AF-4423-87E0-F25121E967C9}"/>
              </a:ext>
            </a:extLst>
          </p:cNvPr>
          <p:cNvGrpSpPr/>
          <p:nvPr/>
        </p:nvGrpSpPr>
        <p:grpSpPr>
          <a:xfrm>
            <a:off x="2748276" y="3835113"/>
            <a:ext cx="456887" cy="307777"/>
            <a:chOff x="3782905" y="1996188"/>
            <a:chExt cx="456887" cy="307777"/>
          </a:xfrm>
        </p:grpSpPr>
        <p:cxnSp>
          <p:nvCxnSpPr>
            <p:cNvPr id="1114" name="直線コネクタ 1113">
              <a:extLst>
                <a:ext uri="{FF2B5EF4-FFF2-40B4-BE49-F238E27FC236}">
                  <a16:creationId xmlns:a16="http://schemas.microsoft.com/office/drawing/2014/main" id="{C3011F05-5E7F-47A1-8922-5999138505C1}"/>
                </a:ext>
              </a:extLst>
            </p:cNvPr>
            <p:cNvCxnSpPr>
              <a:cxnSpLocks/>
              <a:endCxn id="20" idx="4"/>
            </p:cNvCxnSpPr>
            <p:nvPr/>
          </p:nvCxnSpPr>
          <p:spPr bwMode="auto">
            <a:xfrm flipV="1">
              <a:off x="3963887" y="2133000"/>
              <a:ext cx="275905" cy="26322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15" name="グループ化 1114">
              <a:extLst>
                <a:ext uri="{FF2B5EF4-FFF2-40B4-BE49-F238E27FC236}">
                  <a16:creationId xmlns:a16="http://schemas.microsoft.com/office/drawing/2014/main" id="{F6A0F8D5-E246-48CB-83A3-47694BAE4524}"/>
                </a:ext>
              </a:extLst>
            </p:cNvPr>
            <p:cNvGrpSpPr/>
            <p:nvPr/>
          </p:nvGrpSpPr>
          <p:grpSpPr>
            <a:xfrm>
              <a:off x="3782905" y="1996188"/>
              <a:ext cx="367408" cy="307777"/>
              <a:chOff x="-726447" y="2618665"/>
              <a:chExt cx="367408" cy="307777"/>
            </a:xfrm>
          </p:grpSpPr>
          <p:sp>
            <p:nvSpPr>
              <p:cNvPr id="1116" name="円/楕円 208">
                <a:extLst>
                  <a:ext uri="{FF2B5EF4-FFF2-40B4-BE49-F238E27FC236}">
                    <a16:creationId xmlns:a16="http://schemas.microsoft.com/office/drawing/2014/main" id="{C96634C4-59F2-4225-AFA5-6E1E7EAB1656}"/>
                  </a:ext>
                </a:extLst>
              </p:cNvPr>
              <p:cNvSpPr/>
              <p:nvPr/>
            </p:nvSpPr>
            <p:spPr bwMode="auto">
              <a:xfrm>
                <a:off x="-652221" y="2665282"/>
                <a:ext cx="186838" cy="2004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1117" name="テキスト ボックス 302">
                <a:extLst>
                  <a:ext uri="{FF2B5EF4-FFF2-40B4-BE49-F238E27FC236}">
                    <a16:creationId xmlns:a16="http://schemas.microsoft.com/office/drawing/2014/main" id="{9893DBD7-3490-48F9-A9EB-54AB1F1013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726447" y="2618665"/>
                <a:ext cx="36740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>
                    <a:latin typeface="Calibri" pitchFamily="34" charset="0"/>
                  </a:rPr>
                  <a:t>20</a:t>
                </a:r>
              </a:p>
            </p:txBody>
          </p:sp>
        </p:grpSp>
      </p:grpSp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88896949-A8EA-4B05-B7D3-8248915CBBAE}"/>
              </a:ext>
            </a:extLst>
          </p:cNvPr>
          <p:cNvSpPr/>
          <p:nvPr/>
        </p:nvSpPr>
        <p:spPr>
          <a:xfrm>
            <a:off x="2609850" y="2671763"/>
            <a:ext cx="381000" cy="547687"/>
          </a:xfrm>
          <a:custGeom>
            <a:avLst/>
            <a:gdLst>
              <a:gd name="connsiteX0" fmla="*/ 0 w 790575"/>
              <a:gd name="connsiteY0" fmla="*/ 100013 h 600075"/>
              <a:gd name="connsiteX1" fmla="*/ 176213 w 790575"/>
              <a:gd name="connsiteY1" fmla="*/ 100013 h 600075"/>
              <a:gd name="connsiteX2" fmla="*/ 257175 w 790575"/>
              <a:gd name="connsiteY2" fmla="*/ 595313 h 600075"/>
              <a:gd name="connsiteX3" fmla="*/ 381000 w 790575"/>
              <a:gd name="connsiteY3" fmla="*/ 600075 h 600075"/>
              <a:gd name="connsiteX4" fmla="*/ 276225 w 790575"/>
              <a:gd name="connsiteY4" fmla="*/ 52388 h 600075"/>
              <a:gd name="connsiteX5" fmla="*/ 147638 w 790575"/>
              <a:gd name="connsiteY5" fmla="*/ 0 h 600075"/>
              <a:gd name="connsiteX6" fmla="*/ 309563 w 790575"/>
              <a:gd name="connsiteY6" fmla="*/ 4763 h 600075"/>
              <a:gd name="connsiteX7" fmla="*/ 790575 w 790575"/>
              <a:gd name="connsiteY7" fmla="*/ 476250 h 600075"/>
              <a:gd name="connsiteX0" fmla="*/ 0 w 381000"/>
              <a:gd name="connsiteY0" fmla="*/ 100013 h 600075"/>
              <a:gd name="connsiteX1" fmla="*/ 176213 w 381000"/>
              <a:gd name="connsiteY1" fmla="*/ 100013 h 600075"/>
              <a:gd name="connsiteX2" fmla="*/ 257175 w 381000"/>
              <a:gd name="connsiteY2" fmla="*/ 595313 h 600075"/>
              <a:gd name="connsiteX3" fmla="*/ 381000 w 381000"/>
              <a:gd name="connsiteY3" fmla="*/ 600075 h 600075"/>
              <a:gd name="connsiteX4" fmla="*/ 276225 w 381000"/>
              <a:gd name="connsiteY4" fmla="*/ 52388 h 600075"/>
              <a:gd name="connsiteX5" fmla="*/ 147638 w 381000"/>
              <a:gd name="connsiteY5" fmla="*/ 0 h 600075"/>
              <a:gd name="connsiteX6" fmla="*/ 309563 w 381000"/>
              <a:gd name="connsiteY6" fmla="*/ 4763 h 600075"/>
              <a:gd name="connsiteX0" fmla="*/ 0 w 381000"/>
              <a:gd name="connsiteY0" fmla="*/ 100013 h 600075"/>
              <a:gd name="connsiteX1" fmla="*/ 176213 w 381000"/>
              <a:gd name="connsiteY1" fmla="*/ 100013 h 600075"/>
              <a:gd name="connsiteX2" fmla="*/ 257175 w 381000"/>
              <a:gd name="connsiteY2" fmla="*/ 595313 h 600075"/>
              <a:gd name="connsiteX3" fmla="*/ 381000 w 381000"/>
              <a:gd name="connsiteY3" fmla="*/ 600075 h 600075"/>
              <a:gd name="connsiteX4" fmla="*/ 276225 w 381000"/>
              <a:gd name="connsiteY4" fmla="*/ 52388 h 600075"/>
              <a:gd name="connsiteX5" fmla="*/ 147638 w 381000"/>
              <a:gd name="connsiteY5" fmla="*/ 0 h 600075"/>
              <a:gd name="connsiteX0" fmla="*/ 0 w 381000"/>
              <a:gd name="connsiteY0" fmla="*/ 47625 h 547687"/>
              <a:gd name="connsiteX1" fmla="*/ 176213 w 381000"/>
              <a:gd name="connsiteY1" fmla="*/ 47625 h 547687"/>
              <a:gd name="connsiteX2" fmla="*/ 257175 w 381000"/>
              <a:gd name="connsiteY2" fmla="*/ 542925 h 547687"/>
              <a:gd name="connsiteX3" fmla="*/ 381000 w 381000"/>
              <a:gd name="connsiteY3" fmla="*/ 547687 h 547687"/>
              <a:gd name="connsiteX4" fmla="*/ 276225 w 381000"/>
              <a:gd name="connsiteY4" fmla="*/ 0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" h="547687">
                <a:moveTo>
                  <a:pt x="0" y="47625"/>
                </a:moveTo>
                <a:lnTo>
                  <a:pt x="176213" y="47625"/>
                </a:lnTo>
                <a:lnTo>
                  <a:pt x="257175" y="542925"/>
                </a:lnTo>
                <a:lnTo>
                  <a:pt x="381000" y="547687"/>
                </a:lnTo>
                <a:lnTo>
                  <a:pt x="276225" y="0"/>
                </a:lnTo>
              </a:path>
            </a:pathLst>
          </a:cu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19" name="グループ化 1118">
            <a:extLst>
              <a:ext uri="{FF2B5EF4-FFF2-40B4-BE49-F238E27FC236}">
                <a16:creationId xmlns:a16="http://schemas.microsoft.com/office/drawing/2014/main" id="{44A7493D-C34F-4C8C-8184-C3CE129636BD}"/>
              </a:ext>
            </a:extLst>
          </p:cNvPr>
          <p:cNvGrpSpPr/>
          <p:nvPr/>
        </p:nvGrpSpPr>
        <p:grpSpPr>
          <a:xfrm>
            <a:off x="2365788" y="2801849"/>
            <a:ext cx="462383" cy="307777"/>
            <a:chOff x="3777409" y="1986465"/>
            <a:chExt cx="462383" cy="307777"/>
          </a:xfrm>
        </p:grpSpPr>
        <p:cxnSp>
          <p:nvCxnSpPr>
            <p:cNvPr id="1125" name="直線コネクタ 1124">
              <a:extLst>
                <a:ext uri="{FF2B5EF4-FFF2-40B4-BE49-F238E27FC236}">
                  <a16:creationId xmlns:a16="http://schemas.microsoft.com/office/drawing/2014/main" id="{5439028B-A4A6-4ABB-97AA-F4FE89311AF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963887" y="2133000"/>
              <a:ext cx="275905" cy="26322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26" name="グループ化 1125">
              <a:extLst>
                <a:ext uri="{FF2B5EF4-FFF2-40B4-BE49-F238E27FC236}">
                  <a16:creationId xmlns:a16="http://schemas.microsoft.com/office/drawing/2014/main" id="{5E7B10D7-9B11-44C2-8C81-301A5FA864E6}"/>
                </a:ext>
              </a:extLst>
            </p:cNvPr>
            <p:cNvGrpSpPr/>
            <p:nvPr/>
          </p:nvGrpSpPr>
          <p:grpSpPr>
            <a:xfrm>
              <a:off x="3777409" y="1986465"/>
              <a:ext cx="367408" cy="307777"/>
              <a:chOff x="-731943" y="2608942"/>
              <a:chExt cx="367408" cy="307777"/>
            </a:xfrm>
          </p:grpSpPr>
          <p:sp>
            <p:nvSpPr>
              <p:cNvPr id="1127" name="円/楕円 208">
                <a:extLst>
                  <a:ext uri="{FF2B5EF4-FFF2-40B4-BE49-F238E27FC236}">
                    <a16:creationId xmlns:a16="http://schemas.microsoft.com/office/drawing/2014/main" id="{2092F1AB-4BFF-4CBB-A724-D292C9B4E6C3}"/>
                  </a:ext>
                </a:extLst>
              </p:cNvPr>
              <p:cNvSpPr/>
              <p:nvPr/>
            </p:nvSpPr>
            <p:spPr bwMode="auto">
              <a:xfrm>
                <a:off x="-652221" y="2665282"/>
                <a:ext cx="186838" cy="2004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1128" name="テキスト ボックス 302">
                <a:extLst>
                  <a:ext uri="{FF2B5EF4-FFF2-40B4-BE49-F238E27FC236}">
                    <a16:creationId xmlns:a16="http://schemas.microsoft.com/office/drawing/2014/main" id="{225BB02B-266B-4871-896C-3A5AFD1EA1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731943" y="2608942"/>
                <a:ext cx="36740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>
                    <a:latin typeface="Calibri" pitchFamily="34" charset="0"/>
                  </a:rPr>
                  <a:t>12</a:t>
                </a:r>
              </a:p>
            </p:txBody>
          </p:sp>
        </p:grpSp>
      </p:grpSp>
      <p:sp>
        <p:nvSpPr>
          <p:cNvPr id="24" name="フリーフォーム: 図形 23">
            <a:extLst>
              <a:ext uri="{FF2B5EF4-FFF2-40B4-BE49-F238E27FC236}">
                <a16:creationId xmlns:a16="http://schemas.microsoft.com/office/drawing/2014/main" id="{9860256B-CE97-49C3-BAD2-C263718224EC}"/>
              </a:ext>
            </a:extLst>
          </p:cNvPr>
          <p:cNvSpPr/>
          <p:nvPr/>
        </p:nvSpPr>
        <p:spPr>
          <a:xfrm>
            <a:off x="2752725" y="2614613"/>
            <a:ext cx="657225" cy="490537"/>
          </a:xfrm>
          <a:custGeom>
            <a:avLst/>
            <a:gdLst>
              <a:gd name="connsiteX0" fmla="*/ 0 w 657225"/>
              <a:gd name="connsiteY0" fmla="*/ 0 h 490537"/>
              <a:gd name="connsiteX1" fmla="*/ 176213 w 657225"/>
              <a:gd name="connsiteY1" fmla="*/ 0 h 490537"/>
              <a:gd name="connsiteX2" fmla="*/ 657225 w 657225"/>
              <a:gd name="connsiteY2" fmla="*/ 490537 h 49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7225" h="490537">
                <a:moveTo>
                  <a:pt x="0" y="0"/>
                </a:moveTo>
                <a:lnTo>
                  <a:pt x="176213" y="0"/>
                </a:lnTo>
                <a:lnTo>
                  <a:pt x="657225" y="490537"/>
                </a:lnTo>
              </a:path>
            </a:pathLst>
          </a:cu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33" name="グループ化 1132">
            <a:extLst>
              <a:ext uri="{FF2B5EF4-FFF2-40B4-BE49-F238E27FC236}">
                <a16:creationId xmlns:a16="http://schemas.microsoft.com/office/drawing/2014/main" id="{AAE886C0-2C4E-4AFC-B313-B57F62D1BFE9}"/>
              </a:ext>
            </a:extLst>
          </p:cNvPr>
          <p:cNvGrpSpPr/>
          <p:nvPr/>
        </p:nvGrpSpPr>
        <p:grpSpPr>
          <a:xfrm>
            <a:off x="3153707" y="2515437"/>
            <a:ext cx="276038" cy="358254"/>
            <a:chOff x="3821586" y="1981861"/>
            <a:chExt cx="276038" cy="358254"/>
          </a:xfrm>
        </p:grpSpPr>
        <p:cxnSp>
          <p:nvCxnSpPr>
            <p:cNvPr id="1134" name="直線コネクタ 1133">
              <a:extLst>
                <a:ext uri="{FF2B5EF4-FFF2-40B4-BE49-F238E27FC236}">
                  <a16:creationId xmlns:a16="http://schemas.microsoft.com/office/drawing/2014/main" id="{B9A252C8-E451-406B-A15B-AF18EDD46A3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857131" y="2159322"/>
              <a:ext cx="106756" cy="180793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5" name="グループ化 1134">
              <a:extLst>
                <a:ext uri="{FF2B5EF4-FFF2-40B4-BE49-F238E27FC236}">
                  <a16:creationId xmlns:a16="http://schemas.microsoft.com/office/drawing/2014/main" id="{4452EA24-3B3C-423C-B0BF-384CF2B85499}"/>
                </a:ext>
              </a:extLst>
            </p:cNvPr>
            <p:cNvGrpSpPr/>
            <p:nvPr/>
          </p:nvGrpSpPr>
          <p:grpSpPr>
            <a:xfrm>
              <a:off x="3821586" y="1981861"/>
              <a:ext cx="276038" cy="307777"/>
              <a:chOff x="-687766" y="2604338"/>
              <a:chExt cx="276038" cy="307777"/>
            </a:xfrm>
          </p:grpSpPr>
          <p:sp>
            <p:nvSpPr>
              <p:cNvPr id="1136" name="円/楕円 208">
                <a:extLst>
                  <a:ext uri="{FF2B5EF4-FFF2-40B4-BE49-F238E27FC236}">
                    <a16:creationId xmlns:a16="http://schemas.microsoft.com/office/drawing/2014/main" id="{276A5669-58E8-473E-8152-50DA8A05CDB2}"/>
                  </a:ext>
                </a:extLst>
              </p:cNvPr>
              <p:cNvSpPr/>
              <p:nvPr/>
            </p:nvSpPr>
            <p:spPr bwMode="auto">
              <a:xfrm>
                <a:off x="-652221" y="2665282"/>
                <a:ext cx="186838" cy="2004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1137" name="テキスト ボックス 302">
                <a:extLst>
                  <a:ext uri="{FF2B5EF4-FFF2-40B4-BE49-F238E27FC236}">
                    <a16:creationId xmlns:a16="http://schemas.microsoft.com/office/drawing/2014/main" id="{9B49409E-BE34-472E-9292-33D767C527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687766" y="2604338"/>
                <a:ext cx="27603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>
                    <a:latin typeface="Calibri" pitchFamily="34" charset="0"/>
                  </a:rPr>
                  <a:t>8</a:t>
                </a:r>
              </a:p>
            </p:txBody>
          </p:sp>
        </p:grpSp>
      </p:grpSp>
      <p:grpSp>
        <p:nvGrpSpPr>
          <p:cNvPr id="1138" name="グループ化 1137">
            <a:extLst>
              <a:ext uri="{FF2B5EF4-FFF2-40B4-BE49-F238E27FC236}">
                <a16:creationId xmlns:a16="http://schemas.microsoft.com/office/drawing/2014/main" id="{B92A214F-028E-4DC5-98D3-45733051F60D}"/>
              </a:ext>
            </a:extLst>
          </p:cNvPr>
          <p:cNvGrpSpPr/>
          <p:nvPr/>
        </p:nvGrpSpPr>
        <p:grpSpPr>
          <a:xfrm>
            <a:off x="4213006" y="5221275"/>
            <a:ext cx="396327" cy="355924"/>
            <a:chOff x="3704006" y="1987537"/>
            <a:chExt cx="396327" cy="355924"/>
          </a:xfrm>
        </p:grpSpPr>
        <p:cxnSp>
          <p:nvCxnSpPr>
            <p:cNvPr id="1139" name="直線コネクタ 1138">
              <a:extLst>
                <a:ext uri="{FF2B5EF4-FFF2-40B4-BE49-F238E27FC236}">
                  <a16:creationId xmlns:a16="http://schemas.microsoft.com/office/drawing/2014/main" id="{63F81A7D-E89F-47C3-A537-F280D05DAC64}"/>
                </a:ext>
              </a:extLst>
            </p:cNvPr>
            <p:cNvCxnSpPr>
              <a:cxnSpLocks/>
              <a:endCxn id="1499" idx="2"/>
            </p:cNvCxnSpPr>
            <p:nvPr/>
          </p:nvCxnSpPr>
          <p:spPr bwMode="auto">
            <a:xfrm flipH="1">
              <a:off x="3704006" y="2159321"/>
              <a:ext cx="259882" cy="18414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0" name="グループ化 1139">
              <a:extLst>
                <a:ext uri="{FF2B5EF4-FFF2-40B4-BE49-F238E27FC236}">
                  <a16:creationId xmlns:a16="http://schemas.microsoft.com/office/drawing/2014/main" id="{F0512094-E2B0-4656-A7A2-0C41E3F66EE3}"/>
                </a:ext>
              </a:extLst>
            </p:cNvPr>
            <p:cNvGrpSpPr/>
            <p:nvPr/>
          </p:nvGrpSpPr>
          <p:grpSpPr>
            <a:xfrm>
              <a:off x="3824295" y="1987537"/>
              <a:ext cx="276038" cy="307777"/>
              <a:chOff x="-685057" y="2610014"/>
              <a:chExt cx="276038" cy="307777"/>
            </a:xfrm>
          </p:grpSpPr>
          <p:sp>
            <p:nvSpPr>
              <p:cNvPr id="1141" name="円/楕円 208">
                <a:extLst>
                  <a:ext uri="{FF2B5EF4-FFF2-40B4-BE49-F238E27FC236}">
                    <a16:creationId xmlns:a16="http://schemas.microsoft.com/office/drawing/2014/main" id="{C7043235-E794-4C44-BCC6-E5B5C23B7B6F}"/>
                  </a:ext>
                </a:extLst>
              </p:cNvPr>
              <p:cNvSpPr/>
              <p:nvPr/>
            </p:nvSpPr>
            <p:spPr bwMode="auto">
              <a:xfrm>
                <a:off x="-652221" y="2665282"/>
                <a:ext cx="186838" cy="2004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1142" name="テキスト ボックス 302">
                <a:extLst>
                  <a:ext uri="{FF2B5EF4-FFF2-40B4-BE49-F238E27FC236}">
                    <a16:creationId xmlns:a16="http://schemas.microsoft.com/office/drawing/2014/main" id="{9BE309D1-9D48-45E2-BA99-42915D16E9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685057" y="2610014"/>
                <a:ext cx="27603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>
                    <a:latin typeface="Calibri" pitchFamily="34" charset="0"/>
                  </a:rPr>
                  <a:t>6</a:t>
                </a:r>
              </a:p>
            </p:txBody>
          </p:sp>
        </p:grpSp>
      </p:grpSp>
      <p:cxnSp>
        <p:nvCxnSpPr>
          <p:cNvPr id="1143" name="直線コネクタ 1142">
            <a:extLst>
              <a:ext uri="{FF2B5EF4-FFF2-40B4-BE49-F238E27FC236}">
                <a16:creationId xmlns:a16="http://schemas.microsoft.com/office/drawing/2014/main" id="{18817657-AB23-4C7F-AE28-3132AC5F211F}"/>
              </a:ext>
            </a:extLst>
          </p:cNvPr>
          <p:cNvCxnSpPr>
            <a:cxnSpLocks/>
            <a:endCxn id="1497" idx="1"/>
          </p:cNvCxnSpPr>
          <p:nvPr/>
        </p:nvCxnSpPr>
        <p:spPr bwMode="auto">
          <a:xfrm>
            <a:off x="4398711" y="5435702"/>
            <a:ext cx="9256" cy="165745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4" name="グループ化 1143">
            <a:extLst>
              <a:ext uri="{FF2B5EF4-FFF2-40B4-BE49-F238E27FC236}">
                <a16:creationId xmlns:a16="http://schemas.microsoft.com/office/drawing/2014/main" id="{5ECAF532-1E26-4B78-9F43-82B479F3F4CB}"/>
              </a:ext>
            </a:extLst>
          </p:cNvPr>
          <p:cNvGrpSpPr/>
          <p:nvPr/>
        </p:nvGrpSpPr>
        <p:grpSpPr>
          <a:xfrm>
            <a:off x="4572829" y="5124101"/>
            <a:ext cx="276038" cy="422963"/>
            <a:chOff x="4535996" y="5531235"/>
            <a:chExt cx="276038" cy="422963"/>
          </a:xfrm>
        </p:grpSpPr>
        <p:cxnSp>
          <p:nvCxnSpPr>
            <p:cNvPr id="1145" name="直線コネクタ 1144">
              <a:extLst>
                <a:ext uri="{FF2B5EF4-FFF2-40B4-BE49-F238E27FC236}">
                  <a16:creationId xmlns:a16="http://schemas.microsoft.com/office/drawing/2014/main" id="{E46BD721-949D-4743-8B30-F5375560CBC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589399" y="5696579"/>
              <a:ext cx="67351" cy="257619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6" name="グループ化 201">
              <a:extLst>
                <a:ext uri="{FF2B5EF4-FFF2-40B4-BE49-F238E27FC236}">
                  <a16:creationId xmlns:a16="http://schemas.microsoft.com/office/drawing/2014/main" id="{C8D1BAF7-3753-40D2-83FE-203CBA06C2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5996" y="5531235"/>
              <a:ext cx="276038" cy="307777"/>
              <a:chOff x="-596675" y="3304668"/>
              <a:chExt cx="438316" cy="450864"/>
            </a:xfrm>
          </p:grpSpPr>
          <p:sp>
            <p:nvSpPr>
              <p:cNvPr id="1147" name="円/楕円 296">
                <a:extLst>
                  <a:ext uri="{FF2B5EF4-FFF2-40B4-BE49-F238E27FC236}">
                    <a16:creationId xmlns:a16="http://schemas.microsoft.com/office/drawing/2014/main" id="{A354A842-D5CD-4DEB-ACDA-9C7D042F9546}"/>
                  </a:ext>
                </a:extLst>
              </p:cNvPr>
              <p:cNvSpPr/>
              <p:nvPr/>
            </p:nvSpPr>
            <p:spPr>
              <a:xfrm>
                <a:off x="-539260" y="3366804"/>
                <a:ext cx="333142" cy="3313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1148" name="テキスト ボックス 259">
                <a:extLst>
                  <a:ext uri="{FF2B5EF4-FFF2-40B4-BE49-F238E27FC236}">
                    <a16:creationId xmlns:a16="http://schemas.microsoft.com/office/drawing/2014/main" id="{C7CD2D8E-8A5C-4ADE-9788-834405FD59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596675" y="3304668"/>
                <a:ext cx="438316" cy="450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>
                    <a:latin typeface="Calibri" pitchFamily="34" charset="0"/>
                  </a:rPr>
                  <a:t>4</a:t>
                </a:r>
                <a:endParaRPr lang="ja-JP" altLang="en-US" sz="1400">
                  <a:latin typeface="Calibri" pitchFamily="34" charset="0"/>
                </a:endParaRPr>
              </a:p>
            </p:txBody>
          </p:sp>
        </p:grpSp>
      </p:grpSp>
      <p:sp>
        <p:nvSpPr>
          <p:cNvPr id="1149" name="星 5 213">
            <a:extLst>
              <a:ext uri="{FF2B5EF4-FFF2-40B4-BE49-F238E27FC236}">
                <a16:creationId xmlns:a16="http://schemas.microsoft.com/office/drawing/2014/main" id="{D7F49D0B-9A10-40F0-80D4-E5219EC514BE}"/>
              </a:ext>
            </a:extLst>
          </p:cNvPr>
          <p:cNvSpPr/>
          <p:nvPr/>
        </p:nvSpPr>
        <p:spPr>
          <a:xfrm>
            <a:off x="3292379" y="3971076"/>
            <a:ext cx="109055" cy="89183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150" name="テキスト ボックス 1149">
            <a:extLst>
              <a:ext uri="{FF2B5EF4-FFF2-40B4-BE49-F238E27FC236}">
                <a16:creationId xmlns:a16="http://schemas.microsoft.com/office/drawing/2014/main" id="{8744399C-5325-4366-8EEF-50B212CC89E0}"/>
              </a:ext>
            </a:extLst>
          </p:cNvPr>
          <p:cNvSpPr txBox="1"/>
          <p:nvPr/>
        </p:nvSpPr>
        <p:spPr>
          <a:xfrm>
            <a:off x="2899192" y="4579089"/>
            <a:ext cx="854155" cy="738664"/>
          </a:xfrm>
          <a:prstGeom prst="wedgeRectCallout">
            <a:avLst>
              <a:gd name="adj1" fmla="val 5156"/>
              <a:gd name="adj2" fmla="val -11913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600">
                <a:solidFill>
                  <a:schemeClr val="bg1"/>
                </a:solidFill>
              </a:rPr>
              <a:t>一般ボランティア</a:t>
            </a:r>
          </a:p>
          <a:p>
            <a:r>
              <a:rPr lang="ja-JP" altLang="en-US" sz="600">
                <a:solidFill>
                  <a:schemeClr val="bg1"/>
                </a:solidFill>
              </a:rPr>
              <a:t>備品置場⑰</a:t>
            </a:r>
            <a:endParaRPr lang="en-US" altLang="ja-JP" sz="600">
              <a:solidFill>
                <a:schemeClr val="bg1"/>
              </a:solidFill>
            </a:endParaRPr>
          </a:p>
          <a:p>
            <a:r>
              <a:rPr kumimoji="1" lang="ja-JP" altLang="en-US" sz="600">
                <a:solidFill>
                  <a:schemeClr val="bg1"/>
                </a:solidFill>
              </a:rPr>
              <a:t>カラーコーン　</a:t>
            </a:r>
            <a:r>
              <a:rPr lang="en-US" altLang="ja-JP" sz="600">
                <a:solidFill>
                  <a:schemeClr val="bg1"/>
                </a:solidFill>
              </a:rPr>
              <a:t>50</a:t>
            </a:r>
            <a:r>
              <a:rPr lang="ja-JP" altLang="en-US" sz="600">
                <a:solidFill>
                  <a:schemeClr val="bg1"/>
                </a:solidFill>
              </a:rPr>
              <a:t>本</a:t>
            </a:r>
            <a:endParaRPr lang="en-US" altLang="ja-JP" sz="600">
              <a:solidFill>
                <a:schemeClr val="bg1"/>
              </a:solidFill>
            </a:endParaRPr>
          </a:p>
          <a:p>
            <a:r>
              <a:rPr kumimoji="1" lang="ja-JP" altLang="en-US" sz="600">
                <a:solidFill>
                  <a:schemeClr val="bg1"/>
                </a:solidFill>
              </a:rPr>
              <a:t>バー　</a:t>
            </a:r>
            <a:r>
              <a:rPr lang="en-US" altLang="ja-JP" sz="600">
                <a:solidFill>
                  <a:schemeClr val="bg1"/>
                </a:solidFill>
              </a:rPr>
              <a:t>10</a:t>
            </a:r>
            <a:r>
              <a:rPr kumimoji="1" lang="ja-JP" altLang="en-US" sz="600">
                <a:solidFill>
                  <a:schemeClr val="bg1"/>
                </a:solidFill>
              </a:rPr>
              <a:t>本</a:t>
            </a:r>
            <a:endParaRPr kumimoji="1" lang="en-US" altLang="ja-JP" sz="600">
              <a:solidFill>
                <a:schemeClr val="bg1"/>
              </a:solidFill>
            </a:endParaRPr>
          </a:p>
          <a:p>
            <a:r>
              <a:rPr lang="ja-JP" altLang="en-US" sz="600">
                <a:solidFill>
                  <a:schemeClr val="bg1"/>
                </a:solidFill>
              </a:rPr>
              <a:t>プラ柵　</a:t>
            </a:r>
            <a:r>
              <a:rPr lang="en-US" altLang="ja-JP" sz="600">
                <a:solidFill>
                  <a:schemeClr val="bg1"/>
                </a:solidFill>
              </a:rPr>
              <a:t>6</a:t>
            </a:r>
            <a:r>
              <a:rPr lang="ja-JP" altLang="en-US" sz="600">
                <a:solidFill>
                  <a:schemeClr val="bg1"/>
                </a:solidFill>
              </a:rPr>
              <a:t>本</a:t>
            </a:r>
            <a:endParaRPr lang="en-US" altLang="ja-JP" sz="600">
              <a:solidFill>
                <a:schemeClr val="bg1"/>
              </a:solidFill>
            </a:endParaRPr>
          </a:p>
          <a:p>
            <a:r>
              <a:rPr lang="en-US" altLang="ja-JP" sz="600">
                <a:solidFill>
                  <a:schemeClr val="bg1"/>
                </a:solidFill>
              </a:rPr>
              <a:t>PP</a:t>
            </a:r>
            <a:r>
              <a:rPr lang="ja-JP" altLang="en-US" sz="600">
                <a:solidFill>
                  <a:schemeClr val="bg1"/>
                </a:solidFill>
              </a:rPr>
              <a:t>ロープ</a:t>
            </a:r>
            <a:r>
              <a:rPr lang="en-US" altLang="ja-JP" sz="600">
                <a:solidFill>
                  <a:schemeClr val="bg1"/>
                </a:solidFill>
              </a:rPr>
              <a:t>150m</a:t>
            </a:r>
          </a:p>
          <a:p>
            <a:r>
              <a:rPr lang="ja-JP" altLang="en-US" sz="600">
                <a:solidFill>
                  <a:schemeClr val="bg1"/>
                </a:solidFill>
              </a:rPr>
              <a:t>横断路看板　</a:t>
            </a:r>
            <a:r>
              <a:rPr lang="en-US" altLang="ja-JP" sz="600">
                <a:solidFill>
                  <a:schemeClr val="bg1"/>
                </a:solidFill>
              </a:rPr>
              <a:t>2</a:t>
            </a:r>
            <a:r>
              <a:rPr lang="ja-JP" altLang="en-US" sz="600">
                <a:solidFill>
                  <a:schemeClr val="bg1"/>
                </a:solidFill>
              </a:rPr>
              <a:t>本</a:t>
            </a:r>
            <a:endParaRPr lang="en-US" altLang="ja-JP" sz="600">
              <a:solidFill>
                <a:schemeClr val="bg1"/>
              </a:solidFill>
            </a:endParaRPr>
          </a:p>
        </p:txBody>
      </p:sp>
      <p:sp>
        <p:nvSpPr>
          <p:cNvPr id="1151" name="正方形/長方形 1150">
            <a:extLst>
              <a:ext uri="{FF2B5EF4-FFF2-40B4-BE49-F238E27FC236}">
                <a16:creationId xmlns:a16="http://schemas.microsoft.com/office/drawing/2014/main" id="{A4BDA38A-A5CF-4ED1-8391-3F18974C2AA2}"/>
              </a:ext>
            </a:extLst>
          </p:cNvPr>
          <p:cNvSpPr/>
          <p:nvPr/>
        </p:nvSpPr>
        <p:spPr>
          <a:xfrm>
            <a:off x="313872" y="5593342"/>
            <a:ext cx="2683080" cy="138878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52" name="図 1151">
            <a:extLst>
              <a:ext uri="{FF2B5EF4-FFF2-40B4-BE49-F238E27FC236}">
                <a16:creationId xmlns:a16="http://schemas.microsoft.com/office/drawing/2014/main" id="{2AF5B6B4-B40E-4B68-8B54-B5D9C08157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61" t="83606" r="25846" b="10547"/>
          <a:stretch/>
        </p:blipFill>
        <p:spPr>
          <a:xfrm>
            <a:off x="3047401" y="5859708"/>
            <a:ext cx="2537629" cy="436240"/>
          </a:xfrm>
          <a:prstGeom prst="rect">
            <a:avLst/>
          </a:prstGeom>
        </p:spPr>
      </p:pic>
      <p:sp>
        <p:nvSpPr>
          <p:cNvPr id="41" name="フリーフォーム: 図形 40">
            <a:extLst>
              <a:ext uri="{FF2B5EF4-FFF2-40B4-BE49-F238E27FC236}">
                <a16:creationId xmlns:a16="http://schemas.microsoft.com/office/drawing/2014/main" id="{66A179E8-84A5-471F-8B90-D86B7DD0AA3B}"/>
              </a:ext>
            </a:extLst>
          </p:cNvPr>
          <p:cNvSpPr/>
          <p:nvPr/>
        </p:nvSpPr>
        <p:spPr>
          <a:xfrm>
            <a:off x="1490663" y="5557838"/>
            <a:ext cx="1514475" cy="1185862"/>
          </a:xfrm>
          <a:custGeom>
            <a:avLst/>
            <a:gdLst>
              <a:gd name="connsiteX0" fmla="*/ 0 w 1514475"/>
              <a:gd name="connsiteY0" fmla="*/ 1185862 h 1185862"/>
              <a:gd name="connsiteX1" fmla="*/ 1514475 w 1514475"/>
              <a:gd name="connsiteY1" fmla="*/ 0 h 118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14475" h="1185862">
                <a:moveTo>
                  <a:pt x="0" y="1185862"/>
                </a:moveTo>
                <a:lnTo>
                  <a:pt x="1514475" y="0"/>
                </a:lnTo>
              </a:path>
            </a:pathLst>
          </a:cu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53" name="グループ化 1152">
            <a:extLst>
              <a:ext uri="{FF2B5EF4-FFF2-40B4-BE49-F238E27FC236}">
                <a16:creationId xmlns:a16="http://schemas.microsoft.com/office/drawing/2014/main" id="{780D1AAC-3159-4A09-94AF-B9BDD8462441}"/>
              </a:ext>
            </a:extLst>
          </p:cNvPr>
          <p:cNvGrpSpPr/>
          <p:nvPr/>
        </p:nvGrpSpPr>
        <p:grpSpPr>
          <a:xfrm>
            <a:off x="1971888" y="6303518"/>
            <a:ext cx="367408" cy="487280"/>
            <a:chOff x="3686771" y="1499683"/>
            <a:chExt cx="367408" cy="487280"/>
          </a:xfrm>
        </p:grpSpPr>
        <p:cxnSp>
          <p:nvCxnSpPr>
            <p:cNvPr id="1154" name="直線コネクタ 1153">
              <a:extLst>
                <a:ext uri="{FF2B5EF4-FFF2-40B4-BE49-F238E27FC236}">
                  <a16:creationId xmlns:a16="http://schemas.microsoft.com/office/drawing/2014/main" id="{441B78BB-7BD8-4553-9143-C45B9017947B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769453" y="1499683"/>
              <a:ext cx="63864" cy="365134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5" name="円/楕円 305">
              <a:extLst>
                <a:ext uri="{FF2B5EF4-FFF2-40B4-BE49-F238E27FC236}">
                  <a16:creationId xmlns:a16="http://schemas.microsoft.com/office/drawing/2014/main" id="{0C6E37A6-309D-475D-9DA6-8591B110C4B1}"/>
                </a:ext>
              </a:extLst>
            </p:cNvPr>
            <p:cNvSpPr/>
            <p:nvPr/>
          </p:nvSpPr>
          <p:spPr bwMode="auto">
            <a:xfrm>
              <a:off x="3739897" y="1718049"/>
              <a:ext cx="230196" cy="24700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1156" name="テキスト ボックス 302">
              <a:extLst>
                <a:ext uri="{FF2B5EF4-FFF2-40B4-BE49-F238E27FC236}">
                  <a16:creationId xmlns:a16="http://schemas.microsoft.com/office/drawing/2014/main" id="{EAC15619-25B8-4C6C-B4A8-3AE7BE0F92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6771" y="1679186"/>
              <a:ext cx="36740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</a:rPr>
                <a:t>20</a:t>
              </a:r>
              <a:endParaRPr lang="ja-JP" altLang="en-US" sz="1400">
                <a:latin typeface="Calibri" pitchFamily="34" charset="0"/>
              </a:endParaRPr>
            </a:p>
          </p:txBody>
        </p:sp>
      </p:grpSp>
      <p:grpSp>
        <p:nvGrpSpPr>
          <p:cNvPr id="1157" name="グループ化 1156">
            <a:extLst>
              <a:ext uri="{FF2B5EF4-FFF2-40B4-BE49-F238E27FC236}">
                <a16:creationId xmlns:a16="http://schemas.microsoft.com/office/drawing/2014/main" id="{9E281A92-9D34-44E7-BD21-64FACA7B69FE}"/>
              </a:ext>
            </a:extLst>
          </p:cNvPr>
          <p:cNvGrpSpPr/>
          <p:nvPr/>
        </p:nvGrpSpPr>
        <p:grpSpPr>
          <a:xfrm rot="18373194">
            <a:off x="751767" y="6311461"/>
            <a:ext cx="305559" cy="79366"/>
            <a:chOff x="3733594" y="2575987"/>
            <a:chExt cx="232278" cy="60332"/>
          </a:xfrm>
        </p:grpSpPr>
        <p:cxnSp>
          <p:nvCxnSpPr>
            <p:cNvPr id="1158" name="直線コネクタ 1157">
              <a:extLst>
                <a:ext uri="{FF2B5EF4-FFF2-40B4-BE49-F238E27FC236}">
                  <a16:creationId xmlns:a16="http://schemas.microsoft.com/office/drawing/2014/main" id="{4CC8C5A2-95CD-4EEA-8A0B-0263C08EF110}"/>
                </a:ext>
              </a:extLst>
            </p:cNvPr>
            <p:cNvCxnSpPr>
              <a:cxnSpLocks/>
            </p:cNvCxnSpPr>
            <p:nvPr/>
          </p:nvCxnSpPr>
          <p:spPr>
            <a:xfrm>
              <a:off x="3849914" y="2606153"/>
              <a:ext cx="115958" cy="30166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9" name="直線コネクタ 1158">
              <a:extLst>
                <a:ext uri="{FF2B5EF4-FFF2-40B4-BE49-F238E27FC236}">
                  <a16:creationId xmlns:a16="http://schemas.microsoft.com/office/drawing/2014/main" id="{2FAD56EF-E2EE-4298-AA4C-D3A723624C28}"/>
                </a:ext>
              </a:extLst>
            </p:cNvPr>
            <p:cNvCxnSpPr>
              <a:cxnSpLocks/>
            </p:cNvCxnSpPr>
            <p:nvPr/>
          </p:nvCxnSpPr>
          <p:spPr>
            <a:xfrm>
              <a:off x="3733594" y="2575987"/>
              <a:ext cx="115958" cy="30166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0" name="グループ化 1159">
            <a:extLst>
              <a:ext uri="{FF2B5EF4-FFF2-40B4-BE49-F238E27FC236}">
                <a16:creationId xmlns:a16="http://schemas.microsoft.com/office/drawing/2014/main" id="{659FEFCB-7833-457D-806B-C15D0D6B4070}"/>
              </a:ext>
            </a:extLst>
          </p:cNvPr>
          <p:cNvGrpSpPr>
            <a:grpSpLocks/>
          </p:cNvGrpSpPr>
          <p:nvPr/>
        </p:nvGrpSpPr>
        <p:grpSpPr bwMode="auto">
          <a:xfrm>
            <a:off x="815681" y="5800122"/>
            <a:ext cx="367408" cy="307777"/>
            <a:chOff x="-664390" y="3319297"/>
            <a:chExt cx="583400" cy="450864"/>
          </a:xfrm>
        </p:grpSpPr>
        <p:sp>
          <p:nvSpPr>
            <p:cNvPr id="1161" name="円/楕円 296">
              <a:extLst>
                <a:ext uri="{FF2B5EF4-FFF2-40B4-BE49-F238E27FC236}">
                  <a16:creationId xmlns:a16="http://schemas.microsoft.com/office/drawing/2014/main" id="{084E26E1-DCEC-4F00-BBE8-BB871DDC3F8D}"/>
                </a:ext>
              </a:extLst>
            </p:cNvPr>
            <p:cNvSpPr/>
            <p:nvPr/>
          </p:nvSpPr>
          <p:spPr>
            <a:xfrm>
              <a:off x="-539260" y="3366804"/>
              <a:ext cx="333142" cy="3313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1162" name="テキスト ボックス 259">
              <a:extLst>
                <a:ext uri="{FF2B5EF4-FFF2-40B4-BE49-F238E27FC236}">
                  <a16:creationId xmlns:a16="http://schemas.microsoft.com/office/drawing/2014/main" id="{D4FFFBD8-98FE-44C5-AA53-6E12C5FC60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664390" y="3319297"/>
              <a:ext cx="583400" cy="450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</a:rPr>
                <a:t>10</a:t>
              </a:r>
              <a:endParaRPr lang="ja-JP" altLang="en-US" sz="1400">
                <a:latin typeface="Calibri" pitchFamily="34" charset="0"/>
              </a:endParaRPr>
            </a:p>
          </p:txBody>
        </p:sp>
      </p:grpSp>
      <p:sp>
        <p:nvSpPr>
          <p:cNvPr id="1163" name="ひし形 1162">
            <a:extLst>
              <a:ext uri="{FF2B5EF4-FFF2-40B4-BE49-F238E27FC236}">
                <a16:creationId xmlns:a16="http://schemas.microsoft.com/office/drawing/2014/main" id="{2C0A196E-12DD-4BF9-9960-238A1C26AF09}"/>
              </a:ext>
            </a:extLst>
          </p:cNvPr>
          <p:cNvSpPr/>
          <p:nvPr/>
        </p:nvSpPr>
        <p:spPr bwMode="auto">
          <a:xfrm>
            <a:off x="786304" y="6488017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cxnSp>
        <p:nvCxnSpPr>
          <p:cNvPr id="1164" name="直線矢印コネクタ 1163">
            <a:extLst>
              <a:ext uri="{FF2B5EF4-FFF2-40B4-BE49-F238E27FC236}">
                <a16:creationId xmlns:a16="http://schemas.microsoft.com/office/drawing/2014/main" id="{36672915-AE40-4B13-9941-A05FF5515594}"/>
              </a:ext>
            </a:extLst>
          </p:cNvPr>
          <p:cNvCxnSpPr>
            <a:cxnSpLocks/>
          </p:cNvCxnSpPr>
          <p:nvPr/>
        </p:nvCxnSpPr>
        <p:spPr>
          <a:xfrm flipV="1">
            <a:off x="642392" y="6153363"/>
            <a:ext cx="428557" cy="333292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3" name="フリーフォーム: 図形 1172">
            <a:extLst>
              <a:ext uri="{FF2B5EF4-FFF2-40B4-BE49-F238E27FC236}">
                <a16:creationId xmlns:a16="http://schemas.microsoft.com/office/drawing/2014/main" id="{EEC056D3-A167-4C11-91DF-26346563304F}"/>
              </a:ext>
            </a:extLst>
          </p:cNvPr>
          <p:cNvSpPr/>
          <p:nvPr/>
        </p:nvSpPr>
        <p:spPr>
          <a:xfrm>
            <a:off x="624975" y="6135813"/>
            <a:ext cx="247650" cy="184150"/>
          </a:xfrm>
          <a:custGeom>
            <a:avLst/>
            <a:gdLst>
              <a:gd name="connsiteX0" fmla="*/ 0 w 247650"/>
              <a:gd name="connsiteY0" fmla="*/ 184150 h 184150"/>
              <a:gd name="connsiteX1" fmla="*/ 247650 w 247650"/>
              <a:gd name="connsiteY1" fmla="*/ 0 h 18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7650" h="184150">
                <a:moveTo>
                  <a:pt x="0" y="184150"/>
                </a:moveTo>
                <a:lnTo>
                  <a:pt x="247650" y="0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74" name="グループ化 1173">
            <a:extLst>
              <a:ext uri="{FF2B5EF4-FFF2-40B4-BE49-F238E27FC236}">
                <a16:creationId xmlns:a16="http://schemas.microsoft.com/office/drawing/2014/main" id="{B1D759D0-CB65-425C-A374-F878BE83A437}"/>
              </a:ext>
            </a:extLst>
          </p:cNvPr>
          <p:cNvGrpSpPr/>
          <p:nvPr/>
        </p:nvGrpSpPr>
        <p:grpSpPr>
          <a:xfrm>
            <a:off x="655158" y="5538086"/>
            <a:ext cx="300606" cy="684684"/>
            <a:chOff x="5589420" y="2805229"/>
            <a:chExt cx="300606" cy="684684"/>
          </a:xfrm>
        </p:grpSpPr>
        <p:cxnSp>
          <p:nvCxnSpPr>
            <p:cNvPr id="1175" name="直線コネクタ 1174">
              <a:extLst>
                <a:ext uri="{FF2B5EF4-FFF2-40B4-BE49-F238E27FC236}">
                  <a16:creationId xmlns:a16="http://schemas.microsoft.com/office/drawing/2014/main" id="{36305EC0-BD6A-407B-86DD-5681447C0F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99101" y="3005371"/>
              <a:ext cx="39397" cy="484542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6" name="グループ化 1175">
              <a:extLst>
                <a:ext uri="{FF2B5EF4-FFF2-40B4-BE49-F238E27FC236}">
                  <a16:creationId xmlns:a16="http://schemas.microsoft.com/office/drawing/2014/main" id="{8CBE975B-9DD0-4E52-A022-2D33EAB49B0D}"/>
                </a:ext>
              </a:extLst>
            </p:cNvPr>
            <p:cNvGrpSpPr/>
            <p:nvPr/>
          </p:nvGrpSpPr>
          <p:grpSpPr>
            <a:xfrm>
              <a:off x="5589420" y="2805229"/>
              <a:ext cx="300606" cy="335690"/>
              <a:chOff x="6819797" y="4116033"/>
              <a:chExt cx="352786" cy="393960"/>
            </a:xfrm>
          </p:grpSpPr>
          <p:sp>
            <p:nvSpPr>
              <p:cNvPr id="1177" name="二等辺三角形 1176">
                <a:extLst>
                  <a:ext uri="{FF2B5EF4-FFF2-40B4-BE49-F238E27FC236}">
                    <a16:creationId xmlns:a16="http://schemas.microsoft.com/office/drawing/2014/main" id="{CE5583AB-9FFA-470D-A4BE-6F044A698D28}"/>
                  </a:ext>
                </a:extLst>
              </p:cNvPr>
              <p:cNvSpPr/>
              <p:nvPr/>
            </p:nvSpPr>
            <p:spPr>
              <a:xfrm>
                <a:off x="6819797" y="4116033"/>
                <a:ext cx="352786" cy="304127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78" name="テキスト ボックス 105">
                <a:extLst>
                  <a:ext uri="{FF2B5EF4-FFF2-40B4-BE49-F238E27FC236}">
                    <a16:creationId xmlns:a16="http://schemas.microsoft.com/office/drawing/2014/main" id="{FD789CCB-CB74-4269-9740-BB25354324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29910" y="4148791"/>
                <a:ext cx="323952" cy="361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400">
                    <a:latin typeface="Calibri" pitchFamily="34" charset="0"/>
                  </a:rPr>
                  <a:t>5</a:t>
                </a:r>
                <a:endParaRPr lang="ja-JP" altLang="en-US" sz="1400">
                  <a:latin typeface="Calibri" pitchFamily="34" charset="0"/>
                </a:endParaRPr>
              </a:p>
            </p:txBody>
          </p:sp>
        </p:grpSp>
      </p:grpSp>
      <p:cxnSp>
        <p:nvCxnSpPr>
          <p:cNvPr id="1179" name="直線コネクタ 1178">
            <a:extLst>
              <a:ext uri="{FF2B5EF4-FFF2-40B4-BE49-F238E27FC236}">
                <a16:creationId xmlns:a16="http://schemas.microsoft.com/office/drawing/2014/main" id="{5E3A7C4A-B87C-417F-8887-EC87274B0E9A}"/>
              </a:ext>
            </a:extLst>
          </p:cNvPr>
          <p:cNvCxnSpPr>
            <a:cxnSpLocks/>
          </p:cNvCxnSpPr>
          <p:nvPr/>
        </p:nvCxnSpPr>
        <p:spPr bwMode="auto">
          <a:xfrm flipH="1">
            <a:off x="916938" y="6053547"/>
            <a:ext cx="62328" cy="294858"/>
          </a:xfrm>
          <a:prstGeom prst="line">
            <a:avLst/>
          </a:prstGeom>
          <a:ln w="2222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0" name="ひし形 1179">
            <a:extLst>
              <a:ext uri="{FF2B5EF4-FFF2-40B4-BE49-F238E27FC236}">
                <a16:creationId xmlns:a16="http://schemas.microsoft.com/office/drawing/2014/main" id="{6D6EEE93-B1A4-4915-8ADF-E2ADADC20FCB}"/>
              </a:ext>
            </a:extLst>
          </p:cNvPr>
          <p:cNvSpPr/>
          <p:nvPr/>
        </p:nvSpPr>
        <p:spPr bwMode="auto">
          <a:xfrm>
            <a:off x="938257" y="5632821"/>
            <a:ext cx="153508" cy="147024"/>
          </a:xfrm>
          <a:prstGeom prst="diamond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solidFill>
                  <a:schemeClr val="tx1"/>
                </a:solidFill>
                <a:latin typeface="+mn-ea"/>
              </a:rPr>
              <a:t>V</a:t>
            </a:r>
            <a:endParaRPr lang="ja-JP" altLang="en-US" sz="1050" b="1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81" name="星 5 213">
            <a:extLst>
              <a:ext uri="{FF2B5EF4-FFF2-40B4-BE49-F238E27FC236}">
                <a16:creationId xmlns:a16="http://schemas.microsoft.com/office/drawing/2014/main" id="{2CFFEC26-AA04-49D4-9C0A-8BAD0D66B686}"/>
              </a:ext>
            </a:extLst>
          </p:cNvPr>
          <p:cNvSpPr/>
          <p:nvPr/>
        </p:nvSpPr>
        <p:spPr>
          <a:xfrm>
            <a:off x="1474342" y="6539999"/>
            <a:ext cx="109055" cy="89183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182" name="テキスト ボックス 1181">
            <a:extLst>
              <a:ext uri="{FF2B5EF4-FFF2-40B4-BE49-F238E27FC236}">
                <a16:creationId xmlns:a16="http://schemas.microsoft.com/office/drawing/2014/main" id="{ECF4A4D9-D1D0-4813-BE1B-F6867E536B8A}"/>
              </a:ext>
            </a:extLst>
          </p:cNvPr>
          <p:cNvSpPr txBox="1"/>
          <p:nvPr/>
        </p:nvSpPr>
        <p:spPr>
          <a:xfrm>
            <a:off x="2208816" y="7087121"/>
            <a:ext cx="917944" cy="830997"/>
          </a:xfrm>
          <a:prstGeom prst="wedgeRectCallout">
            <a:avLst>
              <a:gd name="adj1" fmla="val -123458"/>
              <a:gd name="adj2" fmla="val -103095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600">
                <a:solidFill>
                  <a:schemeClr val="bg1"/>
                </a:solidFill>
              </a:rPr>
              <a:t>一般ボランティア</a:t>
            </a:r>
          </a:p>
          <a:p>
            <a:r>
              <a:rPr lang="ja-JP" altLang="en-US" sz="600">
                <a:solidFill>
                  <a:schemeClr val="bg1"/>
                </a:solidFill>
              </a:rPr>
              <a:t>備品置場⑮</a:t>
            </a:r>
            <a:endParaRPr lang="en-US" altLang="ja-JP" sz="600">
              <a:solidFill>
                <a:schemeClr val="bg1"/>
              </a:solidFill>
            </a:endParaRPr>
          </a:p>
          <a:p>
            <a:r>
              <a:rPr lang="ja-JP" altLang="en-US" sz="600">
                <a:solidFill>
                  <a:schemeClr val="bg1"/>
                </a:solidFill>
              </a:rPr>
              <a:t>カラーコーン　</a:t>
            </a:r>
            <a:r>
              <a:rPr lang="en-US" altLang="ja-JP" sz="600">
                <a:solidFill>
                  <a:schemeClr val="bg1"/>
                </a:solidFill>
              </a:rPr>
              <a:t>20</a:t>
            </a:r>
            <a:r>
              <a:rPr lang="ja-JP" altLang="en-US" sz="600">
                <a:solidFill>
                  <a:schemeClr val="bg1"/>
                </a:solidFill>
              </a:rPr>
              <a:t>本</a:t>
            </a:r>
            <a:endParaRPr lang="en-US" altLang="ja-JP" sz="600">
              <a:solidFill>
                <a:schemeClr val="bg1"/>
              </a:solidFill>
            </a:endParaRPr>
          </a:p>
          <a:p>
            <a:r>
              <a:rPr lang="ja-JP" altLang="en-US" sz="600">
                <a:solidFill>
                  <a:schemeClr val="bg1"/>
                </a:solidFill>
              </a:rPr>
              <a:t>プラ柵　</a:t>
            </a:r>
            <a:r>
              <a:rPr lang="en-US" altLang="ja-JP" sz="600">
                <a:solidFill>
                  <a:schemeClr val="bg1"/>
                </a:solidFill>
              </a:rPr>
              <a:t>42</a:t>
            </a:r>
            <a:r>
              <a:rPr lang="ja-JP" altLang="en-US" sz="600">
                <a:solidFill>
                  <a:schemeClr val="bg1"/>
                </a:solidFill>
              </a:rPr>
              <a:t>本</a:t>
            </a:r>
            <a:endParaRPr lang="en-US" altLang="ja-JP" sz="600">
              <a:solidFill>
                <a:schemeClr val="bg1"/>
              </a:solidFill>
            </a:endParaRPr>
          </a:p>
          <a:p>
            <a:r>
              <a:rPr lang="ja-JP" altLang="en-US" sz="600">
                <a:solidFill>
                  <a:schemeClr val="bg1"/>
                </a:solidFill>
              </a:rPr>
              <a:t>コーションテープ</a:t>
            </a:r>
            <a:r>
              <a:rPr lang="en-US" altLang="ja-JP" sz="600">
                <a:solidFill>
                  <a:schemeClr val="bg1"/>
                </a:solidFill>
              </a:rPr>
              <a:t>50m</a:t>
            </a:r>
          </a:p>
          <a:p>
            <a:endParaRPr lang="en-US" altLang="ja-JP" sz="600">
              <a:solidFill>
                <a:schemeClr val="bg1"/>
              </a:solidFill>
            </a:endParaRPr>
          </a:p>
          <a:p>
            <a:r>
              <a:rPr lang="ja-JP" altLang="en-US" sz="600">
                <a:solidFill>
                  <a:schemeClr val="bg1"/>
                </a:solidFill>
              </a:rPr>
              <a:t>警備員備品置場⑬</a:t>
            </a:r>
            <a:endParaRPr lang="en-US" altLang="ja-JP" sz="600">
              <a:solidFill>
                <a:schemeClr val="bg1"/>
              </a:solidFill>
            </a:endParaRPr>
          </a:p>
          <a:p>
            <a:r>
              <a:rPr lang="ja-JP" altLang="en-US" sz="600">
                <a:solidFill>
                  <a:schemeClr val="bg1"/>
                </a:solidFill>
              </a:rPr>
              <a:t>カラーコーン　</a:t>
            </a:r>
            <a:r>
              <a:rPr lang="en-US" altLang="ja-JP" sz="600">
                <a:solidFill>
                  <a:schemeClr val="bg1"/>
                </a:solidFill>
              </a:rPr>
              <a:t>15</a:t>
            </a:r>
            <a:r>
              <a:rPr lang="ja-JP" altLang="en-US" sz="600">
                <a:solidFill>
                  <a:schemeClr val="bg1"/>
                </a:solidFill>
              </a:rPr>
              <a:t>本</a:t>
            </a:r>
            <a:endParaRPr lang="en-US" altLang="ja-JP" sz="600">
              <a:solidFill>
                <a:schemeClr val="bg1"/>
              </a:solidFill>
            </a:endParaRPr>
          </a:p>
        </p:txBody>
      </p:sp>
      <p:sp>
        <p:nvSpPr>
          <p:cNvPr id="1183" name="テキスト ボックス 1182">
            <a:extLst>
              <a:ext uri="{FF2B5EF4-FFF2-40B4-BE49-F238E27FC236}">
                <a16:creationId xmlns:a16="http://schemas.microsoft.com/office/drawing/2014/main" id="{94B1EE8B-F2E4-4D2E-A3D7-BA6D37B774EA}"/>
              </a:ext>
            </a:extLst>
          </p:cNvPr>
          <p:cNvSpPr txBox="1"/>
          <p:nvPr/>
        </p:nvSpPr>
        <p:spPr>
          <a:xfrm>
            <a:off x="2449436" y="6684299"/>
            <a:ext cx="50847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/>
              <a:t>A-16</a:t>
            </a:r>
            <a:endParaRPr kumimoji="1" lang="ja-JP" altLang="en-US" sz="1200"/>
          </a:p>
        </p:txBody>
      </p:sp>
      <p:sp>
        <p:nvSpPr>
          <p:cNvPr id="1192" name="六角形 1191">
            <a:extLst>
              <a:ext uri="{FF2B5EF4-FFF2-40B4-BE49-F238E27FC236}">
                <a16:creationId xmlns:a16="http://schemas.microsoft.com/office/drawing/2014/main" id="{58FC01CC-6575-4806-B213-C9550DB94F5D}"/>
              </a:ext>
            </a:extLst>
          </p:cNvPr>
          <p:cNvSpPr/>
          <p:nvPr/>
        </p:nvSpPr>
        <p:spPr bwMode="auto">
          <a:xfrm>
            <a:off x="1287899" y="6474915"/>
            <a:ext cx="166688" cy="156502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193" name="フリーフォーム: 図形 1192">
            <a:extLst>
              <a:ext uri="{FF2B5EF4-FFF2-40B4-BE49-F238E27FC236}">
                <a16:creationId xmlns:a16="http://schemas.microsoft.com/office/drawing/2014/main" id="{F1AD6831-0783-43D7-8062-621927FF19CC}"/>
              </a:ext>
            </a:extLst>
          </p:cNvPr>
          <p:cNvSpPr/>
          <p:nvPr/>
        </p:nvSpPr>
        <p:spPr>
          <a:xfrm rot="17052942">
            <a:off x="371144" y="5586422"/>
            <a:ext cx="247650" cy="184150"/>
          </a:xfrm>
          <a:custGeom>
            <a:avLst/>
            <a:gdLst>
              <a:gd name="connsiteX0" fmla="*/ 0 w 247650"/>
              <a:gd name="connsiteY0" fmla="*/ 184150 h 184150"/>
              <a:gd name="connsiteX1" fmla="*/ 247650 w 247650"/>
              <a:gd name="connsiteY1" fmla="*/ 0 h 18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7650" h="184150">
                <a:moveTo>
                  <a:pt x="0" y="184150"/>
                </a:moveTo>
                <a:lnTo>
                  <a:pt x="247650" y="0"/>
                </a:lnTo>
              </a:path>
            </a:pathLst>
          </a:cu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03" name="グループ化 1202">
            <a:extLst>
              <a:ext uri="{FF2B5EF4-FFF2-40B4-BE49-F238E27FC236}">
                <a16:creationId xmlns:a16="http://schemas.microsoft.com/office/drawing/2014/main" id="{AC6FC6EE-6C38-40AE-8125-CB5F92AD3637}"/>
              </a:ext>
            </a:extLst>
          </p:cNvPr>
          <p:cNvGrpSpPr/>
          <p:nvPr/>
        </p:nvGrpSpPr>
        <p:grpSpPr>
          <a:xfrm>
            <a:off x="14477" y="5385594"/>
            <a:ext cx="460739" cy="335690"/>
            <a:chOff x="5552346" y="2805229"/>
            <a:chExt cx="460739" cy="335690"/>
          </a:xfrm>
        </p:grpSpPr>
        <p:cxnSp>
          <p:nvCxnSpPr>
            <p:cNvPr id="1211" name="直線コネクタ 1210">
              <a:extLst>
                <a:ext uri="{FF2B5EF4-FFF2-40B4-BE49-F238E27FC236}">
                  <a16:creationId xmlns:a16="http://schemas.microsoft.com/office/drawing/2014/main" id="{5F365D1D-FC29-440D-A4E0-9B20CC1B52FD}"/>
                </a:ext>
              </a:extLst>
            </p:cNvPr>
            <p:cNvCxnSpPr>
              <a:cxnSpLocks/>
            </p:cNvCxnSpPr>
            <p:nvPr/>
          </p:nvCxnSpPr>
          <p:spPr>
            <a:xfrm>
              <a:off x="5738498" y="3005371"/>
              <a:ext cx="274587" cy="92761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12" name="グループ化 1211">
              <a:extLst>
                <a:ext uri="{FF2B5EF4-FFF2-40B4-BE49-F238E27FC236}">
                  <a16:creationId xmlns:a16="http://schemas.microsoft.com/office/drawing/2014/main" id="{8F5C409D-AFEC-4802-86A2-C7D2D0E64576}"/>
                </a:ext>
              </a:extLst>
            </p:cNvPr>
            <p:cNvGrpSpPr/>
            <p:nvPr/>
          </p:nvGrpSpPr>
          <p:grpSpPr>
            <a:xfrm>
              <a:off x="5552346" y="2805229"/>
              <a:ext cx="367408" cy="335690"/>
              <a:chOff x="6776293" y="4116033"/>
              <a:chExt cx="431184" cy="393960"/>
            </a:xfrm>
          </p:grpSpPr>
          <p:sp>
            <p:nvSpPr>
              <p:cNvPr id="1213" name="二等辺三角形 1212">
                <a:extLst>
                  <a:ext uri="{FF2B5EF4-FFF2-40B4-BE49-F238E27FC236}">
                    <a16:creationId xmlns:a16="http://schemas.microsoft.com/office/drawing/2014/main" id="{EFEB12CB-329A-441C-959A-F40CB7F1A21B}"/>
                  </a:ext>
                </a:extLst>
              </p:cNvPr>
              <p:cNvSpPr/>
              <p:nvPr/>
            </p:nvSpPr>
            <p:spPr>
              <a:xfrm>
                <a:off x="6819797" y="4116033"/>
                <a:ext cx="352786" cy="304127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14" name="テキスト ボックス 105">
                <a:extLst>
                  <a:ext uri="{FF2B5EF4-FFF2-40B4-BE49-F238E27FC236}">
                    <a16:creationId xmlns:a16="http://schemas.microsoft.com/office/drawing/2014/main" id="{01FAF857-BE88-49AF-9492-BD93150E20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76293" y="4148791"/>
                <a:ext cx="431184" cy="361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400">
                    <a:latin typeface="Calibri" pitchFamily="34" charset="0"/>
                  </a:rPr>
                  <a:t>10</a:t>
                </a:r>
                <a:endParaRPr lang="ja-JP" altLang="en-US" sz="1400">
                  <a:latin typeface="Calibri" pitchFamily="34" charset="0"/>
                </a:endParaRPr>
              </a:p>
            </p:txBody>
          </p:sp>
        </p:grpSp>
      </p:grpSp>
      <p:sp>
        <p:nvSpPr>
          <p:cNvPr id="500" name="ひし形 499">
            <a:extLst>
              <a:ext uri="{FF2B5EF4-FFF2-40B4-BE49-F238E27FC236}">
                <a16:creationId xmlns:a16="http://schemas.microsoft.com/office/drawing/2014/main" id="{2E130745-5B61-4439-91E0-890C50F398E7}"/>
              </a:ext>
            </a:extLst>
          </p:cNvPr>
          <p:cNvSpPr/>
          <p:nvPr/>
        </p:nvSpPr>
        <p:spPr bwMode="auto">
          <a:xfrm>
            <a:off x="741104" y="8581477"/>
            <a:ext cx="153508" cy="147024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15CE4E7-8839-4332-91CD-1D80A4A4F988}"/>
              </a:ext>
            </a:extLst>
          </p:cNvPr>
          <p:cNvGrpSpPr/>
          <p:nvPr/>
        </p:nvGrpSpPr>
        <p:grpSpPr>
          <a:xfrm>
            <a:off x="227472" y="7088833"/>
            <a:ext cx="1743237" cy="1236572"/>
            <a:chOff x="227472" y="7088833"/>
            <a:chExt cx="1743237" cy="1236572"/>
          </a:xfrm>
        </p:grpSpPr>
        <p:sp>
          <p:nvSpPr>
            <p:cNvPr id="507" name="テキスト ボックス 506">
              <a:extLst>
                <a:ext uri="{FF2B5EF4-FFF2-40B4-BE49-F238E27FC236}">
                  <a16:creationId xmlns:a16="http://schemas.microsoft.com/office/drawing/2014/main" id="{84926C29-EF8E-43D9-BA53-4399596E0FDD}"/>
                </a:ext>
              </a:extLst>
            </p:cNvPr>
            <p:cNvSpPr txBox="1"/>
            <p:nvPr/>
          </p:nvSpPr>
          <p:spPr>
            <a:xfrm>
              <a:off x="227472" y="7088833"/>
              <a:ext cx="1743237" cy="1236572"/>
            </a:xfrm>
            <a:prstGeom prst="wedgeRectCallout">
              <a:avLst>
                <a:gd name="adj1" fmla="val -20736"/>
                <a:gd name="adj2" fmla="val -9323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altLang="ja-JP" sz="600">
                <a:solidFill>
                  <a:schemeClr val="bg1"/>
                </a:solidFill>
              </a:endParaRPr>
            </a:p>
          </p:txBody>
        </p:sp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8D3F3B3-8AD5-457A-A23C-F53BBF4C4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113" y="7094217"/>
              <a:ext cx="1622339" cy="1216754"/>
            </a:xfrm>
            <a:prstGeom prst="rect">
              <a:avLst/>
            </a:prstGeom>
          </p:spPr>
        </p:pic>
        <p:sp>
          <p:nvSpPr>
            <p:cNvPr id="11" name="フリーフォーム: 図形 10">
              <a:extLst>
                <a:ext uri="{FF2B5EF4-FFF2-40B4-BE49-F238E27FC236}">
                  <a16:creationId xmlns:a16="http://schemas.microsoft.com/office/drawing/2014/main" id="{14F1AC1E-82F0-4A78-8C21-E5E8AB9C1A1E}"/>
                </a:ext>
              </a:extLst>
            </p:cNvPr>
            <p:cNvSpPr/>
            <p:nvPr/>
          </p:nvSpPr>
          <p:spPr>
            <a:xfrm>
              <a:off x="409575" y="7658100"/>
              <a:ext cx="706661" cy="117143"/>
            </a:xfrm>
            <a:custGeom>
              <a:avLst/>
              <a:gdLst>
                <a:gd name="connsiteX0" fmla="*/ 338138 w 706661"/>
                <a:gd name="connsiteY0" fmla="*/ 0 h 117143"/>
                <a:gd name="connsiteX1" fmla="*/ 692944 w 706661"/>
                <a:gd name="connsiteY1" fmla="*/ 30956 h 117143"/>
                <a:gd name="connsiteX2" fmla="*/ 571500 w 706661"/>
                <a:gd name="connsiteY2" fmla="*/ 111919 h 117143"/>
                <a:gd name="connsiteX3" fmla="*/ 0 w 706661"/>
                <a:gd name="connsiteY3" fmla="*/ 102394 h 11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6661" h="117143">
                  <a:moveTo>
                    <a:pt x="338138" y="0"/>
                  </a:moveTo>
                  <a:cubicBezTo>
                    <a:pt x="496094" y="6151"/>
                    <a:pt x="654050" y="12303"/>
                    <a:pt x="692944" y="30956"/>
                  </a:cubicBezTo>
                  <a:cubicBezTo>
                    <a:pt x="731838" y="49609"/>
                    <a:pt x="686991" y="100013"/>
                    <a:pt x="571500" y="111919"/>
                  </a:cubicBezTo>
                  <a:cubicBezTo>
                    <a:pt x="456009" y="123825"/>
                    <a:pt x="228004" y="113109"/>
                    <a:pt x="0" y="102394"/>
                  </a:cubicBezTo>
                </a:path>
              </a:pathLst>
            </a:custGeom>
            <a:noFill/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A3FC3EA-9E79-45BA-8AA2-588253ACB59A}"/>
                </a:ext>
              </a:extLst>
            </p:cNvPr>
            <p:cNvSpPr txBox="1"/>
            <p:nvPr/>
          </p:nvSpPr>
          <p:spPr>
            <a:xfrm>
              <a:off x="302903" y="7090658"/>
              <a:ext cx="1026243" cy="24622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/>
                <a:t>折り返し</a:t>
              </a:r>
              <a:r>
                <a:rPr kumimoji="1" lang="en-US" altLang="ja-JP" sz="1000"/>
                <a:t>POINT</a:t>
              </a:r>
              <a:endParaRPr kumimoji="1" lang="ja-JP" altLang="en-US" sz="1000"/>
            </a:p>
          </p:txBody>
        </p:sp>
      </p:grpSp>
      <p:sp>
        <p:nvSpPr>
          <p:cNvPr id="510" name="ひし形 509">
            <a:extLst>
              <a:ext uri="{FF2B5EF4-FFF2-40B4-BE49-F238E27FC236}">
                <a16:creationId xmlns:a16="http://schemas.microsoft.com/office/drawing/2014/main" id="{4CF9F003-963F-4E7F-B8BB-6B646C50939A}"/>
              </a:ext>
            </a:extLst>
          </p:cNvPr>
          <p:cNvSpPr/>
          <p:nvPr/>
        </p:nvSpPr>
        <p:spPr bwMode="auto">
          <a:xfrm>
            <a:off x="454613" y="8910333"/>
            <a:ext cx="184027" cy="176254"/>
          </a:xfrm>
          <a:prstGeom prst="diamond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solidFill>
                  <a:schemeClr val="tx1"/>
                </a:solidFill>
                <a:latin typeface="+mn-ea"/>
              </a:rPr>
              <a:t>V</a:t>
            </a:r>
            <a:endParaRPr lang="ja-JP" altLang="en-US" sz="1050" b="1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554" name="グループ化 553">
            <a:extLst>
              <a:ext uri="{FF2B5EF4-FFF2-40B4-BE49-F238E27FC236}">
                <a16:creationId xmlns:a16="http://schemas.microsoft.com/office/drawing/2014/main" id="{9B8D4025-D785-4285-9AA5-DF1BD00812AA}"/>
              </a:ext>
            </a:extLst>
          </p:cNvPr>
          <p:cNvGrpSpPr/>
          <p:nvPr/>
        </p:nvGrpSpPr>
        <p:grpSpPr>
          <a:xfrm rot="19094046">
            <a:off x="1448200" y="2862007"/>
            <a:ext cx="197649" cy="45993"/>
            <a:chOff x="2041989" y="2027880"/>
            <a:chExt cx="197649" cy="45993"/>
          </a:xfrm>
        </p:grpSpPr>
        <p:sp>
          <p:nvSpPr>
            <p:cNvPr id="558" name="二等辺三角形 557">
              <a:extLst>
                <a:ext uri="{FF2B5EF4-FFF2-40B4-BE49-F238E27FC236}">
                  <a16:creationId xmlns:a16="http://schemas.microsoft.com/office/drawing/2014/main" id="{9C7C2F91-C3C2-4871-A50D-8BA1A02F685E}"/>
                </a:ext>
              </a:extLst>
            </p:cNvPr>
            <p:cNvSpPr/>
            <p:nvPr/>
          </p:nvSpPr>
          <p:spPr>
            <a:xfrm>
              <a:off x="2041989" y="2028154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6" name="二等辺三角形 555">
              <a:extLst>
                <a:ext uri="{FF2B5EF4-FFF2-40B4-BE49-F238E27FC236}">
                  <a16:creationId xmlns:a16="http://schemas.microsoft.com/office/drawing/2014/main" id="{660A3B97-8F58-41D2-BA7C-5B2D8CD45459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60" name="グループ化 559">
            <a:extLst>
              <a:ext uri="{FF2B5EF4-FFF2-40B4-BE49-F238E27FC236}">
                <a16:creationId xmlns:a16="http://schemas.microsoft.com/office/drawing/2014/main" id="{696C0D57-FD15-44CA-AF7D-F027AF2C1600}"/>
              </a:ext>
            </a:extLst>
          </p:cNvPr>
          <p:cNvGrpSpPr/>
          <p:nvPr/>
        </p:nvGrpSpPr>
        <p:grpSpPr>
          <a:xfrm>
            <a:off x="1274090" y="2954368"/>
            <a:ext cx="197649" cy="45993"/>
            <a:chOff x="2041989" y="2027880"/>
            <a:chExt cx="197649" cy="45993"/>
          </a:xfrm>
        </p:grpSpPr>
        <p:sp>
          <p:nvSpPr>
            <p:cNvPr id="561" name="二等辺三角形 560">
              <a:extLst>
                <a:ext uri="{FF2B5EF4-FFF2-40B4-BE49-F238E27FC236}">
                  <a16:creationId xmlns:a16="http://schemas.microsoft.com/office/drawing/2014/main" id="{252771C9-C4F0-4593-BD32-67638019485C}"/>
                </a:ext>
              </a:extLst>
            </p:cNvPr>
            <p:cNvSpPr/>
            <p:nvPr/>
          </p:nvSpPr>
          <p:spPr>
            <a:xfrm>
              <a:off x="2041989" y="2028154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2" name="二等辺三角形 561">
              <a:extLst>
                <a:ext uri="{FF2B5EF4-FFF2-40B4-BE49-F238E27FC236}">
                  <a16:creationId xmlns:a16="http://schemas.microsoft.com/office/drawing/2014/main" id="{E31CE02E-C09D-440A-BB93-693760051C8A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63" name="グループ化 562">
            <a:extLst>
              <a:ext uri="{FF2B5EF4-FFF2-40B4-BE49-F238E27FC236}">
                <a16:creationId xmlns:a16="http://schemas.microsoft.com/office/drawing/2014/main" id="{156A428E-F787-4B75-9C41-F2E55C50BDB6}"/>
              </a:ext>
            </a:extLst>
          </p:cNvPr>
          <p:cNvGrpSpPr/>
          <p:nvPr/>
        </p:nvGrpSpPr>
        <p:grpSpPr>
          <a:xfrm>
            <a:off x="951235" y="2954227"/>
            <a:ext cx="197649" cy="45993"/>
            <a:chOff x="2041989" y="2027880"/>
            <a:chExt cx="197649" cy="45993"/>
          </a:xfrm>
        </p:grpSpPr>
        <p:sp>
          <p:nvSpPr>
            <p:cNvPr id="564" name="二等辺三角形 563">
              <a:extLst>
                <a:ext uri="{FF2B5EF4-FFF2-40B4-BE49-F238E27FC236}">
                  <a16:creationId xmlns:a16="http://schemas.microsoft.com/office/drawing/2014/main" id="{F0662B5D-F9AF-4D13-BC5F-8B46B8988F91}"/>
                </a:ext>
              </a:extLst>
            </p:cNvPr>
            <p:cNvSpPr/>
            <p:nvPr/>
          </p:nvSpPr>
          <p:spPr>
            <a:xfrm>
              <a:off x="2041989" y="2028154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5" name="二等辺三角形 564">
              <a:extLst>
                <a:ext uri="{FF2B5EF4-FFF2-40B4-BE49-F238E27FC236}">
                  <a16:creationId xmlns:a16="http://schemas.microsoft.com/office/drawing/2014/main" id="{1CE9E1B7-3922-4666-B899-5BB48ED39027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66" name="グループ化 565">
            <a:extLst>
              <a:ext uri="{FF2B5EF4-FFF2-40B4-BE49-F238E27FC236}">
                <a16:creationId xmlns:a16="http://schemas.microsoft.com/office/drawing/2014/main" id="{2242E4AC-961F-4F95-8534-E503615E108D}"/>
              </a:ext>
            </a:extLst>
          </p:cNvPr>
          <p:cNvGrpSpPr/>
          <p:nvPr/>
        </p:nvGrpSpPr>
        <p:grpSpPr>
          <a:xfrm>
            <a:off x="632360" y="2953751"/>
            <a:ext cx="197649" cy="45993"/>
            <a:chOff x="2041989" y="2027880"/>
            <a:chExt cx="197649" cy="45993"/>
          </a:xfrm>
        </p:grpSpPr>
        <p:sp>
          <p:nvSpPr>
            <p:cNvPr id="567" name="二等辺三角形 566">
              <a:extLst>
                <a:ext uri="{FF2B5EF4-FFF2-40B4-BE49-F238E27FC236}">
                  <a16:creationId xmlns:a16="http://schemas.microsoft.com/office/drawing/2014/main" id="{EF5DF53D-80C6-4605-BE26-9DF6364F275D}"/>
                </a:ext>
              </a:extLst>
            </p:cNvPr>
            <p:cNvSpPr/>
            <p:nvPr/>
          </p:nvSpPr>
          <p:spPr>
            <a:xfrm>
              <a:off x="2041989" y="2028154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/>
            </a:p>
          </p:txBody>
        </p:sp>
        <p:sp>
          <p:nvSpPr>
            <p:cNvPr id="568" name="二等辺三角形 567">
              <a:extLst>
                <a:ext uri="{FF2B5EF4-FFF2-40B4-BE49-F238E27FC236}">
                  <a16:creationId xmlns:a16="http://schemas.microsoft.com/office/drawing/2014/main" id="{D1239FDB-975E-49D9-84E9-24BB29710013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/>
            </a:p>
          </p:txBody>
        </p:sp>
      </p:grpSp>
      <p:sp>
        <p:nvSpPr>
          <p:cNvPr id="571" name="二等辺三角形 570">
            <a:extLst>
              <a:ext uri="{FF2B5EF4-FFF2-40B4-BE49-F238E27FC236}">
                <a16:creationId xmlns:a16="http://schemas.microsoft.com/office/drawing/2014/main" id="{D9393D4C-C82B-4F20-8F0F-E10D1B7A8FAB}"/>
              </a:ext>
            </a:extLst>
          </p:cNvPr>
          <p:cNvSpPr/>
          <p:nvPr/>
        </p:nvSpPr>
        <p:spPr>
          <a:xfrm>
            <a:off x="464699" y="2951562"/>
            <a:ext cx="45719" cy="45719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3" name="二等辺三角形 572">
            <a:extLst>
              <a:ext uri="{FF2B5EF4-FFF2-40B4-BE49-F238E27FC236}">
                <a16:creationId xmlns:a16="http://schemas.microsoft.com/office/drawing/2014/main" id="{1F638FC6-A746-42BE-B2B2-638D13555B94}"/>
              </a:ext>
            </a:extLst>
          </p:cNvPr>
          <p:cNvSpPr/>
          <p:nvPr/>
        </p:nvSpPr>
        <p:spPr>
          <a:xfrm>
            <a:off x="1256484" y="3077830"/>
            <a:ext cx="45719" cy="45719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75" name="グループ化 574">
            <a:extLst>
              <a:ext uri="{FF2B5EF4-FFF2-40B4-BE49-F238E27FC236}">
                <a16:creationId xmlns:a16="http://schemas.microsoft.com/office/drawing/2014/main" id="{432C25A6-7FAF-4932-AC02-152CDC42068B}"/>
              </a:ext>
            </a:extLst>
          </p:cNvPr>
          <p:cNvGrpSpPr/>
          <p:nvPr/>
        </p:nvGrpSpPr>
        <p:grpSpPr>
          <a:xfrm>
            <a:off x="933629" y="3077415"/>
            <a:ext cx="197649" cy="45993"/>
            <a:chOff x="2041989" y="2027880"/>
            <a:chExt cx="197649" cy="45993"/>
          </a:xfrm>
        </p:grpSpPr>
        <p:sp>
          <p:nvSpPr>
            <p:cNvPr id="576" name="二等辺三角形 575">
              <a:extLst>
                <a:ext uri="{FF2B5EF4-FFF2-40B4-BE49-F238E27FC236}">
                  <a16:creationId xmlns:a16="http://schemas.microsoft.com/office/drawing/2014/main" id="{0A05A643-0CA4-4E28-8D0E-AD1048996FC1}"/>
                </a:ext>
              </a:extLst>
            </p:cNvPr>
            <p:cNvSpPr/>
            <p:nvPr/>
          </p:nvSpPr>
          <p:spPr>
            <a:xfrm>
              <a:off x="2041989" y="2028154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7" name="二等辺三角形 576">
              <a:extLst>
                <a:ext uri="{FF2B5EF4-FFF2-40B4-BE49-F238E27FC236}">
                  <a16:creationId xmlns:a16="http://schemas.microsoft.com/office/drawing/2014/main" id="{EEF66860-F575-4275-90DA-A5AE5A4EFA96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78" name="グループ化 577">
            <a:extLst>
              <a:ext uri="{FF2B5EF4-FFF2-40B4-BE49-F238E27FC236}">
                <a16:creationId xmlns:a16="http://schemas.microsoft.com/office/drawing/2014/main" id="{B1EF97BF-04F8-48A6-846F-6B205E5EFAB9}"/>
              </a:ext>
            </a:extLst>
          </p:cNvPr>
          <p:cNvGrpSpPr/>
          <p:nvPr/>
        </p:nvGrpSpPr>
        <p:grpSpPr>
          <a:xfrm>
            <a:off x="614754" y="3076939"/>
            <a:ext cx="197649" cy="45993"/>
            <a:chOff x="2041989" y="2027880"/>
            <a:chExt cx="197649" cy="45993"/>
          </a:xfrm>
        </p:grpSpPr>
        <p:sp>
          <p:nvSpPr>
            <p:cNvPr id="579" name="二等辺三角形 578">
              <a:extLst>
                <a:ext uri="{FF2B5EF4-FFF2-40B4-BE49-F238E27FC236}">
                  <a16:creationId xmlns:a16="http://schemas.microsoft.com/office/drawing/2014/main" id="{D7C9CF0A-E131-49A4-A6FD-8191DAC66694}"/>
                </a:ext>
              </a:extLst>
            </p:cNvPr>
            <p:cNvSpPr/>
            <p:nvPr/>
          </p:nvSpPr>
          <p:spPr>
            <a:xfrm>
              <a:off x="2041989" y="2028154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/>
            </a:p>
          </p:txBody>
        </p:sp>
        <p:sp>
          <p:nvSpPr>
            <p:cNvPr id="580" name="二等辺三角形 579">
              <a:extLst>
                <a:ext uri="{FF2B5EF4-FFF2-40B4-BE49-F238E27FC236}">
                  <a16:creationId xmlns:a16="http://schemas.microsoft.com/office/drawing/2014/main" id="{0A4A5015-B585-458E-8582-0D3AF2BA600E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/>
            </a:p>
          </p:txBody>
        </p:sp>
      </p:grpSp>
      <p:sp>
        <p:nvSpPr>
          <p:cNvPr id="581" name="二等辺三角形 580">
            <a:extLst>
              <a:ext uri="{FF2B5EF4-FFF2-40B4-BE49-F238E27FC236}">
                <a16:creationId xmlns:a16="http://schemas.microsoft.com/office/drawing/2014/main" id="{8C43225D-A5F2-46D9-AB55-5BD2CF15034E}"/>
              </a:ext>
            </a:extLst>
          </p:cNvPr>
          <p:cNvSpPr/>
          <p:nvPr/>
        </p:nvSpPr>
        <p:spPr>
          <a:xfrm>
            <a:off x="447093" y="3074750"/>
            <a:ext cx="45719" cy="45719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82" name="グループ化 581">
            <a:extLst>
              <a:ext uri="{FF2B5EF4-FFF2-40B4-BE49-F238E27FC236}">
                <a16:creationId xmlns:a16="http://schemas.microsoft.com/office/drawing/2014/main" id="{AA9D163D-5A48-4E31-BACF-CFAE348BB6CA}"/>
              </a:ext>
            </a:extLst>
          </p:cNvPr>
          <p:cNvGrpSpPr/>
          <p:nvPr/>
        </p:nvGrpSpPr>
        <p:grpSpPr>
          <a:xfrm>
            <a:off x="1320692" y="3070398"/>
            <a:ext cx="197649" cy="45994"/>
            <a:chOff x="2041989" y="2027880"/>
            <a:chExt cx="197649" cy="45994"/>
          </a:xfrm>
        </p:grpSpPr>
        <p:grpSp>
          <p:nvGrpSpPr>
            <p:cNvPr id="583" name="グループ化 582">
              <a:extLst>
                <a:ext uri="{FF2B5EF4-FFF2-40B4-BE49-F238E27FC236}">
                  <a16:creationId xmlns:a16="http://schemas.microsoft.com/office/drawing/2014/main" id="{8C5AB651-67CB-4E9D-A809-1FEA65724BF9}"/>
                </a:ext>
              </a:extLst>
            </p:cNvPr>
            <p:cNvGrpSpPr/>
            <p:nvPr/>
          </p:nvGrpSpPr>
          <p:grpSpPr>
            <a:xfrm>
              <a:off x="2041989" y="2028155"/>
              <a:ext cx="175687" cy="45719"/>
              <a:chOff x="448603" y="2269789"/>
              <a:chExt cx="282107" cy="61894"/>
            </a:xfrm>
          </p:grpSpPr>
          <p:sp>
            <p:nvSpPr>
              <p:cNvPr id="585" name="フリーフォーム: 図形 584">
                <a:extLst>
                  <a:ext uri="{FF2B5EF4-FFF2-40B4-BE49-F238E27FC236}">
                    <a16:creationId xmlns:a16="http://schemas.microsoft.com/office/drawing/2014/main" id="{1BE0B351-5649-4599-869F-8090B145B12C}"/>
                  </a:ext>
                </a:extLst>
              </p:cNvPr>
              <p:cNvSpPr/>
              <p:nvPr/>
            </p:nvSpPr>
            <p:spPr>
              <a:xfrm rot="16353988">
                <a:off x="603313" y="2187119"/>
                <a:ext cx="9525" cy="245269"/>
              </a:xfrm>
              <a:custGeom>
                <a:avLst/>
                <a:gdLst>
                  <a:gd name="connsiteX0" fmla="*/ 0 w 9525"/>
                  <a:gd name="connsiteY0" fmla="*/ 0 h 245269"/>
                  <a:gd name="connsiteX1" fmla="*/ 9525 w 9525"/>
                  <a:gd name="connsiteY1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45269">
                    <a:moveTo>
                      <a:pt x="0" y="0"/>
                    </a:moveTo>
                    <a:lnTo>
                      <a:pt x="9525" y="245269"/>
                    </a:lnTo>
                  </a:path>
                </a:pathLst>
              </a:custGeom>
              <a:noFill/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86" name="二等辺三角形 585">
                <a:extLst>
                  <a:ext uri="{FF2B5EF4-FFF2-40B4-BE49-F238E27FC236}">
                    <a16:creationId xmlns:a16="http://schemas.microsoft.com/office/drawing/2014/main" id="{D07CFCED-0867-4F6A-8A27-2A062B47AFD1}"/>
                  </a:ext>
                </a:extLst>
              </p:cNvPr>
              <p:cNvSpPr/>
              <p:nvPr/>
            </p:nvSpPr>
            <p:spPr>
              <a:xfrm>
                <a:off x="448603" y="2269789"/>
                <a:ext cx="73413" cy="6189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84" name="二等辺三角形 583">
              <a:extLst>
                <a:ext uri="{FF2B5EF4-FFF2-40B4-BE49-F238E27FC236}">
                  <a16:creationId xmlns:a16="http://schemas.microsoft.com/office/drawing/2014/main" id="{A36C2F4B-4E49-4C7C-B3DB-A35F7A2BBE17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7" name="グループ化 586">
            <a:extLst>
              <a:ext uri="{FF2B5EF4-FFF2-40B4-BE49-F238E27FC236}">
                <a16:creationId xmlns:a16="http://schemas.microsoft.com/office/drawing/2014/main" id="{40199E36-BCC8-4D83-A969-6E0B94FCD908}"/>
              </a:ext>
            </a:extLst>
          </p:cNvPr>
          <p:cNvGrpSpPr/>
          <p:nvPr/>
        </p:nvGrpSpPr>
        <p:grpSpPr>
          <a:xfrm rot="4269669">
            <a:off x="253223" y="3027054"/>
            <a:ext cx="197649" cy="45994"/>
            <a:chOff x="2041989" y="2027880"/>
            <a:chExt cx="197649" cy="45994"/>
          </a:xfrm>
        </p:grpSpPr>
        <p:grpSp>
          <p:nvGrpSpPr>
            <p:cNvPr id="588" name="グループ化 587">
              <a:extLst>
                <a:ext uri="{FF2B5EF4-FFF2-40B4-BE49-F238E27FC236}">
                  <a16:creationId xmlns:a16="http://schemas.microsoft.com/office/drawing/2014/main" id="{5880A4BF-28D0-4B8D-AB5F-28D64708F65A}"/>
                </a:ext>
              </a:extLst>
            </p:cNvPr>
            <p:cNvGrpSpPr/>
            <p:nvPr/>
          </p:nvGrpSpPr>
          <p:grpSpPr>
            <a:xfrm>
              <a:off x="2041989" y="2028155"/>
              <a:ext cx="175687" cy="45719"/>
              <a:chOff x="448603" y="2269789"/>
              <a:chExt cx="282107" cy="61894"/>
            </a:xfrm>
          </p:grpSpPr>
          <p:sp>
            <p:nvSpPr>
              <p:cNvPr id="590" name="フリーフォーム: 図形 589">
                <a:extLst>
                  <a:ext uri="{FF2B5EF4-FFF2-40B4-BE49-F238E27FC236}">
                    <a16:creationId xmlns:a16="http://schemas.microsoft.com/office/drawing/2014/main" id="{213438C3-C2F2-40D9-BFC3-86B56C268710}"/>
                  </a:ext>
                </a:extLst>
              </p:cNvPr>
              <p:cNvSpPr/>
              <p:nvPr/>
            </p:nvSpPr>
            <p:spPr>
              <a:xfrm rot="16353988">
                <a:off x="603313" y="2187119"/>
                <a:ext cx="9525" cy="245269"/>
              </a:xfrm>
              <a:custGeom>
                <a:avLst/>
                <a:gdLst>
                  <a:gd name="connsiteX0" fmla="*/ 0 w 9525"/>
                  <a:gd name="connsiteY0" fmla="*/ 0 h 245269"/>
                  <a:gd name="connsiteX1" fmla="*/ 9525 w 9525"/>
                  <a:gd name="connsiteY1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45269">
                    <a:moveTo>
                      <a:pt x="0" y="0"/>
                    </a:moveTo>
                    <a:lnTo>
                      <a:pt x="9525" y="245269"/>
                    </a:lnTo>
                  </a:path>
                </a:pathLst>
              </a:custGeom>
              <a:noFill/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91" name="二等辺三角形 590">
                <a:extLst>
                  <a:ext uri="{FF2B5EF4-FFF2-40B4-BE49-F238E27FC236}">
                    <a16:creationId xmlns:a16="http://schemas.microsoft.com/office/drawing/2014/main" id="{645942CB-CDA7-4B78-9AF1-752F97879917}"/>
                  </a:ext>
                </a:extLst>
              </p:cNvPr>
              <p:cNvSpPr/>
              <p:nvPr/>
            </p:nvSpPr>
            <p:spPr>
              <a:xfrm>
                <a:off x="448603" y="2269789"/>
                <a:ext cx="73413" cy="6189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89" name="二等辺三角形 588">
              <a:extLst>
                <a:ext uri="{FF2B5EF4-FFF2-40B4-BE49-F238E27FC236}">
                  <a16:creationId xmlns:a16="http://schemas.microsoft.com/office/drawing/2014/main" id="{0D23F42F-6BBF-445E-8BEF-737FF0F822FD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92" name="グループ化 591">
            <a:extLst>
              <a:ext uri="{FF2B5EF4-FFF2-40B4-BE49-F238E27FC236}">
                <a16:creationId xmlns:a16="http://schemas.microsoft.com/office/drawing/2014/main" id="{E7EAAF4B-7B83-4DB9-80F2-14D0C9073D57}"/>
              </a:ext>
            </a:extLst>
          </p:cNvPr>
          <p:cNvGrpSpPr/>
          <p:nvPr/>
        </p:nvGrpSpPr>
        <p:grpSpPr>
          <a:xfrm>
            <a:off x="1137454" y="2671272"/>
            <a:ext cx="371661" cy="307777"/>
            <a:chOff x="3770141" y="1986008"/>
            <a:chExt cx="371661" cy="307777"/>
          </a:xfrm>
        </p:grpSpPr>
        <p:cxnSp>
          <p:nvCxnSpPr>
            <p:cNvPr id="593" name="直線コネクタ 592">
              <a:extLst>
                <a:ext uri="{FF2B5EF4-FFF2-40B4-BE49-F238E27FC236}">
                  <a16:creationId xmlns:a16="http://schemas.microsoft.com/office/drawing/2014/main" id="{0F90FB9E-955E-4B70-95CF-17FBD6DB8D42}"/>
                </a:ext>
              </a:extLst>
            </p:cNvPr>
            <p:cNvCxnSpPr>
              <a:cxnSpLocks/>
              <a:endCxn id="565" idx="5"/>
            </p:cNvCxnSpPr>
            <p:nvPr/>
          </p:nvCxnSpPr>
          <p:spPr bwMode="auto">
            <a:xfrm flipH="1">
              <a:off x="3770141" y="2157348"/>
              <a:ext cx="182144" cy="134475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4" name="グループ化 593">
              <a:extLst>
                <a:ext uri="{FF2B5EF4-FFF2-40B4-BE49-F238E27FC236}">
                  <a16:creationId xmlns:a16="http://schemas.microsoft.com/office/drawing/2014/main" id="{72846C02-48C4-40D0-AC88-AF9B40F6F895}"/>
                </a:ext>
              </a:extLst>
            </p:cNvPr>
            <p:cNvGrpSpPr/>
            <p:nvPr/>
          </p:nvGrpSpPr>
          <p:grpSpPr>
            <a:xfrm>
              <a:off x="3774394" y="1986008"/>
              <a:ext cx="367408" cy="307777"/>
              <a:chOff x="-734958" y="2608485"/>
              <a:chExt cx="367408" cy="307777"/>
            </a:xfrm>
          </p:grpSpPr>
          <p:sp>
            <p:nvSpPr>
              <p:cNvPr id="595" name="円/楕円 208">
                <a:extLst>
                  <a:ext uri="{FF2B5EF4-FFF2-40B4-BE49-F238E27FC236}">
                    <a16:creationId xmlns:a16="http://schemas.microsoft.com/office/drawing/2014/main" id="{48168D23-C8C1-4C15-9E8C-414D509459DF}"/>
                  </a:ext>
                </a:extLst>
              </p:cNvPr>
              <p:cNvSpPr/>
              <p:nvPr/>
            </p:nvSpPr>
            <p:spPr bwMode="auto">
              <a:xfrm>
                <a:off x="-652221" y="2665282"/>
                <a:ext cx="186838" cy="2004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596" name="テキスト ボックス 302">
                <a:extLst>
                  <a:ext uri="{FF2B5EF4-FFF2-40B4-BE49-F238E27FC236}">
                    <a16:creationId xmlns:a16="http://schemas.microsoft.com/office/drawing/2014/main" id="{0F5E7F45-042F-4932-9B84-AE6201A62C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734958" y="2608485"/>
                <a:ext cx="36740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>
                    <a:latin typeface="Calibri" pitchFamily="34" charset="0"/>
                  </a:rPr>
                  <a:t>10</a:t>
                </a:r>
                <a:endParaRPr lang="ja-JP" altLang="en-US" sz="1400">
                  <a:latin typeface="Calibri" pitchFamily="34" charset="0"/>
                </a:endParaRPr>
              </a:p>
            </p:txBody>
          </p:sp>
        </p:grpSp>
      </p:grpSp>
      <p:grpSp>
        <p:nvGrpSpPr>
          <p:cNvPr id="598" name="グループ化 597">
            <a:extLst>
              <a:ext uri="{FF2B5EF4-FFF2-40B4-BE49-F238E27FC236}">
                <a16:creationId xmlns:a16="http://schemas.microsoft.com/office/drawing/2014/main" id="{457E6CF3-113B-4ADA-8D92-795AD1F3303D}"/>
              </a:ext>
            </a:extLst>
          </p:cNvPr>
          <p:cNvGrpSpPr/>
          <p:nvPr/>
        </p:nvGrpSpPr>
        <p:grpSpPr>
          <a:xfrm>
            <a:off x="772788" y="3123408"/>
            <a:ext cx="276038" cy="327012"/>
            <a:chOff x="3804409" y="1961583"/>
            <a:chExt cx="276038" cy="327012"/>
          </a:xfrm>
        </p:grpSpPr>
        <p:cxnSp>
          <p:nvCxnSpPr>
            <p:cNvPr id="599" name="直線コネクタ 598">
              <a:extLst>
                <a:ext uri="{FF2B5EF4-FFF2-40B4-BE49-F238E27FC236}">
                  <a16:creationId xmlns:a16="http://schemas.microsoft.com/office/drawing/2014/main" id="{2F867B62-F15C-445C-88A8-8382F1AA5FE4}"/>
                </a:ext>
              </a:extLst>
            </p:cNvPr>
            <p:cNvCxnSpPr>
              <a:cxnSpLocks/>
              <a:endCxn id="576" idx="3"/>
            </p:cNvCxnSpPr>
            <p:nvPr/>
          </p:nvCxnSpPr>
          <p:spPr bwMode="auto">
            <a:xfrm flipV="1">
              <a:off x="3952285" y="1961583"/>
              <a:ext cx="35825" cy="195766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0" name="グループ化 599">
              <a:extLst>
                <a:ext uri="{FF2B5EF4-FFF2-40B4-BE49-F238E27FC236}">
                  <a16:creationId xmlns:a16="http://schemas.microsoft.com/office/drawing/2014/main" id="{C581EB58-56FA-440B-AF09-2B1F1360026D}"/>
                </a:ext>
              </a:extLst>
            </p:cNvPr>
            <p:cNvGrpSpPr/>
            <p:nvPr/>
          </p:nvGrpSpPr>
          <p:grpSpPr>
            <a:xfrm>
              <a:off x="3804409" y="1980818"/>
              <a:ext cx="276038" cy="307777"/>
              <a:chOff x="-704943" y="2603295"/>
              <a:chExt cx="276038" cy="307777"/>
            </a:xfrm>
          </p:grpSpPr>
          <p:sp>
            <p:nvSpPr>
              <p:cNvPr id="601" name="円/楕円 208">
                <a:extLst>
                  <a:ext uri="{FF2B5EF4-FFF2-40B4-BE49-F238E27FC236}">
                    <a16:creationId xmlns:a16="http://schemas.microsoft.com/office/drawing/2014/main" id="{9EC0081A-903D-4957-ADC2-113B39D9D777}"/>
                  </a:ext>
                </a:extLst>
              </p:cNvPr>
              <p:cNvSpPr/>
              <p:nvPr/>
            </p:nvSpPr>
            <p:spPr bwMode="auto">
              <a:xfrm>
                <a:off x="-652221" y="2665282"/>
                <a:ext cx="186838" cy="2004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602" name="テキスト ボックス 302">
                <a:extLst>
                  <a:ext uri="{FF2B5EF4-FFF2-40B4-BE49-F238E27FC236}">
                    <a16:creationId xmlns:a16="http://schemas.microsoft.com/office/drawing/2014/main" id="{88462C5B-35D0-4DA7-992F-4CC36E9866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704943" y="2603295"/>
                <a:ext cx="27603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>
                    <a:latin typeface="Calibri" pitchFamily="34" charset="0"/>
                  </a:rPr>
                  <a:t>6</a:t>
                </a:r>
                <a:endParaRPr lang="ja-JP" altLang="en-US" sz="1400">
                  <a:latin typeface="Calibri" pitchFamily="34" charset="0"/>
                </a:endParaRPr>
              </a:p>
            </p:txBody>
          </p:sp>
        </p:grpSp>
      </p:grpSp>
      <p:grpSp>
        <p:nvGrpSpPr>
          <p:cNvPr id="604" name="グループ化 603">
            <a:extLst>
              <a:ext uri="{FF2B5EF4-FFF2-40B4-BE49-F238E27FC236}">
                <a16:creationId xmlns:a16="http://schemas.microsoft.com/office/drawing/2014/main" id="{467E7B66-2E26-41DF-9584-0A95D84442DC}"/>
              </a:ext>
            </a:extLst>
          </p:cNvPr>
          <p:cNvGrpSpPr/>
          <p:nvPr/>
        </p:nvGrpSpPr>
        <p:grpSpPr>
          <a:xfrm>
            <a:off x="1042233" y="1863356"/>
            <a:ext cx="197648" cy="46031"/>
            <a:chOff x="2041990" y="2027880"/>
            <a:chExt cx="197648" cy="46031"/>
          </a:xfrm>
        </p:grpSpPr>
        <p:grpSp>
          <p:nvGrpSpPr>
            <p:cNvPr id="605" name="グループ化 604">
              <a:extLst>
                <a:ext uri="{FF2B5EF4-FFF2-40B4-BE49-F238E27FC236}">
                  <a16:creationId xmlns:a16="http://schemas.microsoft.com/office/drawing/2014/main" id="{8FB0064D-87C6-41F3-82A5-BCE4E7124179}"/>
                </a:ext>
              </a:extLst>
            </p:cNvPr>
            <p:cNvGrpSpPr/>
            <p:nvPr/>
          </p:nvGrpSpPr>
          <p:grpSpPr>
            <a:xfrm>
              <a:off x="2041990" y="2028191"/>
              <a:ext cx="175688" cy="45720"/>
              <a:chOff x="448603" y="2269789"/>
              <a:chExt cx="282107" cy="61894"/>
            </a:xfrm>
          </p:grpSpPr>
          <p:sp>
            <p:nvSpPr>
              <p:cNvPr id="607" name="フリーフォーム: 図形 606">
                <a:extLst>
                  <a:ext uri="{FF2B5EF4-FFF2-40B4-BE49-F238E27FC236}">
                    <a16:creationId xmlns:a16="http://schemas.microsoft.com/office/drawing/2014/main" id="{B398BB29-79A1-44A8-B5FC-1A67716B5C52}"/>
                  </a:ext>
                </a:extLst>
              </p:cNvPr>
              <p:cNvSpPr/>
              <p:nvPr/>
            </p:nvSpPr>
            <p:spPr>
              <a:xfrm rot="16353988">
                <a:off x="603313" y="2187119"/>
                <a:ext cx="9525" cy="245269"/>
              </a:xfrm>
              <a:custGeom>
                <a:avLst/>
                <a:gdLst>
                  <a:gd name="connsiteX0" fmla="*/ 0 w 9525"/>
                  <a:gd name="connsiteY0" fmla="*/ 0 h 245269"/>
                  <a:gd name="connsiteX1" fmla="*/ 9525 w 9525"/>
                  <a:gd name="connsiteY1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45269">
                    <a:moveTo>
                      <a:pt x="0" y="0"/>
                    </a:moveTo>
                    <a:lnTo>
                      <a:pt x="9525" y="245269"/>
                    </a:lnTo>
                  </a:path>
                </a:pathLst>
              </a:custGeom>
              <a:noFill/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08" name="二等辺三角形 607">
                <a:extLst>
                  <a:ext uri="{FF2B5EF4-FFF2-40B4-BE49-F238E27FC236}">
                    <a16:creationId xmlns:a16="http://schemas.microsoft.com/office/drawing/2014/main" id="{629F366F-801A-4C4E-9E12-D53C5BC141E6}"/>
                  </a:ext>
                </a:extLst>
              </p:cNvPr>
              <p:cNvSpPr/>
              <p:nvPr/>
            </p:nvSpPr>
            <p:spPr>
              <a:xfrm>
                <a:off x="448603" y="2269789"/>
                <a:ext cx="73413" cy="6189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06" name="二等辺三角形 605">
              <a:extLst>
                <a:ext uri="{FF2B5EF4-FFF2-40B4-BE49-F238E27FC236}">
                  <a16:creationId xmlns:a16="http://schemas.microsoft.com/office/drawing/2014/main" id="{37F797F0-B153-460A-9B59-F0A758CEABC1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09" name="グループ化 608">
            <a:extLst>
              <a:ext uri="{FF2B5EF4-FFF2-40B4-BE49-F238E27FC236}">
                <a16:creationId xmlns:a16="http://schemas.microsoft.com/office/drawing/2014/main" id="{831215EF-577E-4281-8713-BC30FC0DBC24}"/>
              </a:ext>
            </a:extLst>
          </p:cNvPr>
          <p:cNvGrpSpPr/>
          <p:nvPr/>
        </p:nvGrpSpPr>
        <p:grpSpPr>
          <a:xfrm>
            <a:off x="1238304" y="1862513"/>
            <a:ext cx="197649" cy="45994"/>
            <a:chOff x="2041989" y="2027880"/>
            <a:chExt cx="197649" cy="45994"/>
          </a:xfrm>
        </p:grpSpPr>
        <p:grpSp>
          <p:nvGrpSpPr>
            <p:cNvPr id="610" name="グループ化 609">
              <a:extLst>
                <a:ext uri="{FF2B5EF4-FFF2-40B4-BE49-F238E27FC236}">
                  <a16:creationId xmlns:a16="http://schemas.microsoft.com/office/drawing/2014/main" id="{1FC88EF1-4D58-4990-85CD-E755D00FB76C}"/>
                </a:ext>
              </a:extLst>
            </p:cNvPr>
            <p:cNvGrpSpPr/>
            <p:nvPr/>
          </p:nvGrpSpPr>
          <p:grpSpPr>
            <a:xfrm>
              <a:off x="2041989" y="2028155"/>
              <a:ext cx="175687" cy="45719"/>
              <a:chOff x="448603" y="2269789"/>
              <a:chExt cx="282107" cy="61894"/>
            </a:xfrm>
          </p:grpSpPr>
          <p:sp>
            <p:nvSpPr>
              <p:cNvPr id="612" name="フリーフォーム: 図形 611">
                <a:extLst>
                  <a:ext uri="{FF2B5EF4-FFF2-40B4-BE49-F238E27FC236}">
                    <a16:creationId xmlns:a16="http://schemas.microsoft.com/office/drawing/2014/main" id="{65A5DF4C-4B73-4355-9C47-8E9673E68835}"/>
                  </a:ext>
                </a:extLst>
              </p:cNvPr>
              <p:cNvSpPr/>
              <p:nvPr/>
            </p:nvSpPr>
            <p:spPr>
              <a:xfrm rot="16353988">
                <a:off x="603313" y="2187119"/>
                <a:ext cx="9525" cy="245269"/>
              </a:xfrm>
              <a:custGeom>
                <a:avLst/>
                <a:gdLst>
                  <a:gd name="connsiteX0" fmla="*/ 0 w 9525"/>
                  <a:gd name="connsiteY0" fmla="*/ 0 h 245269"/>
                  <a:gd name="connsiteX1" fmla="*/ 9525 w 9525"/>
                  <a:gd name="connsiteY1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45269">
                    <a:moveTo>
                      <a:pt x="0" y="0"/>
                    </a:moveTo>
                    <a:lnTo>
                      <a:pt x="9525" y="245269"/>
                    </a:lnTo>
                  </a:path>
                </a:pathLst>
              </a:custGeom>
              <a:noFill/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13" name="二等辺三角形 612">
                <a:extLst>
                  <a:ext uri="{FF2B5EF4-FFF2-40B4-BE49-F238E27FC236}">
                    <a16:creationId xmlns:a16="http://schemas.microsoft.com/office/drawing/2014/main" id="{73C39A5C-BD03-43CD-8EF7-4B2A61B44A00}"/>
                  </a:ext>
                </a:extLst>
              </p:cNvPr>
              <p:cNvSpPr/>
              <p:nvPr/>
            </p:nvSpPr>
            <p:spPr>
              <a:xfrm>
                <a:off x="448603" y="2269789"/>
                <a:ext cx="73413" cy="6189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11" name="二等辺三角形 610">
              <a:extLst>
                <a:ext uri="{FF2B5EF4-FFF2-40B4-BE49-F238E27FC236}">
                  <a16:creationId xmlns:a16="http://schemas.microsoft.com/office/drawing/2014/main" id="{93BE8961-9AE6-44AB-9512-6BB6F5F0FE8F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34" name="グループ化 633">
            <a:extLst>
              <a:ext uri="{FF2B5EF4-FFF2-40B4-BE49-F238E27FC236}">
                <a16:creationId xmlns:a16="http://schemas.microsoft.com/office/drawing/2014/main" id="{C6DF27F0-9B8A-4FF0-BA83-3F82CC87A8A3}"/>
              </a:ext>
            </a:extLst>
          </p:cNvPr>
          <p:cNvGrpSpPr/>
          <p:nvPr/>
        </p:nvGrpSpPr>
        <p:grpSpPr>
          <a:xfrm>
            <a:off x="1122384" y="1955537"/>
            <a:ext cx="197649" cy="45994"/>
            <a:chOff x="2041989" y="2027880"/>
            <a:chExt cx="197649" cy="45994"/>
          </a:xfrm>
        </p:grpSpPr>
        <p:grpSp>
          <p:nvGrpSpPr>
            <p:cNvPr id="635" name="グループ化 634">
              <a:extLst>
                <a:ext uri="{FF2B5EF4-FFF2-40B4-BE49-F238E27FC236}">
                  <a16:creationId xmlns:a16="http://schemas.microsoft.com/office/drawing/2014/main" id="{9D47832B-1506-49D1-B0A8-D8050E3A8016}"/>
                </a:ext>
              </a:extLst>
            </p:cNvPr>
            <p:cNvGrpSpPr/>
            <p:nvPr/>
          </p:nvGrpSpPr>
          <p:grpSpPr>
            <a:xfrm>
              <a:off x="2041989" y="2028155"/>
              <a:ext cx="175687" cy="45719"/>
              <a:chOff x="448603" y="2269789"/>
              <a:chExt cx="282107" cy="61894"/>
            </a:xfrm>
          </p:grpSpPr>
          <p:sp>
            <p:nvSpPr>
              <p:cNvPr id="637" name="フリーフォーム: 図形 636">
                <a:extLst>
                  <a:ext uri="{FF2B5EF4-FFF2-40B4-BE49-F238E27FC236}">
                    <a16:creationId xmlns:a16="http://schemas.microsoft.com/office/drawing/2014/main" id="{B1F7A50F-4A3A-4590-9BBF-08B86C29A3EA}"/>
                  </a:ext>
                </a:extLst>
              </p:cNvPr>
              <p:cNvSpPr/>
              <p:nvPr/>
            </p:nvSpPr>
            <p:spPr>
              <a:xfrm rot="16353988">
                <a:off x="603313" y="2187119"/>
                <a:ext cx="9525" cy="245269"/>
              </a:xfrm>
              <a:custGeom>
                <a:avLst/>
                <a:gdLst>
                  <a:gd name="connsiteX0" fmla="*/ 0 w 9525"/>
                  <a:gd name="connsiteY0" fmla="*/ 0 h 245269"/>
                  <a:gd name="connsiteX1" fmla="*/ 9525 w 9525"/>
                  <a:gd name="connsiteY1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45269">
                    <a:moveTo>
                      <a:pt x="0" y="0"/>
                    </a:moveTo>
                    <a:lnTo>
                      <a:pt x="9525" y="245269"/>
                    </a:lnTo>
                  </a:path>
                </a:pathLst>
              </a:custGeom>
              <a:noFill/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8" name="二等辺三角形 637">
                <a:extLst>
                  <a:ext uri="{FF2B5EF4-FFF2-40B4-BE49-F238E27FC236}">
                    <a16:creationId xmlns:a16="http://schemas.microsoft.com/office/drawing/2014/main" id="{B3486D24-2EB3-44E1-8F7A-A336FD79D00D}"/>
                  </a:ext>
                </a:extLst>
              </p:cNvPr>
              <p:cNvSpPr/>
              <p:nvPr/>
            </p:nvSpPr>
            <p:spPr>
              <a:xfrm>
                <a:off x="448603" y="2269789"/>
                <a:ext cx="73413" cy="6189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36" name="二等辺三角形 635">
              <a:extLst>
                <a:ext uri="{FF2B5EF4-FFF2-40B4-BE49-F238E27FC236}">
                  <a16:creationId xmlns:a16="http://schemas.microsoft.com/office/drawing/2014/main" id="{523FB195-33E9-47D6-A330-3A82F168CE3E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39" name="グループ化 638">
            <a:extLst>
              <a:ext uri="{FF2B5EF4-FFF2-40B4-BE49-F238E27FC236}">
                <a16:creationId xmlns:a16="http://schemas.microsoft.com/office/drawing/2014/main" id="{849FC15A-2B0C-4E0B-BA1E-F815F7F870B7}"/>
              </a:ext>
            </a:extLst>
          </p:cNvPr>
          <p:cNvGrpSpPr/>
          <p:nvPr/>
        </p:nvGrpSpPr>
        <p:grpSpPr>
          <a:xfrm>
            <a:off x="1276521" y="1941802"/>
            <a:ext cx="160374" cy="60862"/>
            <a:chOff x="2041990" y="2027880"/>
            <a:chExt cx="197648" cy="46031"/>
          </a:xfrm>
        </p:grpSpPr>
        <p:grpSp>
          <p:nvGrpSpPr>
            <p:cNvPr id="640" name="グループ化 639">
              <a:extLst>
                <a:ext uri="{FF2B5EF4-FFF2-40B4-BE49-F238E27FC236}">
                  <a16:creationId xmlns:a16="http://schemas.microsoft.com/office/drawing/2014/main" id="{9AA0C5F7-4A39-48E3-B81A-1D41C1A82716}"/>
                </a:ext>
              </a:extLst>
            </p:cNvPr>
            <p:cNvGrpSpPr/>
            <p:nvPr/>
          </p:nvGrpSpPr>
          <p:grpSpPr>
            <a:xfrm>
              <a:off x="2041990" y="2028191"/>
              <a:ext cx="175688" cy="45720"/>
              <a:chOff x="448603" y="2269789"/>
              <a:chExt cx="282107" cy="61894"/>
            </a:xfrm>
          </p:grpSpPr>
          <p:sp>
            <p:nvSpPr>
              <p:cNvPr id="642" name="フリーフォーム: 図形 641">
                <a:extLst>
                  <a:ext uri="{FF2B5EF4-FFF2-40B4-BE49-F238E27FC236}">
                    <a16:creationId xmlns:a16="http://schemas.microsoft.com/office/drawing/2014/main" id="{EC04F3BD-9374-4E18-B5F3-A85BC948C654}"/>
                  </a:ext>
                </a:extLst>
              </p:cNvPr>
              <p:cNvSpPr/>
              <p:nvPr/>
            </p:nvSpPr>
            <p:spPr>
              <a:xfrm rot="16353988">
                <a:off x="603313" y="2187119"/>
                <a:ext cx="9525" cy="245269"/>
              </a:xfrm>
              <a:custGeom>
                <a:avLst/>
                <a:gdLst>
                  <a:gd name="connsiteX0" fmla="*/ 0 w 9525"/>
                  <a:gd name="connsiteY0" fmla="*/ 0 h 245269"/>
                  <a:gd name="connsiteX1" fmla="*/ 9525 w 9525"/>
                  <a:gd name="connsiteY1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45269">
                    <a:moveTo>
                      <a:pt x="0" y="0"/>
                    </a:moveTo>
                    <a:lnTo>
                      <a:pt x="9525" y="245269"/>
                    </a:lnTo>
                  </a:path>
                </a:pathLst>
              </a:custGeom>
              <a:noFill/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43" name="二等辺三角形 642">
                <a:extLst>
                  <a:ext uri="{FF2B5EF4-FFF2-40B4-BE49-F238E27FC236}">
                    <a16:creationId xmlns:a16="http://schemas.microsoft.com/office/drawing/2014/main" id="{F9866776-DBE0-4474-8E0E-7710A7155910}"/>
                  </a:ext>
                </a:extLst>
              </p:cNvPr>
              <p:cNvSpPr/>
              <p:nvPr/>
            </p:nvSpPr>
            <p:spPr>
              <a:xfrm>
                <a:off x="448603" y="2269789"/>
                <a:ext cx="73413" cy="6189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41" name="二等辺三角形 640">
              <a:extLst>
                <a:ext uri="{FF2B5EF4-FFF2-40B4-BE49-F238E27FC236}">
                  <a16:creationId xmlns:a16="http://schemas.microsoft.com/office/drawing/2014/main" id="{BE7C54D0-F096-46CD-A598-422C6121C980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BEB0B3F3-1E3B-4BAD-A785-FFDBC1F0CD0D}"/>
              </a:ext>
            </a:extLst>
          </p:cNvPr>
          <p:cNvSpPr/>
          <p:nvPr/>
        </p:nvSpPr>
        <p:spPr>
          <a:xfrm>
            <a:off x="1065695" y="1883609"/>
            <a:ext cx="355970" cy="106902"/>
          </a:xfrm>
          <a:custGeom>
            <a:avLst/>
            <a:gdLst>
              <a:gd name="connsiteX0" fmla="*/ 0 w 666750"/>
              <a:gd name="connsiteY0" fmla="*/ 10540 h 110552"/>
              <a:gd name="connsiteX1" fmla="*/ 633412 w 666750"/>
              <a:gd name="connsiteY1" fmla="*/ 10540 h 110552"/>
              <a:gd name="connsiteX2" fmla="*/ 666750 w 666750"/>
              <a:gd name="connsiteY2" fmla="*/ 110552 h 110552"/>
              <a:gd name="connsiteX3" fmla="*/ 52387 w 666750"/>
              <a:gd name="connsiteY3" fmla="*/ 105790 h 110552"/>
              <a:gd name="connsiteX0" fmla="*/ 0 w 666750"/>
              <a:gd name="connsiteY0" fmla="*/ 3137 h 103149"/>
              <a:gd name="connsiteX1" fmla="*/ 633412 w 666750"/>
              <a:gd name="connsiteY1" fmla="*/ 3137 h 103149"/>
              <a:gd name="connsiteX2" fmla="*/ 666750 w 666750"/>
              <a:gd name="connsiteY2" fmla="*/ 103149 h 103149"/>
              <a:gd name="connsiteX3" fmla="*/ 52387 w 666750"/>
              <a:gd name="connsiteY3" fmla="*/ 98387 h 103149"/>
              <a:gd name="connsiteX0" fmla="*/ 0 w 666750"/>
              <a:gd name="connsiteY0" fmla="*/ 0 h 100012"/>
              <a:gd name="connsiteX1" fmla="*/ 633412 w 666750"/>
              <a:gd name="connsiteY1" fmla="*/ 0 h 100012"/>
              <a:gd name="connsiteX2" fmla="*/ 666750 w 666750"/>
              <a:gd name="connsiteY2" fmla="*/ 100012 h 100012"/>
              <a:gd name="connsiteX3" fmla="*/ 52387 w 666750"/>
              <a:gd name="connsiteY3" fmla="*/ 95250 h 100012"/>
              <a:gd name="connsiteX0" fmla="*/ 0 w 693510"/>
              <a:gd name="connsiteY0" fmla="*/ 4243 h 100012"/>
              <a:gd name="connsiteX1" fmla="*/ 660172 w 693510"/>
              <a:gd name="connsiteY1" fmla="*/ 0 h 100012"/>
              <a:gd name="connsiteX2" fmla="*/ 693510 w 693510"/>
              <a:gd name="connsiteY2" fmla="*/ 100012 h 100012"/>
              <a:gd name="connsiteX3" fmla="*/ 79147 w 693510"/>
              <a:gd name="connsiteY3" fmla="*/ 95250 h 100012"/>
              <a:gd name="connsiteX0" fmla="*/ 0 w 666748"/>
              <a:gd name="connsiteY0" fmla="*/ 4243 h 95250"/>
              <a:gd name="connsiteX1" fmla="*/ 660172 w 666748"/>
              <a:gd name="connsiteY1" fmla="*/ 0 h 95250"/>
              <a:gd name="connsiteX2" fmla="*/ 666748 w 666748"/>
              <a:gd name="connsiteY2" fmla="*/ 91525 h 95250"/>
              <a:gd name="connsiteX3" fmla="*/ 79147 w 666748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48" h="95250">
                <a:moveTo>
                  <a:pt x="0" y="4243"/>
                </a:moveTo>
                <a:lnTo>
                  <a:pt x="660172" y="0"/>
                </a:lnTo>
                <a:lnTo>
                  <a:pt x="666748" y="91525"/>
                </a:lnTo>
                <a:lnTo>
                  <a:pt x="79147" y="95250"/>
                </a:lnTo>
              </a:path>
            </a:pathLst>
          </a:cu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61" name="グループ化 660">
            <a:extLst>
              <a:ext uri="{FF2B5EF4-FFF2-40B4-BE49-F238E27FC236}">
                <a16:creationId xmlns:a16="http://schemas.microsoft.com/office/drawing/2014/main" id="{6E003760-92C8-4886-8299-D3F97141B4AB}"/>
              </a:ext>
            </a:extLst>
          </p:cNvPr>
          <p:cNvGrpSpPr/>
          <p:nvPr/>
        </p:nvGrpSpPr>
        <p:grpSpPr>
          <a:xfrm rot="18373194">
            <a:off x="1138161" y="6285040"/>
            <a:ext cx="203255" cy="80557"/>
            <a:chOff x="3733594" y="2575987"/>
            <a:chExt cx="232278" cy="60332"/>
          </a:xfrm>
        </p:grpSpPr>
        <p:cxnSp>
          <p:nvCxnSpPr>
            <p:cNvPr id="662" name="直線コネクタ 661">
              <a:extLst>
                <a:ext uri="{FF2B5EF4-FFF2-40B4-BE49-F238E27FC236}">
                  <a16:creationId xmlns:a16="http://schemas.microsoft.com/office/drawing/2014/main" id="{2B37D2B7-9276-4F62-B4B9-3D3B7A46EA6B}"/>
                </a:ext>
              </a:extLst>
            </p:cNvPr>
            <p:cNvCxnSpPr>
              <a:cxnSpLocks/>
            </p:cNvCxnSpPr>
            <p:nvPr/>
          </p:nvCxnSpPr>
          <p:spPr>
            <a:xfrm>
              <a:off x="3849914" y="2606153"/>
              <a:ext cx="115958" cy="30166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3" name="直線コネクタ 662">
              <a:extLst>
                <a:ext uri="{FF2B5EF4-FFF2-40B4-BE49-F238E27FC236}">
                  <a16:creationId xmlns:a16="http://schemas.microsoft.com/office/drawing/2014/main" id="{D9BFAC21-33AE-4C0D-8953-67CCFB1DF073}"/>
                </a:ext>
              </a:extLst>
            </p:cNvPr>
            <p:cNvCxnSpPr>
              <a:cxnSpLocks/>
            </p:cNvCxnSpPr>
            <p:nvPr/>
          </p:nvCxnSpPr>
          <p:spPr>
            <a:xfrm>
              <a:off x="3733594" y="2575987"/>
              <a:ext cx="115958" cy="30166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C3F4ECAB-2D4C-4E44-87DB-D673F83B9796}"/>
              </a:ext>
            </a:extLst>
          </p:cNvPr>
          <p:cNvGrpSpPr/>
          <p:nvPr/>
        </p:nvGrpSpPr>
        <p:grpSpPr>
          <a:xfrm>
            <a:off x="1346301" y="5850549"/>
            <a:ext cx="367408" cy="548283"/>
            <a:chOff x="968081" y="5952522"/>
            <a:chExt cx="367408" cy="548283"/>
          </a:xfrm>
        </p:grpSpPr>
        <p:grpSp>
          <p:nvGrpSpPr>
            <p:cNvPr id="664" name="グループ化 663">
              <a:extLst>
                <a:ext uri="{FF2B5EF4-FFF2-40B4-BE49-F238E27FC236}">
                  <a16:creationId xmlns:a16="http://schemas.microsoft.com/office/drawing/2014/main" id="{A0704FC6-D6F2-4961-8D7D-10FFB66E5F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8081" y="5952522"/>
              <a:ext cx="367408" cy="307777"/>
              <a:chOff x="-664390" y="3319297"/>
              <a:chExt cx="583400" cy="450864"/>
            </a:xfrm>
          </p:grpSpPr>
          <p:sp>
            <p:nvSpPr>
              <p:cNvPr id="665" name="円/楕円 296">
                <a:extLst>
                  <a:ext uri="{FF2B5EF4-FFF2-40B4-BE49-F238E27FC236}">
                    <a16:creationId xmlns:a16="http://schemas.microsoft.com/office/drawing/2014/main" id="{E03014B2-2B51-4136-8C68-23F05C275855}"/>
                  </a:ext>
                </a:extLst>
              </p:cNvPr>
              <p:cNvSpPr/>
              <p:nvPr/>
            </p:nvSpPr>
            <p:spPr>
              <a:xfrm>
                <a:off x="-539260" y="3366804"/>
                <a:ext cx="333142" cy="3313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666" name="テキスト ボックス 259">
                <a:extLst>
                  <a:ext uri="{FF2B5EF4-FFF2-40B4-BE49-F238E27FC236}">
                    <a16:creationId xmlns:a16="http://schemas.microsoft.com/office/drawing/2014/main" id="{E450BB08-AD90-42BA-B306-522D0F2BCC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664390" y="3319297"/>
                <a:ext cx="583400" cy="450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>
                    <a:latin typeface="Calibri" pitchFamily="34" charset="0"/>
                  </a:rPr>
                  <a:t>15</a:t>
                </a:r>
                <a:endParaRPr lang="ja-JP" altLang="en-US" sz="1400">
                  <a:latin typeface="Calibri" pitchFamily="34" charset="0"/>
                </a:endParaRPr>
              </a:p>
            </p:txBody>
          </p:sp>
        </p:grpSp>
        <p:cxnSp>
          <p:nvCxnSpPr>
            <p:cNvPr id="667" name="直線コネクタ 666">
              <a:extLst>
                <a:ext uri="{FF2B5EF4-FFF2-40B4-BE49-F238E27FC236}">
                  <a16:creationId xmlns:a16="http://schemas.microsoft.com/office/drawing/2014/main" id="{055E59D1-E0DF-40EF-840E-D7375FA0C9C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069338" y="6205947"/>
              <a:ext cx="62328" cy="29485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9" name="直線コネクタ 668">
            <a:extLst>
              <a:ext uri="{FF2B5EF4-FFF2-40B4-BE49-F238E27FC236}">
                <a16:creationId xmlns:a16="http://schemas.microsoft.com/office/drawing/2014/main" id="{01B2EFEA-F577-4EB8-945F-FC88E8CEEE95}"/>
              </a:ext>
            </a:extLst>
          </p:cNvPr>
          <p:cNvCxnSpPr>
            <a:cxnSpLocks/>
          </p:cNvCxnSpPr>
          <p:nvPr/>
        </p:nvCxnSpPr>
        <p:spPr>
          <a:xfrm flipH="1" flipV="1">
            <a:off x="1352940" y="6274979"/>
            <a:ext cx="37294" cy="52908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3" name="直線コネクタ 672">
            <a:extLst>
              <a:ext uri="{FF2B5EF4-FFF2-40B4-BE49-F238E27FC236}">
                <a16:creationId xmlns:a16="http://schemas.microsoft.com/office/drawing/2014/main" id="{C8BCC651-E5CB-4DCC-89AC-3996CA091FD8}"/>
              </a:ext>
            </a:extLst>
          </p:cNvPr>
          <p:cNvCxnSpPr>
            <a:cxnSpLocks/>
          </p:cNvCxnSpPr>
          <p:nvPr/>
        </p:nvCxnSpPr>
        <p:spPr>
          <a:xfrm flipH="1" flipV="1">
            <a:off x="1462018" y="6428886"/>
            <a:ext cx="42097" cy="51366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6" name="アーチ 675">
            <a:extLst>
              <a:ext uri="{FF2B5EF4-FFF2-40B4-BE49-F238E27FC236}">
                <a16:creationId xmlns:a16="http://schemas.microsoft.com/office/drawing/2014/main" id="{5D4DADDF-467D-4793-8014-C27624E856BF}"/>
              </a:ext>
            </a:extLst>
          </p:cNvPr>
          <p:cNvSpPr/>
          <p:nvPr/>
        </p:nvSpPr>
        <p:spPr bwMode="auto">
          <a:xfrm rot="14012352">
            <a:off x="1392556" y="6328277"/>
            <a:ext cx="85782" cy="88476"/>
          </a:xfrm>
          <a:prstGeom prst="blockArc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679" name="アーチ 678">
            <a:extLst>
              <a:ext uri="{FF2B5EF4-FFF2-40B4-BE49-F238E27FC236}">
                <a16:creationId xmlns:a16="http://schemas.microsoft.com/office/drawing/2014/main" id="{9F244C11-C7CF-4AD0-A1F4-178396B5C191}"/>
              </a:ext>
            </a:extLst>
          </p:cNvPr>
          <p:cNvSpPr/>
          <p:nvPr/>
        </p:nvSpPr>
        <p:spPr bwMode="auto">
          <a:xfrm rot="14012352">
            <a:off x="1508314" y="6475990"/>
            <a:ext cx="85782" cy="88476"/>
          </a:xfrm>
          <a:prstGeom prst="blockArc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cxnSp>
        <p:nvCxnSpPr>
          <p:cNvPr id="680" name="直線コネクタ 679">
            <a:extLst>
              <a:ext uri="{FF2B5EF4-FFF2-40B4-BE49-F238E27FC236}">
                <a16:creationId xmlns:a16="http://schemas.microsoft.com/office/drawing/2014/main" id="{286C9C05-28FC-4BDB-A5C6-C5F9F7D4EBE7}"/>
              </a:ext>
            </a:extLst>
          </p:cNvPr>
          <p:cNvCxnSpPr>
            <a:cxnSpLocks/>
          </p:cNvCxnSpPr>
          <p:nvPr/>
        </p:nvCxnSpPr>
        <p:spPr>
          <a:xfrm flipH="1" flipV="1">
            <a:off x="1586304" y="6581287"/>
            <a:ext cx="24562" cy="25868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4" name="グループ化 683">
            <a:extLst>
              <a:ext uri="{FF2B5EF4-FFF2-40B4-BE49-F238E27FC236}">
                <a16:creationId xmlns:a16="http://schemas.microsoft.com/office/drawing/2014/main" id="{A4F0F772-B773-42FA-B7BE-A240E407CCA7}"/>
              </a:ext>
            </a:extLst>
          </p:cNvPr>
          <p:cNvGrpSpPr/>
          <p:nvPr/>
        </p:nvGrpSpPr>
        <p:grpSpPr>
          <a:xfrm rot="10800000">
            <a:off x="2172193" y="2722828"/>
            <a:ext cx="197649" cy="45994"/>
            <a:chOff x="2041989" y="2027880"/>
            <a:chExt cx="197649" cy="45994"/>
          </a:xfrm>
        </p:grpSpPr>
        <p:grpSp>
          <p:nvGrpSpPr>
            <p:cNvPr id="685" name="グループ化 684">
              <a:extLst>
                <a:ext uri="{FF2B5EF4-FFF2-40B4-BE49-F238E27FC236}">
                  <a16:creationId xmlns:a16="http://schemas.microsoft.com/office/drawing/2014/main" id="{4ECD9B92-A68C-4948-B628-C0AEFE5DCDA2}"/>
                </a:ext>
              </a:extLst>
            </p:cNvPr>
            <p:cNvGrpSpPr/>
            <p:nvPr/>
          </p:nvGrpSpPr>
          <p:grpSpPr>
            <a:xfrm>
              <a:off x="2041989" y="2028155"/>
              <a:ext cx="175687" cy="45719"/>
              <a:chOff x="448603" y="2269789"/>
              <a:chExt cx="282107" cy="61894"/>
            </a:xfrm>
          </p:grpSpPr>
          <p:sp>
            <p:nvSpPr>
              <p:cNvPr id="687" name="フリーフォーム: 図形 686">
                <a:extLst>
                  <a:ext uri="{FF2B5EF4-FFF2-40B4-BE49-F238E27FC236}">
                    <a16:creationId xmlns:a16="http://schemas.microsoft.com/office/drawing/2014/main" id="{AD054CD3-C567-40A9-B060-A007A9C10DD0}"/>
                  </a:ext>
                </a:extLst>
              </p:cNvPr>
              <p:cNvSpPr/>
              <p:nvPr/>
            </p:nvSpPr>
            <p:spPr>
              <a:xfrm rot="16353988">
                <a:off x="603313" y="2187119"/>
                <a:ext cx="9525" cy="245269"/>
              </a:xfrm>
              <a:custGeom>
                <a:avLst/>
                <a:gdLst>
                  <a:gd name="connsiteX0" fmla="*/ 0 w 9525"/>
                  <a:gd name="connsiteY0" fmla="*/ 0 h 245269"/>
                  <a:gd name="connsiteX1" fmla="*/ 9525 w 9525"/>
                  <a:gd name="connsiteY1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45269">
                    <a:moveTo>
                      <a:pt x="0" y="0"/>
                    </a:moveTo>
                    <a:lnTo>
                      <a:pt x="9525" y="245269"/>
                    </a:lnTo>
                  </a:path>
                </a:pathLst>
              </a:custGeom>
              <a:noFill/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88" name="二等辺三角形 687">
                <a:extLst>
                  <a:ext uri="{FF2B5EF4-FFF2-40B4-BE49-F238E27FC236}">
                    <a16:creationId xmlns:a16="http://schemas.microsoft.com/office/drawing/2014/main" id="{3A9CD002-6BA7-4871-B90E-F10B25843D3B}"/>
                  </a:ext>
                </a:extLst>
              </p:cNvPr>
              <p:cNvSpPr/>
              <p:nvPr/>
            </p:nvSpPr>
            <p:spPr>
              <a:xfrm>
                <a:off x="448603" y="2269789"/>
                <a:ext cx="73413" cy="6189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86" name="二等辺三角形 685">
              <a:extLst>
                <a:ext uri="{FF2B5EF4-FFF2-40B4-BE49-F238E27FC236}">
                  <a16:creationId xmlns:a16="http://schemas.microsoft.com/office/drawing/2014/main" id="{00E680F9-15B7-4054-B4E1-8327B7C58442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89" name="グループ化 688">
            <a:extLst>
              <a:ext uri="{FF2B5EF4-FFF2-40B4-BE49-F238E27FC236}">
                <a16:creationId xmlns:a16="http://schemas.microsoft.com/office/drawing/2014/main" id="{09E2E94C-0D85-4A1E-B3D9-FF56F2E5783B}"/>
              </a:ext>
            </a:extLst>
          </p:cNvPr>
          <p:cNvGrpSpPr/>
          <p:nvPr/>
        </p:nvGrpSpPr>
        <p:grpSpPr>
          <a:xfrm rot="10800000">
            <a:off x="2390231" y="2724394"/>
            <a:ext cx="197649" cy="45994"/>
            <a:chOff x="2041989" y="2027880"/>
            <a:chExt cx="197649" cy="45994"/>
          </a:xfrm>
        </p:grpSpPr>
        <p:grpSp>
          <p:nvGrpSpPr>
            <p:cNvPr id="690" name="グループ化 689">
              <a:extLst>
                <a:ext uri="{FF2B5EF4-FFF2-40B4-BE49-F238E27FC236}">
                  <a16:creationId xmlns:a16="http://schemas.microsoft.com/office/drawing/2014/main" id="{CBBAD485-B86D-4777-9ECB-CFB3C93659D1}"/>
                </a:ext>
              </a:extLst>
            </p:cNvPr>
            <p:cNvGrpSpPr/>
            <p:nvPr/>
          </p:nvGrpSpPr>
          <p:grpSpPr>
            <a:xfrm>
              <a:off x="2041989" y="2028155"/>
              <a:ext cx="175687" cy="45719"/>
              <a:chOff x="448603" y="2269789"/>
              <a:chExt cx="282107" cy="61894"/>
            </a:xfrm>
          </p:grpSpPr>
          <p:sp>
            <p:nvSpPr>
              <p:cNvPr id="692" name="フリーフォーム: 図形 691">
                <a:extLst>
                  <a:ext uri="{FF2B5EF4-FFF2-40B4-BE49-F238E27FC236}">
                    <a16:creationId xmlns:a16="http://schemas.microsoft.com/office/drawing/2014/main" id="{8FBB59BB-820E-4518-897F-3A1140DB763B}"/>
                  </a:ext>
                </a:extLst>
              </p:cNvPr>
              <p:cNvSpPr/>
              <p:nvPr/>
            </p:nvSpPr>
            <p:spPr>
              <a:xfrm rot="16353988">
                <a:off x="603313" y="2187119"/>
                <a:ext cx="9525" cy="245269"/>
              </a:xfrm>
              <a:custGeom>
                <a:avLst/>
                <a:gdLst>
                  <a:gd name="connsiteX0" fmla="*/ 0 w 9525"/>
                  <a:gd name="connsiteY0" fmla="*/ 0 h 245269"/>
                  <a:gd name="connsiteX1" fmla="*/ 9525 w 9525"/>
                  <a:gd name="connsiteY1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45269">
                    <a:moveTo>
                      <a:pt x="0" y="0"/>
                    </a:moveTo>
                    <a:lnTo>
                      <a:pt x="9525" y="245269"/>
                    </a:lnTo>
                  </a:path>
                </a:pathLst>
              </a:custGeom>
              <a:noFill/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93" name="二等辺三角形 692">
                <a:extLst>
                  <a:ext uri="{FF2B5EF4-FFF2-40B4-BE49-F238E27FC236}">
                    <a16:creationId xmlns:a16="http://schemas.microsoft.com/office/drawing/2014/main" id="{F2D492F7-1317-408C-BE28-95D6858641FA}"/>
                  </a:ext>
                </a:extLst>
              </p:cNvPr>
              <p:cNvSpPr/>
              <p:nvPr/>
            </p:nvSpPr>
            <p:spPr>
              <a:xfrm>
                <a:off x="448603" y="2269789"/>
                <a:ext cx="73413" cy="6189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91" name="二等辺三角形 690">
              <a:extLst>
                <a:ext uri="{FF2B5EF4-FFF2-40B4-BE49-F238E27FC236}">
                  <a16:creationId xmlns:a16="http://schemas.microsoft.com/office/drawing/2014/main" id="{AC0E2288-A033-4497-AFB0-5803A08B0310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94" name="グループ化 693">
            <a:extLst>
              <a:ext uri="{FF2B5EF4-FFF2-40B4-BE49-F238E27FC236}">
                <a16:creationId xmlns:a16="http://schemas.microsoft.com/office/drawing/2014/main" id="{F1A97F60-7A4F-4F54-8E16-148729F200EE}"/>
              </a:ext>
            </a:extLst>
          </p:cNvPr>
          <p:cNvGrpSpPr/>
          <p:nvPr/>
        </p:nvGrpSpPr>
        <p:grpSpPr>
          <a:xfrm>
            <a:off x="2466587" y="2578671"/>
            <a:ext cx="197649" cy="45994"/>
            <a:chOff x="2041989" y="2027880"/>
            <a:chExt cx="197649" cy="45994"/>
          </a:xfrm>
        </p:grpSpPr>
        <p:grpSp>
          <p:nvGrpSpPr>
            <p:cNvPr id="695" name="グループ化 694">
              <a:extLst>
                <a:ext uri="{FF2B5EF4-FFF2-40B4-BE49-F238E27FC236}">
                  <a16:creationId xmlns:a16="http://schemas.microsoft.com/office/drawing/2014/main" id="{230C1E6C-05F6-4250-97BF-4FF62E611CF9}"/>
                </a:ext>
              </a:extLst>
            </p:cNvPr>
            <p:cNvGrpSpPr/>
            <p:nvPr/>
          </p:nvGrpSpPr>
          <p:grpSpPr>
            <a:xfrm>
              <a:off x="2041989" y="2028155"/>
              <a:ext cx="175687" cy="45719"/>
              <a:chOff x="448603" y="2269789"/>
              <a:chExt cx="282107" cy="61894"/>
            </a:xfrm>
          </p:grpSpPr>
          <p:sp>
            <p:nvSpPr>
              <p:cNvPr id="697" name="フリーフォーム: 図形 696">
                <a:extLst>
                  <a:ext uri="{FF2B5EF4-FFF2-40B4-BE49-F238E27FC236}">
                    <a16:creationId xmlns:a16="http://schemas.microsoft.com/office/drawing/2014/main" id="{1E680763-3533-4F08-A680-6780B30A5A5E}"/>
                  </a:ext>
                </a:extLst>
              </p:cNvPr>
              <p:cNvSpPr/>
              <p:nvPr/>
            </p:nvSpPr>
            <p:spPr>
              <a:xfrm rot="16353988">
                <a:off x="603313" y="2187119"/>
                <a:ext cx="9525" cy="245269"/>
              </a:xfrm>
              <a:custGeom>
                <a:avLst/>
                <a:gdLst>
                  <a:gd name="connsiteX0" fmla="*/ 0 w 9525"/>
                  <a:gd name="connsiteY0" fmla="*/ 0 h 245269"/>
                  <a:gd name="connsiteX1" fmla="*/ 9525 w 9525"/>
                  <a:gd name="connsiteY1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45269">
                    <a:moveTo>
                      <a:pt x="0" y="0"/>
                    </a:moveTo>
                    <a:lnTo>
                      <a:pt x="9525" y="245269"/>
                    </a:lnTo>
                  </a:path>
                </a:pathLst>
              </a:custGeom>
              <a:noFill/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98" name="二等辺三角形 697">
                <a:extLst>
                  <a:ext uri="{FF2B5EF4-FFF2-40B4-BE49-F238E27FC236}">
                    <a16:creationId xmlns:a16="http://schemas.microsoft.com/office/drawing/2014/main" id="{4ED29642-7476-465D-A51B-DD69636C9394}"/>
                  </a:ext>
                </a:extLst>
              </p:cNvPr>
              <p:cNvSpPr/>
              <p:nvPr/>
            </p:nvSpPr>
            <p:spPr>
              <a:xfrm>
                <a:off x="448603" y="2269789"/>
                <a:ext cx="73413" cy="6189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96" name="二等辺三角形 695">
              <a:extLst>
                <a:ext uri="{FF2B5EF4-FFF2-40B4-BE49-F238E27FC236}">
                  <a16:creationId xmlns:a16="http://schemas.microsoft.com/office/drawing/2014/main" id="{26273B5B-C94D-4CDD-A10E-1AA88877EA3F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99" name="グループ化 698">
            <a:extLst>
              <a:ext uri="{FF2B5EF4-FFF2-40B4-BE49-F238E27FC236}">
                <a16:creationId xmlns:a16="http://schemas.microsoft.com/office/drawing/2014/main" id="{0C8BFF2F-DB03-4638-BCE5-51149735B33D}"/>
              </a:ext>
            </a:extLst>
          </p:cNvPr>
          <p:cNvGrpSpPr/>
          <p:nvPr/>
        </p:nvGrpSpPr>
        <p:grpSpPr>
          <a:xfrm>
            <a:off x="2223808" y="2581473"/>
            <a:ext cx="197649" cy="45994"/>
            <a:chOff x="2041989" y="2027880"/>
            <a:chExt cx="197649" cy="45994"/>
          </a:xfrm>
        </p:grpSpPr>
        <p:grpSp>
          <p:nvGrpSpPr>
            <p:cNvPr id="700" name="グループ化 699">
              <a:extLst>
                <a:ext uri="{FF2B5EF4-FFF2-40B4-BE49-F238E27FC236}">
                  <a16:creationId xmlns:a16="http://schemas.microsoft.com/office/drawing/2014/main" id="{67ACD3F2-B663-42F0-963B-28412A0BE4B3}"/>
                </a:ext>
              </a:extLst>
            </p:cNvPr>
            <p:cNvGrpSpPr/>
            <p:nvPr/>
          </p:nvGrpSpPr>
          <p:grpSpPr>
            <a:xfrm>
              <a:off x="2041989" y="2028155"/>
              <a:ext cx="175687" cy="45719"/>
              <a:chOff x="448603" y="2269789"/>
              <a:chExt cx="282107" cy="61894"/>
            </a:xfrm>
          </p:grpSpPr>
          <p:sp>
            <p:nvSpPr>
              <p:cNvPr id="702" name="フリーフォーム: 図形 701">
                <a:extLst>
                  <a:ext uri="{FF2B5EF4-FFF2-40B4-BE49-F238E27FC236}">
                    <a16:creationId xmlns:a16="http://schemas.microsoft.com/office/drawing/2014/main" id="{0EA35401-9470-43E9-98E0-0E84790E2250}"/>
                  </a:ext>
                </a:extLst>
              </p:cNvPr>
              <p:cNvSpPr/>
              <p:nvPr/>
            </p:nvSpPr>
            <p:spPr>
              <a:xfrm rot="16353988">
                <a:off x="603313" y="2187119"/>
                <a:ext cx="9525" cy="245269"/>
              </a:xfrm>
              <a:custGeom>
                <a:avLst/>
                <a:gdLst>
                  <a:gd name="connsiteX0" fmla="*/ 0 w 9525"/>
                  <a:gd name="connsiteY0" fmla="*/ 0 h 245269"/>
                  <a:gd name="connsiteX1" fmla="*/ 9525 w 9525"/>
                  <a:gd name="connsiteY1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45269">
                    <a:moveTo>
                      <a:pt x="0" y="0"/>
                    </a:moveTo>
                    <a:lnTo>
                      <a:pt x="9525" y="245269"/>
                    </a:lnTo>
                  </a:path>
                </a:pathLst>
              </a:custGeom>
              <a:noFill/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03" name="二等辺三角形 702">
                <a:extLst>
                  <a:ext uri="{FF2B5EF4-FFF2-40B4-BE49-F238E27FC236}">
                    <a16:creationId xmlns:a16="http://schemas.microsoft.com/office/drawing/2014/main" id="{9013E211-8F3B-4282-8A36-7FA4DC823DAD}"/>
                  </a:ext>
                </a:extLst>
              </p:cNvPr>
              <p:cNvSpPr/>
              <p:nvPr/>
            </p:nvSpPr>
            <p:spPr>
              <a:xfrm>
                <a:off x="448603" y="2269789"/>
                <a:ext cx="73413" cy="6189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01" name="二等辺三角形 700">
              <a:extLst>
                <a:ext uri="{FF2B5EF4-FFF2-40B4-BE49-F238E27FC236}">
                  <a16:creationId xmlns:a16="http://schemas.microsoft.com/office/drawing/2014/main" id="{64855329-3338-40A5-89DC-AD7785612521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04" name="グループ化 703">
            <a:extLst>
              <a:ext uri="{FF2B5EF4-FFF2-40B4-BE49-F238E27FC236}">
                <a16:creationId xmlns:a16="http://schemas.microsoft.com/office/drawing/2014/main" id="{6C3F68AC-A2BB-4297-8350-F59F7596C9F8}"/>
              </a:ext>
            </a:extLst>
          </p:cNvPr>
          <p:cNvGrpSpPr/>
          <p:nvPr/>
        </p:nvGrpSpPr>
        <p:grpSpPr>
          <a:xfrm>
            <a:off x="1961114" y="2578634"/>
            <a:ext cx="197649" cy="45994"/>
            <a:chOff x="2041989" y="2027880"/>
            <a:chExt cx="197649" cy="45994"/>
          </a:xfrm>
        </p:grpSpPr>
        <p:grpSp>
          <p:nvGrpSpPr>
            <p:cNvPr id="705" name="グループ化 704">
              <a:extLst>
                <a:ext uri="{FF2B5EF4-FFF2-40B4-BE49-F238E27FC236}">
                  <a16:creationId xmlns:a16="http://schemas.microsoft.com/office/drawing/2014/main" id="{A37415C5-6CF1-40EB-96AD-ED8070567EE7}"/>
                </a:ext>
              </a:extLst>
            </p:cNvPr>
            <p:cNvGrpSpPr/>
            <p:nvPr/>
          </p:nvGrpSpPr>
          <p:grpSpPr>
            <a:xfrm>
              <a:off x="2041989" y="2028155"/>
              <a:ext cx="175687" cy="45719"/>
              <a:chOff x="448603" y="2269789"/>
              <a:chExt cx="282107" cy="61894"/>
            </a:xfrm>
          </p:grpSpPr>
          <p:sp>
            <p:nvSpPr>
              <p:cNvPr id="707" name="フリーフォーム: 図形 706">
                <a:extLst>
                  <a:ext uri="{FF2B5EF4-FFF2-40B4-BE49-F238E27FC236}">
                    <a16:creationId xmlns:a16="http://schemas.microsoft.com/office/drawing/2014/main" id="{4CFD2AA7-AE56-49E4-BFEF-4C54BC983F60}"/>
                  </a:ext>
                </a:extLst>
              </p:cNvPr>
              <p:cNvSpPr/>
              <p:nvPr/>
            </p:nvSpPr>
            <p:spPr>
              <a:xfrm rot="16353988">
                <a:off x="603313" y="2187119"/>
                <a:ext cx="9525" cy="245269"/>
              </a:xfrm>
              <a:custGeom>
                <a:avLst/>
                <a:gdLst>
                  <a:gd name="connsiteX0" fmla="*/ 0 w 9525"/>
                  <a:gd name="connsiteY0" fmla="*/ 0 h 245269"/>
                  <a:gd name="connsiteX1" fmla="*/ 9525 w 9525"/>
                  <a:gd name="connsiteY1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45269">
                    <a:moveTo>
                      <a:pt x="0" y="0"/>
                    </a:moveTo>
                    <a:lnTo>
                      <a:pt x="9525" y="245269"/>
                    </a:lnTo>
                  </a:path>
                </a:pathLst>
              </a:custGeom>
              <a:noFill/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08" name="二等辺三角形 707">
                <a:extLst>
                  <a:ext uri="{FF2B5EF4-FFF2-40B4-BE49-F238E27FC236}">
                    <a16:creationId xmlns:a16="http://schemas.microsoft.com/office/drawing/2014/main" id="{39AB17EF-3CED-47ED-A94B-3FE7063B30B7}"/>
                  </a:ext>
                </a:extLst>
              </p:cNvPr>
              <p:cNvSpPr/>
              <p:nvPr/>
            </p:nvSpPr>
            <p:spPr>
              <a:xfrm>
                <a:off x="448603" y="2269789"/>
                <a:ext cx="73413" cy="6189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06" name="二等辺三角形 705">
              <a:extLst>
                <a:ext uri="{FF2B5EF4-FFF2-40B4-BE49-F238E27FC236}">
                  <a16:creationId xmlns:a16="http://schemas.microsoft.com/office/drawing/2014/main" id="{37ACD1CF-1FA3-433E-8E17-05DC9FF9320B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0AAF447D-CDDC-4D57-A452-4BB269312911}"/>
              </a:ext>
            </a:extLst>
          </p:cNvPr>
          <p:cNvSpPr/>
          <p:nvPr/>
        </p:nvSpPr>
        <p:spPr>
          <a:xfrm>
            <a:off x="1338565" y="2726941"/>
            <a:ext cx="1231106" cy="385353"/>
          </a:xfrm>
          <a:custGeom>
            <a:avLst/>
            <a:gdLst>
              <a:gd name="connsiteX0" fmla="*/ 0 w 642938"/>
              <a:gd name="connsiteY0" fmla="*/ 476250 h 476250"/>
              <a:gd name="connsiteX1" fmla="*/ 323850 w 642938"/>
              <a:gd name="connsiteY1" fmla="*/ 161925 h 476250"/>
              <a:gd name="connsiteX2" fmla="*/ 228600 w 642938"/>
              <a:gd name="connsiteY2" fmla="*/ 100013 h 476250"/>
              <a:gd name="connsiteX3" fmla="*/ 338138 w 642938"/>
              <a:gd name="connsiteY3" fmla="*/ 0 h 476250"/>
              <a:gd name="connsiteX4" fmla="*/ 490538 w 642938"/>
              <a:gd name="connsiteY4" fmla="*/ 80963 h 476250"/>
              <a:gd name="connsiteX5" fmla="*/ 642938 w 642938"/>
              <a:gd name="connsiteY5" fmla="*/ 76200 h 476250"/>
              <a:gd name="connsiteX0" fmla="*/ 0 w 642938"/>
              <a:gd name="connsiteY0" fmla="*/ 476250 h 482985"/>
              <a:gd name="connsiteX1" fmla="*/ 4460 w 642938"/>
              <a:gd name="connsiteY1" fmla="*/ 482985 h 482985"/>
              <a:gd name="connsiteX2" fmla="*/ 323850 w 642938"/>
              <a:gd name="connsiteY2" fmla="*/ 161925 h 482985"/>
              <a:gd name="connsiteX3" fmla="*/ 228600 w 642938"/>
              <a:gd name="connsiteY3" fmla="*/ 100013 h 482985"/>
              <a:gd name="connsiteX4" fmla="*/ 338138 w 642938"/>
              <a:gd name="connsiteY4" fmla="*/ 0 h 482985"/>
              <a:gd name="connsiteX5" fmla="*/ 490538 w 642938"/>
              <a:gd name="connsiteY5" fmla="*/ 80963 h 482985"/>
              <a:gd name="connsiteX6" fmla="*/ 642938 w 642938"/>
              <a:gd name="connsiteY6" fmla="*/ 76200 h 482985"/>
              <a:gd name="connsiteX0" fmla="*/ 81265 w 724203"/>
              <a:gd name="connsiteY0" fmla="*/ 476250 h 476250"/>
              <a:gd name="connsiteX1" fmla="*/ 0 w 724203"/>
              <a:gd name="connsiteY1" fmla="*/ 475841 h 476250"/>
              <a:gd name="connsiteX2" fmla="*/ 405115 w 724203"/>
              <a:gd name="connsiteY2" fmla="*/ 161925 h 476250"/>
              <a:gd name="connsiteX3" fmla="*/ 309865 w 724203"/>
              <a:gd name="connsiteY3" fmla="*/ 100013 h 476250"/>
              <a:gd name="connsiteX4" fmla="*/ 419403 w 724203"/>
              <a:gd name="connsiteY4" fmla="*/ 0 h 476250"/>
              <a:gd name="connsiteX5" fmla="*/ 571803 w 724203"/>
              <a:gd name="connsiteY5" fmla="*/ 80963 h 476250"/>
              <a:gd name="connsiteX6" fmla="*/ 724203 w 724203"/>
              <a:gd name="connsiteY6" fmla="*/ 76200 h 476250"/>
              <a:gd name="connsiteX0" fmla="*/ 0 w 642938"/>
              <a:gd name="connsiteY0" fmla="*/ 476250 h 476250"/>
              <a:gd name="connsiteX1" fmla="*/ 21129 w 642938"/>
              <a:gd name="connsiteY1" fmla="*/ 466316 h 476250"/>
              <a:gd name="connsiteX2" fmla="*/ 323850 w 642938"/>
              <a:gd name="connsiteY2" fmla="*/ 161925 h 476250"/>
              <a:gd name="connsiteX3" fmla="*/ 228600 w 642938"/>
              <a:gd name="connsiteY3" fmla="*/ 100013 h 476250"/>
              <a:gd name="connsiteX4" fmla="*/ 338138 w 642938"/>
              <a:gd name="connsiteY4" fmla="*/ 0 h 476250"/>
              <a:gd name="connsiteX5" fmla="*/ 490538 w 642938"/>
              <a:gd name="connsiteY5" fmla="*/ 80963 h 476250"/>
              <a:gd name="connsiteX6" fmla="*/ 642938 w 642938"/>
              <a:gd name="connsiteY6" fmla="*/ 76200 h 476250"/>
              <a:gd name="connsiteX0" fmla="*/ 0 w 778669"/>
              <a:gd name="connsiteY0" fmla="*/ 464344 h 466316"/>
              <a:gd name="connsiteX1" fmla="*/ 156860 w 778669"/>
              <a:gd name="connsiteY1" fmla="*/ 466316 h 466316"/>
              <a:gd name="connsiteX2" fmla="*/ 459581 w 778669"/>
              <a:gd name="connsiteY2" fmla="*/ 161925 h 466316"/>
              <a:gd name="connsiteX3" fmla="*/ 364331 w 778669"/>
              <a:gd name="connsiteY3" fmla="*/ 100013 h 466316"/>
              <a:gd name="connsiteX4" fmla="*/ 473869 w 778669"/>
              <a:gd name="connsiteY4" fmla="*/ 0 h 466316"/>
              <a:gd name="connsiteX5" fmla="*/ 626269 w 778669"/>
              <a:gd name="connsiteY5" fmla="*/ 80963 h 466316"/>
              <a:gd name="connsiteX6" fmla="*/ 778669 w 778669"/>
              <a:gd name="connsiteY6" fmla="*/ 76200 h 466316"/>
              <a:gd name="connsiteX0" fmla="*/ 0 w 1226344"/>
              <a:gd name="connsiteY0" fmla="*/ 464344 h 466316"/>
              <a:gd name="connsiteX1" fmla="*/ 156860 w 1226344"/>
              <a:gd name="connsiteY1" fmla="*/ 466316 h 466316"/>
              <a:gd name="connsiteX2" fmla="*/ 459581 w 1226344"/>
              <a:gd name="connsiteY2" fmla="*/ 161925 h 466316"/>
              <a:gd name="connsiteX3" fmla="*/ 364331 w 1226344"/>
              <a:gd name="connsiteY3" fmla="*/ 100013 h 466316"/>
              <a:gd name="connsiteX4" fmla="*/ 473869 w 1226344"/>
              <a:gd name="connsiteY4" fmla="*/ 0 h 466316"/>
              <a:gd name="connsiteX5" fmla="*/ 626269 w 1226344"/>
              <a:gd name="connsiteY5" fmla="*/ 80963 h 466316"/>
              <a:gd name="connsiteX6" fmla="*/ 1226344 w 1226344"/>
              <a:gd name="connsiteY6" fmla="*/ 90488 h 466316"/>
              <a:gd name="connsiteX0" fmla="*/ 0 w 1226344"/>
              <a:gd name="connsiteY0" fmla="*/ 383381 h 385353"/>
              <a:gd name="connsiteX1" fmla="*/ 156860 w 1226344"/>
              <a:gd name="connsiteY1" fmla="*/ 385353 h 385353"/>
              <a:gd name="connsiteX2" fmla="*/ 459581 w 1226344"/>
              <a:gd name="connsiteY2" fmla="*/ 80962 h 385353"/>
              <a:gd name="connsiteX3" fmla="*/ 364331 w 1226344"/>
              <a:gd name="connsiteY3" fmla="*/ 19050 h 385353"/>
              <a:gd name="connsiteX4" fmla="*/ 626269 w 1226344"/>
              <a:gd name="connsiteY4" fmla="*/ 0 h 385353"/>
              <a:gd name="connsiteX5" fmla="*/ 1226344 w 1226344"/>
              <a:gd name="connsiteY5" fmla="*/ 9525 h 385353"/>
              <a:gd name="connsiteX0" fmla="*/ 0 w 1226344"/>
              <a:gd name="connsiteY0" fmla="*/ 383381 h 385353"/>
              <a:gd name="connsiteX1" fmla="*/ 156860 w 1226344"/>
              <a:gd name="connsiteY1" fmla="*/ 385353 h 385353"/>
              <a:gd name="connsiteX2" fmla="*/ 459581 w 1226344"/>
              <a:gd name="connsiteY2" fmla="*/ 80962 h 385353"/>
              <a:gd name="connsiteX3" fmla="*/ 535781 w 1226344"/>
              <a:gd name="connsiteY3" fmla="*/ 19050 h 385353"/>
              <a:gd name="connsiteX4" fmla="*/ 626269 w 1226344"/>
              <a:gd name="connsiteY4" fmla="*/ 0 h 385353"/>
              <a:gd name="connsiteX5" fmla="*/ 1226344 w 1226344"/>
              <a:gd name="connsiteY5" fmla="*/ 9525 h 385353"/>
              <a:gd name="connsiteX0" fmla="*/ 0 w 1231106"/>
              <a:gd name="connsiteY0" fmla="*/ 383381 h 385353"/>
              <a:gd name="connsiteX1" fmla="*/ 156860 w 1231106"/>
              <a:gd name="connsiteY1" fmla="*/ 385353 h 385353"/>
              <a:gd name="connsiteX2" fmla="*/ 459581 w 1231106"/>
              <a:gd name="connsiteY2" fmla="*/ 80962 h 385353"/>
              <a:gd name="connsiteX3" fmla="*/ 535781 w 1231106"/>
              <a:gd name="connsiteY3" fmla="*/ 19050 h 385353"/>
              <a:gd name="connsiteX4" fmla="*/ 626269 w 1231106"/>
              <a:gd name="connsiteY4" fmla="*/ 0 h 385353"/>
              <a:gd name="connsiteX5" fmla="*/ 1231106 w 1231106"/>
              <a:gd name="connsiteY5" fmla="*/ 23813 h 38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1106" h="385353">
                <a:moveTo>
                  <a:pt x="0" y="383381"/>
                </a:moveTo>
                <a:lnTo>
                  <a:pt x="156860" y="385353"/>
                </a:lnTo>
                <a:lnTo>
                  <a:pt x="459581" y="80962"/>
                </a:lnTo>
                <a:lnTo>
                  <a:pt x="535781" y="19050"/>
                </a:lnTo>
                <a:lnTo>
                  <a:pt x="626269" y="0"/>
                </a:lnTo>
                <a:lnTo>
                  <a:pt x="1231106" y="23813"/>
                </a:lnTo>
              </a:path>
            </a:pathLst>
          </a:cu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フリーフォーム: 図形 32">
            <a:extLst>
              <a:ext uri="{FF2B5EF4-FFF2-40B4-BE49-F238E27FC236}">
                <a16:creationId xmlns:a16="http://schemas.microsoft.com/office/drawing/2014/main" id="{2AB71D90-04C1-44A0-933C-797E5ECDD219}"/>
              </a:ext>
            </a:extLst>
          </p:cNvPr>
          <p:cNvSpPr/>
          <p:nvPr/>
        </p:nvSpPr>
        <p:spPr>
          <a:xfrm>
            <a:off x="652463" y="2843213"/>
            <a:ext cx="952500" cy="152400"/>
          </a:xfrm>
          <a:custGeom>
            <a:avLst/>
            <a:gdLst>
              <a:gd name="connsiteX0" fmla="*/ 952500 w 952500"/>
              <a:gd name="connsiteY0" fmla="*/ 0 h 152400"/>
              <a:gd name="connsiteX1" fmla="*/ 842962 w 952500"/>
              <a:gd name="connsiteY1" fmla="*/ 90487 h 152400"/>
              <a:gd name="connsiteX2" fmla="*/ 790575 w 952500"/>
              <a:gd name="connsiteY2" fmla="*/ 147637 h 152400"/>
              <a:gd name="connsiteX3" fmla="*/ 0 w 952500"/>
              <a:gd name="connsiteY3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0" h="152400">
                <a:moveTo>
                  <a:pt x="952500" y="0"/>
                </a:moveTo>
                <a:lnTo>
                  <a:pt x="842962" y="90487"/>
                </a:lnTo>
                <a:lnTo>
                  <a:pt x="790575" y="147637"/>
                </a:lnTo>
                <a:lnTo>
                  <a:pt x="0" y="152400"/>
                </a:lnTo>
              </a:path>
            </a:pathLst>
          </a:cu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フリーフォーム: 図形 36">
            <a:extLst>
              <a:ext uri="{FF2B5EF4-FFF2-40B4-BE49-F238E27FC236}">
                <a16:creationId xmlns:a16="http://schemas.microsoft.com/office/drawing/2014/main" id="{7521DF47-0FD2-4E23-8970-100ADC718C2E}"/>
              </a:ext>
            </a:extLst>
          </p:cNvPr>
          <p:cNvSpPr/>
          <p:nvPr/>
        </p:nvSpPr>
        <p:spPr>
          <a:xfrm>
            <a:off x="1704975" y="2609850"/>
            <a:ext cx="947738" cy="152400"/>
          </a:xfrm>
          <a:custGeom>
            <a:avLst/>
            <a:gdLst>
              <a:gd name="connsiteX0" fmla="*/ 0 w 947738"/>
              <a:gd name="connsiteY0" fmla="*/ 152400 h 152400"/>
              <a:gd name="connsiteX1" fmla="*/ 119063 w 947738"/>
              <a:gd name="connsiteY1" fmla="*/ 38100 h 152400"/>
              <a:gd name="connsiteX2" fmla="*/ 280988 w 947738"/>
              <a:gd name="connsiteY2" fmla="*/ 0 h 152400"/>
              <a:gd name="connsiteX3" fmla="*/ 947738 w 947738"/>
              <a:gd name="connsiteY3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7738" h="152400">
                <a:moveTo>
                  <a:pt x="0" y="152400"/>
                </a:moveTo>
                <a:lnTo>
                  <a:pt x="119063" y="38100"/>
                </a:lnTo>
                <a:lnTo>
                  <a:pt x="280988" y="0"/>
                </a:lnTo>
                <a:lnTo>
                  <a:pt x="947738" y="0"/>
                </a:lnTo>
              </a:path>
            </a:pathLst>
          </a:cu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14" name="グループ化 713">
            <a:extLst>
              <a:ext uri="{FF2B5EF4-FFF2-40B4-BE49-F238E27FC236}">
                <a16:creationId xmlns:a16="http://schemas.microsoft.com/office/drawing/2014/main" id="{44464EAF-DA67-4979-B1DB-00052CB13EA8}"/>
              </a:ext>
            </a:extLst>
          </p:cNvPr>
          <p:cNvGrpSpPr/>
          <p:nvPr/>
        </p:nvGrpSpPr>
        <p:grpSpPr>
          <a:xfrm>
            <a:off x="1985212" y="2207265"/>
            <a:ext cx="276038" cy="405269"/>
            <a:chOff x="3812234" y="1981757"/>
            <a:chExt cx="276038" cy="405269"/>
          </a:xfrm>
        </p:grpSpPr>
        <p:cxnSp>
          <p:nvCxnSpPr>
            <p:cNvPr id="715" name="直線コネクタ 714">
              <a:extLst>
                <a:ext uri="{FF2B5EF4-FFF2-40B4-BE49-F238E27FC236}">
                  <a16:creationId xmlns:a16="http://schemas.microsoft.com/office/drawing/2014/main" id="{A9B2117D-2DCD-40F9-9F2F-BDA40DC85F8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52286" y="2157348"/>
              <a:ext cx="75987" cy="22967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6" name="グループ化 715">
              <a:extLst>
                <a:ext uri="{FF2B5EF4-FFF2-40B4-BE49-F238E27FC236}">
                  <a16:creationId xmlns:a16="http://schemas.microsoft.com/office/drawing/2014/main" id="{C3948872-6E1A-4E69-9C7F-E2FE906940D0}"/>
                </a:ext>
              </a:extLst>
            </p:cNvPr>
            <p:cNvGrpSpPr/>
            <p:nvPr/>
          </p:nvGrpSpPr>
          <p:grpSpPr>
            <a:xfrm>
              <a:off x="3812234" y="1981757"/>
              <a:ext cx="276038" cy="307777"/>
              <a:chOff x="-697118" y="2604234"/>
              <a:chExt cx="276038" cy="307777"/>
            </a:xfrm>
          </p:grpSpPr>
          <p:sp>
            <p:nvSpPr>
              <p:cNvPr id="717" name="円/楕円 208">
                <a:extLst>
                  <a:ext uri="{FF2B5EF4-FFF2-40B4-BE49-F238E27FC236}">
                    <a16:creationId xmlns:a16="http://schemas.microsoft.com/office/drawing/2014/main" id="{E69F2B81-8DDC-4455-9EEB-9CD00AF0E22A}"/>
                  </a:ext>
                </a:extLst>
              </p:cNvPr>
              <p:cNvSpPr/>
              <p:nvPr/>
            </p:nvSpPr>
            <p:spPr bwMode="auto">
              <a:xfrm>
                <a:off x="-652221" y="2665282"/>
                <a:ext cx="186838" cy="2004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718" name="テキスト ボックス 302">
                <a:extLst>
                  <a:ext uri="{FF2B5EF4-FFF2-40B4-BE49-F238E27FC236}">
                    <a16:creationId xmlns:a16="http://schemas.microsoft.com/office/drawing/2014/main" id="{B957DCB2-C322-4698-8C2B-97C96DF50E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697118" y="2604234"/>
                <a:ext cx="27603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>
                    <a:latin typeface="Calibri" pitchFamily="34" charset="0"/>
                  </a:rPr>
                  <a:t>8</a:t>
                </a:r>
                <a:endParaRPr lang="ja-JP" altLang="en-US" sz="1400">
                  <a:latin typeface="Calibri" pitchFamily="34" charset="0"/>
                </a:endParaRPr>
              </a:p>
            </p:txBody>
          </p:sp>
        </p:grpSp>
      </p:grpSp>
      <p:grpSp>
        <p:nvGrpSpPr>
          <p:cNvPr id="720" name="グループ化 719">
            <a:extLst>
              <a:ext uri="{FF2B5EF4-FFF2-40B4-BE49-F238E27FC236}">
                <a16:creationId xmlns:a16="http://schemas.microsoft.com/office/drawing/2014/main" id="{58926DAA-065A-44E3-8D2D-06C9E26EA5B3}"/>
              </a:ext>
            </a:extLst>
          </p:cNvPr>
          <p:cNvGrpSpPr/>
          <p:nvPr/>
        </p:nvGrpSpPr>
        <p:grpSpPr>
          <a:xfrm rot="17044737">
            <a:off x="1503845" y="7885260"/>
            <a:ext cx="600232" cy="79366"/>
            <a:chOff x="3733594" y="2575987"/>
            <a:chExt cx="232278" cy="60332"/>
          </a:xfrm>
        </p:grpSpPr>
        <p:cxnSp>
          <p:nvCxnSpPr>
            <p:cNvPr id="721" name="直線コネクタ 720">
              <a:extLst>
                <a:ext uri="{FF2B5EF4-FFF2-40B4-BE49-F238E27FC236}">
                  <a16:creationId xmlns:a16="http://schemas.microsoft.com/office/drawing/2014/main" id="{7B60AF5D-3269-458C-8828-636395576018}"/>
                </a:ext>
              </a:extLst>
            </p:cNvPr>
            <p:cNvCxnSpPr>
              <a:cxnSpLocks/>
            </p:cNvCxnSpPr>
            <p:nvPr/>
          </p:nvCxnSpPr>
          <p:spPr>
            <a:xfrm>
              <a:off x="3849914" y="2606153"/>
              <a:ext cx="115958" cy="30166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2" name="直線コネクタ 721">
              <a:extLst>
                <a:ext uri="{FF2B5EF4-FFF2-40B4-BE49-F238E27FC236}">
                  <a16:creationId xmlns:a16="http://schemas.microsoft.com/office/drawing/2014/main" id="{86339948-FE2B-4E6B-8871-15AEF06BA4F0}"/>
                </a:ext>
              </a:extLst>
            </p:cNvPr>
            <p:cNvCxnSpPr>
              <a:cxnSpLocks/>
            </p:cNvCxnSpPr>
            <p:nvPr/>
          </p:nvCxnSpPr>
          <p:spPr>
            <a:xfrm>
              <a:off x="3733594" y="2575987"/>
              <a:ext cx="115958" cy="30166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7" name="ひし形 726">
            <a:extLst>
              <a:ext uri="{FF2B5EF4-FFF2-40B4-BE49-F238E27FC236}">
                <a16:creationId xmlns:a16="http://schemas.microsoft.com/office/drawing/2014/main" id="{5B8E54D0-2FD9-4656-8187-9829B3140AF4}"/>
              </a:ext>
            </a:extLst>
          </p:cNvPr>
          <p:cNvSpPr/>
          <p:nvPr/>
        </p:nvSpPr>
        <p:spPr bwMode="auto">
          <a:xfrm>
            <a:off x="1056424" y="6086996"/>
            <a:ext cx="153508" cy="147024"/>
          </a:xfrm>
          <a:prstGeom prst="diamond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solidFill>
                  <a:schemeClr val="tx1"/>
                </a:solidFill>
                <a:latin typeface="+mn-ea"/>
              </a:rPr>
              <a:t>V</a:t>
            </a:r>
            <a:endParaRPr lang="ja-JP" altLang="en-US" sz="1050" b="1">
              <a:solidFill>
                <a:schemeClr val="tx1"/>
              </a:solidFill>
              <a:latin typeface="+mn-ea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387946E-0DF7-474D-AE37-BADC44F46C66}"/>
              </a:ext>
            </a:extLst>
          </p:cNvPr>
          <p:cNvSpPr/>
          <p:nvPr/>
        </p:nvSpPr>
        <p:spPr>
          <a:xfrm rot="19470261">
            <a:off x="708554" y="6254439"/>
            <a:ext cx="161148" cy="4571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4" name="四角形: 角を丸くする 653">
            <a:extLst>
              <a:ext uri="{FF2B5EF4-FFF2-40B4-BE49-F238E27FC236}">
                <a16:creationId xmlns:a16="http://schemas.microsoft.com/office/drawing/2014/main" id="{615A8D87-90E9-4D4C-9FBA-D3995B36D610}"/>
              </a:ext>
            </a:extLst>
          </p:cNvPr>
          <p:cNvSpPr/>
          <p:nvPr/>
        </p:nvSpPr>
        <p:spPr>
          <a:xfrm rot="788913">
            <a:off x="7172144" y="3780920"/>
            <a:ext cx="2448272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>
                <a:solidFill>
                  <a:schemeClr val="tx1"/>
                </a:solidFill>
              </a:rPr>
              <a:t>要確認</a:t>
            </a:r>
          </a:p>
        </p:txBody>
      </p:sp>
      <p:sp>
        <p:nvSpPr>
          <p:cNvPr id="660" name="円/楕円 79">
            <a:extLst>
              <a:ext uri="{FF2B5EF4-FFF2-40B4-BE49-F238E27FC236}">
                <a16:creationId xmlns:a16="http://schemas.microsoft.com/office/drawing/2014/main" id="{60F0ACCF-FF81-4CB6-8A2C-20140F3C2EFF}"/>
              </a:ext>
            </a:extLst>
          </p:cNvPr>
          <p:cNvSpPr/>
          <p:nvPr/>
        </p:nvSpPr>
        <p:spPr>
          <a:xfrm>
            <a:off x="3785641" y="3240736"/>
            <a:ext cx="166701" cy="16670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900" b="1"/>
              <a:t>Ｓ</a:t>
            </a:r>
          </a:p>
        </p:txBody>
      </p:sp>
      <p:sp>
        <p:nvSpPr>
          <p:cNvPr id="668" name="円/楕円 79">
            <a:extLst>
              <a:ext uri="{FF2B5EF4-FFF2-40B4-BE49-F238E27FC236}">
                <a16:creationId xmlns:a16="http://schemas.microsoft.com/office/drawing/2014/main" id="{1356AFB2-D397-43E8-9403-D25507C151E7}"/>
              </a:ext>
            </a:extLst>
          </p:cNvPr>
          <p:cNvSpPr/>
          <p:nvPr/>
        </p:nvSpPr>
        <p:spPr>
          <a:xfrm>
            <a:off x="3505497" y="3406574"/>
            <a:ext cx="166701" cy="16670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900" b="1"/>
              <a:t>Ｓ</a:t>
            </a:r>
          </a:p>
        </p:txBody>
      </p:sp>
      <p:sp>
        <p:nvSpPr>
          <p:cNvPr id="670" name="円/楕円 79">
            <a:extLst>
              <a:ext uri="{FF2B5EF4-FFF2-40B4-BE49-F238E27FC236}">
                <a16:creationId xmlns:a16="http://schemas.microsoft.com/office/drawing/2014/main" id="{A557A4AC-7FB4-4E6F-BE09-9DB42D1E52A0}"/>
              </a:ext>
            </a:extLst>
          </p:cNvPr>
          <p:cNvSpPr/>
          <p:nvPr/>
        </p:nvSpPr>
        <p:spPr>
          <a:xfrm>
            <a:off x="3054094" y="3240866"/>
            <a:ext cx="166701" cy="16670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900" b="1"/>
              <a:t>Ｓ</a:t>
            </a:r>
          </a:p>
        </p:txBody>
      </p:sp>
      <p:sp>
        <p:nvSpPr>
          <p:cNvPr id="671" name="円/楕円 79">
            <a:extLst>
              <a:ext uri="{FF2B5EF4-FFF2-40B4-BE49-F238E27FC236}">
                <a16:creationId xmlns:a16="http://schemas.microsoft.com/office/drawing/2014/main" id="{1857F431-13C0-43AB-B569-C3244B64AC26}"/>
              </a:ext>
            </a:extLst>
          </p:cNvPr>
          <p:cNvSpPr/>
          <p:nvPr/>
        </p:nvSpPr>
        <p:spPr>
          <a:xfrm>
            <a:off x="2698048" y="3530256"/>
            <a:ext cx="166701" cy="16670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900" b="1"/>
              <a:t>Ｓ</a:t>
            </a:r>
          </a:p>
        </p:txBody>
      </p:sp>
      <p:sp>
        <p:nvSpPr>
          <p:cNvPr id="672" name="ひし形 671">
            <a:extLst>
              <a:ext uri="{FF2B5EF4-FFF2-40B4-BE49-F238E27FC236}">
                <a16:creationId xmlns:a16="http://schemas.microsoft.com/office/drawing/2014/main" id="{D92503BF-E47F-4A91-AF5D-D3A9ACA4DEDD}"/>
              </a:ext>
            </a:extLst>
          </p:cNvPr>
          <p:cNvSpPr/>
          <p:nvPr/>
        </p:nvSpPr>
        <p:spPr bwMode="auto">
          <a:xfrm>
            <a:off x="1900691" y="6145056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675" name="ひし形 674">
            <a:extLst>
              <a:ext uri="{FF2B5EF4-FFF2-40B4-BE49-F238E27FC236}">
                <a16:creationId xmlns:a16="http://schemas.microsoft.com/office/drawing/2014/main" id="{77583033-1952-4EF6-9E2E-A1659C628325}"/>
              </a:ext>
            </a:extLst>
          </p:cNvPr>
          <p:cNvSpPr/>
          <p:nvPr/>
        </p:nvSpPr>
        <p:spPr bwMode="auto">
          <a:xfrm>
            <a:off x="1255580" y="3179169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grpSp>
        <p:nvGrpSpPr>
          <p:cNvPr id="682" name="グループ化 681">
            <a:extLst>
              <a:ext uri="{FF2B5EF4-FFF2-40B4-BE49-F238E27FC236}">
                <a16:creationId xmlns:a16="http://schemas.microsoft.com/office/drawing/2014/main" id="{9F666448-50B4-4733-A43F-8636858158F3}"/>
              </a:ext>
            </a:extLst>
          </p:cNvPr>
          <p:cNvGrpSpPr/>
          <p:nvPr/>
        </p:nvGrpSpPr>
        <p:grpSpPr>
          <a:xfrm rot="13693365">
            <a:off x="2454952" y="5102454"/>
            <a:ext cx="197648" cy="46031"/>
            <a:chOff x="2041990" y="2027880"/>
            <a:chExt cx="197648" cy="46031"/>
          </a:xfrm>
        </p:grpSpPr>
        <p:grpSp>
          <p:nvGrpSpPr>
            <p:cNvPr id="683" name="グループ化 682">
              <a:extLst>
                <a:ext uri="{FF2B5EF4-FFF2-40B4-BE49-F238E27FC236}">
                  <a16:creationId xmlns:a16="http://schemas.microsoft.com/office/drawing/2014/main" id="{86B8004D-B542-4DCE-8906-DD98CCA8124C}"/>
                </a:ext>
              </a:extLst>
            </p:cNvPr>
            <p:cNvGrpSpPr/>
            <p:nvPr/>
          </p:nvGrpSpPr>
          <p:grpSpPr>
            <a:xfrm>
              <a:off x="2041990" y="2028191"/>
              <a:ext cx="175688" cy="45720"/>
              <a:chOff x="448603" y="2269789"/>
              <a:chExt cx="282107" cy="61894"/>
            </a:xfrm>
          </p:grpSpPr>
          <p:sp>
            <p:nvSpPr>
              <p:cNvPr id="710" name="フリーフォーム: 図形 709">
                <a:extLst>
                  <a:ext uri="{FF2B5EF4-FFF2-40B4-BE49-F238E27FC236}">
                    <a16:creationId xmlns:a16="http://schemas.microsoft.com/office/drawing/2014/main" id="{6BFA55E1-8E3F-4C7F-8383-868115711019}"/>
                  </a:ext>
                </a:extLst>
              </p:cNvPr>
              <p:cNvSpPr/>
              <p:nvPr/>
            </p:nvSpPr>
            <p:spPr>
              <a:xfrm rot="16353988">
                <a:off x="603313" y="2187119"/>
                <a:ext cx="9525" cy="245269"/>
              </a:xfrm>
              <a:custGeom>
                <a:avLst/>
                <a:gdLst>
                  <a:gd name="connsiteX0" fmla="*/ 0 w 9525"/>
                  <a:gd name="connsiteY0" fmla="*/ 0 h 245269"/>
                  <a:gd name="connsiteX1" fmla="*/ 9525 w 9525"/>
                  <a:gd name="connsiteY1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45269">
                    <a:moveTo>
                      <a:pt x="0" y="0"/>
                    </a:moveTo>
                    <a:lnTo>
                      <a:pt x="9525" y="245269"/>
                    </a:lnTo>
                  </a:path>
                </a:pathLst>
              </a:custGeom>
              <a:noFill/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11" name="二等辺三角形 710">
                <a:extLst>
                  <a:ext uri="{FF2B5EF4-FFF2-40B4-BE49-F238E27FC236}">
                    <a16:creationId xmlns:a16="http://schemas.microsoft.com/office/drawing/2014/main" id="{9E9AB48E-3BB4-4A5D-AF4E-615A1A771649}"/>
                  </a:ext>
                </a:extLst>
              </p:cNvPr>
              <p:cNvSpPr/>
              <p:nvPr/>
            </p:nvSpPr>
            <p:spPr>
              <a:xfrm>
                <a:off x="448603" y="2269789"/>
                <a:ext cx="73413" cy="6189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09" name="二等辺三角形 708">
              <a:extLst>
                <a:ext uri="{FF2B5EF4-FFF2-40B4-BE49-F238E27FC236}">
                  <a16:creationId xmlns:a16="http://schemas.microsoft.com/office/drawing/2014/main" id="{8CBC342F-92E7-4F55-8F47-4CFA200CF4CD}"/>
                </a:ext>
              </a:extLst>
            </p:cNvPr>
            <p:cNvSpPr/>
            <p:nvPr/>
          </p:nvSpPr>
          <p:spPr>
            <a:xfrm>
              <a:off x="2193919" y="202788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33" name="ひし形 732">
            <a:extLst>
              <a:ext uri="{FF2B5EF4-FFF2-40B4-BE49-F238E27FC236}">
                <a16:creationId xmlns:a16="http://schemas.microsoft.com/office/drawing/2014/main" id="{30689573-9C1E-42D5-B65C-CA698149B6B8}"/>
              </a:ext>
            </a:extLst>
          </p:cNvPr>
          <p:cNvSpPr/>
          <p:nvPr/>
        </p:nvSpPr>
        <p:spPr bwMode="auto">
          <a:xfrm>
            <a:off x="2358784" y="5043709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734" name="ひし形 733">
            <a:extLst>
              <a:ext uri="{FF2B5EF4-FFF2-40B4-BE49-F238E27FC236}">
                <a16:creationId xmlns:a16="http://schemas.microsoft.com/office/drawing/2014/main" id="{613D3C45-DED9-44B4-9CB5-A2CCD500A08E}"/>
              </a:ext>
            </a:extLst>
          </p:cNvPr>
          <p:cNvSpPr/>
          <p:nvPr/>
        </p:nvSpPr>
        <p:spPr bwMode="auto">
          <a:xfrm>
            <a:off x="3820284" y="5481863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735" name="ひし形 734">
            <a:extLst>
              <a:ext uri="{FF2B5EF4-FFF2-40B4-BE49-F238E27FC236}">
                <a16:creationId xmlns:a16="http://schemas.microsoft.com/office/drawing/2014/main" id="{26DD7F57-9C96-4774-9A59-BD5B7866007D}"/>
              </a:ext>
            </a:extLst>
          </p:cNvPr>
          <p:cNvSpPr/>
          <p:nvPr/>
        </p:nvSpPr>
        <p:spPr bwMode="auto">
          <a:xfrm>
            <a:off x="5046020" y="4879488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736" name="ひし形 735">
            <a:extLst>
              <a:ext uri="{FF2B5EF4-FFF2-40B4-BE49-F238E27FC236}">
                <a16:creationId xmlns:a16="http://schemas.microsoft.com/office/drawing/2014/main" id="{F4B317FB-291A-4AF9-BE88-790458AC6ADD}"/>
              </a:ext>
            </a:extLst>
          </p:cNvPr>
          <p:cNvSpPr/>
          <p:nvPr/>
        </p:nvSpPr>
        <p:spPr bwMode="auto">
          <a:xfrm>
            <a:off x="1046344" y="6820625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737" name="テキスト ボックス 736">
            <a:extLst>
              <a:ext uri="{FF2B5EF4-FFF2-40B4-BE49-F238E27FC236}">
                <a16:creationId xmlns:a16="http://schemas.microsoft.com/office/drawing/2014/main" id="{E0C60F2E-8E1F-4BB5-9D2F-A3DE428D3059}"/>
              </a:ext>
            </a:extLst>
          </p:cNvPr>
          <p:cNvSpPr txBox="1"/>
          <p:nvPr/>
        </p:nvSpPr>
        <p:spPr>
          <a:xfrm>
            <a:off x="4376022" y="7800419"/>
            <a:ext cx="9444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/>
              <a:t>（　　　　）含む</a:t>
            </a:r>
          </a:p>
        </p:txBody>
      </p:sp>
      <p:sp>
        <p:nvSpPr>
          <p:cNvPr id="738" name="ひし形 737">
            <a:extLst>
              <a:ext uri="{FF2B5EF4-FFF2-40B4-BE49-F238E27FC236}">
                <a16:creationId xmlns:a16="http://schemas.microsoft.com/office/drawing/2014/main" id="{FF33E541-045E-4825-BEB4-FE192AAB3E4C}"/>
              </a:ext>
            </a:extLst>
          </p:cNvPr>
          <p:cNvSpPr/>
          <p:nvPr/>
        </p:nvSpPr>
        <p:spPr bwMode="auto">
          <a:xfrm>
            <a:off x="4540071" y="7853865"/>
            <a:ext cx="153508" cy="147024"/>
          </a:xfrm>
          <a:prstGeom prst="diamond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solidFill>
                  <a:schemeClr val="tx1"/>
                </a:solidFill>
                <a:latin typeface="+mn-ea"/>
              </a:rPr>
              <a:t>V</a:t>
            </a:r>
            <a:endParaRPr lang="ja-JP" altLang="en-US" sz="1050" b="1">
              <a:solidFill>
                <a:schemeClr val="tx1"/>
              </a:solidFill>
              <a:latin typeface="+mn-ea"/>
            </a:endParaRPr>
          </a:p>
        </p:txBody>
      </p:sp>
      <p:sp>
        <p:nvSpPr>
          <p:cNvPr id="739" name="ひし形 738">
            <a:extLst>
              <a:ext uri="{FF2B5EF4-FFF2-40B4-BE49-F238E27FC236}">
                <a16:creationId xmlns:a16="http://schemas.microsoft.com/office/drawing/2014/main" id="{598BB448-2CBD-42FB-B437-729E04AFCC76}"/>
              </a:ext>
            </a:extLst>
          </p:cNvPr>
          <p:cNvSpPr/>
          <p:nvPr/>
        </p:nvSpPr>
        <p:spPr bwMode="auto">
          <a:xfrm>
            <a:off x="4725144" y="7853194"/>
            <a:ext cx="153508" cy="147024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740" name="正方形/長方形 739">
            <a:extLst>
              <a:ext uri="{FF2B5EF4-FFF2-40B4-BE49-F238E27FC236}">
                <a16:creationId xmlns:a16="http://schemas.microsoft.com/office/drawing/2014/main" id="{791B9AFD-E5E8-4BE8-BD95-397BB00CA7C4}"/>
              </a:ext>
            </a:extLst>
          </p:cNvPr>
          <p:cNvSpPr/>
          <p:nvPr/>
        </p:nvSpPr>
        <p:spPr>
          <a:xfrm>
            <a:off x="7114145" y="1316176"/>
            <a:ext cx="1691640" cy="569948"/>
          </a:xfrm>
          <a:prstGeom prst="rect">
            <a:avLst/>
          </a:prstGeom>
          <a:solidFill>
            <a:srgbClr val="FF0000"/>
          </a:solidFill>
          <a:ln w="12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12/18</a:t>
            </a:r>
          </a:p>
          <a:p>
            <a:pPr algn="ctr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「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V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」ポジションの増加</a:t>
            </a:r>
            <a:endParaRPr kumimoji="1" lang="ja-JP" altLang="en-US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81" name="図 680">
            <a:extLst>
              <a:ext uri="{FF2B5EF4-FFF2-40B4-BE49-F238E27FC236}">
                <a16:creationId xmlns:a16="http://schemas.microsoft.com/office/drawing/2014/main" id="{825ED1AF-8738-4AE5-8E83-224E193173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58" t="24379" r="57379" b="68686"/>
          <a:stretch/>
        </p:blipFill>
        <p:spPr>
          <a:xfrm>
            <a:off x="1444027" y="1564760"/>
            <a:ext cx="369282" cy="393957"/>
          </a:xfrm>
          <a:prstGeom prst="rect">
            <a:avLst/>
          </a:prstGeom>
        </p:spPr>
      </p:pic>
      <p:pic>
        <p:nvPicPr>
          <p:cNvPr id="725" name="図 724">
            <a:extLst>
              <a:ext uri="{FF2B5EF4-FFF2-40B4-BE49-F238E27FC236}">
                <a16:creationId xmlns:a16="http://schemas.microsoft.com/office/drawing/2014/main" id="{9F32CE44-0B77-46C6-AB44-4AA6E3436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63" t="80412" r="25846" b="4772"/>
          <a:stretch/>
        </p:blipFill>
        <p:spPr>
          <a:xfrm>
            <a:off x="-6490680" y="6910933"/>
            <a:ext cx="5335460" cy="1105537"/>
          </a:xfrm>
          <a:prstGeom prst="rect">
            <a:avLst/>
          </a:prstGeom>
        </p:spPr>
      </p:pic>
      <p:pic>
        <p:nvPicPr>
          <p:cNvPr id="728" name="図 727">
            <a:extLst>
              <a:ext uri="{FF2B5EF4-FFF2-40B4-BE49-F238E27FC236}">
                <a16:creationId xmlns:a16="http://schemas.microsoft.com/office/drawing/2014/main" id="{C82EFB38-0892-44FE-A1FF-FB3F75FBBB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79" t="17431" r="54407" b="75936"/>
          <a:stretch/>
        </p:blipFill>
        <p:spPr>
          <a:xfrm>
            <a:off x="1462018" y="1193305"/>
            <a:ext cx="633468" cy="376806"/>
          </a:xfrm>
          <a:prstGeom prst="rect">
            <a:avLst/>
          </a:prstGeom>
        </p:spPr>
      </p:pic>
      <p:sp>
        <p:nvSpPr>
          <p:cNvPr id="730" name="正方形/長方形 729">
            <a:extLst>
              <a:ext uri="{FF2B5EF4-FFF2-40B4-BE49-F238E27FC236}">
                <a16:creationId xmlns:a16="http://schemas.microsoft.com/office/drawing/2014/main" id="{9AA3134B-3FC3-4BD7-ABD7-A6BC009CD654}"/>
              </a:ext>
            </a:extLst>
          </p:cNvPr>
          <p:cNvSpPr/>
          <p:nvPr/>
        </p:nvSpPr>
        <p:spPr>
          <a:xfrm>
            <a:off x="-4114811" y="2858904"/>
            <a:ext cx="2638052" cy="222728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1" name="正方形/長方形 730">
            <a:extLst>
              <a:ext uri="{FF2B5EF4-FFF2-40B4-BE49-F238E27FC236}">
                <a16:creationId xmlns:a16="http://schemas.microsoft.com/office/drawing/2014/main" id="{94F13603-6493-4BC2-A319-A92B0EAEDA34}"/>
              </a:ext>
            </a:extLst>
          </p:cNvPr>
          <p:cNvSpPr/>
          <p:nvPr/>
        </p:nvSpPr>
        <p:spPr>
          <a:xfrm>
            <a:off x="-3661864" y="5089501"/>
            <a:ext cx="2573906" cy="222728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2" name="正方形/長方形 731">
            <a:extLst>
              <a:ext uri="{FF2B5EF4-FFF2-40B4-BE49-F238E27FC236}">
                <a16:creationId xmlns:a16="http://schemas.microsoft.com/office/drawing/2014/main" id="{F4D7EEBF-B34A-428B-8409-C71A9082CA81}"/>
              </a:ext>
            </a:extLst>
          </p:cNvPr>
          <p:cNvSpPr/>
          <p:nvPr/>
        </p:nvSpPr>
        <p:spPr>
          <a:xfrm>
            <a:off x="-5186525" y="5109764"/>
            <a:ext cx="1534643" cy="144295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1" name="ひし形 1030">
            <a:extLst>
              <a:ext uri="{FF2B5EF4-FFF2-40B4-BE49-F238E27FC236}">
                <a16:creationId xmlns:a16="http://schemas.microsoft.com/office/drawing/2014/main" id="{A0B4572D-6155-44DC-9F47-35EA5EFDB2C9}"/>
              </a:ext>
            </a:extLst>
          </p:cNvPr>
          <p:cNvSpPr/>
          <p:nvPr/>
        </p:nvSpPr>
        <p:spPr bwMode="auto">
          <a:xfrm>
            <a:off x="1006282" y="1473387"/>
            <a:ext cx="153508" cy="147024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>
                <a:latin typeface="+mn-ea"/>
              </a:rPr>
              <a:t>V</a:t>
            </a:r>
            <a:endParaRPr lang="ja-JP" altLang="en-US" sz="1050" b="1">
              <a:latin typeface="+mn-ea"/>
            </a:endParaRPr>
          </a:p>
        </p:txBody>
      </p:sp>
      <p:sp>
        <p:nvSpPr>
          <p:cNvPr id="2" name="フリーフォーム: 図形 1">
            <a:extLst>
              <a:ext uri="{FF2B5EF4-FFF2-40B4-BE49-F238E27FC236}">
                <a16:creationId xmlns:a16="http://schemas.microsoft.com/office/drawing/2014/main" id="{B3F9F0EB-80BC-485B-AB73-E575506BF138}"/>
              </a:ext>
            </a:extLst>
          </p:cNvPr>
          <p:cNvSpPr/>
          <p:nvPr/>
        </p:nvSpPr>
        <p:spPr>
          <a:xfrm>
            <a:off x="1440952" y="1202037"/>
            <a:ext cx="4763" cy="733425"/>
          </a:xfrm>
          <a:custGeom>
            <a:avLst/>
            <a:gdLst>
              <a:gd name="connsiteX0" fmla="*/ 4763 w 4763"/>
              <a:gd name="connsiteY0" fmla="*/ 733425 h 733425"/>
              <a:gd name="connsiteX1" fmla="*/ 0 w 4763"/>
              <a:gd name="connsiteY1" fmla="*/ 0 h 733425"/>
              <a:gd name="connsiteX2" fmla="*/ 0 w 4763"/>
              <a:gd name="connsiteY2" fmla="*/ 0 h 733425"/>
              <a:gd name="connsiteX3" fmla="*/ 0 w 4763"/>
              <a:gd name="connsiteY3" fmla="*/ 0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3" h="733425">
                <a:moveTo>
                  <a:pt x="4763" y="733425"/>
                </a:moveTo>
                <a:cubicBezTo>
                  <a:pt x="2778" y="427831"/>
                  <a:pt x="0" y="0"/>
                  <a:pt x="0" y="0"/>
                </a:cubicBezTo>
                <a:lnTo>
                  <a:pt x="0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78BAC967-5ACF-4CAA-AD12-87A1C7D2CC03}"/>
              </a:ext>
            </a:extLst>
          </p:cNvPr>
          <p:cNvSpPr/>
          <p:nvPr/>
        </p:nvSpPr>
        <p:spPr>
          <a:xfrm>
            <a:off x="1483519" y="1195388"/>
            <a:ext cx="392906" cy="388143"/>
          </a:xfrm>
          <a:custGeom>
            <a:avLst/>
            <a:gdLst>
              <a:gd name="connsiteX0" fmla="*/ 392906 w 392906"/>
              <a:gd name="connsiteY0" fmla="*/ 388143 h 388143"/>
              <a:gd name="connsiteX1" fmla="*/ 0 w 392906"/>
              <a:gd name="connsiteY1" fmla="*/ 0 h 38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2906" h="388143">
                <a:moveTo>
                  <a:pt x="392906" y="388143"/>
                </a:move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41" name="直線コネクタ 740">
            <a:extLst>
              <a:ext uri="{FF2B5EF4-FFF2-40B4-BE49-F238E27FC236}">
                <a16:creationId xmlns:a16="http://schemas.microsoft.com/office/drawing/2014/main" id="{2B3A0E29-7154-42F8-9476-CF6CC4720D70}"/>
              </a:ext>
            </a:extLst>
          </p:cNvPr>
          <p:cNvCxnSpPr>
            <a:cxnSpLocks/>
          </p:cNvCxnSpPr>
          <p:nvPr/>
        </p:nvCxnSpPr>
        <p:spPr>
          <a:xfrm flipH="1">
            <a:off x="1512342" y="1873078"/>
            <a:ext cx="1531" cy="111317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2" name="直線コネクタ 741">
            <a:extLst>
              <a:ext uri="{FF2B5EF4-FFF2-40B4-BE49-F238E27FC236}">
                <a16:creationId xmlns:a16="http://schemas.microsoft.com/office/drawing/2014/main" id="{561F2EF7-B90A-4B26-8E9B-58A81C82AF2E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1421665" y="1986330"/>
            <a:ext cx="90677" cy="1624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3" name="直線コネクタ 742">
            <a:extLst>
              <a:ext uri="{FF2B5EF4-FFF2-40B4-BE49-F238E27FC236}">
                <a16:creationId xmlns:a16="http://schemas.microsoft.com/office/drawing/2014/main" id="{4C9A56F1-A8E4-4B10-B0D9-A89D625E8560}"/>
              </a:ext>
            </a:extLst>
          </p:cNvPr>
          <p:cNvCxnSpPr>
            <a:cxnSpLocks/>
          </p:cNvCxnSpPr>
          <p:nvPr/>
        </p:nvCxnSpPr>
        <p:spPr>
          <a:xfrm flipH="1">
            <a:off x="1493172" y="1238664"/>
            <a:ext cx="1531" cy="111317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4" name="直線コネクタ 743">
            <a:extLst>
              <a:ext uri="{FF2B5EF4-FFF2-40B4-BE49-F238E27FC236}">
                <a16:creationId xmlns:a16="http://schemas.microsoft.com/office/drawing/2014/main" id="{3926C419-D467-42B4-B6F6-375DDAC125EE}"/>
              </a:ext>
            </a:extLst>
          </p:cNvPr>
          <p:cNvCxnSpPr>
            <a:cxnSpLocks/>
          </p:cNvCxnSpPr>
          <p:nvPr/>
        </p:nvCxnSpPr>
        <p:spPr>
          <a:xfrm flipH="1">
            <a:off x="1493171" y="1353540"/>
            <a:ext cx="1531" cy="111317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5" name="グループ化 744">
            <a:extLst>
              <a:ext uri="{FF2B5EF4-FFF2-40B4-BE49-F238E27FC236}">
                <a16:creationId xmlns:a16="http://schemas.microsoft.com/office/drawing/2014/main" id="{5FCD2E4C-2638-49CD-B697-EA1EA48D7990}"/>
              </a:ext>
            </a:extLst>
          </p:cNvPr>
          <p:cNvGrpSpPr/>
          <p:nvPr/>
        </p:nvGrpSpPr>
        <p:grpSpPr>
          <a:xfrm>
            <a:off x="1499476" y="1427484"/>
            <a:ext cx="276038" cy="307777"/>
            <a:chOff x="4535996" y="5531235"/>
            <a:chExt cx="276038" cy="307777"/>
          </a:xfrm>
        </p:grpSpPr>
        <p:cxnSp>
          <p:nvCxnSpPr>
            <p:cNvPr id="746" name="直線コネクタ 745">
              <a:extLst>
                <a:ext uri="{FF2B5EF4-FFF2-40B4-BE49-F238E27FC236}">
                  <a16:creationId xmlns:a16="http://schemas.microsoft.com/office/drawing/2014/main" id="{C9AE7DDC-B931-4CF4-8025-0166F6F42057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547694" y="5551165"/>
              <a:ext cx="109056" cy="145414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7" name="グループ化 201">
              <a:extLst>
                <a:ext uri="{FF2B5EF4-FFF2-40B4-BE49-F238E27FC236}">
                  <a16:creationId xmlns:a16="http://schemas.microsoft.com/office/drawing/2014/main" id="{E4349D6A-92AD-4552-90F7-EF2280621F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5996" y="5531235"/>
              <a:ext cx="276038" cy="307777"/>
              <a:chOff x="-596675" y="3304668"/>
              <a:chExt cx="438316" cy="450864"/>
            </a:xfrm>
          </p:grpSpPr>
          <p:sp>
            <p:nvSpPr>
              <p:cNvPr id="748" name="円/楕円 296">
                <a:extLst>
                  <a:ext uri="{FF2B5EF4-FFF2-40B4-BE49-F238E27FC236}">
                    <a16:creationId xmlns:a16="http://schemas.microsoft.com/office/drawing/2014/main" id="{E056A512-BDB5-480E-96C7-864DCD15266E}"/>
                  </a:ext>
                </a:extLst>
              </p:cNvPr>
              <p:cNvSpPr/>
              <p:nvPr/>
            </p:nvSpPr>
            <p:spPr>
              <a:xfrm>
                <a:off x="-539260" y="3366804"/>
                <a:ext cx="333142" cy="3313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749" name="テキスト ボックス 259">
                <a:extLst>
                  <a:ext uri="{FF2B5EF4-FFF2-40B4-BE49-F238E27FC236}">
                    <a16:creationId xmlns:a16="http://schemas.microsoft.com/office/drawing/2014/main" id="{0A76F0FA-BC44-4303-961D-66D7D75004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596675" y="3304668"/>
                <a:ext cx="438316" cy="450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>
                    <a:latin typeface="Calibri" pitchFamily="34" charset="0"/>
                  </a:rPr>
                  <a:t>2</a:t>
                </a:r>
                <a:endParaRPr lang="ja-JP" altLang="en-US" sz="1400">
                  <a:latin typeface="Calibri" pitchFamily="34" charset="0"/>
                </a:endParaRPr>
              </a:p>
            </p:txBody>
          </p:sp>
        </p:grpSp>
      </p:grpSp>
      <p:grpSp>
        <p:nvGrpSpPr>
          <p:cNvPr id="750" name="グループ化 749">
            <a:extLst>
              <a:ext uri="{FF2B5EF4-FFF2-40B4-BE49-F238E27FC236}">
                <a16:creationId xmlns:a16="http://schemas.microsoft.com/office/drawing/2014/main" id="{15412383-21D3-4C5F-B47E-0B3947694F36}"/>
              </a:ext>
            </a:extLst>
          </p:cNvPr>
          <p:cNvGrpSpPr/>
          <p:nvPr/>
        </p:nvGrpSpPr>
        <p:grpSpPr>
          <a:xfrm>
            <a:off x="1502714" y="1965716"/>
            <a:ext cx="276038" cy="307777"/>
            <a:chOff x="4535996" y="5531235"/>
            <a:chExt cx="276038" cy="307777"/>
          </a:xfrm>
        </p:grpSpPr>
        <p:cxnSp>
          <p:nvCxnSpPr>
            <p:cNvPr id="751" name="直線コネクタ 750">
              <a:extLst>
                <a:ext uri="{FF2B5EF4-FFF2-40B4-BE49-F238E27FC236}">
                  <a16:creationId xmlns:a16="http://schemas.microsoft.com/office/drawing/2014/main" id="{90B35D4C-AA82-485F-A448-1B54498BCD15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547694" y="5551165"/>
              <a:ext cx="109056" cy="145414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2" name="グループ化 201">
              <a:extLst>
                <a:ext uri="{FF2B5EF4-FFF2-40B4-BE49-F238E27FC236}">
                  <a16:creationId xmlns:a16="http://schemas.microsoft.com/office/drawing/2014/main" id="{45E66B24-98CD-4B3C-8B8C-21B5F99374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5996" y="5531235"/>
              <a:ext cx="276038" cy="307777"/>
              <a:chOff x="-596675" y="3304668"/>
              <a:chExt cx="438316" cy="450864"/>
            </a:xfrm>
          </p:grpSpPr>
          <p:sp>
            <p:nvSpPr>
              <p:cNvPr id="753" name="円/楕円 296">
                <a:extLst>
                  <a:ext uri="{FF2B5EF4-FFF2-40B4-BE49-F238E27FC236}">
                    <a16:creationId xmlns:a16="http://schemas.microsoft.com/office/drawing/2014/main" id="{8751527A-908A-4481-B2C3-FE38CF8B83DB}"/>
                  </a:ext>
                </a:extLst>
              </p:cNvPr>
              <p:cNvSpPr/>
              <p:nvPr/>
            </p:nvSpPr>
            <p:spPr>
              <a:xfrm>
                <a:off x="-539260" y="3366804"/>
                <a:ext cx="333142" cy="3313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754" name="テキスト ボックス 259">
                <a:extLst>
                  <a:ext uri="{FF2B5EF4-FFF2-40B4-BE49-F238E27FC236}">
                    <a16:creationId xmlns:a16="http://schemas.microsoft.com/office/drawing/2014/main" id="{A271EF73-B41E-4960-8B30-4BBF45BB26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596675" y="3304668"/>
                <a:ext cx="438316" cy="450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>
                    <a:latin typeface="Calibri" pitchFamily="34" charset="0"/>
                  </a:rPr>
                  <a:t>2</a:t>
                </a:r>
                <a:endParaRPr lang="ja-JP" altLang="en-US" sz="1400">
                  <a:latin typeface="Calibri" pitchFamily="34" charset="0"/>
                </a:endParaRPr>
              </a:p>
            </p:txBody>
          </p:sp>
        </p:grpSp>
      </p:grpSp>
      <p:sp>
        <p:nvSpPr>
          <p:cNvPr id="755" name="正方形/長方形 754">
            <a:extLst>
              <a:ext uri="{FF2B5EF4-FFF2-40B4-BE49-F238E27FC236}">
                <a16:creationId xmlns:a16="http://schemas.microsoft.com/office/drawing/2014/main" id="{83BB254E-724F-43D8-A6BD-089A3757545F}"/>
              </a:ext>
            </a:extLst>
          </p:cNvPr>
          <p:cNvSpPr/>
          <p:nvPr/>
        </p:nvSpPr>
        <p:spPr>
          <a:xfrm>
            <a:off x="7114145" y="2059306"/>
            <a:ext cx="1691640" cy="762018"/>
          </a:xfrm>
          <a:prstGeom prst="rect">
            <a:avLst/>
          </a:prstGeom>
          <a:solidFill>
            <a:srgbClr val="FF0000"/>
          </a:solidFill>
          <a:ln w="12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1/18</a:t>
            </a:r>
          </a:p>
          <a:p>
            <a:pPr algn="ctr"/>
            <a:r>
              <a:rPr kumimoji="1"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A-20</a:t>
            </a:r>
            <a:r>
              <a:rPr kumimoji="1"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 のコース変更と</a:t>
            </a:r>
            <a:endParaRPr kumimoji="1"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備品数の変更</a:t>
            </a:r>
            <a:endParaRPr kumimoji="1" lang="ja-JP" altLang="en-US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97" name="六角形 596">
            <a:extLst>
              <a:ext uri="{FF2B5EF4-FFF2-40B4-BE49-F238E27FC236}">
                <a16:creationId xmlns:a16="http://schemas.microsoft.com/office/drawing/2014/main" id="{E5989F72-CCCE-4585-884C-DFCA45112B27}"/>
              </a:ext>
            </a:extLst>
          </p:cNvPr>
          <p:cNvSpPr/>
          <p:nvPr/>
        </p:nvSpPr>
        <p:spPr bwMode="auto">
          <a:xfrm>
            <a:off x="396312" y="3178323"/>
            <a:ext cx="166688" cy="156502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</p:spTree>
    <p:extLst>
      <p:ext uri="{BB962C8B-B14F-4D97-AF65-F5344CB8AC3E}">
        <p14:creationId xmlns:p14="http://schemas.microsoft.com/office/powerpoint/2010/main" val="963247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グループ化 442"/>
          <p:cNvGrpSpPr/>
          <p:nvPr/>
        </p:nvGrpSpPr>
        <p:grpSpPr>
          <a:xfrm>
            <a:off x="38101" y="584515"/>
            <a:ext cx="6739543" cy="7039677"/>
            <a:chOff x="-897499" y="493861"/>
            <a:chExt cx="7652603" cy="7378521"/>
          </a:xfrm>
        </p:grpSpPr>
        <p:pic>
          <p:nvPicPr>
            <p:cNvPr id="21094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-322" b="34257"/>
            <a:stretch>
              <a:fillRect/>
            </a:stretch>
          </p:blipFill>
          <p:spPr bwMode="auto">
            <a:xfrm>
              <a:off x="-897499" y="712832"/>
              <a:ext cx="1616536" cy="4609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27" name="グループ化 326"/>
            <p:cNvGrpSpPr/>
            <p:nvPr/>
          </p:nvGrpSpPr>
          <p:grpSpPr>
            <a:xfrm>
              <a:off x="623863" y="493861"/>
              <a:ext cx="6131241" cy="7378521"/>
              <a:chOff x="117475" y="493861"/>
              <a:chExt cx="6131241" cy="7378521"/>
            </a:xfrm>
          </p:grpSpPr>
          <p:pic>
            <p:nvPicPr>
              <p:cNvPr id="21094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2266" r="9143"/>
              <a:stretch>
                <a:fillRect/>
              </a:stretch>
            </p:blipFill>
            <p:spPr bwMode="auto">
              <a:xfrm>
                <a:off x="230312" y="508124"/>
                <a:ext cx="6018404" cy="7364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625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t="28020" r="98322"/>
              <a:stretch>
                <a:fillRect/>
              </a:stretch>
            </p:blipFill>
            <p:spPr bwMode="auto">
              <a:xfrm>
                <a:off x="117475" y="493861"/>
                <a:ext cx="111125" cy="2971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64" name="正方形/長方形 63"/>
          <p:cNvSpPr/>
          <p:nvPr/>
        </p:nvSpPr>
        <p:spPr>
          <a:xfrm>
            <a:off x="7025600" y="300111"/>
            <a:ext cx="1325389" cy="1675144"/>
          </a:xfrm>
          <a:prstGeom prst="rect">
            <a:avLst/>
          </a:prstGeom>
          <a:solidFill>
            <a:srgbClr val="FF3399">
              <a:alpha val="5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6" name="正方形/長方形 65"/>
          <p:cNvSpPr/>
          <p:nvPr/>
        </p:nvSpPr>
        <p:spPr>
          <a:xfrm>
            <a:off x="7715354" y="839874"/>
            <a:ext cx="1100313" cy="1675144"/>
          </a:xfrm>
          <a:prstGeom prst="rect">
            <a:avLst/>
          </a:prstGeom>
          <a:solidFill>
            <a:srgbClr val="FF3399">
              <a:alpha val="5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1" name="正方形/長方形 60"/>
          <p:cNvSpPr/>
          <p:nvPr/>
        </p:nvSpPr>
        <p:spPr>
          <a:xfrm>
            <a:off x="40387" y="931537"/>
            <a:ext cx="419984" cy="720949"/>
          </a:xfrm>
          <a:prstGeom prst="rect">
            <a:avLst/>
          </a:prstGeom>
          <a:solidFill>
            <a:srgbClr val="FF3399">
              <a:alpha val="5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5" name="正方形/長方形 64"/>
          <p:cNvSpPr/>
          <p:nvPr/>
        </p:nvSpPr>
        <p:spPr>
          <a:xfrm rot="1610483">
            <a:off x="2228363" y="1031019"/>
            <a:ext cx="2004374" cy="1000772"/>
          </a:xfrm>
          <a:custGeom>
            <a:avLst/>
            <a:gdLst>
              <a:gd name="connsiteX0" fmla="*/ 0 w 2376335"/>
              <a:gd name="connsiteY0" fmla="*/ 0 h 937712"/>
              <a:gd name="connsiteX1" fmla="*/ 2376335 w 2376335"/>
              <a:gd name="connsiteY1" fmla="*/ 0 h 937712"/>
              <a:gd name="connsiteX2" fmla="*/ 2376335 w 2376335"/>
              <a:gd name="connsiteY2" fmla="*/ 937712 h 937712"/>
              <a:gd name="connsiteX3" fmla="*/ 0 w 2376335"/>
              <a:gd name="connsiteY3" fmla="*/ 937712 h 937712"/>
              <a:gd name="connsiteX4" fmla="*/ 0 w 2376335"/>
              <a:gd name="connsiteY4" fmla="*/ 0 h 937712"/>
              <a:gd name="connsiteX0" fmla="*/ 0 w 2376335"/>
              <a:gd name="connsiteY0" fmla="*/ 231577 h 1169289"/>
              <a:gd name="connsiteX1" fmla="*/ 2344548 w 2376335"/>
              <a:gd name="connsiteY1" fmla="*/ 0 h 1169289"/>
              <a:gd name="connsiteX2" fmla="*/ 2376335 w 2376335"/>
              <a:gd name="connsiteY2" fmla="*/ 1169289 h 1169289"/>
              <a:gd name="connsiteX3" fmla="*/ 0 w 2376335"/>
              <a:gd name="connsiteY3" fmla="*/ 1169289 h 1169289"/>
              <a:gd name="connsiteX4" fmla="*/ 0 w 2376335"/>
              <a:gd name="connsiteY4" fmla="*/ 231577 h 1169289"/>
              <a:gd name="connsiteX0" fmla="*/ 0 w 2376335"/>
              <a:gd name="connsiteY0" fmla="*/ 231577 h 1169289"/>
              <a:gd name="connsiteX1" fmla="*/ 2344548 w 2376335"/>
              <a:gd name="connsiteY1" fmla="*/ 0 h 1169289"/>
              <a:gd name="connsiteX2" fmla="*/ 2376335 w 2376335"/>
              <a:gd name="connsiteY2" fmla="*/ 1169289 h 1169289"/>
              <a:gd name="connsiteX3" fmla="*/ 0 w 2376335"/>
              <a:gd name="connsiteY3" fmla="*/ 1169289 h 1169289"/>
              <a:gd name="connsiteX4" fmla="*/ 9230 w 2376335"/>
              <a:gd name="connsiteY4" fmla="*/ 471127 h 1169289"/>
              <a:gd name="connsiteX5" fmla="*/ 0 w 2376335"/>
              <a:gd name="connsiteY5" fmla="*/ 231577 h 1169289"/>
              <a:gd name="connsiteX0" fmla="*/ 270352 w 2646687"/>
              <a:gd name="connsiteY0" fmla="*/ 231577 h 1169289"/>
              <a:gd name="connsiteX1" fmla="*/ 2614900 w 2646687"/>
              <a:gd name="connsiteY1" fmla="*/ 0 h 1169289"/>
              <a:gd name="connsiteX2" fmla="*/ 2646687 w 2646687"/>
              <a:gd name="connsiteY2" fmla="*/ 1169289 h 1169289"/>
              <a:gd name="connsiteX3" fmla="*/ 270352 w 2646687"/>
              <a:gd name="connsiteY3" fmla="*/ 1169289 h 1169289"/>
              <a:gd name="connsiteX4" fmla="*/ 0 w 2646687"/>
              <a:gd name="connsiteY4" fmla="*/ 441805 h 1169289"/>
              <a:gd name="connsiteX5" fmla="*/ 270352 w 2646687"/>
              <a:gd name="connsiteY5" fmla="*/ 231577 h 1169289"/>
              <a:gd name="connsiteX0" fmla="*/ 294518 w 2646687"/>
              <a:gd name="connsiteY0" fmla="*/ 296209 h 1169289"/>
              <a:gd name="connsiteX1" fmla="*/ 2614900 w 2646687"/>
              <a:gd name="connsiteY1" fmla="*/ 0 h 1169289"/>
              <a:gd name="connsiteX2" fmla="*/ 2646687 w 2646687"/>
              <a:gd name="connsiteY2" fmla="*/ 1169289 h 1169289"/>
              <a:gd name="connsiteX3" fmla="*/ 270352 w 2646687"/>
              <a:gd name="connsiteY3" fmla="*/ 1169289 h 1169289"/>
              <a:gd name="connsiteX4" fmla="*/ 0 w 2646687"/>
              <a:gd name="connsiteY4" fmla="*/ 441805 h 1169289"/>
              <a:gd name="connsiteX5" fmla="*/ 294518 w 2646687"/>
              <a:gd name="connsiteY5" fmla="*/ 296209 h 1169289"/>
              <a:gd name="connsiteX0" fmla="*/ 294518 w 2766522"/>
              <a:gd name="connsiteY0" fmla="*/ 296209 h 1169289"/>
              <a:gd name="connsiteX1" fmla="*/ 2614900 w 2766522"/>
              <a:gd name="connsiteY1" fmla="*/ 0 h 1169289"/>
              <a:gd name="connsiteX2" fmla="*/ 2766522 w 2766522"/>
              <a:gd name="connsiteY2" fmla="*/ 579160 h 1169289"/>
              <a:gd name="connsiteX3" fmla="*/ 270352 w 2766522"/>
              <a:gd name="connsiteY3" fmla="*/ 1169289 h 1169289"/>
              <a:gd name="connsiteX4" fmla="*/ 0 w 2766522"/>
              <a:gd name="connsiteY4" fmla="*/ 441805 h 1169289"/>
              <a:gd name="connsiteX5" fmla="*/ 294518 w 2766522"/>
              <a:gd name="connsiteY5" fmla="*/ 296209 h 1169289"/>
              <a:gd name="connsiteX0" fmla="*/ 294518 w 2766522"/>
              <a:gd name="connsiteY0" fmla="*/ 296209 h 1083850"/>
              <a:gd name="connsiteX1" fmla="*/ 2614900 w 2766522"/>
              <a:gd name="connsiteY1" fmla="*/ 0 h 1083850"/>
              <a:gd name="connsiteX2" fmla="*/ 2766522 w 2766522"/>
              <a:gd name="connsiteY2" fmla="*/ 579160 h 1083850"/>
              <a:gd name="connsiteX3" fmla="*/ 321057 w 2766522"/>
              <a:gd name="connsiteY3" fmla="*/ 1083850 h 1083850"/>
              <a:gd name="connsiteX4" fmla="*/ 0 w 2766522"/>
              <a:gd name="connsiteY4" fmla="*/ 441805 h 1083850"/>
              <a:gd name="connsiteX5" fmla="*/ 294518 w 2766522"/>
              <a:gd name="connsiteY5" fmla="*/ 296209 h 1083850"/>
              <a:gd name="connsiteX0" fmla="*/ 294518 w 2766522"/>
              <a:gd name="connsiteY0" fmla="*/ 391642 h 1179283"/>
              <a:gd name="connsiteX1" fmla="*/ 2617848 w 2766522"/>
              <a:gd name="connsiteY1" fmla="*/ 0 h 1179283"/>
              <a:gd name="connsiteX2" fmla="*/ 2766522 w 2766522"/>
              <a:gd name="connsiteY2" fmla="*/ 674593 h 1179283"/>
              <a:gd name="connsiteX3" fmla="*/ 321057 w 2766522"/>
              <a:gd name="connsiteY3" fmla="*/ 1179283 h 1179283"/>
              <a:gd name="connsiteX4" fmla="*/ 0 w 2766522"/>
              <a:gd name="connsiteY4" fmla="*/ 537238 h 1179283"/>
              <a:gd name="connsiteX5" fmla="*/ 294518 w 2766522"/>
              <a:gd name="connsiteY5" fmla="*/ 391642 h 1179283"/>
              <a:gd name="connsiteX0" fmla="*/ 294518 w 2617848"/>
              <a:gd name="connsiteY0" fmla="*/ 391642 h 1179283"/>
              <a:gd name="connsiteX1" fmla="*/ 2617848 w 2617848"/>
              <a:gd name="connsiteY1" fmla="*/ 0 h 1179283"/>
              <a:gd name="connsiteX2" fmla="*/ 2170827 w 2617848"/>
              <a:gd name="connsiteY2" fmla="*/ 813778 h 1179283"/>
              <a:gd name="connsiteX3" fmla="*/ 321057 w 2617848"/>
              <a:gd name="connsiteY3" fmla="*/ 1179283 h 1179283"/>
              <a:gd name="connsiteX4" fmla="*/ 0 w 2617848"/>
              <a:gd name="connsiteY4" fmla="*/ 537238 h 1179283"/>
              <a:gd name="connsiteX5" fmla="*/ 294518 w 2617848"/>
              <a:gd name="connsiteY5" fmla="*/ 391642 h 1179283"/>
              <a:gd name="connsiteX0" fmla="*/ 294518 w 2617848"/>
              <a:gd name="connsiteY0" fmla="*/ 391642 h 1179283"/>
              <a:gd name="connsiteX1" fmla="*/ 2617848 w 2617848"/>
              <a:gd name="connsiteY1" fmla="*/ 0 h 1179283"/>
              <a:gd name="connsiteX2" fmla="*/ 1901978 w 2617848"/>
              <a:gd name="connsiteY2" fmla="*/ 890046 h 1179283"/>
              <a:gd name="connsiteX3" fmla="*/ 321057 w 2617848"/>
              <a:gd name="connsiteY3" fmla="*/ 1179283 h 1179283"/>
              <a:gd name="connsiteX4" fmla="*/ 0 w 2617848"/>
              <a:gd name="connsiteY4" fmla="*/ 537238 h 1179283"/>
              <a:gd name="connsiteX5" fmla="*/ 294518 w 2617848"/>
              <a:gd name="connsiteY5" fmla="*/ 391642 h 1179283"/>
              <a:gd name="connsiteX0" fmla="*/ 294518 w 1901978"/>
              <a:gd name="connsiteY0" fmla="*/ 213131 h 1000772"/>
              <a:gd name="connsiteX1" fmla="*/ 1640668 w 1901978"/>
              <a:gd name="connsiteY1" fmla="*/ 0 h 1000772"/>
              <a:gd name="connsiteX2" fmla="*/ 1901978 w 1901978"/>
              <a:gd name="connsiteY2" fmla="*/ 711535 h 1000772"/>
              <a:gd name="connsiteX3" fmla="*/ 321057 w 1901978"/>
              <a:gd name="connsiteY3" fmla="*/ 1000772 h 1000772"/>
              <a:gd name="connsiteX4" fmla="*/ 0 w 1901978"/>
              <a:gd name="connsiteY4" fmla="*/ 358727 h 1000772"/>
              <a:gd name="connsiteX5" fmla="*/ 294518 w 1901978"/>
              <a:gd name="connsiteY5" fmla="*/ 213131 h 1000772"/>
              <a:gd name="connsiteX0" fmla="*/ 294518 w 2031570"/>
              <a:gd name="connsiteY0" fmla="*/ 213131 h 1000772"/>
              <a:gd name="connsiteX1" fmla="*/ 1640668 w 2031570"/>
              <a:gd name="connsiteY1" fmla="*/ 0 h 1000772"/>
              <a:gd name="connsiteX2" fmla="*/ 2031570 w 2031570"/>
              <a:gd name="connsiteY2" fmla="*/ 731356 h 1000772"/>
              <a:gd name="connsiteX3" fmla="*/ 321057 w 2031570"/>
              <a:gd name="connsiteY3" fmla="*/ 1000772 h 1000772"/>
              <a:gd name="connsiteX4" fmla="*/ 0 w 2031570"/>
              <a:gd name="connsiteY4" fmla="*/ 358727 h 1000772"/>
              <a:gd name="connsiteX5" fmla="*/ 294518 w 2031570"/>
              <a:gd name="connsiteY5" fmla="*/ 213131 h 1000772"/>
              <a:gd name="connsiteX0" fmla="*/ 294518 w 2004374"/>
              <a:gd name="connsiteY0" fmla="*/ 213131 h 1000772"/>
              <a:gd name="connsiteX1" fmla="*/ 1640668 w 2004374"/>
              <a:gd name="connsiteY1" fmla="*/ 0 h 1000772"/>
              <a:gd name="connsiteX2" fmla="*/ 2004374 w 2004374"/>
              <a:gd name="connsiteY2" fmla="*/ 745119 h 1000772"/>
              <a:gd name="connsiteX3" fmla="*/ 321057 w 2004374"/>
              <a:gd name="connsiteY3" fmla="*/ 1000772 h 1000772"/>
              <a:gd name="connsiteX4" fmla="*/ 0 w 2004374"/>
              <a:gd name="connsiteY4" fmla="*/ 358727 h 1000772"/>
              <a:gd name="connsiteX5" fmla="*/ 294518 w 2004374"/>
              <a:gd name="connsiteY5" fmla="*/ 213131 h 100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4374" h="1000772">
                <a:moveTo>
                  <a:pt x="294518" y="213131"/>
                </a:moveTo>
                <a:lnTo>
                  <a:pt x="1640668" y="0"/>
                </a:lnTo>
                <a:lnTo>
                  <a:pt x="2004374" y="745119"/>
                </a:lnTo>
                <a:lnTo>
                  <a:pt x="321057" y="1000772"/>
                </a:lnTo>
                <a:lnTo>
                  <a:pt x="0" y="358727"/>
                </a:lnTo>
                <a:lnTo>
                  <a:pt x="294518" y="213131"/>
                </a:lnTo>
                <a:close/>
              </a:path>
            </a:pathLst>
          </a:custGeom>
          <a:solidFill>
            <a:srgbClr val="FF3399">
              <a:alpha val="5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cxnSp>
        <p:nvCxnSpPr>
          <p:cNvPr id="13" name="直線コネクタ 12"/>
          <p:cNvCxnSpPr/>
          <p:nvPr/>
        </p:nvCxnSpPr>
        <p:spPr>
          <a:xfrm rot="10800000" flipV="1">
            <a:off x="1383537" y="1203843"/>
            <a:ext cx="356513" cy="27263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rot="10800000" flipV="1">
            <a:off x="1759623" y="1203843"/>
            <a:ext cx="508905" cy="3029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rot="10800000">
            <a:off x="4909518" y="1945996"/>
            <a:ext cx="260045" cy="98449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rot="10800000">
            <a:off x="2517387" y="1231106"/>
            <a:ext cx="2379548" cy="708832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rot="10800000">
            <a:off x="5183544" y="2055048"/>
            <a:ext cx="761959" cy="293831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 rot="10800000" flipV="1">
            <a:off x="5907754" y="2432183"/>
            <a:ext cx="255851" cy="43923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 flipH="1" flipV="1">
            <a:off x="6076924" y="2636654"/>
            <a:ext cx="697544" cy="231959"/>
          </a:xfrm>
          <a:prstGeom prst="line">
            <a:avLst/>
          </a:prstGeom>
          <a:ln w="1587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/>
          <p:cNvCxnSpPr/>
          <p:nvPr/>
        </p:nvCxnSpPr>
        <p:spPr>
          <a:xfrm flipH="1" flipV="1">
            <a:off x="6058571" y="2257227"/>
            <a:ext cx="109536" cy="18058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/>
        </p:nvCxnSpPr>
        <p:spPr>
          <a:xfrm rot="10800000">
            <a:off x="5941308" y="2348879"/>
            <a:ext cx="251656" cy="4545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 flipH="1" flipV="1">
            <a:off x="6212538" y="2353424"/>
            <a:ext cx="549231" cy="205626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 rot="10800000">
            <a:off x="4882955" y="2014155"/>
            <a:ext cx="110449" cy="21204"/>
          </a:xfrm>
          <a:prstGeom prst="line">
            <a:avLst/>
          </a:prstGeom>
          <a:ln w="15875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 rot="10800000">
            <a:off x="2289499" y="1200814"/>
            <a:ext cx="226491" cy="30292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5" name="グループ化 424"/>
          <p:cNvGrpSpPr/>
          <p:nvPr/>
        </p:nvGrpSpPr>
        <p:grpSpPr>
          <a:xfrm>
            <a:off x="302630" y="3430148"/>
            <a:ext cx="111651" cy="29535"/>
            <a:chOff x="925736" y="4160044"/>
            <a:chExt cx="126777" cy="30956"/>
          </a:xfrm>
        </p:grpSpPr>
        <p:cxnSp>
          <p:nvCxnSpPr>
            <p:cNvPr id="422" name="直線コネクタ 421"/>
            <p:cNvCxnSpPr/>
            <p:nvPr/>
          </p:nvCxnSpPr>
          <p:spPr>
            <a:xfrm>
              <a:off x="925736" y="4160044"/>
              <a:ext cx="126777" cy="3095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直線コネクタ 417"/>
            <p:cNvCxnSpPr/>
            <p:nvPr/>
          </p:nvCxnSpPr>
          <p:spPr>
            <a:xfrm>
              <a:off x="937319" y="4161259"/>
              <a:ext cx="100930" cy="2542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6" name="グループ化 425"/>
          <p:cNvGrpSpPr/>
          <p:nvPr/>
        </p:nvGrpSpPr>
        <p:grpSpPr>
          <a:xfrm>
            <a:off x="291947" y="3472581"/>
            <a:ext cx="111651" cy="29535"/>
            <a:chOff x="925736" y="4160044"/>
            <a:chExt cx="126777" cy="30956"/>
          </a:xfrm>
        </p:grpSpPr>
        <p:cxnSp>
          <p:nvCxnSpPr>
            <p:cNvPr id="427" name="直線コネクタ 426"/>
            <p:cNvCxnSpPr/>
            <p:nvPr/>
          </p:nvCxnSpPr>
          <p:spPr>
            <a:xfrm>
              <a:off x="925736" y="4160044"/>
              <a:ext cx="126777" cy="3095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直線コネクタ 427"/>
            <p:cNvCxnSpPr/>
            <p:nvPr/>
          </p:nvCxnSpPr>
          <p:spPr>
            <a:xfrm>
              <a:off x="937319" y="4161259"/>
              <a:ext cx="100930" cy="2542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2" name="グループ化 431"/>
          <p:cNvGrpSpPr/>
          <p:nvPr/>
        </p:nvGrpSpPr>
        <p:grpSpPr>
          <a:xfrm>
            <a:off x="283362" y="3514469"/>
            <a:ext cx="111651" cy="29535"/>
            <a:chOff x="925736" y="4160044"/>
            <a:chExt cx="126777" cy="30956"/>
          </a:xfrm>
        </p:grpSpPr>
        <p:cxnSp>
          <p:nvCxnSpPr>
            <p:cNvPr id="433" name="直線コネクタ 432"/>
            <p:cNvCxnSpPr/>
            <p:nvPr/>
          </p:nvCxnSpPr>
          <p:spPr>
            <a:xfrm>
              <a:off x="925736" y="4160044"/>
              <a:ext cx="126777" cy="3095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直線コネクタ 433"/>
            <p:cNvCxnSpPr/>
            <p:nvPr/>
          </p:nvCxnSpPr>
          <p:spPr>
            <a:xfrm>
              <a:off x="937319" y="4161259"/>
              <a:ext cx="100930" cy="2542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5" name="グループ化 434"/>
          <p:cNvGrpSpPr/>
          <p:nvPr/>
        </p:nvGrpSpPr>
        <p:grpSpPr>
          <a:xfrm>
            <a:off x="272876" y="3555363"/>
            <a:ext cx="111651" cy="29535"/>
            <a:chOff x="925736" y="4160044"/>
            <a:chExt cx="126777" cy="30956"/>
          </a:xfrm>
        </p:grpSpPr>
        <p:cxnSp>
          <p:nvCxnSpPr>
            <p:cNvPr id="436" name="直線コネクタ 435"/>
            <p:cNvCxnSpPr/>
            <p:nvPr/>
          </p:nvCxnSpPr>
          <p:spPr>
            <a:xfrm>
              <a:off x="925736" y="4160044"/>
              <a:ext cx="126777" cy="3095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直線コネクタ 436"/>
            <p:cNvCxnSpPr/>
            <p:nvPr/>
          </p:nvCxnSpPr>
          <p:spPr>
            <a:xfrm>
              <a:off x="937319" y="4161259"/>
              <a:ext cx="100930" cy="2542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4626" name="テキスト ボックス 4"/>
          <p:cNvSpPr txBox="1">
            <a:spLocks noChangeArrowheads="1"/>
          </p:cNvSpPr>
          <p:nvPr/>
        </p:nvSpPr>
        <p:spPr bwMode="auto">
          <a:xfrm>
            <a:off x="1053981" y="85288"/>
            <a:ext cx="3933529" cy="33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6562" tIns="58281" rIns="116562" bIns="58281">
            <a:spAutoFit/>
          </a:bodyPr>
          <a:lstStyle/>
          <a:p>
            <a:r>
              <a:rPr lang="ja-JP" altLang="en-US" sz="1400">
                <a:latin typeface="A-OTF 新ゴ Pro B"/>
                <a:ea typeface="A-OTF 新ゴ Pro B"/>
                <a:cs typeface="A-OTF 新ゴ Pro B"/>
              </a:rPr>
              <a:t>エイジ人員配置広域図</a:t>
            </a:r>
            <a:r>
              <a:rPr lang="en-US" altLang="ja-JP" sz="1400">
                <a:latin typeface="A-OTF 新ゴ Pro B"/>
                <a:ea typeface="A-OTF 新ゴ Pro B"/>
                <a:cs typeface="A-OTF 新ゴ Pro B"/>
              </a:rPr>
              <a:t>【B/C</a:t>
            </a:r>
            <a:r>
              <a:rPr lang="ja-JP" altLang="en-US" sz="1400">
                <a:latin typeface="A-OTF 新ゴ Pro B"/>
                <a:ea typeface="A-OTF 新ゴ Pro B"/>
                <a:cs typeface="A-OTF 新ゴ Pro B"/>
              </a:rPr>
              <a:t>エリア：新山下</a:t>
            </a:r>
            <a:r>
              <a:rPr lang="en-US" altLang="ja-JP" sz="1400">
                <a:latin typeface="A-OTF 新ゴ Pro B"/>
                <a:ea typeface="A-OTF 新ゴ Pro B"/>
                <a:cs typeface="A-OTF 新ゴ Pro B"/>
              </a:rPr>
              <a:t>】</a:t>
            </a:r>
            <a:endParaRPr lang="ja-JP" altLang="en-US" sz="900">
              <a:latin typeface="A-OTF 新ゴ Pro B"/>
              <a:ea typeface="A-OTF 新ゴ Pro B"/>
              <a:cs typeface="A-OTF 新ゴ Pro B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091760" y="2193944"/>
            <a:ext cx="55562" cy="61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Ｇ</a:t>
            </a:r>
          </a:p>
        </p:txBody>
      </p:sp>
      <p:sp>
        <p:nvSpPr>
          <p:cNvPr id="25" name="ひし形 24"/>
          <p:cNvSpPr/>
          <p:nvPr/>
        </p:nvSpPr>
        <p:spPr>
          <a:xfrm>
            <a:off x="4347675" y="1585831"/>
            <a:ext cx="73025" cy="7911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27" name="ひし形 26"/>
          <p:cNvSpPr/>
          <p:nvPr/>
        </p:nvSpPr>
        <p:spPr>
          <a:xfrm>
            <a:off x="5491498" y="1991170"/>
            <a:ext cx="73025" cy="7911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30" name="ひし形 29"/>
          <p:cNvSpPr/>
          <p:nvPr/>
        </p:nvSpPr>
        <p:spPr>
          <a:xfrm>
            <a:off x="6657283" y="2349237"/>
            <a:ext cx="71437" cy="7911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32" name="円/楕円 31"/>
          <p:cNvSpPr/>
          <p:nvPr/>
        </p:nvSpPr>
        <p:spPr>
          <a:xfrm>
            <a:off x="6013463" y="2170332"/>
            <a:ext cx="55562" cy="60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sp>
        <p:nvSpPr>
          <p:cNvPr id="33" name="円/楕円 32"/>
          <p:cNvSpPr/>
          <p:nvPr/>
        </p:nvSpPr>
        <p:spPr>
          <a:xfrm>
            <a:off x="5929068" y="2515152"/>
            <a:ext cx="55562" cy="60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sp>
        <p:nvSpPr>
          <p:cNvPr id="34" name="円/楕円 33"/>
          <p:cNvSpPr/>
          <p:nvPr/>
        </p:nvSpPr>
        <p:spPr>
          <a:xfrm>
            <a:off x="5816229" y="2689486"/>
            <a:ext cx="55562" cy="60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cxnSp>
        <p:nvCxnSpPr>
          <p:cNvPr id="35" name="直線コネクタ 34"/>
          <p:cNvCxnSpPr/>
          <p:nvPr/>
        </p:nvCxnSpPr>
        <p:spPr>
          <a:xfrm>
            <a:off x="5924626" y="2267546"/>
            <a:ext cx="100012" cy="37835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5902971" y="2457206"/>
            <a:ext cx="100012" cy="36116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>
            <a:off x="6305377" y="2309062"/>
            <a:ext cx="146050" cy="48154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/>
        </p:nvCxnSpPr>
        <p:spPr>
          <a:xfrm>
            <a:off x="6616279" y="2413594"/>
            <a:ext cx="146050" cy="46435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正方形/長方形 51"/>
          <p:cNvSpPr/>
          <p:nvPr/>
        </p:nvSpPr>
        <p:spPr>
          <a:xfrm>
            <a:off x="6065789" y="2595784"/>
            <a:ext cx="57150" cy="601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Ｇ</a:t>
            </a:r>
          </a:p>
        </p:txBody>
      </p:sp>
      <p:sp>
        <p:nvSpPr>
          <p:cNvPr id="12" name="六角形 11"/>
          <p:cNvSpPr/>
          <p:nvPr/>
        </p:nvSpPr>
        <p:spPr>
          <a:xfrm>
            <a:off x="5937102" y="2147898"/>
            <a:ext cx="61913" cy="58473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54665" name="テキスト ボックス 67"/>
          <p:cNvSpPr txBox="1">
            <a:spLocks noChangeArrowheads="1"/>
          </p:cNvSpPr>
          <p:nvPr/>
        </p:nvSpPr>
        <p:spPr bwMode="auto">
          <a:xfrm>
            <a:off x="2858940" y="3200534"/>
            <a:ext cx="888348" cy="23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2" tIns="45711" rIns="91422" bIns="45711">
            <a:spAutoFit/>
          </a:bodyPr>
          <a:lstStyle/>
          <a:p>
            <a:r>
              <a:rPr lang="ja-JP" altLang="en-US" sz="900" b="1">
                <a:latin typeface="Calibri" pitchFamily="34" charset="0"/>
              </a:rPr>
              <a:t>オートウェーブ</a:t>
            </a:r>
            <a:endParaRPr lang="en-US" altLang="ja-JP" sz="900" b="1">
              <a:latin typeface="Calibri" pitchFamily="34" charset="0"/>
            </a:endParaRPr>
          </a:p>
        </p:txBody>
      </p:sp>
      <p:sp>
        <p:nvSpPr>
          <p:cNvPr id="154666" name="テキスト ボックス 68"/>
          <p:cNvSpPr txBox="1">
            <a:spLocks noChangeArrowheads="1"/>
          </p:cNvSpPr>
          <p:nvPr/>
        </p:nvSpPr>
        <p:spPr bwMode="auto">
          <a:xfrm>
            <a:off x="2004865" y="2082669"/>
            <a:ext cx="792168" cy="23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2" tIns="45711" rIns="91422" bIns="45711">
            <a:spAutoFit/>
          </a:bodyPr>
          <a:lstStyle/>
          <a:p>
            <a:r>
              <a:rPr lang="ja-JP" altLang="en-US" sz="900" b="1">
                <a:latin typeface="Calibri" pitchFamily="34" charset="0"/>
              </a:rPr>
              <a:t>ポートハイツ</a:t>
            </a:r>
            <a:endParaRPr lang="en-US" altLang="ja-JP" sz="900" b="1">
              <a:latin typeface="Calibri" pitchFamily="34" charset="0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 flipH="1">
            <a:off x="4876652" y="3418946"/>
            <a:ext cx="576262" cy="240811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bg1">
                <a:lumMod val="50000"/>
              </a:schemeClr>
            </a:solidFill>
          </a:ln>
        </p:spPr>
        <p:txBody>
          <a:bodyPr lIns="116562" tIns="58281" rIns="116562" bIns="5828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>
                <a:latin typeface="HGP創英角ｺﾞｼｯｸUB" pitchFamily="50" charset="-128"/>
                <a:ea typeface="HGP創英角ｺﾞｼｯｸUB" pitchFamily="50" charset="-128"/>
              </a:rPr>
              <a:t>新山下ランプ</a:t>
            </a:r>
            <a:endParaRPr lang="en-US" altLang="ja-JP" sz="400"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>
                <a:latin typeface="HGP創英角ｺﾞｼｯｸUB" pitchFamily="50" charset="-128"/>
                <a:ea typeface="HGP創英角ｺﾞｼｯｸUB" pitchFamily="50" charset="-128"/>
              </a:rPr>
              <a:t>交差点</a:t>
            </a:r>
          </a:p>
        </p:txBody>
      </p:sp>
      <p:cxnSp>
        <p:nvCxnSpPr>
          <p:cNvPr id="76" name="直線コネクタ 75"/>
          <p:cNvCxnSpPr>
            <a:stCxn id="75" idx="0"/>
          </p:cNvCxnSpPr>
          <p:nvPr/>
        </p:nvCxnSpPr>
        <p:spPr>
          <a:xfrm flipV="1">
            <a:off x="5164783" y="2509520"/>
            <a:ext cx="905696" cy="909426"/>
          </a:xfrm>
          <a:prstGeom prst="line">
            <a:avLst/>
          </a:prstGeom>
          <a:ln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786" name="テキスト ボックス 309"/>
          <p:cNvSpPr txBox="1">
            <a:spLocks noChangeArrowheads="1"/>
          </p:cNvSpPr>
          <p:nvPr/>
        </p:nvSpPr>
        <p:spPr bwMode="auto">
          <a:xfrm>
            <a:off x="5938169" y="712488"/>
            <a:ext cx="800183" cy="27698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91422" tIns="45711" rIns="91422" bIns="45711">
            <a:spAutoFit/>
          </a:bodyPr>
          <a:lstStyle/>
          <a:p>
            <a:r>
              <a:rPr lang="en-US" altLang="ja-JP" sz="1200" b="1">
                <a:latin typeface="Calibri" pitchFamily="34" charset="0"/>
              </a:rPr>
              <a:t>【</a:t>
            </a:r>
            <a:r>
              <a:rPr lang="ja-JP" altLang="en-US" sz="1200" b="1">
                <a:latin typeface="Calibri" pitchFamily="34" charset="0"/>
              </a:rPr>
              <a:t>新山下</a:t>
            </a:r>
            <a:r>
              <a:rPr lang="en-US" altLang="ja-JP" sz="1200" b="1">
                <a:latin typeface="Calibri" pitchFamily="34" charset="0"/>
              </a:rPr>
              <a:t>】</a:t>
            </a:r>
            <a:endParaRPr lang="ja-JP" altLang="en-US" sz="1200" b="1">
              <a:latin typeface="Calibri" pitchFamily="34" charset="0"/>
            </a:endParaRPr>
          </a:p>
        </p:txBody>
      </p:sp>
      <p:sp>
        <p:nvSpPr>
          <p:cNvPr id="303" name="星 5 302"/>
          <p:cNvSpPr/>
          <p:nvPr/>
        </p:nvSpPr>
        <p:spPr>
          <a:xfrm>
            <a:off x="5699774" y="2115088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11" name="星 5 310"/>
          <p:cNvSpPr/>
          <p:nvPr/>
        </p:nvSpPr>
        <p:spPr>
          <a:xfrm>
            <a:off x="6053065" y="2035129"/>
            <a:ext cx="95312" cy="103255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21" name="星 5 320"/>
          <p:cNvSpPr/>
          <p:nvPr/>
        </p:nvSpPr>
        <p:spPr>
          <a:xfrm>
            <a:off x="6171018" y="2513537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82" name="円/楕円 281"/>
          <p:cNvSpPr/>
          <p:nvPr/>
        </p:nvSpPr>
        <p:spPr>
          <a:xfrm>
            <a:off x="2733006" y="1715788"/>
            <a:ext cx="55562" cy="60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sp>
        <p:nvSpPr>
          <p:cNvPr id="361" name="円/楕円 360"/>
          <p:cNvSpPr/>
          <p:nvPr/>
        </p:nvSpPr>
        <p:spPr>
          <a:xfrm>
            <a:off x="328241" y="3364289"/>
            <a:ext cx="55562" cy="60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sp>
        <p:nvSpPr>
          <p:cNvPr id="440" name="円/楕円 439"/>
          <p:cNvSpPr/>
          <p:nvPr/>
        </p:nvSpPr>
        <p:spPr>
          <a:xfrm>
            <a:off x="40386" y="3281432"/>
            <a:ext cx="55562" cy="60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sp>
        <p:nvSpPr>
          <p:cNvPr id="452" name="正方形/長方形 451"/>
          <p:cNvSpPr/>
          <p:nvPr/>
        </p:nvSpPr>
        <p:spPr>
          <a:xfrm>
            <a:off x="11430" y="584270"/>
            <a:ext cx="6801138" cy="686500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7" name="正方形/長方形 456"/>
          <p:cNvSpPr/>
          <p:nvPr/>
        </p:nvSpPr>
        <p:spPr>
          <a:xfrm>
            <a:off x="220" y="3094568"/>
            <a:ext cx="828774" cy="1016171"/>
          </a:xfrm>
          <a:prstGeom prst="rect">
            <a:avLst/>
          </a:prstGeom>
          <a:solidFill>
            <a:srgbClr val="FFFF00">
              <a:alpha val="5000"/>
            </a:srgbClr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12" name="ひし形 111"/>
          <p:cNvSpPr/>
          <p:nvPr/>
        </p:nvSpPr>
        <p:spPr>
          <a:xfrm>
            <a:off x="5856505" y="2177990"/>
            <a:ext cx="71437" cy="7911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140" name="正方形/長方形 139"/>
          <p:cNvSpPr/>
          <p:nvPr/>
        </p:nvSpPr>
        <p:spPr>
          <a:xfrm>
            <a:off x="4895299" y="2152938"/>
            <a:ext cx="57150" cy="601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Ｇ</a:t>
            </a:r>
          </a:p>
        </p:txBody>
      </p:sp>
      <p:sp>
        <p:nvSpPr>
          <p:cNvPr id="2" name="フリーフォーム 1"/>
          <p:cNvSpPr/>
          <p:nvPr/>
        </p:nvSpPr>
        <p:spPr>
          <a:xfrm>
            <a:off x="378619" y="3436620"/>
            <a:ext cx="253841" cy="118110"/>
          </a:xfrm>
          <a:custGeom>
            <a:avLst/>
            <a:gdLst>
              <a:gd name="connsiteX0" fmla="*/ 327660 w 327660"/>
              <a:gd name="connsiteY0" fmla="*/ 68580 h 137160"/>
              <a:gd name="connsiteX1" fmla="*/ 114300 w 327660"/>
              <a:gd name="connsiteY1" fmla="*/ 0 h 137160"/>
              <a:gd name="connsiteX2" fmla="*/ 0 w 327660"/>
              <a:gd name="connsiteY2" fmla="*/ 137160 h 137160"/>
              <a:gd name="connsiteX0" fmla="*/ 253841 w 253841"/>
              <a:gd name="connsiteY0" fmla="*/ 68580 h 118110"/>
              <a:gd name="connsiteX1" fmla="*/ 40481 w 253841"/>
              <a:gd name="connsiteY1" fmla="*/ 0 h 118110"/>
              <a:gd name="connsiteX2" fmla="*/ 0 w 253841"/>
              <a:gd name="connsiteY2" fmla="*/ 118110 h 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841" h="118110">
                <a:moveTo>
                  <a:pt x="253841" y="68580"/>
                </a:moveTo>
                <a:lnTo>
                  <a:pt x="40481" y="0"/>
                </a:lnTo>
                <a:lnTo>
                  <a:pt x="0" y="118110"/>
                </a:lnTo>
              </a:path>
            </a:pathLst>
          </a:custGeom>
          <a:noFill/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四角形吹き出し 2"/>
          <p:cNvSpPr/>
          <p:nvPr/>
        </p:nvSpPr>
        <p:spPr>
          <a:xfrm>
            <a:off x="649724" y="4304929"/>
            <a:ext cx="2184916" cy="373752"/>
          </a:xfrm>
          <a:prstGeom prst="wedgeRectCallout">
            <a:avLst>
              <a:gd name="adj1" fmla="val -61258"/>
              <a:gd name="adj2" fmla="val -247707"/>
            </a:avLst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37901" y="4304928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10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山下公園側へは横断ができないため</a:t>
            </a:r>
            <a:endParaRPr lang="en-US" altLang="ja-JP" sz="10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ja-JP" sz="10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この横断歩道で誘導する</a:t>
            </a:r>
            <a:endParaRPr kumimoji="1" lang="ja-JP" altLang="en-US" sz="10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2" name="フリーフォーム 21"/>
          <p:cNvSpPr/>
          <p:nvPr/>
        </p:nvSpPr>
        <p:spPr>
          <a:xfrm>
            <a:off x="230980" y="3376613"/>
            <a:ext cx="78582" cy="173832"/>
          </a:xfrm>
          <a:custGeom>
            <a:avLst/>
            <a:gdLst>
              <a:gd name="connsiteX0" fmla="*/ 0 w 219075"/>
              <a:gd name="connsiteY0" fmla="*/ 0 h 180975"/>
              <a:gd name="connsiteX1" fmla="*/ 219075 w 219075"/>
              <a:gd name="connsiteY1" fmla="*/ 64294 h 180975"/>
              <a:gd name="connsiteX2" fmla="*/ 211931 w 219075"/>
              <a:gd name="connsiteY2" fmla="*/ 180975 h 180975"/>
              <a:gd name="connsiteX0" fmla="*/ 0 w 73819"/>
              <a:gd name="connsiteY0" fmla="*/ 0 h 130969"/>
              <a:gd name="connsiteX1" fmla="*/ 73819 w 73819"/>
              <a:gd name="connsiteY1" fmla="*/ 14288 h 130969"/>
              <a:gd name="connsiteX2" fmla="*/ 66675 w 73819"/>
              <a:gd name="connsiteY2" fmla="*/ 130969 h 130969"/>
              <a:gd name="connsiteX0" fmla="*/ 0 w 78582"/>
              <a:gd name="connsiteY0" fmla="*/ 0 h 138113"/>
              <a:gd name="connsiteX1" fmla="*/ 78582 w 78582"/>
              <a:gd name="connsiteY1" fmla="*/ 21432 h 138113"/>
              <a:gd name="connsiteX2" fmla="*/ 71438 w 78582"/>
              <a:gd name="connsiteY2" fmla="*/ 138113 h 138113"/>
              <a:gd name="connsiteX0" fmla="*/ 0 w 78582"/>
              <a:gd name="connsiteY0" fmla="*/ 0 h 173832"/>
              <a:gd name="connsiteX1" fmla="*/ 78582 w 78582"/>
              <a:gd name="connsiteY1" fmla="*/ 21432 h 173832"/>
              <a:gd name="connsiteX2" fmla="*/ 47625 w 78582"/>
              <a:gd name="connsiteY2" fmla="*/ 173832 h 17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582" h="173832">
                <a:moveTo>
                  <a:pt x="0" y="0"/>
                </a:moveTo>
                <a:lnTo>
                  <a:pt x="78582" y="21432"/>
                </a:lnTo>
                <a:lnTo>
                  <a:pt x="47625" y="173832"/>
                </a:lnTo>
              </a:path>
            </a:pathLst>
          </a:custGeom>
          <a:noFill/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1" name="ひし形 140"/>
          <p:cNvSpPr/>
          <p:nvPr/>
        </p:nvSpPr>
        <p:spPr>
          <a:xfrm>
            <a:off x="2955015" y="1250998"/>
            <a:ext cx="73025" cy="7739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142" name="ひし形 141"/>
          <p:cNvSpPr/>
          <p:nvPr/>
        </p:nvSpPr>
        <p:spPr>
          <a:xfrm>
            <a:off x="3872590" y="1520873"/>
            <a:ext cx="73025" cy="7739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91" name="四角形: 角を丸くする 90">
            <a:extLst>
              <a:ext uri="{FF2B5EF4-FFF2-40B4-BE49-F238E27FC236}">
                <a16:creationId xmlns:a16="http://schemas.microsoft.com/office/drawing/2014/main" id="{8391834B-F362-467F-8673-8F30EAF477DD}"/>
              </a:ext>
            </a:extLst>
          </p:cNvPr>
          <p:cNvSpPr/>
          <p:nvPr/>
        </p:nvSpPr>
        <p:spPr>
          <a:xfrm rot="788913">
            <a:off x="7172144" y="3780920"/>
            <a:ext cx="2448272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>
                <a:solidFill>
                  <a:schemeClr val="tx1"/>
                </a:solidFill>
              </a:rPr>
              <a:t>要確認</a:t>
            </a:r>
          </a:p>
        </p:txBody>
      </p: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28F9E85A-7CF1-4E7A-B554-4297E43E5632}"/>
              </a:ext>
            </a:extLst>
          </p:cNvPr>
          <p:cNvSpPr/>
          <p:nvPr/>
        </p:nvSpPr>
        <p:spPr>
          <a:xfrm>
            <a:off x="7490278" y="1644591"/>
            <a:ext cx="1971674" cy="732551"/>
          </a:xfrm>
          <a:prstGeom prst="rect">
            <a:avLst/>
          </a:prstGeom>
          <a:solidFill>
            <a:srgbClr val="FF3399">
              <a:alpha val="4706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1A381917-928F-48EC-9A5F-454920DB8D89}"/>
              </a:ext>
            </a:extLst>
          </p:cNvPr>
          <p:cNvSpPr/>
          <p:nvPr/>
        </p:nvSpPr>
        <p:spPr>
          <a:xfrm>
            <a:off x="44580" y="938015"/>
            <a:ext cx="384986" cy="146514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B-4</a:t>
            </a:r>
          </a:p>
        </p:txBody>
      </p:sp>
      <p:sp>
        <p:nvSpPr>
          <p:cNvPr id="94" name="正方形/長方形 93">
            <a:extLst>
              <a:ext uri="{FF2B5EF4-FFF2-40B4-BE49-F238E27FC236}">
                <a16:creationId xmlns:a16="http://schemas.microsoft.com/office/drawing/2014/main" id="{1CFF9B98-40EE-4989-9ECD-F2168BDE1E61}"/>
              </a:ext>
            </a:extLst>
          </p:cNvPr>
          <p:cNvSpPr/>
          <p:nvPr/>
        </p:nvSpPr>
        <p:spPr>
          <a:xfrm>
            <a:off x="7696944" y="2616792"/>
            <a:ext cx="756945" cy="732551"/>
          </a:xfrm>
          <a:prstGeom prst="rect">
            <a:avLst/>
          </a:prstGeom>
          <a:solidFill>
            <a:srgbClr val="FFFF00">
              <a:alpha val="5000"/>
            </a:srgbClr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5" name="正方形/長方形 94">
            <a:extLst>
              <a:ext uri="{FF2B5EF4-FFF2-40B4-BE49-F238E27FC236}">
                <a16:creationId xmlns:a16="http://schemas.microsoft.com/office/drawing/2014/main" id="{A99DBCFD-34D6-41BD-A086-61386CA9E630}"/>
              </a:ext>
            </a:extLst>
          </p:cNvPr>
          <p:cNvSpPr/>
          <p:nvPr/>
        </p:nvSpPr>
        <p:spPr>
          <a:xfrm>
            <a:off x="454500" y="3090687"/>
            <a:ext cx="381000" cy="172413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C-7</a:t>
            </a:r>
          </a:p>
        </p:txBody>
      </p:sp>
      <p:sp>
        <p:nvSpPr>
          <p:cNvPr id="96" name="ひし形 95">
            <a:extLst>
              <a:ext uri="{FF2B5EF4-FFF2-40B4-BE49-F238E27FC236}">
                <a16:creationId xmlns:a16="http://schemas.microsoft.com/office/drawing/2014/main" id="{8D8BEE9A-E36E-4DE1-8988-5F6B5A17E119}"/>
              </a:ext>
            </a:extLst>
          </p:cNvPr>
          <p:cNvSpPr/>
          <p:nvPr/>
        </p:nvSpPr>
        <p:spPr>
          <a:xfrm>
            <a:off x="230980" y="1411115"/>
            <a:ext cx="73025" cy="7911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D6413C1F-15F2-488D-986F-8FABE7F6C4BC}"/>
              </a:ext>
            </a:extLst>
          </p:cNvPr>
          <p:cNvSpPr/>
          <p:nvPr/>
        </p:nvSpPr>
        <p:spPr>
          <a:xfrm>
            <a:off x="503559" y="935418"/>
            <a:ext cx="1802221" cy="720949"/>
          </a:xfrm>
          <a:prstGeom prst="rect">
            <a:avLst/>
          </a:prstGeom>
          <a:solidFill>
            <a:srgbClr val="FF3399">
              <a:alpha val="5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8" name="ひし形 7"/>
          <p:cNvSpPr/>
          <p:nvPr/>
        </p:nvSpPr>
        <p:spPr>
          <a:xfrm>
            <a:off x="713418" y="1250138"/>
            <a:ext cx="73025" cy="7911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14" name="ひし形 13"/>
          <p:cNvSpPr/>
          <p:nvPr/>
        </p:nvSpPr>
        <p:spPr>
          <a:xfrm>
            <a:off x="1303411" y="1109942"/>
            <a:ext cx="73025" cy="7739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98" name="正方形/長方形 97">
            <a:extLst>
              <a:ext uri="{FF2B5EF4-FFF2-40B4-BE49-F238E27FC236}">
                <a16:creationId xmlns:a16="http://schemas.microsoft.com/office/drawing/2014/main" id="{C1B53FFD-B5AC-4AF8-AD83-CBBA7025B5CA}"/>
              </a:ext>
            </a:extLst>
          </p:cNvPr>
          <p:cNvSpPr/>
          <p:nvPr/>
        </p:nvSpPr>
        <p:spPr>
          <a:xfrm>
            <a:off x="504223" y="942984"/>
            <a:ext cx="384986" cy="146514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B-5</a:t>
            </a:r>
          </a:p>
        </p:txBody>
      </p:sp>
      <p:sp>
        <p:nvSpPr>
          <p:cNvPr id="99" name="六角形 98">
            <a:extLst>
              <a:ext uri="{FF2B5EF4-FFF2-40B4-BE49-F238E27FC236}">
                <a16:creationId xmlns:a16="http://schemas.microsoft.com/office/drawing/2014/main" id="{662F5839-E193-43C9-916F-68238BDCA09B}"/>
              </a:ext>
            </a:extLst>
          </p:cNvPr>
          <p:cNvSpPr/>
          <p:nvPr/>
        </p:nvSpPr>
        <p:spPr>
          <a:xfrm>
            <a:off x="882841" y="1215960"/>
            <a:ext cx="61912" cy="58473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00" name="ひし形 99">
            <a:extLst>
              <a:ext uri="{FF2B5EF4-FFF2-40B4-BE49-F238E27FC236}">
                <a16:creationId xmlns:a16="http://schemas.microsoft.com/office/drawing/2014/main" id="{76A4F45D-0ED1-489D-BCF3-F52FA7C27CFD}"/>
              </a:ext>
            </a:extLst>
          </p:cNvPr>
          <p:cNvSpPr/>
          <p:nvPr/>
        </p:nvSpPr>
        <p:spPr>
          <a:xfrm>
            <a:off x="1752651" y="1064208"/>
            <a:ext cx="73025" cy="7739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101" name="ひし形 100">
            <a:extLst>
              <a:ext uri="{FF2B5EF4-FFF2-40B4-BE49-F238E27FC236}">
                <a16:creationId xmlns:a16="http://schemas.microsoft.com/office/drawing/2014/main" id="{A002603F-4CBB-4170-9719-00C1B371F338}"/>
              </a:ext>
            </a:extLst>
          </p:cNvPr>
          <p:cNvSpPr/>
          <p:nvPr/>
        </p:nvSpPr>
        <p:spPr>
          <a:xfrm>
            <a:off x="2111662" y="1064208"/>
            <a:ext cx="73025" cy="7739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102" name="ひし形 101">
            <a:extLst>
              <a:ext uri="{FF2B5EF4-FFF2-40B4-BE49-F238E27FC236}">
                <a16:creationId xmlns:a16="http://schemas.microsoft.com/office/drawing/2014/main" id="{6B94BDED-98F5-49DD-BE2F-E6BFCAD06E98}"/>
              </a:ext>
            </a:extLst>
          </p:cNvPr>
          <p:cNvSpPr/>
          <p:nvPr/>
        </p:nvSpPr>
        <p:spPr>
          <a:xfrm>
            <a:off x="3345638" y="1327035"/>
            <a:ext cx="73025" cy="7739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103" name="正方形/長方形 102">
            <a:extLst>
              <a:ext uri="{FF2B5EF4-FFF2-40B4-BE49-F238E27FC236}">
                <a16:creationId xmlns:a16="http://schemas.microsoft.com/office/drawing/2014/main" id="{A4CCF52E-ADF2-4F80-A613-6BAC094B015A}"/>
              </a:ext>
            </a:extLst>
          </p:cNvPr>
          <p:cNvSpPr/>
          <p:nvPr/>
        </p:nvSpPr>
        <p:spPr>
          <a:xfrm>
            <a:off x="2403582" y="957376"/>
            <a:ext cx="384986" cy="146514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B-6</a:t>
            </a:r>
          </a:p>
        </p:txBody>
      </p:sp>
      <p:sp>
        <p:nvSpPr>
          <p:cNvPr id="104" name="正方形/長方形 64">
            <a:extLst>
              <a:ext uri="{FF2B5EF4-FFF2-40B4-BE49-F238E27FC236}">
                <a16:creationId xmlns:a16="http://schemas.microsoft.com/office/drawing/2014/main" id="{5C9452E3-4DF1-4D16-873F-7A75A4A110C3}"/>
              </a:ext>
            </a:extLst>
          </p:cNvPr>
          <p:cNvSpPr/>
          <p:nvPr/>
        </p:nvSpPr>
        <p:spPr>
          <a:xfrm rot="1610483">
            <a:off x="3839588" y="1619525"/>
            <a:ext cx="3205133" cy="1210751"/>
          </a:xfrm>
          <a:custGeom>
            <a:avLst/>
            <a:gdLst>
              <a:gd name="connsiteX0" fmla="*/ 0 w 2376335"/>
              <a:gd name="connsiteY0" fmla="*/ 0 h 937712"/>
              <a:gd name="connsiteX1" fmla="*/ 2376335 w 2376335"/>
              <a:gd name="connsiteY1" fmla="*/ 0 h 937712"/>
              <a:gd name="connsiteX2" fmla="*/ 2376335 w 2376335"/>
              <a:gd name="connsiteY2" fmla="*/ 937712 h 937712"/>
              <a:gd name="connsiteX3" fmla="*/ 0 w 2376335"/>
              <a:gd name="connsiteY3" fmla="*/ 937712 h 937712"/>
              <a:gd name="connsiteX4" fmla="*/ 0 w 2376335"/>
              <a:gd name="connsiteY4" fmla="*/ 0 h 937712"/>
              <a:gd name="connsiteX0" fmla="*/ 0 w 2376335"/>
              <a:gd name="connsiteY0" fmla="*/ 231577 h 1169289"/>
              <a:gd name="connsiteX1" fmla="*/ 2344548 w 2376335"/>
              <a:gd name="connsiteY1" fmla="*/ 0 h 1169289"/>
              <a:gd name="connsiteX2" fmla="*/ 2376335 w 2376335"/>
              <a:gd name="connsiteY2" fmla="*/ 1169289 h 1169289"/>
              <a:gd name="connsiteX3" fmla="*/ 0 w 2376335"/>
              <a:gd name="connsiteY3" fmla="*/ 1169289 h 1169289"/>
              <a:gd name="connsiteX4" fmla="*/ 0 w 2376335"/>
              <a:gd name="connsiteY4" fmla="*/ 231577 h 1169289"/>
              <a:gd name="connsiteX0" fmla="*/ 0 w 2376335"/>
              <a:gd name="connsiteY0" fmla="*/ 231577 h 1169289"/>
              <a:gd name="connsiteX1" fmla="*/ 2344548 w 2376335"/>
              <a:gd name="connsiteY1" fmla="*/ 0 h 1169289"/>
              <a:gd name="connsiteX2" fmla="*/ 2376335 w 2376335"/>
              <a:gd name="connsiteY2" fmla="*/ 1169289 h 1169289"/>
              <a:gd name="connsiteX3" fmla="*/ 0 w 2376335"/>
              <a:gd name="connsiteY3" fmla="*/ 1169289 h 1169289"/>
              <a:gd name="connsiteX4" fmla="*/ 9230 w 2376335"/>
              <a:gd name="connsiteY4" fmla="*/ 471127 h 1169289"/>
              <a:gd name="connsiteX5" fmla="*/ 0 w 2376335"/>
              <a:gd name="connsiteY5" fmla="*/ 231577 h 1169289"/>
              <a:gd name="connsiteX0" fmla="*/ 270352 w 2646687"/>
              <a:gd name="connsiteY0" fmla="*/ 231577 h 1169289"/>
              <a:gd name="connsiteX1" fmla="*/ 2614900 w 2646687"/>
              <a:gd name="connsiteY1" fmla="*/ 0 h 1169289"/>
              <a:gd name="connsiteX2" fmla="*/ 2646687 w 2646687"/>
              <a:gd name="connsiteY2" fmla="*/ 1169289 h 1169289"/>
              <a:gd name="connsiteX3" fmla="*/ 270352 w 2646687"/>
              <a:gd name="connsiteY3" fmla="*/ 1169289 h 1169289"/>
              <a:gd name="connsiteX4" fmla="*/ 0 w 2646687"/>
              <a:gd name="connsiteY4" fmla="*/ 441805 h 1169289"/>
              <a:gd name="connsiteX5" fmla="*/ 270352 w 2646687"/>
              <a:gd name="connsiteY5" fmla="*/ 231577 h 1169289"/>
              <a:gd name="connsiteX0" fmla="*/ 294518 w 2646687"/>
              <a:gd name="connsiteY0" fmla="*/ 296209 h 1169289"/>
              <a:gd name="connsiteX1" fmla="*/ 2614900 w 2646687"/>
              <a:gd name="connsiteY1" fmla="*/ 0 h 1169289"/>
              <a:gd name="connsiteX2" fmla="*/ 2646687 w 2646687"/>
              <a:gd name="connsiteY2" fmla="*/ 1169289 h 1169289"/>
              <a:gd name="connsiteX3" fmla="*/ 270352 w 2646687"/>
              <a:gd name="connsiteY3" fmla="*/ 1169289 h 1169289"/>
              <a:gd name="connsiteX4" fmla="*/ 0 w 2646687"/>
              <a:gd name="connsiteY4" fmla="*/ 441805 h 1169289"/>
              <a:gd name="connsiteX5" fmla="*/ 294518 w 2646687"/>
              <a:gd name="connsiteY5" fmla="*/ 296209 h 1169289"/>
              <a:gd name="connsiteX0" fmla="*/ 294518 w 2766522"/>
              <a:gd name="connsiteY0" fmla="*/ 296209 h 1169289"/>
              <a:gd name="connsiteX1" fmla="*/ 2614900 w 2766522"/>
              <a:gd name="connsiteY1" fmla="*/ 0 h 1169289"/>
              <a:gd name="connsiteX2" fmla="*/ 2766522 w 2766522"/>
              <a:gd name="connsiteY2" fmla="*/ 579160 h 1169289"/>
              <a:gd name="connsiteX3" fmla="*/ 270352 w 2766522"/>
              <a:gd name="connsiteY3" fmla="*/ 1169289 h 1169289"/>
              <a:gd name="connsiteX4" fmla="*/ 0 w 2766522"/>
              <a:gd name="connsiteY4" fmla="*/ 441805 h 1169289"/>
              <a:gd name="connsiteX5" fmla="*/ 294518 w 2766522"/>
              <a:gd name="connsiteY5" fmla="*/ 296209 h 1169289"/>
              <a:gd name="connsiteX0" fmla="*/ 294518 w 2766522"/>
              <a:gd name="connsiteY0" fmla="*/ 296209 h 1083850"/>
              <a:gd name="connsiteX1" fmla="*/ 2614900 w 2766522"/>
              <a:gd name="connsiteY1" fmla="*/ 0 h 1083850"/>
              <a:gd name="connsiteX2" fmla="*/ 2766522 w 2766522"/>
              <a:gd name="connsiteY2" fmla="*/ 579160 h 1083850"/>
              <a:gd name="connsiteX3" fmla="*/ 321057 w 2766522"/>
              <a:gd name="connsiteY3" fmla="*/ 1083850 h 1083850"/>
              <a:gd name="connsiteX4" fmla="*/ 0 w 2766522"/>
              <a:gd name="connsiteY4" fmla="*/ 441805 h 1083850"/>
              <a:gd name="connsiteX5" fmla="*/ 294518 w 2766522"/>
              <a:gd name="connsiteY5" fmla="*/ 296209 h 1083850"/>
              <a:gd name="connsiteX0" fmla="*/ 294518 w 2766522"/>
              <a:gd name="connsiteY0" fmla="*/ 391642 h 1179283"/>
              <a:gd name="connsiteX1" fmla="*/ 2617848 w 2766522"/>
              <a:gd name="connsiteY1" fmla="*/ 0 h 1179283"/>
              <a:gd name="connsiteX2" fmla="*/ 2766522 w 2766522"/>
              <a:gd name="connsiteY2" fmla="*/ 674593 h 1179283"/>
              <a:gd name="connsiteX3" fmla="*/ 321057 w 2766522"/>
              <a:gd name="connsiteY3" fmla="*/ 1179283 h 1179283"/>
              <a:gd name="connsiteX4" fmla="*/ 0 w 2766522"/>
              <a:gd name="connsiteY4" fmla="*/ 537238 h 1179283"/>
              <a:gd name="connsiteX5" fmla="*/ 294518 w 2766522"/>
              <a:gd name="connsiteY5" fmla="*/ 391642 h 1179283"/>
              <a:gd name="connsiteX0" fmla="*/ 294518 w 2617848"/>
              <a:gd name="connsiteY0" fmla="*/ 391642 h 1179283"/>
              <a:gd name="connsiteX1" fmla="*/ 2617848 w 2617848"/>
              <a:gd name="connsiteY1" fmla="*/ 0 h 1179283"/>
              <a:gd name="connsiteX2" fmla="*/ 2170827 w 2617848"/>
              <a:gd name="connsiteY2" fmla="*/ 813778 h 1179283"/>
              <a:gd name="connsiteX3" fmla="*/ 321057 w 2617848"/>
              <a:gd name="connsiteY3" fmla="*/ 1179283 h 1179283"/>
              <a:gd name="connsiteX4" fmla="*/ 0 w 2617848"/>
              <a:gd name="connsiteY4" fmla="*/ 537238 h 1179283"/>
              <a:gd name="connsiteX5" fmla="*/ 294518 w 2617848"/>
              <a:gd name="connsiteY5" fmla="*/ 391642 h 1179283"/>
              <a:gd name="connsiteX0" fmla="*/ 294518 w 2617848"/>
              <a:gd name="connsiteY0" fmla="*/ 391642 h 1179283"/>
              <a:gd name="connsiteX1" fmla="*/ 2617848 w 2617848"/>
              <a:gd name="connsiteY1" fmla="*/ 0 h 1179283"/>
              <a:gd name="connsiteX2" fmla="*/ 1901978 w 2617848"/>
              <a:gd name="connsiteY2" fmla="*/ 890046 h 1179283"/>
              <a:gd name="connsiteX3" fmla="*/ 321057 w 2617848"/>
              <a:gd name="connsiteY3" fmla="*/ 1179283 h 1179283"/>
              <a:gd name="connsiteX4" fmla="*/ 0 w 2617848"/>
              <a:gd name="connsiteY4" fmla="*/ 537238 h 1179283"/>
              <a:gd name="connsiteX5" fmla="*/ 294518 w 2617848"/>
              <a:gd name="connsiteY5" fmla="*/ 391642 h 1179283"/>
              <a:gd name="connsiteX0" fmla="*/ 294518 w 1901978"/>
              <a:gd name="connsiteY0" fmla="*/ 213131 h 1000772"/>
              <a:gd name="connsiteX1" fmla="*/ 1640668 w 1901978"/>
              <a:gd name="connsiteY1" fmla="*/ 0 h 1000772"/>
              <a:gd name="connsiteX2" fmla="*/ 1901978 w 1901978"/>
              <a:gd name="connsiteY2" fmla="*/ 711535 h 1000772"/>
              <a:gd name="connsiteX3" fmla="*/ 321057 w 1901978"/>
              <a:gd name="connsiteY3" fmla="*/ 1000772 h 1000772"/>
              <a:gd name="connsiteX4" fmla="*/ 0 w 1901978"/>
              <a:gd name="connsiteY4" fmla="*/ 358727 h 1000772"/>
              <a:gd name="connsiteX5" fmla="*/ 294518 w 1901978"/>
              <a:gd name="connsiteY5" fmla="*/ 213131 h 1000772"/>
              <a:gd name="connsiteX0" fmla="*/ 294518 w 2031570"/>
              <a:gd name="connsiteY0" fmla="*/ 213131 h 1000772"/>
              <a:gd name="connsiteX1" fmla="*/ 1640668 w 2031570"/>
              <a:gd name="connsiteY1" fmla="*/ 0 h 1000772"/>
              <a:gd name="connsiteX2" fmla="*/ 2031570 w 2031570"/>
              <a:gd name="connsiteY2" fmla="*/ 731356 h 1000772"/>
              <a:gd name="connsiteX3" fmla="*/ 321057 w 2031570"/>
              <a:gd name="connsiteY3" fmla="*/ 1000772 h 1000772"/>
              <a:gd name="connsiteX4" fmla="*/ 0 w 2031570"/>
              <a:gd name="connsiteY4" fmla="*/ 358727 h 1000772"/>
              <a:gd name="connsiteX5" fmla="*/ 294518 w 2031570"/>
              <a:gd name="connsiteY5" fmla="*/ 213131 h 1000772"/>
              <a:gd name="connsiteX0" fmla="*/ 294518 w 2004374"/>
              <a:gd name="connsiteY0" fmla="*/ 213131 h 1000772"/>
              <a:gd name="connsiteX1" fmla="*/ 1640668 w 2004374"/>
              <a:gd name="connsiteY1" fmla="*/ 0 h 1000772"/>
              <a:gd name="connsiteX2" fmla="*/ 2004374 w 2004374"/>
              <a:gd name="connsiteY2" fmla="*/ 745119 h 1000772"/>
              <a:gd name="connsiteX3" fmla="*/ 321057 w 2004374"/>
              <a:gd name="connsiteY3" fmla="*/ 1000772 h 1000772"/>
              <a:gd name="connsiteX4" fmla="*/ 0 w 2004374"/>
              <a:gd name="connsiteY4" fmla="*/ 358727 h 1000772"/>
              <a:gd name="connsiteX5" fmla="*/ 294518 w 2004374"/>
              <a:gd name="connsiteY5" fmla="*/ 213131 h 1000772"/>
              <a:gd name="connsiteX0" fmla="*/ 353158 w 2063014"/>
              <a:gd name="connsiteY0" fmla="*/ 213131 h 1000772"/>
              <a:gd name="connsiteX1" fmla="*/ 1699308 w 2063014"/>
              <a:gd name="connsiteY1" fmla="*/ 0 h 1000772"/>
              <a:gd name="connsiteX2" fmla="*/ 2063014 w 2063014"/>
              <a:gd name="connsiteY2" fmla="*/ 745119 h 1000772"/>
              <a:gd name="connsiteX3" fmla="*/ 379697 w 2063014"/>
              <a:gd name="connsiteY3" fmla="*/ 1000772 h 1000772"/>
              <a:gd name="connsiteX4" fmla="*/ 0 w 2063014"/>
              <a:gd name="connsiteY4" fmla="*/ 270975 h 1000772"/>
              <a:gd name="connsiteX5" fmla="*/ 353158 w 2063014"/>
              <a:gd name="connsiteY5" fmla="*/ 213131 h 1000772"/>
              <a:gd name="connsiteX0" fmla="*/ 354043 w 2063014"/>
              <a:gd name="connsiteY0" fmla="*/ 102373 h 1000772"/>
              <a:gd name="connsiteX1" fmla="*/ 1699308 w 2063014"/>
              <a:gd name="connsiteY1" fmla="*/ 0 h 1000772"/>
              <a:gd name="connsiteX2" fmla="*/ 2063014 w 2063014"/>
              <a:gd name="connsiteY2" fmla="*/ 745119 h 1000772"/>
              <a:gd name="connsiteX3" fmla="*/ 379697 w 2063014"/>
              <a:gd name="connsiteY3" fmla="*/ 1000772 h 1000772"/>
              <a:gd name="connsiteX4" fmla="*/ 0 w 2063014"/>
              <a:gd name="connsiteY4" fmla="*/ 270975 h 1000772"/>
              <a:gd name="connsiteX5" fmla="*/ 354043 w 2063014"/>
              <a:gd name="connsiteY5" fmla="*/ 102373 h 1000772"/>
              <a:gd name="connsiteX0" fmla="*/ 335646 w 2044617"/>
              <a:gd name="connsiteY0" fmla="*/ 102373 h 1000772"/>
              <a:gd name="connsiteX1" fmla="*/ 1680911 w 2044617"/>
              <a:gd name="connsiteY1" fmla="*/ 0 h 1000772"/>
              <a:gd name="connsiteX2" fmla="*/ 2044617 w 2044617"/>
              <a:gd name="connsiteY2" fmla="*/ 745119 h 1000772"/>
              <a:gd name="connsiteX3" fmla="*/ 361300 w 2044617"/>
              <a:gd name="connsiteY3" fmla="*/ 1000772 h 1000772"/>
              <a:gd name="connsiteX4" fmla="*/ 0 w 2044617"/>
              <a:gd name="connsiteY4" fmla="*/ 258107 h 1000772"/>
              <a:gd name="connsiteX5" fmla="*/ 335646 w 2044617"/>
              <a:gd name="connsiteY5" fmla="*/ 102373 h 1000772"/>
              <a:gd name="connsiteX0" fmla="*/ 338479 w 2047450"/>
              <a:gd name="connsiteY0" fmla="*/ 102373 h 1000772"/>
              <a:gd name="connsiteX1" fmla="*/ 1683744 w 2047450"/>
              <a:gd name="connsiteY1" fmla="*/ 0 h 1000772"/>
              <a:gd name="connsiteX2" fmla="*/ 2047450 w 2047450"/>
              <a:gd name="connsiteY2" fmla="*/ 745119 h 1000772"/>
              <a:gd name="connsiteX3" fmla="*/ 364133 w 2047450"/>
              <a:gd name="connsiteY3" fmla="*/ 1000772 h 1000772"/>
              <a:gd name="connsiteX4" fmla="*/ 0 w 2047450"/>
              <a:gd name="connsiteY4" fmla="*/ 259540 h 1000772"/>
              <a:gd name="connsiteX5" fmla="*/ 338479 w 2047450"/>
              <a:gd name="connsiteY5" fmla="*/ 102373 h 1000772"/>
              <a:gd name="connsiteX0" fmla="*/ 354043 w 2047450"/>
              <a:gd name="connsiteY0" fmla="*/ 90938 h 1000772"/>
              <a:gd name="connsiteX1" fmla="*/ 1683744 w 2047450"/>
              <a:gd name="connsiteY1" fmla="*/ 0 h 1000772"/>
              <a:gd name="connsiteX2" fmla="*/ 2047450 w 2047450"/>
              <a:gd name="connsiteY2" fmla="*/ 745119 h 1000772"/>
              <a:gd name="connsiteX3" fmla="*/ 364133 w 2047450"/>
              <a:gd name="connsiteY3" fmla="*/ 1000772 h 1000772"/>
              <a:gd name="connsiteX4" fmla="*/ 0 w 2047450"/>
              <a:gd name="connsiteY4" fmla="*/ 259540 h 1000772"/>
              <a:gd name="connsiteX5" fmla="*/ 354043 w 2047450"/>
              <a:gd name="connsiteY5" fmla="*/ 90938 h 1000772"/>
              <a:gd name="connsiteX0" fmla="*/ 354043 w 2584055"/>
              <a:gd name="connsiteY0" fmla="*/ 220943 h 1130777"/>
              <a:gd name="connsiteX1" fmla="*/ 2584055 w 2584055"/>
              <a:gd name="connsiteY1" fmla="*/ 0 h 1130777"/>
              <a:gd name="connsiteX2" fmla="*/ 2047450 w 2584055"/>
              <a:gd name="connsiteY2" fmla="*/ 875124 h 1130777"/>
              <a:gd name="connsiteX3" fmla="*/ 364133 w 2584055"/>
              <a:gd name="connsiteY3" fmla="*/ 1130777 h 1130777"/>
              <a:gd name="connsiteX4" fmla="*/ 0 w 2584055"/>
              <a:gd name="connsiteY4" fmla="*/ 389545 h 1130777"/>
              <a:gd name="connsiteX5" fmla="*/ 354043 w 2584055"/>
              <a:gd name="connsiteY5" fmla="*/ 220943 h 1130777"/>
              <a:gd name="connsiteX0" fmla="*/ 354043 w 2900557"/>
              <a:gd name="connsiteY0" fmla="*/ 220943 h 1130777"/>
              <a:gd name="connsiteX1" fmla="*/ 2584055 w 2900557"/>
              <a:gd name="connsiteY1" fmla="*/ 0 h 1130777"/>
              <a:gd name="connsiteX2" fmla="*/ 2900557 w 2900557"/>
              <a:gd name="connsiteY2" fmla="*/ 672930 h 1130777"/>
              <a:gd name="connsiteX3" fmla="*/ 364133 w 2900557"/>
              <a:gd name="connsiteY3" fmla="*/ 1130777 h 1130777"/>
              <a:gd name="connsiteX4" fmla="*/ 0 w 2900557"/>
              <a:gd name="connsiteY4" fmla="*/ 389545 h 1130777"/>
              <a:gd name="connsiteX5" fmla="*/ 354043 w 2900557"/>
              <a:gd name="connsiteY5" fmla="*/ 220943 h 1130777"/>
              <a:gd name="connsiteX0" fmla="*/ 354043 w 3205133"/>
              <a:gd name="connsiteY0" fmla="*/ 220943 h 1130777"/>
              <a:gd name="connsiteX1" fmla="*/ 2584055 w 3205133"/>
              <a:gd name="connsiteY1" fmla="*/ 0 h 1130777"/>
              <a:gd name="connsiteX2" fmla="*/ 3205133 w 3205133"/>
              <a:gd name="connsiteY2" fmla="*/ 673590 h 1130777"/>
              <a:gd name="connsiteX3" fmla="*/ 364133 w 3205133"/>
              <a:gd name="connsiteY3" fmla="*/ 1130777 h 1130777"/>
              <a:gd name="connsiteX4" fmla="*/ 0 w 3205133"/>
              <a:gd name="connsiteY4" fmla="*/ 389545 h 1130777"/>
              <a:gd name="connsiteX5" fmla="*/ 354043 w 3205133"/>
              <a:gd name="connsiteY5" fmla="*/ 220943 h 1130777"/>
              <a:gd name="connsiteX0" fmla="*/ 354043 w 3205133"/>
              <a:gd name="connsiteY0" fmla="*/ 300917 h 1210751"/>
              <a:gd name="connsiteX1" fmla="*/ 2826475 w 3205133"/>
              <a:gd name="connsiteY1" fmla="*/ 0 h 1210751"/>
              <a:gd name="connsiteX2" fmla="*/ 3205133 w 3205133"/>
              <a:gd name="connsiteY2" fmla="*/ 753564 h 1210751"/>
              <a:gd name="connsiteX3" fmla="*/ 364133 w 3205133"/>
              <a:gd name="connsiteY3" fmla="*/ 1210751 h 1210751"/>
              <a:gd name="connsiteX4" fmla="*/ 0 w 3205133"/>
              <a:gd name="connsiteY4" fmla="*/ 469519 h 1210751"/>
              <a:gd name="connsiteX5" fmla="*/ 354043 w 3205133"/>
              <a:gd name="connsiteY5" fmla="*/ 300917 h 1210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5133" h="1210751">
                <a:moveTo>
                  <a:pt x="354043" y="300917"/>
                </a:moveTo>
                <a:lnTo>
                  <a:pt x="2826475" y="0"/>
                </a:lnTo>
                <a:lnTo>
                  <a:pt x="3205133" y="753564"/>
                </a:lnTo>
                <a:lnTo>
                  <a:pt x="364133" y="1210751"/>
                </a:lnTo>
                <a:lnTo>
                  <a:pt x="0" y="469519"/>
                </a:lnTo>
                <a:lnTo>
                  <a:pt x="354043" y="300917"/>
                </a:lnTo>
                <a:close/>
              </a:path>
            </a:pathLst>
          </a:custGeom>
          <a:solidFill>
            <a:srgbClr val="FF3399">
              <a:alpha val="5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5" name="正方形/長方形 104">
            <a:extLst>
              <a:ext uri="{FF2B5EF4-FFF2-40B4-BE49-F238E27FC236}">
                <a16:creationId xmlns:a16="http://schemas.microsoft.com/office/drawing/2014/main" id="{1E2F5AF1-AF7E-4B4C-BBB4-C92388E03732}"/>
              </a:ext>
            </a:extLst>
          </p:cNvPr>
          <p:cNvSpPr/>
          <p:nvPr/>
        </p:nvSpPr>
        <p:spPr>
          <a:xfrm>
            <a:off x="4070489" y="1388317"/>
            <a:ext cx="384986" cy="146514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B-7</a:t>
            </a:r>
          </a:p>
        </p:txBody>
      </p:sp>
      <p:sp>
        <p:nvSpPr>
          <p:cNvPr id="109" name="六角形 108">
            <a:extLst>
              <a:ext uri="{FF2B5EF4-FFF2-40B4-BE49-F238E27FC236}">
                <a16:creationId xmlns:a16="http://schemas.microsoft.com/office/drawing/2014/main" id="{0A262AEE-F16F-4336-8B5A-171CADA594E6}"/>
              </a:ext>
            </a:extLst>
          </p:cNvPr>
          <p:cNvSpPr/>
          <p:nvPr/>
        </p:nvSpPr>
        <p:spPr>
          <a:xfrm>
            <a:off x="5799711" y="2464085"/>
            <a:ext cx="61912" cy="58473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cxnSp>
        <p:nvCxnSpPr>
          <p:cNvPr id="110" name="直線矢印コネクタ 109">
            <a:extLst>
              <a:ext uri="{FF2B5EF4-FFF2-40B4-BE49-F238E27FC236}">
                <a16:creationId xmlns:a16="http://schemas.microsoft.com/office/drawing/2014/main" id="{D9218B92-5887-46CD-91E7-EE73E475E4F7}"/>
              </a:ext>
            </a:extLst>
          </p:cNvPr>
          <p:cNvCxnSpPr>
            <a:cxnSpLocks/>
          </p:cNvCxnSpPr>
          <p:nvPr/>
        </p:nvCxnSpPr>
        <p:spPr>
          <a:xfrm flipH="1">
            <a:off x="5903745" y="2226861"/>
            <a:ext cx="104464" cy="300562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4"/>
          <p:cNvSpPr txBox="1">
            <a:spLocks noChangeArrowheads="1"/>
          </p:cNvSpPr>
          <p:nvPr/>
        </p:nvSpPr>
        <p:spPr bwMode="auto">
          <a:xfrm>
            <a:off x="1069976" y="71570"/>
            <a:ext cx="4127492" cy="33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6562" tIns="58281" rIns="116562" bIns="58281">
            <a:spAutoFit/>
          </a:bodyPr>
          <a:lstStyle/>
          <a:p>
            <a:r>
              <a:rPr lang="ja-JP" altLang="en-US" sz="1400">
                <a:latin typeface="A-OTF 新ゴ Pro B"/>
                <a:ea typeface="A-OTF 新ゴ Pro B"/>
                <a:cs typeface="A-OTF 新ゴ Pro B"/>
              </a:rPr>
              <a:t>エイジ人員配置広域図</a:t>
            </a:r>
            <a:r>
              <a:rPr lang="en-US" altLang="ja-JP" sz="1400">
                <a:latin typeface="A-OTF 新ゴ Pro B"/>
                <a:ea typeface="A-OTF 新ゴ Pro B"/>
                <a:cs typeface="A-OTF 新ゴ Pro B"/>
              </a:rPr>
              <a:t>【B</a:t>
            </a:r>
            <a:r>
              <a:rPr lang="ja-JP" altLang="en-US" sz="1400">
                <a:latin typeface="A-OTF 新ゴ Pro B"/>
                <a:ea typeface="A-OTF 新ゴ Pro B"/>
                <a:cs typeface="A-OTF 新ゴ Pro B"/>
              </a:rPr>
              <a:t>エリア：Ａ突堤周辺</a:t>
            </a:r>
            <a:r>
              <a:rPr lang="en-US" altLang="ja-JP" sz="1400">
                <a:latin typeface="A-OTF 新ゴ Pro B"/>
                <a:ea typeface="A-OTF 新ゴ Pro B"/>
                <a:cs typeface="A-OTF 新ゴ Pro B"/>
              </a:rPr>
              <a:t>】</a:t>
            </a:r>
            <a:endParaRPr lang="ja-JP" altLang="en-US" sz="1400">
              <a:latin typeface="A-OTF 新ゴ Pro B"/>
              <a:ea typeface="A-OTF 新ゴ Pro B"/>
              <a:cs typeface="A-OTF 新ゴ Pro B"/>
            </a:endParaRPr>
          </a:p>
        </p:txBody>
      </p:sp>
      <p:pic>
        <p:nvPicPr>
          <p:cNvPr id="133" name="Picture 2">
            <a:extLst>
              <a:ext uri="{FF2B5EF4-FFF2-40B4-BE49-F238E27FC236}">
                <a16:creationId xmlns:a16="http://schemas.microsoft.com/office/drawing/2014/main" id="{75932297-A675-4E71-A06A-5AD23EDD7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" t="16249" r="11128" b="-1"/>
          <a:stretch/>
        </p:blipFill>
        <p:spPr bwMode="auto">
          <a:xfrm>
            <a:off x="-7624228" y="6393160"/>
            <a:ext cx="6715263" cy="547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DB9DA7C9-1220-4AD2-9E43-2889E4201DA4}"/>
              </a:ext>
            </a:extLst>
          </p:cNvPr>
          <p:cNvSpPr/>
          <p:nvPr/>
        </p:nvSpPr>
        <p:spPr>
          <a:xfrm>
            <a:off x="-7624227" y="6393160"/>
            <a:ext cx="6730981" cy="555974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9" name="直線コネクタ 138">
            <a:extLst>
              <a:ext uri="{FF2B5EF4-FFF2-40B4-BE49-F238E27FC236}">
                <a16:creationId xmlns:a16="http://schemas.microsoft.com/office/drawing/2014/main" id="{9FA1DDCD-C9F0-4F63-A951-6B8C9D0302B0}"/>
              </a:ext>
            </a:extLst>
          </p:cNvPr>
          <p:cNvCxnSpPr/>
          <p:nvPr/>
        </p:nvCxnSpPr>
        <p:spPr>
          <a:xfrm flipH="1">
            <a:off x="-6013877" y="10433982"/>
            <a:ext cx="52388" cy="25801"/>
          </a:xfrm>
          <a:prstGeom prst="line">
            <a:avLst/>
          </a:prstGeom>
          <a:ln w="15875">
            <a:solidFill>
              <a:srgbClr val="FFC000"/>
            </a:solidFill>
            <a:prstDash val="solid"/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コネクタ 139">
            <a:extLst>
              <a:ext uri="{FF2B5EF4-FFF2-40B4-BE49-F238E27FC236}">
                <a16:creationId xmlns:a16="http://schemas.microsoft.com/office/drawing/2014/main" id="{72B9FA1D-E173-49C4-9D5B-84A508B3E245}"/>
              </a:ext>
            </a:extLst>
          </p:cNvPr>
          <p:cNvCxnSpPr/>
          <p:nvPr/>
        </p:nvCxnSpPr>
        <p:spPr>
          <a:xfrm flipV="1">
            <a:off x="-6080551" y="10453708"/>
            <a:ext cx="68387" cy="912"/>
          </a:xfrm>
          <a:prstGeom prst="line">
            <a:avLst/>
          </a:prstGeom>
          <a:ln w="15875">
            <a:solidFill>
              <a:srgbClr val="FFC000"/>
            </a:solidFill>
            <a:prstDash val="solid"/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コネクタ 140">
            <a:extLst>
              <a:ext uri="{FF2B5EF4-FFF2-40B4-BE49-F238E27FC236}">
                <a16:creationId xmlns:a16="http://schemas.microsoft.com/office/drawing/2014/main" id="{8F9F6C7C-D76F-4CB5-90F5-3F0713A349A8}"/>
              </a:ext>
            </a:extLst>
          </p:cNvPr>
          <p:cNvCxnSpPr/>
          <p:nvPr/>
        </p:nvCxnSpPr>
        <p:spPr>
          <a:xfrm rot="5400000">
            <a:off x="-5902619" y="10393767"/>
            <a:ext cx="79110" cy="25400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コネクタ 141">
            <a:extLst>
              <a:ext uri="{FF2B5EF4-FFF2-40B4-BE49-F238E27FC236}">
                <a16:creationId xmlns:a16="http://schemas.microsoft.com/office/drawing/2014/main" id="{BE026145-3C0A-4A49-AD1B-9CE0A74A2CE1}"/>
              </a:ext>
            </a:extLst>
          </p:cNvPr>
          <p:cNvCxnSpPr/>
          <p:nvPr/>
        </p:nvCxnSpPr>
        <p:spPr>
          <a:xfrm flipH="1" flipV="1">
            <a:off x="-7154545" y="10119020"/>
            <a:ext cx="1059706" cy="330442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正方形/長方形 142">
            <a:extLst>
              <a:ext uri="{FF2B5EF4-FFF2-40B4-BE49-F238E27FC236}">
                <a16:creationId xmlns:a16="http://schemas.microsoft.com/office/drawing/2014/main" id="{AD58A525-6BC7-4B83-A4CE-9A620A7E0A41}"/>
              </a:ext>
            </a:extLst>
          </p:cNvPr>
          <p:cNvSpPr/>
          <p:nvPr/>
        </p:nvSpPr>
        <p:spPr>
          <a:xfrm>
            <a:off x="-3611989" y="11356321"/>
            <a:ext cx="55562" cy="601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Ｇ</a:t>
            </a:r>
          </a:p>
        </p:txBody>
      </p:sp>
      <p:cxnSp>
        <p:nvCxnSpPr>
          <p:cNvPr id="144" name="直線コネクタ 143">
            <a:extLst>
              <a:ext uri="{FF2B5EF4-FFF2-40B4-BE49-F238E27FC236}">
                <a16:creationId xmlns:a16="http://schemas.microsoft.com/office/drawing/2014/main" id="{4A900E98-E6DE-4811-AA1C-C7B66771088F}"/>
              </a:ext>
            </a:extLst>
          </p:cNvPr>
          <p:cNvCxnSpPr/>
          <p:nvPr/>
        </p:nvCxnSpPr>
        <p:spPr>
          <a:xfrm flipH="1">
            <a:off x="-5919320" y="9368347"/>
            <a:ext cx="297723" cy="1013424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コネクタ 144">
            <a:extLst>
              <a:ext uri="{FF2B5EF4-FFF2-40B4-BE49-F238E27FC236}">
                <a16:creationId xmlns:a16="http://schemas.microsoft.com/office/drawing/2014/main" id="{FAE516DF-EA00-4734-83CE-B2C91F9B028D}"/>
              </a:ext>
            </a:extLst>
          </p:cNvPr>
          <p:cNvCxnSpPr/>
          <p:nvPr/>
        </p:nvCxnSpPr>
        <p:spPr>
          <a:xfrm flipH="1">
            <a:off x="-5690026" y="9132587"/>
            <a:ext cx="94443" cy="212106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線コネクタ 145">
            <a:extLst>
              <a:ext uri="{FF2B5EF4-FFF2-40B4-BE49-F238E27FC236}">
                <a16:creationId xmlns:a16="http://schemas.microsoft.com/office/drawing/2014/main" id="{C934EC6D-67B7-44F8-BA66-7B0DA7D35DDD}"/>
              </a:ext>
            </a:extLst>
          </p:cNvPr>
          <p:cNvCxnSpPr/>
          <p:nvPr/>
        </p:nvCxnSpPr>
        <p:spPr>
          <a:xfrm flipH="1" flipV="1">
            <a:off x="-5586839" y="9150634"/>
            <a:ext cx="229394" cy="74336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コネクタ 146">
            <a:extLst>
              <a:ext uri="{FF2B5EF4-FFF2-40B4-BE49-F238E27FC236}">
                <a16:creationId xmlns:a16="http://schemas.microsoft.com/office/drawing/2014/main" id="{C3CC2AF6-5C4C-4BDB-A272-6BDFA6A89E44}"/>
              </a:ext>
            </a:extLst>
          </p:cNvPr>
          <p:cNvCxnSpPr/>
          <p:nvPr/>
        </p:nvCxnSpPr>
        <p:spPr>
          <a:xfrm rot="10800000">
            <a:off x="-4943026" y="6862889"/>
            <a:ext cx="387350" cy="108346"/>
          </a:xfrm>
          <a:prstGeom prst="line">
            <a:avLst/>
          </a:prstGeom>
          <a:ln w="1587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ひし形 148">
            <a:extLst>
              <a:ext uri="{FF2B5EF4-FFF2-40B4-BE49-F238E27FC236}">
                <a16:creationId xmlns:a16="http://schemas.microsoft.com/office/drawing/2014/main" id="{2F2F93B5-063A-43C2-8E94-945E8A0DADCD}"/>
              </a:ext>
            </a:extLst>
          </p:cNvPr>
          <p:cNvSpPr/>
          <p:nvPr/>
        </p:nvSpPr>
        <p:spPr>
          <a:xfrm>
            <a:off x="-5732888" y="9126941"/>
            <a:ext cx="73025" cy="7739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150" name="六角形 149">
            <a:extLst>
              <a:ext uri="{FF2B5EF4-FFF2-40B4-BE49-F238E27FC236}">
                <a16:creationId xmlns:a16="http://schemas.microsoft.com/office/drawing/2014/main" id="{A6A07358-8BAC-4B71-A7B1-5495341ACC64}"/>
              </a:ext>
            </a:extLst>
          </p:cNvPr>
          <p:cNvSpPr/>
          <p:nvPr/>
        </p:nvSpPr>
        <p:spPr>
          <a:xfrm>
            <a:off x="-5729714" y="9488097"/>
            <a:ext cx="61912" cy="58473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51" name="六角形 150">
            <a:extLst>
              <a:ext uri="{FF2B5EF4-FFF2-40B4-BE49-F238E27FC236}">
                <a16:creationId xmlns:a16="http://schemas.microsoft.com/office/drawing/2014/main" id="{9DF7B474-4C6A-43EF-8F7E-69213AB020F3}"/>
              </a:ext>
            </a:extLst>
          </p:cNvPr>
          <p:cNvSpPr/>
          <p:nvPr/>
        </p:nvSpPr>
        <p:spPr>
          <a:xfrm>
            <a:off x="-5639226" y="9166497"/>
            <a:ext cx="61913" cy="58473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cxnSp>
        <p:nvCxnSpPr>
          <p:cNvPr id="153" name="直線コネクタ 152">
            <a:extLst>
              <a:ext uri="{FF2B5EF4-FFF2-40B4-BE49-F238E27FC236}">
                <a16:creationId xmlns:a16="http://schemas.microsoft.com/office/drawing/2014/main" id="{2021A0E6-A653-4A91-B89F-763DE9B6EF51}"/>
              </a:ext>
            </a:extLst>
          </p:cNvPr>
          <p:cNvCxnSpPr/>
          <p:nvPr/>
        </p:nvCxnSpPr>
        <p:spPr>
          <a:xfrm rot="10800000" flipV="1">
            <a:off x="-6012289" y="10294681"/>
            <a:ext cx="57150" cy="37835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線コネクタ 153">
            <a:extLst>
              <a:ext uri="{FF2B5EF4-FFF2-40B4-BE49-F238E27FC236}">
                <a16:creationId xmlns:a16="http://schemas.microsoft.com/office/drawing/2014/main" id="{B48993AC-C001-4E94-813D-A6C8488EDBD8}"/>
              </a:ext>
            </a:extLst>
          </p:cNvPr>
          <p:cNvCxnSpPr/>
          <p:nvPr/>
        </p:nvCxnSpPr>
        <p:spPr>
          <a:xfrm flipV="1">
            <a:off x="-6093251" y="10335955"/>
            <a:ext cx="80963" cy="10319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線コネクタ 154">
            <a:extLst>
              <a:ext uri="{FF2B5EF4-FFF2-40B4-BE49-F238E27FC236}">
                <a16:creationId xmlns:a16="http://schemas.microsoft.com/office/drawing/2014/main" id="{B070B4A5-EFF0-4F56-9AFA-A42EB7B6E372}"/>
              </a:ext>
            </a:extLst>
          </p:cNvPr>
          <p:cNvCxnSpPr/>
          <p:nvPr/>
        </p:nvCxnSpPr>
        <p:spPr>
          <a:xfrm rot="5400000" flipH="1" flipV="1">
            <a:off x="-5628114" y="9462036"/>
            <a:ext cx="82550" cy="30163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線コネクタ 155">
            <a:extLst>
              <a:ext uri="{FF2B5EF4-FFF2-40B4-BE49-F238E27FC236}">
                <a16:creationId xmlns:a16="http://schemas.microsoft.com/office/drawing/2014/main" id="{89B2EF96-F4CC-4383-8814-567B78D257B3}"/>
              </a:ext>
            </a:extLst>
          </p:cNvPr>
          <p:cNvCxnSpPr/>
          <p:nvPr/>
        </p:nvCxnSpPr>
        <p:spPr>
          <a:xfrm rot="5400000" flipH="1" flipV="1">
            <a:off x="-5733683" y="9414807"/>
            <a:ext cx="82550" cy="31750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円/楕円 62">
            <a:extLst>
              <a:ext uri="{FF2B5EF4-FFF2-40B4-BE49-F238E27FC236}">
                <a16:creationId xmlns:a16="http://schemas.microsoft.com/office/drawing/2014/main" id="{E70D1AA0-097F-4DEE-9867-767A50C9754E}"/>
              </a:ext>
            </a:extLst>
          </p:cNvPr>
          <p:cNvSpPr/>
          <p:nvPr/>
        </p:nvSpPr>
        <p:spPr>
          <a:xfrm>
            <a:off x="-5457464" y="9421052"/>
            <a:ext cx="55563" cy="601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sp>
        <p:nvSpPr>
          <p:cNvPr id="169" name="円/楕円 63">
            <a:extLst>
              <a:ext uri="{FF2B5EF4-FFF2-40B4-BE49-F238E27FC236}">
                <a16:creationId xmlns:a16="http://schemas.microsoft.com/office/drawing/2014/main" id="{F1FA8384-60E3-42C4-9875-E81FDD74DD35}"/>
              </a:ext>
            </a:extLst>
          </p:cNvPr>
          <p:cNvSpPr/>
          <p:nvPr/>
        </p:nvSpPr>
        <p:spPr>
          <a:xfrm>
            <a:off x="-5764886" y="9370489"/>
            <a:ext cx="55563" cy="601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sp>
        <p:nvSpPr>
          <p:cNvPr id="170" name="円/楕円 65">
            <a:extLst>
              <a:ext uri="{FF2B5EF4-FFF2-40B4-BE49-F238E27FC236}">
                <a16:creationId xmlns:a16="http://schemas.microsoft.com/office/drawing/2014/main" id="{2209566C-B1CC-4815-8F95-9271E869B3CC}"/>
              </a:ext>
            </a:extLst>
          </p:cNvPr>
          <p:cNvSpPr/>
          <p:nvPr/>
        </p:nvSpPr>
        <p:spPr>
          <a:xfrm>
            <a:off x="-5317353" y="9187802"/>
            <a:ext cx="55563" cy="60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cxnSp>
        <p:nvCxnSpPr>
          <p:cNvPr id="171" name="直線コネクタ 170">
            <a:extLst>
              <a:ext uri="{FF2B5EF4-FFF2-40B4-BE49-F238E27FC236}">
                <a16:creationId xmlns:a16="http://schemas.microsoft.com/office/drawing/2014/main" id="{EE8FC9A2-41BD-490D-A359-BDAB063B7BBA}"/>
              </a:ext>
            </a:extLst>
          </p:cNvPr>
          <p:cNvCxnSpPr/>
          <p:nvPr/>
        </p:nvCxnSpPr>
        <p:spPr>
          <a:xfrm rot="10800000">
            <a:off x="-3188127" y="11476705"/>
            <a:ext cx="585788" cy="41275"/>
          </a:xfrm>
          <a:prstGeom prst="line">
            <a:avLst/>
          </a:prstGeom>
          <a:ln w="1587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線コネクタ 171">
            <a:extLst>
              <a:ext uri="{FF2B5EF4-FFF2-40B4-BE49-F238E27FC236}">
                <a16:creationId xmlns:a16="http://schemas.microsoft.com/office/drawing/2014/main" id="{0E2D96E2-A841-4A50-8A9F-670B5E75316D}"/>
              </a:ext>
            </a:extLst>
          </p:cNvPr>
          <p:cNvCxnSpPr/>
          <p:nvPr/>
        </p:nvCxnSpPr>
        <p:spPr>
          <a:xfrm rot="10800000">
            <a:off x="-3577064" y="11428551"/>
            <a:ext cx="379412" cy="51594"/>
          </a:xfrm>
          <a:prstGeom prst="line">
            <a:avLst/>
          </a:prstGeom>
          <a:ln w="1587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正方形/長方形 172">
            <a:extLst>
              <a:ext uri="{FF2B5EF4-FFF2-40B4-BE49-F238E27FC236}">
                <a16:creationId xmlns:a16="http://schemas.microsoft.com/office/drawing/2014/main" id="{FB10A64E-9D10-438E-9142-F22E0097A637}"/>
              </a:ext>
            </a:extLst>
          </p:cNvPr>
          <p:cNvSpPr/>
          <p:nvPr/>
        </p:nvSpPr>
        <p:spPr>
          <a:xfrm>
            <a:off x="-2640439" y="11478426"/>
            <a:ext cx="57150" cy="60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Ｇ</a:t>
            </a:r>
          </a:p>
        </p:txBody>
      </p:sp>
      <p:cxnSp>
        <p:nvCxnSpPr>
          <p:cNvPr id="175" name="直線コネクタ 174">
            <a:extLst>
              <a:ext uri="{FF2B5EF4-FFF2-40B4-BE49-F238E27FC236}">
                <a16:creationId xmlns:a16="http://schemas.microsoft.com/office/drawing/2014/main" id="{48A93D92-E344-4DFD-98A7-72A2A9B8FBF9}"/>
              </a:ext>
            </a:extLst>
          </p:cNvPr>
          <p:cNvCxnSpPr/>
          <p:nvPr/>
        </p:nvCxnSpPr>
        <p:spPr>
          <a:xfrm flipH="1">
            <a:off x="-3798353" y="11084434"/>
            <a:ext cx="266700" cy="120650"/>
          </a:xfrm>
          <a:prstGeom prst="line">
            <a:avLst/>
          </a:prstGeom>
          <a:ln w="1587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正方形/長方形 175">
            <a:extLst>
              <a:ext uri="{FF2B5EF4-FFF2-40B4-BE49-F238E27FC236}">
                <a16:creationId xmlns:a16="http://schemas.microsoft.com/office/drawing/2014/main" id="{90FAF355-586D-46EB-83A2-95EEA8B3846D}"/>
              </a:ext>
            </a:extLst>
          </p:cNvPr>
          <p:cNvSpPr/>
          <p:nvPr/>
        </p:nvSpPr>
        <p:spPr>
          <a:xfrm>
            <a:off x="-3842176" y="10913805"/>
            <a:ext cx="55563" cy="60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Ｇ</a:t>
            </a:r>
          </a:p>
        </p:txBody>
      </p:sp>
      <p:sp>
        <p:nvSpPr>
          <p:cNvPr id="177" name="正方形/長方形 176">
            <a:extLst>
              <a:ext uri="{FF2B5EF4-FFF2-40B4-BE49-F238E27FC236}">
                <a16:creationId xmlns:a16="http://schemas.microsoft.com/office/drawing/2014/main" id="{ABB8866D-7A72-40A9-AAF1-E729D4358B7D}"/>
              </a:ext>
            </a:extLst>
          </p:cNvPr>
          <p:cNvSpPr/>
          <p:nvPr/>
        </p:nvSpPr>
        <p:spPr>
          <a:xfrm>
            <a:off x="-4993200" y="6683786"/>
            <a:ext cx="57150" cy="60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Ｇ</a:t>
            </a:r>
          </a:p>
        </p:txBody>
      </p:sp>
      <p:sp>
        <p:nvSpPr>
          <p:cNvPr id="178" name="正方形/長方形 177">
            <a:extLst>
              <a:ext uri="{FF2B5EF4-FFF2-40B4-BE49-F238E27FC236}">
                <a16:creationId xmlns:a16="http://schemas.microsoft.com/office/drawing/2014/main" id="{D8B94FA2-C921-41D4-A5E4-5105E5FDD6C8}"/>
              </a:ext>
            </a:extLst>
          </p:cNvPr>
          <p:cNvSpPr/>
          <p:nvPr/>
        </p:nvSpPr>
        <p:spPr>
          <a:xfrm>
            <a:off x="-4604003" y="6911043"/>
            <a:ext cx="57150" cy="60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Ｇ</a:t>
            </a:r>
          </a:p>
        </p:txBody>
      </p:sp>
      <p:sp>
        <p:nvSpPr>
          <p:cNvPr id="179" name="正方形/長方形 178">
            <a:extLst>
              <a:ext uri="{FF2B5EF4-FFF2-40B4-BE49-F238E27FC236}">
                <a16:creationId xmlns:a16="http://schemas.microsoft.com/office/drawing/2014/main" id="{F58F9E76-E4AC-49AE-8121-B5ED19ADA3F8}"/>
              </a:ext>
            </a:extLst>
          </p:cNvPr>
          <p:cNvSpPr/>
          <p:nvPr/>
        </p:nvSpPr>
        <p:spPr>
          <a:xfrm>
            <a:off x="-2581869" y="7529416"/>
            <a:ext cx="55562" cy="61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Ｇ</a:t>
            </a:r>
          </a:p>
        </p:txBody>
      </p:sp>
      <p:sp>
        <p:nvSpPr>
          <p:cNvPr id="180" name="正方形/長方形 179">
            <a:extLst>
              <a:ext uri="{FF2B5EF4-FFF2-40B4-BE49-F238E27FC236}">
                <a16:creationId xmlns:a16="http://schemas.microsoft.com/office/drawing/2014/main" id="{5A31A297-2A8B-4DD9-B25B-463F6B60FF48}"/>
              </a:ext>
            </a:extLst>
          </p:cNvPr>
          <p:cNvSpPr/>
          <p:nvPr/>
        </p:nvSpPr>
        <p:spPr>
          <a:xfrm>
            <a:off x="-2306937" y="7487332"/>
            <a:ext cx="55562" cy="61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Ｇ</a:t>
            </a:r>
          </a:p>
        </p:txBody>
      </p:sp>
      <p:sp>
        <p:nvSpPr>
          <p:cNvPr id="181" name="正方形/長方形 180">
            <a:extLst>
              <a:ext uri="{FF2B5EF4-FFF2-40B4-BE49-F238E27FC236}">
                <a16:creationId xmlns:a16="http://schemas.microsoft.com/office/drawing/2014/main" id="{B4CCFDC9-7F96-4F0F-BA57-F22E53ECC2E9}"/>
              </a:ext>
            </a:extLst>
          </p:cNvPr>
          <p:cNvSpPr/>
          <p:nvPr/>
        </p:nvSpPr>
        <p:spPr>
          <a:xfrm>
            <a:off x="-2669975" y="7324364"/>
            <a:ext cx="55562" cy="61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Ｇ</a:t>
            </a:r>
          </a:p>
        </p:txBody>
      </p:sp>
      <p:sp>
        <p:nvSpPr>
          <p:cNvPr id="182" name="円/楕円 80">
            <a:extLst>
              <a:ext uri="{FF2B5EF4-FFF2-40B4-BE49-F238E27FC236}">
                <a16:creationId xmlns:a16="http://schemas.microsoft.com/office/drawing/2014/main" id="{4BC4D935-C32A-4764-A2E8-CD2B5CD5471E}"/>
              </a:ext>
            </a:extLst>
          </p:cNvPr>
          <p:cNvSpPr/>
          <p:nvPr/>
        </p:nvSpPr>
        <p:spPr>
          <a:xfrm>
            <a:off x="-5883701" y="10377230"/>
            <a:ext cx="55563" cy="601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sp>
        <p:nvSpPr>
          <p:cNvPr id="186" name="円/楕円 81">
            <a:extLst>
              <a:ext uri="{FF2B5EF4-FFF2-40B4-BE49-F238E27FC236}">
                <a16:creationId xmlns:a16="http://schemas.microsoft.com/office/drawing/2014/main" id="{5CFF658E-65A7-4E80-A4EB-A01F944E3C90}"/>
              </a:ext>
            </a:extLst>
          </p:cNvPr>
          <p:cNvSpPr/>
          <p:nvPr/>
        </p:nvSpPr>
        <p:spPr>
          <a:xfrm>
            <a:off x="-6105951" y="10268883"/>
            <a:ext cx="53975" cy="601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Ｓ</a:t>
            </a:r>
          </a:p>
        </p:txBody>
      </p:sp>
      <p:sp>
        <p:nvSpPr>
          <p:cNvPr id="187" name="正方形/長方形 186">
            <a:extLst>
              <a:ext uri="{FF2B5EF4-FFF2-40B4-BE49-F238E27FC236}">
                <a16:creationId xmlns:a16="http://schemas.microsoft.com/office/drawing/2014/main" id="{7C324363-611E-4BA6-80E3-53BD63D6A4FB}"/>
              </a:ext>
            </a:extLst>
          </p:cNvPr>
          <p:cNvSpPr/>
          <p:nvPr/>
        </p:nvSpPr>
        <p:spPr>
          <a:xfrm>
            <a:off x="-4804554" y="6827580"/>
            <a:ext cx="57150" cy="61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Ｇ</a:t>
            </a:r>
          </a:p>
        </p:txBody>
      </p:sp>
      <p:sp>
        <p:nvSpPr>
          <p:cNvPr id="188" name="フリーフォーム 87">
            <a:extLst>
              <a:ext uri="{FF2B5EF4-FFF2-40B4-BE49-F238E27FC236}">
                <a16:creationId xmlns:a16="http://schemas.microsoft.com/office/drawing/2014/main" id="{2AE23F11-4074-42FD-8C0E-A23A1149E3FF}"/>
              </a:ext>
            </a:extLst>
          </p:cNvPr>
          <p:cNvSpPr/>
          <p:nvPr/>
        </p:nvSpPr>
        <p:spPr>
          <a:xfrm>
            <a:off x="-2714257" y="7391834"/>
            <a:ext cx="215900" cy="337079"/>
          </a:xfrm>
          <a:custGeom>
            <a:avLst/>
            <a:gdLst>
              <a:gd name="connsiteX0" fmla="*/ 0 w 215900"/>
              <a:gd name="connsiteY0" fmla="*/ 0 h 311150"/>
              <a:gd name="connsiteX1" fmla="*/ 133350 w 215900"/>
              <a:gd name="connsiteY1" fmla="*/ 38100 h 311150"/>
              <a:gd name="connsiteX2" fmla="*/ 190500 w 215900"/>
              <a:gd name="connsiteY2" fmla="*/ 155575 h 311150"/>
              <a:gd name="connsiteX3" fmla="*/ 215900 w 215900"/>
              <a:gd name="connsiteY3" fmla="*/ 311150 h 311150"/>
              <a:gd name="connsiteX0" fmla="*/ 0 w 215900"/>
              <a:gd name="connsiteY0" fmla="*/ 0 h 311150"/>
              <a:gd name="connsiteX1" fmla="*/ 133350 w 215900"/>
              <a:gd name="connsiteY1" fmla="*/ 38100 h 311150"/>
              <a:gd name="connsiteX2" fmla="*/ 190500 w 215900"/>
              <a:gd name="connsiteY2" fmla="*/ 155575 h 311150"/>
              <a:gd name="connsiteX3" fmla="*/ 215900 w 215900"/>
              <a:gd name="connsiteY3" fmla="*/ 311150 h 311150"/>
              <a:gd name="connsiteX0" fmla="*/ 0 w 215900"/>
              <a:gd name="connsiteY0" fmla="*/ 0 h 311150"/>
              <a:gd name="connsiteX1" fmla="*/ 157162 w 215900"/>
              <a:gd name="connsiteY1" fmla="*/ 60080 h 311150"/>
              <a:gd name="connsiteX2" fmla="*/ 190500 w 215900"/>
              <a:gd name="connsiteY2" fmla="*/ 155575 h 311150"/>
              <a:gd name="connsiteX3" fmla="*/ 215900 w 215900"/>
              <a:gd name="connsiteY3" fmla="*/ 311150 h 311150"/>
              <a:gd name="connsiteX0" fmla="*/ 0 w 215900"/>
              <a:gd name="connsiteY0" fmla="*/ 0 h 311150"/>
              <a:gd name="connsiteX1" fmla="*/ 157162 w 215900"/>
              <a:gd name="connsiteY1" fmla="*/ 60080 h 311150"/>
              <a:gd name="connsiteX2" fmla="*/ 190500 w 215900"/>
              <a:gd name="connsiteY2" fmla="*/ 155575 h 311150"/>
              <a:gd name="connsiteX3" fmla="*/ 215900 w 215900"/>
              <a:gd name="connsiteY3" fmla="*/ 311150 h 311150"/>
              <a:gd name="connsiteX0" fmla="*/ 0 w 215900"/>
              <a:gd name="connsiteY0" fmla="*/ 0 h 311150"/>
              <a:gd name="connsiteX1" fmla="*/ 157162 w 215900"/>
              <a:gd name="connsiteY1" fmla="*/ 60080 h 311150"/>
              <a:gd name="connsiteX2" fmla="*/ 190500 w 215900"/>
              <a:gd name="connsiteY2" fmla="*/ 155575 h 311150"/>
              <a:gd name="connsiteX3" fmla="*/ 215900 w 215900"/>
              <a:gd name="connsiteY3" fmla="*/ 311150 h 311150"/>
              <a:gd name="connsiteX0" fmla="*/ 0 w 215900"/>
              <a:gd name="connsiteY0" fmla="*/ 0 h 311150"/>
              <a:gd name="connsiteX1" fmla="*/ 157162 w 215900"/>
              <a:gd name="connsiteY1" fmla="*/ 60080 h 311150"/>
              <a:gd name="connsiteX2" fmla="*/ 202407 w 215900"/>
              <a:gd name="connsiteY2" fmla="*/ 155575 h 311150"/>
              <a:gd name="connsiteX3" fmla="*/ 215900 w 215900"/>
              <a:gd name="connsiteY3" fmla="*/ 311150 h 31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900" h="311150">
                <a:moveTo>
                  <a:pt x="0" y="0"/>
                </a:moveTo>
                <a:cubicBezTo>
                  <a:pt x="72231" y="21472"/>
                  <a:pt x="123428" y="34151"/>
                  <a:pt x="157162" y="60080"/>
                </a:cubicBezTo>
                <a:cubicBezTo>
                  <a:pt x="190896" y="86009"/>
                  <a:pt x="188649" y="110067"/>
                  <a:pt x="202407" y="155575"/>
                </a:cubicBezTo>
                <a:cubicBezTo>
                  <a:pt x="216165" y="201083"/>
                  <a:pt x="210079" y="256116"/>
                  <a:pt x="215900" y="311150"/>
                </a:cubicBezTo>
              </a:path>
            </a:pathLst>
          </a:cu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91" name="正方形/長方形 190">
            <a:extLst>
              <a:ext uri="{FF2B5EF4-FFF2-40B4-BE49-F238E27FC236}">
                <a16:creationId xmlns:a16="http://schemas.microsoft.com/office/drawing/2014/main" id="{E253FCF1-2D4E-41CF-9CE4-81E78773367F}"/>
              </a:ext>
            </a:extLst>
          </p:cNvPr>
          <p:cNvSpPr/>
          <p:nvPr/>
        </p:nvSpPr>
        <p:spPr>
          <a:xfrm>
            <a:off x="-2491034" y="7437141"/>
            <a:ext cx="55562" cy="61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Ｇ</a:t>
            </a:r>
          </a:p>
        </p:txBody>
      </p:sp>
      <p:sp>
        <p:nvSpPr>
          <p:cNvPr id="192" name="フリーフォーム 89">
            <a:extLst>
              <a:ext uri="{FF2B5EF4-FFF2-40B4-BE49-F238E27FC236}">
                <a16:creationId xmlns:a16="http://schemas.microsoft.com/office/drawing/2014/main" id="{91A2606C-C3CD-4F92-91AF-5283F1FD562B}"/>
              </a:ext>
            </a:extLst>
          </p:cNvPr>
          <p:cNvSpPr/>
          <p:nvPr/>
        </p:nvSpPr>
        <p:spPr>
          <a:xfrm>
            <a:off x="-2711514" y="7480004"/>
            <a:ext cx="496523" cy="229065"/>
          </a:xfrm>
          <a:custGeom>
            <a:avLst/>
            <a:gdLst>
              <a:gd name="connsiteX0" fmla="*/ 386292 w 386292"/>
              <a:gd name="connsiteY0" fmla="*/ 145521 h 145521"/>
              <a:gd name="connsiteX1" fmla="*/ 224367 w 386292"/>
              <a:gd name="connsiteY1" fmla="*/ 40746 h 145521"/>
              <a:gd name="connsiteX2" fmla="*/ 33867 w 386292"/>
              <a:gd name="connsiteY2" fmla="*/ 5821 h 145521"/>
              <a:gd name="connsiteX3" fmla="*/ 21167 w 386292"/>
              <a:gd name="connsiteY3" fmla="*/ 5821 h 145521"/>
              <a:gd name="connsiteX0" fmla="*/ 375454 w 375454"/>
              <a:gd name="connsiteY0" fmla="*/ 143061 h 143061"/>
              <a:gd name="connsiteX1" fmla="*/ 258835 w 375454"/>
              <a:gd name="connsiteY1" fmla="*/ 27216 h 143061"/>
              <a:gd name="connsiteX2" fmla="*/ 23029 w 375454"/>
              <a:gd name="connsiteY2" fmla="*/ 3361 h 143061"/>
              <a:gd name="connsiteX3" fmla="*/ 10329 w 375454"/>
              <a:gd name="connsiteY3" fmla="*/ 3361 h 143061"/>
              <a:gd name="connsiteX0" fmla="*/ 408837 w 408837"/>
              <a:gd name="connsiteY0" fmla="*/ 200629 h 200629"/>
              <a:gd name="connsiteX1" fmla="*/ 258835 w 408837"/>
              <a:gd name="connsiteY1" fmla="*/ 27216 h 200629"/>
              <a:gd name="connsiteX2" fmla="*/ 23029 w 408837"/>
              <a:gd name="connsiteY2" fmla="*/ 3361 h 200629"/>
              <a:gd name="connsiteX3" fmla="*/ 10329 w 408837"/>
              <a:gd name="connsiteY3" fmla="*/ 3361 h 200629"/>
              <a:gd name="connsiteX0" fmla="*/ 408837 w 408837"/>
              <a:gd name="connsiteY0" fmla="*/ 200629 h 200629"/>
              <a:gd name="connsiteX1" fmla="*/ 258835 w 408837"/>
              <a:gd name="connsiteY1" fmla="*/ 27216 h 200629"/>
              <a:gd name="connsiteX2" fmla="*/ 23029 w 408837"/>
              <a:gd name="connsiteY2" fmla="*/ 3361 h 200629"/>
              <a:gd name="connsiteX3" fmla="*/ 10329 w 408837"/>
              <a:gd name="connsiteY3" fmla="*/ 3361 h 200629"/>
              <a:gd name="connsiteX0" fmla="*/ 450333 w 450333"/>
              <a:gd name="connsiteY0" fmla="*/ 206887 h 206887"/>
              <a:gd name="connsiteX1" fmla="*/ 300331 w 450333"/>
              <a:gd name="connsiteY1" fmla="*/ 33474 h 206887"/>
              <a:gd name="connsiteX2" fmla="*/ 64525 w 450333"/>
              <a:gd name="connsiteY2" fmla="*/ 9619 h 206887"/>
              <a:gd name="connsiteX3" fmla="*/ 1750 w 450333"/>
              <a:gd name="connsiteY3" fmla="*/ 763 h 206887"/>
              <a:gd name="connsiteX0" fmla="*/ 450518 w 450518"/>
              <a:gd name="connsiteY0" fmla="*/ 206423 h 206423"/>
              <a:gd name="connsiteX1" fmla="*/ 300516 w 450518"/>
              <a:gd name="connsiteY1" fmla="*/ 33010 h 206423"/>
              <a:gd name="connsiteX2" fmla="*/ 59941 w 450518"/>
              <a:gd name="connsiteY2" fmla="*/ 22440 h 206423"/>
              <a:gd name="connsiteX3" fmla="*/ 1935 w 450518"/>
              <a:gd name="connsiteY3" fmla="*/ 299 h 206423"/>
              <a:gd name="connsiteX0" fmla="*/ 497205 w 497205"/>
              <a:gd name="connsiteY0" fmla="*/ 212993 h 212993"/>
              <a:gd name="connsiteX1" fmla="*/ 347203 w 497205"/>
              <a:gd name="connsiteY1" fmla="*/ 39580 h 212993"/>
              <a:gd name="connsiteX2" fmla="*/ 106628 w 497205"/>
              <a:gd name="connsiteY2" fmla="*/ 29010 h 212993"/>
              <a:gd name="connsiteX3" fmla="*/ 931 w 497205"/>
              <a:gd name="connsiteY3" fmla="*/ 227 h 212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205" h="212993">
                <a:moveTo>
                  <a:pt x="497205" y="212993"/>
                </a:moveTo>
                <a:cubicBezTo>
                  <a:pt x="471841" y="163390"/>
                  <a:pt x="412299" y="70244"/>
                  <a:pt x="347203" y="39580"/>
                </a:cubicBezTo>
                <a:cubicBezTo>
                  <a:pt x="282107" y="8916"/>
                  <a:pt x="140495" y="34831"/>
                  <a:pt x="106628" y="29010"/>
                </a:cubicBezTo>
                <a:cubicBezTo>
                  <a:pt x="72761" y="23189"/>
                  <a:pt x="-9653" y="-2684"/>
                  <a:pt x="931" y="227"/>
                </a:cubicBezTo>
              </a:path>
            </a:pathLst>
          </a:cu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cxnSp>
        <p:nvCxnSpPr>
          <p:cNvPr id="193" name="直線矢印コネクタ 192">
            <a:extLst>
              <a:ext uri="{FF2B5EF4-FFF2-40B4-BE49-F238E27FC236}">
                <a16:creationId xmlns:a16="http://schemas.microsoft.com/office/drawing/2014/main" id="{D23AFE35-2007-4062-80F5-115114B095FA}"/>
              </a:ext>
            </a:extLst>
          </p:cNvPr>
          <p:cNvCxnSpPr/>
          <p:nvPr/>
        </p:nvCxnSpPr>
        <p:spPr>
          <a:xfrm>
            <a:off x="-2061697" y="11360976"/>
            <a:ext cx="463170" cy="125956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直線矢印コネクタ 193">
            <a:extLst>
              <a:ext uri="{FF2B5EF4-FFF2-40B4-BE49-F238E27FC236}">
                <a16:creationId xmlns:a16="http://schemas.microsoft.com/office/drawing/2014/main" id="{BDEB88AD-37D8-47B3-A7BA-F279460B6C16}"/>
              </a:ext>
            </a:extLst>
          </p:cNvPr>
          <p:cNvCxnSpPr/>
          <p:nvPr/>
        </p:nvCxnSpPr>
        <p:spPr>
          <a:xfrm rot="16200000" flipV="1">
            <a:off x="-2028326" y="8643975"/>
            <a:ext cx="842698" cy="80962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フリーフォーム 93">
            <a:extLst>
              <a:ext uri="{FF2B5EF4-FFF2-40B4-BE49-F238E27FC236}">
                <a16:creationId xmlns:a16="http://schemas.microsoft.com/office/drawing/2014/main" id="{3DF50A64-DEB2-4437-9C6D-4378B504591C}"/>
              </a:ext>
            </a:extLst>
          </p:cNvPr>
          <p:cNvSpPr/>
          <p:nvPr/>
        </p:nvSpPr>
        <p:spPr>
          <a:xfrm>
            <a:off x="-1361708" y="11578477"/>
            <a:ext cx="334963" cy="247650"/>
          </a:xfrm>
          <a:custGeom>
            <a:avLst/>
            <a:gdLst>
              <a:gd name="connsiteX0" fmla="*/ 335280 w 335280"/>
              <a:gd name="connsiteY0" fmla="*/ 228600 h 228600"/>
              <a:gd name="connsiteX1" fmla="*/ 167640 w 335280"/>
              <a:gd name="connsiteY1" fmla="*/ 167640 h 228600"/>
              <a:gd name="connsiteX2" fmla="*/ 0 w 335280"/>
              <a:gd name="connsiteY2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5280" h="228600">
                <a:moveTo>
                  <a:pt x="335280" y="228600"/>
                </a:moveTo>
                <a:cubicBezTo>
                  <a:pt x="279400" y="217170"/>
                  <a:pt x="223520" y="205740"/>
                  <a:pt x="167640" y="167640"/>
                </a:cubicBezTo>
                <a:cubicBezTo>
                  <a:pt x="111760" y="129540"/>
                  <a:pt x="55880" y="64770"/>
                  <a:pt x="0" y="0"/>
                </a:cubicBezTo>
              </a:path>
            </a:pathLst>
          </a:cu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cxnSp>
        <p:nvCxnSpPr>
          <p:cNvPr id="196" name="直線矢印コネクタ 195">
            <a:extLst>
              <a:ext uri="{FF2B5EF4-FFF2-40B4-BE49-F238E27FC236}">
                <a16:creationId xmlns:a16="http://schemas.microsoft.com/office/drawing/2014/main" id="{2AA44043-3B06-4848-9D45-BAAEEAA8F908}"/>
              </a:ext>
            </a:extLst>
          </p:cNvPr>
          <p:cNvCxnSpPr/>
          <p:nvPr/>
        </p:nvCxnSpPr>
        <p:spPr>
          <a:xfrm rot="10800000">
            <a:off x="-1469659" y="11759055"/>
            <a:ext cx="431800" cy="128985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フリーフォーム 95">
            <a:extLst>
              <a:ext uri="{FF2B5EF4-FFF2-40B4-BE49-F238E27FC236}">
                <a16:creationId xmlns:a16="http://schemas.microsoft.com/office/drawing/2014/main" id="{97A9C5BC-5EA1-4ED2-937B-3AF70812997D}"/>
              </a:ext>
            </a:extLst>
          </p:cNvPr>
          <p:cNvSpPr/>
          <p:nvPr/>
        </p:nvSpPr>
        <p:spPr>
          <a:xfrm>
            <a:off x="-3853233" y="11169276"/>
            <a:ext cx="296863" cy="553773"/>
          </a:xfrm>
          <a:custGeom>
            <a:avLst/>
            <a:gdLst>
              <a:gd name="connsiteX0" fmla="*/ 0 w 297180"/>
              <a:gd name="connsiteY0" fmla="*/ 510540 h 510540"/>
              <a:gd name="connsiteX1" fmla="*/ 160020 w 297180"/>
              <a:gd name="connsiteY1" fmla="*/ 106680 h 510540"/>
              <a:gd name="connsiteX2" fmla="*/ 297180 w 297180"/>
              <a:gd name="connsiteY2" fmla="*/ 0 h 51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180" h="510540">
                <a:moveTo>
                  <a:pt x="0" y="510540"/>
                </a:moveTo>
                <a:cubicBezTo>
                  <a:pt x="55245" y="351155"/>
                  <a:pt x="110490" y="191770"/>
                  <a:pt x="160020" y="106680"/>
                </a:cubicBezTo>
                <a:cubicBezTo>
                  <a:pt x="209550" y="21590"/>
                  <a:pt x="253365" y="10795"/>
                  <a:pt x="297180" y="0"/>
                </a:cubicBez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98" name="フリーフォーム 96">
            <a:extLst>
              <a:ext uri="{FF2B5EF4-FFF2-40B4-BE49-F238E27FC236}">
                <a16:creationId xmlns:a16="http://schemas.microsoft.com/office/drawing/2014/main" id="{E97A849C-80CD-4BE5-AF8C-DC212C24FB30}"/>
              </a:ext>
            </a:extLst>
          </p:cNvPr>
          <p:cNvSpPr/>
          <p:nvPr/>
        </p:nvSpPr>
        <p:spPr>
          <a:xfrm>
            <a:off x="-3992989" y="11397579"/>
            <a:ext cx="180975" cy="221853"/>
          </a:xfrm>
          <a:custGeom>
            <a:avLst/>
            <a:gdLst>
              <a:gd name="connsiteX0" fmla="*/ 175260 w 181610"/>
              <a:gd name="connsiteY0" fmla="*/ 205740 h 205740"/>
              <a:gd name="connsiteX1" fmla="*/ 152400 w 181610"/>
              <a:gd name="connsiteY1" fmla="*/ 60960 h 205740"/>
              <a:gd name="connsiteX2" fmla="*/ 0 w 181610"/>
              <a:gd name="connsiteY2" fmla="*/ 0 h 205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610" h="205740">
                <a:moveTo>
                  <a:pt x="175260" y="205740"/>
                </a:moveTo>
                <a:cubicBezTo>
                  <a:pt x="178435" y="150495"/>
                  <a:pt x="181610" y="95250"/>
                  <a:pt x="152400" y="60960"/>
                </a:cubicBezTo>
                <a:cubicBezTo>
                  <a:pt x="123190" y="26670"/>
                  <a:pt x="61595" y="13335"/>
                  <a:pt x="0" y="0"/>
                </a:cubicBezTo>
              </a:path>
            </a:pathLst>
          </a:cu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06" name="テキスト ボックス 302">
            <a:extLst>
              <a:ext uri="{FF2B5EF4-FFF2-40B4-BE49-F238E27FC236}">
                <a16:creationId xmlns:a16="http://schemas.microsoft.com/office/drawing/2014/main" id="{D26DF1F8-0413-4903-A316-0E0AA559B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158123" y="9832056"/>
            <a:ext cx="646294" cy="23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2" tIns="45711" rIns="91422" bIns="45711">
            <a:spAutoFit/>
          </a:bodyPr>
          <a:lstStyle/>
          <a:p>
            <a:r>
              <a:rPr lang="ja-JP" altLang="en-US" sz="900" b="1">
                <a:latin typeface="Calibri" pitchFamily="34" charset="0"/>
              </a:rPr>
              <a:t>安田倉庫</a:t>
            </a:r>
            <a:endParaRPr lang="en-US" altLang="ja-JP" sz="900" b="1">
              <a:latin typeface="Calibri" pitchFamily="34" charset="0"/>
            </a:endParaRPr>
          </a:p>
        </p:txBody>
      </p:sp>
      <p:sp>
        <p:nvSpPr>
          <p:cNvPr id="207" name="テキスト ボックス 304">
            <a:extLst>
              <a:ext uri="{FF2B5EF4-FFF2-40B4-BE49-F238E27FC236}">
                <a16:creationId xmlns:a16="http://schemas.microsoft.com/office/drawing/2014/main" id="{75734966-D581-4215-8C05-B6E4169D7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50327" y="11443501"/>
            <a:ext cx="825831" cy="23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2" tIns="45711" rIns="91422" bIns="45711">
            <a:spAutoFit/>
          </a:bodyPr>
          <a:lstStyle/>
          <a:p>
            <a:r>
              <a:rPr lang="ja-JP" altLang="en-US" sz="900" b="1">
                <a:latin typeface="Calibri" pitchFamily="34" charset="0"/>
              </a:rPr>
              <a:t>富倉よこはま</a:t>
            </a:r>
            <a:endParaRPr lang="en-US" altLang="ja-JP" sz="900" b="1">
              <a:latin typeface="Calibri" pitchFamily="34" charset="0"/>
            </a:endParaRPr>
          </a:p>
        </p:txBody>
      </p:sp>
      <p:sp>
        <p:nvSpPr>
          <p:cNvPr id="214" name="テキスト ボックス 213">
            <a:extLst>
              <a:ext uri="{FF2B5EF4-FFF2-40B4-BE49-F238E27FC236}">
                <a16:creationId xmlns:a16="http://schemas.microsoft.com/office/drawing/2014/main" id="{08936B32-4D92-4D31-8F34-1B5946FD8E5B}"/>
              </a:ext>
            </a:extLst>
          </p:cNvPr>
          <p:cNvSpPr txBox="1"/>
          <p:nvPr/>
        </p:nvSpPr>
        <p:spPr>
          <a:xfrm flipH="1">
            <a:off x="-1442659" y="10970907"/>
            <a:ext cx="503237" cy="240811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bg1">
                <a:lumMod val="50000"/>
              </a:schemeClr>
            </a:solidFill>
          </a:ln>
        </p:spPr>
        <p:txBody>
          <a:bodyPr lIns="116562" tIns="58281" rIns="116562" bIns="5828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>
                <a:latin typeface="HGP創英角ｺﾞｼｯｸUB" pitchFamily="50" charset="-128"/>
                <a:ea typeface="HGP創英角ｺﾞｼｯｸUB" pitchFamily="50" charset="-128"/>
              </a:rPr>
              <a:t>Ａ突堤入口</a:t>
            </a:r>
            <a:endParaRPr lang="en-US" altLang="ja-JP" sz="400"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>
                <a:latin typeface="HGP創英角ｺﾞｼｯｸUB" pitchFamily="50" charset="-128"/>
                <a:ea typeface="HGP創英角ｺﾞｼｯｸUB" pitchFamily="50" charset="-128"/>
              </a:rPr>
              <a:t>交差点</a:t>
            </a:r>
          </a:p>
        </p:txBody>
      </p:sp>
      <p:cxnSp>
        <p:nvCxnSpPr>
          <p:cNvPr id="215" name="直線コネクタ 214">
            <a:extLst>
              <a:ext uri="{FF2B5EF4-FFF2-40B4-BE49-F238E27FC236}">
                <a16:creationId xmlns:a16="http://schemas.microsoft.com/office/drawing/2014/main" id="{08E595FD-5A23-4181-8EA7-331A8C155B34}"/>
              </a:ext>
            </a:extLst>
          </p:cNvPr>
          <p:cNvCxnSpPr/>
          <p:nvPr/>
        </p:nvCxnSpPr>
        <p:spPr>
          <a:xfrm flipH="1">
            <a:off x="-1429168" y="11188971"/>
            <a:ext cx="141279" cy="452993"/>
          </a:xfrm>
          <a:prstGeom prst="line">
            <a:avLst/>
          </a:prstGeom>
          <a:ln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テキスト ボックス 312">
            <a:extLst>
              <a:ext uri="{FF2B5EF4-FFF2-40B4-BE49-F238E27FC236}">
                <a16:creationId xmlns:a16="http://schemas.microsoft.com/office/drawing/2014/main" id="{26A9F571-5726-4DA1-B283-E27734BFB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57163" y="6543814"/>
            <a:ext cx="756902" cy="27698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91422" tIns="45711" rIns="91422" bIns="45711">
            <a:spAutoFit/>
          </a:bodyPr>
          <a:lstStyle/>
          <a:p>
            <a:r>
              <a:rPr lang="en-US" altLang="ja-JP" sz="1200" b="1">
                <a:latin typeface="Calibri" pitchFamily="34" charset="0"/>
              </a:rPr>
              <a:t>【</a:t>
            </a:r>
            <a:r>
              <a:rPr lang="ja-JP" altLang="en-US" sz="1200" b="1">
                <a:latin typeface="Calibri" pitchFamily="34" charset="0"/>
              </a:rPr>
              <a:t>Ａ突堤</a:t>
            </a:r>
            <a:r>
              <a:rPr lang="en-US" altLang="ja-JP" sz="1200" b="1">
                <a:latin typeface="Calibri" pitchFamily="34" charset="0"/>
              </a:rPr>
              <a:t>】</a:t>
            </a:r>
            <a:endParaRPr lang="ja-JP" altLang="en-US" sz="1200" b="1">
              <a:latin typeface="Calibri" pitchFamily="34" charset="0"/>
            </a:endParaRPr>
          </a:p>
        </p:txBody>
      </p:sp>
      <p:sp>
        <p:nvSpPr>
          <p:cNvPr id="218" name="二等辺三角形 217">
            <a:extLst>
              <a:ext uri="{FF2B5EF4-FFF2-40B4-BE49-F238E27FC236}">
                <a16:creationId xmlns:a16="http://schemas.microsoft.com/office/drawing/2014/main" id="{BB5D5DA3-1847-42F0-8DD8-595A5464C40D}"/>
              </a:ext>
            </a:extLst>
          </p:cNvPr>
          <p:cNvSpPr/>
          <p:nvPr/>
        </p:nvSpPr>
        <p:spPr>
          <a:xfrm rot="6723209">
            <a:off x="-6778919" y="10164769"/>
            <a:ext cx="99748" cy="80963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40" name="二等辺三角形 239">
            <a:extLst>
              <a:ext uri="{FF2B5EF4-FFF2-40B4-BE49-F238E27FC236}">
                <a16:creationId xmlns:a16="http://schemas.microsoft.com/office/drawing/2014/main" id="{7B73A99B-3EE1-4E5B-B5C7-B38D79AEDBA9}"/>
              </a:ext>
            </a:extLst>
          </p:cNvPr>
          <p:cNvSpPr/>
          <p:nvPr/>
        </p:nvSpPr>
        <p:spPr>
          <a:xfrm rot="17100000">
            <a:off x="-7068638" y="10144926"/>
            <a:ext cx="99748" cy="79375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41" name="テキスト ボックス 369">
            <a:extLst>
              <a:ext uri="{FF2B5EF4-FFF2-40B4-BE49-F238E27FC236}">
                <a16:creationId xmlns:a16="http://schemas.microsoft.com/office/drawing/2014/main" id="{F87C7A00-80FD-4A8B-8598-FA092AB57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43567" y="10016648"/>
            <a:ext cx="1476686" cy="5078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>
                <a:solidFill>
                  <a:srgbClr val="FF0000"/>
                </a:solidFill>
                <a:latin typeface="Calibri" pitchFamily="34" charset="0"/>
              </a:rPr>
              <a:t>※</a:t>
            </a:r>
            <a:r>
              <a:rPr lang="ja-JP" altLang="en-US" sz="900">
                <a:solidFill>
                  <a:srgbClr val="FF0000"/>
                </a:solidFill>
                <a:latin typeface="Calibri" pitchFamily="34" charset="0"/>
              </a:rPr>
              <a:t>カラーコーンの設置間隔</a:t>
            </a:r>
            <a:endParaRPr lang="en-US" altLang="ja-JP" sz="90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ja-JP" altLang="en-US" sz="900">
                <a:solidFill>
                  <a:srgbClr val="FF0000"/>
                </a:solidFill>
                <a:latin typeface="Calibri" pitchFamily="34" charset="0"/>
              </a:rPr>
              <a:t>　カーブ</a:t>
            </a:r>
            <a:r>
              <a:rPr lang="en-US" altLang="ja-JP" sz="900">
                <a:solidFill>
                  <a:srgbClr val="FF0000"/>
                </a:solidFill>
                <a:latin typeface="Calibri" pitchFamily="34" charset="0"/>
              </a:rPr>
              <a:t>5</a:t>
            </a:r>
            <a:r>
              <a:rPr lang="ja-JP" altLang="en-US" sz="900">
                <a:solidFill>
                  <a:srgbClr val="FF0000"/>
                </a:solidFill>
                <a:latin typeface="Calibri" pitchFamily="34" charset="0"/>
              </a:rPr>
              <a:t>～</a:t>
            </a:r>
            <a:r>
              <a:rPr lang="en-US" altLang="ja-JP" sz="900">
                <a:solidFill>
                  <a:srgbClr val="FF0000"/>
                </a:solidFill>
                <a:latin typeface="Calibri" pitchFamily="34" charset="0"/>
              </a:rPr>
              <a:t>6</a:t>
            </a:r>
            <a:r>
              <a:rPr lang="ja-JP" altLang="en-US" sz="900" err="1">
                <a:solidFill>
                  <a:srgbClr val="FF0000"/>
                </a:solidFill>
                <a:latin typeface="Calibri" pitchFamily="34" charset="0"/>
              </a:rPr>
              <a:t>ｍ</a:t>
            </a:r>
            <a:endParaRPr lang="en-US" altLang="ja-JP" sz="90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ja-JP" altLang="en-US" sz="900">
                <a:solidFill>
                  <a:srgbClr val="FF0000"/>
                </a:solidFill>
                <a:latin typeface="Calibri" pitchFamily="34" charset="0"/>
              </a:rPr>
              <a:t>　直線</a:t>
            </a:r>
            <a:r>
              <a:rPr lang="en-US" altLang="ja-JP" sz="900">
                <a:solidFill>
                  <a:srgbClr val="FF0000"/>
                </a:solidFill>
                <a:latin typeface="Calibri" pitchFamily="34" charset="0"/>
              </a:rPr>
              <a:t>25</a:t>
            </a:r>
            <a:r>
              <a:rPr lang="ja-JP" altLang="en-US" sz="900">
                <a:solidFill>
                  <a:srgbClr val="FF0000"/>
                </a:solidFill>
                <a:latin typeface="Calibri" pitchFamily="34" charset="0"/>
              </a:rPr>
              <a:t>～</a:t>
            </a:r>
            <a:r>
              <a:rPr lang="en-US" altLang="ja-JP" sz="900">
                <a:solidFill>
                  <a:srgbClr val="FF0000"/>
                </a:solidFill>
                <a:latin typeface="Calibri" pitchFamily="34" charset="0"/>
              </a:rPr>
              <a:t>30</a:t>
            </a:r>
            <a:r>
              <a:rPr lang="ja-JP" altLang="en-US" sz="900" err="1">
                <a:solidFill>
                  <a:srgbClr val="FF0000"/>
                </a:solidFill>
                <a:latin typeface="Calibri" pitchFamily="34" charset="0"/>
              </a:rPr>
              <a:t>ｍ</a:t>
            </a:r>
            <a:endParaRPr lang="ja-JP" altLang="en-US" sz="9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45" name="正方形/長方形 244">
            <a:extLst>
              <a:ext uri="{FF2B5EF4-FFF2-40B4-BE49-F238E27FC236}">
                <a16:creationId xmlns:a16="http://schemas.microsoft.com/office/drawing/2014/main" id="{2A0A4417-58B2-4D7F-BDF8-0C35556127B5}"/>
              </a:ext>
            </a:extLst>
          </p:cNvPr>
          <p:cNvSpPr/>
          <p:nvPr/>
        </p:nvSpPr>
        <p:spPr>
          <a:xfrm>
            <a:off x="-3872116" y="11193702"/>
            <a:ext cx="55562" cy="601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Ｇ</a:t>
            </a:r>
          </a:p>
        </p:txBody>
      </p:sp>
      <p:sp>
        <p:nvSpPr>
          <p:cNvPr id="247" name="星 5 131">
            <a:extLst>
              <a:ext uri="{FF2B5EF4-FFF2-40B4-BE49-F238E27FC236}">
                <a16:creationId xmlns:a16="http://schemas.microsoft.com/office/drawing/2014/main" id="{A7273226-FF01-48BF-9D93-06CD5B95157E}"/>
              </a:ext>
            </a:extLst>
          </p:cNvPr>
          <p:cNvSpPr/>
          <p:nvPr/>
        </p:nvSpPr>
        <p:spPr>
          <a:xfrm>
            <a:off x="-5014009" y="6858536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55" name="星 5 134">
            <a:extLst>
              <a:ext uri="{FF2B5EF4-FFF2-40B4-BE49-F238E27FC236}">
                <a16:creationId xmlns:a16="http://schemas.microsoft.com/office/drawing/2014/main" id="{85E0332B-2866-4728-851A-2593EC3FF55A}"/>
              </a:ext>
            </a:extLst>
          </p:cNvPr>
          <p:cNvSpPr/>
          <p:nvPr/>
        </p:nvSpPr>
        <p:spPr>
          <a:xfrm>
            <a:off x="-6083550" y="10216952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56" name="星 5 135">
            <a:extLst>
              <a:ext uri="{FF2B5EF4-FFF2-40B4-BE49-F238E27FC236}">
                <a16:creationId xmlns:a16="http://schemas.microsoft.com/office/drawing/2014/main" id="{831226E1-6DF8-4452-B2C3-0CD97653FD93}"/>
              </a:ext>
            </a:extLst>
          </p:cNvPr>
          <p:cNvSpPr/>
          <p:nvPr/>
        </p:nvSpPr>
        <p:spPr>
          <a:xfrm>
            <a:off x="-5835677" y="10320865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59" name="星 5 136">
            <a:extLst>
              <a:ext uri="{FF2B5EF4-FFF2-40B4-BE49-F238E27FC236}">
                <a16:creationId xmlns:a16="http://schemas.microsoft.com/office/drawing/2014/main" id="{DC29E0B2-96E6-43FE-B2A7-FFB276DAAA84}"/>
              </a:ext>
            </a:extLst>
          </p:cNvPr>
          <p:cNvSpPr/>
          <p:nvPr/>
        </p:nvSpPr>
        <p:spPr>
          <a:xfrm>
            <a:off x="-3513627" y="11020757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60" name="星 5 137">
            <a:extLst>
              <a:ext uri="{FF2B5EF4-FFF2-40B4-BE49-F238E27FC236}">
                <a16:creationId xmlns:a16="http://schemas.microsoft.com/office/drawing/2014/main" id="{25822E18-C588-4924-B9A2-D6FC2465A4B1}"/>
              </a:ext>
            </a:extLst>
          </p:cNvPr>
          <p:cNvSpPr/>
          <p:nvPr/>
        </p:nvSpPr>
        <p:spPr>
          <a:xfrm>
            <a:off x="-5805191" y="9235247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cxnSp>
        <p:nvCxnSpPr>
          <p:cNvPr id="261" name="直線コネクタ 260">
            <a:extLst>
              <a:ext uri="{FF2B5EF4-FFF2-40B4-BE49-F238E27FC236}">
                <a16:creationId xmlns:a16="http://schemas.microsoft.com/office/drawing/2014/main" id="{B63AB93A-D095-4C51-B4F8-FE1EEE74F77A}"/>
              </a:ext>
            </a:extLst>
          </p:cNvPr>
          <p:cNvCxnSpPr/>
          <p:nvPr/>
        </p:nvCxnSpPr>
        <p:spPr>
          <a:xfrm flipV="1">
            <a:off x="-5963870" y="10377018"/>
            <a:ext cx="46683" cy="51806"/>
          </a:xfrm>
          <a:prstGeom prst="line">
            <a:avLst/>
          </a:prstGeom>
          <a:ln w="15875">
            <a:solidFill>
              <a:srgbClr val="FFC000"/>
            </a:solidFill>
            <a:prstDash val="soli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直線コネクタ 261">
            <a:extLst>
              <a:ext uri="{FF2B5EF4-FFF2-40B4-BE49-F238E27FC236}">
                <a16:creationId xmlns:a16="http://schemas.microsoft.com/office/drawing/2014/main" id="{2512643B-B360-4282-A2F5-675083EB3062}"/>
              </a:ext>
            </a:extLst>
          </p:cNvPr>
          <p:cNvCxnSpPr/>
          <p:nvPr/>
        </p:nvCxnSpPr>
        <p:spPr>
          <a:xfrm flipH="1" flipV="1">
            <a:off x="-7567077" y="10287228"/>
            <a:ext cx="371451" cy="102543"/>
          </a:xfrm>
          <a:prstGeom prst="line">
            <a:avLst/>
          </a:prstGeom>
          <a:ln w="1587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正方形/長方形 262">
            <a:extLst>
              <a:ext uri="{FF2B5EF4-FFF2-40B4-BE49-F238E27FC236}">
                <a16:creationId xmlns:a16="http://schemas.microsoft.com/office/drawing/2014/main" id="{AEE3E81D-BE13-47EF-A5FC-A24EDB1BFF5E}"/>
              </a:ext>
            </a:extLst>
          </p:cNvPr>
          <p:cNvSpPr/>
          <p:nvPr/>
        </p:nvSpPr>
        <p:spPr>
          <a:xfrm>
            <a:off x="-7230552" y="10365693"/>
            <a:ext cx="57150" cy="60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" b="1"/>
              <a:t>Ｇ</a:t>
            </a:r>
          </a:p>
        </p:txBody>
      </p:sp>
      <p:cxnSp>
        <p:nvCxnSpPr>
          <p:cNvPr id="264" name="直線コネクタ 263">
            <a:extLst>
              <a:ext uri="{FF2B5EF4-FFF2-40B4-BE49-F238E27FC236}">
                <a16:creationId xmlns:a16="http://schemas.microsoft.com/office/drawing/2014/main" id="{2CAB9FB3-2D7E-450B-BE91-4BC2BC87F79D}"/>
              </a:ext>
            </a:extLst>
          </p:cNvPr>
          <p:cNvCxnSpPr/>
          <p:nvPr/>
        </p:nvCxnSpPr>
        <p:spPr>
          <a:xfrm>
            <a:off x="-7313102" y="9963262"/>
            <a:ext cx="144462" cy="48154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直線コネクタ 264">
            <a:extLst>
              <a:ext uri="{FF2B5EF4-FFF2-40B4-BE49-F238E27FC236}">
                <a16:creationId xmlns:a16="http://schemas.microsoft.com/office/drawing/2014/main" id="{C5E326D2-51C4-49F5-A821-D82F7F75BEDD}"/>
              </a:ext>
            </a:extLst>
          </p:cNvPr>
          <p:cNvCxnSpPr/>
          <p:nvPr/>
        </p:nvCxnSpPr>
        <p:spPr>
          <a:xfrm flipH="1" flipV="1">
            <a:off x="-7560728" y="9936391"/>
            <a:ext cx="419076" cy="135218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直線コネクタ 265">
            <a:extLst>
              <a:ext uri="{FF2B5EF4-FFF2-40B4-BE49-F238E27FC236}">
                <a16:creationId xmlns:a16="http://schemas.microsoft.com/office/drawing/2014/main" id="{DAFBF1F3-9B75-4208-8615-3D14376668FD}"/>
              </a:ext>
            </a:extLst>
          </p:cNvPr>
          <p:cNvCxnSpPr/>
          <p:nvPr/>
        </p:nvCxnSpPr>
        <p:spPr>
          <a:xfrm flipH="1">
            <a:off x="-7227376" y="9427332"/>
            <a:ext cx="282599" cy="94180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正方形/長方形 266">
            <a:extLst>
              <a:ext uri="{FF2B5EF4-FFF2-40B4-BE49-F238E27FC236}">
                <a16:creationId xmlns:a16="http://schemas.microsoft.com/office/drawing/2014/main" id="{1044ECF4-5743-4D26-8228-18424CF442D2}"/>
              </a:ext>
            </a:extLst>
          </p:cNvPr>
          <p:cNvSpPr/>
          <p:nvPr/>
        </p:nvSpPr>
        <p:spPr>
          <a:xfrm>
            <a:off x="-7175064" y="9238907"/>
            <a:ext cx="576263" cy="208095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右折規制</a:t>
            </a:r>
          </a:p>
        </p:txBody>
      </p:sp>
      <p:sp>
        <p:nvSpPr>
          <p:cNvPr id="268" name="星 5 208">
            <a:extLst>
              <a:ext uri="{FF2B5EF4-FFF2-40B4-BE49-F238E27FC236}">
                <a16:creationId xmlns:a16="http://schemas.microsoft.com/office/drawing/2014/main" id="{8D4BC5FE-52BD-4632-BCF2-6FA46FFBB575}"/>
              </a:ext>
            </a:extLst>
          </p:cNvPr>
          <p:cNvSpPr/>
          <p:nvPr/>
        </p:nvSpPr>
        <p:spPr>
          <a:xfrm>
            <a:off x="-7443175" y="9845925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73" name="テキスト ボックス 302">
            <a:extLst>
              <a:ext uri="{FF2B5EF4-FFF2-40B4-BE49-F238E27FC236}">
                <a16:creationId xmlns:a16="http://schemas.microsoft.com/office/drawing/2014/main" id="{CBAC5672-E214-46AA-AA94-F967D3BBA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452029" y="8569048"/>
            <a:ext cx="1298717" cy="23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2" tIns="45711" rIns="91422" bIns="45711">
            <a:spAutoFit/>
          </a:bodyPr>
          <a:lstStyle/>
          <a:p>
            <a:r>
              <a:rPr lang="ja-JP" altLang="en-US" sz="900" b="1">
                <a:latin typeface="Calibri" pitchFamily="34" charset="0"/>
              </a:rPr>
              <a:t>ダイワコーポレーション</a:t>
            </a:r>
            <a:endParaRPr lang="en-US" altLang="ja-JP" sz="900" b="1">
              <a:latin typeface="Calibri" pitchFamily="34" charset="0"/>
            </a:endParaRPr>
          </a:p>
        </p:txBody>
      </p:sp>
      <p:sp>
        <p:nvSpPr>
          <p:cNvPr id="274" name="ひし形 273">
            <a:extLst>
              <a:ext uri="{FF2B5EF4-FFF2-40B4-BE49-F238E27FC236}">
                <a16:creationId xmlns:a16="http://schemas.microsoft.com/office/drawing/2014/main" id="{BF334FCC-342B-4854-B01C-A84D8998351A}"/>
              </a:ext>
            </a:extLst>
          </p:cNvPr>
          <p:cNvSpPr/>
          <p:nvPr/>
        </p:nvSpPr>
        <p:spPr>
          <a:xfrm>
            <a:off x="-5134409" y="9494754"/>
            <a:ext cx="73025" cy="7739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275" name="ひし形 274">
            <a:extLst>
              <a:ext uri="{FF2B5EF4-FFF2-40B4-BE49-F238E27FC236}">
                <a16:creationId xmlns:a16="http://schemas.microsoft.com/office/drawing/2014/main" id="{92FC2205-7226-4547-818B-77BD83104933}"/>
              </a:ext>
            </a:extLst>
          </p:cNvPr>
          <p:cNvSpPr/>
          <p:nvPr/>
        </p:nvSpPr>
        <p:spPr>
          <a:xfrm>
            <a:off x="-4861376" y="9341368"/>
            <a:ext cx="73025" cy="7911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276" name="ひし形 275">
            <a:extLst>
              <a:ext uri="{FF2B5EF4-FFF2-40B4-BE49-F238E27FC236}">
                <a16:creationId xmlns:a16="http://schemas.microsoft.com/office/drawing/2014/main" id="{6AE35353-216B-4796-A2F9-0F7706BED436}"/>
              </a:ext>
            </a:extLst>
          </p:cNvPr>
          <p:cNvSpPr/>
          <p:nvPr/>
        </p:nvSpPr>
        <p:spPr>
          <a:xfrm>
            <a:off x="-4717690" y="9620960"/>
            <a:ext cx="73025" cy="7739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277" name="ひし形 276">
            <a:extLst>
              <a:ext uri="{FF2B5EF4-FFF2-40B4-BE49-F238E27FC236}">
                <a16:creationId xmlns:a16="http://schemas.microsoft.com/office/drawing/2014/main" id="{5E9A8C62-6CEA-4835-A833-04CE98BB93E1}"/>
              </a:ext>
            </a:extLst>
          </p:cNvPr>
          <p:cNvSpPr/>
          <p:nvPr/>
        </p:nvSpPr>
        <p:spPr>
          <a:xfrm>
            <a:off x="-4423226" y="9493768"/>
            <a:ext cx="73025" cy="7911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278" name="ひし形 277">
            <a:extLst>
              <a:ext uri="{FF2B5EF4-FFF2-40B4-BE49-F238E27FC236}">
                <a16:creationId xmlns:a16="http://schemas.microsoft.com/office/drawing/2014/main" id="{D6CC0C8A-473C-472E-8A7D-553C3469A0DF}"/>
              </a:ext>
            </a:extLst>
          </p:cNvPr>
          <p:cNvSpPr/>
          <p:nvPr/>
        </p:nvSpPr>
        <p:spPr>
          <a:xfrm>
            <a:off x="-4279540" y="9773360"/>
            <a:ext cx="73025" cy="7739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279" name="ひし形 278">
            <a:extLst>
              <a:ext uri="{FF2B5EF4-FFF2-40B4-BE49-F238E27FC236}">
                <a16:creationId xmlns:a16="http://schemas.microsoft.com/office/drawing/2014/main" id="{41AC9961-EC65-47CA-99BD-3F1B3306AF5E}"/>
              </a:ext>
            </a:extLst>
          </p:cNvPr>
          <p:cNvSpPr/>
          <p:nvPr/>
        </p:nvSpPr>
        <p:spPr>
          <a:xfrm>
            <a:off x="-4035082" y="9617593"/>
            <a:ext cx="73025" cy="7911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280" name="ひし形 279">
            <a:extLst>
              <a:ext uri="{FF2B5EF4-FFF2-40B4-BE49-F238E27FC236}">
                <a16:creationId xmlns:a16="http://schemas.microsoft.com/office/drawing/2014/main" id="{B5E0A20D-27D7-41CB-BF8B-D7061EB8829A}"/>
              </a:ext>
            </a:extLst>
          </p:cNvPr>
          <p:cNvSpPr/>
          <p:nvPr/>
        </p:nvSpPr>
        <p:spPr>
          <a:xfrm>
            <a:off x="-3891396" y="9897185"/>
            <a:ext cx="73025" cy="7739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281" name="フリーフォーム 40">
            <a:extLst>
              <a:ext uri="{FF2B5EF4-FFF2-40B4-BE49-F238E27FC236}">
                <a16:creationId xmlns:a16="http://schemas.microsoft.com/office/drawing/2014/main" id="{FFB4B320-D5EE-403B-B3BF-1526C8FB1EE8}"/>
              </a:ext>
            </a:extLst>
          </p:cNvPr>
          <p:cNvSpPr/>
          <p:nvPr/>
        </p:nvSpPr>
        <p:spPr>
          <a:xfrm>
            <a:off x="-5609690" y="9290939"/>
            <a:ext cx="316706" cy="65501"/>
          </a:xfrm>
          <a:custGeom>
            <a:avLst/>
            <a:gdLst>
              <a:gd name="connsiteX0" fmla="*/ 0 w 316706"/>
              <a:gd name="connsiteY0" fmla="*/ 62397 h 62397"/>
              <a:gd name="connsiteX1" fmla="*/ 88106 w 316706"/>
              <a:gd name="connsiteY1" fmla="*/ 485 h 62397"/>
              <a:gd name="connsiteX2" fmla="*/ 316706 w 316706"/>
              <a:gd name="connsiteY2" fmla="*/ 38585 h 62397"/>
              <a:gd name="connsiteX0" fmla="*/ 0 w 316706"/>
              <a:gd name="connsiteY0" fmla="*/ 62397 h 62397"/>
              <a:gd name="connsiteX1" fmla="*/ 152400 w 316706"/>
              <a:gd name="connsiteY1" fmla="*/ 485 h 62397"/>
              <a:gd name="connsiteX2" fmla="*/ 316706 w 316706"/>
              <a:gd name="connsiteY2" fmla="*/ 38585 h 62397"/>
              <a:gd name="connsiteX0" fmla="*/ 0 w 316706"/>
              <a:gd name="connsiteY0" fmla="*/ 65501 h 65501"/>
              <a:gd name="connsiteX1" fmla="*/ 152400 w 316706"/>
              <a:gd name="connsiteY1" fmla="*/ 3589 h 65501"/>
              <a:gd name="connsiteX2" fmla="*/ 316706 w 316706"/>
              <a:gd name="connsiteY2" fmla="*/ 41689 h 65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706" h="65501">
                <a:moveTo>
                  <a:pt x="0" y="65501"/>
                </a:moveTo>
                <a:cubicBezTo>
                  <a:pt x="17661" y="36529"/>
                  <a:pt x="63897" y="-13873"/>
                  <a:pt x="152400" y="3589"/>
                </a:cubicBezTo>
                <a:cubicBezTo>
                  <a:pt x="240903" y="21051"/>
                  <a:pt x="228798" y="20654"/>
                  <a:pt x="316706" y="41689"/>
                </a:cubicBezTo>
              </a:path>
            </a:pathLst>
          </a:cu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2" name="直線コネクタ 281">
            <a:extLst>
              <a:ext uri="{FF2B5EF4-FFF2-40B4-BE49-F238E27FC236}">
                <a16:creationId xmlns:a16="http://schemas.microsoft.com/office/drawing/2014/main" id="{D29AF1BD-3488-4DAB-9DA4-A352F84FDCE6}"/>
              </a:ext>
            </a:extLst>
          </p:cNvPr>
          <p:cNvCxnSpPr/>
          <p:nvPr/>
        </p:nvCxnSpPr>
        <p:spPr>
          <a:xfrm>
            <a:off x="-5416182" y="9399331"/>
            <a:ext cx="108913" cy="33309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直線コネクタ 282">
            <a:extLst>
              <a:ext uri="{FF2B5EF4-FFF2-40B4-BE49-F238E27FC236}">
                <a16:creationId xmlns:a16="http://schemas.microsoft.com/office/drawing/2014/main" id="{AB152799-FD6D-45A3-BDFF-0B5907BEAA14}"/>
              </a:ext>
            </a:extLst>
          </p:cNvPr>
          <p:cNvCxnSpPr/>
          <p:nvPr/>
        </p:nvCxnSpPr>
        <p:spPr>
          <a:xfrm>
            <a:off x="-5344745" y="9230263"/>
            <a:ext cx="108913" cy="33309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直線コネクタ 283">
            <a:extLst>
              <a:ext uri="{FF2B5EF4-FFF2-40B4-BE49-F238E27FC236}">
                <a16:creationId xmlns:a16="http://schemas.microsoft.com/office/drawing/2014/main" id="{793532D0-FEBE-4B75-99E2-3473F2120A21}"/>
              </a:ext>
            </a:extLst>
          </p:cNvPr>
          <p:cNvCxnSpPr/>
          <p:nvPr/>
        </p:nvCxnSpPr>
        <p:spPr>
          <a:xfrm flipV="1">
            <a:off x="-3786613" y="9719183"/>
            <a:ext cx="66592" cy="218117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直線コネクタ 284">
            <a:extLst>
              <a:ext uri="{FF2B5EF4-FFF2-40B4-BE49-F238E27FC236}">
                <a16:creationId xmlns:a16="http://schemas.microsoft.com/office/drawing/2014/main" id="{770B40AE-A117-419A-B317-1959BCB81B41}"/>
              </a:ext>
            </a:extLst>
          </p:cNvPr>
          <p:cNvCxnSpPr/>
          <p:nvPr/>
        </p:nvCxnSpPr>
        <p:spPr>
          <a:xfrm flipH="1">
            <a:off x="-5955139" y="10459784"/>
            <a:ext cx="89682" cy="156908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" name="ひし形 285">
            <a:extLst>
              <a:ext uri="{FF2B5EF4-FFF2-40B4-BE49-F238E27FC236}">
                <a16:creationId xmlns:a16="http://schemas.microsoft.com/office/drawing/2014/main" id="{0267A050-E333-4BA1-A301-76AD62B9424E}"/>
              </a:ext>
            </a:extLst>
          </p:cNvPr>
          <p:cNvSpPr/>
          <p:nvPr/>
        </p:nvSpPr>
        <p:spPr>
          <a:xfrm>
            <a:off x="-6888588" y="10079705"/>
            <a:ext cx="71437" cy="7739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287" name="ひし形 286">
            <a:extLst>
              <a:ext uri="{FF2B5EF4-FFF2-40B4-BE49-F238E27FC236}">
                <a16:creationId xmlns:a16="http://schemas.microsoft.com/office/drawing/2014/main" id="{5911C899-25F2-46E8-9567-C5818A03335C}"/>
              </a:ext>
            </a:extLst>
          </p:cNvPr>
          <p:cNvSpPr/>
          <p:nvPr/>
        </p:nvSpPr>
        <p:spPr>
          <a:xfrm>
            <a:off x="-6011439" y="10189180"/>
            <a:ext cx="73025" cy="7739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288" name="ひし形 287">
            <a:extLst>
              <a:ext uri="{FF2B5EF4-FFF2-40B4-BE49-F238E27FC236}">
                <a16:creationId xmlns:a16="http://schemas.microsoft.com/office/drawing/2014/main" id="{5C29CF8E-BBAA-4908-99C9-2B4CAD87DAA6}"/>
              </a:ext>
            </a:extLst>
          </p:cNvPr>
          <p:cNvSpPr/>
          <p:nvPr/>
        </p:nvSpPr>
        <p:spPr>
          <a:xfrm>
            <a:off x="-5910298" y="9894794"/>
            <a:ext cx="73025" cy="7911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289" name="ひし形 288">
            <a:extLst>
              <a:ext uri="{FF2B5EF4-FFF2-40B4-BE49-F238E27FC236}">
                <a16:creationId xmlns:a16="http://schemas.microsoft.com/office/drawing/2014/main" id="{A356F85A-4434-4A88-9089-D3CC017CA67D}"/>
              </a:ext>
            </a:extLst>
          </p:cNvPr>
          <p:cNvSpPr/>
          <p:nvPr/>
        </p:nvSpPr>
        <p:spPr>
          <a:xfrm>
            <a:off x="-5856713" y="10243087"/>
            <a:ext cx="73025" cy="7911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290" name="ひし形 289">
            <a:extLst>
              <a:ext uri="{FF2B5EF4-FFF2-40B4-BE49-F238E27FC236}">
                <a16:creationId xmlns:a16="http://schemas.microsoft.com/office/drawing/2014/main" id="{E30D3034-BD68-4E11-8F8B-FA1C2C0366B1}"/>
              </a:ext>
            </a:extLst>
          </p:cNvPr>
          <p:cNvSpPr/>
          <p:nvPr/>
        </p:nvSpPr>
        <p:spPr>
          <a:xfrm>
            <a:off x="-5850795" y="9660710"/>
            <a:ext cx="73025" cy="7911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291" name="ひし形 290">
            <a:extLst>
              <a:ext uri="{FF2B5EF4-FFF2-40B4-BE49-F238E27FC236}">
                <a16:creationId xmlns:a16="http://schemas.microsoft.com/office/drawing/2014/main" id="{C5C361A8-F400-4484-BD48-5B6198E01097}"/>
              </a:ext>
            </a:extLst>
          </p:cNvPr>
          <p:cNvSpPr/>
          <p:nvPr/>
        </p:nvSpPr>
        <p:spPr>
          <a:xfrm>
            <a:off x="-5714242" y="9827319"/>
            <a:ext cx="71437" cy="7911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292" name="ひし形 291">
            <a:extLst>
              <a:ext uri="{FF2B5EF4-FFF2-40B4-BE49-F238E27FC236}">
                <a16:creationId xmlns:a16="http://schemas.microsoft.com/office/drawing/2014/main" id="{8DF746B6-A36B-417A-913D-134D692108BE}"/>
              </a:ext>
            </a:extLst>
          </p:cNvPr>
          <p:cNvSpPr/>
          <p:nvPr/>
        </p:nvSpPr>
        <p:spPr>
          <a:xfrm>
            <a:off x="-7370251" y="9877273"/>
            <a:ext cx="71437" cy="7911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293" name="ひし形 292">
            <a:extLst>
              <a:ext uri="{FF2B5EF4-FFF2-40B4-BE49-F238E27FC236}">
                <a16:creationId xmlns:a16="http://schemas.microsoft.com/office/drawing/2014/main" id="{59E44558-C5F1-4BCD-8B84-BA6F393E6F67}"/>
              </a:ext>
            </a:extLst>
          </p:cNvPr>
          <p:cNvSpPr/>
          <p:nvPr/>
        </p:nvSpPr>
        <p:spPr>
          <a:xfrm>
            <a:off x="-6265205" y="10288302"/>
            <a:ext cx="73025" cy="7739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294" name="ひし形 293">
            <a:extLst>
              <a:ext uri="{FF2B5EF4-FFF2-40B4-BE49-F238E27FC236}">
                <a16:creationId xmlns:a16="http://schemas.microsoft.com/office/drawing/2014/main" id="{4F713580-9206-4151-96A1-1DB9F4A6A410}"/>
              </a:ext>
            </a:extLst>
          </p:cNvPr>
          <p:cNvSpPr/>
          <p:nvPr/>
        </p:nvSpPr>
        <p:spPr>
          <a:xfrm>
            <a:off x="-7555269" y="9827319"/>
            <a:ext cx="71437" cy="7911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295" name="ひし形 294">
            <a:extLst>
              <a:ext uri="{FF2B5EF4-FFF2-40B4-BE49-F238E27FC236}">
                <a16:creationId xmlns:a16="http://schemas.microsoft.com/office/drawing/2014/main" id="{86724530-16FE-40E5-97A5-0E9E992456D3}"/>
              </a:ext>
            </a:extLst>
          </p:cNvPr>
          <p:cNvSpPr/>
          <p:nvPr/>
        </p:nvSpPr>
        <p:spPr>
          <a:xfrm>
            <a:off x="-6565983" y="10187725"/>
            <a:ext cx="73025" cy="77391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296" name="ひし形 295">
            <a:extLst>
              <a:ext uri="{FF2B5EF4-FFF2-40B4-BE49-F238E27FC236}">
                <a16:creationId xmlns:a16="http://schemas.microsoft.com/office/drawing/2014/main" id="{DC44C6D3-AF53-4A7F-B695-340278AA7F9B}"/>
              </a:ext>
            </a:extLst>
          </p:cNvPr>
          <p:cNvSpPr/>
          <p:nvPr/>
        </p:nvSpPr>
        <p:spPr>
          <a:xfrm>
            <a:off x="-5524362" y="9093030"/>
            <a:ext cx="73025" cy="7911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sp>
        <p:nvSpPr>
          <p:cNvPr id="297" name="ひし形 296">
            <a:extLst>
              <a:ext uri="{FF2B5EF4-FFF2-40B4-BE49-F238E27FC236}">
                <a16:creationId xmlns:a16="http://schemas.microsoft.com/office/drawing/2014/main" id="{B295D0FC-FBA1-4A36-8FB1-95F1D965A82E}"/>
              </a:ext>
            </a:extLst>
          </p:cNvPr>
          <p:cNvSpPr/>
          <p:nvPr/>
        </p:nvSpPr>
        <p:spPr>
          <a:xfrm>
            <a:off x="-3807601" y="9679628"/>
            <a:ext cx="73025" cy="79110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" b="1">
                <a:latin typeface="+mn-ea"/>
              </a:rPr>
              <a:t>V</a:t>
            </a:r>
            <a:endParaRPr lang="ja-JP" altLang="en-US" sz="400" b="1">
              <a:latin typeface="+mn-ea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2ABA1F3-9F6B-4583-A959-7FA667CF73AB}"/>
              </a:ext>
            </a:extLst>
          </p:cNvPr>
          <p:cNvGrpSpPr/>
          <p:nvPr/>
        </p:nvGrpSpPr>
        <p:grpSpPr>
          <a:xfrm>
            <a:off x="-7600516" y="8871465"/>
            <a:ext cx="4690007" cy="2694398"/>
            <a:chOff x="72493" y="3279781"/>
            <a:chExt cx="4690007" cy="2694398"/>
          </a:xfrm>
        </p:grpSpPr>
        <p:sp>
          <p:nvSpPr>
            <p:cNvPr id="158" name="フリーフォーム 157"/>
            <p:cNvSpPr/>
            <p:nvPr/>
          </p:nvSpPr>
          <p:spPr>
            <a:xfrm>
              <a:off x="72493" y="3960813"/>
              <a:ext cx="2046451" cy="2013366"/>
            </a:xfrm>
            <a:custGeom>
              <a:avLst/>
              <a:gdLst>
                <a:gd name="connsiteX0" fmla="*/ 0 w 2768848"/>
                <a:gd name="connsiteY0" fmla="*/ 0 h 2718544"/>
                <a:gd name="connsiteX1" fmla="*/ 2768848 w 2768848"/>
                <a:gd name="connsiteY1" fmla="*/ 0 h 2718544"/>
                <a:gd name="connsiteX2" fmla="*/ 2768848 w 2768848"/>
                <a:gd name="connsiteY2" fmla="*/ 2718544 h 2718544"/>
                <a:gd name="connsiteX3" fmla="*/ 0 w 2768848"/>
                <a:gd name="connsiteY3" fmla="*/ 2718544 h 2718544"/>
                <a:gd name="connsiteX4" fmla="*/ 0 w 2768848"/>
                <a:gd name="connsiteY4" fmla="*/ 0 h 2718544"/>
                <a:gd name="connsiteX0" fmla="*/ 0 w 2768848"/>
                <a:gd name="connsiteY0" fmla="*/ 0 h 2718544"/>
                <a:gd name="connsiteX1" fmla="*/ 2768848 w 2768848"/>
                <a:gd name="connsiteY1" fmla="*/ 0 h 2718544"/>
                <a:gd name="connsiteX2" fmla="*/ 2764904 w 2768848"/>
                <a:gd name="connsiteY2" fmla="*/ 981720 h 2718544"/>
                <a:gd name="connsiteX3" fmla="*/ 2768848 w 2768848"/>
                <a:gd name="connsiteY3" fmla="*/ 2718544 h 2718544"/>
                <a:gd name="connsiteX4" fmla="*/ 0 w 2768848"/>
                <a:gd name="connsiteY4" fmla="*/ 2718544 h 2718544"/>
                <a:gd name="connsiteX5" fmla="*/ 0 w 2768848"/>
                <a:gd name="connsiteY5" fmla="*/ 0 h 2718544"/>
                <a:gd name="connsiteX0" fmla="*/ 0 w 3229264"/>
                <a:gd name="connsiteY0" fmla="*/ 0 h 2718544"/>
                <a:gd name="connsiteX1" fmla="*/ 2768848 w 3229264"/>
                <a:gd name="connsiteY1" fmla="*/ 0 h 2718544"/>
                <a:gd name="connsiteX2" fmla="*/ 2764904 w 3229264"/>
                <a:gd name="connsiteY2" fmla="*/ 981720 h 2718544"/>
                <a:gd name="connsiteX3" fmla="*/ 2485504 w 3229264"/>
                <a:gd name="connsiteY3" fmla="*/ 1000274 h 2718544"/>
                <a:gd name="connsiteX4" fmla="*/ 2768848 w 3229264"/>
                <a:gd name="connsiteY4" fmla="*/ 2718544 h 2718544"/>
                <a:gd name="connsiteX5" fmla="*/ 0 w 3229264"/>
                <a:gd name="connsiteY5" fmla="*/ 2718544 h 2718544"/>
                <a:gd name="connsiteX6" fmla="*/ 0 w 3229264"/>
                <a:gd name="connsiteY6" fmla="*/ 0 h 2718544"/>
                <a:gd name="connsiteX0" fmla="*/ 0 w 3229264"/>
                <a:gd name="connsiteY0" fmla="*/ 0 h 2718544"/>
                <a:gd name="connsiteX1" fmla="*/ 2768848 w 3229264"/>
                <a:gd name="connsiteY1" fmla="*/ 0 h 2718544"/>
                <a:gd name="connsiteX2" fmla="*/ 2764904 w 3229264"/>
                <a:gd name="connsiteY2" fmla="*/ 981720 h 2718544"/>
                <a:gd name="connsiteX3" fmla="*/ 2485504 w 3229264"/>
                <a:gd name="connsiteY3" fmla="*/ 1000274 h 2718544"/>
                <a:gd name="connsiteX4" fmla="*/ 2768848 w 3229264"/>
                <a:gd name="connsiteY4" fmla="*/ 2718544 h 2718544"/>
                <a:gd name="connsiteX5" fmla="*/ 0 w 3229264"/>
                <a:gd name="connsiteY5" fmla="*/ 2718544 h 2718544"/>
                <a:gd name="connsiteX6" fmla="*/ 0 w 3229264"/>
                <a:gd name="connsiteY6" fmla="*/ 0 h 2718544"/>
                <a:gd name="connsiteX0" fmla="*/ 0 w 3229264"/>
                <a:gd name="connsiteY0" fmla="*/ 0 h 2718544"/>
                <a:gd name="connsiteX1" fmla="*/ 2768848 w 3229264"/>
                <a:gd name="connsiteY1" fmla="*/ 0 h 2718544"/>
                <a:gd name="connsiteX2" fmla="*/ 2764904 w 3229264"/>
                <a:gd name="connsiteY2" fmla="*/ 981720 h 2718544"/>
                <a:gd name="connsiteX3" fmla="*/ 2471142 w 3229264"/>
                <a:gd name="connsiteY3" fmla="*/ 956618 h 2718544"/>
                <a:gd name="connsiteX4" fmla="*/ 2768848 w 3229264"/>
                <a:gd name="connsiteY4" fmla="*/ 2718544 h 2718544"/>
                <a:gd name="connsiteX5" fmla="*/ 0 w 3229264"/>
                <a:gd name="connsiteY5" fmla="*/ 2718544 h 2718544"/>
                <a:gd name="connsiteX6" fmla="*/ 0 w 3229264"/>
                <a:gd name="connsiteY6" fmla="*/ 0 h 2718544"/>
                <a:gd name="connsiteX0" fmla="*/ 0 w 3229264"/>
                <a:gd name="connsiteY0" fmla="*/ 0 h 2718544"/>
                <a:gd name="connsiteX1" fmla="*/ 2768848 w 3229264"/>
                <a:gd name="connsiteY1" fmla="*/ 0 h 2718544"/>
                <a:gd name="connsiteX2" fmla="*/ 2764904 w 3229264"/>
                <a:gd name="connsiteY2" fmla="*/ 981720 h 2718544"/>
                <a:gd name="connsiteX3" fmla="*/ 2471142 w 3229264"/>
                <a:gd name="connsiteY3" fmla="*/ 956618 h 2718544"/>
                <a:gd name="connsiteX4" fmla="*/ 2768848 w 3229264"/>
                <a:gd name="connsiteY4" fmla="*/ 2718544 h 2718544"/>
                <a:gd name="connsiteX5" fmla="*/ 0 w 3229264"/>
                <a:gd name="connsiteY5" fmla="*/ 2718544 h 2718544"/>
                <a:gd name="connsiteX6" fmla="*/ 0 w 3229264"/>
                <a:gd name="connsiteY6" fmla="*/ 0 h 2718544"/>
                <a:gd name="connsiteX0" fmla="*/ 0 w 3229264"/>
                <a:gd name="connsiteY0" fmla="*/ 0 h 2718544"/>
                <a:gd name="connsiteX1" fmla="*/ 2768848 w 3229264"/>
                <a:gd name="connsiteY1" fmla="*/ 0 h 2718544"/>
                <a:gd name="connsiteX2" fmla="*/ 2764904 w 3229264"/>
                <a:gd name="connsiteY2" fmla="*/ 981720 h 2718544"/>
                <a:gd name="connsiteX3" fmla="*/ 2482180 w 3229264"/>
                <a:gd name="connsiteY3" fmla="*/ 984970 h 2718544"/>
                <a:gd name="connsiteX4" fmla="*/ 2768848 w 3229264"/>
                <a:gd name="connsiteY4" fmla="*/ 2718544 h 2718544"/>
                <a:gd name="connsiteX5" fmla="*/ 0 w 3229264"/>
                <a:gd name="connsiteY5" fmla="*/ 2718544 h 2718544"/>
                <a:gd name="connsiteX6" fmla="*/ 0 w 3229264"/>
                <a:gd name="connsiteY6" fmla="*/ 0 h 2718544"/>
                <a:gd name="connsiteX0" fmla="*/ 0 w 3229264"/>
                <a:gd name="connsiteY0" fmla="*/ 0 h 2718544"/>
                <a:gd name="connsiteX1" fmla="*/ 2768848 w 3229264"/>
                <a:gd name="connsiteY1" fmla="*/ 0 h 2718544"/>
                <a:gd name="connsiteX2" fmla="*/ 2764904 w 3229264"/>
                <a:gd name="connsiteY2" fmla="*/ 981720 h 2718544"/>
                <a:gd name="connsiteX3" fmla="*/ 2482180 w 3229264"/>
                <a:gd name="connsiteY3" fmla="*/ 984970 h 2718544"/>
                <a:gd name="connsiteX4" fmla="*/ 2768848 w 3229264"/>
                <a:gd name="connsiteY4" fmla="*/ 2718544 h 2718544"/>
                <a:gd name="connsiteX5" fmla="*/ 0 w 3229264"/>
                <a:gd name="connsiteY5" fmla="*/ 2718544 h 2718544"/>
                <a:gd name="connsiteX6" fmla="*/ 0 w 3229264"/>
                <a:gd name="connsiteY6" fmla="*/ 0 h 2718544"/>
                <a:gd name="connsiteX0" fmla="*/ 0 w 2768848"/>
                <a:gd name="connsiteY0" fmla="*/ 0 h 2726854"/>
                <a:gd name="connsiteX1" fmla="*/ 2768848 w 2768848"/>
                <a:gd name="connsiteY1" fmla="*/ 0 h 2726854"/>
                <a:gd name="connsiteX2" fmla="*/ 2764904 w 2768848"/>
                <a:gd name="connsiteY2" fmla="*/ 981720 h 2726854"/>
                <a:gd name="connsiteX3" fmla="*/ 2482180 w 2768848"/>
                <a:gd name="connsiteY3" fmla="*/ 984970 h 2726854"/>
                <a:gd name="connsiteX4" fmla="*/ 1539354 w 2768848"/>
                <a:gd name="connsiteY4" fmla="*/ 2726854 h 2726854"/>
                <a:gd name="connsiteX5" fmla="*/ 0 w 2768848"/>
                <a:gd name="connsiteY5" fmla="*/ 2718544 h 2726854"/>
                <a:gd name="connsiteX6" fmla="*/ 0 w 2768848"/>
                <a:gd name="connsiteY6" fmla="*/ 0 h 2726854"/>
                <a:gd name="connsiteX0" fmla="*/ 0 w 2768848"/>
                <a:gd name="connsiteY0" fmla="*/ 0 h 2726854"/>
                <a:gd name="connsiteX1" fmla="*/ 2768848 w 2768848"/>
                <a:gd name="connsiteY1" fmla="*/ 0 h 2726854"/>
                <a:gd name="connsiteX2" fmla="*/ 2764904 w 2768848"/>
                <a:gd name="connsiteY2" fmla="*/ 981720 h 2726854"/>
                <a:gd name="connsiteX3" fmla="*/ 2482180 w 2768848"/>
                <a:gd name="connsiteY3" fmla="*/ 984970 h 2726854"/>
                <a:gd name="connsiteX4" fmla="*/ 1539354 w 2768848"/>
                <a:gd name="connsiteY4" fmla="*/ 2726854 h 2726854"/>
                <a:gd name="connsiteX5" fmla="*/ 0 w 2768848"/>
                <a:gd name="connsiteY5" fmla="*/ 2718544 h 2726854"/>
                <a:gd name="connsiteX6" fmla="*/ 0 w 2768848"/>
                <a:gd name="connsiteY6" fmla="*/ 0 h 2726854"/>
                <a:gd name="connsiteX0" fmla="*/ 0 w 2768848"/>
                <a:gd name="connsiteY0" fmla="*/ 0 h 2718544"/>
                <a:gd name="connsiteX1" fmla="*/ 2768848 w 2768848"/>
                <a:gd name="connsiteY1" fmla="*/ 0 h 2718544"/>
                <a:gd name="connsiteX2" fmla="*/ 2764904 w 2768848"/>
                <a:gd name="connsiteY2" fmla="*/ 981720 h 2718544"/>
                <a:gd name="connsiteX3" fmla="*/ 2482180 w 2768848"/>
                <a:gd name="connsiteY3" fmla="*/ 984970 h 2718544"/>
                <a:gd name="connsiteX4" fmla="*/ 1556221 w 2768848"/>
                <a:gd name="connsiteY4" fmla="*/ 2707606 h 2718544"/>
                <a:gd name="connsiteX5" fmla="*/ 0 w 2768848"/>
                <a:gd name="connsiteY5" fmla="*/ 2718544 h 2718544"/>
                <a:gd name="connsiteX6" fmla="*/ 0 w 2768848"/>
                <a:gd name="connsiteY6" fmla="*/ 0 h 2718544"/>
                <a:gd name="connsiteX0" fmla="*/ 0 w 2768848"/>
                <a:gd name="connsiteY0" fmla="*/ 0 h 2718544"/>
                <a:gd name="connsiteX1" fmla="*/ 2768848 w 2768848"/>
                <a:gd name="connsiteY1" fmla="*/ 0 h 2718544"/>
                <a:gd name="connsiteX2" fmla="*/ 2764904 w 2768848"/>
                <a:gd name="connsiteY2" fmla="*/ 981720 h 2718544"/>
                <a:gd name="connsiteX3" fmla="*/ 1556593 w 2768848"/>
                <a:gd name="connsiteY3" fmla="*/ 979414 h 2718544"/>
                <a:gd name="connsiteX4" fmla="*/ 1556221 w 2768848"/>
                <a:gd name="connsiteY4" fmla="*/ 2707606 h 2718544"/>
                <a:gd name="connsiteX5" fmla="*/ 0 w 2768848"/>
                <a:gd name="connsiteY5" fmla="*/ 2718544 h 2718544"/>
                <a:gd name="connsiteX6" fmla="*/ 0 w 2768848"/>
                <a:gd name="connsiteY6" fmla="*/ 0 h 2718544"/>
                <a:gd name="connsiteX0" fmla="*/ 0 w 2768848"/>
                <a:gd name="connsiteY0" fmla="*/ 0 h 2718544"/>
                <a:gd name="connsiteX1" fmla="*/ 2768848 w 2768848"/>
                <a:gd name="connsiteY1" fmla="*/ 0 h 2718544"/>
                <a:gd name="connsiteX2" fmla="*/ 2406764 w 2768848"/>
                <a:gd name="connsiteY2" fmla="*/ 1004580 h 2718544"/>
                <a:gd name="connsiteX3" fmla="*/ 1556593 w 2768848"/>
                <a:gd name="connsiteY3" fmla="*/ 979414 h 2718544"/>
                <a:gd name="connsiteX4" fmla="*/ 1556221 w 2768848"/>
                <a:gd name="connsiteY4" fmla="*/ 2707606 h 2718544"/>
                <a:gd name="connsiteX5" fmla="*/ 0 w 2768848"/>
                <a:gd name="connsiteY5" fmla="*/ 2718544 h 2718544"/>
                <a:gd name="connsiteX6" fmla="*/ 0 w 2768848"/>
                <a:gd name="connsiteY6" fmla="*/ 0 h 2718544"/>
                <a:gd name="connsiteX0" fmla="*/ 0 w 2406851"/>
                <a:gd name="connsiteY0" fmla="*/ 30480 h 2749024"/>
                <a:gd name="connsiteX1" fmla="*/ 2395468 w 2406851"/>
                <a:gd name="connsiteY1" fmla="*/ 0 h 2749024"/>
                <a:gd name="connsiteX2" fmla="*/ 2406764 w 2406851"/>
                <a:gd name="connsiteY2" fmla="*/ 1035060 h 2749024"/>
                <a:gd name="connsiteX3" fmla="*/ 1556593 w 2406851"/>
                <a:gd name="connsiteY3" fmla="*/ 1009894 h 2749024"/>
                <a:gd name="connsiteX4" fmla="*/ 1556221 w 2406851"/>
                <a:gd name="connsiteY4" fmla="*/ 2738086 h 2749024"/>
                <a:gd name="connsiteX5" fmla="*/ 0 w 2406851"/>
                <a:gd name="connsiteY5" fmla="*/ 2749024 h 2749024"/>
                <a:gd name="connsiteX6" fmla="*/ 0 w 2406851"/>
                <a:gd name="connsiteY6" fmla="*/ 30480 h 2749024"/>
                <a:gd name="connsiteX0" fmla="*/ 0 w 2406851"/>
                <a:gd name="connsiteY0" fmla="*/ 30480 h 2749024"/>
                <a:gd name="connsiteX1" fmla="*/ 2395468 w 2406851"/>
                <a:gd name="connsiteY1" fmla="*/ 0 h 2749024"/>
                <a:gd name="connsiteX2" fmla="*/ 2406764 w 2406851"/>
                <a:gd name="connsiteY2" fmla="*/ 996960 h 2749024"/>
                <a:gd name="connsiteX3" fmla="*/ 1556593 w 2406851"/>
                <a:gd name="connsiteY3" fmla="*/ 1009894 h 2749024"/>
                <a:gd name="connsiteX4" fmla="*/ 1556221 w 2406851"/>
                <a:gd name="connsiteY4" fmla="*/ 2738086 h 2749024"/>
                <a:gd name="connsiteX5" fmla="*/ 0 w 2406851"/>
                <a:gd name="connsiteY5" fmla="*/ 2749024 h 2749024"/>
                <a:gd name="connsiteX6" fmla="*/ 0 w 2406851"/>
                <a:gd name="connsiteY6" fmla="*/ 30480 h 2749024"/>
                <a:gd name="connsiteX0" fmla="*/ 40 w 2406891"/>
                <a:gd name="connsiteY0" fmla="*/ 30480 h 2749024"/>
                <a:gd name="connsiteX1" fmla="*/ 2395508 w 2406891"/>
                <a:gd name="connsiteY1" fmla="*/ 0 h 2749024"/>
                <a:gd name="connsiteX2" fmla="*/ 2406804 w 2406891"/>
                <a:gd name="connsiteY2" fmla="*/ 996960 h 2749024"/>
                <a:gd name="connsiteX3" fmla="*/ 1556633 w 2406891"/>
                <a:gd name="connsiteY3" fmla="*/ 1009894 h 2749024"/>
                <a:gd name="connsiteX4" fmla="*/ 1556261 w 2406891"/>
                <a:gd name="connsiteY4" fmla="*/ 2738086 h 2749024"/>
                <a:gd name="connsiteX5" fmla="*/ 40 w 2406891"/>
                <a:gd name="connsiteY5" fmla="*/ 2749024 h 2749024"/>
                <a:gd name="connsiteX6" fmla="*/ 0 w 2406891"/>
                <a:gd name="connsiteY6" fmla="*/ 982648 h 2749024"/>
                <a:gd name="connsiteX7" fmla="*/ 40 w 2406891"/>
                <a:gd name="connsiteY7" fmla="*/ 30480 h 2749024"/>
                <a:gd name="connsiteX0" fmla="*/ 81816 w 2488667"/>
                <a:gd name="connsiteY0" fmla="*/ 30480 h 2749024"/>
                <a:gd name="connsiteX1" fmla="*/ 2477284 w 2488667"/>
                <a:gd name="connsiteY1" fmla="*/ 0 h 2749024"/>
                <a:gd name="connsiteX2" fmla="*/ 2488580 w 2488667"/>
                <a:gd name="connsiteY2" fmla="*/ 996960 h 2749024"/>
                <a:gd name="connsiteX3" fmla="*/ 1638409 w 2488667"/>
                <a:gd name="connsiteY3" fmla="*/ 1009894 h 2749024"/>
                <a:gd name="connsiteX4" fmla="*/ 1638037 w 2488667"/>
                <a:gd name="connsiteY4" fmla="*/ 2738086 h 2749024"/>
                <a:gd name="connsiteX5" fmla="*/ 81816 w 2488667"/>
                <a:gd name="connsiteY5" fmla="*/ 2749024 h 2749024"/>
                <a:gd name="connsiteX6" fmla="*/ 81776 w 2488667"/>
                <a:gd name="connsiteY6" fmla="*/ 982648 h 2749024"/>
                <a:gd name="connsiteX7" fmla="*/ 874256 w 2488667"/>
                <a:gd name="connsiteY7" fmla="*/ 967466 h 2749024"/>
                <a:gd name="connsiteX8" fmla="*/ 81816 w 2488667"/>
                <a:gd name="connsiteY8" fmla="*/ 30480 h 2749024"/>
                <a:gd name="connsiteX0" fmla="*/ 792521 w 2406892"/>
                <a:gd name="connsiteY0" fmla="*/ 7707 h 2749024"/>
                <a:gd name="connsiteX1" fmla="*/ 2395509 w 2406892"/>
                <a:gd name="connsiteY1" fmla="*/ 0 h 2749024"/>
                <a:gd name="connsiteX2" fmla="*/ 2406805 w 2406892"/>
                <a:gd name="connsiteY2" fmla="*/ 996960 h 2749024"/>
                <a:gd name="connsiteX3" fmla="*/ 1556634 w 2406892"/>
                <a:gd name="connsiteY3" fmla="*/ 1009894 h 2749024"/>
                <a:gd name="connsiteX4" fmla="*/ 1556262 w 2406892"/>
                <a:gd name="connsiteY4" fmla="*/ 2738086 h 2749024"/>
                <a:gd name="connsiteX5" fmla="*/ 41 w 2406892"/>
                <a:gd name="connsiteY5" fmla="*/ 2749024 h 2749024"/>
                <a:gd name="connsiteX6" fmla="*/ 1 w 2406892"/>
                <a:gd name="connsiteY6" fmla="*/ 982648 h 2749024"/>
                <a:gd name="connsiteX7" fmla="*/ 792481 w 2406892"/>
                <a:gd name="connsiteY7" fmla="*/ 967466 h 2749024"/>
                <a:gd name="connsiteX8" fmla="*/ 792521 w 2406892"/>
                <a:gd name="connsiteY8" fmla="*/ 7707 h 2749024"/>
                <a:gd name="connsiteX0" fmla="*/ 792521 w 2406892"/>
                <a:gd name="connsiteY0" fmla="*/ 7707 h 2749024"/>
                <a:gd name="connsiteX1" fmla="*/ 2395509 w 2406892"/>
                <a:gd name="connsiteY1" fmla="*/ 0 h 2749024"/>
                <a:gd name="connsiteX2" fmla="*/ 2406805 w 2406892"/>
                <a:gd name="connsiteY2" fmla="*/ 996960 h 2749024"/>
                <a:gd name="connsiteX3" fmla="*/ 1556634 w 2406892"/>
                <a:gd name="connsiteY3" fmla="*/ 1009894 h 2749024"/>
                <a:gd name="connsiteX4" fmla="*/ 1556262 w 2406892"/>
                <a:gd name="connsiteY4" fmla="*/ 2738086 h 2749024"/>
                <a:gd name="connsiteX5" fmla="*/ 41 w 2406892"/>
                <a:gd name="connsiteY5" fmla="*/ 2749024 h 2749024"/>
                <a:gd name="connsiteX6" fmla="*/ 1 w 2406892"/>
                <a:gd name="connsiteY6" fmla="*/ 982648 h 2749024"/>
                <a:gd name="connsiteX7" fmla="*/ 792481 w 2406892"/>
                <a:gd name="connsiteY7" fmla="*/ 967466 h 2749024"/>
                <a:gd name="connsiteX8" fmla="*/ 792521 w 2406892"/>
                <a:gd name="connsiteY8" fmla="*/ 7707 h 2749024"/>
                <a:gd name="connsiteX0" fmla="*/ 792521 w 2406892"/>
                <a:gd name="connsiteY0" fmla="*/ 7707 h 2749024"/>
                <a:gd name="connsiteX1" fmla="*/ 2395509 w 2406892"/>
                <a:gd name="connsiteY1" fmla="*/ 0 h 2749024"/>
                <a:gd name="connsiteX2" fmla="*/ 2406805 w 2406892"/>
                <a:gd name="connsiteY2" fmla="*/ 996960 h 2749024"/>
                <a:gd name="connsiteX3" fmla="*/ 1556634 w 2406892"/>
                <a:gd name="connsiteY3" fmla="*/ 1009894 h 2749024"/>
                <a:gd name="connsiteX4" fmla="*/ 1556262 w 2406892"/>
                <a:gd name="connsiteY4" fmla="*/ 2738086 h 2749024"/>
                <a:gd name="connsiteX5" fmla="*/ 41 w 2406892"/>
                <a:gd name="connsiteY5" fmla="*/ 2749024 h 2749024"/>
                <a:gd name="connsiteX6" fmla="*/ 1 w 2406892"/>
                <a:gd name="connsiteY6" fmla="*/ 982648 h 2749024"/>
                <a:gd name="connsiteX7" fmla="*/ 792481 w 2406892"/>
                <a:gd name="connsiteY7" fmla="*/ 967466 h 2749024"/>
                <a:gd name="connsiteX8" fmla="*/ 792521 w 2406892"/>
                <a:gd name="connsiteY8" fmla="*/ 7707 h 2749024"/>
                <a:gd name="connsiteX0" fmla="*/ 792521 w 2406892"/>
                <a:gd name="connsiteY0" fmla="*/ 7707 h 2749024"/>
                <a:gd name="connsiteX1" fmla="*/ 2395509 w 2406892"/>
                <a:gd name="connsiteY1" fmla="*/ 0 h 2749024"/>
                <a:gd name="connsiteX2" fmla="*/ 2406805 w 2406892"/>
                <a:gd name="connsiteY2" fmla="*/ 996960 h 2749024"/>
                <a:gd name="connsiteX3" fmla="*/ 1556634 w 2406892"/>
                <a:gd name="connsiteY3" fmla="*/ 1009894 h 2749024"/>
                <a:gd name="connsiteX4" fmla="*/ 1556262 w 2406892"/>
                <a:gd name="connsiteY4" fmla="*/ 2738086 h 2749024"/>
                <a:gd name="connsiteX5" fmla="*/ 41 w 2406892"/>
                <a:gd name="connsiteY5" fmla="*/ 2749024 h 2749024"/>
                <a:gd name="connsiteX6" fmla="*/ 1 w 2406892"/>
                <a:gd name="connsiteY6" fmla="*/ 982648 h 2749024"/>
                <a:gd name="connsiteX7" fmla="*/ 792481 w 2406892"/>
                <a:gd name="connsiteY7" fmla="*/ 967466 h 2749024"/>
                <a:gd name="connsiteX8" fmla="*/ 792521 w 2406892"/>
                <a:gd name="connsiteY8" fmla="*/ 7707 h 2749024"/>
                <a:gd name="connsiteX0" fmla="*/ 792520 w 2406891"/>
                <a:gd name="connsiteY0" fmla="*/ 7707 h 2749024"/>
                <a:gd name="connsiteX1" fmla="*/ 2395508 w 2406891"/>
                <a:gd name="connsiteY1" fmla="*/ 0 h 2749024"/>
                <a:gd name="connsiteX2" fmla="*/ 2406804 w 2406891"/>
                <a:gd name="connsiteY2" fmla="*/ 996960 h 2749024"/>
                <a:gd name="connsiteX3" fmla="*/ 1556633 w 2406891"/>
                <a:gd name="connsiteY3" fmla="*/ 1009894 h 2749024"/>
                <a:gd name="connsiteX4" fmla="*/ 1556261 w 2406891"/>
                <a:gd name="connsiteY4" fmla="*/ 2738086 h 2749024"/>
                <a:gd name="connsiteX5" fmla="*/ 40 w 2406891"/>
                <a:gd name="connsiteY5" fmla="*/ 2749024 h 2749024"/>
                <a:gd name="connsiteX6" fmla="*/ 0 w 2406891"/>
                <a:gd name="connsiteY6" fmla="*/ 982648 h 2749024"/>
                <a:gd name="connsiteX7" fmla="*/ 792480 w 2406891"/>
                <a:gd name="connsiteY7" fmla="*/ 967466 h 2749024"/>
                <a:gd name="connsiteX8" fmla="*/ 792520 w 2406891"/>
                <a:gd name="connsiteY8" fmla="*/ 7707 h 2749024"/>
                <a:gd name="connsiteX0" fmla="*/ 792520 w 2406891"/>
                <a:gd name="connsiteY0" fmla="*/ 7707 h 2749024"/>
                <a:gd name="connsiteX1" fmla="*/ 2395508 w 2406891"/>
                <a:gd name="connsiteY1" fmla="*/ 0 h 2749024"/>
                <a:gd name="connsiteX2" fmla="*/ 2406804 w 2406891"/>
                <a:gd name="connsiteY2" fmla="*/ 996960 h 2749024"/>
                <a:gd name="connsiteX3" fmla="*/ 1556633 w 2406891"/>
                <a:gd name="connsiteY3" fmla="*/ 1009894 h 2749024"/>
                <a:gd name="connsiteX4" fmla="*/ 1556261 w 2406891"/>
                <a:gd name="connsiteY4" fmla="*/ 2738086 h 2749024"/>
                <a:gd name="connsiteX5" fmla="*/ 40 w 2406891"/>
                <a:gd name="connsiteY5" fmla="*/ 2749024 h 2749024"/>
                <a:gd name="connsiteX6" fmla="*/ 0 w 2406891"/>
                <a:gd name="connsiteY6" fmla="*/ 982648 h 2749024"/>
                <a:gd name="connsiteX7" fmla="*/ 792480 w 2406891"/>
                <a:gd name="connsiteY7" fmla="*/ 967466 h 2749024"/>
                <a:gd name="connsiteX8" fmla="*/ 792520 w 2406891"/>
                <a:gd name="connsiteY8" fmla="*/ 7707 h 2749024"/>
                <a:gd name="connsiteX0" fmla="*/ 792520 w 2406891"/>
                <a:gd name="connsiteY0" fmla="*/ 7707 h 2749024"/>
                <a:gd name="connsiteX1" fmla="*/ 2395508 w 2406891"/>
                <a:gd name="connsiteY1" fmla="*/ 0 h 2749024"/>
                <a:gd name="connsiteX2" fmla="*/ 2406804 w 2406891"/>
                <a:gd name="connsiteY2" fmla="*/ 996960 h 2749024"/>
                <a:gd name="connsiteX3" fmla="*/ 1556633 w 2406891"/>
                <a:gd name="connsiteY3" fmla="*/ 1009894 h 2749024"/>
                <a:gd name="connsiteX4" fmla="*/ 1556261 w 2406891"/>
                <a:gd name="connsiteY4" fmla="*/ 2738086 h 2749024"/>
                <a:gd name="connsiteX5" fmla="*/ 40 w 2406891"/>
                <a:gd name="connsiteY5" fmla="*/ 2749024 h 2749024"/>
                <a:gd name="connsiteX6" fmla="*/ 0 w 2406891"/>
                <a:gd name="connsiteY6" fmla="*/ 982648 h 2749024"/>
                <a:gd name="connsiteX7" fmla="*/ 792480 w 2406891"/>
                <a:gd name="connsiteY7" fmla="*/ 967466 h 2749024"/>
                <a:gd name="connsiteX8" fmla="*/ 792520 w 2406891"/>
                <a:gd name="connsiteY8" fmla="*/ 7707 h 2749024"/>
                <a:gd name="connsiteX0" fmla="*/ 792520 w 2406891"/>
                <a:gd name="connsiteY0" fmla="*/ 7707 h 2749024"/>
                <a:gd name="connsiteX1" fmla="*/ 2395508 w 2406891"/>
                <a:gd name="connsiteY1" fmla="*/ 0 h 2749024"/>
                <a:gd name="connsiteX2" fmla="*/ 2406804 w 2406891"/>
                <a:gd name="connsiteY2" fmla="*/ 996960 h 2749024"/>
                <a:gd name="connsiteX3" fmla="*/ 1556633 w 2406891"/>
                <a:gd name="connsiteY3" fmla="*/ 1009894 h 2749024"/>
                <a:gd name="connsiteX4" fmla="*/ 1556261 w 2406891"/>
                <a:gd name="connsiteY4" fmla="*/ 2738086 h 2749024"/>
                <a:gd name="connsiteX5" fmla="*/ 40 w 2406891"/>
                <a:gd name="connsiteY5" fmla="*/ 2749024 h 2749024"/>
                <a:gd name="connsiteX6" fmla="*/ 0 w 2406891"/>
                <a:gd name="connsiteY6" fmla="*/ 982648 h 2749024"/>
                <a:gd name="connsiteX7" fmla="*/ 792480 w 2406891"/>
                <a:gd name="connsiteY7" fmla="*/ 967466 h 2749024"/>
                <a:gd name="connsiteX8" fmla="*/ 792520 w 2406891"/>
                <a:gd name="connsiteY8" fmla="*/ 7707 h 2749024"/>
                <a:gd name="connsiteX0" fmla="*/ 792520 w 2406891"/>
                <a:gd name="connsiteY0" fmla="*/ 7707 h 2749024"/>
                <a:gd name="connsiteX1" fmla="*/ 2395508 w 2406891"/>
                <a:gd name="connsiteY1" fmla="*/ 0 h 2749024"/>
                <a:gd name="connsiteX2" fmla="*/ 2406804 w 2406891"/>
                <a:gd name="connsiteY2" fmla="*/ 996960 h 2749024"/>
                <a:gd name="connsiteX3" fmla="*/ 1556633 w 2406891"/>
                <a:gd name="connsiteY3" fmla="*/ 1009894 h 2749024"/>
                <a:gd name="connsiteX4" fmla="*/ 1556261 w 2406891"/>
                <a:gd name="connsiteY4" fmla="*/ 2738086 h 2749024"/>
                <a:gd name="connsiteX5" fmla="*/ 40 w 2406891"/>
                <a:gd name="connsiteY5" fmla="*/ 2749024 h 2749024"/>
                <a:gd name="connsiteX6" fmla="*/ 0 w 2406891"/>
                <a:gd name="connsiteY6" fmla="*/ 982648 h 2749024"/>
                <a:gd name="connsiteX7" fmla="*/ 792480 w 2406891"/>
                <a:gd name="connsiteY7" fmla="*/ 967466 h 2749024"/>
                <a:gd name="connsiteX8" fmla="*/ 792520 w 2406891"/>
                <a:gd name="connsiteY8" fmla="*/ 7707 h 2749024"/>
                <a:gd name="connsiteX0" fmla="*/ 792520 w 2406891"/>
                <a:gd name="connsiteY0" fmla="*/ 7707 h 2749024"/>
                <a:gd name="connsiteX1" fmla="*/ 2395508 w 2406891"/>
                <a:gd name="connsiteY1" fmla="*/ 0 h 2749024"/>
                <a:gd name="connsiteX2" fmla="*/ 2406804 w 2406891"/>
                <a:gd name="connsiteY2" fmla="*/ 996960 h 2749024"/>
                <a:gd name="connsiteX3" fmla="*/ 1556633 w 2406891"/>
                <a:gd name="connsiteY3" fmla="*/ 1009894 h 2749024"/>
                <a:gd name="connsiteX4" fmla="*/ 1556261 w 2406891"/>
                <a:gd name="connsiteY4" fmla="*/ 2738086 h 2749024"/>
                <a:gd name="connsiteX5" fmla="*/ 40 w 2406891"/>
                <a:gd name="connsiteY5" fmla="*/ 2749024 h 2749024"/>
                <a:gd name="connsiteX6" fmla="*/ 0 w 2406891"/>
                <a:gd name="connsiteY6" fmla="*/ 982648 h 2749024"/>
                <a:gd name="connsiteX7" fmla="*/ 792480 w 2406891"/>
                <a:gd name="connsiteY7" fmla="*/ 982648 h 2749024"/>
                <a:gd name="connsiteX8" fmla="*/ 792520 w 2406891"/>
                <a:gd name="connsiteY8" fmla="*/ 7707 h 2749024"/>
                <a:gd name="connsiteX0" fmla="*/ 792520 w 2406891"/>
                <a:gd name="connsiteY0" fmla="*/ 7707 h 2749024"/>
                <a:gd name="connsiteX1" fmla="*/ 2395508 w 2406891"/>
                <a:gd name="connsiteY1" fmla="*/ 0 h 2749024"/>
                <a:gd name="connsiteX2" fmla="*/ 2406804 w 2406891"/>
                <a:gd name="connsiteY2" fmla="*/ 996960 h 2749024"/>
                <a:gd name="connsiteX3" fmla="*/ 1556633 w 2406891"/>
                <a:gd name="connsiteY3" fmla="*/ 1009894 h 2749024"/>
                <a:gd name="connsiteX4" fmla="*/ 1556261 w 2406891"/>
                <a:gd name="connsiteY4" fmla="*/ 2738086 h 2749024"/>
                <a:gd name="connsiteX5" fmla="*/ 40 w 2406891"/>
                <a:gd name="connsiteY5" fmla="*/ 2749024 h 2749024"/>
                <a:gd name="connsiteX6" fmla="*/ 0 w 2406891"/>
                <a:gd name="connsiteY6" fmla="*/ 982648 h 2749024"/>
                <a:gd name="connsiteX7" fmla="*/ 792480 w 2406891"/>
                <a:gd name="connsiteY7" fmla="*/ 982648 h 2749024"/>
                <a:gd name="connsiteX8" fmla="*/ 792520 w 2406891"/>
                <a:gd name="connsiteY8" fmla="*/ 7707 h 2749024"/>
                <a:gd name="connsiteX0" fmla="*/ 792520 w 2406891"/>
                <a:gd name="connsiteY0" fmla="*/ 7707 h 2749024"/>
                <a:gd name="connsiteX1" fmla="*/ 2395508 w 2406891"/>
                <a:gd name="connsiteY1" fmla="*/ 0 h 2749024"/>
                <a:gd name="connsiteX2" fmla="*/ 2406804 w 2406891"/>
                <a:gd name="connsiteY2" fmla="*/ 996960 h 2749024"/>
                <a:gd name="connsiteX3" fmla="*/ 1556633 w 2406891"/>
                <a:gd name="connsiteY3" fmla="*/ 1009894 h 2749024"/>
                <a:gd name="connsiteX4" fmla="*/ 1556261 w 2406891"/>
                <a:gd name="connsiteY4" fmla="*/ 2738086 h 2749024"/>
                <a:gd name="connsiteX5" fmla="*/ 40 w 2406891"/>
                <a:gd name="connsiteY5" fmla="*/ 2749024 h 2749024"/>
                <a:gd name="connsiteX6" fmla="*/ 0 w 2406891"/>
                <a:gd name="connsiteY6" fmla="*/ 982648 h 2749024"/>
                <a:gd name="connsiteX7" fmla="*/ 792480 w 2406891"/>
                <a:gd name="connsiteY7" fmla="*/ 982648 h 2749024"/>
                <a:gd name="connsiteX8" fmla="*/ 792520 w 2406891"/>
                <a:gd name="connsiteY8" fmla="*/ 7707 h 2749024"/>
                <a:gd name="connsiteX0" fmla="*/ 1188760 w 2803131"/>
                <a:gd name="connsiteY0" fmla="*/ 7707 h 2749024"/>
                <a:gd name="connsiteX1" fmla="*/ 2791748 w 2803131"/>
                <a:gd name="connsiteY1" fmla="*/ 0 h 2749024"/>
                <a:gd name="connsiteX2" fmla="*/ 2803044 w 2803131"/>
                <a:gd name="connsiteY2" fmla="*/ 996960 h 2749024"/>
                <a:gd name="connsiteX3" fmla="*/ 1952873 w 2803131"/>
                <a:gd name="connsiteY3" fmla="*/ 1009894 h 2749024"/>
                <a:gd name="connsiteX4" fmla="*/ 1952501 w 2803131"/>
                <a:gd name="connsiteY4" fmla="*/ 2738086 h 2749024"/>
                <a:gd name="connsiteX5" fmla="*/ 396280 w 2803131"/>
                <a:gd name="connsiteY5" fmla="*/ 2749024 h 2749024"/>
                <a:gd name="connsiteX6" fmla="*/ 0 w 2803131"/>
                <a:gd name="connsiteY6" fmla="*/ 982648 h 2749024"/>
                <a:gd name="connsiteX7" fmla="*/ 1188720 w 2803131"/>
                <a:gd name="connsiteY7" fmla="*/ 982648 h 2749024"/>
                <a:gd name="connsiteX8" fmla="*/ 1188760 w 2803131"/>
                <a:gd name="connsiteY8" fmla="*/ 7707 h 2749024"/>
                <a:gd name="connsiteX0" fmla="*/ 1188760 w 2803131"/>
                <a:gd name="connsiteY0" fmla="*/ 7707 h 2741433"/>
                <a:gd name="connsiteX1" fmla="*/ 2791748 w 2803131"/>
                <a:gd name="connsiteY1" fmla="*/ 0 h 2741433"/>
                <a:gd name="connsiteX2" fmla="*/ 2803044 w 2803131"/>
                <a:gd name="connsiteY2" fmla="*/ 996960 h 2741433"/>
                <a:gd name="connsiteX3" fmla="*/ 1952873 w 2803131"/>
                <a:gd name="connsiteY3" fmla="*/ 1009894 h 2741433"/>
                <a:gd name="connsiteX4" fmla="*/ 1952501 w 2803131"/>
                <a:gd name="connsiteY4" fmla="*/ 2738086 h 2741433"/>
                <a:gd name="connsiteX5" fmla="*/ 7660 w 2803131"/>
                <a:gd name="connsiteY5" fmla="*/ 2741433 h 2741433"/>
                <a:gd name="connsiteX6" fmla="*/ 0 w 2803131"/>
                <a:gd name="connsiteY6" fmla="*/ 982648 h 2741433"/>
                <a:gd name="connsiteX7" fmla="*/ 1188720 w 2803131"/>
                <a:gd name="connsiteY7" fmla="*/ 982648 h 2741433"/>
                <a:gd name="connsiteX8" fmla="*/ 1188760 w 2803131"/>
                <a:gd name="connsiteY8" fmla="*/ 7707 h 2741433"/>
                <a:gd name="connsiteX0" fmla="*/ 1709460 w 2803131"/>
                <a:gd name="connsiteY0" fmla="*/ 943933 h 2741433"/>
                <a:gd name="connsiteX1" fmla="*/ 2791748 w 2803131"/>
                <a:gd name="connsiteY1" fmla="*/ 0 h 2741433"/>
                <a:gd name="connsiteX2" fmla="*/ 2803044 w 2803131"/>
                <a:gd name="connsiteY2" fmla="*/ 996960 h 2741433"/>
                <a:gd name="connsiteX3" fmla="*/ 1952873 w 2803131"/>
                <a:gd name="connsiteY3" fmla="*/ 1009894 h 2741433"/>
                <a:gd name="connsiteX4" fmla="*/ 1952501 w 2803131"/>
                <a:gd name="connsiteY4" fmla="*/ 2738086 h 2741433"/>
                <a:gd name="connsiteX5" fmla="*/ 7660 w 2803131"/>
                <a:gd name="connsiteY5" fmla="*/ 2741433 h 2741433"/>
                <a:gd name="connsiteX6" fmla="*/ 0 w 2803131"/>
                <a:gd name="connsiteY6" fmla="*/ 982648 h 2741433"/>
                <a:gd name="connsiteX7" fmla="*/ 1188720 w 2803131"/>
                <a:gd name="connsiteY7" fmla="*/ 982648 h 2741433"/>
                <a:gd name="connsiteX8" fmla="*/ 1709460 w 2803131"/>
                <a:gd name="connsiteY8" fmla="*/ 943933 h 2741433"/>
                <a:gd name="connsiteX0" fmla="*/ 1188720 w 2803131"/>
                <a:gd name="connsiteY0" fmla="*/ 982653 h 2741438"/>
                <a:gd name="connsiteX1" fmla="*/ 2791748 w 2803131"/>
                <a:gd name="connsiteY1" fmla="*/ 5 h 2741438"/>
                <a:gd name="connsiteX2" fmla="*/ 2803044 w 2803131"/>
                <a:gd name="connsiteY2" fmla="*/ 996965 h 2741438"/>
                <a:gd name="connsiteX3" fmla="*/ 1952873 w 2803131"/>
                <a:gd name="connsiteY3" fmla="*/ 1009899 h 2741438"/>
                <a:gd name="connsiteX4" fmla="*/ 1952501 w 2803131"/>
                <a:gd name="connsiteY4" fmla="*/ 2738091 h 2741438"/>
                <a:gd name="connsiteX5" fmla="*/ 7660 w 2803131"/>
                <a:gd name="connsiteY5" fmla="*/ 2741438 h 2741438"/>
                <a:gd name="connsiteX6" fmla="*/ 0 w 2803131"/>
                <a:gd name="connsiteY6" fmla="*/ 982653 h 2741438"/>
                <a:gd name="connsiteX7" fmla="*/ 1188720 w 2803131"/>
                <a:gd name="connsiteY7" fmla="*/ 982653 h 2741438"/>
                <a:gd name="connsiteX0" fmla="*/ 1188720 w 2803044"/>
                <a:gd name="connsiteY0" fmla="*/ 343 h 1759128"/>
                <a:gd name="connsiteX1" fmla="*/ 2803044 w 2803044"/>
                <a:gd name="connsiteY1" fmla="*/ 14655 h 1759128"/>
                <a:gd name="connsiteX2" fmla="*/ 1952873 w 2803044"/>
                <a:gd name="connsiteY2" fmla="*/ 27589 h 1759128"/>
                <a:gd name="connsiteX3" fmla="*/ 1952501 w 2803044"/>
                <a:gd name="connsiteY3" fmla="*/ 1755781 h 1759128"/>
                <a:gd name="connsiteX4" fmla="*/ 7660 w 2803044"/>
                <a:gd name="connsiteY4" fmla="*/ 1759128 h 1759128"/>
                <a:gd name="connsiteX5" fmla="*/ 0 w 2803044"/>
                <a:gd name="connsiteY5" fmla="*/ 343 h 1759128"/>
                <a:gd name="connsiteX6" fmla="*/ 1188720 w 2803044"/>
                <a:gd name="connsiteY6" fmla="*/ 343 h 1759128"/>
                <a:gd name="connsiteX0" fmla="*/ 1188720 w 1952919"/>
                <a:gd name="connsiteY0" fmla="*/ 343 h 1759128"/>
                <a:gd name="connsiteX1" fmla="*/ 1952873 w 1952919"/>
                <a:gd name="connsiteY1" fmla="*/ 27589 h 1759128"/>
                <a:gd name="connsiteX2" fmla="*/ 1952501 w 1952919"/>
                <a:gd name="connsiteY2" fmla="*/ 1755781 h 1759128"/>
                <a:gd name="connsiteX3" fmla="*/ 7660 w 1952919"/>
                <a:gd name="connsiteY3" fmla="*/ 1759128 h 1759128"/>
                <a:gd name="connsiteX4" fmla="*/ 0 w 1952919"/>
                <a:gd name="connsiteY4" fmla="*/ 343 h 1759128"/>
                <a:gd name="connsiteX5" fmla="*/ 1188720 w 1952919"/>
                <a:gd name="connsiteY5" fmla="*/ 343 h 1759128"/>
                <a:gd name="connsiteX0" fmla="*/ 1188720 w 1952501"/>
                <a:gd name="connsiteY0" fmla="*/ 343 h 1759128"/>
                <a:gd name="connsiteX1" fmla="*/ 1902073 w 1952501"/>
                <a:gd name="connsiteY1" fmla="*/ 223690 h 1759128"/>
                <a:gd name="connsiteX2" fmla="*/ 1952501 w 1952501"/>
                <a:gd name="connsiteY2" fmla="*/ 1755781 h 1759128"/>
                <a:gd name="connsiteX3" fmla="*/ 7660 w 1952501"/>
                <a:gd name="connsiteY3" fmla="*/ 1759128 h 1759128"/>
                <a:gd name="connsiteX4" fmla="*/ 0 w 1952501"/>
                <a:gd name="connsiteY4" fmla="*/ 343 h 1759128"/>
                <a:gd name="connsiteX5" fmla="*/ 1188720 w 1952501"/>
                <a:gd name="connsiteY5" fmla="*/ 343 h 1759128"/>
                <a:gd name="connsiteX0" fmla="*/ 1137920 w 1952501"/>
                <a:gd name="connsiteY0" fmla="*/ 6326 h 1758785"/>
                <a:gd name="connsiteX1" fmla="*/ 1902073 w 1952501"/>
                <a:gd name="connsiteY1" fmla="*/ 223347 h 1758785"/>
                <a:gd name="connsiteX2" fmla="*/ 1952501 w 1952501"/>
                <a:gd name="connsiteY2" fmla="*/ 1755438 h 1758785"/>
                <a:gd name="connsiteX3" fmla="*/ 7660 w 1952501"/>
                <a:gd name="connsiteY3" fmla="*/ 1758785 h 1758785"/>
                <a:gd name="connsiteX4" fmla="*/ 0 w 1952501"/>
                <a:gd name="connsiteY4" fmla="*/ 0 h 1758785"/>
                <a:gd name="connsiteX5" fmla="*/ 1137920 w 1952501"/>
                <a:gd name="connsiteY5" fmla="*/ 6326 h 1758785"/>
                <a:gd name="connsiteX0" fmla="*/ 1137920 w 1952501"/>
                <a:gd name="connsiteY0" fmla="*/ 6326 h 1758785"/>
                <a:gd name="connsiteX1" fmla="*/ 1146707 w 1952501"/>
                <a:gd name="connsiteY1" fmla="*/ 213097 h 1758785"/>
                <a:gd name="connsiteX2" fmla="*/ 1902073 w 1952501"/>
                <a:gd name="connsiteY2" fmla="*/ 223347 h 1758785"/>
                <a:gd name="connsiteX3" fmla="*/ 1952501 w 1952501"/>
                <a:gd name="connsiteY3" fmla="*/ 1755438 h 1758785"/>
                <a:gd name="connsiteX4" fmla="*/ 7660 w 1952501"/>
                <a:gd name="connsiteY4" fmla="*/ 1758785 h 1758785"/>
                <a:gd name="connsiteX5" fmla="*/ 0 w 1952501"/>
                <a:gd name="connsiteY5" fmla="*/ 0 h 1758785"/>
                <a:gd name="connsiteX6" fmla="*/ 1137920 w 1952501"/>
                <a:gd name="connsiteY6" fmla="*/ 6326 h 1758785"/>
                <a:gd name="connsiteX0" fmla="*/ 1137920 w 1952501"/>
                <a:gd name="connsiteY0" fmla="*/ 6326 h 1758785"/>
                <a:gd name="connsiteX1" fmla="*/ 1146707 w 1952501"/>
                <a:gd name="connsiteY1" fmla="*/ 213097 h 1758785"/>
                <a:gd name="connsiteX2" fmla="*/ 1902073 w 1952501"/>
                <a:gd name="connsiteY2" fmla="*/ 223347 h 1758785"/>
                <a:gd name="connsiteX3" fmla="*/ 1952501 w 1952501"/>
                <a:gd name="connsiteY3" fmla="*/ 1755438 h 1758785"/>
                <a:gd name="connsiteX4" fmla="*/ 7660 w 1952501"/>
                <a:gd name="connsiteY4" fmla="*/ 1758785 h 1758785"/>
                <a:gd name="connsiteX5" fmla="*/ 0 w 1952501"/>
                <a:gd name="connsiteY5" fmla="*/ 0 h 1758785"/>
                <a:gd name="connsiteX6" fmla="*/ 1137920 w 1952501"/>
                <a:gd name="connsiteY6" fmla="*/ 6326 h 1758785"/>
                <a:gd name="connsiteX0" fmla="*/ 1137920 w 1952501"/>
                <a:gd name="connsiteY0" fmla="*/ 6326 h 1758785"/>
                <a:gd name="connsiteX1" fmla="*/ 1146707 w 1952501"/>
                <a:gd name="connsiteY1" fmla="*/ 213097 h 1758785"/>
                <a:gd name="connsiteX2" fmla="*/ 1902073 w 1952501"/>
                <a:gd name="connsiteY2" fmla="*/ 223347 h 1758785"/>
                <a:gd name="connsiteX3" fmla="*/ 1952501 w 1952501"/>
                <a:gd name="connsiteY3" fmla="*/ 1755438 h 1758785"/>
                <a:gd name="connsiteX4" fmla="*/ 7660 w 1952501"/>
                <a:gd name="connsiteY4" fmla="*/ 1758785 h 1758785"/>
                <a:gd name="connsiteX5" fmla="*/ 0 w 1952501"/>
                <a:gd name="connsiteY5" fmla="*/ 0 h 1758785"/>
                <a:gd name="connsiteX6" fmla="*/ 1137920 w 1952501"/>
                <a:gd name="connsiteY6" fmla="*/ 6326 h 1758785"/>
                <a:gd name="connsiteX0" fmla="*/ 1137920 w 1952501"/>
                <a:gd name="connsiteY0" fmla="*/ 6326 h 1758785"/>
                <a:gd name="connsiteX1" fmla="*/ 1146707 w 1952501"/>
                <a:gd name="connsiteY1" fmla="*/ 213097 h 1758785"/>
                <a:gd name="connsiteX2" fmla="*/ 1902073 w 1952501"/>
                <a:gd name="connsiteY2" fmla="*/ 223347 h 1758785"/>
                <a:gd name="connsiteX3" fmla="*/ 1952501 w 1952501"/>
                <a:gd name="connsiteY3" fmla="*/ 1755438 h 1758785"/>
                <a:gd name="connsiteX4" fmla="*/ 7660 w 1952501"/>
                <a:gd name="connsiteY4" fmla="*/ 1758785 h 1758785"/>
                <a:gd name="connsiteX5" fmla="*/ 0 w 1952501"/>
                <a:gd name="connsiteY5" fmla="*/ 0 h 1758785"/>
                <a:gd name="connsiteX6" fmla="*/ 1137920 w 1952501"/>
                <a:gd name="connsiteY6" fmla="*/ 6326 h 1758785"/>
                <a:gd name="connsiteX0" fmla="*/ 1137920 w 1902085"/>
                <a:gd name="connsiteY0" fmla="*/ 6326 h 1787067"/>
                <a:gd name="connsiteX1" fmla="*/ 1146707 w 1902085"/>
                <a:gd name="connsiteY1" fmla="*/ 213097 h 1787067"/>
                <a:gd name="connsiteX2" fmla="*/ 1902073 w 1902085"/>
                <a:gd name="connsiteY2" fmla="*/ 223347 h 1787067"/>
                <a:gd name="connsiteX3" fmla="*/ 1882651 w 1902085"/>
                <a:gd name="connsiteY3" fmla="*/ 1787067 h 1787067"/>
                <a:gd name="connsiteX4" fmla="*/ 7660 w 1902085"/>
                <a:gd name="connsiteY4" fmla="*/ 1758785 h 1787067"/>
                <a:gd name="connsiteX5" fmla="*/ 0 w 1902085"/>
                <a:gd name="connsiteY5" fmla="*/ 0 h 1787067"/>
                <a:gd name="connsiteX6" fmla="*/ 1137920 w 1902085"/>
                <a:gd name="connsiteY6" fmla="*/ 6326 h 1787067"/>
                <a:gd name="connsiteX0" fmla="*/ 1137920 w 1884568"/>
                <a:gd name="connsiteY0" fmla="*/ 115086 h 1895827"/>
                <a:gd name="connsiteX1" fmla="*/ 1146707 w 1884568"/>
                <a:gd name="connsiteY1" fmla="*/ 321857 h 1895827"/>
                <a:gd name="connsiteX2" fmla="*/ 1884530 w 1884568"/>
                <a:gd name="connsiteY2" fmla="*/ 0 h 1895827"/>
                <a:gd name="connsiteX3" fmla="*/ 1882651 w 1884568"/>
                <a:gd name="connsiteY3" fmla="*/ 1895827 h 1895827"/>
                <a:gd name="connsiteX4" fmla="*/ 7660 w 1884568"/>
                <a:gd name="connsiteY4" fmla="*/ 1867545 h 1895827"/>
                <a:gd name="connsiteX5" fmla="*/ 0 w 1884568"/>
                <a:gd name="connsiteY5" fmla="*/ 108760 h 1895827"/>
                <a:gd name="connsiteX6" fmla="*/ 1137920 w 1884568"/>
                <a:gd name="connsiteY6" fmla="*/ 115086 h 1895827"/>
                <a:gd name="connsiteX0" fmla="*/ 1137920 w 1884568"/>
                <a:gd name="connsiteY0" fmla="*/ 236716 h 2017457"/>
                <a:gd name="connsiteX1" fmla="*/ 1322137 w 1884568"/>
                <a:gd name="connsiteY1" fmla="*/ 11747 h 2017457"/>
                <a:gd name="connsiteX2" fmla="*/ 1884530 w 1884568"/>
                <a:gd name="connsiteY2" fmla="*/ 121630 h 2017457"/>
                <a:gd name="connsiteX3" fmla="*/ 1882651 w 1884568"/>
                <a:gd name="connsiteY3" fmla="*/ 2017457 h 2017457"/>
                <a:gd name="connsiteX4" fmla="*/ 7660 w 1884568"/>
                <a:gd name="connsiteY4" fmla="*/ 1989175 h 2017457"/>
                <a:gd name="connsiteX5" fmla="*/ 0 w 1884568"/>
                <a:gd name="connsiteY5" fmla="*/ 230390 h 2017457"/>
                <a:gd name="connsiteX6" fmla="*/ 1137920 w 1884568"/>
                <a:gd name="connsiteY6" fmla="*/ 236716 h 2017457"/>
                <a:gd name="connsiteX0" fmla="*/ 1137920 w 1884568"/>
                <a:gd name="connsiteY0" fmla="*/ 244951 h 2025692"/>
                <a:gd name="connsiteX1" fmla="*/ 1322137 w 1884568"/>
                <a:gd name="connsiteY1" fmla="*/ 19982 h 2025692"/>
                <a:gd name="connsiteX2" fmla="*/ 1884530 w 1884568"/>
                <a:gd name="connsiteY2" fmla="*/ 129865 h 2025692"/>
                <a:gd name="connsiteX3" fmla="*/ 1882651 w 1884568"/>
                <a:gd name="connsiteY3" fmla="*/ 2025692 h 2025692"/>
                <a:gd name="connsiteX4" fmla="*/ 7660 w 1884568"/>
                <a:gd name="connsiteY4" fmla="*/ 1997410 h 2025692"/>
                <a:gd name="connsiteX5" fmla="*/ 0 w 1884568"/>
                <a:gd name="connsiteY5" fmla="*/ 238625 h 2025692"/>
                <a:gd name="connsiteX6" fmla="*/ 1137920 w 1884568"/>
                <a:gd name="connsiteY6" fmla="*/ 244951 h 2025692"/>
                <a:gd name="connsiteX0" fmla="*/ 1137920 w 1884568"/>
                <a:gd name="connsiteY0" fmla="*/ 224969 h 2005710"/>
                <a:gd name="connsiteX1" fmla="*/ 1322137 w 1884568"/>
                <a:gd name="connsiteY1" fmla="*/ 0 h 2005710"/>
                <a:gd name="connsiteX2" fmla="*/ 1884530 w 1884568"/>
                <a:gd name="connsiteY2" fmla="*/ 109883 h 2005710"/>
                <a:gd name="connsiteX3" fmla="*/ 1882651 w 1884568"/>
                <a:gd name="connsiteY3" fmla="*/ 2005710 h 2005710"/>
                <a:gd name="connsiteX4" fmla="*/ 7660 w 1884568"/>
                <a:gd name="connsiteY4" fmla="*/ 1977428 h 2005710"/>
                <a:gd name="connsiteX5" fmla="*/ 0 w 1884568"/>
                <a:gd name="connsiteY5" fmla="*/ 218643 h 2005710"/>
                <a:gd name="connsiteX6" fmla="*/ 1137920 w 1884568"/>
                <a:gd name="connsiteY6" fmla="*/ 224969 h 200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4568" h="2005710">
                  <a:moveTo>
                    <a:pt x="1137920" y="224969"/>
                  </a:moveTo>
                  <a:cubicBezTo>
                    <a:pt x="1210868" y="160522"/>
                    <a:pt x="1244802" y="111891"/>
                    <a:pt x="1322137" y="0"/>
                  </a:cubicBezTo>
                  <a:lnTo>
                    <a:pt x="1884530" y="109883"/>
                  </a:lnTo>
                  <a:cubicBezTo>
                    <a:pt x="1885187" y="399354"/>
                    <a:pt x="1877086" y="1502589"/>
                    <a:pt x="1882651" y="2005710"/>
                  </a:cubicBezTo>
                  <a:lnTo>
                    <a:pt x="7660" y="1977428"/>
                  </a:lnTo>
                  <a:cubicBezTo>
                    <a:pt x="7647" y="1388636"/>
                    <a:pt x="13" y="807435"/>
                    <a:pt x="0" y="218643"/>
                  </a:cubicBezTo>
                  <a:cubicBezTo>
                    <a:pt x="279400" y="228764"/>
                    <a:pt x="896620" y="222439"/>
                    <a:pt x="1137920" y="224969"/>
                  </a:cubicBezTo>
                  <a:close/>
                </a:path>
              </a:pathLst>
            </a:cu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/>
            </a:p>
          </p:txBody>
        </p:sp>
        <p:sp>
          <p:nvSpPr>
            <p:cNvPr id="159" name="正方形/長方形 423"/>
            <p:cNvSpPr/>
            <p:nvPr/>
          </p:nvSpPr>
          <p:spPr>
            <a:xfrm>
              <a:off x="1515964" y="3279781"/>
              <a:ext cx="3246536" cy="1106914"/>
            </a:xfrm>
            <a:custGeom>
              <a:avLst/>
              <a:gdLst>
                <a:gd name="connsiteX0" fmla="*/ 0 w 2040060"/>
                <a:gd name="connsiteY0" fmla="*/ 0 h 2276475"/>
                <a:gd name="connsiteX1" fmla="*/ 2040060 w 2040060"/>
                <a:gd name="connsiteY1" fmla="*/ 0 h 2276475"/>
                <a:gd name="connsiteX2" fmla="*/ 2040060 w 2040060"/>
                <a:gd name="connsiteY2" fmla="*/ 2276475 h 2276475"/>
                <a:gd name="connsiteX3" fmla="*/ 0 w 2040060"/>
                <a:gd name="connsiteY3" fmla="*/ 2276475 h 2276475"/>
                <a:gd name="connsiteX4" fmla="*/ 0 w 2040060"/>
                <a:gd name="connsiteY4" fmla="*/ 0 h 2276475"/>
                <a:gd name="connsiteX0" fmla="*/ 0 w 2040060"/>
                <a:gd name="connsiteY0" fmla="*/ 0 h 2306955"/>
                <a:gd name="connsiteX1" fmla="*/ 2040060 w 2040060"/>
                <a:gd name="connsiteY1" fmla="*/ 0 h 2306955"/>
                <a:gd name="connsiteX2" fmla="*/ 1773360 w 2040060"/>
                <a:gd name="connsiteY2" fmla="*/ 2306955 h 2306955"/>
                <a:gd name="connsiteX3" fmla="*/ 0 w 2040060"/>
                <a:gd name="connsiteY3" fmla="*/ 2276475 h 2306955"/>
                <a:gd name="connsiteX4" fmla="*/ 0 w 2040060"/>
                <a:gd name="connsiteY4" fmla="*/ 0 h 2306955"/>
                <a:gd name="connsiteX0" fmla="*/ 0 w 2040060"/>
                <a:gd name="connsiteY0" fmla="*/ 0 h 2284095"/>
                <a:gd name="connsiteX1" fmla="*/ 2040060 w 2040060"/>
                <a:gd name="connsiteY1" fmla="*/ 0 h 2284095"/>
                <a:gd name="connsiteX2" fmla="*/ 1796220 w 2040060"/>
                <a:gd name="connsiteY2" fmla="*/ 2284095 h 2284095"/>
                <a:gd name="connsiteX3" fmla="*/ 0 w 2040060"/>
                <a:gd name="connsiteY3" fmla="*/ 2276475 h 2284095"/>
                <a:gd name="connsiteX4" fmla="*/ 0 w 2040060"/>
                <a:gd name="connsiteY4" fmla="*/ 0 h 2284095"/>
                <a:gd name="connsiteX0" fmla="*/ 0 w 1803840"/>
                <a:gd name="connsiteY0" fmla="*/ 0 h 2284095"/>
                <a:gd name="connsiteX1" fmla="*/ 1803840 w 1803840"/>
                <a:gd name="connsiteY1" fmla="*/ 7620 h 2284095"/>
                <a:gd name="connsiteX2" fmla="*/ 1796220 w 1803840"/>
                <a:gd name="connsiteY2" fmla="*/ 2284095 h 2284095"/>
                <a:gd name="connsiteX3" fmla="*/ 0 w 1803840"/>
                <a:gd name="connsiteY3" fmla="*/ 2276475 h 2284095"/>
                <a:gd name="connsiteX4" fmla="*/ 0 w 1803840"/>
                <a:gd name="connsiteY4" fmla="*/ 0 h 2284095"/>
                <a:gd name="connsiteX0" fmla="*/ 0 w 1803840"/>
                <a:gd name="connsiteY0" fmla="*/ 0 h 2276475"/>
                <a:gd name="connsiteX1" fmla="*/ 1803840 w 1803840"/>
                <a:gd name="connsiteY1" fmla="*/ 7620 h 2276475"/>
                <a:gd name="connsiteX2" fmla="*/ 1798541 w 1803840"/>
                <a:gd name="connsiteY2" fmla="*/ 2274570 h 2276475"/>
                <a:gd name="connsiteX3" fmla="*/ 0 w 1803840"/>
                <a:gd name="connsiteY3" fmla="*/ 2276475 h 2276475"/>
                <a:gd name="connsiteX4" fmla="*/ 0 w 1803840"/>
                <a:gd name="connsiteY4" fmla="*/ 0 h 2276475"/>
                <a:gd name="connsiteX0" fmla="*/ 0 w 1803840"/>
                <a:gd name="connsiteY0" fmla="*/ 0 h 2276475"/>
                <a:gd name="connsiteX1" fmla="*/ 1803840 w 1803840"/>
                <a:gd name="connsiteY1" fmla="*/ 7620 h 2276475"/>
                <a:gd name="connsiteX2" fmla="*/ 1798541 w 1803840"/>
                <a:gd name="connsiteY2" fmla="*/ 2267427 h 2276475"/>
                <a:gd name="connsiteX3" fmla="*/ 0 w 1803840"/>
                <a:gd name="connsiteY3" fmla="*/ 2276475 h 2276475"/>
                <a:gd name="connsiteX4" fmla="*/ 0 w 1803840"/>
                <a:gd name="connsiteY4" fmla="*/ 0 h 2276475"/>
                <a:gd name="connsiteX0" fmla="*/ 0 w 1803840"/>
                <a:gd name="connsiteY0" fmla="*/ 0 h 2276475"/>
                <a:gd name="connsiteX1" fmla="*/ 1803840 w 1803840"/>
                <a:gd name="connsiteY1" fmla="*/ 7620 h 2276475"/>
                <a:gd name="connsiteX2" fmla="*/ 1798541 w 1803840"/>
                <a:gd name="connsiteY2" fmla="*/ 2267427 h 2276475"/>
                <a:gd name="connsiteX3" fmla="*/ 1226134 w 1803840"/>
                <a:gd name="connsiteY3" fmla="*/ 2273213 h 2276475"/>
                <a:gd name="connsiteX4" fmla="*/ 0 w 1803840"/>
                <a:gd name="connsiteY4" fmla="*/ 2276475 h 2276475"/>
                <a:gd name="connsiteX5" fmla="*/ 0 w 1803840"/>
                <a:gd name="connsiteY5" fmla="*/ 0 h 2276475"/>
                <a:gd name="connsiteX0" fmla="*/ 0 w 1803840"/>
                <a:gd name="connsiteY0" fmla="*/ 0 h 2276475"/>
                <a:gd name="connsiteX1" fmla="*/ 1803840 w 1803840"/>
                <a:gd name="connsiteY1" fmla="*/ 7620 h 2276475"/>
                <a:gd name="connsiteX2" fmla="*/ 1798541 w 1803840"/>
                <a:gd name="connsiteY2" fmla="*/ 2267427 h 2276475"/>
                <a:gd name="connsiteX3" fmla="*/ 1226134 w 1803840"/>
                <a:gd name="connsiteY3" fmla="*/ 2273213 h 2276475"/>
                <a:gd name="connsiteX4" fmla="*/ 330425 w 1803840"/>
                <a:gd name="connsiteY4" fmla="*/ 1558956 h 2276475"/>
                <a:gd name="connsiteX5" fmla="*/ 0 w 1803840"/>
                <a:gd name="connsiteY5" fmla="*/ 2276475 h 2276475"/>
                <a:gd name="connsiteX6" fmla="*/ 0 w 1803840"/>
                <a:gd name="connsiteY6" fmla="*/ 0 h 2276475"/>
                <a:gd name="connsiteX0" fmla="*/ 2650 w 1806490"/>
                <a:gd name="connsiteY0" fmla="*/ 0 h 2274100"/>
                <a:gd name="connsiteX1" fmla="*/ 1806490 w 1806490"/>
                <a:gd name="connsiteY1" fmla="*/ 7620 h 2274100"/>
                <a:gd name="connsiteX2" fmla="*/ 1801191 w 1806490"/>
                <a:gd name="connsiteY2" fmla="*/ 2267427 h 2274100"/>
                <a:gd name="connsiteX3" fmla="*/ 1228784 w 1806490"/>
                <a:gd name="connsiteY3" fmla="*/ 2273213 h 2274100"/>
                <a:gd name="connsiteX4" fmla="*/ 333075 w 1806490"/>
                <a:gd name="connsiteY4" fmla="*/ 1558956 h 2274100"/>
                <a:gd name="connsiteX5" fmla="*/ 0 w 1806490"/>
                <a:gd name="connsiteY5" fmla="*/ 1327395 h 2274100"/>
                <a:gd name="connsiteX6" fmla="*/ 2650 w 1806490"/>
                <a:gd name="connsiteY6" fmla="*/ 0 h 2274100"/>
                <a:gd name="connsiteX0" fmla="*/ 2650 w 1806490"/>
                <a:gd name="connsiteY0" fmla="*/ 0 h 2274100"/>
                <a:gd name="connsiteX1" fmla="*/ 1806490 w 1806490"/>
                <a:gd name="connsiteY1" fmla="*/ 7620 h 2274100"/>
                <a:gd name="connsiteX2" fmla="*/ 1801191 w 1806490"/>
                <a:gd name="connsiteY2" fmla="*/ 2267427 h 2274100"/>
                <a:gd name="connsiteX3" fmla="*/ 1228784 w 1806490"/>
                <a:gd name="connsiteY3" fmla="*/ 2273213 h 2274100"/>
                <a:gd name="connsiteX4" fmla="*/ 333075 w 1806490"/>
                <a:gd name="connsiteY4" fmla="*/ 1558956 h 2274100"/>
                <a:gd name="connsiteX5" fmla="*/ 0 w 1806490"/>
                <a:gd name="connsiteY5" fmla="*/ 1327395 h 2274100"/>
                <a:gd name="connsiteX6" fmla="*/ 2650 w 1806490"/>
                <a:gd name="connsiteY6" fmla="*/ 0 h 2274100"/>
                <a:gd name="connsiteX0" fmla="*/ 2650 w 1806490"/>
                <a:gd name="connsiteY0" fmla="*/ 0 h 2274100"/>
                <a:gd name="connsiteX1" fmla="*/ 1806490 w 1806490"/>
                <a:gd name="connsiteY1" fmla="*/ 7620 h 2274100"/>
                <a:gd name="connsiteX2" fmla="*/ 1801191 w 1806490"/>
                <a:gd name="connsiteY2" fmla="*/ 2267427 h 2274100"/>
                <a:gd name="connsiteX3" fmla="*/ 1228784 w 1806490"/>
                <a:gd name="connsiteY3" fmla="*/ 2273213 h 2274100"/>
                <a:gd name="connsiteX4" fmla="*/ 333075 w 1806490"/>
                <a:gd name="connsiteY4" fmla="*/ 1558956 h 2274100"/>
                <a:gd name="connsiteX5" fmla="*/ 0 w 1806490"/>
                <a:gd name="connsiteY5" fmla="*/ 1327395 h 2274100"/>
                <a:gd name="connsiteX6" fmla="*/ 2650 w 1806490"/>
                <a:gd name="connsiteY6" fmla="*/ 0 h 227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6490" h="2274100">
                  <a:moveTo>
                    <a:pt x="2650" y="0"/>
                  </a:moveTo>
                  <a:lnTo>
                    <a:pt x="1806490" y="7620"/>
                  </a:lnTo>
                  <a:cubicBezTo>
                    <a:pt x="1804724" y="763270"/>
                    <a:pt x="1802957" y="1511777"/>
                    <a:pt x="1801191" y="2267427"/>
                  </a:cubicBezTo>
                  <a:cubicBezTo>
                    <a:pt x="1327719" y="2262833"/>
                    <a:pt x="1702256" y="2277807"/>
                    <a:pt x="1228784" y="2273213"/>
                  </a:cubicBezTo>
                  <a:cubicBezTo>
                    <a:pt x="902832" y="2087311"/>
                    <a:pt x="627228" y="1813348"/>
                    <a:pt x="333075" y="1558956"/>
                  </a:cubicBezTo>
                  <a:lnTo>
                    <a:pt x="0" y="1327395"/>
                  </a:lnTo>
                  <a:cubicBezTo>
                    <a:pt x="883" y="884930"/>
                    <a:pt x="1767" y="442465"/>
                    <a:pt x="2650" y="0"/>
                  </a:cubicBezTo>
                  <a:close/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/>
            </a:p>
          </p:txBody>
        </p:sp>
        <p:grpSp>
          <p:nvGrpSpPr>
            <p:cNvPr id="160" name="グループ化 159"/>
            <p:cNvGrpSpPr/>
            <p:nvPr/>
          </p:nvGrpSpPr>
          <p:grpSpPr>
            <a:xfrm>
              <a:off x="160964" y="5525528"/>
              <a:ext cx="492443" cy="338554"/>
              <a:chOff x="-963488" y="4502530"/>
              <a:chExt cx="492443" cy="338554"/>
            </a:xfrm>
          </p:grpSpPr>
          <p:sp>
            <p:nvSpPr>
              <p:cNvPr id="161" name="正方形/長方形 160"/>
              <p:cNvSpPr/>
              <p:nvPr/>
            </p:nvSpPr>
            <p:spPr>
              <a:xfrm>
                <a:off x="-913100" y="4518757"/>
                <a:ext cx="391666" cy="30610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2" name="テキスト ボックス 161"/>
              <p:cNvSpPr txBox="1"/>
              <p:nvPr/>
            </p:nvSpPr>
            <p:spPr>
              <a:xfrm>
                <a:off x="-963488" y="4502530"/>
                <a:ext cx="4924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800">
                    <a:latin typeface="HGS創英角ｺﾞｼｯｸUB" pitchFamily="50" charset="-128"/>
                    <a:ea typeface="HGS創英角ｺﾞｼｯｸUB" pitchFamily="50" charset="-128"/>
                  </a:rPr>
                  <a:t>青葉</a:t>
                </a:r>
                <a:r>
                  <a:rPr kumimoji="1" lang="ja-JP" altLang="en-US" sz="800">
                    <a:latin typeface="HGS創英角ｺﾞｼｯｸUB" pitchFamily="50" charset="-128"/>
                    <a:ea typeface="HGS創英角ｺﾞｼｯｸUB" pitchFamily="50" charset="-128"/>
                  </a:rPr>
                  <a:t>区</a:t>
                </a:r>
                <a:endParaRPr kumimoji="1" lang="en-US" altLang="ja-JP" sz="800">
                  <a:latin typeface="HGS創英角ｺﾞｼｯｸUB" pitchFamily="50" charset="-128"/>
                  <a:ea typeface="HGS創英角ｺﾞｼｯｸUB" pitchFamily="50" charset="-128"/>
                </a:endParaRPr>
              </a:p>
              <a:p>
                <a:pPr algn="ctr"/>
                <a:r>
                  <a:rPr lang="ja-JP" altLang="en-US" sz="800">
                    <a:latin typeface="HGS創英角ｺﾞｼｯｸUB" pitchFamily="50" charset="-128"/>
                    <a:ea typeface="HGS創英角ｺﾞｼｯｸUB" pitchFamily="50" charset="-128"/>
                  </a:rPr>
                  <a:t>担当</a:t>
                </a:r>
                <a:endParaRPr kumimoji="1" lang="en-US" altLang="ja-JP" sz="800">
                  <a:latin typeface="HGS創英角ｺﾞｼｯｸUB" pitchFamily="50" charset="-128"/>
                  <a:ea typeface="HGS創英角ｺﾞｼｯｸUB" pitchFamily="50" charset="-128"/>
                </a:endParaRPr>
              </a:p>
            </p:txBody>
          </p:sp>
        </p:grpSp>
        <p:grpSp>
          <p:nvGrpSpPr>
            <p:cNvPr id="163" name="グループ化 162"/>
            <p:cNvGrpSpPr/>
            <p:nvPr/>
          </p:nvGrpSpPr>
          <p:grpSpPr>
            <a:xfrm>
              <a:off x="4196357" y="3333334"/>
              <a:ext cx="492443" cy="338554"/>
              <a:chOff x="-963488" y="4502530"/>
              <a:chExt cx="492443" cy="338554"/>
            </a:xfrm>
          </p:grpSpPr>
          <p:sp>
            <p:nvSpPr>
              <p:cNvPr id="164" name="正方形/長方形 163"/>
              <p:cNvSpPr/>
              <p:nvPr/>
            </p:nvSpPr>
            <p:spPr>
              <a:xfrm>
                <a:off x="-913100" y="4518757"/>
                <a:ext cx="391666" cy="30610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5" name="テキスト ボックス 164"/>
              <p:cNvSpPr txBox="1"/>
              <p:nvPr/>
            </p:nvSpPr>
            <p:spPr>
              <a:xfrm>
                <a:off x="-963488" y="4502530"/>
                <a:ext cx="4924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800">
                    <a:latin typeface="HGS創英角ｺﾞｼｯｸUB" pitchFamily="50" charset="-128"/>
                    <a:ea typeface="HGS創英角ｺﾞｼｯｸUB" pitchFamily="50" charset="-128"/>
                  </a:rPr>
                  <a:t>都筑区</a:t>
                </a:r>
                <a:endParaRPr kumimoji="1" lang="en-US" altLang="ja-JP" sz="800">
                  <a:latin typeface="HGS創英角ｺﾞｼｯｸUB" pitchFamily="50" charset="-128"/>
                  <a:ea typeface="HGS創英角ｺﾞｼｯｸUB" pitchFamily="50" charset="-128"/>
                </a:endParaRPr>
              </a:p>
              <a:p>
                <a:pPr algn="ctr"/>
                <a:r>
                  <a:rPr lang="ja-JP" altLang="en-US" sz="800">
                    <a:latin typeface="HGS創英角ｺﾞｼｯｸUB" pitchFamily="50" charset="-128"/>
                    <a:ea typeface="HGS創英角ｺﾞｼｯｸUB" pitchFamily="50" charset="-128"/>
                  </a:rPr>
                  <a:t>担当</a:t>
                </a:r>
                <a:endParaRPr kumimoji="1" lang="en-US" altLang="ja-JP" sz="800">
                  <a:latin typeface="HGS創英角ｺﾞｼｯｸUB" pitchFamily="50" charset="-128"/>
                  <a:ea typeface="HGS創英角ｺﾞｼｯｸUB" pitchFamily="50" charset="-128"/>
                </a:endParaRPr>
              </a:p>
            </p:txBody>
          </p:sp>
        </p:grp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AE825BA-1560-426B-A4B6-95683B805AC9}"/>
              </a:ext>
            </a:extLst>
          </p:cNvPr>
          <p:cNvGrpSpPr/>
          <p:nvPr/>
        </p:nvGrpSpPr>
        <p:grpSpPr>
          <a:xfrm>
            <a:off x="5774" y="984546"/>
            <a:ext cx="6852226" cy="4832551"/>
            <a:chOff x="1336128" y="1436008"/>
            <a:chExt cx="5516098" cy="4100607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BFE8D196-B12E-4C9E-9DED-A0F416F770DA}"/>
                </a:ext>
              </a:extLst>
            </p:cNvPr>
            <p:cNvGrpSpPr/>
            <p:nvPr/>
          </p:nvGrpSpPr>
          <p:grpSpPr>
            <a:xfrm>
              <a:off x="1336128" y="1436008"/>
              <a:ext cx="5516098" cy="4100607"/>
              <a:chOff x="-5507774" y="5872319"/>
              <a:chExt cx="5257259" cy="3908189"/>
            </a:xfrm>
          </p:grpSpPr>
          <p:grpSp>
            <p:nvGrpSpPr>
              <p:cNvPr id="11" name="グループ化 10">
                <a:extLst>
                  <a:ext uri="{FF2B5EF4-FFF2-40B4-BE49-F238E27FC236}">
                    <a16:creationId xmlns:a16="http://schemas.microsoft.com/office/drawing/2014/main" id="{A244A47A-F891-4FF2-9E62-FDBE036C9296}"/>
                  </a:ext>
                </a:extLst>
              </p:cNvPr>
              <p:cNvGrpSpPr/>
              <p:nvPr/>
            </p:nvGrpSpPr>
            <p:grpSpPr>
              <a:xfrm>
                <a:off x="-5507774" y="5872319"/>
                <a:ext cx="5257259" cy="3908189"/>
                <a:chOff x="9037019" y="5351823"/>
                <a:chExt cx="5257259" cy="3908189"/>
              </a:xfrm>
            </p:grpSpPr>
            <p:pic>
              <p:nvPicPr>
                <p:cNvPr id="10" name="図 9">
                  <a:extLst>
                    <a:ext uri="{FF2B5EF4-FFF2-40B4-BE49-F238E27FC236}">
                      <a16:creationId xmlns:a16="http://schemas.microsoft.com/office/drawing/2014/main" id="{170C6852-F738-4E16-BBD9-8E75C3794D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9526" t="10434" r="32921" b="26688"/>
                <a:stretch/>
              </p:blipFill>
              <p:spPr>
                <a:xfrm>
                  <a:off x="9037019" y="5351823"/>
                  <a:ext cx="5257259" cy="3908189"/>
                </a:xfrm>
                <a:prstGeom prst="rect">
                  <a:avLst/>
                </a:prstGeom>
              </p:spPr>
            </p:pic>
            <p:sp>
              <p:nvSpPr>
                <p:cNvPr id="111" name="テキスト ボックス 302">
                  <a:extLst>
                    <a:ext uri="{FF2B5EF4-FFF2-40B4-BE49-F238E27FC236}">
                      <a16:creationId xmlns:a16="http://schemas.microsoft.com/office/drawing/2014/main" id="{C7D5EE57-F7C7-420A-BBC6-54FC61116C1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602311" y="5854478"/>
                  <a:ext cx="1298717" cy="2308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422" tIns="45711" rIns="91422" bIns="45711">
                  <a:spAutoFit/>
                </a:bodyPr>
                <a:lstStyle/>
                <a:p>
                  <a:r>
                    <a:rPr lang="ja-JP" altLang="en-US" sz="900" b="1">
                      <a:latin typeface="Calibri" pitchFamily="34" charset="0"/>
                    </a:rPr>
                    <a:t>ダイワコーポレーション</a:t>
                  </a:r>
                  <a:endParaRPr lang="en-US" altLang="ja-JP" sz="900" b="1">
                    <a:latin typeface="Calibri" pitchFamily="34" charset="0"/>
                  </a:endParaRPr>
                </a:p>
              </p:txBody>
            </p:sp>
            <p:sp>
              <p:nvSpPr>
                <p:cNvPr id="112" name="テキスト ボックス 302">
                  <a:extLst>
                    <a:ext uri="{FF2B5EF4-FFF2-40B4-BE49-F238E27FC236}">
                      <a16:creationId xmlns:a16="http://schemas.microsoft.com/office/drawing/2014/main" id="{708D0BA3-B7C1-4EC5-8499-576B6C396D3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602311" y="7041232"/>
                  <a:ext cx="646294" cy="2308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422" tIns="45711" rIns="91422" bIns="45711">
                  <a:spAutoFit/>
                </a:bodyPr>
                <a:lstStyle/>
                <a:p>
                  <a:r>
                    <a:rPr lang="ja-JP" altLang="en-US" sz="900" b="1">
                      <a:latin typeface="Calibri" pitchFamily="34" charset="0"/>
                    </a:rPr>
                    <a:t>安田倉庫</a:t>
                  </a:r>
                  <a:endParaRPr lang="en-US" altLang="ja-JP" sz="900" b="1">
                    <a:latin typeface="Calibri" pitchFamily="34" charset="0"/>
                  </a:endParaRPr>
                </a:p>
              </p:txBody>
            </p:sp>
            <p:sp>
              <p:nvSpPr>
                <p:cNvPr id="113" name="テキスト ボックス 304">
                  <a:extLst>
                    <a:ext uri="{FF2B5EF4-FFF2-40B4-BE49-F238E27FC236}">
                      <a16:creationId xmlns:a16="http://schemas.microsoft.com/office/drawing/2014/main" id="{EF573775-95FF-49BE-BF39-D89E270CAA3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602311" y="8245076"/>
                  <a:ext cx="825831" cy="2308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422" tIns="45711" rIns="91422" bIns="45711">
                  <a:spAutoFit/>
                </a:bodyPr>
                <a:lstStyle/>
                <a:p>
                  <a:r>
                    <a:rPr lang="ja-JP" altLang="en-US" sz="900" b="1">
                      <a:latin typeface="Calibri" pitchFamily="34" charset="0"/>
                    </a:rPr>
                    <a:t>富倉よこはま</a:t>
                  </a:r>
                  <a:endParaRPr lang="en-US" altLang="ja-JP" sz="900" b="1">
                    <a:latin typeface="Calibri" pitchFamily="34" charset="0"/>
                  </a:endParaRPr>
                </a:p>
              </p:txBody>
            </p:sp>
          </p:grpSp>
          <p:sp>
            <p:nvSpPr>
              <p:cNvPr id="12" name="フリーフォーム: 図形 11">
                <a:extLst>
                  <a:ext uri="{FF2B5EF4-FFF2-40B4-BE49-F238E27FC236}">
                    <a16:creationId xmlns:a16="http://schemas.microsoft.com/office/drawing/2014/main" id="{CD00581F-F708-4C58-868A-68F101A693AC}"/>
                  </a:ext>
                </a:extLst>
              </p:cNvPr>
              <p:cNvSpPr/>
              <p:nvPr/>
            </p:nvSpPr>
            <p:spPr>
              <a:xfrm>
                <a:off x="-5498931" y="7726544"/>
                <a:ext cx="5187106" cy="941623"/>
              </a:xfrm>
              <a:custGeom>
                <a:avLst/>
                <a:gdLst>
                  <a:gd name="connsiteX0" fmla="*/ 0 w 6469380"/>
                  <a:gd name="connsiteY0" fmla="*/ 1105027 h 1105027"/>
                  <a:gd name="connsiteX1" fmla="*/ 3497580 w 6469380"/>
                  <a:gd name="connsiteY1" fmla="*/ 655447 h 1105027"/>
                  <a:gd name="connsiteX2" fmla="*/ 5143500 w 6469380"/>
                  <a:gd name="connsiteY2" fmla="*/ 373507 h 1105027"/>
                  <a:gd name="connsiteX3" fmla="*/ 6156960 w 6469380"/>
                  <a:gd name="connsiteY3" fmla="*/ 61087 h 1105027"/>
                  <a:gd name="connsiteX4" fmla="*/ 6469380 w 6469380"/>
                  <a:gd name="connsiteY4" fmla="*/ 127 h 1105027"/>
                  <a:gd name="connsiteX0" fmla="*/ 0 w 5187106"/>
                  <a:gd name="connsiteY0" fmla="*/ 941622 h 941622"/>
                  <a:gd name="connsiteX1" fmla="*/ 2215306 w 5187106"/>
                  <a:gd name="connsiteY1" fmla="*/ 655447 h 941622"/>
                  <a:gd name="connsiteX2" fmla="*/ 3861226 w 5187106"/>
                  <a:gd name="connsiteY2" fmla="*/ 373507 h 941622"/>
                  <a:gd name="connsiteX3" fmla="*/ 4874686 w 5187106"/>
                  <a:gd name="connsiteY3" fmla="*/ 61087 h 941622"/>
                  <a:gd name="connsiteX4" fmla="*/ 5187106 w 5187106"/>
                  <a:gd name="connsiteY4" fmla="*/ 127 h 941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7106" h="941622">
                    <a:moveTo>
                      <a:pt x="0" y="941622"/>
                    </a:moveTo>
                    <a:lnTo>
                      <a:pt x="2215306" y="655447"/>
                    </a:lnTo>
                    <a:cubicBezTo>
                      <a:pt x="3072556" y="533527"/>
                      <a:pt x="3417996" y="472567"/>
                      <a:pt x="3861226" y="373507"/>
                    </a:cubicBezTo>
                    <a:cubicBezTo>
                      <a:pt x="4304456" y="274447"/>
                      <a:pt x="4653706" y="123317"/>
                      <a:pt x="4874686" y="61087"/>
                    </a:cubicBezTo>
                    <a:cubicBezTo>
                      <a:pt x="5095666" y="-1143"/>
                      <a:pt x="5141386" y="-508"/>
                      <a:pt x="5187106" y="127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フリーフォーム: 図形 12">
                <a:extLst>
                  <a:ext uri="{FF2B5EF4-FFF2-40B4-BE49-F238E27FC236}">
                    <a16:creationId xmlns:a16="http://schemas.microsoft.com/office/drawing/2014/main" id="{85EF0455-6F40-4041-B905-35116A0A1097}"/>
                  </a:ext>
                </a:extLst>
              </p:cNvPr>
              <p:cNvSpPr/>
              <p:nvPr/>
            </p:nvSpPr>
            <p:spPr>
              <a:xfrm>
                <a:off x="-5494011" y="7839020"/>
                <a:ext cx="5219692" cy="922363"/>
              </a:xfrm>
              <a:custGeom>
                <a:avLst/>
                <a:gdLst>
                  <a:gd name="connsiteX0" fmla="*/ 6477000 w 6477000"/>
                  <a:gd name="connsiteY0" fmla="*/ 0 h 1074420"/>
                  <a:gd name="connsiteX1" fmla="*/ 5859780 w 6477000"/>
                  <a:gd name="connsiteY1" fmla="*/ 114300 h 1074420"/>
                  <a:gd name="connsiteX2" fmla="*/ 5349240 w 6477000"/>
                  <a:gd name="connsiteY2" fmla="*/ 281940 h 1074420"/>
                  <a:gd name="connsiteX3" fmla="*/ 4472940 w 6477000"/>
                  <a:gd name="connsiteY3" fmla="*/ 480060 h 1074420"/>
                  <a:gd name="connsiteX4" fmla="*/ 1546860 w 6477000"/>
                  <a:gd name="connsiteY4" fmla="*/ 883920 h 1074420"/>
                  <a:gd name="connsiteX5" fmla="*/ 0 w 6477000"/>
                  <a:gd name="connsiteY5" fmla="*/ 1074420 h 1074420"/>
                  <a:gd name="connsiteX0" fmla="*/ 5219691 w 5219691"/>
                  <a:gd name="connsiteY0" fmla="*/ 0 h 922363"/>
                  <a:gd name="connsiteX1" fmla="*/ 4602471 w 5219691"/>
                  <a:gd name="connsiteY1" fmla="*/ 114300 h 922363"/>
                  <a:gd name="connsiteX2" fmla="*/ 4091931 w 5219691"/>
                  <a:gd name="connsiteY2" fmla="*/ 281940 h 922363"/>
                  <a:gd name="connsiteX3" fmla="*/ 3215631 w 5219691"/>
                  <a:gd name="connsiteY3" fmla="*/ 480060 h 922363"/>
                  <a:gd name="connsiteX4" fmla="*/ 289551 w 5219691"/>
                  <a:gd name="connsiteY4" fmla="*/ 883920 h 922363"/>
                  <a:gd name="connsiteX5" fmla="*/ 0 w 5219691"/>
                  <a:gd name="connsiteY5" fmla="*/ 922363 h 922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19691" h="922363">
                    <a:moveTo>
                      <a:pt x="5219691" y="0"/>
                    </a:moveTo>
                    <a:cubicBezTo>
                      <a:pt x="5005061" y="33655"/>
                      <a:pt x="4790431" y="67310"/>
                      <a:pt x="4602471" y="114300"/>
                    </a:cubicBezTo>
                    <a:cubicBezTo>
                      <a:pt x="4414511" y="161290"/>
                      <a:pt x="4323071" y="220980"/>
                      <a:pt x="4091931" y="281940"/>
                    </a:cubicBezTo>
                    <a:cubicBezTo>
                      <a:pt x="3860791" y="342900"/>
                      <a:pt x="3849361" y="379730"/>
                      <a:pt x="3215631" y="480060"/>
                    </a:cubicBezTo>
                    <a:cubicBezTo>
                      <a:pt x="2581901" y="580390"/>
                      <a:pt x="289551" y="883920"/>
                      <a:pt x="289551" y="883920"/>
                    </a:cubicBezTo>
                    <a:cubicBezTo>
                      <a:pt x="-226069" y="947420"/>
                      <a:pt x="515620" y="858863"/>
                      <a:pt x="0" y="922363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74" name="正方形/長方形 173">
              <a:extLst>
                <a:ext uri="{FF2B5EF4-FFF2-40B4-BE49-F238E27FC236}">
                  <a16:creationId xmlns:a16="http://schemas.microsoft.com/office/drawing/2014/main" id="{88C5CA33-B39E-4C82-8393-D44BE7D9F97A}"/>
                </a:ext>
              </a:extLst>
            </p:cNvPr>
            <p:cNvSpPr/>
            <p:nvPr/>
          </p:nvSpPr>
          <p:spPr>
            <a:xfrm>
              <a:off x="5097509" y="4263322"/>
              <a:ext cx="296435" cy="306101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19" name="フリーフォーム: 図形 18">
              <a:extLst>
                <a:ext uri="{FF2B5EF4-FFF2-40B4-BE49-F238E27FC236}">
                  <a16:creationId xmlns:a16="http://schemas.microsoft.com/office/drawing/2014/main" id="{EE025445-A710-4B23-ADE2-87B891023286}"/>
                </a:ext>
              </a:extLst>
            </p:cNvPr>
            <p:cNvSpPr/>
            <p:nvPr/>
          </p:nvSpPr>
          <p:spPr>
            <a:xfrm>
              <a:off x="1354455" y="3459480"/>
              <a:ext cx="5366385" cy="947420"/>
            </a:xfrm>
            <a:custGeom>
              <a:avLst/>
              <a:gdLst>
                <a:gd name="connsiteX0" fmla="*/ 0 w 6690360"/>
                <a:gd name="connsiteY0" fmla="*/ 1112520 h 1112520"/>
                <a:gd name="connsiteX1" fmla="*/ 2659380 w 6690360"/>
                <a:gd name="connsiteY1" fmla="*/ 777240 h 1112520"/>
                <a:gd name="connsiteX2" fmla="*/ 4114800 w 6690360"/>
                <a:gd name="connsiteY2" fmla="*/ 594360 h 1112520"/>
                <a:gd name="connsiteX3" fmla="*/ 5036820 w 6690360"/>
                <a:gd name="connsiteY3" fmla="*/ 441960 h 1112520"/>
                <a:gd name="connsiteX4" fmla="*/ 5638800 w 6690360"/>
                <a:gd name="connsiteY4" fmla="*/ 281940 h 1112520"/>
                <a:gd name="connsiteX5" fmla="*/ 6278880 w 6690360"/>
                <a:gd name="connsiteY5" fmla="*/ 83820 h 1112520"/>
                <a:gd name="connsiteX6" fmla="*/ 6690360 w 6690360"/>
                <a:gd name="connsiteY6" fmla="*/ 0 h 1112520"/>
                <a:gd name="connsiteX0" fmla="*/ 0 w 5366385"/>
                <a:gd name="connsiteY0" fmla="*/ 947420 h 947420"/>
                <a:gd name="connsiteX1" fmla="*/ 1335405 w 5366385"/>
                <a:gd name="connsiteY1" fmla="*/ 777240 h 947420"/>
                <a:gd name="connsiteX2" fmla="*/ 2790825 w 5366385"/>
                <a:gd name="connsiteY2" fmla="*/ 594360 h 947420"/>
                <a:gd name="connsiteX3" fmla="*/ 3712845 w 5366385"/>
                <a:gd name="connsiteY3" fmla="*/ 441960 h 947420"/>
                <a:gd name="connsiteX4" fmla="*/ 4314825 w 5366385"/>
                <a:gd name="connsiteY4" fmla="*/ 281940 h 947420"/>
                <a:gd name="connsiteX5" fmla="*/ 4954905 w 5366385"/>
                <a:gd name="connsiteY5" fmla="*/ 83820 h 947420"/>
                <a:gd name="connsiteX6" fmla="*/ 5366385 w 5366385"/>
                <a:gd name="connsiteY6" fmla="*/ 0 h 947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6385" h="947420">
                  <a:moveTo>
                    <a:pt x="0" y="947420"/>
                  </a:moveTo>
                  <a:lnTo>
                    <a:pt x="1335405" y="777240"/>
                  </a:lnTo>
                  <a:lnTo>
                    <a:pt x="2790825" y="594360"/>
                  </a:lnTo>
                  <a:lnTo>
                    <a:pt x="3712845" y="441960"/>
                  </a:lnTo>
                  <a:lnTo>
                    <a:pt x="4314825" y="281940"/>
                  </a:lnTo>
                  <a:lnTo>
                    <a:pt x="4954905" y="83820"/>
                  </a:lnTo>
                  <a:lnTo>
                    <a:pt x="5366385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5" name="正方形/長方形 184">
              <a:extLst>
                <a:ext uri="{FF2B5EF4-FFF2-40B4-BE49-F238E27FC236}">
                  <a16:creationId xmlns:a16="http://schemas.microsoft.com/office/drawing/2014/main" id="{E1AC91D5-DD6C-4471-852B-9B8C569E7D31}"/>
                </a:ext>
              </a:extLst>
            </p:cNvPr>
            <p:cNvSpPr/>
            <p:nvPr/>
          </p:nvSpPr>
          <p:spPr>
            <a:xfrm>
              <a:off x="6250490" y="3980655"/>
              <a:ext cx="296435" cy="306101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199" name="ひし形 198">
              <a:extLst>
                <a:ext uri="{FF2B5EF4-FFF2-40B4-BE49-F238E27FC236}">
                  <a16:creationId xmlns:a16="http://schemas.microsoft.com/office/drawing/2014/main" id="{36BE5591-CEA4-410F-BF0C-1F541D765283}"/>
                </a:ext>
              </a:extLst>
            </p:cNvPr>
            <p:cNvSpPr/>
            <p:nvPr/>
          </p:nvSpPr>
          <p:spPr>
            <a:xfrm>
              <a:off x="2245766" y="4074643"/>
              <a:ext cx="108012" cy="131466"/>
            </a:xfrm>
            <a:prstGeom prst="diamond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6562" tIns="58281" rIns="116562" bIns="5828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700" b="1">
                  <a:latin typeface="+mn-ea"/>
                </a:rPr>
                <a:t>V</a:t>
              </a:r>
              <a:endParaRPr lang="ja-JP" altLang="en-US" sz="700" b="1">
                <a:latin typeface="+mn-ea"/>
              </a:endParaRPr>
            </a:p>
          </p:txBody>
        </p:sp>
        <p:sp>
          <p:nvSpPr>
            <p:cNvPr id="200" name="ひし形 199">
              <a:extLst>
                <a:ext uri="{FF2B5EF4-FFF2-40B4-BE49-F238E27FC236}">
                  <a16:creationId xmlns:a16="http://schemas.microsoft.com/office/drawing/2014/main" id="{B801100A-282D-4D09-ADDE-62EFEC9B188C}"/>
                </a:ext>
              </a:extLst>
            </p:cNvPr>
            <p:cNvSpPr/>
            <p:nvPr/>
          </p:nvSpPr>
          <p:spPr>
            <a:xfrm>
              <a:off x="3043594" y="3966939"/>
              <a:ext cx="108012" cy="131466"/>
            </a:xfrm>
            <a:prstGeom prst="diamond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6562" tIns="58281" rIns="116562" bIns="5828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700" b="1">
                  <a:latin typeface="+mn-ea"/>
                </a:rPr>
                <a:t>V</a:t>
              </a:r>
              <a:endParaRPr lang="ja-JP" altLang="en-US" sz="700" b="1">
                <a:latin typeface="+mn-ea"/>
              </a:endParaRPr>
            </a:p>
          </p:txBody>
        </p:sp>
        <p:sp>
          <p:nvSpPr>
            <p:cNvPr id="201" name="ひし形 200">
              <a:extLst>
                <a:ext uri="{FF2B5EF4-FFF2-40B4-BE49-F238E27FC236}">
                  <a16:creationId xmlns:a16="http://schemas.microsoft.com/office/drawing/2014/main" id="{443264EA-598A-491B-852A-FDF7482EEB27}"/>
                </a:ext>
              </a:extLst>
            </p:cNvPr>
            <p:cNvSpPr/>
            <p:nvPr/>
          </p:nvSpPr>
          <p:spPr>
            <a:xfrm>
              <a:off x="3933452" y="3839016"/>
              <a:ext cx="108012" cy="131466"/>
            </a:xfrm>
            <a:prstGeom prst="diamond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6562" tIns="58281" rIns="116562" bIns="5828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700" b="1">
                  <a:latin typeface="+mn-ea"/>
                </a:rPr>
                <a:t>V</a:t>
              </a:r>
              <a:endParaRPr lang="ja-JP" altLang="en-US" sz="700" b="1">
                <a:latin typeface="+mn-ea"/>
              </a:endParaRPr>
            </a:p>
          </p:txBody>
        </p:sp>
        <p:sp>
          <p:nvSpPr>
            <p:cNvPr id="202" name="ひし形 201">
              <a:extLst>
                <a:ext uri="{FF2B5EF4-FFF2-40B4-BE49-F238E27FC236}">
                  <a16:creationId xmlns:a16="http://schemas.microsoft.com/office/drawing/2014/main" id="{AF0FCD8B-1C48-44E9-AB8F-5ECDD54EFF78}"/>
                </a:ext>
              </a:extLst>
            </p:cNvPr>
            <p:cNvSpPr/>
            <p:nvPr/>
          </p:nvSpPr>
          <p:spPr>
            <a:xfrm>
              <a:off x="4304939" y="3787910"/>
              <a:ext cx="108012" cy="131466"/>
            </a:xfrm>
            <a:prstGeom prst="diamond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6562" tIns="58281" rIns="116562" bIns="5828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700" b="1">
                  <a:latin typeface="+mn-ea"/>
                </a:rPr>
                <a:t>V</a:t>
              </a:r>
              <a:endParaRPr lang="ja-JP" altLang="en-US" sz="700" b="1">
                <a:latin typeface="+mn-ea"/>
              </a:endParaRPr>
            </a:p>
          </p:txBody>
        </p:sp>
        <p:sp>
          <p:nvSpPr>
            <p:cNvPr id="203" name="ひし形 202">
              <a:extLst>
                <a:ext uri="{FF2B5EF4-FFF2-40B4-BE49-F238E27FC236}">
                  <a16:creationId xmlns:a16="http://schemas.microsoft.com/office/drawing/2014/main" id="{0902DC25-2380-4E98-9A84-9277E4EA126A}"/>
                </a:ext>
              </a:extLst>
            </p:cNvPr>
            <p:cNvSpPr/>
            <p:nvPr/>
          </p:nvSpPr>
          <p:spPr>
            <a:xfrm>
              <a:off x="4615672" y="3739754"/>
              <a:ext cx="108012" cy="131466"/>
            </a:xfrm>
            <a:prstGeom prst="diamond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6562" tIns="58281" rIns="116562" bIns="5828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700" b="1">
                  <a:latin typeface="+mn-ea"/>
                </a:rPr>
                <a:t>V</a:t>
              </a:r>
              <a:endParaRPr lang="ja-JP" altLang="en-US" sz="700" b="1">
                <a:latin typeface="+mn-ea"/>
              </a:endParaRPr>
            </a:p>
          </p:txBody>
        </p:sp>
        <p:sp>
          <p:nvSpPr>
            <p:cNvPr id="204" name="ひし形 203">
              <a:extLst>
                <a:ext uri="{FF2B5EF4-FFF2-40B4-BE49-F238E27FC236}">
                  <a16:creationId xmlns:a16="http://schemas.microsoft.com/office/drawing/2014/main" id="{FC4A492F-906A-4F67-A2CB-634B5CEB130F}"/>
                </a:ext>
              </a:extLst>
            </p:cNvPr>
            <p:cNvSpPr/>
            <p:nvPr/>
          </p:nvSpPr>
          <p:spPr>
            <a:xfrm>
              <a:off x="4939988" y="3722177"/>
              <a:ext cx="108012" cy="131466"/>
            </a:xfrm>
            <a:prstGeom prst="diamond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6562" tIns="58281" rIns="116562" bIns="5828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700" b="1">
                  <a:latin typeface="+mn-ea"/>
                </a:rPr>
                <a:t>V</a:t>
              </a:r>
              <a:endParaRPr lang="ja-JP" altLang="en-US" sz="700" b="1">
                <a:latin typeface="+mn-ea"/>
              </a:endParaRPr>
            </a:p>
          </p:txBody>
        </p:sp>
        <p:sp>
          <p:nvSpPr>
            <p:cNvPr id="205" name="ひし形 204">
              <a:extLst>
                <a:ext uri="{FF2B5EF4-FFF2-40B4-BE49-F238E27FC236}">
                  <a16:creationId xmlns:a16="http://schemas.microsoft.com/office/drawing/2014/main" id="{16827C36-1A7B-420E-B125-622C4EAC4B02}"/>
                </a:ext>
              </a:extLst>
            </p:cNvPr>
            <p:cNvSpPr/>
            <p:nvPr/>
          </p:nvSpPr>
          <p:spPr>
            <a:xfrm>
              <a:off x="5779335" y="3508123"/>
              <a:ext cx="108012" cy="131466"/>
            </a:xfrm>
            <a:prstGeom prst="diamond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6562" tIns="58281" rIns="116562" bIns="5828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700" b="1">
                  <a:latin typeface="+mn-ea"/>
                </a:rPr>
                <a:t>V</a:t>
              </a:r>
              <a:endParaRPr lang="ja-JP" altLang="en-US" sz="700" b="1">
                <a:latin typeface="+mn-ea"/>
              </a:endParaRPr>
            </a:p>
          </p:txBody>
        </p:sp>
        <p:sp>
          <p:nvSpPr>
            <p:cNvPr id="148" name="ひし形 147">
              <a:extLst>
                <a:ext uri="{FF2B5EF4-FFF2-40B4-BE49-F238E27FC236}">
                  <a16:creationId xmlns:a16="http://schemas.microsoft.com/office/drawing/2014/main" id="{9FC902F7-4161-45C7-9CBA-44F785FA8B68}"/>
                </a:ext>
              </a:extLst>
            </p:cNvPr>
            <p:cNvSpPr/>
            <p:nvPr/>
          </p:nvSpPr>
          <p:spPr>
            <a:xfrm>
              <a:off x="1370616" y="4137352"/>
              <a:ext cx="108012" cy="131466"/>
            </a:xfrm>
            <a:prstGeom prst="diamond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6562" tIns="58281" rIns="116562" bIns="5828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700" b="1">
                  <a:latin typeface="+mn-ea"/>
                </a:rPr>
                <a:t>V</a:t>
              </a:r>
              <a:endParaRPr lang="ja-JP" altLang="en-US" sz="700" b="1">
                <a:latin typeface="+mn-ea"/>
              </a:endParaRPr>
            </a:p>
          </p:txBody>
        </p:sp>
        <p:cxnSp>
          <p:nvCxnSpPr>
            <p:cNvPr id="209" name="直線コネクタ 208">
              <a:extLst>
                <a:ext uri="{FF2B5EF4-FFF2-40B4-BE49-F238E27FC236}">
                  <a16:creationId xmlns:a16="http://schemas.microsoft.com/office/drawing/2014/main" id="{F1EB23D9-D19D-4361-B196-6E35591A5D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12460" y="4225760"/>
              <a:ext cx="105882" cy="8465"/>
            </a:xfrm>
            <a:prstGeom prst="line">
              <a:avLst/>
            </a:prstGeom>
            <a:ln w="15875">
              <a:solidFill>
                <a:srgbClr val="0000FF"/>
              </a:solidFill>
              <a:prstDash val="solid"/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線コネクタ 209">
              <a:extLst>
                <a:ext uri="{FF2B5EF4-FFF2-40B4-BE49-F238E27FC236}">
                  <a16:creationId xmlns:a16="http://schemas.microsoft.com/office/drawing/2014/main" id="{21F8B907-21BB-46E9-A657-9EF68A76AF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11969" y="4259090"/>
              <a:ext cx="105882" cy="8465"/>
            </a:xfrm>
            <a:prstGeom prst="line">
              <a:avLst/>
            </a:prstGeom>
            <a:ln w="15875">
              <a:solidFill>
                <a:srgbClr val="0000FF"/>
              </a:solidFill>
              <a:prstDash val="solid"/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線コネクタ 211">
              <a:extLst>
                <a:ext uri="{FF2B5EF4-FFF2-40B4-BE49-F238E27FC236}">
                  <a16:creationId xmlns:a16="http://schemas.microsoft.com/office/drawing/2014/main" id="{3764B513-63C5-4C72-816C-22761F8991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89452" y="4279155"/>
              <a:ext cx="105882" cy="8465"/>
            </a:xfrm>
            <a:prstGeom prst="line">
              <a:avLst/>
            </a:prstGeom>
            <a:ln w="15875">
              <a:solidFill>
                <a:srgbClr val="0000FF"/>
              </a:solidFill>
              <a:prstDash val="solid"/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6" name="ひし形 215">
              <a:extLst>
                <a:ext uri="{FF2B5EF4-FFF2-40B4-BE49-F238E27FC236}">
                  <a16:creationId xmlns:a16="http://schemas.microsoft.com/office/drawing/2014/main" id="{DE936554-D8AF-48A7-8136-2DBE6DA3E99C}"/>
                </a:ext>
              </a:extLst>
            </p:cNvPr>
            <p:cNvSpPr/>
            <p:nvPr/>
          </p:nvSpPr>
          <p:spPr>
            <a:xfrm>
              <a:off x="1603088" y="4099987"/>
              <a:ext cx="108012" cy="131466"/>
            </a:xfrm>
            <a:prstGeom prst="diamond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6562" tIns="58281" rIns="116562" bIns="5828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700" b="1">
                  <a:latin typeface="+mn-ea"/>
                </a:rPr>
                <a:t>V</a:t>
              </a:r>
              <a:endParaRPr lang="ja-JP" altLang="en-US" sz="700" b="1">
                <a:latin typeface="+mn-ea"/>
              </a:endParaRPr>
            </a:p>
          </p:txBody>
        </p:sp>
      </p:grpSp>
      <p:cxnSp>
        <p:nvCxnSpPr>
          <p:cNvPr id="221" name="直線コネクタ 220">
            <a:extLst>
              <a:ext uri="{FF2B5EF4-FFF2-40B4-BE49-F238E27FC236}">
                <a16:creationId xmlns:a16="http://schemas.microsoft.com/office/drawing/2014/main" id="{EB113A38-B92C-4400-8501-74456C0FF18E}"/>
              </a:ext>
            </a:extLst>
          </p:cNvPr>
          <p:cNvCxnSpPr>
            <a:cxnSpLocks/>
          </p:cNvCxnSpPr>
          <p:nvPr/>
        </p:nvCxnSpPr>
        <p:spPr>
          <a:xfrm flipV="1">
            <a:off x="2748808" y="3966426"/>
            <a:ext cx="131529" cy="9976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ひし形 221">
            <a:extLst>
              <a:ext uri="{FF2B5EF4-FFF2-40B4-BE49-F238E27FC236}">
                <a16:creationId xmlns:a16="http://schemas.microsoft.com/office/drawing/2014/main" id="{66AF087D-4742-402C-9606-27F3BE4A5EA9}"/>
              </a:ext>
            </a:extLst>
          </p:cNvPr>
          <p:cNvSpPr/>
          <p:nvPr/>
        </p:nvSpPr>
        <p:spPr>
          <a:xfrm>
            <a:off x="6298351" y="3197314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223" name="正方形/長方形 222">
            <a:extLst>
              <a:ext uri="{FF2B5EF4-FFF2-40B4-BE49-F238E27FC236}">
                <a16:creationId xmlns:a16="http://schemas.microsoft.com/office/drawing/2014/main" id="{8FBE0051-E3E5-4AA8-B999-74B049AE3979}"/>
              </a:ext>
            </a:extLst>
          </p:cNvPr>
          <p:cNvSpPr/>
          <p:nvPr/>
        </p:nvSpPr>
        <p:spPr>
          <a:xfrm>
            <a:off x="6976596" y="1207791"/>
            <a:ext cx="1691640" cy="569948"/>
          </a:xfrm>
          <a:prstGeom prst="rect">
            <a:avLst/>
          </a:prstGeom>
          <a:solidFill>
            <a:srgbClr val="FF0000"/>
          </a:solidFill>
          <a:ln w="12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>
                <a:latin typeface="Meiryo UI" panose="020B0604030504040204" pitchFamily="50" charset="-128"/>
                <a:ea typeface="Meiryo UI" panose="020B0604030504040204" pitchFamily="50" charset="-128"/>
              </a:rPr>
              <a:t>12/21</a:t>
            </a:r>
          </a:p>
          <a:p>
            <a:pPr algn="ctr"/>
            <a:r>
              <a:rPr lang="ja-JP" altLang="en-US">
                <a:latin typeface="Meiryo UI" panose="020B0604030504040204" pitchFamily="50" charset="-128"/>
                <a:ea typeface="Meiryo UI" panose="020B0604030504040204" pitchFamily="50" charset="-128"/>
              </a:rPr>
              <a:t>ページ修正</a:t>
            </a:r>
            <a:endParaRPr lang="en-US" altLang="ja-JP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8" name="ひし形 207">
            <a:extLst>
              <a:ext uri="{FF2B5EF4-FFF2-40B4-BE49-F238E27FC236}">
                <a16:creationId xmlns:a16="http://schemas.microsoft.com/office/drawing/2014/main" id="{F1E99DE7-7290-4BF3-9933-4CEFDCC5D90A}"/>
              </a:ext>
            </a:extLst>
          </p:cNvPr>
          <p:cNvSpPr/>
          <p:nvPr/>
        </p:nvSpPr>
        <p:spPr>
          <a:xfrm>
            <a:off x="4936814" y="3542417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213" name="ひし形 212">
            <a:extLst>
              <a:ext uri="{FF2B5EF4-FFF2-40B4-BE49-F238E27FC236}">
                <a16:creationId xmlns:a16="http://schemas.microsoft.com/office/drawing/2014/main" id="{D699DE0E-1487-453F-ADE6-FC050EF37F23}"/>
              </a:ext>
            </a:extLst>
          </p:cNvPr>
          <p:cNvSpPr/>
          <p:nvPr/>
        </p:nvSpPr>
        <p:spPr>
          <a:xfrm>
            <a:off x="2973444" y="3852880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219" name="テキスト ボックス 218">
            <a:extLst>
              <a:ext uri="{FF2B5EF4-FFF2-40B4-BE49-F238E27FC236}">
                <a16:creationId xmlns:a16="http://schemas.microsoft.com/office/drawing/2014/main" id="{A0CA13EE-BBF5-4F5E-8E75-861FA8470A6F}"/>
              </a:ext>
            </a:extLst>
          </p:cNvPr>
          <p:cNvSpPr txBox="1"/>
          <p:nvPr/>
        </p:nvSpPr>
        <p:spPr>
          <a:xfrm>
            <a:off x="229663" y="8792710"/>
            <a:ext cx="4062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/>
              <a:t>※1</a:t>
            </a:r>
            <a:r>
              <a:rPr kumimoji="1" lang="ja-JP" altLang="en-US" b="1"/>
              <a:t>区１０ポジションの配置となります。</a:t>
            </a:r>
          </a:p>
        </p:txBody>
      </p:sp>
      <p:sp>
        <p:nvSpPr>
          <p:cNvPr id="190" name="正方形/長方形 189">
            <a:extLst>
              <a:ext uri="{FF2B5EF4-FFF2-40B4-BE49-F238E27FC236}">
                <a16:creationId xmlns:a16="http://schemas.microsoft.com/office/drawing/2014/main" id="{989887A8-3B06-4D78-A89D-CF6D2D6324FE}"/>
              </a:ext>
            </a:extLst>
          </p:cNvPr>
          <p:cNvSpPr/>
          <p:nvPr/>
        </p:nvSpPr>
        <p:spPr>
          <a:xfrm>
            <a:off x="17300" y="3854435"/>
            <a:ext cx="2307781" cy="1211129"/>
          </a:xfrm>
          <a:prstGeom prst="rect">
            <a:avLst/>
          </a:prstGeom>
          <a:solidFill>
            <a:srgbClr val="FF3399">
              <a:alpha val="4706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20" name="正方形/長方形 219">
            <a:extLst>
              <a:ext uri="{FF2B5EF4-FFF2-40B4-BE49-F238E27FC236}">
                <a16:creationId xmlns:a16="http://schemas.microsoft.com/office/drawing/2014/main" id="{DBE10843-F8A9-46AE-B1D5-79791DFAC5C1}"/>
              </a:ext>
            </a:extLst>
          </p:cNvPr>
          <p:cNvSpPr/>
          <p:nvPr/>
        </p:nvSpPr>
        <p:spPr>
          <a:xfrm>
            <a:off x="1927136" y="4911394"/>
            <a:ext cx="384986" cy="146514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B-8</a:t>
            </a:r>
          </a:p>
        </p:txBody>
      </p:sp>
      <p:sp>
        <p:nvSpPr>
          <p:cNvPr id="224" name="正方形/長方形 223">
            <a:extLst>
              <a:ext uri="{FF2B5EF4-FFF2-40B4-BE49-F238E27FC236}">
                <a16:creationId xmlns:a16="http://schemas.microsoft.com/office/drawing/2014/main" id="{77148CB1-01A7-4760-9BB5-E4CD521545F2}"/>
              </a:ext>
            </a:extLst>
          </p:cNvPr>
          <p:cNvSpPr/>
          <p:nvPr/>
        </p:nvSpPr>
        <p:spPr>
          <a:xfrm>
            <a:off x="2352632" y="3512329"/>
            <a:ext cx="2451997" cy="987714"/>
          </a:xfrm>
          <a:prstGeom prst="rect">
            <a:avLst/>
          </a:prstGeom>
          <a:solidFill>
            <a:srgbClr val="FF3399">
              <a:alpha val="4706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25" name="六角形 224">
            <a:extLst>
              <a:ext uri="{FF2B5EF4-FFF2-40B4-BE49-F238E27FC236}">
                <a16:creationId xmlns:a16="http://schemas.microsoft.com/office/drawing/2014/main" id="{20117425-8B94-4E00-B2EF-99016D5D676F}"/>
              </a:ext>
            </a:extLst>
          </p:cNvPr>
          <p:cNvSpPr/>
          <p:nvPr/>
        </p:nvSpPr>
        <p:spPr>
          <a:xfrm>
            <a:off x="2654345" y="3796725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226" name="星 5 320">
            <a:extLst>
              <a:ext uri="{FF2B5EF4-FFF2-40B4-BE49-F238E27FC236}">
                <a16:creationId xmlns:a16="http://schemas.microsoft.com/office/drawing/2014/main" id="{62E693D6-B136-4C13-ABCC-3B35D43B5316}"/>
              </a:ext>
            </a:extLst>
          </p:cNvPr>
          <p:cNvSpPr/>
          <p:nvPr/>
        </p:nvSpPr>
        <p:spPr>
          <a:xfrm>
            <a:off x="217954" y="4175713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27" name="星 5 320">
            <a:extLst>
              <a:ext uri="{FF2B5EF4-FFF2-40B4-BE49-F238E27FC236}">
                <a16:creationId xmlns:a16="http://schemas.microsoft.com/office/drawing/2014/main" id="{B1EBE65C-DF09-45BE-9CDB-CE659A9E949E}"/>
              </a:ext>
            </a:extLst>
          </p:cNvPr>
          <p:cNvSpPr/>
          <p:nvPr/>
        </p:nvSpPr>
        <p:spPr>
          <a:xfrm>
            <a:off x="2406842" y="3739171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28" name="六角形 227">
            <a:extLst>
              <a:ext uri="{FF2B5EF4-FFF2-40B4-BE49-F238E27FC236}">
                <a16:creationId xmlns:a16="http://schemas.microsoft.com/office/drawing/2014/main" id="{12D7BB4C-6338-4A70-B7DD-42581042ADE5}"/>
              </a:ext>
            </a:extLst>
          </p:cNvPr>
          <p:cNvSpPr/>
          <p:nvPr/>
        </p:nvSpPr>
        <p:spPr>
          <a:xfrm>
            <a:off x="2784974" y="4237712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cxnSp>
        <p:nvCxnSpPr>
          <p:cNvPr id="229" name="直線矢印コネクタ 228">
            <a:extLst>
              <a:ext uri="{FF2B5EF4-FFF2-40B4-BE49-F238E27FC236}">
                <a16:creationId xmlns:a16="http://schemas.microsoft.com/office/drawing/2014/main" id="{DD2E4983-C0AB-4454-93E7-4A08AD4E1C02}"/>
              </a:ext>
            </a:extLst>
          </p:cNvPr>
          <p:cNvCxnSpPr>
            <a:cxnSpLocks/>
          </p:cNvCxnSpPr>
          <p:nvPr/>
        </p:nvCxnSpPr>
        <p:spPr>
          <a:xfrm>
            <a:off x="2684148" y="3952697"/>
            <a:ext cx="28623" cy="409192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円/楕円 360">
            <a:extLst>
              <a:ext uri="{FF2B5EF4-FFF2-40B4-BE49-F238E27FC236}">
                <a16:creationId xmlns:a16="http://schemas.microsoft.com/office/drawing/2014/main" id="{E781E8F4-23C9-4216-A76D-0A16659AFE53}"/>
              </a:ext>
            </a:extLst>
          </p:cNvPr>
          <p:cNvSpPr/>
          <p:nvPr/>
        </p:nvSpPr>
        <p:spPr>
          <a:xfrm>
            <a:off x="2577621" y="4251283"/>
            <a:ext cx="97233" cy="8390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Ｓ</a:t>
            </a:r>
          </a:p>
        </p:txBody>
      </p:sp>
      <p:sp>
        <p:nvSpPr>
          <p:cNvPr id="231" name="円/楕円 439">
            <a:extLst>
              <a:ext uri="{FF2B5EF4-FFF2-40B4-BE49-F238E27FC236}">
                <a16:creationId xmlns:a16="http://schemas.microsoft.com/office/drawing/2014/main" id="{A27614BC-6DB5-4D92-BC69-6378A86A0AEF}"/>
              </a:ext>
            </a:extLst>
          </p:cNvPr>
          <p:cNvSpPr/>
          <p:nvPr/>
        </p:nvSpPr>
        <p:spPr>
          <a:xfrm>
            <a:off x="2760948" y="3795189"/>
            <a:ext cx="97233" cy="8390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Ｓ</a:t>
            </a:r>
          </a:p>
        </p:txBody>
      </p:sp>
      <p:sp>
        <p:nvSpPr>
          <p:cNvPr id="232" name="正方形/長方形 231">
            <a:extLst>
              <a:ext uri="{FF2B5EF4-FFF2-40B4-BE49-F238E27FC236}">
                <a16:creationId xmlns:a16="http://schemas.microsoft.com/office/drawing/2014/main" id="{94291AC0-B0E3-4D4F-95BA-94E7DFE4CE06}"/>
              </a:ext>
            </a:extLst>
          </p:cNvPr>
          <p:cNvSpPr/>
          <p:nvPr/>
        </p:nvSpPr>
        <p:spPr>
          <a:xfrm>
            <a:off x="4409632" y="4341808"/>
            <a:ext cx="384986" cy="146514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B-9</a:t>
            </a:r>
          </a:p>
        </p:txBody>
      </p:sp>
      <p:sp>
        <p:nvSpPr>
          <p:cNvPr id="233" name="円/楕円 360">
            <a:extLst>
              <a:ext uri="{FF2B5EF4-FFF2-40B4-BE49-F238E27FC236}">
                <a16:creationId xmlns:a16="http://schemas.microsoft.com/office/drawing/2014/main" id="{A1F73FEF-0C90-4D3F-BF17-A1EDA4748EBC}"/>
              </a:ext>
            </a:extLst>
          </p:cNvPr>
          <p:cNvSpPr/>
          <p:nvPr/>
        </p:nvSpPr>
        <p:spPr>
          <a:xfrm>
            <a:off x="2684148" y="4503709"/>
            <a:ext cx="97233" cy="8390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Ｓ</a:t>
            </a:r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C3A7D98D-A9A7-4297-B799-3233C1123EAC}"/>
              </a:ext>
            </a:extLst>
          </p:cNvPr>
          <p:cNvSpPr/>
          <p:nvPr/>
        </p:nvSpPr>
        <p:spPr>
          <a:xfrm>
            <a:off x="4869180" y="2865120"/>
            <a:ext cx="1859280" cy="1600200"/>
          </a:xfrm>
          <a:custGeom>
            <a:avLst/>
            <a:gdLst>
              <a:gd name="connsiteX0" fmla="*/ 7620 w 1859280"/>
              <a:gd name="connsiteY0" fmla="*/ 1600200 h 1600200"/>
              <a:gd name="connsiteX1" fmla="*/ 0 w 1859280"/>
              <a:gd name="connsiteY1" fmla="*/ 655320 h 1600200"/>
              <a:gd name="connsiteX2" fmla="*/ 205740 w 1859280"/>
              <a:gd name="connsiteY2" fmla="*/ 632460 h 1600200"/>
              <a:gd name="connsiteX3" fmla="*/ 106680 w 1859280"/>
              <a:gd name="connsiteY3" fmla="*/ 68580 h 1600200"/>
              <a:gd name="connsiteX4" fmla="*/ 464820 w 1859280"/>
              <a:gd name="connsiteY4" fmla="*/ 0 h 1600200"/>
              <a:gd name="connsiteX5" fmla="*/ 563880 w 1859280"/>
              <a:gd name="connsiteY5" fmla="*/ 495300 h 1600200"/>
              <a:gd name="connsiteX6" fmla="*/ 1577340 w 1859280"/>
              <a:gd name="connsiteY6" fmla="*/ 83820 h 1600200"/>
              <a:gd name="connsiteX7" fmla="*/ 1859280 w 1859280"/>
              <a:gd name="connsiteY7" fmla="*/ 1356360 h 1600200"/>
              <a:gd name="connsiteX8" fmla="*/ 7620 w 1859280"/>
              <a:gd name="connsiteY8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9280" h="1600200">
                <a:moveTo>
                  <a:pt x="7620" y="1600200"/>
                </a:moveTo>
                <a:lnTo>
                  <a:pt x="0" y="655320"/>
                </a:lnTo>
                <a:lnTo>
                  <a:pt x="205740" y="632460"/>
                </a:lnTo>
                <a:lnTo>
                  <a:pt x="106680" y="68580"/>
                </a:lnTo>
                <a:lnTo>
                  <a:pt x="464820" y="0"/>
                </a:lnTo>
                <a:lnTo>
                  <a:pt x="563880" y="495300"/>
                </a:lnTo>
                <a:lnTo>
                  <a:pt x="1577340" y="83820"/>
                </a:lnTo>
                <a:lnTo>
                  <a:pt x="1859280" y="1356360"/>
                </a:lnTo>
                <a:lnTo>
                  <a:pt x="7620" y="1600200"/>
                </a:lnTo>
                <a:close/>
              </a:path>
            </a:pathLst>
          </a:custGeom>
          <a:solidFill>
            <a:srgbClr val="FF3399">
              <a:alpha val="5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4" name="直線コネクタ 233">
            <a:extLst>
              <a:ext uri="{FF2B5EF4-FFF2-40B4-BE49-F238E27FC236}">
                <a16:creationId xmlns:a16="http://schemas.microsoft.com/office/drawing/2014/main" id="{F5501B85-3ECD-4B2A-BB49-39F10BC8C536}"/>
              </a:ext>
            </a:extLst>
          </p:cNvPr>
          <p:cNvCxnSpPr>
            <a:cxnSpLocks/>
          </p:cNvCxnSpPr>
          <p:nvPr/>
        </p:nvCxnSpPr>
        <p:spPr>
          <a:xfrm flipV="1">
            <a:off x="4960216" y="3673800"/>
            <a:ext cx="131529" cy="9976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直線コネクタ 234">
            <a:extLst>
              <a:ext uri="{FF2B5EF4-FFF2-40B4-BE49-F238E27FC236}">
                <a16:creationId xmlns:a16="http://schemas.microsoft.com/office/drawing/2014/main" id="{B6390A0A-56F9-4EEC-8B76-3F07FBB912B7}"/>
              </a:ext>
            </a:extLst>
          </p:cNvPr>
          <p:cNvCxnSpPr>
            <a:cxnSpLocks/>
          </p:cNvCxnSpPr>
          <p:nvPr/>
        </p:nvCxnSpPr>
        <p:spPr>
          <a:xfrm flipV="1">
            <a:off x="4976296" y="3888961"/>
            <a:ext cx="131529" cy="9976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円/楕円 360">
            <a:extLst>
              <a:ext uri="{FF2B5EF4-FFF2-40B4-BE49-F238E27FC236}">
                <a16:creationId xmlns:a16="http://schemas.microsoft.com/office/drawing/2014/main" id="{3D63CF7B-26E8-4A9A-98D4-C8758FE4990B}"/>
              </a:ext>
            </a:extLst>
          </p:cNvPr>
          <p:cNvSpPr/>
          <p:nvPr/>
        </p:nvSpPr>
        <p:spPr>
          <a:xfrm>
            <a:off x="4853689" y="3921886"/>
            <a:ext cx="97233" cy="8390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Ｓ</a:t>
            </a:r>
          </a:p>
        </p:txBody>
      </p:sp>
      <p:sp>
        <p:nvSpPr>
          <p:cNvPr id="237" name="円/楕円 360">
            <a:extLst>
              <a:ext uri="{FF2B5EF4-FFF2-40B4-BE49-F238E27FC236}">
                <a16:creationId xmlns:a16="http://schemas.microsoft.com/office/drawing/2014/main" id="{2518B841-32F6-4F64-BFB8-963A33FC016A}"/>
              </a:ext>
            </a:extLst>
          </p:cNvPr>
          <p:cNvSpPr/>
          <p:nvPr/>
        </p:nvSpPr>
        <p:spPr>
          <a:xfrm>
            <a:off x="5130062" y="3941453"/>
            <a:ext cx="97233" cy="8390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Ｓ</a:t>
            </a:r>
          </a:p>
        </p:txBody>
      </p:sp>
      <p:sp>
        <p:nvSpPr>
          <p:cNvPr id="238" name="円/楕円 360">
            <a:extLst>
              <a:ext uri="{FF2B5EF4-FFF2-40B4-BE49-F238E27FC236}">
                <a16:creationId xmlns:a16="http://schemas.microsoft.com/office/drawing/2014/main" id="{BE40F1C9-569D-4E54-9501-A7BA09764A4F}"/>
              </a:ext>
            </a:extLst>
          </p:cNvPr>
          <p:cNvSpPr/>
          <p:nvPr/>
        </p:nvSpPr>
        <p:spPr>
          <a:xfrm>
            <a:off x="5051356" y="3535981"/>
            <a:ext cx="97233" cy="8390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Ｓ</a:t>
            </a:r>
          </a:p>
        </p:txBody>
      </p:sp>
      <p:sp>
        <p:nvSpPr>
          <p:cNvPr id="239" name="星 5 320">
            <a:extLst>
              <a:ext uri="{FF2B5EF4-FFF2-40B4-BE49-F238E27FC236}">
                <a16:creationId xmlns:a16="http://schemas.microsoft.com/office/drawing/2014/main" id="{85DAE095-ADB3-4019-9AB4-5F78AD7ADF19}"/>
              </a:ext>
            </a:extLst>
          </p:cNvPr>
          <p:cNvSpPr/>
          <p:nvPr/>
        </p:nvSpPr>
        <p:spPr>
          <a:xfrm>
            <a:off x="5085098" y="3400821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42" name="六角形 241">
            <a:extLst>
              <a:ext uri="{FF2B5EF4-FFF2-40B4-BE49-F238E27FC236}">
                <a16:creationId xmlns:a16="http://schemas.microsoft.com/office/drawing/2014/main" id="{88B96844-487F-4CFD-AC1D-FE9856AB7F7B}"/>
              </a:ext>
            </a:extLst>
          </p:cNvPr>
          <p:cNvSpPr/>
          <p:nvPr/>
        </p:nvSpPr>
        <p:spPr>
          <a:xfrm>
            <a:off x="4862368" y="3783847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243" name="星 5 320">
            <a:extLst>
              <a:ext uri="{FF2B5EF4-FFF2-40B4-BE49-F238E27FC236}">
                <a16:creationId xmlns:a16="http://schemas.microsoft.com/office/drawing/2014/main" id="{12AB4F0D-D04F-405E-B8EF-E70F9A134C0E}"/>
              </a:ext>
            </a:extLst>
          </p:cNvPr>
          <p:cNvSpPr/>
          <p:nvPr/>
        </p:nvSpPr>
        <p:spPr>
          <a:xfrm>
            <a:off x="5110739" y="4166187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44" name="正方形/長方形 243">
            <a:extLst>
              <a:ext uri="{FF2B5EF4-FFF2-40B4-BE49-F238E27FC236}">
                <a16:creationId xmlns:a16="http://schemas.microsoft.com/office/drawing/2014/main" id="{10F3D199-406E-4A8D-A352-E49E839F09DD}"/>
              </a:ext>
            </a:extLst>
          </p:cNvPr>
          <p:cNvSpPr/>
          <p:nvPr/>
        </p:nvSpPr>
        <p:spPr>
          <a:xfrm>
            <a:off x="431213" y="4780380"/>
            <a:ext cx="80720" cy="81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cxnSp>
        <p:nvCxnSpPr>
          <p:cNvPr id="246" name="直線コネクタ 245">
            <a:extLst>
              <a:ext uri="{FF2B5EF4-FFF2-40B4-BE49-F238E27FC236}">
                <a16:creationId xmlns:a16="http://schemas.microsoft.com/office/drawing/2014/main" id="{F5F65CF2-3F15-4AA0-B810-4493658FD0A2}"/>
              </a:ext>
            </a:extLst>
          </p:cNvPr>
          <p:cNvCxnSpPr>
            <a:cxnSpLocks/>
          </p:cNvCxnSpPr>
          <p:nvPr/>
        </p:nvCxnSpPr>
        <p:spPr>
          <a:xfrm flipH="1">
            <a:off x="23712" y="4720261"/>
            <a:ext cx="538264" cy="40766"/>
          </a:xfrm>
          <a:prstGeom prst="line">
            <a:avLst/>
          </a:prstGeom>
          <a:ln w="1587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直線コネクタ 247">
            <a:extLst>
              <a:ext uri="{FF2B5EF4-FFF2-40B4-BE49-F238E27FC236}">
                <a16:creationId xmlns:a16="http://schemas.microsoft.com/office/drawing/2014/main" id="{CD865F90-B09C-4627-B4B6-FF4E9890D137}"/>
              </a:ext>
            </a:extLst>
          </p:cNvPr>
          <p:cNvCxnSpPr>
            <a:cxnSpLocks/>
          </p:cNvCxnSpPr>
          <p:nvPr/>
        </p:nvCxnSpPr>
        <p:spPr>
          <a:xfrm flipH="1">
            <a:off x="2489178" y="3966171"/>
            <a:ext cx="146348" cy="1006"/>
          </a:xfrm>
          <a:prstGeom prst="line">
            <a:avLst/>
          </a:prstGeom>
          <a:ln w="1587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正方形/長方形 248">
            <a:extLst>
              <a:ext uri="{FF2B5EF4-FFF2-40B4-BE49-F238E27FC236}">
                <a16:creationId xmlns:a16="http://schemas.microsoft.com/office/drawing/2014/main" id="{05971990-A9AF-427D-B98A-D361529F3BCC}"/>
              </a:ext>
            </a:extLst>
          </p:cNvPr>
          <p:cNvSpPr/>
          <p:nvPr/>
        </p:nvSpPr>
        <p:spPr>
          <a:xfrm>
            <a:off x="2496766" y="3866358"/>
            <a:ext cx="80720" cy="81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cxnSp>
        <p:nvCxnSpPr>
          <p:cNvPr id="250" name="直線コネクタ 249">
            <a:extLst>
              <a:ext uri="{FF2B5EF4-FFF2-40B4-BE49-F238E27FC236}">
                <a16:creationId xmlns:a16="http://schemas.microsoft.com/office/drawing/2014/main" id="{72837A50-BD17-473A-99A4-73DA085D6D61}"/>
              </a:ext>
            </a:extLst>
          </p:cNvPr>
          <p:cNvCxnSpPr>
            <a:cxnSpLocks/>
          </p:cNvCxnSpPr>
          <p:nvPr/>
        </p:nvCxnSpPr>
        <p:spPr>
          <a:xfrm flipH="1">
            <a:off x="5011924" y="3008253"/>
            <a:ext cx="277626" cy="78707"/>
          </a:xfrm>
          <a:prstGeom prst="line">
            <a:avLst/>
          </a:prstGeom>
          <a:ln w="1587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正方形/長方形 250">
            <a:extLst>
              <a:ext uri="{FF2B5EF4-FFF2-40B4-BE49-F238E27FC236}">
                <a16:creationId xmlns:a16="http://schemas.microsoft.com/office/drawing/2014/main" id="{10ECDF41-11D0-4310-AB64-1B7DBE82AA58}"/>
              </a:ext>
            </a:extLst>
          </p:cNvPr>
          <p:cNvSpPr/>
          <p:nvPr/>
        </p:nvSpPr>
        <p:spPr>
          <a:xfrm>
            <a:off x="5165691" y="2919300"/>
            <a:ext cx="80720" cy="81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sp>
        <p:nvSpPr>
          <p:cNvPr id="252" name="正方形/長方形 251">
            <a:extLst>
              <a:ext uri="{FF2B5EF4-FFF2-40B4-BE49-F238E27FC236}">
                <a16:creationId xmlns:a16="http://schemas.microsoft.com/office/drawing/2014/main" id="{55B2BA40-83C8-47E3-82AB-8692ACA4F992}"/>
              </a:ext>
            </a:extLst>
          </p:cNvPr>
          <p:cNvSpPr/>
          <p:nvPr/>
        </p:nvSpPr>
        <p:spPr>
          <a:xfrm>
            <a:off x="5201241" y="3524337"/>
            <a:ext cx="80720" cy="81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cxnSp>
        <p:nvCxnSpPr>
          <p:cNvPr id="253" name="直線コネクタ 252">
            <a:extLst>
              <a:ext uri="{FF2B5EF4-FFF2-40B4-BE49-F238E27FC236}">
                <a16:creationId xmlns:a16="http://schemas.microsoft.com/office/drawing/2014/main" id="{CAFE6270-07A8-4DC7-A555-0958450C8211}"/>
              </a:ext>
            </a:extLst>
          </p:cNvPr>
          <p:cNvCxnSpPr>
            <a:cxnSpLocks/>
          </p:cNvCxnSpPr>
          <p:nvPr/>
        </p:nvCxnSpPr>
        <p:spPr>
          <a:xfrm flipH="1">
            <a:off x="5088346" y="3593367"/>
            <a:ext cx="277626" cy="78707"/>
          </a:xfrm>
          <a:prstGeom prst="line">
            <a:avLst/>
          </a:prstGeom>
          <a:ln w="1587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直線コネクタ 253">
            <a:extLst>
              <a:ext uri="{FF2B5EF4-FFF2-40B4-BE49-F238E27FC236}">
                <a16:creationId xmlns:a16="http://schemas.microsoft.com/office/drawing/2014/main" id="{2BD23B9B-4863-4BE7-800B-6CCF0496113A}"/>
              </a:ext>
            </a:extLst>
          </p:cNvPr>
          <p:cNvCxnSpPr>
            <a:cxnSpLocks/>
          </p:cNvCxnSpPr>
          <p:nvPr/>
        </p:nvCxnSpPr>
        <p:spPr>
          <a:xfrm flipH="1">
            <a:off x="5127795" y="3801828"/>
            <a:ext cx="277626" cy="78707"/>
          </a:xfrm>
          <a:prstGeom prst="line">
            <a:avLst/>
          </a:prstGeom>
          <a:ln w="1587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正方形/長方形 256">
            <a:extLst>
              <a:ext uri="{FF2B5EF4-FFF2-40B4-BE49-F238E27FC236}">
                <a16:creationId xmlns:a16="http://schemas.microsoft.com/office/drawing/2014/main" id="{9988593C-9894-4F8A-8FA7-DD8911F2DB5E}"/>
              </a:ext>
            </a:extLst>
          </p:cNvPr>
          <p:cNvSpPr/>
          <p:nvPr/>
        </p:nvSpPr>
        <p:spPr>
          <a:xfrm>
            <a:off x="5246605" y="3853390"/>
            <a:ext cx="80720" cy="81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cxnSp>
        <p:nvCxnSpPr>
          <p:cNvPr id="258" name="直線コネクタ 257">
            <a:extLst>
              <a:ext uri="{FF2B5EF4-FFF2-40B4-BE49-F238E27FC236}">
                <a16:creationId xmlns:a16="http://schemas.microsoft.com/office/drawing/2014/main" id="{2D1DBCC5-D577-40DD-8094-6E3628C26221}"/>
              </a:ext>
            </a:extLst>
          </p:cNvPr>
          <p:cNvCxnSpPr>
            <a:cxnSpLocks/>
          </p:cNvCxnSpPr>
          <p:nvPr/>
        </p:nvCxnSpPr>
        <p:spPr>
          <a:xfrm flipH="1">
            <a:off x="5329447" y="3736694"/>
            <a:ext cx="1279860" cy="289489"/>
          </a:xfrm>
          <a:prstGeom prst="line">
            <a:avLst/>
          </a:prstGeom>
          <a:ln w="1587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正方形/長方形 268">
            <a:extLst>
              <a:ext uri="{FF2B5EF4-FFF2-40B4-BE49-F238E27FC236}">
                <a16:creationId xmlns:a16="http://schemas.microsoft.com/office/drawing/2014/main" id="{EF8FFE1A-8778-43F6-9528-9ADAA1B7D0E5}"/>
              </a:ext>
            </a:extLst>
          </p:cNvPr>
          <p:cNvSpPr/>
          <p:nvPr/>
        </p:nvSpPr>
        <p:spPr>
          <a:xfrm>
            <a:off x="6360697" y="3687658"/>
            <a:ext cx="80720" cy="81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sp>
        <p:nvSpPr>
          <p:cNvPr id="270" name="正方形/長方形 269">
            <a:extLst>
              <a:ext uri="{FF2B5EF4-FFF2-40B4-BE49-F238E27FC236}">
                <a16:creationId xmlns:a16="http://schemas.microsoft.com/office/drawing/2014/main" id="{2BDA276A-0BA7-4B70-8F30-76A3BCA06FBE}"/>
              </a:ext>
            </a:extLst>
          </p:cNvPr>
          <p:cNvSpPr/>
          <p:nvPr/>
        </p:nvSpPr>
        <p:spPr>
          <a:xfrm>
            <a:off x="5179738" y="4320852"/>
            <a:ext cx="80720" cy="81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cxnSp>
        <p:nvCxnSpPr>
          <p:cNvPr id="271" name="直線コネクタ 270">
            <a:extLst>
              <a:ext uri="{FF2B5EF4-FFF2-40B4-BE49-F238E27FC236}">
                <a16:creationId xmlns:a16="http://schemas.microsoft.com/office/drawing/2014/main" id="{74EB40F4-0449-4B85-8873-F0A0AEE989CC}"/>
              </a:ext>
            </a:extLst>
          </p:cNvPr>
          <p:cNvCxnSpPr>
            <a:cxnSpLocks/>
          </p:cNvCxnSpPr>
          <p:nvPr/>
        </p:nvCxnSpPr>
        <p:spPr>
          <a:xfrm flipH="1">
            <a:off x="6401057" y="3145303"/>
            <a:ext cx="277626" cy="78707"/>
          </a:xfrm>
          <a:prstGeom prst="line">
            <a:avLst/>
          </a:prstGeom>
          <a:ln w="1587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正方形/長方形 271">
            <a:extLst>
              <a:ext uri="{FF2B5EF4-FFF2-40B4-BE49-F238E27FC236}">
                <a16:creationId xmlns:a16="http://schemas.microsoft.com/office/drawing/2014/main" id="{8A27218C-C567-45CB-9FB8-2ADDDD34D6D2}"/>
              </a:ext>
            </a:extLst>
          </p:cNvPr>
          <p:cNvSpPr/>
          <p:nvPr/>
        </p:nvSpPr>
        <p:spPr>
          <a:xfrm>
            <a:off x="6219825" y="4080826"/>
            <a:ext cx="435935" cy="146514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B-10</a:t>
            </a:r>
          </a:p>
        </p:txBody>
      </p:sp>
    </p:spTree>
    <p:extLst>
      <p:ext uri="{BB962C8B-B14F-4D97-AF65-F5344CB8AC3E}">
        <p14:creationId xmlns:p14="http://schemas.microsoft.com/office/powerpoint/2010/main" val="2559523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3FDF186-6BAE-4201-BEAF-415083E62B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51" t="11716" r="22175" b="12649"/>
          <a:stretch/>
        </p:blipFill>
        <p:spPr>
          <a:xfrm>
            <a:off x="12508" y="2432721"/>
            <a:ext cx="6827201" cy="3978442"/>
          </a:xfrm>
          <a:prstGeom prst="rect">
            <a:avLst/>
          </a:prstGeom>
        </p:spPr>
      </p:pic>
      <p:sp>
        <p:nvSpPr>
          <p:cNvPr id="16" name="ひし形 15">
            <a:extLst>
              <a:ext uri="{FF2B5EF4-FFF2-40B4-BE49-F238E27FC236}">
                <a16:creationId xmlns:a16="http://schemas.microsoft.com/office/drawing/2014/main" id="{7D813AE2-FAF6-433D-A629-7EF42A3931A6}"/>
              </a:ext>
            </a:extLst>
          </p:cNvPr>
          <p:cNvSpPr/>
          <p:nvPr/>
        </p:nvSpPr>
        <p:spPr>
          <a:xfrm>
            <a:off x="336054" y="5150014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17" name="ひし形 16">
            <a:extLst>
              <a:ext uri="{FF2B5EF4-FFF2-40B4-BE49-F238E27FC236}">
                <a16:creationId xmlns:a16="http://schemas.microsoft.com/office/drawing/2014/main" id="{31EA003F-754D-4A89-9A8F-86CC7A9DDA6D}"/>
              </a:ext>
            </a:extLst>
          </p:cNvPr>
          <p:cNvSpPr/>
          <p:nvPr/>
        </p:nvSpPr>
        <p:spPr>
          <a:xfrm>
            <a:off x="1214314" y="4995082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18" name="ひし形 17">
            <a:extLst>
              <a:ext uri="{FF2B5EF4-FFF2-40B4-BE49-F238E27FC236}">
                <a16:creationId xmlns:a16="http://schemas.microsoft.com/office/drawing/2014/main" id="{89702736-A24A-425A-9391-522F04C0F470}"/>
              </a:ext>
            </a:extLst>
          </p:cNvPr>
          <p:cNvSpPr/>
          <p:nvPr/>
        </p:nvSpPr>
        <p:spPr>
          <a:xfrm>
            <a:off x="1422142" y="4976079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19" name="ひし形 18">
            <a:extLst>
              <a:ext uri="{FF2B5EF4-FFF2-40B4-BE49-F238E27FC236}">
                <a16:creationId xmlns:a16="http://schemas.microsoft.com/office/drawing/2014/main" id="{D539712E-B8E3-419E-B41A-81C27E29520B}"/>
              </a:ext>
            </a:extLst>
          </p:cNvPr>
          <p:cNvSpPr/>
          <p:nvPr/>
        </p:nvSpPr>
        <p:spPr>
          <a:xfrm>
            <a:off x="2267380" y="4921379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20" name="ひし形 19">
            <a:extLst>
              <a:ext uri="{FF2B5EF4-FFF2-40B4-BE49-F238E27FC236}">
                <a16:creationId xmlns:a16="http://schemas.microsoft.com/office/drawing/2014/main" id="{F43ABB90-FE61-4986-B809-848187DC3017}"/>
              </a:ext>
            </a:extLst>
          </p:cNvPr>
          <p:cNvSpPr/>
          <p:nvPr/>
        </p:nvSpPr>
        <p:spPr>
          <a:xfrm>
            <a:off x="2602711" y="4905152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23" name="ひし形 22">
            <a:extLst>
              <a:ext uri="{FF2B5EF4-FFF2-40B4-BE49-F238E27FC236}">
                <a16:creationId xmlns:a16="http://schemas.microsoft.com/office/drawing/2014/main" id="{B7843DB9-E440-4313-81DA-AAD03C1A6A49}"/>
              </a:ext>
            </a:extLst>
          </p:cNvPr>
          <p:cNvSpPr/>
          <p:nvPr/>
        </p:nvSpPr>
        <p:spPr>
          <a:xfrm>
            <a:off x="3382177" y="4798068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2" name="フリーフォーム: 図形 1">
            <a:extLst>
              <a:ext uri="{FF2B5EF4-FFF2-40B4-BE49-F238E27FC236}">
                <a16:creationId xmlns:a16="http://schemas.microsoft.com/office/drawing/2014/main" id="{7AB50E6D-1C56-4590-88E1-F438CBAE5FBE}"/>
              </a:ext>
            </a:extLst>
          </p:cNvPr>
          <p:cNvSpPr/>
          <p:nvPr/>
        </p:nvSpPr>
        <p:spPr>
          <a:xfrm>
            <a:off x="63500" y="3670300"/>
            <a:ext cx="6692900" cy="1651000"/>
          </a:xfrm>
          <a:custGeom>
            <a:avLst/>
            <a:gdLst>
              <a:gd name="connsiteX0" fmla="*/ 0 w 6692900"/>
              <a:gd name="connsiteY0" fmla="*/ 1651000 h 1651000"/>
              <a:gd name="connsiteX1" fmla="*/ 831850 w 6692900"/>
              <a:gd name="connsiteY1" fmla="*/ 1524000 h 1651000"/>
              <a:gd name="connsiteX2" fmla="*/ 1263650 w 6692900"/>
              <a:gd name="connsiteY2" fmla="*/ 1473200 h 1651000"/>
              <a:gd name="connsiteX3" fmla="*/ 3130550 w 6692900"/>
              <a:gd name="connsiteY3" fmla="*/ 1314450 h 1651000"/>
              <a:gd name="connsiteX4" fmla="*/ 4222750 w 6692900"/>
              <a:gd name="connsiteY4" fmla="*/ 1206500 h 1651000"/>
              <a:gd name="connsiteX5" fmla="*/ 5289550 w 6692900"/>
              <a:gd name="connsiteY5" fmla="*/ 704850 h 1651000"/>
              <a:gd name="connsiteX6" fmla="*/ 6692900 w 6692900"/>
              <a:gd name="connsiteY6" fmla="*/ 0 h 16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2900" h="1651000">
                <a:moveTo>
                  <a:pt x="0" y="1651000"/>
                </a:moveTo>
                <a:lnTo>
                  <a:pt x="831850" y="1524000"/>
                </a:lnTo>
                <a:lnTo>
                  <a:pt x="1263650" y="1473200"/>
                </a:lnTo>
                <a:lnTo>
                  <a:pt x="3130550" y="1314450"/>
                </a:lnTo>
                <a:lnTo>
                  <a:pt x="4222750" y="1206500"/>
                </a:lnTo>
                <a:lnTo>
                  <a:pt x="5289550" y="704850"/>
                </a:lnTo>
                <a:lnTo>
                  <a:pt x="6692900" y="0"/>
                </a:lnTo>
              </a:path>
            </a:pathLst>
          </a:custGeom>
          <a:noFill/>
          <a:ln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9856F3D6-94C0-4076-8CE5-928130293E8D}"/>
              </a:ext>
            </a:extLst>
          </p:cNvPr>
          <p:cNvSpPr/>
          <p:nvPr/>
        </p:nvSpPr>
        <p:spPr>
          <a:xfrm>
            <a:off x="19050" y="3778250"/>
            <a:ext cx="6750050" cy="1619250"/>
          </a:xfrm>
          <a:custGeom>
            <a:avLst/>
            <a:gdLst>
              <a:gd name="connsiteX0" fmla="*/ 6724650 w 6724650"/>
              <a:gd name="connsiteY0" fmla="*/ 0 h 1562100"/>
              <a:gd name="connsiteX1" fmla="*/ 4229100 w 6724650"/>
              <a:gd name="connsiteY1" fmla="*/ 1111250 h 1562100"/>
              <a:gd name="connsiteX2" fmla="*/ 2609850 w 6724650"/>
              <a:gd name="connsiteY2" fmla="*/ 1244600 h 1562100"/>
              <a:gd name="connsiteX3" fmla="*/ 1536700 w 6724650"/>
              <a:gd name="connsiteY3" fmla="*/ 1358900 h 1562100"/>
              <a:gd name="connsiteX4" fmla="*/ 996950 w 6724650"/>
              <a:gd name="connsiteY4" fmla="*/ 1403350 h 1562100"/>
              <a:gd name="connsiteX5" fmla="*/ 584200 w 6724650"/>
              <a:gd name="connsiteY5" fmla="*/ 1447800 h 1562100"/>
              <a:gd name="connsiteX6" fmla="*/ 0 w 6724650"/>
              <a:gd name="connsiteY6" fmla="*/ 1562100 h 1562100"/>
              <a:gd name="connsiteX0" fmla="*/ 6750050 w 6750050"/>
              <a:gd name="connsiteY0" fmla="*/ 0 h 1619250"/>
              <a:gd name="connsiteX1" fmla="*/ 4229100 w 6750050"/>
              <a:gd name="connsiteY1" fmla="*/ 1168400 h 1619250"/>
              <a:gd name="connsiteX2" fmla="*/ 2609850 w 6750050"/>
              <a:gd name="connsiteY2" fmla="*/ 1301750 h 1619250"/>
              <a:gd name="connsiteX3" fmla="*/ 1536700 w 6750050"/>
              <a:gd name="connsiteY3" fmla="*/ 1416050 h 1619250"/>
              <a:gd name="connsiteX4" fmla="*/ 996950 w 6750050"/>
              <a:gd name="connsiteY4" fmla="*/ 1460500 h 1619250"/>
              <a:gd name="connsiteX5" fmla="*/ 584200 w 6750050"/>
              <a:gd name="connsiteY5" fmla="*/ 1504950 h 1619250"/>
              <a:gd name="connsiteX6" fmla="*/ 0 w 6750050"/>
              <a:gd name="connsiteY6" fmla="*/ 1619250 h 161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50050" h="1619250">
                <a:moveTo>
                  <a:pt x="6750050" y="0"/>
                </a:moveTo>
                <a:lnTo>
                  <a:pt x="4229100" y="1168400"/>
                </a:lnTo>
                <a:lnTo>
                  <a:pt x="2609850" y="1301750"/>
                </a:lnTo>
                <a:lnTo>
                  <a:pt x="1536700" y="1416050"/>
                </a:lnTo>
                <a:lnTo>
                  <a:pt x="996950" y="1460500"/>
                </a:lnTo>
                <a:lnTo>
                  <a:pt x="584200" y="1504950"/>
                </a:lnTo>
                <a:lnTo>
                  <a:pt x="0" y="1619250"/>
                </a:lnTo>
              </a:path>
            </a:pathLst>
          </a:custGeom>
          <a:noFill/>
          <a:ln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: 図形 27">
            <a:extLst>
              <a:ext uri="{FF2B5EF4-FFF2-40B4-BE49-F238E27FC236}">
                <a16:creationId xmlns:a16="http://schemas.microsoft.com/office/drawing/2014/main" id="{C733A462-39A2-45A6-B0B0-6EAB67FBAF90}"/>
              </a:ext>
            </a:extLst>
          </p:cNvPr>
          <p:cNvSpPr/>
          <p:nvPr/>
        </p:nvSpPr>
        <p:spPr>
          <a:xfrm>
            <a:off x="44450" y="3740150"/>
            <a:ext cx="6699250" cy="1612900"/>
          </a:xfrm>
          <a:custGeom>
            <a:avLst/>
            <a:gdLst>
              <a:gd name="connsiteX0" fmla="*/ 6699250 w 6699250"/>
              <a:gd name="connsiteY0" fmla="*/ 0 h 1612900"/>
              <a:gd name="connsiteX1" fmla="*/ 4210050 w 6699250"/>
              <a:gd name="connsiteY1" fmla="*/ 1181100 h 1612900"/>
              <a:gd name="connsiteX2" fmla="*/ 2946400 w 6699250"/>
              <a:gd name="connsiteY2" fmla="*/ 1282700 h 1612900"/>
              <a:gd name="connsiteX3" fmla="*/ 1822450 w 6699250"/>
              <a:gd name="connsiteY3" fmla="*/ 1397000 h 1612900"/>
              <a:gd name="connsiteX4" fmla="*/ 1073150 w 6699250"/>
              <a:gd name="connsiteY4" fmla="*/ 1466850 h 1612900"/>
              <a:gd name="connsiteX5" fmla="*/ 558800 w 6699250"/>
              <a:gd name="connsiteY5" fmla="*/ 1511300 h 1612900"/>
              <a:gd name="connsiteX6" fmla="*/ 0 w 6699250"/>
              <a:gd name="connsiteY6" fmla="*/ 1612900 h 161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9250" h="1612900">
                <a:moveTo>
                  <a:pt x="6699250" y="0"/>
                </a:moveTo>
                <a:lnTo>
                  <a:pt x="4210050" y="1181100"/>
                </a:lnTo>
                <a:lnTo>
                  <a:pt x="2946400" y="1282700"/>
                </a:lnTo>
                <a:lnTo>
                  <a:pt x="1822450" y="1397000"/>
                </a:lnTo>
                <a:lnTo>
                  <a:pt x="1073150" y="1466850"/>
                </a:lnTo>
                <a:lnTo>
                  <a:pt x="558800" y="1511300"/>
                </a:lnTo>
                <a:lnTo>
                  <a:pt x="0" y="161290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ECF94090-976F-426E-8E1D-20C3E4790DFD}"/>
              </a:ext>
            </a:extLst>
          </p:cNvPr>
          <p:cNvSpPr/>
          <p:nvPr/>
        </p:nvSpPr>
        <p:spPr>
          <a:xfrm>
            <a:off x="6976596" y="1207791"/>
            <a:ext cx="1691640" cy="569948"/>
          </a:xfrm>
          <a:prstGeom prst="rect">
            <a:avLst/>
          </a:prstGeom>
          <a:solidFill>
            <a:srgbClr val="FF0000"/>
          </a:solidFill>
          <a:ln w="12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>
                <a:latin typeface="Meiryo UI" panose="020B0604030504040204" pitchFamily="50" charset="-128"/>
                <a:ea typeface="Meiryo UI" panose="020B0604030504040204" pitchFamily="50" charset="-128"/>
              </a:rPr>
              <a:t>12/21</a:t>
            </a:r>
          </a:p>
          <a:p>
            <a:pPr algn="ctr"/>
            <a:r>
              <a:rPr lang="ja-JP" altLang="en-US">
                <a:latin typeface="Meiryo UI" panose="020B0604030504040204" pitchFamily="50" charset="-128"/>
                <a:ea typeface="Meiryo UI" panose="020B0604030504040204" pitchFamily="50" charset="-128"/>
              </a:rPr>
              <a:t>ページ修正</a:t>
            </a:r>
            <a:endParaRPr lang="en-US" altLang="ja-JP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ひし形 29">
            <a:extLst>
              <a:ext uri="{FF2B5EF4-FFF2-40B4-BE49-F238E27FC236}">
                <a16:creationId xmlns:a16="http://schemas.microsoft.com/office/drawing/2014/main" id="{97B975D6-7DC5-41BA-A559-79873F68FCB2}"/>
              </a:ext>
            </a:extLst>
          </p:cNvPr>
          <p:cNvSpPr/>
          <p:nvPr/>
        </p:nvSpPr>
        <p:spPr>
          <a:xfrm>
            <a:off x="881224" y="5030259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31" name="ひし形 30">
            <a:extLst>
              <a:ext uri="{FF2B5EF4-FFF2-40B4-BE49-F238E27FC236}">
                <a16:creationId xmlns:a16="http://schemas.microsoft.com/office/drawing/2014/main" id="{19037F94-6AAF-4412-A29E-13117230C9D1}"/>
              </a:ext>
            </a:extLst>
          </p:cNvPr>
          <p:cNvSpPr/>
          <p:nvPr/>
        </p:nvSpPr>
        <p:spPr>
          <a:xfrm>
            <a:off x="597746" y="5089296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32" name="ひし形 31">
            <a:extLst>
              <a:ext uri="{FF2B5EF4-FFF2-40B4-BE49-F238E27FC236}">
                <a16:creationId xmlns:a16="http://schemas.microsoft.com/office/drawing/2014/main" id="{FAAA6863-9AA1-44F1-8858-E723F7012D24}"/>
              </a:ext>
            </a:extLst>
          </p:cNvPr>
          <p:cNvSpPr/>
          <p:nvPr/>
        </p:nvSpPr>
        <p:spPr>
          <a:xfrm>
            <a:off x="1667682" y="4951561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33" name="ひし形 32">
            <a:extLst>
              <a:ext uri="{FF2B5EF4-FFF2-40B4-BE49-F238E27FC236}">
                <a16:creationId xmlns:a16="http://schemas.microsoft.com/office/drawing/2014/main" id="{C0010CDE-D9D2-4403-B63A-617671C6C7C7}"/>
              </a:ext>
            </a:extLst>
          </p:cNvPr>
          <p:cNvSpPr/>
          <p:nvPr/>
        </p:nvSpPr>
        <p:spPr>
          <a:xfrm>
            <a:off x="1898991" y="4934364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36" name="テキスト ボックス 4">
            <a:extLst>
              <a:ext uri="{FF2B5EF4-FFF2-40B4-BE49-F238E27FC236}">
                <a16:creationId xmlns:a16="http://schemas.microsoft.com/office/drawing/2014/main" id="{0B50B195-183B-445C-B04D-474C56EE4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976" y="71570"/>
            <a:ext cx="4292602" cy="33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6562" tIns="58281" rIns="116562" bIns="58281">
            <a:spAutoFit/>
          </a:bodyPr>
          <a:lstStyle/>
          <a:p>
            <a:r>
              <a:rPr lang="ja-JP" altLang="en-US" sz="1400">
                <a:latin typeface="A-OTF 新ゴ Pro B"/>
                <a:ea typeface="A-OTF 新ゴ Pro B"/>
                <a:cs typeface="A-OTF 新ゴ Pro B"/>
              </a:rPr>
              <a:t>エイジ人員配置広域図</a:t>
            </a:r>
            <a:r>
              <a:rPr lang="en-US" altLang="ja-JP" sz="1400">
                <a:latin typeface="A-OTF 新ゴ Pro B"/>
                <a:ea typeface="A-OTF 新ゴ Pro B"/>
                <a:cs typeface="A-OTF 新ゴ Pro B"/>
              </a:rPr>
              <a:t>【B/C</a:t>
            </a:r>
            <a:r>
              <a:rPr lang="ja-JP" altLang="en-US" sz="1400">
                <a:latin typeface="A-OTF 新ゴ Pro B"/>
                <a:ea typeface="A-OTF 新ゴ Pro B"/>
                <a:cs typeface="A-OTF 新ゴ Pro B"/>
              </a:rPr>
              <a:t>エリア：Ａ突堤周辺</a:t>
            </a:r>
            <a:r>
              <a:rPr lang="en-US" altLang="ja-JP" sz="1400">
                <a:latin typeface="A-OTF 新ゴ Pro B"/>
                <a:ea typeface="A-OTF 新ゴ Pro B"/>
                <a:cs typeface="A-OTF 新ゴ Pro B"/>
              </a:rPr>
              <a:t>】</a:t>
            </a:r>
            <a:endParaRPr lang="ja-JP" altLang="en-US" sz="1400">
              <a:latin typeface="A-OTF 新ゴ Pro B"/>
              <a:ea typeface="A-OTF 新ゴ Pro B"/>
              <a:cs typeface="A-OTF 新ゴ Pro B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E3503217-C922-4A08-AC35-BA670615DAEC}"/>
              </a:ext>
            </a:extLst>
          </p:cNvPr>
          <p:cNvSpPr/>
          <p:nvPr/>
        </p:nvSpPr>
        <p:spPr>
          <a:xfrm>
            <a:off x="25741" y="4695514"/>
            <a:ext cx="2009834" cy="1211129"/>
          </a:xfrm>
          <a:prstGeom prst="rect">
            <a:avLst/>
          </a:prstGeom>
          <a:solidFill>
            <a:srgbClr val="FF3399">
              <a:alpha val="4706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435671D0-077C-43B8-8C8B-417374551EB5}"/>
              </a:ext>
            </a:extLst>
          </p:cNvPr>
          <p:cNvSpPr/>
          <p:nvPr/>
        </p:nvSpPr>
        <p:spPr>
          <a:xfrm>
            <a:off x="1549645" y="5745813"/>
            <a:ext cx="476009" cy="146514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B-11</a:t>
            </a: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29456D26-8E50-4947-A7BA-D2C07ED4050A}"/>
              </a:ext>
            </a:extLst>
          </p:cNvPr>
          <p:cNvSpPr/>
          <p:nvPr/>
        </p:nvSpPr>
        <p:spPr>
          <a:xfrm>
            <a:off x="2056379" y="4695514"/>
            <a:ext cx="2009834" cy="1211129"/>
          </a:xfrm>
          <a:prstGeom prst="rect">
            <a:avLst/>
          </a:prstGeom>
          <a:solidFill>
            <a:srgbClr val="FF3399">
              <a:alpha val="4706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9723C122-EA72-4DFD-9C86-230EDBB28A82}"/>
              </a:ext>
            </a:extLst>
          </p:cNvPr>
          <p:cNvSpPr/>
          <p:nvPr/>
        </p:nvSpPr>
        <p:spPr>
          <a:xfrm>
            <a:off x="3580283" y="5745813"/>
            <a:ext cx="476009" cy="146514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B-12</a:t>
            </a:r>
          </a:p>
        </p:txBody>
      </p:sp>
      <p:sp>
        <p:nvSpPr>
          <p:cNvPr id="40" name="六角形 39">
            <a:extLst>
              <a:ext uri="{FF2B5EF4-FFF2-40B4-BE49-F238E27FC236}">
                <a16:creationId xmlns:a16="http://schemas.microsoft.com/office/drawing/2014/main" id="{7C99D916-FEC8-4447-82ED-3BCF4985331A}"/>
              </a:ext>
            </a:extLst>
          </p:cNvPr>
          <p:cNvSpPr/>
          <p:nvPr/>
        </p:nvSpPr>
        <p:spPr>
          <a:xfrm>
            <a:off x="3925074" y="4789176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41" name="星 5 320">
            <a:extLst>
              <a:ext uri="{FF2B5EF4-FFF2-40B4-BE49-F238E27FC236}">
                <a16:creationId xmlns:a16="http://schemas.microsoft.com/office/drawing/2014/main" id="{1FC2289B-07F1-4CEF-8021-7555005F990F}"/>
              </a:ext>
            </a:extLst>
          </p:cNvPr>
          <p:cNvSpPr/>
          <p:nvPr/>
        </p:nvSpPr>
        <p:spPr>
          <a:xfrm>
            <a:off x="3965998" y="4685921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2" name="六角形 41">
            <a:extLst>
              <a:ext uri="{FF2B5EF4-FFF2-40B4-BE49-F238E27FC236}">
                <a16:creationId xmlns:a16="http://schemas.microsoft.com/office/drawing/2014/main" id="{D7198EC2-55BF-43BC-ACC3-3DC38DFBB644}"/>
              </a:ext>
            </a:extLst>
          </p:cNvPr>
          <p:cNvSpPr/>
          <p:nvPr/>
        </p:nvSpPr>
        <p:spPr>
          <a:xfrm>
            <a:off x="3932007" y="5102680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2D1B2A9D-FDF3-4181-B451-6400FBB01217}"/>
              </a:ext>
            </a:extLst>
          </p:cNvPr>
          <p:cNvCxnSpPr>
            <a:cxnSpLocks/>
          </p:cNvCxnSpPr>
          <p:nvPr/>
        </p:nvCxnSpPr>
        <p:spPr>
          <a:xfrm>
            <a:off x="3817409" y="4848081"/>
            <a:ext cx="28623" cy="409192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円/楕円 360">
            <a:extLst>
              <a:ext uri="{FF2B5EF4-FFF2-40B4-BE49-F238E27FC236}">
                <a16:creationId xmlns:a16="http://schemas.microsoft.com/office/drawing/2014/main" id="{0A701B3E-D199-4262-AFB8-46EC4B7925CA}"/>
              </a:ext>
            </a:extLst>
          </p:cNvPr>
          <p:cNvSpPr/>
          <p:nvPr/>
        </p:nvSpPr>
        <p:spPr>
          <a:xfrm>
            <a:off x="3650439" y="4819394"/>
            <a:ext cx="97233" cy="8390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Ｓ</a:t>
            </a:r>
          </a:p>
        </p:txBody>
      </p:sp>
      <p:sp>
        <p:nvSpPr>
          <p:cNvPr id="45" name="円/楕円 360">
            <a:extLst>
              <a:ext uri="{FF2B5EF4-FFF2-40B4-BE49-F238E27FC236}">
                <a16:creationId xmlns:a16="http://schemas.microsoft.com/office/drawing/2014/main" id="{AB4520CD-5AFF-427B-9EAF-F3B19E6B15A9}"/>
              </a:ext>
            </a:extLst>
          </p:cNvPr>
          <p:cNvSpPr/>
          <p:nvPr/>
        </p:nvSpPr>
        <p:spPr>
          <a:xfrm>
            <a:off x="3641134" y="5089296"/>
            <a:ext cx="97233" cy="8390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Ｓ</a:t>
            </a: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44F5D0EA-EF3C-4793-AC4D-AD686CB49962}"/>
              </a:ext>
            </a:extLst>
          </p:cNvPr>
          <p:cNvSpPr/>
          <p:nvPr/>
        </p:nvSpPr>
        <p:spPr>
          <a:xfrm>
            <a:off x="3460524" y="5154279"/>
            <a:ext cx="80720" cy="81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91E09E64-F264-4105-8FEC-233F6DE56E7B}"/>
              </a:ext>
            </a:extLst>
          </p:cNvPr>
          <p:cNvCxnSpPr>
            <a:cxnSpLocks/>
          </p:cNvCxnSpPr>
          <p:nvPr/>
        </p:nvCxnSpPr>
        <p:spPr>
          <a:xfrm flipV="1">
            <a:off x="3762685" y="4850446"/>
            <a:ext cx="131529" cy="9976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EDA2A84F-B6C3-4F1F-A3D7-18B981C1EE81}"/>
              </a:ext>
            </a:extLst>
          </p:cNvPr>
          <p:cNvCxnSpPr>
            <a:cxnSpLocks/>
          </p:cNvCxnSpPr>
          <p:nvPr/>
        </p:nvCxnSpPr>
        <p:spPr>
          <a:xfrm flipV="1">
            <a:off x="3762685" y="5105676"/>
            <a:ext cx="131529" cy="9976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6C4C940F-9E4C-48C0-BE41-856A617F8C34}"/>
              </a:ext>
            </a:extLst>
          </p:cNvPr>
          <p:cNvSpPr/>
          <p:nvPr/>
        </p:nvSpPr>
        <p:spPr>
          <a:xfrm>
            <a:off x="3116098" y="5146362"/>
            <a:ext cx="80720" cy="81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sp>
        <p:nvSpPr>
          <p:cNvPr id="51" name="六角形 50">
            <a:extLst>
              <a:ext uri="{FF2B5EF4-FFF2-40B4-BE49-F238E27FC236}">
                <a16:creationId xmlns:a16="http://schemas.microsoft.com/office/drawing/2014/main" id="{AF26A6CB-40C7-41FA-9C4F-D726EDD5E6FD}"/>
              </a:ext>
            </a:extLst>
          </p:cNvPr>
          <p:cNvSpPr/>
          <p:nvPr/>
        </p:nvSpPr>
        <p:spPr>
          <a:xfrm>
            <a:off x="3964823" y="4910305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31D7F18C-FBB3-44D2-8260-E3E19751062C}"/>
              </a:ext>
            </a:extLst>
          </p:cNvPr>
          <p:cNvSpPr/>
          <p:nvPr/>
        </p:nvSpPr>
        <p:spPr>
          <a:xfrm>
            <a:off x="4093210" y="3340514"/>
            <a:ext cx="2753574" cy="1837690"/>
          </a:xfrm>
          <a:custGeom>
            <a:avLst/>
            <a:gdLst>
              <a:gd name="connsiteX0" fmla="*/ 0 w 2743200"/>
              <a:gd name="connsiteY0" fmla="*/ 2453640 h 2453640"/>
              <a:gd name="connsiteX1" fmla="*/ 0 w 2743200"/>
              <a:gd name="connsiteY1" fmla="*/ 1264920 h 2453640"/>
              <a:gd name="connsiteX2" fmla="*/ 381000 w 2743200"/>
              <a:gd name="connsiteY2" fmla="*/ 1127760 h 2453640"/>
              <a:gd name="connsiteX3" fmla="*/ 121920 w 2743200"/>
              <a:gd name="connsiteY3" fmla="*/ 662940 h 2453640"/>
              <a:gd name="connsiteX4" fmla="*/ 449580 w 2743200"/>
              <a:gd name="connsiteY4" fmla="*/ 487680 h 2453640"/>
              <a:gd name="connsiteX5" fmla="*/ 716280 w 2743200"/>
              <a:gd name="connsiteY5" fmla="*/ 1028700 h 2453640"/>
              <a:gd name="connsiteX6" fmla="*/ 2727960 w 2743200"/>
              <a:gd name="connsiteY6" fmla="*/ 0 h 2453640"/>
              <a:gd name="connsiteX7" fmla="*/ 2743200 w 2743200"/>
              <a:gd name="connsiteY7" fmla="*/ 1074420 h 2453640"/>
              <a:gd name="connsiteX8" fmla="*/ 0 w 2743200"/>
              <a:gd name="connsiteY8" fmla="*/ 2453640 h 2453640"/>
              <a:gd name="connsiteX0" fmla="*/ 0 w 2743200"/>
              <a:gd name="connsiteY0" fmla="*/ 1837690 h 1837690"/>
              <a:gd name="connsiteX1" fmla="*/ 0 w 2743200"/>
              <a:gd name="connsiteY1" fmla="*/ 1264920 h 1837690"/>
              <a:gd name="connsiteX2" fmla="*/ 381000 w 2743200"/>
              <a:gd name="connsiteY2" fmla="*/ 1127760 h 1837690"/>
              <a:gd name="connsiteX3" fmla="*/ 121920 w 2743200"/>
              <a:gd name="connsiteY3" fmla="*/ 662940 h 1837690"/>
              <a:gd name="connsiteX4" fmla="*/ 449580 w 2743200"/>
              <a:gd name="connsiteY4" fmla="*/ 487680 h 1837690"/>
              <a:gd name="connsiteX5" fmla="*/ 716280 w 2743200"/>
              <a:gd name="connsiteY5" fmla="*/ 1028700 h 1837690"/>
              <a:gd name="connsiteX6" fmla="*/ 2727960 w 2743200"/>
              <a:gd name="connsiteY6" fmla="*/ 0 h 1837690"/>
              <a:gd name="connsiteX7" fmla="*/ 2743200 w 2743200"/>
              <a:gd name="connsiteY7" fmla="*/ 1074420 h 1837690"/>
              <a:gd name="connsiteX8" fmla="*/ 0 w 2743200"/>
              <a:gd name="connsiteY8" fmla="*/ 1837690 h 1837690"/>
              <a:gd name="connsiteX0" fmla="*/ 0 w 2727960"/>
              <a:gd name="connsiteY0" fmla="*/ 1837690 h 1837690"/>
              <a:gd name="connsiteX1" fmla="*/ 0 w 2727960"/>
              <a:gd name="connsiteY1" fmla="*/ 1264920 h 1837690"/>
              <a:gd name="connsiteX2" fmla="*/ 381000 w 2727960"/>
              <a:gd name="connsiteY2" fmla="*/ 1127760 h 1837690"/>
              <a:gd name="connsiteX3" fmla="*/ 121920 w 2727960"/>
              <a:gd name="connsiteY3" fmla="*/ 662940 h 1837690"/>
              <a:gd name="connsiteX4" fmla="*/ 449580 w 2727960"/>
              <a:gd name="connsiteY4" fmla="*/ 487680 h 1837690"/>
              <a:gd name="connsiteX5" fmla="*/ 716280 w 2727960"/>
              <a:gd name="connsiteY5" fmla="*/ 1028700 h 1837690"/>
              <a:gd name="connsiteX6" fmla="*/ 2727960 w 2727960"/>
              <a:gd name="connsiteY6" fmla="*/ 0 h 1837690"/>
              <a:gd name="connsiteX7" fmla="*/ 2717800 w 2727960"/>
              <a:gd name="connsiteY7" fmla="*/ 928370 h 1837690"/>
              <a:gd name="connsiteX8" fmla="*/ 0 w 2727960"/>
              <a:gd name="connsiteY8" fmla="*/ 1837690 h 1837690"/>
              <a:gd name="connsiteX0" fmla="*/ 0 w 2736850"/>
              <a:gd name="connsiteY0" fmla="*/ 1837690 h 1837690"/>
              <a:gd name="connsiteX1" fmla="*/ 0 w 2736850"/>
              <a:gd name="connsiteY1" fmla="*/ 1264920 h 1837690"/>
              <a:gd name="connsiteX2" fmla="*/ 381000 w 2736850"/>
              <a:gd name="connsiteY2" fmla="*/ 1127760 h 1837690"/>
              <a:gd name="connsiteX3" fmla="*/ 121920 w 2736850"/>
              <a:gd name="connsiteY3" fmla="*/ 662940 h 1837690"/>
              <a:gd name="connsiteX4" fmla="*/ 449580 w 2736850"/>
              <a:gd name="connsiteY4" fmla="*/ 487680 h 1837690"/>
              <a:gd name="connsiteX5" fmla="*/ 716280 w 2736850"/>
              <a:gd name="connsiteY5" fmla="*/ 1028700 h 1837690"/>
              <a:gd name="connsiteX6" fmla="*/ 2727960 w 2736850"/>
              <a:gd name="connsiteY6" fmla="*/ 0 h 1837690"/>
              <a:gd name="connsiteX7" fmla="*/ 2736850 w 2736850"/>
              <a:gd name="connsiteY7" fmla="*/ 928370 h 1837690"/>
              <a:gd name="connsiteX8" fmla="*/ 0 w 2736850"/>
              <a:gd name="connsiteY8" fmla="*/ 1837690 h 1837690"/>
              <a:gd name="connsiteX0" fmla="*/ 0 w 2741228"/>
              <a:gd name="connsiteY0" fmla="*/ 1837690 h 1837690"/>
              <a:gd name="connsiteX1" fmla="*/ 0 w 2741228"/>
              <a:gd name="connsiteY1" fmla="*/ 1264920 h 1837690"/>
              <a:gd name="connsiteX2" fmla="*/ 381000 w 2741228"/>
              <a:gd name="connsiteY2" fmla="*/ 1127760 h 1837690"/>
              <a:gd name="connsiteX3" fmla="*/ 121920 w 2741228"/>
              <a:gd name="connsiteY3" fmla="*/ 662940 h 1837690"/>
              <a:gd name="connsiteX4" fmla="*/ 449580 w 2741228"/>
              <a:gd name="connsiteY4" fmla="*/ 487680 h 1837690"/>
              <a:gd name="connsiteX5" fmla="*/ 716280 w 2741228"/>
              <a:gd name="connsiteY5" fmla="*/ 1028700 h 1837690"/>
              <a:gd name="connsiteX6" fmla="*/ 2740660 w 2741228"/>
              <a:gd name="connsiteY6" fmla="*/ 0 h 1837690"/>
              <a:gd name="connsiteX7" fmla="*/ 2736850 w 2741228"/>
              <a:gd name="connsiteY7" fmla="*/ 928370 h 1837690"/>
              <a:gd name="connsiteX8" fmla="*/ 0 w 2741228"/>
              <a:gd name="connsiteY8" fmla="*/ 1837690 h 1837690"/>
              <a:gd name="connsiteX0" fmla="*/ 0 w 2741228"/>
              <a:gd name="connsiteY0" fmla="*/ 1837690 h 1837690"/>
              <a:gd name="connsiteX1" fmla="*/ 0 w 2741228"/>
              <a:gd name="connsiteY1" fmla="*/ 1264920 h 1837690"/>
              <a:gd name="connsiteX2" fmla="*/ 298450 w 2741228"/>
              <a:gd name="connsiteY2" fmla="*/ 1121410 h 1837690"/>
              <a:gd name="connsiteX3" fmla="*/ 121920 w 2741228"/>
              <a:gd name="connsiteY3" fmla="*/ 662940 h 1837690"/>
              <a:gd name="connsiteX4" fmla="*/ 449580 w 2741228"/>
              <a:gd name="connsiteY4" fmla="*/ 487680 h 1837690"/>
              <a:gd name="connsiteX5" fmla="*/ 716280 w 2741228"/>
              <a:gd name="connsiteY5" fmla="*/ 1028700 h 1837690"/>
              <a:gd name="connsiteX6" fmla="*/ 2740660 w 2741228"/>
              <a:gd name="connsiteY6" fmla="*/ 0 h 1837690"/>
              <a:gd name="connsiteX7" fmla="*/ 2736850 w 2741228"/>
              <a:gd name="connsiteY7" fmla="*/ 928370 h 1837690"/>
              <a:gd name="connsiteX8" fmla="*/ 0 w 2741228"/>
              <a:gd name="connsiteY8" fmla="*/ 1837690 h 1837690"/>
              <a:gd name="connsiteX0" fmla="*/ 0 w 2741228"/>
              <a:gd name="connsiteY0" fmla="*/ 1837690 h 1837690"/>
              <a:gd name="connsiteX1" fmla="*/ 0 w 2741228"/>
              <a:gd name="connsiteY1" fmla="*/ 1309370 h 1837690"/>
              <a:gd name="connsiteX2" fmla="*/ 298450 w 2741228"/>
              <a:gd name="connsiteY2" fmla="*/ 1121410 h 1837690"/>
              <a:gd name="connsiteX3" fmla="*/ 121920 w 2741228"/>
              <a:gd name="connsiteY3" fmla="*/ 662940 h 1837690"/>
              <a:gd name="connsiteX4" fmla="*/ 449580 w 2741228"/>
              <a:gd name="connsiteY4" fmla="*/ 487680 h 1837690"/>
              <a:gd name="connsiteX5" fmla="*/ 716280 w 2741228"/>
              <a:gd name="connsiteY5" fmla="*/ 1028700 h 1837690"/>
              <a:gd name="connsiteX6" fmla="*/ 2740660 w 2741228"/>
              <a:gd name="connsiteY6" fmla="*/ 0 h 1837690"/>
              <a:gd name="connsiteX7" fmla="*/ 2736850 w 2741228"/>
              <a:gd name="connsiteY7" fmla="*/ 928370 h 1837690"/>
              <a:gd name="connsiteX8" fmla="*/ 0 w 2741228"/>
              <a:gd name="connsiteY8" fmla="*/ 1837690 h 1837690"/>
              <a:gd name="connsiteX0" fmla="*/ 0 w 2741228"/>
              <a:gd name="connsiteY0" fmla="*/ 1837690 h 1837690"/>
              <a:gd name="connsiteX1" fmla="*/ 0 w 2741228"/>
              <a:gd name="connsiteY1" fmla="*/ 1309370 h 1837690"/>
              <a:gd name="connsiteX2" fmla="*/ 311150 w 2741228"/>
              <a:gd name="connsiteY2" fmla="*/ 1172210 h 1837690"/>
              <a:gd name="connsiteX3" fmla="*/ 121920 w 2741228"/>
              <a:gd name="connsiteY3" fmla="*/ 662940 h 1837690"/>
              <a:gd name="connsiteX4" fmla="*/ 449580 w 2741228"/>
              <a:gd name="connsiteY4" fmla="*/ 487680 h 1837690"/>
              <a:gd name="connsiteX5" fmla="*/ 716280 w 2741228"/>
              <a:gd name="connsiteY5" fmla="*/ 1028700 h 1837690"/>
              <a:gd name="connsiteX6" fmla="*/ 2740660 w 2741228"/>
              <a:gd name="connsiteY6" fmla="*/ 0 h 1837690"/>
              <a:gd name="connsiteX7" fmla="*/ 2736850 w 2741228"/>
              <a:gd name="connsiteY7" fmla="*/ 928370 h 1837690"/>
              <a:gd name="connsiteX8" fmla="*/ 0 w 2741228"/>
              <a:gd name="connsiteY8" fmla="*/ 1837690 h 1837690"/>
              <a:gd name="connsiteX0" fmla="*/ 0 w 2741228"/>
              <a:gd name="connsiteY0" fmla="*/ 1837690 h 1837690"/>
              <a:gd name="connsiteX1" fmla="*/ 0 w 2741228"/>
              <a:gd name="connsiteY1" fmla="*/ 1309370 h 1837690"/>
              <a:gd name="connsiteX2" fmla="*/ 260350 w 2741228"/>
              <a:gd name="connsiteY2" fmla="*/ 1108710 h 1837690"/>
              <a:gd name="connsiteX3" fmla="*/ 121920 w 2741228"/>
              <a:gd name="connsiteY3" fmla="*/ 662940 h 1837690"/>
              <a:gd name="connsiteX4" fmla="*/ 449580 w 2741228"/>
              <a:gd name="connsiteY4" fmla="*/ 487680 h 1837690"/>
              <a:gd name="connsiteX5" fmla="*/ 716280 w 2741228"/>
              <a:gd name="connsiteY5" fmla="*/ 1028700 h 1837690"/>
              <a:gd name="connsiteX6" fmla="*/ 2740660 w 2741228"/>
              <a:gd name="connsiteY6" fmla="*/ 0 h 1837690"/>
              <a:gd name="connsiteX7" fmla="*/ 2736850 w 2741228"/>
              <a:gd name="connsiteY7" fmla="*/ 928370 h 1837690"/>
              <a:gd name="connsiteX8" fmla="*/ 0 w 2741228"/>
              <a:gd name="connsiteY8" fmla="*/ 1837690 h 1837690"/>
              <a:gd name="connsiteX0" fmla="*/ 12700 w 2753928"/>
              <a:gd name="connsiteY0" fmla="*/ 1837690 h 1837690"/>
              <a:gd name="connsiteX1" fmla="*/ 0 w 2753928"/>
              <a:gd name="connsiteY1" fmla="*/ 1233170 h 1837690"/>
              <a:gd name="connsiteX2" fmla="*/ 273050 w 2753928"/>
              <a:gd name="connsiteY2" fmla="*/ 1108710 h 1837690"/>
              <a:gd name="connsiteX3" fmla="*/ 134620 w 2753928"/>
              <a:gd name="connsiteY3" fmla="*/ 662940 h 1837690"/>
              <a:gd name="connsiteX4" fmla="*/ 462280 w 2753928"/>
              <a:gd name="connsiteY4" fmla="*/ 487680 h 1837690"/>
              <a:gd name="connsiteX5" fmla="*/ 728980 w 2753928"/>
              <a:gd name="connsiteY5" fmla="*/ 1028700 h 1837690"/>
              <a:gd name="connsiteX6" fmla="*/ 2753360 w 2753928"/>
              <a:gd name="connsiteY6" fmla="*/ 0 h 1837690"/>
              <a:gd name="connsiteX7" fmla="*/ 2749550 w 2753928"/>
              <a:gd name="connsiteY7" fmla="*/ 928370 h 1837690"/>
              <a:gd name="connsiteX8" fmla="*/ 12700 w 2753928"/>
              <a:gd name="connsiteY8" fmla="*/ 1837690 h 1837690"/>
              <a:gd name="connsiteX0" fmla="*/ 12700 w 2753928"/>
              <a:gd name="connsiteY0" fmla="*/ 1837690 h 1837690"/>
              <a:gd name="connsiteX1" fmla="*/ 0 w 2753928"/>
              <a:gd name="connsiteY1" fmla="*/ 1233170 h 1837690"/>
              <a:gd name="connsiteX2" fmla="*/ 273050 w 2753928"/>
              <a:gd name="connsiteY2" fmla="*/ 1108710 h 1837690"/>
              <a:gd name="connsiteX3" fmla="*/ 134620 w 2753928"/>
              <a:gd name="connsiteY3" fmla="*/ 662940 h 1837690"/>
              <a:gd name="connsiteX4" fmla="*/ 462280 w 2753928"/>
              <a:gd name="connsiteY4" fmla="*/ 487680 h 1837690"/>
              <a:gd name="connsiteX5" fmla="*/ 690880 w 2753928"/>
              <a:gd name="connsiteY5" fmla="*/ 965200 h 1837690"/>
              <a:gd name="connsiteX6" fmla="*/ 2753360 w 2753928"/>
              <a:gd name="connsiteY6" fmla="*/ 0 h 1837690"/>
              <a:gd name="connsiteX7" fmla="*/ 2749550 w 2753928"/>
              <a:gd name="connsiteY7" fmla="*/ 928370 h 1837690"/>
              <a:gd name="connsiteX8" fmla="*/ 12700 w 2753928"/>
              <a:gd name="connsiteY8" fmla="*/ 1837690 h 1837690"/>
              <a:gd name="connsiteX0" fmla="*/ 12700 w 2753928"/>
              <a:gd name="connsiteY0" fmla="*/ 1837690 h 1837690"/>
              <a:gd name="connsiteX1" fmla="*/ 0 w 2753928"/>
              <a:gd name="connsiteY1" fmla="*/ 1233170 h 1837690"/>
              <a:gd name="connsiteX2" fmla="*/ 323850 w 2753928"/>
              <a:gd name="connsiteY2" fmla="*/ 1108710 h 1837690"/>
              <a:gd name="connsiteX3" fmla="*/ 134620 w 2753928"/>
              <a:gd name="connsiteY3" fmla="*/ 662940 h 1837690"/>
              <a:gd name="connsiteX4" fmla="*/ 462280 w 2753928"/>
              <a:gd name="connsiteY4" fmla="*/ 487680 h 1837690"/>
              <a:gd name="connsiteX5" fmla="*/ 690880 w 2753928"/>
              <a:gd name="connsiteY5" fmla="*/ 965200 h 1837690"/>
              <a:gd name="connsiteX6" fmla="*/ 2753360 w 2753928"/>
              <a:gd name="connsiteY6" fmla="*/ 0 h 1837690"/>
              <a:gd name="connsiteX7" fmla="*/ 2749550 w 2753928"/>
              <a:gd name="connsiteY7" fmla="*/ 928370 h 1837690"/>
              <a:gd name="connsiteX8" fmla="*/ 12700 w 2753928"/>
              <a:gd name="connsiteY8" fmla="*/ 1837690 h 1837690"/>
              <a:gd name="connsiteX0" fmla="*/ 12700 w 2753574"/>
              <a:gd name="connsiteY0" fmla="*/ 1837690 h 1837690"/>
              <a:gd name="connsiteX1" fmla="*/ 0 w 2753574"/>
              <a:gd name="connsiteY1" fmla="*/ 1233170 h 1837690"/>
              <a:gd name="connsiteX2" fmla="*/ 323850 w 2753574"/>
              <a:gd name="connsiteY2" fmla="*/ 1108710 h 1837690"/>
              <a:gd name="connsiteX3" fmla="*/ 134620 w 2753574"/>
              <a:gd name="connsiteY3" fmla="*/ 662940 h 1837690"/>
              <a:gd name="connsiteX4" fmla="*/ 462280 w 2753574"/>
              <a:gd name="connsiteY4" fmla="*/ 487680 h 1837690"/>
              <a:gd name="connsiteX5" fmla="*/ 690880 w 2753574"/>
              <a:gd name="connsiteY5" fmla="*/ 965200 h 1837690"/>
              <a:gd name="connsiteX6" fmla="*/ 2753360 w 2753574"/>
              <a:gd name="connsiteY6" fmla="*/ 0 h 1837690"/>
              <a:gd name="connsiteX7" fmla="*/ 2730500 w 2753574"/>
              <a:gd name="connsiteY7" fmla="*/ 871220 h 1837690"/>
              <a:gd name="connsiteX8" fmla="*/ 12700 w 2753574"/>
              <a:gd name="connsiteY8" fmla="*/ 1837690 h 183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53574" h="1837690">
                <a:moveTo>
                  <a:pt x="12700" y="1837690"/>
                </a:moveTo>
                <a:lnTo>
                  <a:pt x="0" y="1233170"/>
                </a:lnTo>
                <a:lnTo>
                  <a:pt x="323850" y="1108710"/>
                </a:lnTo>
                <a:lnTo>
                  <a:pt x="134620" y="662940"/>
                </a:lnTo>
                <a:lnTo>
                  <a:pt x="462280" y="487680"/>
                </a:lnTo>
                <a:lnTo>
                  <a:pt x="690880" y="965200"/>
                </a:lnTo>
                <a:lnTo>
                  <a:pt x="2753360" y="0"/>
                </a:lnTo>
                <a:cubicBezTo>
                  <a:pt x="2756323" y="309457"/>
                  <a:pt x="2727537" y="561763"/>
                  <a:pt x="2730500" y="871220"/>
                </a:cubicBezTo>
                <a:lnTo>
                  <a:pt x="12700" y="1837690"/>
                </a:lnTo>
                <a:close/>
              </a:path>
            </a:pathLst>
          </a:custGeom>
          <a:solidFill>
            <a:srgbClr val="FF3399">
              <a:alpha val="5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ひし形 21">
            <a:extLst>
              <a:ext uri="{FF2B5EF4-FFF2-40B4-BE49-F238E27FC236}">
                <a16:creationId xmlns:a16="http://schemas.microsoft.com/office/drawing/2014/main" id="{C3C74AE4-C677-4752-8EE8-FFA04434340D}"/>
              </a:ext>
            </a:extLst>
          </p:cNvPr>
          <p:cNvSpPr/>
          <p:nvPr/>
        </p:nvSpPr>
        <p:spPr>
          <a:xfrm>
            <a:off x="4215015" y="4674785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24" name="ひし形 23">
            <a:extLst>
              <a:ext uri="{FF2B5EF4-FFF2-40B4-BE49-F238E27FC236}">
                <a16:creationId xmlns:a16="http://schemas.microsoft.com/office/drawing/2014/main" id="{84A1CFF9-96B9-49F1-A349-BCDD27777DB7}"/>
              </a:ext>
            </a:extLst>
          </p:cNvPr>
          <p:cNvSpPr/>
          <p:nvPr/>
        </p:nvSpPr>
        <p:spPr>
          <a:xfrm>
            <a:off x="4492279" y="4540582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25" name="ひし形 24">
            <a:extLst>
              <a:ext uri="{FF2B5EF4-FFF2-40B4-BE49-F238E27FC236}">
                <a16:creationId xmlns:a16="http://schemas.microsoft.com/office/drawing/2014/main" id="{455D6DC0-F853-47F6-9CDD-A5B8C27C4C20}"/>
              </a:ext>
            </a:extLst>
          </p:cNvPr>
          <p:cNvSpPr/>
          <p:nvPr/>
        </p:nvSpPr>
        <p:spPr>
          <a:xfrm>
            <a:off x="5766657" y="3975618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26" name="ひし形 25">
            <a:extLst>
              <a:ext uri="{FF2B5EF4-FFF2-40B4-BE49-F238E27FC236}">
                <a16:creationId xmlns:a16="http://schemas.microsoft.com/office/drawing/2014/main" id="{6C7944F0-86F1-4619-A8EA-4B2A28F485B6}"/>
              </a:ext>
            </a:extLst>
          </p:cNvPr>
          <p:cNvSpPr/>
          <p:nvPr/>
        </p:nvSpPr>
        <p:spPr>
          <a:xfrm>
            <a:off x="5419061" y="4217801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27" name="ひし形 26">
            <a:extLst>
              <a:ext uri="{FF2B5EF4-FFF2-40B4-BE49-F238E27FC236}">
                <a16:creationId xmlns:a16="http://schemas.microsoft.com/office/drawing/2014/main" id="{2B727FA6-B898-425C-9169-1ADB00D4AC3A}"/>
              </a:ext>
            </a:extLst>
          </p:cNvPr>
          <p:cNvSpPr/>
          <p:nvPr/>
        </p:nvSpPr>
        <p:spPr>
          <a:xfrm>
            <a:off x="6270243" y="3728864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86EE24AD-528B-40C8-8303-6D27CF9BA396}"/>
              </a:ext>
            </a:extLst>
          </p:cNvPr>
          <p:cNvCxnSpPr>
            <a:cxnSpLocks/>
          </p:cNvCxnSpPr>
          <p:nvPr/>
        </p:nvCxnSpPr>
        <p:spPr>
          <a:xfrm flipH="1">
            <a:off x="4311286" y="3955656"/>
            <a:ext cx="95312" cy="49888"/>
          </a:xfrm>
          <a:prstGeom prst="line">
            <a:avLst/>
          </a:prstGeom>
          <a:ln w="1587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星 5 320">
            <a:extLst>
              <a:ext uri="{FF2B5EF4-FFF2-40B4-BE49-F238E27FC236}">
                <a16:creationId xmlns:a16="http://schemas.microsoft.com/office/drawing/2014/main" id="{C985294B-C4BD-4E80-A4E6-200E58B38451}"/>
              </a:ext>
            </a:extLst>
          </p:cNvPr>
          <p:cNvSpPr/>
          <p:nvPr/>
        </p:nvSpPr>
        <p:spPr>
          <a:xfrm>
            <a:off x="4311286" y="4025097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41427A6A-B41F-420F-895E-C9EDF81097DD}"/>
              </a:ext>
            </a:extLst>
          </p:cNvPr>
          <p:cNvSpPr/>
          <p:nvPr/>
        </p:nvSpPr>
        <p:spPr>
          <a:xfrm>
            <a:off x="4398180" y="3987210"/>
            <a:ext cx="80720" cy="81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sp>
        <p:nvSpPr>
          <p:cNvPr id="54" name="六角形 53">
            <a:extLst>
              <a:ext uri="{FF2B5EF4-FFF2-40B4-BE49-F238E27FC236}">
                <a16:creationId xmlns:a16="http://schemas.microsoft.com/office/drawing/2014/main" id="{96EFBABE-4E2A-418F-860B-752B09E8219F}"/>
              </a:ext>
            </a:extLst>
          </p:cNvPr>
          <p:cNvSpPr/>
          <p:nvPr/>
        </p:nvSpPr>
        <p:spPr>
          <a:xfrm>
            <a:off x="4799870" y="4585546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55" name="六角形 54">
            <a:extLst>
              <a:ext uri="{FF2B5EF4-FFF2-40B4-BE49-F238E27FC236}">
                <a16:creationId xmlns:a16="http://schemas.microsoft.com/office/drawing/2014/main" id="{CA1CE201-6142-41C2-8BA5-BBBE0F5DC951}"/>
              </a:ext>
            </a:extLst>
          </p:cNvPr>
          <p:cNvSpPr/>
          <p:nvPr/>
        </p:nvSpPr>
        <p:spPr>
          <a:xfrm>
            <a:off x="5039746" y="4484823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93CE1E25-7F19-47C5-9F2C-487951D6F84C}"/>
              </a:ext>
            </a:extLst>
          </p:cNvPr>
          <p:cNvCxnSpPr>
            <a:cxnSpLocks/>
          </p:cNvCxnSpPr>
          <p:nvPr/>
        </p:nvCxnSpPr>
        <p:spPr>
          <a:xfrm>
            <a:off x="4934911" y="4448575"/>
            <a:ext cx="156562" cy="370819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円/楕円 360">
            <a:extLst>
              <a:ext uri="{FF2B5EF4-FFF2-40B4-BE49-F238E27FC236}">
                <a16:creationId xmlns:a16="http://schemas.microsoft.com/office/drawing/2014/main" id="{CBCEA940-0EA0-4EF8-96DB-154F74373055}"/>
              </a:ext>
            </a:extLst>
          </p:cNvPr>
          <p:cNvSpPr/>
          <p:nvPr/>
        </p:nvSpPr>
        <p:spPr>
          <a:xfrm>
            <a:off x="4769157" y="4383269"/>
            <a:ext cx="97233" cy="8390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Ｓ</a:t>
            </a:r>
          </a:p>
        </p:txBody>
      </p:sp>
      <p:sp>
        <p:nvSpPr>
          <p:cNvPr id="58" name="円/楕円 360">
            <a:extLst>
              <a:ext uri="{FF2B5EF4-FFF2-40B4-BE49-F238E27FC236}">
                <a16:creationId xmlns:a16="http://schemas.microsoft.com/office/drawing/2014/main" id="{38F13061-7113-4D4E-8F4C-2AF2EFAF82FE}"/>
              </a:ext>
            </a:extLst>
          </p:cNvPr>
          <p:cNvSpPr/>
          <p:nvPr/>
        </p:nvSpPr>
        <p:spPr>
          <a:xfrm>
            <a:off x="4944202" y="4735192"/>
            <a:ext cx="97233" cy="8390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Ｓ</a:t>
            </a:r>
          </a:p>
        </p:txBody>
      </p: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1767DD0A-F173-4C59-B8B0-33A0E4A95738}"/>
              </a:ext>
            </a:extLst>
          </p:cNvPr>
          <p:cNvCxnSpPr>
            <a:cxnSpLocks/>
          </p:cNvCxnSpPr>
          <p:nvPr/>
        </p:nvCxnSpPr>
        <p:spPr>
          <a:xfrm flipV="1">
            <a:off x="4881037" y="4475473"/>
            <a:ext cx="140000" cy="81479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6D94260F-D8C1-4D63-A1CA-CDFDC967D735}"/>
              </a:ext>
            </a:extLst>
          </p:cNvPr>
          <p:cNvCxnSpPr>
            <a:cxnSpLocks/>
          </p:cNvCxnSpPr>
          <p:nvPr/>
        </p:nvCxnSpPr>
        <p:spPr>
          <a:xfrm flipV="1">
            <a:off x="4981901" y="4642277"/>
            <a:ext cx="128281" cy="65016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589B51C6-DE65-4F1D-8B17-297621910064}"/>
              </a:ext>
            </a:extLst>
          </p:cNvPr>
          <p:cNvSpPr/>
          <p:nvPr/>
        </p:nvSpPr>
        <p:spPr>
          <a:xfrm>
            <a:off x="4723215" y="4796957"/>
            <a:ext cx="80720" cy="811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sp>
        <p:nvSpPr>
          <p:cNvPr id="63" name="六角形 62">
            <a:extLst>
              <a:ext uri="{FF2B5EF4-FFF2-40B4-BE49-F238E27FC236}">
                <a16:creationId xmlns:a16="http://schemas.microsoft.com/office/drawing/2014/main" id="{911D608C-0D80-47E7-9B39-BD78175E654E}"/>
              </a:ext>
            </a:extLst>
          </p:cNvPr>
          <p:cNvSpPr/>
          <p:nvPr/>
        </p:nvSpPr>
        <p:spPr>
          <a:xfrm>
            <a:off x="4810477" y="4766727"/>
            <a:ext cx="104423" cy="90350"/>
          </a:xfrm>
          <a:prstGeom prst="hex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64" name="六角形 63">
            <a:extLst>
              <a:ext uri="{FF2B5EF4-FFF2-40B4-BE49-F238E27FC236}">
                <a16:creationId xmlns:a16="http://schemas.microsoft.com/office/drawing/2014/main" id="{61A13590-220E-499A-836C-FF45BD514C2E}"/>
              </a:ext>
            </a:extLst>
          </p:cNvPr>
          <p:cNvSpPr/>
          <p:nvPr/>
        </p:nvSpPr>
        <p:spPr>
          <a:xfrm>
            <a:off x="4107308" y="4782143"/>
            <a:ext cx="104423" cy="90350"/>
          </a:xfrm>
          <a:prstGeom prst="hex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28BF1595-A079-453B-963A-6E24B80F5832}"/>
              </a:ext>
            </a:extLst>
          </p:cNvPr>
          <p:cNvCxnSpPr>
            <a:cxnSpLocks/>
          </p:cNvCxnSpPr>
          <p:nvPr/>
        </p:nvCxnSpPr>
        <p:spPr>
          <a:xfrm flipH="1">
            <a:off x="4583499" y="4526078"/>
            <a:ext cx="305733" cy="132850"/>
          </a:xfrm>
          <a:prstGeom prst="line">
            <a:avLst/>
          </a:prstGeom>
          <a:ln w="1587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D5B39F48-4696-41E5-8A70-FFA8C0FB90C6}"/>
              </a:ext>
            </a:extLst>
          </p:cNvPr>
          <p:cNvSpPr/>
          <p:nvPr/>
        </p:nvSpPr>
        <p:spPr>
          <a:xfrm>
            <a:off x="4642050" y="4516212"/>
            <a:ext cx="80720" cy="811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sp>
        <p:nvSpPr>
          <p:cNvPr id="68" name="星 5 320">
            <a:extLst>
              <a:ext uri="{FF2B5EF4-FFF2-40B4-BE49-F238E27FC236}">
                <a16:creationId xmlns:a16="http://schemas.microsoft.com/office/drawing/2014/main" id="{700ED4C3-9C9C-4708-93CC-344A3CA08BD8}"/>
              </a:ext>
            </a:extLst>
          </p:cNvPr>
          <p:cNvSpPr/>
          <p:nvPr/>
        </p:nvSpPr>
        <p:spPr>
          <a:xfrm>
            <a:off x="4872960" y="4372511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9" name="星 5 320">
            <a:extLst>
              <a:ext uri="{FF2B5EF4-FFF2-40B4-BE49-F238E27FC236}">
                <a16:creationId xmlns:a16="http://schemas.microsoft.com/office/drawing/2014/main" id="{DD34B5FB-8AC1-4F95-9E91-5F72086438A1}"/>
              </a:ext>
            </a:extLst>
          </p:cNvPr>
          <p:cNvSpPr/>
          <p:nvPr/>
        </p:nvSpPr>
        <p:spPr>
          <a:xfrm>
            <a:off x="5527717" y="4415543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AFB9912C-0AC9-43C8-99D2-1DA042F38CFB}"/>
              </a:ext>
            </a:extLst>
          </p:cNvPr>
          <p:cNvSpPr/>
          <p:nvPr/>
        </p:nvSpPr>
        <p:spPr>
          <a:xfrm>
            <a:off x="4816780" y="5048737"/>
            <a:ext cx="80720" cy="811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sp>
        <p:nvSpPr>
          <p:cNvPr id="70" name="星 5 320">
            <a:extLst>
              <a:ext uri="{FF2B5EF4-FFF2-40B4-BE49-F238E27FC236}">
                <a16:creationId xmlns:a16="http://schemas.microsoft.com/office/drawing/2014/main" id="{ECF00DFA-F82B-40B9-8812-9E9F270D896C}"/>
              </a:ext>
            </a:extLst>
          </p:cNvPr>
          <p:cNvSpPr/>
          <p:nvPr/>
        </p:nvSpPr>
        <p:spPr>
          <a:xfrm>
            <a:off x="5099792" y="5405544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347F7532-0139-4C98-B04C-4C6D2DEFD270}"/>
              </a:ext>
            </a:extLst>
          </p:cNvPr>
          <p:cNvCxnSpPr>
            <a:cxnSpLocks/>
            <a:endCxn id="61" idx="0"/>
          </p:cNvCxnSpPr>
          <p:nvPr/>
        </p:nvCxnSpPr>
        <p:spPr>
          <a:xfrm flipH="1" flipV="1">
            <a:off x="4857140" y="5048737"/>
            <a:ext cx="464322" cy="322875"/>
          </a:xfrm>
          <a:prstGeom prst="line">
            <a:avLst/>
          </a:prstGeom>
          <a:ln w="1587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E60C2E12-6CDE-4896-AB7B-8DDFE0AC4C83}"/>
              </a:ext>
            </a:extLst>
          </p:cNvPr>
          <p:cNvSpPr/>
          <p:nvPr/>
        </p:nvSpPr>
        <p:spPr>
          <a:xfrm rot="19616697">
            <a:off x="4882495" y="4838363"/>
            <a:ext cx="828774" cy="1461684"/>
          </a:xfrm>
          <a:prstGeom prst="rect">
            <a:avLst/>
          </a:prstGeom>
          <a:solidFill>
            <a:srgbClr val="FFFF00">
              <a:alpha val="5000"/>
            </a:srgbClr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31639322-99DC-4F20-8790-1759D95F1B16}"/>
              </a:ext>
            </a:extLst>
          </p:cNvPr>
          <p:cNvSpPr/>
          <p:nvPr/>
        </p:nvSpPr>
        <p:spPr>
          <a:xfrm rot="19538113">
            <a:off x="5279497" y="6142888"/>
            <a:ext cx="381000" cy="172413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C-8</a:t>
            </a:r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FF75CBD5-6EB9-4CFB-9F1F-6655D012886C}"/>
              </a:ext>
            </a:extLst>
          </p:cNvPr>
          <p:cNvSpPr/>
          <p:nvPr/>
        </p:nvSpPr>
        <p:spPr>
          <a:xfrm>
            <a:off x="5707839" y="5866084"/>
            <a:ext cx="80720" cy="81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F11922B8-5920-4972-9106-C52A8BB7420F}"/>
              </a:ext>
            </a:extLst>
          </p:cNvPr>
          <p:cNvSpPr/>
          <p:nvPr/>
        </p:nvSpPr>
        <p:spPr>
          <a:xfrm>
            <a:off x="6303842" y="4069651"/>
            <a:ext cx="476009" cy="146514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B-13</a:t>
            </a:r>
          </a:p>
        </p:txBody>
      </p:sp>
      <p:sp>
        <p:nvSpPr>
          <p:cNvPr id="79" name="六角形 78">
            <a:extLst>
              <a:ext uri="{FF2B5EF4-FFF2-40B4-BE49-F238E27FC236}">
                <a16:creationId xmlns:a16="http://schemas.microsoft.com/office/drawing/2014/main" id="{F989080F-8656-4346-8BD5-E0526235CED7}"/>
              </a:ext>
            </a:extLst>
          </p:cNvPr>
          <p:cNvSpPr/>
          <p:nvPr/>
        </p:nvSpPr>
        <p:spPr>
          <a:xfrm>
            <a:off x="5329494" y="4425862"/>
            <a:ext cx="104423" cy="90350"/>
          </a:xfrm>
          <a:prstGeom prst="hex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cxnSp>
        <p:nvCxnSpPr>
          <p:cNvPr id="80" name="直線コネクタ 79">
            <a:extLst>
              <a:ext uri="{FF2B5EF4-FFF2-40B4-BE49-F238E27FC236}">
                <a16:creationId xmlns:a16="http://schemas.microsoft.com/office/drawing/2014/main" id="{B0787B16-3D9D-4602-8A80-B5541CE6722A}"/>
              </a:ext>
            </a:extLst>
          </p:cNvPr>
          <p:cNvCxnSpPr>
            <a:cxnSpLocks/>
          </p:cNvCxnSpPr>
          <p:nvPr/>
        </p:nvCxnSpPr>
        <p:spPr>
          <a:xfrm flipH="1">
            <a:off x="5289229" y="4383362"/>
            <a:ext cx="305733" cy="132850"/>
          </a:xfrm>
          <a:prstGeom prst="line">
            <a:avLst/>
          </a:prstGeom>
          <a:ln w="1587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4096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02881D85-8EBA-4773-92BF-B91C3997D4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56" t="11715" r="33296" b="15450"/>
          <a:stretch/>
        </p:blipFill>
        <p:spPr>
          <a:xfrm>
            <a:off x="19050" y="1351828"/>
            <a:ext cx="6838950" cy="4528022"/>
          </a:xfrm>
          <a:prstGeom prst="rect">
            <a:avLst/>
          </a:prstGeom>
        </p:spPr>
      </p:pic>
      <p:sp>
        <p:nvSpPr>
          <p:cNvPr id="19" name="ひし形 18">
            <a:extLst>
              <a:ext uri="{FF2B5EF4-FFF2-40B4-BE49-F238E27FC236}">
                <a16:creationId xmlns:a16="http://schemas.microsoft.com/office/drawing/2014/main" id="{6BD3DEB8-0B4F-4698-9A32-85DE00683724}"/>
              </a:ext>
            </a:extLst>
          </p:cNvPr>
          <p:cNvSpPr/>
          <p:nvPr/>
        </p:nvSpPr>
        <p:spPr>
          <a:xfrm>
            <a:off x="1444891" y="4246652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20" name="ひし形 19">
            <a:extLst>
              <a:ext uri="{FF2B5EF4-FFF2-40B4-BE49-F238E27FC236}">
                <a16:creationId xmlns:a16="http://schemas.microsoft.com/office/drawing/2014/main" id="{B0B95E4A-9BE3-492A-8CB0-45BCD5C056DB}"/>
              </a:ext>
            </a:extLst>
          </p:cNvPr>
          <p:cNvSpPr/>
          <p:nvPr/>
        </p:nvSpPr>
        <p:spPr>
          <a:xfrm>
            <a:off x="2021779" y="4383201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21" name="ひし形 20">
            <a:extLst>
              <a:ext uri="{FF2B5EF4-FFF2-40B4-BE49-F238E27FC236}">
                <a16:creationId xmlns:a16="http://schemas.microsoft.com/office/drawing/2014/main" id="{EA0ECD58-3F79-416B-B65B-5DCFD6159ECE}"/>
              </a:ext>
            </a:extLst>
          </p:cNvPr>
          <p:cNvSpPr/>
          <p:nvPr/>
        </p:nvSpPr>
        <p:spPr>
          <a:xfrm>
            <a:off x="1667784" y="4153334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22" name="ひし形 21">
            <a:extLst>
              <a:ext uri="{FF2B5EF4-FFF2-40B4-BE49-F238E27FC236}">
                <a16:creationId xmlns:a16="http://schemas.microsoft.com/office/drawing/2014/main" id="{0AA9460C-5A36-468F-A90D-6A54D4D2EAA5}"/>
              </a:ext>
            </a:extLst>
          </p:cNvPr>
          <p:cNvSpPr/>
          <p:nvPr/>
        </p:nvSpPr>
        <p:spPr>
          <a:xfrm>
            <a:off x="1939166" y="4153948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23" name="ひし形 22">
            <a:extLst>
              <a:ext uri="{FF2B5EF4-FFF2-40B4-BE49-F238E27FC236}">
                <a16:creationId xmlns:a16="http://schemas.microsoft.com/office/drawing/2014/main" id="{674AE803-4B1C-4C0C-8806-FA01E82A5159}"/>
              </a:ext>
            </a:extLst>
          </p:cNvPr>
          <p:cNvSpPr/>
          <p:nvPr/>
        </p:nvSpPr>
        <p:spPr>
          <a:xfrm>
            <a:off x="2165228" y="4599470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24" name="ひし形 23">
            <a:extLst>
              <a:ext uri="{FF2B5EF4-FFF2-40B4-BE49-F238E27FC236}">
                <a16:creationId xmlns:a16="http://schemas.microsoft.com/office/drawing/2014/main" id="{74D8E7DA-451E-4707-B186-2B65C5555B92}"/>
              </a:ext>
            </a:extLst>
          </p:cNvPr>
          <p:cNvSpPr/>
          <p:nvPr/>
        </p:nvSpPr>
        <p:spPr>
          <a:xfrm>
            <a:off x="2232316" y="4801603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25" name="ひし形 24">
            <a:extLst>
              <a:ext uri="{FF2B5EF4-FFF2-40B4-BE49-F238E27FC236}">
                <a16:creationId xmlns:a16="http://schemas.microsoft.com/office/drawing/2014/main" id="{1E54C876-CA4C-4EBD-92BF-8F17684242FB}"/>
              </a:ext>
            </a:extLst>
          </p:cNvPr>
          <p:cNvSpPr/>
          <p:nvPr/>
        </p:nvSpPr>
        <p:spPr>
          <a:xfrm>
            <a:off x="2395640" y="4815188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27" name="ひし形 26">
            <a:extLst>
              <a:ext uri="{FF2B5EF4-FFF2-40B4-BE49-F238E27FC236}">
                <a16:creationId xmlns:a16="http://schemas.microsoft.com/office/drawing/2014/main" id="{18AA4236-0284-4BB7-B7AE-FC3F728A61D2}"/>
              </a:ext>
            </a:extLst>
          </p:cNvPr>
          <p:cNvSpPr/>
          <p:nvPr/>
        </p:nvSpPr>
        <p:spPr>
          <a:xfrm>
            <a:off x="2785110" y="4690196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28" name="ひし形 27">
            <a:extLst>
              <a:ext uri="{FF2B5EF4-FFF2-40B4-BE49-F238E27FC236}">
                <a16:creationId xmlns:a16="http://schemas.microsoft.com/office/drawing/2014/main" id="{6165C46D-0DCD-40C6-A16D-0DC313DA3541}"/>
              </a:ext>
            </a:extLst>
          </p:cNvPr>
          <p:cNvSpPr/>
          <p:nvPr/>
        </p:nvSpPr>
        <p:spPr>
          <a:xfrm>
            <a:off x="3244301" y="4452881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29" name="ひし形 28">
            <a:extLst>
              <a:ext uri="{FF2B5EF4-FFF2-40B4-BE49-F238E27FC236}">
                <a16:creationId xmlns:a16="http://schemas.microsoft.com/office/drawing/2014/main" id="{A4037B4E-1AB7-4602-887B-4ADF1C50DB01}"/>
              </a:ext>
            </a:extLst>
          </p:cNvPr>
          <p:cNvSpPr/>
          <p:nvPr/>
        </p:nvSpPr>
        <p:spPr>
          <a:xfrm>
            <a:off x="3345869" y="4726491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43" name="フリーフォーム: 図形 42">
            <a:extLst>
              <a:ext uri="{FF2B5EF4-FFF2-40B4-BE49-F238E27FC236}">
                <a16:creationId xmlns:a16="http://schemas.microsoft.com/office/drawing/2014/main" id="{C3D7237A-D57F-4401-B10C-6D4451B5E542}"/>
              </a:ext>
            </a:extLst>
          </p:cNvPr>
          <p:cNvSpPr/>
          <p:nvPr/>
        </p:nvSpPr>
        <p:spPr>
          <a:xfrm>
            <a:off x="38100" y="1390650"/>
            <a:ext cx="6229350" cy="3714750"/>
          </a:xfrm>
          <a:custGeom>
            <a:avLst/>
            <a:gdLst>
              <a:gd name="connsiteX0" fmla="*/ 0 w 6229350"/>
              <a:gd name="connsiteY0" fmla="*/ 3676650 h 3714750"/>
              <a:gd name="connsiteX1" fmla="*/ 152400 w 6229350"/>
              <a:gd name="connsiteY1" fmla="*/ 3667125 h 3714750"/>
              <a:gd name="connsiteX2" fmla="*/ 1828800 w 6229350"/>
              <a:gd name="connsiteY2" fmla="*/ 2857500 h 3714750"/>
              <a:gd name="connsiteX3" fmla="*/ 2247900 w 6229350"/>
              <a:gd name="connsiteY3" fmla="*/ 3714750 h 3714750"/>
              <a:gd name="connsiteX4" fmla="*/ 5172075 w 6229350"/>
              <a:gd name="connsiteY4" fmla="*/ 2305050 h 3714750"/>
              <a:gd name="connsiteX5" fmla="*/ 4991100 w 6229350"/>
              <a:gd name="connsiteY5" fmla="*/ 1857375 h 3714750"/>
              <a:gd name="connsiteX6" fmla="*/ 5105400 w 6229350"/>
              <a:gd name="connsiteY6" fmla="*/ 1638300 h 3714750"/>
              <a:gd name="connsiteX7" fmla="*/ 6229350 w 6229350"/>
              <a:gd name="connsiteY7" fmla="*/ 0 h 371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29350" h="3714750">
                <a:moveTo>
                  <a:pt x="0" y="3676650"/>
                </a:moveTo>
                <a:lnTo>
                  <a:pt x="152400" y="3667125"/>
                </a:lnTo>
                <a:lnTo>
                  <a:pt x="1828800" y="2857500"/>
                </a:lnTo>
                <a:lnTo>
                  <a:pt x="2247900" y="3714750"/>
                </a:lnTo>
                <a:lnTo>
                  <a:pt x="5172075" y="2305050"/>
                </a:lnTo>
                <a:lnTo>
                  <a:pt x="4991100" y="1857375"/>
                </a:lnTo>
                <a:lnTo>
                  <a:pt x="5105400" y="1638300"/>
                </a:lnTo>
                <a:lnTo>
                  <a:pt x="6229350" y="0"/>
                </a:lnTo>
              </a:path>
            </a:pathLst>
          </a:custGeom>
          <a:noFill/>
          <a:ln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フリーフォーム: 図形 43">
            <a:extLst>
              <a:ext uri="{FF2B5EF4-FFF2-40B4-BE49-F238E27FC236}">
                <a16:creationId xmlns:a16="http://schemas.microsoft.com/office/drawing/2014/main" id="{08C265AC-0232-4CF7-BC37-E2405E6255F1}"/>
              </a:ext>
            </a:extLst>
          </p:cNvPr>
          <p:cNvSpPr/>
          <p:nvPr/>
        </p:nvSpPr>
        <p:spPr>
          <a:xfrm>
            <a:off x="57150" y="1371600"/>
            <a:ext cx="6334125" cy="3800475"/>
          </a:xfrm>
          <a:custGeom>
            <a:avLst/>
            <a:gdLst>
              <a:gd name="connsiteX0" fmla="*/ 6334125 w 6334125"/>
              <a:gd name="connsiteY0" fmla="*/ 0 h 3800475"/>
              <a:gd name="connsiteX1" fmla="*/ 5238750 w 6334125"/>
              <a:gd name="connsiteY1" fmla="*/ 1590675 h 3800475"/>
              <a:gd name="connsiteX2" fmla="*/ 5095875 w 6334125"/>
              <a:gd name="connsiteY2" fmla="*/ 1762125 h 3800475"/>
              <a:gd name="connsiteX3" fmla="*/ 5057775 w 6334125"/>
              <a:gd name="connsiteY3" fmla="*/ 1866900 h 3800475"/>
              <a:gd name="connsiteX4" fmla="*/ 5238750 w 6334125"/>
              <a:gd name="connsiteY4" fmla="*/ 2333625 h 3800475"/>
              <a:gd name="connsiteX5" fmla="*/ 2171700 w 6334125"/>
              <a:gd name="connsiteY5" fmla="*/ 3800475 h 3800475"/>
              <a:gd name="connsiteX6" fmla="*/ 1790700 w 6334125"/>
              <a:gd name="connsiteY6" fmla="*/ 2971800 h 3800475"/>
              <a:gd name="connsiteX7" fmla="*/ 266700 w 6334125"/>
              <a:gd name="connsiteY7" fmla="*/ 3695700 h 3800475"/>
              <a:gd name="connsiteX8" fmla="*/ 114300 w 6334125"/>
              <a:gd name="connsiteY8" fmla="*/ 3762375 h 3800475"/>
              <a:gd name="connsiteX9" fmla="*/ 0 w 6334125"/>
              <a:gd name="connsiteY9" fmla="*/ 3752850 h 380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34125" h="3800475">
                <a:moveTo>
                  <a:pt x="6334125" y="0"/>
                </a:moveTo>
                <a:lnTo>
                  <a:pt x="5238750" y="1590675"/>
                </a:lnTo>
                <a:lnTo>
                  <a:pt x="5095875" y="1762125"/>
                </a:lnTo>
                <a:lnTo>
                  <a:pt x="5057775" y="1866900"/>
                </a:lnTo>
                <a:lnTo>
                  <a:pt x="5238750" y="2333625"/>
                </a:lnTo>
                <a:lnTo>
                  <a:pt x="2171700" y="3800475"/>
                </a:lnTo>
                <a:lnTo>
                  <a:pt x="1790700" y="2971800"/>
                </a:lnTo>
                <a:lnTo>
                  <a:pt x="266700" y="3695700"/>
                </a:lnTo>
                <a:lnTo>
                  <a:pt x="114300" y="3762375"/>
                </a:lnTo>
                <a:lnTo>
                  <a:pt x="0" y="3752850"/>
                </a:lnTo>
              </a:path>
            </a:pathLst>
          </a:custGeom>
          <a:noFill/>
          <a:ln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フリーフォーム: 図形 45">
            <a:extLst>
              <a:ext uri="{FF2B5EF4-FFF2-40B4-BE49-F238E27FC236}">
                <a16:creationId xmlns:a16="http://schemas.microsoft.com/office/drawing/2014/main" id="{CBE8AD54-B903-4A9E-BC03-707929275EA9}"/>
              </a:ext>
            </a:extLst>
          </p:cNvPr>
          <p:cNvSpPr/>
          <p:nvPr/>
        </p:nvSpPr>
        <p:spPr>
          <a:xfrm>
            <a:off x="25984" y="1371600"/>
            <a:ext cx="6324600" cy="3762375"/>
          </a:xfrm>
          <a:custGeom>
            <a:avLst/>
            <a:gdLst>
              <a:gd name="connsiteX0" fmla="*/ 6334125 w 6334125"/>
              <a:gd name="connsiteY0" fmla="*/ 0 h 3800475"/>
              <a:gd name="connsiteX1" fmla="*/ 5238750 w 6334125"/>
              <a:gd name="connsiteY1" fmla="*/ 1590675 h 3800475"/>
              <a:gd name="connsiteX2" fmla="*/ 5095875 w 6334125"/>
              <a:gd name="connsiteY2" fmla="*/ 1762125 h 3800475"/>
              <a:gd name="connsiteX3" fmla="*/ 5057775 w 6334125"/>
              <a:gd name="connsiteY3" fmla="*/ 1866900 h 3800475"/>
              <a:gd name="connsiteX4" fmla="*/ 5238750 w 6334125"/>
              <a:gd name="connsiteY4" fmla="*/ 2333625 h 3800475"/>
              <a:gd name="connsiteX5" fmla="*/ 2171700 w 6334125"/>
              <a:gd name="connsiteY5" fmla="*/ 3800475 h 3800475"/>
              <a:gd name="connsiteX6" fmla="*/ 1790700 w 6334125"/>
              <a:gd name="connsiteY6" fmla="*/ 2971800 h 3800475"/>
              <a:gd name="connsiteX7" fmla="*/ 266700 w 6334125"/>
              <a:gd name="connsiteY7" fmla="*/ 3695700 h 3800475"/>
              <a:gd name="connsiteX8" fmla="*/ 114300 w 6334125"/>
              <a:gd name="connsiteY8" fmla="*/ 3762375 h 3800475"/>
              <a:gd name="connsiteX9" fmla="*/ 0 w 6334125"/>
              <a:gd name="connsiteY9" fmla="*/ 3752850 h 3800475"/>
              <a:gd name="connsiteX0" fmla="*/ 6334125 w 6334125"/>
              <a:gd name="connsiteY0" fmla="*/ 0 h 3762375"/>
              <a:gd name="connsiteX1" fmla="*/ 5238750 w 6334125"/>
              <a:gd name="connsiteY1" fmla="*/ 1590675 h 3762375"/>
              <a:gd name="connsiteX2" fmla="*/ 5095875 w 6334125"/>
              <a:gd name="connsiteY2" fmla="*/ 1762125 h 3762375"/>
              <a:gd name="connsiteX3" fmla="*/ 5057775 w 6334125"/>
              <a:gd name="connsiteY3" fmla="*/ 1866900 h 3762375"/>
              <a:gd name="connsiteX4" fmla="*/ 5238750 w 6334125"/>
              <a:gd name="connsiteY4" fmla="*/ 2333625 h 3762375"/>
              <a:gd name="connsiteX5" fmla="*/ 2235200 w 6334125"/>
              <a:gd name="connsiteY5" fmla="*/ 3762375 h 3762375"/>
              <a:gd name="connsiteX6" fmla="*/ 1790700 w 6334125"/>
              <a:gd name="connsiteY6" fmla="*/ 2971800 h 3762375"/>
              <a:gd name="connsiteX7" fmla="*/ 266700 w 6334125"/>
              <a:gd name="connsiteY7" fmla="*/ 3695700 h 3762375"/>
              <a:gd name="connsiteX8" fmla="*/ 114300 w 6334125"/>
              <a:gd name="connsiteY8" fmla="*/ 3762375 h 3762375"/>
              <a:gd name="connsiteX9" fmla="*/ 0 w 6334125"/>
              <a:gd name="connsiteY9" fmla="*/ 3752850 h 3762375"/>
              <a:gd name="connsiteX0" fmla="*/ 6334125 w 6334125"/>
              <a:gd name="connsiteY0" fmla="*/ 0 h 3762375"/>
              <a:gd name="connsiteX1" fmla="*/ 5238750 w 6334125"/>
              <a:gd name="connsiteY1" fmla="*/ 1590675 h 3762375"/>
              <a:gd name="connsiteX2" fmla="*/ 5095875 w 6334125"/>
              <a:gd name="connsiteY2" fmla="*/ 1762125 h 3762375"/>
              <a:gd name="connsiteX3" fmla="*/ 5057775 w 6334125"/>
              <a:gd name="connsiteY3" fmla="*/ 1866900 h 3762375"/>
              <a:gd name="connsiteX4" fmla="*/ 5238750 w 6334125"/>
              <a:gd name="connsiteY4" fmla="*/ 2333625 h 3762375"/>
              <a:gd name="connsiteX5" fmla="*/ 2235200 w 6334125"/>
              <a:gd name="connsiteY5" fmla="*/ 3762375 h 3762375"/>
              <a:gd name="connsiteX6" fmla="*/ 1835150 w 6334125"/>
              <a:gd name="connsiteY6" fmla="*/ 2914650 h 3762375"/>
              <a:gd name="connsiteX7" fmla="*/ 266700 w 6334125"/>
              <a:gd name="connsiteY7" fmla="*/ 3695700 h 3762375"/>
              <a:gd name="connsiteX8" fmla="*/ 114300 w 6334125"/>
              <a:gd name="connsiteY8" fmla="*/ 3762375 h 3762375"/>
              <a:gd name="connsiteX9" fmla="*/ 0 w 6334125"/>
              <a:gd name="connsiteY9" fmla="*/ 3752850 h 3762375"/>
              <a:gd name="connsiteX0" fmla="*/ 6334125 w 6334125"/>
              <a:gd name="connsiteY0" fmla="*/ 0 h 3762375"/>
              <a:gd name="connsiteX1" fmla="*/ 5238750 w 6334125"/>
              <a:gd name="connsiteY1" fmla="*/ 1590675 h 3762375"/>
              <a:gd name="connsiteX2" fmla="*/ 5095875 w 6334125"/>
              <a:gd name="connsiteY2" fmla="*/ 1762125 h 3762375"/>
              <a:gd name="connsiteX3" fmla="*/ 5057775 w 6334125"/>
              <a:gd name="connsiteY3" fmla="*/ 1866900 h 3762375"/>
              <a:gd name="connsiteX4" fmla="*/ 5238750 w 6334125"/>
              <a:gd name="connsiteY4" fmla="*/ 2333625 h 3762375"/>
              <a:gd name="connsiteX5" fmla="*/ 2235200 w 6334125"/>
              <a:gd name="connsiteY5" fmla="*/ 3762375 h 3762375"/>
              <a:gd name="connsiteX6" fmla="*/ 1835150 w 6334125"/>
              <a:gd name="connsiteY6" fmla="*/ 2914650 h 3762375"/>
              <a:gd name="connsiteX7" fmla="*/ 263525 w 6334125"/>
              <a:gd name="connsiteY7" fmla="*/ 3679825 h 3762375"/>
              <a:gd name="connsiteX8" fmla="*/ 114300 w 6334125"/>
              <a:gd name="connsiteY8" fmla="*/ 3762375 h 3762375"/>
              <a:gd name="connsiteX9" fmla="*/ 0 w 6334125"/>
              <a:gd name="connsiteY9" fmla="*/ 3752850 h 3762375"/>
              <a:gd name="connsiteX0" fmla="*/ 6334125 w 6334125"/>
              <a:gd name="connsiteY0" fmla="*/ 0 h 3762375"/>
              <a:gd name="connsiteX1" fmla="*/ 5238750 w 6334125"/>
              <a:gd name="connsiteY1" fmla="*/ 1590675 h 3762375"/>
              <a:gd name="connsiteX2" fmla="*/ 5095875 w 6334125"/>
              <a:gd name="connsiteY2" fmla="*/ 1762125 h 3762375"/>
              <a:gd name="connsiteX3" fmla="*/ 5057775 w 6334125"/>
              <a:gd name="connsiteY3" fmla="*/ 1866900 h 3762375"/>
              <a:gd name="connsiteX4" fmla="*/ 5238750 w 6334125"/>
              <a:gd name="connsiteY4" fmla="*/ 2333625 h 3762375"/>
              <a:gd name="connsiteX5" fmla="*/ 2235200 w 6334125"/>
              <a:gd name="connsiteY5" fmla="*/ 3762375 h 3762375"/>
              <a:gd name="connsiteX6" fmla="*/ 1835150 w 6334125"/>
              <a:gd name="connsiteY6" fmla="*/ 2914650 h 3762375"/>
              <a:gd name="connsiteX7" fmla="*/ 263525 w 6334125"/>
              <a:gd name="connsiteY7" fmla="*/ 3679825 h 3762375"/>
              <a:gd name="connsiteX8" fmla="*/ 117475 w 6334125"/>
              <a:gd name="connsiteY8" fmla="*/ 3733800 h 3762375"/>
              <a:gd name="connsiteX9" fmla="*/ 0 w 6334125"/>
              <a:gd name="connsiteY9" fmla="*/ 3752850 h 3762375"/>
              <a:gd name="connsiteX0" fmla="*/ 6324600 w 6324600"/>
              <a:gd name="connsiteY0" fmla="*/ 0 h 3762375"/>
              <a:gd name="connsiteX1" fmla="*/ 5229225 w 6324600"/>
              <a:gd name="connsiteY1" fmla="*/ 1590675 h 3762375"/>
              <a:gd name="connsiteX2" fmla="*/ 5086350 w 6324600"/>
              <a:gd name="connsiteY2" fmla="*/ 1762125 h 3762375"/>
              <a:gd name="connsiteX3" fmla="*/ 5048250 w 6324600"/>
              <a:gd name="connsiteY3" fmla="*/ 1866900 h 3762375"/>
              <a:gd name="connsiteX4" fmla="*/ 5229225 w 6324600"/>
              <a:gd name="connsiteY4" fmla="*/ 2333625 h 3762375"/>
              <a:gd name="connsiteX5" fmla="*/ 2225675 w 6324600"/>
              <a:gd name="connsiteY5" fmla="*/ 3762375 h 3762375"/>
              <a:gd name="connsiteX6" fmla="*/ 1825625 w 6324600"/>
              <a:gd name="connsiteY6" fmla="*/ 2914650 h 3762375"/>
              <a:gd name="connsiteX7" fmla="*/ 254000 w 6324600"/>
              <a:gd name="connsiteY7" fmla="*/ 3679825 h 3762375"/>
              <a:gd name="connsiteX8" fmla="*/ 107950 w 6324600"/>
              <a:gd name="connsiteY8" fmla="*/ 3733800 h 3762375"/>
              <a:gd name="connsiteX9" fmla="*/ 0 w 6324600"/>
              <a:gd name="connsiteY9" fmla="*/ 3724275 h 3762375"/>
              <a:gd name="connsiteX0" fmla="*/ 6324600 w 6324600"/>
              <a:gd name="connsiteY0" fmla="*/ 0 h 3762375"/>
              <a:gd name="connsiteX1" fmla="*/ 5229225 w 6324600"/>
              <a:gd name="connsiteY1" fmla="*/ 1590675 h 3762375"/>
              <a:gd name="connsiteX2" fmla="*/ 5086350 w 6324600"/>
              <a:gd name="connsiteY2" fmla="*/ 1762125 h 3762375"/>
              <a:gd name="connsiteX3" fmla="*/ 5048250 w 6324600"/>
              <a:gd name="connsiteY3" fmla="*/ 1866900 h 3762375"/>
              <a:gd name="connsiteX4" fmla="*/ 5229225 w 6324600"/>
              <a:gd name="connsiteY4" fmla="*/ 2333625 h 3762375"/>
              <a:gd name="connsiteX5" fmla="*/ 2225675 w 6324600"/>
              <a:gd name="connsiteY5" fmla="*/ 3762375 h 3762375"/>
              <a:gd name="connsiteX6" fmla="*/ 1825625 w 6324600"/>
              <a:gd name="connsiteY6" fmla="*/ 2914650 h 3762375"/>
              <a:gd name="connsiteX7" fmla="*/ 254000 w 6324600"/>
              <a:gd name="connsiteY7" fmla="*/ 3679825 h 3762375"/>
              <a:gd name="connsiteX8" fmla="*/ 136525 w 6324600"/>
              <a:gd name="connsiteY8" fmla="*/ 3730625 h 3762375"/>
              <a:gd name="connsiteX9" fmla="*/ 0 w 6324600"/>
              <a:gd name="connsiteY9" fmla="*/ 3724275 h 37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24600" h="3762375">
                <a:moveTo>
                  <a:pt x="6324600" y="0"/>
                </a:moveTo>
                <a:lnTo>
                  <a:pt x="5229225" y="1590675"/>
                </a:lnTo>
                <a:lnTo>
                  <a:pt x="5086350" y="1762125"/>
                </a:lnTo>
                <a:lnTo>
                  <a:pt x="5048250" y="1866900"/>
                </a:lnTo>
                <a:lnTo>
                  <a:pt x="5229225" y="2333625"/>
                </a:lnTo>
                <a:lnTo>
                  <a:pt x="2225675" y="3762375"/>
                </a:lnTo>
                <a:lnTo>
                  <a:pt x="1825625" y="2914650"/>
                </a:lnTo>
                <a:lnTo>
                  <a:pt x="254000" y="3679825"/>
                </a:lnTo>
                <a:lnTo>
                  <a:pt x="136525" y="3730625"/>
                </a:lnTo>
                <a:lnTo>
                  <a:pt x="0" y="3724275"/>
                </a:lnTo>
              </a:path>
            </a:pathLst>
          </a:custGeom>
          <a:noFill/>
          <a:ln w="9525">
            <a:solidFill>
              <a:srgbClr val="FF0000"/>
            </a:solidFill>
            <a:prstDash val="sysDot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フリーフォーム: 図形 46">
            <a:extLst>
              <a:ext uri="{FF2B5EF4-FFF2-40B4-BE49-F238E27FC236}">
                <a16:creationId xmlns:a16="http://schemas.microsoft.com/office/drawing/2014/main" id="{358C5F13-6DF8-45A0-8521-5693B37F6E57}"/>
              </a:ext>
            </a:extLst>
          </p:cNvPr>
          <p:cNvSpPr/>
          <p:nvPr/>
        </p:nvSpPr>
        <p:spPr>
          <a:xfrm>
            <a:off x="-9526" y="4401865"/>
            <a:ext cx="2220913" cy="811213"/>
          </a:xfrm>
          <a:custGeom>
            <a:avLst/>
            <a:gdLst>
              <a:gd name="connsiteX0" fmla="*/ 6334125 w 6334125"/>
              <a:gd name="connsiteY0" fmla="*/ 0 h 3800475"/>
              <a:gd name="connsiteX1" fmla="*/ 5238750 w 6334125"/>
              <a:gd name="connsiteY1" fmla="*/ 1590675 h 3800475"/>
              <a:gd name="connsiteX2" fmla="*/ 5095875 w 6334125"/>
              <a:gd name="connsiteY2" fmla="*/ 1762125 h 3800475"/>
              <a:gd name="connsiteX3" fmla="*/ 5057775 w 6334125"/>
              <a:gd name="connsiteY3" fmla="*/ 1866900 h 3800475"/>
              <a:gd name="connsiteX4" fmla="*/ 5238750 w 6334125"/>
              <a:gd name="connsiteY4" fmla="*/ 2333625 h 3800475"/>
              <a:gd name="connsiteX5" fmla="*/ 2171700 w 6334125"/>
              <a:gd name="connsiteY5" fmla="*/ 3800475 h 3800475"/>
              <a:gd name="connsiteX6" fmla="*/ 1790700 w 6334125"/>
              <a:gd name="connsiteY6" fmla="*/ 2971800 h 3800475"/>
              <a:gd name="connsiteX7" fmla="*/ 266700 w 6334125"/>
              <a:gd name="connsiteY7" fmla="*/ 3695700 h 3800475"/>
              <a:gd name="connsiteX8" fmla="*/ 114300 w 6334125"/>
              <a:gd name="connsiteY8" fmla="*/ 3762375 h 3800475"/>
              <a:gd name="connsiteX9" fmla="*/ 0 w 6334125"/>
              <a:gd name="connsiteY9" fmla="*/ 3752850 h 3800475"/>
              <a:gd name="connsiteX0" fmla="*/ 6334125 w 6334125"/>
              <a:gd name="connsiteY0" fmla="*/ 0 h 3762375"/>
              <a:gd name="connsiteX1" fmla="*/ 5238750 w 6334125"/>
              <a:gd name="connsiteY1" fmla="*/ 1590675 h 3762375"/>
              <a:gd name="connsiteX2" fmla="*/ 5095875 w 6334125"/>
              <a:gd name="connsiteY2" fmla="*/ 1762125 h 3762375"/>
              <a:gd name="connsiteX3" fmla="*/ 5057775 w 6334125"/>
              <a:gd name="connsiteY3" fmla="*/ 1866900 h 3762375"/>
              <a:gd name="connsiteX4" fmla="*/ 5238750 w 6334125"/>
              <a:gd name="connsiteY4" fmla="*/ 2333625 h 3762375"/>
              <a:gd name="connsiteX5" fmla="*/ 2235200 w 6334125"/>
              <a:gd name="connsiteY5" fmla="*/ 3762375 h 3762375"/>
              <a:gd name="connsiteX6" fmla="*/ 1790700 w 6334125"/>
              <a:gd name="connsiteY6" fmla="*/ 2971800 h 3762375"/>
              <a:gd name="connsiteX7" fmla="*/ 266700 w 6334125"/>
              <a:gd name="connsiteY7" fmla="*/ 3695700 h 3762375"/>
              <a:gd name="connsiteX8" fmla="*/ 114300 w 6334125"/>
              <a:gd name="connsiteY8" fmla="*/ 3762375 h 3762375"/>
              <a:gd name="connsiteX9" fmla="*/ 0 w 6334125"/>
              <a:gd name="connsiteY9" fmla="*/ 3752850 h 3762375"/>
              <a:gd name="connsiteX0" fmla="*/ 6334125 w 6334125"/>
              <a:gd name="connsiteY0" fmla="*/ 0 h 3762375"/>
              <a:gd name="connsiteX1" fmla="*/ 5238750 w 6334125"/>
              <a:gd name="connsiteY1" fmla="*/ 1590675 h 3762375"/>
              <a:gd name="connsiteX2" fmla="*/ 5095875 w 6334125"/>
              <a:gd name="connsiteY2" fmla="*/ 1762125 h 3762375"/>
              <a:gd name="connsiteX3" fmla="*/ 5057775 w 6334125"/>
              <a:gd name="connsiteY3" fmla="*/ 1866900 h 3762375"/>
              <a:gd name="connsiteX4" fmla="*/ 5238750 w 6334125"/>
              <a:gd name="connsiteY4" fmla="*/ 2333625 h 3762375"/>
              <a:gd name="connsiteX5" fmla="*/ 2235200 w 6334125"/>
              <a:gd name="connsiteY5" fmla="*/ 3762375 h 3762375"/>
              <a:gd name="connsiteX6" fmla="*/ 1835150 w 6334125"/>
              <a:gd name="connsiteY6" fmla="*/ 2914650 h 3762375"/>
              <a:gd name="connsiteX7" fmla="*/ 266700 w 6334125"/>
              <a:gd name="connsiteY7" fmla="*/ 3695700 h 3762375"/>
              <a:gd name="connsiteX8" fmla="*/ 114300 w 6334125"/>
              <a:gd name="connsiteY8" fmla="*/ 3762375 h 3762375"/>
              <a:gd name="connsiteX9" fmla="*/ 0 w 6334125"/>
              <a:gd name="connsiteY9" fmla="*/ 3752850 h 3762375"/>
              <a:gd name="connsiteX0" fmla="*/ 6334125 w 6334125"/>
              <a:gd name="connsiteY0" fmla="*/ 0 h 3762375"/>
              <a:gd name="connsiteX1" fmla="*/ 5238750 w 6334125"/>
              <a:gd name="connsiteY1" fmla="*/ 1590675 h 3762375"/>
              <a:gd name="connsiteX2" fmla="*/ 5095875 w 6334125"/>
              <a:gd name="connsiteY2" fmla="*/ 1762125 h 3762375"/>
              <a:gd name="connsiteX3" fmla="*/ 5057775 w 6334125"/>
              <a:gd name="connsiteY3" fmla="*/ 1866900 h 3762375"/>
              <a:gd name="connsiteX4" fmla="*/ 5238750 w 6334125"/>
              <a:gd name="connsiteY4" fmla="*/ 2333625 h 3762375"/>
              <a:gd name="connsiteX5" fmla="*/ 2235200 w 6334125"/>
              <a:gd name="connsiteY5" fmla="*/ 3762375 h 3762375"/>
              <a:gd name="connsiteX6" fmla="*/ 1835150 w 6334125"/>
              <a:gd name="connsiteY6" fmla="*/ 2914650 h 3762375"/>
              <a:gd name="connsiteX7" fmla="*/ 263525 w 6334125"/>
              <a:gd name="connsiteY7" fmla="*/ 3679825 h 3762375"/>
              <a:gd name="connsiteX8" fmla="*/ 114300 w 6334125"/>
              <a:gd name="connsiteY8" fmla="*/ 3762375 h 3762375"/>
              <a:gd name="connsiteX9" fmla="*/ 0 w 6334125"/>
              <a:gd name="connsiteY9" fmla="*/ 3752850 h 3762375"/>
              <a:gd name="connsiteX0" fmla="*/ 6334125 w 6334125"/>
              <a:gd name="connsiteY0" fmla="*/ 0 h 3762375"/>
              <a:gd name="connsiteX1" fmla="*/ 5238750 w 6334125"/>
              <a:gd name="connsiteY1" fmla="*/ 1590675 h 3762375"/>
              <a:gd name="connsiteX2" fmla="*/ 5095875 w 6334125"/>
              <a:gd name="connsiteY2" fmla="*/ 1762125 h 3762375"/>
              <a:gd name="connsiteX3" fmla="*/ 5057775 w 6334125"/>
              <a:gd name="connsiteY3" fmla="*/ 1866900 h 3762375"/>
              <a:gd name="connsiteX4" fmla="*/ 5238750 w 6334125"/>
              <a:gd name="connsiteY4" fmla="*/ 2333625 h 3762375"/>
              <a:gd name="connsiteX5" fmla="*/ 2235200 w 6334125"/>
              <a:gd name="connsiteY5" fmla="*/ 3762375 h 3762375"/>
              <a:gd name="connsiteX6" fmla="*/ 1835150 w 6334125"/>
              <a:gd name="connsiteY6" fmla="*/ 2914650 h 3762375"/>
              <a:gd name="connsiteX7" fmla="*/ 263525 w 6334125"/>
              <a:gd name="connsiteY7" fmla="*/ 3679825 h 3762375"/>
              <a:gd name="connsiteX8" fmla="*/ 117475 w 6334125"/>
              <a:gd name="connsiteY8" fmla="*/ 3733800 h 3762375"/>
              <a:gd name="connsiteX9" fmla="*/ 0 w 6334125"/>
              <a:gd name="connsiteY9" fmla="*/ 3752850 h 3762375"/>
              <a:gd name="connsiteX0" fmla="*/ 6324600 w 6324600"/>
              <a:gd name="connsiteY0" fmla="*/ 0 h 3762375"/>
              <a:gd name="connsiteX1" fmla="*/ 5229225 w 6324600"/>
              <a:gd name="connsiteY1" fmla="*/ 1590675 h 3762375"/>
              <a:gd name="connsiteX2" fmla="*/ 5086350 w 6324600"/>
              <a:gd name="connsiteY2" fmla="*/ 1762125 h 3762375"/>
              <a:gd name="connsiteX3" fmla="*/ 5048250 w 6324600"/>
              <a:gd name="connsiteY3" fmla="*/ 1866900 h 3762375"/>
              <a:gd name="connsiteX4" fmla="*/ 5229225 w 6324600"/>
              <a:gd name="connsiteY4" fmla="*/ 2333625 h 3762375"/>
              <a:gd name="connsiteX5" fmla="*/ 2225675 w 6324600"/>
              <a:gd name="connsiteY5" fmla="*/ 3762375 h 3762375"/>
              <a:gd name="connsiteX6" fmla="*/ 1825625 w 6324600"/>
              <a:gd name="connsiteY6" fmla="*/ 2914650 h 3762375"/>
              <a:gd name="connsiteX7" fmla="*/ 254000 w 6324600"/>
              <a:gd name="connsiteY7" fmla="*/ 3679825 h 3762375"/>
              <a:gd name="connsiteX8" fmla="*/ 107950 w 6324600"/>
              <a:gd name="connsiteY8" fmla="*/ 3733800 h 3762375"/>
              <a:gd name="connsiteX9" fmla="*/ 0 w 6324600"/>
              <a:gd name="connsiteY9" fmla="*/ 3724275 h 3762375"/>
              <a:gd name="connsiteX0" fmla="*/ 6324600 w 6324600"/>
              <a:gd name="connsiteY0" fmla="*/ 0 h 3762375"/>
              <a:gd name="connsiteX1" fmla="*/ 5229225 w 6324600"/>
              <a:gd name="connsiteY1" fmla="*/ 1590675 h 3762375"/>
              <a:gd name="connsiteX2" fmla="*/ 5086350 w 6324600"/>
              <a:gd name="connsiteY2" fmla="*/ 1762125 h 3762375"/>
              <a:gd name="connsiteX3" fmla="*/ 5048250 w 6324600"/>
              <a:gd name="connsiteY3" fmla="*/ 1866900 h 3762375"/>
              <a:gd name="connsiteX4" fmla="*/ 5229225 w 6324600"/>
              <a:gd name="connsiteY4" fmla="*/ 2333625 h 3762375"/>
              <a:gd name="connsiteX5" fmla="*/ 2225675 w 6324600"/>
              <a:gd name="connsiteY5" fmla="*/ 3762375 h 3762375"/>
              <a:gd name="connsiteX6" fmla="*/ 1825625 w 6324600"/>
              <a:gd name="connsiteY6" fmla="*/ 2914650 h 3762375"/>
              <a:gd name="connsiteX7" fmla="*/ 254000 w 6324600"/>
              <a:gd name="connsiteY7" fmla="*/ 3679825 h 3762375"/>
              <a:gd name="connsiteX8" fmla="*/ 136525 w 6324600"/>
              <a:gd name="connsiteY8" fmla="*/ 3730625 h 3762375"/>
              <a:gd name="connsiteX9" fmla="*/ 0 w 6324600"/>
              <a:gd name="connsiteY9" fmla="*/ 3724275 h 3762375"/>
              <a:gd name="connsiteX0" fmla="*/ 6324600 w 6324600"/>
              <a:gd name="connsiteY0" fmla="*/ 0 h 3762375"/>
              <a:gd name="connsiteX1" fmla="*/ 5229225 w 6324600"/>
              <a:gd name="connsiteY1" fmla="*/ 1590675 h 3762375"/>
              <a:gd name="connsiteX2" fmla="*/ 5086350 w 6324600"/>
              <a:gd name="connsiteY2" fmla="*/ 1762125 h 3762375"/>
              <a:gd name="connsiteX3" fmla="*/ 5229225 w 6324600"/>
              <a:gd name="connsiteY3" fmla="*/ 2333625 h 3762375"/>
              <a:gd name="connsiteX4" fmla="*/ 2225675 w 6324600"/>
              <a:gd name="connsiteY4" fmla="*/ 3762375 h 3762375"/>
              <a:gd name="connsiteX5" fmla="*/ 1825625 w 6324600"/>
              <a:gd name="connsiteY5" fmla="*/ 2914650 h 3762375"/>
              <a:gd name="connsiteX6" fmla="*/ 254000 w 6324600"/>
              <a:gd name="connsiteY6" fmla="*/ 3679825 h 3762375"/>
              <a:gd name="connsiteX7" fmla="*/ 136525 w 6324600"/>
              <a:gd name="connsiteY7" fmla="*/ 3730625 h 3762375"/>
              <a:gd name="connsiteX8" fmla="*/ 0 w 6324600"/>
              <a:gd name="connsiteY8" fmla="*/ 3724275 h 3762375"/>
              <a:gd name="connsiteX0" fmla="*/ 6324600 w 6324600"/>
              <a:gd name="connsiteY0" fmla="*/ 0 h 3762375"/>
              <a:gd name="connsiteX1" fmla="*/ 5229225 w 6324600"/>
              <a:gd name="connsiteY1" fmla="*/ 1590675 h 3762375"/>
              <a:gd name="connsiteX2" fmla="*/ 5086350 w 6324600"/>
              <a:gd name="connsiteY2" fmla="*/ 1762125 h 3762375"/>
              <a:gd name="connsiteX3" fmla="*/ 2225675 w 6324600"/>
              <a:gd name="connsiteY3" fmla="*/ 3762375 h 3762375"/>
              <a:gd name="connsiteX4" fmla="*/ 1825625 w 6324600"/>
              <a:gd name="connsiteY4" fmla="*/ 2914650 h 3762375"/>
              <a:gd name="connsiteX5" fmla="*/ 254000 w 6324600"/>
              <a:gd name="connsiteY5" fmla="*/ 3679825 h 3762375"/>
              <a:gd name="connsiteX6" fmla="*/ 136525 w 6324600"/>
              <a:gd name="connsiteY6" fmla="*/ 3730625 h 3762375"/>
              <a:gd name="connsiteX7" fmla="*/ 0 w 6324600"/>
              <a:gd name="connsiteY7" fmla="*/ 3724275 h 3762375"/>
              <a:gd name="connsiteX0" fmla="*/ 6324600 w 6324600"/>
              <a:gd name="connsiteY0" fmla="*/ 0 h 3762375"/>
              <a:gd name="connsiteX1" fmla="*/ 5229225 w 6324600"/>
              <a:gd name="connsiteY1" fmla="*/ 1590675 h 3762375"/>
              <a:gd name="connsiteX2" fmla="*/ 2225675 w 6324600"/>
              <a:gd name="connsiteY2" fmla="*/ 3762375 h 3762375"/>
              <a:gd name="connsiteX3" fmla="*/ 1825625 w 6324600"/>
              <a:gd name="connsiteY3" fmla="*/ 2914650 h 3762375"/>
              <a:gd name="connsiteX4" fmla="*/ 254000 w 6324600"/>
              <a:gd name="connsiteY4" fmla="*/ 3679825 h 3762375"/>
              <a:gd name="connsiteX5" fmla="*/ 136525 w 6324600"/>
              <a:gd name="connsiteY5" fmla="*/ 3730625 h 3762375"/>
              <a:gd name="connsiteX6" fmla="*/ 0 w 6324600"/>
              <a:gd name="connsiteY6" fmla="*/ 3724275 h 3762375"/>
              <a:gd name="connsiteX0" fmla="*/ 6324600 w 6324600"/>
              <a:gd name="connsiteY0" fmla="*/ 0 h 3762375"/>
              <a:gd name="connsiteX1" fmla="*/ 2225675 w 6324600"/>
              <a:gd name="connsiteY1" fmla="*/ 3762375 h 3762375"/>
              <a:gd name="connsiteX2" fmla="*/ 1825625 w 6324600"/>
              <a:gd name="connsiteY2" fmla="*/ 2914650 h 3762375"/>
              <a:gd name="connsiteX3" fmla="*/ 254000 w 6324600"/>
              <a:gd name="connsiteY3" fmla="*/ 3679825 h 3762375"/>
              <a:gd name="connsiteX4" fmla="*/ 136525 w 6324600"/>
              <a:gd name="connsiteY4" fmla="*/ 3730625 h 3762375"/>
              <a:gd name="connsiteX5" fmla="*/ 0 w 6324600"/>
              <a:gd name="connsiteY5" fmla="*/ 3724275 h 3762375"/>
              <a:gd name="connsiteX0" fmla="*/ 2225675 w 2225675"/>
              <a:gd name="connsiteY0" fmla="*/ 847725 h 847725"/>
              <a:gd name="connsiteX1" fmla="*/ 1825625 w 2225675"/>
              <a:gd name="connsiteY1" fmla="*/ 0 h 847725"/>
              <a:gd name="connsiteX2" fmla="*/ 254000 w 2225675"/>
              <a:gd name="connsiteY2" fmla="*/ 765175 h 847725"/>
              <a:gd name="connsiteX3" fmla="*/ 136525 w 2225675"/>
              <a:gd name="connsiteY3" fmla="*/ 815975 h 847725"/>
              <a:gd name="connsiteX4" fmla="*/ 0 w 2225675"/>
              <a:gd name="connsiteY4" fmla="*/ 809625 h 847725"/>
              <a:gd name="connsiteX0" fmla="*/ 2220913 w 2220913"/>
              <a:gd name="connsiteY0" fmla="*/ 785813 h 815975"/>
              <a:gd name="connsiteX1" fmla="*/ 1825625 w 2220913"/>
              <a:gd name="connsiteY1" fmla="*/ 0 h 815975"/>
              <a:gd name="connsiteX2" fmla="*/ 254000 w 2220913"/>
              <a:gd name="connsiteY2" fmla="*/ 765175 h 815975"/>
              <a:gd name="connsiteX3" fmla="*/ 136525 w 2220913"/>
              <a:gd name="connsiteY3" fmla="*/ 815975 h 815975"/>
              <a:gd name="connsiteX4" fmla="*/ 0 w 2220913"/>
              <a:gd name="connsiteY4" fmla="*/ 809625 h 815975"/>
              <a:gd name="connsiteX0" fmla="*/ 2220913 w 2220913"/>
              <a:gd name="connsiteY0" fmla="*/ 781051 h 811213"/>
              <a:gd name="connsiteX1" fmla="*/ 1854200 w 2220913"/>
              <a:gd name="connsiteY1" fmla="*/ 0 h 811213"/>
              <a:gd name="connsiteX2" fmla="*/ 254000 w 2220913"/>
              <a:gd name="connsiteY2" fmla="*/ 760413 h 811213"/>
              <a:gd name="connsiteX3" fmla="*/ 136525 w 2220913"/>
              <a:gd name="connsiteY3" fmla="*/ 811213 h 811213"/>
              <a:gd name="connsiteX4" fmla="*/ 0 w 2220913"/>
              <a:gd name="connsiteY4" fmla="*/ 804863 h 811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0913" h="811213">
                <a:moveTo>
                  <a:pt x="2220913" y="781051"/>
                </a:moveTo>
                <a:lnTo>
                  <a:pt x="1854200" y="0"/>
                </a:lnTo>
                <a:lnTo>
                  <a:pt x="254000" y="760413"/>
                </a:lnTo>
                <a:lnTo>
                  <a:pt x="136525" y="811213"/>
                </a:lnTo>
                <a:lnTo>
                  <a:pt x="0" y="804863"/>
                </a:lnTo>
              </a:path>
            </a:pathLst>
          </a:custGeom>
          <a:noFill/>
          <a:ln w="9525">
            <a:solidFill>
              <a:srgbClr val="FF0000"/>
            </a:solidFill>
            <a:prstDash val="sysDot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ひし形 47">
            <a:extLst>
              <a:ext uri="{FF2B5EF4-FFF2-40B4-BE49-F238E27FC236}">
                <a16:creationId xmlns:a16="http://schemas.microsoft.com/office/drawing/2014/main" id="{815D2B73-3B34-43CE-A363-5392F20795A6}"/>
              </a:ext>
            </a:extLst>
          </p:cNvPr>
          <p:cNvSpPr/>
          <p:nvPr/>
        </p:nvSpPr>
        <p:spPr>
          <a:xfrm>
            <a:off x="2575523" y="4754402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52" name="四角形吹き出し 53">
            <a:extLst>
              <a:ext uri="{FF2B5EF4-FFF2-40B4-BE49-F238E27FC236}">
                <a16:creationId xmlns:a16="http://schemas.microsoft.com/office/drawing/2014/main" id="{F4373EA7-0951-49F9-B5E5-139E03A0B3B5}"/>
              </a:ext>
            </a:extLst>
          </p:cNvPr>
          <p:cNvSpPr/>
          <p:nvPr/>
        </p:nvSpPr>
        <p:spPr>
          <a:xfrm>
            <a:off x="4075782" y="4913459"/>
            <a:ext cx="1326031" cy="231697"/>
          </a:xfrm>
          <a:prstGeom prst="wedgeRectCallout">
            <a:avLst>
              <a:gd name="adj1" fmla="val -17002"/>
              <a:gd name="adj2" fmla="val -410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b="1"/>
              <a:t>仮バス停エリア設置</a:t>
            </a:r>
            <a:endParaRPr kumimoji="1" lang="ja-JP" altLang="en-US" sz="1050" b="1"/>
          </a:p>
        </p:txBody>
      </p:sp>
      <p:sp>
        <p:nvSpPr>
          <p:cNvPr id="54" name="四角形吹き出し 53">
            <a:extLst>
              <a:ext uri="{FF2B5EF4-FFF2-40B4-BE49-F238E27FC236}">
                <a16:creationId xmlns:a16="http://schemas.microsoft.com/office/drawing/2014/main" id="{A2EABAEB-15E2-4E92-A1C7-20B19DEBA530}"/>
              </a:ext>
            </a:extLst>
          </p:cNvPr>
          <p:cNvSpPr/>
          <p:nvPr/>
        </p:nvSpPr>
        <p:spPr>
          <a:xfrm>
            <a:off x="3256596" y="5333525"/>
            <a:ext cx="1326031" cy="231697"/>
          </a:xfrm>
          <a:prstGeom prst="wedgeRectCallout">
            <a:avLst>
              <a:gd name="adj1" fmla="val -20055"/>
              <a:gd name="adj2" fmla="val -400696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b="1"/>
              <a:t>仮バス停エリア設置</a:t>
            </a:r>
            <a:endParaRPr kumimoji="1" lang="ja-JP" altLang="en-US" sz="1050" b="1"/>
          </a:p>
        </p:txBody>
      </p:sp>
      <p:sp>
        <p:nvSpPr>
          <p:cNvPr id="56" name="テキスト ボックス 4">
            <a:extLst>
              <a:ext uri="{FF2B5EF4-FFF2-40B4-BE49-F238E27FC236}">
                <a16:creationId xmlns:a16="http://schemas.microsoft.com/office/drawing/2014/main" id="{C884B670-9AB6-4FCE-9FA6-E8A96457F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976" y="71570"/>
            <a:ext cx="4388782" cy="33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6562" tIns="58281" rIns="116562" bIns="58281">
            <a:spAutoFit/>
          </a:bodyPr>
          <a:lstStyle/>
          <a:p>
            <a:r>
              <a:rPr lang="ja-JP" altLang="en-US" sz="1400">
                <a:latin typeface="A-OTF 新ゴ Pro B"/>
                <a:ea typeface="A-OTF 新ゴ Pro B"/>
                <a:cs typeface="A-OTF 新ゴ Pro B"/>
              </a:rPr>
              <a:t>エイジ人員配置広域図</a:t>
            </a:r>
            <a:r>
              <a:rPr lang="en-US" altLang="ja-JP" sz="1400">
                <a:latin typeface="A-OTF 新ゴ Pro B"/>
                <a:ea typeface="A-OTF 新ゴ Pro B"/>
                <a:cs typeface="A-OTF 新ゴ Pro B"/>
              </a:rPr>
              <a:t>【B/C</a:t>
            </a:r>
            <a:r>
              <a:rPr lang="ja-JP" altLang="en-US" sz="1400">
                <a:latin typeface="A-OTF 新ゴ Pro B"/>
                <a:ea typeface="A-OTF 新ゴ Pro B"/>
                <a:cs typeface="A-OTF 新ゴ Pro B"/>
              </a:rPr>
              <a:t>エリア：</a:t>
            </a:r>
            <a:r>
              <a:rPr lang="en-US" altLang="ja-JP" sz="1400">
                <a:latin typeface="A-OTF 新ゴ Pro B"/>
                <a:ea typeface="A-OTF 新ゴ Pro B"/>
                <a:cs typeface="A-OTF 新ゴ Pro B"/>
              </a:rPr>
              <a:t>C/D</a:t>
            </a:r>
            <a:r>
              <a:rPr lang="ja-JP" altLang="en-US" sz="1400">
                <a:latin typeface="A-OTF 新ゴ Pro B"/>
                <a:ea typeface="A-OTF 新ゴ Pro B"/>
                <a:cs typeface="A-OTF 新ゴ Pro B"/>
              </a:rPr>
              <a:t>突堤周辺</a:t>
            </a:r>
            <a:r>
              <a:rPr lang="en-US" altLang="ja-JP" sz="1400">
                <a:latin typeface="A-OTF 新ゴ Pro B"/>
                <a:ea typeface="A-OTF 新ゴ Pro B"/>
                <a:cs typeface="A-OTF 新ゴ Pro B"/>
              </a:rPr>
              <a:t>】</a:t>
            </a:r>
            <a:endParaRPr lang="ja-JP" altLang="en-US" sz="1400">
              <a:latin typeface="A-OTF 新ゴ Pro B"/>
              <a:ea typeface="A-OTF 新ゴ Pro B"/>
              <a:cs typeface="A-OTF 新ゴ Pro B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13BB25C0-474A-418E-94BF-CF625908C314}"/>
              </a:ext>
            </a:extLst>
          </p:cNvPr>
          <p:cNvSpPr/>
          <p:nvPr/>
        </p:nvSpPr>
        <p:spPr>
          <a:xfrm rot="20017708">
            <a:off x="1288476" y="3494061"/>
            <a:ext cx="991414" cy="1924951"/>
          </a:xfrm>
          <a:custGeom>
            <a:avLst/>
            <a:gdLst>
              <a:gd name="connsiteX0" fmla="*/ 0 w 991414"/>
              <a:gd name="connsiteY0" fmla="*/ 0 h 1924951"/>
              <a:gd name="connsiteX1" fmla="*/ 991414 w 991414"/>
              <a:gd name="connsiteY1" fmla="*/ 0 h 1924951"/>
              <a:gd name="connsiteX2" fmla="*/ 991414 w 991414"/>
              <a:gd name="connsiteY2" fmla="*/ 1924951 h 1924951"/>
              <a:gd name="connsiteX3" fmla="*/ 0 w 991414"/>
              <a:gd name="connsiteY3" fmla="*/ 1924951 h 1924951"/>
              <a:gd name="connsiteX4" fmla="*/ 0 w 991414"/>
              <a:gd name="connsiteY4" fmla="*/ 0 h 1924951"/>
              <a:gd name="connsiteX0" fmla="*/ 0 w 991414"/>
              <a:gd name="connsiteY0" fmla="*/ 0 h 1924951"/>
              <a:gd name="connsiteX1" fmla="*/ 991414 w 991414"/>
              <a:gd name="connsiteY1" fmla="*/ 0 h 1924951"/>
              <a:gd name="connsiteX2" fmla="*/ 991414 w 991414"/>
              <a:gd name="connsiteY2" fmla="*/ 1924951 h 1924951"/>
              <a:gd name="connsiteX3" fmla="*/ 328166 w 991414"/>
              <a:gd name="connsiteY3" fmla="*/ 1915497 h 1924951"/>
              <a:gd name="connsiteX4" fmla="*/ 0 w 991414"/>
              <a:gd name="connsiteY4" fmla="*/ 1924951 h 1924951"/>
              <a:gd name="connsiteX5" fmla="*/ 0 w 991414"/>
              <a:gd name="connsiteY5" fmla="*/ 0 h 1924951"/>
              <a:gd name="connsiteX0" fmla="*/ 0 w 991414"/>
              <a:gd name="connsiteY0" fmla="*/ 0 h 1924951"/>
              <a:gd name="connsiteX1" fmla="*/ 991414 w 991414"/>
              <a:gd name="connsiteY1" fmla="*/ 0 h 1924951"/>
              <a:gd name="connsiteX2" fmla="*/ 991414 w 991414"/>
              <a:gd name="connsiteY2" fmla="*/ 1924951 h 1924951"/>
              <a:gd name="connsiteX3" fmla="*/ 640447 w 991414"/>
              <a:gd name="connsiteY3" fmla="*/ 1886044 h 1924951"/>
              <a:gd name="connsiteX4" fmla="*/ 0 w 991414"/>
              <a:gd name="connsiteY4" fmla="*/ 1924951 h 1924951"/>
              <a:gd name="connsiteX5" fmla="*/ 0 w 991414"/>
              <a:gd name="connsiteY5" fmla="*/ 0 h 1924951"/>
              <a:gd name="connsiteX0" fmla="*/ 0 w 991414"/>
              <a:gd name="connsiteY0" fmla="*/ 0 h 1924951"/>
              <a:gd name="connsiteX1" fmla="*/ 991414 w 991414"/>
              <a:gd name="connsiteY1" fmla="*/ 0 h 1924951"/>
              <a:gd name="connsiteX2" fmla="*/ 991414 w 991414"/>
              <a:gd name="connsiteY2" fmla="*/ 1924951 h 1924951"/>
              <a:gd name="connsiteX3" fmla="*/ 640447 w 991414"/>
              <a:gd name="connsiteY3" fmla="*/ 1886044 h 1924951"/>
              <a:gd name="connsiteX4" fmla="*/ 390778 w 991414"/>
              <a:gd name="connsiteY4" fmla="*/ 1594212 h 1924951"/>
              <a:gd name="connsiteX5" fmla="*/ 0 w 991414"/>
              <a:gd name="connsiteY5" fmla="*/ 0 h 1924951"/>
              <a:gd name="connsiteX0" fmla="*/ 0 w 991414"/>
              <a:gd name="connsiteY0" fmla="*/ 0 h 1924951"/>
              <a:gd name="connsiteX1" fmla="*/ 991414 w 991414"/>
              <a:gd name="connsiteY1" fmla="*/ 0 h 1924951"/>
              <a:gd name="connsiteX2" fmla="*/ 991414 w 991414"/>
              <a:gd name="connsiteY2" fmla="*/ 1924951 h 1924951"/>
              <a:gd name="connsiteX3" fmla="*/ 566585 w 991414"/>
              <a:gd name="connsiteY3" fmla="*/ 1877774 h 1924951"/>
              <a:gd name="connsiteX4" fmla="*/ 390778 w 991414"/>
              <a:gd name="connsiteY4" fmla="*/ 1594212 h 1924951"/>
              <a:gd name="connsiteX5" fmla="*/ 0 w 991414"/>
              <a:gd name="connsiteY5" fmla="*/ 0 h 19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1414" h="1924951">
                <a:moveTo>
                  <a:pt x="0" y="0"/>
                </a:moveTo>
                <a:lnTo>
                  <a:pt x="991414" y="0"/>
                </a:lnTo>
                <a:lnTo>
                  <a:pt x="991414" y="1924951"/>
                </a:lnTo>
                <a:lnTo>
                  <a:pt x="566585" y="1877774"/>
                </a:lnTo>
                <a:lnTo>
                  <a:pt x="390778" y="1594212"/>
                </a:lnTo>
                <a:lnTo>
                  <a:pt x="0" y="0"/>
                </a:lnTo>
                <a:close/>
              </a:path>
            </a:pathLst>
          </a:custGeom>
          <a:solidFill>
            <a:srgbClr val="FF3399">
              <a:alpha val="4706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2645E698-63F6-4F87-A3C8-1A9FFA22939A}"/>
              </a:ext>
            </a:extLst>
          </p:cNvPr>
          <p:cNvSpPr/>
          <p:nvPr/>
        </p:nvSpPr>
        <p:spPr>
          <a:xfrm rot="20049113">
            <a:off x="920668" y="3712277"/>
            <a:ext cx="476009" cy="146514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B-14</a:t>
            </a:r>
          </a:p>
        </p:txBody>
      </p:sp>
      <p:sp>
        <p:nvSpPr>
          <p:cNvPr id="57" name="六角形 56">
            <a:extLst>
              <a:ext uri="{FF2B5EF4-FFF2-40B4-BE49-F238E27FC236}">
                <a16:creationId xmlns:a16="http://schemas.microsoft.com/office/drawing/2014/main" id="{F201E479-0EBD-4B74-88B7-6A5E6AA59BC1}"/>
              </a:ext>
            </a:extLst>
          </p:cNvPr>
          <p:cNvSpPr/>
          <p:nvPr/>
        </p:nvSpPr>
        <p:spPr>
          <a:xfrm>
            <a:off x="1726941" y="4300690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739EFBD2-292C-487E-85C0-470A6CC1FFD9}"/>
              </a:ext>
            </a:extLst>
          </p:cNvPr>
          <p:cNvSpPr/>
          <p:nvPr/>
        </p:nvSpPr>
        <p:spPr>
          <a:xfrm>
            <a:off x="1600821" y="5391524"/>
            <a:ext cx="80720" cy="81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sp>
        <p:nvSpPr>
          <p:cNvPr id="60" name="六角形 59">
            <a:extLst>
              <a:ext uri="{FF2B5EF4-FFF2-40B4-BE49-F238E27FC236}">
                <a16:creationId xmlns:a16="http://schemas.microsoft.com/office/drawing/2014/main" id="{4411E5AB-0053-4928-B210-35A6AA2CF26E}"/>
              </a:ext>
            </a:extLst>
          </p:cNvPr>
          <p:cNvSpPr/>
          <p:nvPr/>
        </p:nvSpPr>
        <p:spPr>
          <a:xfrm>
            <a:off x="1907366" y="4475970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61" name="六角形 60">
            <a:extLst>
              <a:ext uri="{FF2B5EF4-FFF2-40B4-BE49-F238E27FC236}">
                <a16:creationId xmlns:a16="http://schemas.microsoft.com/office/drawing/2014/main" id="{A615D57C-F1F6-4AE1-AC7E-CA6BD0F8625F}"/>
              </a:ext>
            </a:extLst>
          </p:cNvPr>
          <p:cNvSpPr/>
          <p:nvPr/>
        </p:nvSpPr>
        <p:spPr>
          <a:xfrm>
            <a:off x="2060591" y="4780511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62" name="六角形 61">
            <a:extLst>
              <a:ext uri="{FF2B5EF4-FFF2-40B4-BE49-F238E27FC236}">
                <a16:creationId xmlns:a16="http://schemas.microsoft.com/office/drawing/2014/main" id="{8E6CBAF7-2E9C-4875-B50A-46AFDDFAB11C}"/>
              </a:ext>
            </a:extLst>
          </p:cNvPr>
          <p:cNvSpPr/>
          <p:nvPr/>
        </p:nvSpPr>
        <p:spPr>
          <a:xfrm>
            <a:off x="2228347" y="5083194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721487E0-53DA-47FE-AC6D-6A279ADAAE1F}"/>
              </a:ext>
            </a:extLst>
          </p:cNvPr>
          <p:cNvSpPr/>
          <p:nvPr/>
        </p:nvSpPr>
        <p:spPr>
          <a:xfrm>
            <a:off x="1352550" y="4876800"/>
            <a:ext cx="1447800" cy="800100"/>
          </a:xfrm>
          <a:custGeom>
            <a:avLst/>
            <a:gdLst>
              <a:gd name="connsiteX0" fmla="*/ 285750 w 1447800"/>
              <a:gd name="connsiteY0" fmla="*/ 0 h 825500"/>
              <a:gd name="connsiteX1" fmla="*/ 1447800 w 1447800"/>
              <a:gd name="connsiteY1" fmla="*/ 768350 h 825500"/>
              <a:gd name="connsiteX2" fmla="*/ 203200 w 1447800"/>
              <a:gd name="connsiteY2" fmla="*/ 825500 h 825500"/>
              <a:gd name="connsiteX3" fmla="*/ 0 w 1447800"/>
              <a:gd name="connsiteY3" fmla="*/ 38100 h 825500"/>
              <a:gd name="connsiteX4" fmla="*/ 285750 w 1447800"/>
              <a:gd name="connsiteY4" fmla="*/ 0 h 825500"/>
              <a:gd name="connsiteX0" fmla="*/ 279400 w 1447800"/>
              <a:gd name="connsiteY0" fmla="*/ 0 h 800100"/>
              <a:gd name="connsiteX1" fmla="*/ 1447800 w 1447800"/>
              <a:gd name="connsiteY1" fmla="*/ 742950 h 800100"/>
              <a:gd name="connsiteX2" fmla="*/ 203200 w 1447800"/>
              <a:gd name="connsiteY2" fmla="*/ 800100 h 800100"/>
              <a:gd name="connsiteX3" fmla="*/ 0 w 1447800"/>
              <a:gd name="connsiteY3" fmla="*/ 12700 h 800100"/>
              <a:gd name="connsiteX4" fmla="*/ 279400 w 1447800"/>
              <a:gd name="connsiteY4" fmla="*/ 0 h 800100"/>
              <a:gd name="connsiteX0" fmla="*/ 279400 w 1447800"/>
              <a:gd name="connsiteY0" fmla="*/ 0 h 800100"/>
              <a:gd name="connsiteX1" fmla="*/ 1447800 w 1447800"/>
              <a:gd name="connsiteY1" fmla="*/ 730250 h 800100"/>
              <a:gd name="connsiteX2" fmla="*/ 203200 w 1447800"/>
              <a:gd name="connsiteY2" fmla="*/ 800100 h 800100"/>
              <a:gd name="connsiteX3" fmla="*/ 0 w 1447800"/>
              <a:gd name="connsiteY3" fmla="*/ 12700 h 800100"/>
              <a:gd name="connsiteX4" fmla="*/ 279400 w 1447800"/>
              <a:gd name="connsiteY4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7800" h="800100">
                <a:moveTo>
                  <a:pt x="279400" y="0"/>
                </a:moveTo>
                <a:lnTo>
                  <a:pt x="1447800" y="730250"/>
                </a:lnTo>
                <a:lnTo>
                  <a:pt x="203200" y="800100"/>
                </a:lnTo>
                <a:lnTo>
                  <a:pt x="0" y="12700"/>
                </a:lnTo>
                <a:lnTo>
                  <a:pt x="279400" y="0"/>
                </a:lnTo>
                <a:close/>
              </a:path>
            </a:pathLst>
          </a:custGeom>
          <a:solidFill>
            <a:srgbClr val="FFFF00">
              <a:alpha val="22000"/>
            </a:srgbClr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028F4900-E531-46FF-B8E5-6E635ACDF7A5}"/>
              </a:ext>
            </a:extLst>
          </p:cNvPr>
          <p:cNvSpPr/>
          <p:nvPr/>
        </p:nvSpPr>
        <p:spPr>
          <a:xfrm>
            <a:off x="1541523" y="5298178"/>
            <a:ext cx="80720" cy="81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1D9A1421-6D7B-40E0-A930-547ACDF6C348}"/>
              </a:ext>
            </a:extLst>
          </p:cNvPr>
          <p:cNvSpPr/>
          <p:nvPr/>
        </p:nvSpPr>
        <p:spPr>
          <a:xfrm>
            <a:off x="1842248" y="5251107"/>
            <a:ext cx="80720" cy="81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F0F712D9-A73F-4EE1-A4AE-4128B8E27A4E}"/>
              </a:ext>
            </a:extLst>
          </p:cNvPr>
          <p:cNvSpPr/>
          <p:nvPr/>
        </p:nvSpPr>
        <p:spPr>
          <a:xfrm>
            <a:off x="1867006" y="5078619"/>
            <a:ext cx="80720" cy="81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69A7F43F-1F47-48CC-A0F5-808B6041DD47}"/>
              </a:ext>
            </a:extLst>
          </p:cNvPr>
          <p:cNvSpPr/>
          <p:nvPr/>
        </p:nvSpPr>
        <p:spPr>
          <a:xfrm>
            <a:off x="2008000" y="5167688"/>
            <a:ext cx="80720" cy="81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19B2F092-5131-4A0E-AD57-E97AB270040A}"/>
              </a:ext>
            </a:extLst>
          </p:cNvPr>
          <p:cNvSpPr/>
          <p:nvPr/>
        </p:nvSpPr>
        <p:spPr>
          <a:xfrm>
            <a:off x="2375320" y="5263822"/>
            <a:ext cx="80720" cy="81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838C2495-8F67-4138-A855-0460F695E1DF}"/>
              </a:ext>
            </a:extLst>
          </p:cNvPr>
          <p:cNvSpPr/>
          <p:nvPr/>
        </p:nvSpPr>
        <p:spPr>
          <a:xfrm>
            <a:off x="2203452" y="5339737"/>
            <a:ext cx="80720" cy="81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9F8DA167-BE13-40FC-83E5-E367A2170766}"/>
              </a:ext>
            </a:extLst>
          </p:cNvPr>
          <p:cNvSpPr/>
          <p:nvPr/>
        </p:nvSpPr>
        <p:spPr>
          <a:xfrm>
            <a:off x="2548842" y="5606451"/>
            <a:ext cx="80720" cy="81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6E112A2D-F8D4-4025-962E-C77B63CDA5C2}"/>
              </a:ext>
            </a:extLst>
          </p:cNvPr>
          <p:cNvSpPr/>
          <p:nvPr/>
        </p:nvSpPr>
        <p:spPr>
          <a:xfrm>
            <a:off x="1541523" y="5513981"/>
            <a:ext cx="381000" cy="172413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C-9</a:t>
            </a:r>
          </a:p>
        </p:txBody>
      </p: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834CD9EC-8D5B-42C4-8153-5708095F807D}"/>
              </a:ext>
            </a:extLst>
          </p:cNvPr>
          <p:cNvSpPr/>
          <p:nvPr/>
        </p:nvSpPr>
        <p:spPr>
          <a:xfrm rot="20027802">
            <a:off x="2578542" y="4202185"/>
            <a:ext cx="957284" cy="1211129"/>
          </a:xfrm>
          <a:prstGeom prst="rect">
            <a:avLst/>
          </a:prstGeom>
          <a:solidFill>
            <a:srgbClr val="FF3399">
              <a:alpha val="4706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2B6B1E6A-1A52-410E-90F2-BF399EB06A1F}"/>
              </a:ext>
            </a:extLst>
          </p:cNvPr>
          <p:cNvSpPr/>
          <p:nvPr/>
        </p:nvSpPr>
        <p:spPr>
          <a:xfrm rot="20049113">
            <a:off x="2379033" y="4369433"/>
            <a:ext cx="476009" cy="146514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B-15</a:t>
            </a:r>
          </a:p>
        </p:txBody>
      </p:sp>
      <p:sp>
        <p:nvSpPr>
          <p:cNvPr id="73" name="六角形 72">
            <a:extLst>
              <a:ext uri="{FF2B5EF4-FFF2-40B4-BE49-F238E27FC236}">
                <a16:creationId xmlns:a16="http://schemas.microsoft.com/office/drawing/2014/main" id="{47AF109C-A8B5-4EC2-97F1-79FA9A2F4E52}"/>
              </a:ext>
            </a:extLst>
          </p:cNvPr>
          <p:cNvSpPr/>
          <p:nvPr/>
        </p:nvSpPr>
        <p:spPr>
          <a:xfrm>
            <a:off x="3090409" y="4495730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74" name="六角形 73">
            <a:extLst>
              <a:ext uri="{FF2B5EF4-FFF2-40B4-BE49-F238E27FC236}">
                <a16:creationId xmlns:a16="http://schemas.microsoft.com/office/drawing/2014/main" id="{DC8E27CA-F2E9-4567-8FEA-E1AC5EC846CD}"/>
              </a:ext>
            </a:extLst>
          </p:cNvPr>
          <p:cNvSpPr/>
          <p:nvPr/>
        </p:nvSpPr>
        <p:spPr>
          <a:xfrm>
            <a:off x="3177669" y="4843477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cxnSp>
        <p:nvCxnSpPr>
          <p:cNvPr id="75" name="直線コネクタ 74">
            <a:extLst>
              <a:ext uri="{FF2B5EF4-FFF2-40B4-BE49-F238E27FC236}">
                <a16:creationId xmlns:a16="http://schemas.microsoft.com/office/drawing/2014/main" id="{C7AF7983-491E-4AEC-9242-1E7715B469ED}"/>
              </a:ext>
            </a:extLst>
          </p:cNvPr>
          <p:cNvCxnSpPr>
            <a:cxnSpLocks/>
          </p:cNvCxnSpPr>
          <p:nvPr/>
        </p:nvCxnSpPr>
        <p:spPr>
          <a:xfrm flipV="1">
            <a:off x="3129203" y="4565561"/>
            <a:ext cx="140000" cy="81479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21901E68-6857-4253-A39E-3564044A0AC6}"/>
              </a:ext>
            </a:extLst>
          </p:cNvPr>
          <p:cNvCxnSpPr>
            <a:cxnSpLocks/>
          </p:cNvCxnSpPr>
          <p:nvPr/>
        </p:nvCxnSpPr>
        <p:spPr>
          <a:xfrm flipV="1">
            <a:off x="3230067" y="4732365"/>
            <a:ext cx="128281" cy="65016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六角形 76">
            <a:extLst>
              <a:ext uri="{FF2B5EF4-FFF2-40B4-BE49-F238E27FC236}">
                <a16:creationId xmlns:a16="http://schemas.microsoft.com/office/drawing/2014/main" id="{E219D20E-046E-444C-9A03-A6825DD559F4}"/>
              </a:ext>
            </a:extLst>
          </p:cNvPr>
          <p:cNvSpPr/>
          <p:nvPr/>
        </p:nvSpPr>
        <p:spPr>
          <a:xfrm>
            <a:off x="2902047" y="4686514"/>
            <a:ext cx="104423" cy="90350"/>
          </a:xfrm>
          <a:prstGeom prst="hex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381B2BFC-D2CC-44A1-A9CF-D73BDF741908}"/>
              </a:ext>
            </a:extLst>
          </p:cNvPr>
          <p:cNvCxnSpPr>
            <a:cxnSpLocks/>
          </p:cNvCxnSpPr>
          <p:nvPr/>
        </p:nvCxnSpPr>
        <p:spPr>
          <a:xfrm flipH="1">
            <a:off x="2914688" y="4544538"/>
            <a:ext cx="305733" cy="132850"/>
          </a:xfrm>
          <a:prstGeom prst="line">
            <a:avLst/>
          </a:prstGeom>
          <a:ln w="1587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矢印コネクタ 78">
            <a:extLst>
              <a:ext uri="{FF2B5EF4-FFF2-40B4-BE49-F238E27FC236}">
                <a16:creationId xmlns:a16="http://schemas.microsoft.com/office/drawing/2014/main" id="{99633C84-13F3-4C87-BD39-AA2D8CD4911B}"/>
              </a:ext>
            </a:extLst>
          </p:cNvPr>
          <p:cNvCxnSpPr>
            <a:cxnSpLocks/>
          </p:cNvCxnSpPr>
          <p:nvPr/>
        </p:nvCxnSpPr>
        <p:spPr>
          <a:xfrm>
            <a:off x="3170801" y="4525271"/>
            <a:ext cx="156562" cy="370819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B5DD5977-FD18-43A7-BF66-AF00A14E74F9}"/>
              </a:ext>
            </a:extLst>
          </p:cNvPr>
          <p:cNvSpPr/>
          <p:nvPr/>
        </p:nvSpPr>
        <p:spPr>
          <a:xfrm>
            <a:off x="2976625" y="4508721"/>
            <a:ext cx="80720" cy="811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D45A8926-9F86-479F-BAB6-54A71C05E52B}"/>
              </a:ext>
            </a:extLst>
          </p:cNvPr>
          <p:cNvSpPr/>
          <p:nvPr/>
        </p:nvSpPr>
        <p:spPr>
          <a:xfrm>
            <a:off x="3042641" y="4785991"/>
            <a:ext cx="80720" cy="811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sp>
        <p:nvSpPr>
          <p:cNvPr id="82" name="六角形 81">
            <a:extLst>
              <a:ext uri="{FF2B5EF4-FFF2-40B4-BE49-F238E27FC236}">
                <a16:creationId xmlns:a16="http://schemas.microsoft.com/office/drawing/2014/main" id="{61CBC7E1-76B3-455F-BCCB-F5DCD2DE0D68}"/>
              </a:ext>
            </a:extLst>
          </p:cNvPr>
          <p:cNvSpPr/>
          <p:nvPr/>
        </p:nvSpPr>
        <p:spPr>
          <a:xfrm>
            <a:off x="2711691" y="4792859"/>
            <a:ext cx="104423" cy="90350"/>
          </a:xfrm>
          <a:prstGeom prst="hex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84" name="六角形 83">
            <a:extLst>
              <a:ext uri="{FF2B5EF4-FFF2-40B4-BE49-F238E27FC236}">
                <a16:creationId xmlns:a16="http://schemas.microsoft.com/office/drawing/2014/main" id="{6C1421EA-66D6-4537-9CF7-71D962CC25BE}"/>
              </a:ext>
            </a:extLst>
          </p:cNvPr>
          <p:cNvSpPr/>
          <p:nvPr/>
        </p:nvSpPr>
        <p:spPr>
          <a:xfrm>
            <a:off x="3252691" y="4610963"/>
            <a:ext cx="104423" cy="90350"/>
          </a:xfrm>
          <a:prstGeom prst="hex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85" name="星 5 320">
            <a:extLst>
              <a:ext uri="{FF2B5EF4-FFF2-40B4-BE49-F238E27FC236}">
                <a16:creationId xmlns:a16="http://schemas.microsoft.com/office/drawing/2014/main" id="{876F4DEE-A058-4505-86E5-DDE6EF55FAEA}"/>
              </a:ext>
            </a:extLst>
          </p:cNvPr>
          <p:cNvSpPr/>
          <p:nvPr/>
        </p:nvSpPr>
        <p:spPr>
          <a:xfrm>
            <a:off x="3054856" y="4418993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1E9241FE-C606-4176-87B9-343D0C71F8C1}"/>
              </a:ext>
            </a:extLst>
          </p:cNvPr>
          <p:cNvSpPr/>
          <p:nvPr/>
        </p:nvSpPr>
        <p:spPr>
          <a:xfrm>
            <a:off x="2874328" y="4929561"/>
            <a:ext cx="80720" cy="81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sp>
        <p:nvSpPr>
          <p:cNvPr id="87" name="円/楕円 360">
            <a:extLst>
              <a:ext uri="{FF2B5EF4-FFF2-40B4-BE49-F238E27FC236}">
                <a16:creationId xmlns:a16="http://schemas.microsoft.com/office/drawing/2014/main" id="{D8B35959-00D2-446D-BFC0-E97FE72DC1D6}"/>
              </a:ext>
            </a:extLst>
          </p:cNvPr>
          <p:cNvSpPr/>
          <p:nvPr/>
        </p:nvSpPr>
        <p:spPr>
          <a:xfrm>
            <a:off x="3016387" y="4615513"/>
            <a:ext cx="97233" cy="8390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Ｓ</a:t>
            </a:r>
          </a:p>
        </p:txBody>
      </p:sp>
      <p:sp>
        <p:nvSpPr>
          <p:cNvPr id="88" name="円/楕円 360">
            <a:extLst>
              <a:ext uri="{FF2B5EF4-FFF2-40B4-BE49-F238E27FC236}">
                <a16:creationId xmlns:a16="http://schemas.microsoft.com/office/drawing/2014/main" id="{3BE8CA8B-F77E-40CA-A1FF-AE173545AF34}"/>
              </a:ext>
            </a:extLst>
          </p:cNvPr>
          <p:cNvSpPr/>
          <p:nvPr/>
        </p:nvSpPr>
        <p:spPr>
          <a:xfrm>
            <a:off x="3087323" y="4867383"/>
            <a:ext cx="97233" cy="8390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Ｓ</a:t>
            </a:r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A9011F63-A4F0-4914-BADC-98094F67B374}"/>
              </a:ext>
            </a:extLst>
          </p:cNvPr>
          <p:cNvSpPr/>
          <p:nvPr/>
        </p:nvSpPr>
        <p:spPr>
          <a:xfrm rot="20027802">
            <a:off x="3445892" y="3772892"/>
            <a:ext cx="961082" cy="1211129"/>
          </a:xfrm>
          <a:prstGeom prst="rect">
            <a:avLst/>
          </a:prstGeom>
          <a:solidFill>
            <a:srgbClr val="FF3399">
              <a:alpha val="4706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0" name="ひし形 29">
            <a:extLst>
              <a:ext uri="{FF2B5EF4-FFF2-40B4-BE49-F238E27FC236}">
                <a16:creationId xmlns:a16="http://schemas.microsoft.com/office/drawing/2014/main" id="{566C06F2-1C37-46CF-9882-996E6CEDF473}"/>
              </a:ext>
            </a:extLst>
          </p:cNvPr>
          <p:cNvSpPr/>
          <p:nvPr/>
        </p:nvSpPr>
        <p:spPr>
          <a:xfrm>
            <a:off x="3662304" y="4201981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31" name="ひし形 30">
            <a:extLst>
              <a:ext uri="{FF2B5EF4-FFF2-40B4-BE49-F238E27FC236}">
                <a16:creationId xmlns:a16="http://schemas.microsoft.com/office/drawing/2014/main" id="{CEF26227-CB27-4A05-AAD7-3230ADB7EEFB}"/>
              </a:ext>
            </a:extLst>
          </p:cNvPr>
          <p:cNvSpPr/>
          <p:nvPr/>
        </p:nvSpPr>
        <p:spPr>
          <a:xfrm>
            <a:off x="3839741" y="4139753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32" name="ひし形 31">
            <a:extLst>
              <a:ext uri="{FF2B5EF4-FFF2-40B4-BE49-F238E27FC236}">
                <a16:creationId xmlns:a16="http://schemas.microsoft.com/office/drawing/2014/main" id="{620B8306-408D-4D10-A5CC-FFBFC926635F}"/>
              </a:ext>
            </a:extLst>
          </p:cNvPr>
          <p:cNvSpPr/>
          <p:nvPr/>
        </p:nvSpPr>
        <p:spPr>
          <a:xfrm>
            <a:off x="4015646" y="4059838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cxnSp>
        <p:nvCxnSpPr>
          <p:cNvPr id="90" name="直線矢印コネクタ 89">
            <a:extLst>
              <a:ext uri="{FF2B5EF4-FFF2-40B4-BE49-F238E27FC236}">
                <a16:creationId xmlns:a16="http://schemas.microsoft.com/office/drawing/2014/main" id="{378D7739-EDD5-4A97-BD45-1F8595704CFD}"/>
              </a:ext>
            </a:extLst>
          </p:cNvPr>
          <p:cNvCxnSpPr>
            <a:cxnSpLocks/>
          </p:cNvCxnSpPr>
          <p:nvPr/>
        </p:nvCxnSpPr>
        <p:spPr>
          <a:xfrm>
            <a:off x="3417705" y="4319377"/>
            <a:ext cx="177674" cy="363093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B8225124-6239-446A-B12C-A9424F03F420}"/>
              </a:ext>
            </a:extLst>
          </p:cNvPr>
          <p:cNvSpPr/>
          <p:nvPr/>
        </p:nvSpPr>
        <p:spPr>
          <a:xfrm rot="20046539">
            <a:off x="3543165" y="4475230"/>
            <a:ext cx="104429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六角形 90">
            <a:extLst>
              <a:ext uri="{FF2B5EF4-FFF2-40B4-BE49-F238E27FC236}">
                <a16:creationId xmlns:a16="http://schemas.microsoft.com/office/drawing/2014/main" id="{4659CFFF-C0C5-4848-A324-44F9FBB2EC0F}"/>
              </a:ext>
            </a:extLst>
          </p:cNvPr>
          <p:cNvSpPr/>
          <p:nvPr/>
        </p:nvSpPr>
        <p:spPr>
          <a:xfrm>
            <a:off x="3492176" y="4388171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92" name="六角形 91">
            <a:extLst>
              <a:ext uri="{FF2B5EF4-FFF2-40B4-BE49-F238E27FC236}">
                <a16:creationId xmlns:a16="http://schemas.microsoft.com/office/drawing/2014/main" id="{477EE962-79CC-4C98-A977-C84B889F55A5}"/>
              </a:ext>
            </a:extLst>
          </p:cNvPr>
          <p:cNvSpPr/>
          <p:nvPr/>
        </p:nvSpPr>
        <p:spPr>
          <a:xfrm>
            <a:off x="3544502" y="4656013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93" name="円/楕円 360">
            <a:extLst>
              <a:ext uri="{FF2B5EF4-FFF2-40B4-BE49-F238E27FC236}">
                <a16:creationId xmlns:a16="http://schemas.microsoft.com/office/drawing/2014/main" id="{2CD9C2A4-F446-4ECF-8E45-BA77FE3BFE0B}"/>
              </a:ext>
            </a:extLst>
          </p:cNvPr>
          <p:cNvSpPr/>
          <p:nvPr/>
        </p:nvSpPr>
        <p:spPr>
          <a:xfrm>
            <a:off x="3383220" y="4428049"/>
            <a:ext cx="97233" cy="8390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Ｓ</a:t>
            </a:r>
          </a:p>
        </p:txBody>
      </p:sp>
      <p:sp>
        <p:nvSpPr>
          <p:cNvPr id="94" name="円/楕円 360">
            <a:extLst>
              <a:ext uri="{FF2B5EF4-FFF2-40B4-BE49-F238E27FC236}">
                <a16:creationId xmlns:a16="http://schemas.microsoft.com/office/drawing/2014/main" id="{C9DF3084-9507-4004-92E6-0C920FDF7BE9}"/>
              </a:ext>
            </a:extLst>
          </p:cNvPr>
          <p:cNvSpPr/>
          <p:nvPr/>
        </p:nvSpPr>
        <p:spPr>
          <a:xfrm>
            <a:off x="3668818" y="4570007"/>
            <a:ext cx="97233" cy="8390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Ｓ</a:t>
            </a:r>
          </a:p>
        </p:txBody>
      </p:sp>
      <p:cxnSp>
        <p:nvCxnSpPr>
          <p:cNvPr id="95" name="直線コネクタ 94">
            <a:extLst>
              <a:ext uri="{FF2B5EF4-FFF2-40B4-BE49-F238E27FC236}">
                <a16:creationId xmlns:a16="http://schemas.microsoft.com/office/drawing/2014/main" id="{D1A1967E-7CD5-4692-83CF-C8E695B4EE0C}"/>
              </a:ext>
            </a:extLst>
          </p:cNvPr>
          <p:cNvCxnSpPr>
            <a:cxnSpLocks/>
          </p:cNvCxnSpPr>
          <p:nvPr/>
        </p:nvCxnSpPr>
        <p:spPr>
          <a:xfrm flipV="1">
            <a:off x="3444444" y="4472620"/>
            <a:ext cx="115053" cy="52212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コネクタ 95">
            <a:extLst>
              <a:ext uri="{FF2B5EF4-FFF2-40B4-BE49-F238E27FC236}">
                <a16:creationId xmlns:a16="http://schemas.microsoft.com/office/drawing/2014/main" id="{51CBD2B4-916A-4F43-8D87-CC14552B3B7D}"/>
              </a:ext>
            </a:extLst>
          </p:cNvPr>
          <p:cNvCxnSpPr>
            <a:cxnSpLocks/>
          </p:cNvCxnSpPr>
          <p:nvPr/>
        </p:nvCxnSpPr>
        <p:spPr>
          <a:xfrm flipV="1">
            <a:off x="3467274" y="4554866"/>
            <a:ext cx="109707" cy="49684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六角形 82">
            <a:extLst>
              <a:ext uri="{FF2B5EF4-FFF2-40B4-BE49-F238E27FC236}">
                <a16:creationId xmlns:a16="http://schemas.microsoft.com/office/drawing/2014/main" id="{4DA067E7-76EB-4F18-A22E-CF2F3BE79D66}"/>
              </a:ext>
            </a:extLst>
          </p:cNvPr>
          <p:cNvSpPr/>
          <p:nvPr/>
        </p:nvSpPr>
        <p:spPr>
          <a:xfrm>
            <a:off x="3339660" y="4565788"/>
            <a:ext cx="104423" cy="90350"/>
          </a:xfrm>
          <a:prstGeom prst="hex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01" name="星 5 320">
            <a:extLst>
              <a:ext uri="{FF2B5EF4-FFF2-40B4-BE49-F238E27FC236}">
                <a16:creationId xmlns:a16="http://schemas.microsoft.com/office/drawing/2014/main" id="{B1153DC2-76CA-4A14-AF52-9D9FC7489E82}"/>
              </a:ext>
            </a:extLst>
          </p:cNvPr>
          <p:cNvSpPr/>
          <p:nvPr/>
        </p:nvSpPr>
        <p:spPr>
          <a:xfrm>
            <a:off x="3785195" y="4253658"/>
            <a:ext cx="95312" cy="103255"/>
          </a:xfrm>
          <a:prstGeom prst="star5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56D2D4D6-9ABF-420F-B7EC-F1D91A03EB1E}"/>
              </a:ext>
            </a:extLst>
          </p:cNvPr>
          <p:cNvSpPr/>
          <p:nvPr/>
        </p:nvSpPr>
        <p:spPr>
          <a:xfrm rot="20049113">
            <a:off x="3251245" y="3941234"/>
            <a:ext cx="476009" cy="146514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B-16</a:t>
            </a:r>
          </a:p>
        </p:txBody>
      </p:sp>
      <p:cxnSp>
        <p:nvCxnSpPr>
          <p:cNvPr id="97" name="直線コネクタ 96">
            <a:extLst>
              <a:ext uri="{FF2B5EF4-FFF2-40B4-BE49-F238E27FC236}">
                <a16:creationId xmlns:a16="http://schemas.microsoft.com/office/drawing/2014/main" id="{E6002D35-30B8-42D7-B7EB-FE9E66E102B3}"/>
              </a:ext>
            </a:extLst>
          </p:cNvPr>
          <p:cNvCxnSpPr>
            <a:cxnSpLocks/>
          </p:cNvCxnSpPr>
          <p:nvPr/>
        </p:nvCxnSpPr>
        <p:spPr>
          <a:xfrm flipH="1">
            <a:off x="4134396" y="4093934"/>
            <a:ext cx="96686" cy="67292"/>
          </a:xfrm>
          <a:prstGeom prst="line">
            <a:avLst/>
          </a:prstGeom>
          <a:ln w="1587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コネクタ 97">
            <a:extLst>
              <a:ext uri="{FF2B5EF4-FFF2-40B4-BE49-F238E27FC236}">
                <a16:creationId xmlns:a16="http://schemas.microsoft.com/office/drawing/2014/main" id="{4538E2AF-A4E8-4E14-A1B5-19D91A7DE1CD}"/>
              </a:ext>
            </a:extLst>
          </p:cNvPr>
          <p:cNvCxnSpPr>
            <a:cxnSpLocks/>
          </p:cNvCxnSpPr>
          <p:nvPr/>
        </p:nvCxnSpPr>
        <p:spPr>
          <a:xfrm flipH="1">
            <a:off x="4188449" y="4243847"/>
            <a:ext cx="119813" cy="56843"/>
          </a:xfrm>
          <a:prstGeom prst="line">
            <a:avLst/>
          </a:prstGeom>
          <a:ln w="1587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正方形/長方形 98">
            <a:extLst>
              <a:ext uri="{FF2B5EF4-FFF2-40B4-BE49-F238E27FC236}">
                <a16:creationId xmlns:a16="http://schemas.microsoft.com/office/drawing/2014/main" id="{906A684F-464D-4767-8097-4568934933F1}"/>
              </a:ext>
            </a:extLst>
          </p:cNvPr>
          <p:cNvSpPr/>
          <p:nvPr/>
        </p:nvSpPr>
        <p:spPr>
          <a:xfrm>
            <a:off x="4114675" y="3989069"/>
            <a:ext cx="80720" cy="81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sp>
        <p:nvSpPr>
          <p:cNvPr id="100" name="正方形/長方形 99">
            <a:extLst>
              <a:ext uri="{FF2B5EF4-FFF2-40B4-BE49-F238E27FC236}">
                <a16:creationId xmlns:a16="http://schemas.microsoft.com/office/drawing/2014/main" id="{1AC328D4-C58A-44FE-A655-B44FE9253956}"/>
              </a:ext>
            </a:extLst>
          </p:cNvPr>
          <p:cNvSpPr/>
          <p:nvPr/>
        </p:nvSpPr>
        <p:spPr>
          <a:xfrm>
            <a:off x="4190539" y="4192344"/>
            <a:ext cx="80720" cy="81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sp>
        <p:nvSpPr>
          <p:cNvPr id="103" name="正方形/長方形 102">
            <a:extLst>
              <a:ext uri="{FF2B5EF4-FFF2-40B4-BE49-F238E27FC236}">
                <a16:creationId xmlns:a16="http://schemas.microsoft.com/office/drawing/2014/main" id="{06C4B284-7055-4C46-907C-0B0BB885B1C2}"/>
              </a:ext>
            </a:extLst>
          </p:cNvPr>
          <p:cNvSpPr/>
          <p:nvPr/>
        </p:nvSpPr>
        <p:spPr>
          <a:xfrm rot="20027802">
            <a:off x="4370361" y="3589844"/>
            <a:ext cx="1244138" cy="884867"/>
          </a:xfrm>
          <a:prstGeom prst="rect">
            <a:avLst/>
          </a:prstGeom>
          <a:solidFill>
            <a:srgbClr val="FF3399">
              <a:alpha val="4706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3" name="ひし形 32">
            <a:extLst>
              <a:ext uri="{FF2B5EF4-FFF2-40B4-BE49-F238E27FC236}">
                <a16:creationId xmlns:a16="http://schemas.microsoft.com/office/drawing/2014/main" id="{49FC9D5D-2CDB-407D-B788-B195452F48ED}"/>
              </a:ext>
            </a:extLst>
          </p:cNvPr>
          <p:cNvSpPr/>
          <p:nvPr/>
        </p:nvSpPr>
        <p:spPr>
          <a:xfrm>
            <a:off x="4293318" y="3939002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34" name="ひし形 33">
            <a:extLst>
              <a:ext uri="{FF2B5EF4-FFF2-40B4-BE49-F238E27FC236}">
                <a16:creationId xmlns:a16="http://schemas.microsoft.com/office/drawing/2014/main" id="{02539E35-B5B4-42ED-B8EC-6A9BB87D8213}"/>
              </a:ext>
            </a:extLst>
          </p:cNvPr>
          <p:cNvSpPr/>
          <p:nvPr/>
        </p:nvSpPr>
        <p:spPr>
          <a:xfrm>
            <a:off x="4435417" y="3864856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35" name="ひし形 34">
            <a:extLst>
              <a:ext uri="{FF2B5EF4-FFF2-40B4-BE49-F238E27FC236}">
                <a16:creationId xmlns:a16="http://schemas.microsoft.com/office/drawing/2014/main" id="{9C829FD8-14E8-4BF9-937D-3DE6F7227750}"/>
              </a:ext>
            </a:extLst>
          </p:cNvPr>
          <p:cNvSpPr/>
          <p:nvPr/>
        </p:nvSpPr>
        <p:spPr>
          <a:xfrm>
            <a:off x="4791657" y="3703850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36" name="ひし形 35">
            <a:extLst>
              <a:ext uri="{FF2B5EF4-FFF2-40B4-BE49-F238E27FC236}">
                <a16:creationId xmlns:a16="http://schemas.microsoft.com/office/drawing/2014/main" id="{68AB0503-F039-4B27-8887-8A259014D550}"/>
              </a:ext>
            </a:extLst>
          </p:cNvPr>
          <p:cNvSpPr/>
          <p:nvPr/>
        </p:nvSpPr>
        <p:spPr>
          <a:xfrm>
            <a:off x="5284712" y="3771236"/>
            <a:ext cx="134175" cy="154932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37" name="ひし形 36">
            <a:extLst>
              <a:ext uri="{FF2B5EF4-FFF2-40B4-BE49-F238E27FC236}">
                <a16:creationId xmlns:a16="http://schemas.microsoft.com/office/drawing/2014/main" id="{9E04E922-85D7-403E-B0B9-2C333BB033A2}"/>
              </a:ext>
            </a:extLst>
          </p:cNvPr>
          <p:cNvSpPr/>
          <p:nvPr/>
        </p:nvSpPr>
        <p:spPr>
          <a:xfrm>
            <a:off x="5179648" y="3277523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38" name="ひし形 37">
            <a:extLst>
              <a:ext uri="{FF2B5EF4-FFF2-40B4-BE49-F238E27FC236}">
                <a16:creationId xmlns:a16="http://schemas.microsoft.com/office/drawing/2014/main" id="{1062D684-500C-4070-8C0D-D934F37F6170}"/>
              </a:ext>
            </a:extLst>
          </p:cNvPr>
          <p:cNvSpPr/>
          <p:nvPr/>
        </p:nvSpPr>
        <p:spPr>
          <a:xfrm>
            <a:off x="5022786" y="3510450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39" name="ひし形 38">
            <a:extLst>
              <a:ext uri="{FF2B5EF4-FFF2-40B4-BE49-F238E27FC236}">
                <a16:creationId xmlns:a16="http://schemas.microsoft.com/office/drawing/2014/main" id="{C8ADD4BD-229C-45C4-9DE8-B7A7222AF9A4}"/>
              </a:ext>
            </a:extLst>
          </p:cNvPr>
          <p:cNvSpPr/>
          <p:nvPr/>
        </p:nvSpPr>
        <p:spPr>
          <a:xfrm>
            <a:off x="5186582" y="3174295"/>
            <a:ext cx="134175" cy="154932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41" name="ひし形 40">
            <a:extLst>
              <a:ext uri="{FF2B5EF4-FFF2-40B4-BE49-F238E27FC236}">
                <a16:creationId xmlns:a16="http://schemas.microsoft.com/office/drawing/2014/main" id="{6FCA665F-BDB9-4DF0-B0E8-62F6679EB070}"/>
              </a:ext>
            </a:extLst>
          </p:cNvPr>
          <p:cNvSpPr/>
          <p:nvPr/>
        </p:nvSpPr>
        <p:spPr>
          <a:xfrm>
            <a:off x="4905193" y="3093093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42" name="ひし形 41">
            <a:extLst>
              <a:ext uri="{FF2B5EF4-FFF2-40B4-BE49-F238E27FC236}">
                <a16:creationId xmlns:a16="http://schemas.microsoft.com/office/drawing/2014/main" id="{6FEB2269-632E-4BDC-A6B1-390A2A896457}"/>
              </a:ext>
            </a:extLst>
          </p:cNvPr>
          <p:cNvSpPr/>
          <p:nvPr/>
        </p:nvSpPr>
        <p:spPr>
          <a:xfrm>
            <a:off x="4946286" y="3335843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49" name="ひし形 48">
            <a:extLst>
              <a:ext uri="{FF2B5EF4-FFF2-40B4-BE49-F238E27FC236}">
                <a16:creationId xmlns:a16="http://schemas.microsoft.com/office/drawing/2014/main" id="{E3CA920C-A79C-47CB-B8C9-7989C88BCCF7}"/>
              </a:ext>
            </a:extLst>
          </p:cNvPr>
          <p:cNvSpPr/>
          <p:nvPr/>
        </p:nvSpPr>
        <p:spPr>
          <a:xfrm>
            <a:off x="4955993" y="3651609"/>
            <a:ext cx="134175" cy="154932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700" b="1">
                <a:latin typeface="+mn-ea"/>
              </a:rPr>
              <a:t>V</a:t>
            </a:r>
            <a:endParaRPr lang="ja-JP" altLang="en-US" sz="700" b="1">
              <a:latin typeface="+mn-ea"/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A91E6849-5545-4BB7-8BF3-EA98CCD157AB}"/>
              </a:ext>
            </a:extLst>
          </p:cNvPr>
          <p:cNvSpPr/>
          <p:nvPr/>
        </p:nvSpPr>
        <p:spPr>
          <a:xfrm rot="20046539">
            <a:off x="4509113" y="4020325"/>
            <a:ext cx="104429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正方形/長方形 104">
            <a:extLst>
              <a:ext uri="{FF2B5EF4-FFF2-40B4-BE49-F238E27FC236}">
                <a16:creationId xmlns:a16="http://schemas.microsoft.com/office/drawing/2014/main" id="{DF3AC946-97D7-4EFE-B848-CDE9C8DFBE7B}"/>
              </a:ext>
            </a:extLst>
          </p:cNvPr>
          <p:cNvSpPr/>
          <p:nvPr/>
        </p:nvSpPr>
        <p:spPr>
          <a:xfrm>
            <a:off x="5280397" y="3582996"/>
            <a:ext cx="80720" cy="81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sp>
        <p:nvSpPr>
          <p:cNvPr id="106" name="正方形/長方形 105">
            <a:extLst>
              <a:ext uri="{FF2B5EF4-FFF2-40B4-BE49-F238E27FC236}">
                <a16:creationId xmlns:a16="http://schemas.microsoft.com/office/drawing/2014/main" id="{FD19A65A-FBCF-470B-AE6D-9515E4FB704B}"/>
              </a:ext>
            </a:extLst>
          </p:cNvPr>
          <p:cNvSpPr/>
          <p:nvPr/>
        </p:nvSpPr>
        <p:spPr>
          <a:xfrm>
            <a:off x="4909215" y="3849091"/>
            <a:ext cx="80720" cy="81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sp>
        <p:nvSpPr>
          <p:cNvPr id="108" name="六角形 107">
            <a:extLst>
              <a:ext uri="{FF2B5EF4-FFF2-40B4-BE49-F238E27FC236}">
                <a16:creationId xmlns:a16="http://schemas.microsoft.com/office/drawing/2014/main" id="{ECEC36B7-8354-4EC7-968C-77F9BD9F94D4}"/>
              </a:ext>
            </a:extLst>
          </p:cNvPr>
          <p:cNvSpPr/>
          <p:nvPr/>
        </p:nvSpPr>
        <p:spPr>
          <a:xfrm>
            <a:off x="5127828" y="3608175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09" name="六角形 108">
            <a:extLst>
              <a:ext uri="{FF2B5EF4-FFF2-40B4-BE49-F238E27FC236}">
                <a16:creationId xmlns:a16="http://schemas.microsoft.com/office/drawing/2014/main" id="{84874492-9959-4816-AF85-AB3177452A57}"/>
              </a:ext>
            </a:extLst>
          </p:cNvPr>
          <p:cNvSpPr/>
          <p:nvPr/>
        </p:nvSpPr>
        <p:spPr>
          <a:xfrm>
            <a:off x="5041960" y="3836050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cxnSp>
        <p:nvCxnSpPr>
          <p:cNvPr id="110" name="直線矢印コネクタ 109">
            <a:extLst>
              <a:ext uri="{FF2B5EF4-FFF2-40B4-BE49-F238E27FC236}">
                <a16:creationId xmlns:a16="http://schemas.microsoft.com/office/drawing/2014/main" id="{A35BBD51-FEBE-4458-836F-7C26C9F9700F}"/>
              </a:ext>
            </a:extLst>
          </p:cNvPr>
          <p:cNvCxnSpPr>
            <a:cxnSpLocks/>
          </p:cNvCxnSpPr>
          <p:nvPr/>
        </p:nvCxnSpPr>
        <p:spPr>
          <a:xfrm>
            <a:off x="4623575" y="3743606"/>
            <a:ext cx="177674" cy="363093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六角形 110">
            <a:extLst>
              <a:ext uri="{FF2B5EF4-FFF2-40B4-BE49-F238E27FC236}">
                <a16:creationId xmlns:a16="http://schemas.microsoft.com/office/drawing/2014/main" id="{31075742-1025-495A-A68E-F1BEBC862891}"/>
              </a:ext>
            </a:extLst>
          </p:cNvPr>
          <p:cNvSpPr/>
          <p:nvPr/>
        </p:nvSpPr>
        <p:spPr>
          <a:xfrm>
            <a:off x="4698789" y="3785534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12" name="六角形 111">
            <a:extLst>
              <a:ext uri="{FF2B5EF4-FFF2-40B4-BE49-F238E27FC236}">
                <a16:creationId xmlns:a16="http://schemas.microsoft.com/office/drawing/2014/main" id="{1CA85B2E-1C2D-415D-B615-373739BA71B7}"/>
              </a:ext>
            </a:extLst>
          </p:cNvPr>
          <p:cNvSpPr/>
          <p:nvPr/>
        </p:nvSpPr>
        <p:spPr>
          <a:xfrm>
            <a:off x="4653368" y="4062496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13" name="円/楕円 360">
            <a:extLst>
              <a:ext uri="{FF2B5EF4-FFF2-40B4-BE49-F238E27FC236}">
                <a16:creationId xmlns:a16="http://schemas.microsoft.com/office/drawing/2014/main" id="{37C5EDF7-4C95-41C0-BE78-578772F5E17B}"/>
              </a:ext>
            </a:extLst>
          </p:cNvPr>
          <p:cNvSpPr/>
          <p:nvPr/>
        </p:nvSpPr>
        <p:spPr>
          <a:xfrm>
            <a:off x="4575543" y="3847442"/>
            <a:ext cx="97233" cy="8390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Ｓ</a:t>
            </a:r>
          </a:p>
        </p:txBody>
      </p:sp>
      <p:sp>
        <p:nvSpPr>
          <p:cNvPr id="114" name="円/楕円 360">
            <a:extLst>
              <a:ext uri="{FF2B5EF4-FFF2-40B4-BE49-F238E27FC236}">
                <a16:creationId xmlns:a16="http://schemas.microsoft.com/office/drawing/2014/main" id="{49B5B6AC-4A13-4062-91DA-0E3FF9D202A5}"/>
              </a:ext>
            </a:extLst>
          </p:cNvPr>
          <p:cNvSpPr/>
          <p:nvPr/>
        </p:nvSpPr>
        <p:spPr>
          <a:xfrm>
            <a:off x="4819805" y="3982313"/>
            <a:ext cx="97233" cy="8390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Ｓ</a:t>
            </a:r>
          </a:p>
        </p:txBody>
      </p:sp>
      <p:cxnSp>
        <p:nvCxnSpPr>
          <p:cNvPr id="115" name="直線コネクタ 114">
            <a:extLst>
              <a:ext uri="{FF2B5EF4-FFF2-40B4-BE49-F238E27FC236}">
                <a16:creationId xmlns:a16="http://schemas.microsoft.com/office/drawing/2014/main" id="{C8FB6991-D424-477C-A611-FAE7D5894AB7}"/>
              </a:ext>
            </a:extLst>
          </p:cNvPr>
          <p:cNvCxnSpPr>
            <a:cxnSpLocks/>
          </p:cNvCxnSpPr>
          <p:nvPr/>
        </p:nvCxnSpPr>
        <p:spPr>
          <a:xfrm flipV="1">
            <a:off x="4650314" y="3896849"/>
            <a:ext cx="115053" cy="52212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コネクタ 115">
            <a:extLst>
              <a:ext uri="{FF2B5EF4-FFF2-40B4-BE49-F238E27FC236}">
                <a16:creationId xmlns:a16="http://schemas.microsoft.com/office/drawing/2014/main" id="{EA2E4CC6-BB82-4368-81C9-A558F25ED5F1}"/>
              </a:ext>
            </a:extLst>
          </p:cNvPr>
          <p:cNvCxnSpPr>
            <a:cxnSpLocks/>
          </p:cNvCxnSpPr>
          <p:nvPr/>
        </p:nvCxnSpPr>
        <p:spPr>
          <a:xfrm flipV="1">
            <a:off x="4694827" y="3978368"/>
            <a:ext cx="109707" cy="49684"/>
          </a:xfrm>
          <a:prstGeom prst="line">
            <a:avLst/>
          </a:prstGeom>
          <a:ln w="15875">
            <a:solidFill>
              <a:srgbClr val="0000FF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正方形/長方形 116">
            <a:extLst>
              <a:ext uri="{FF2B5EF4-FFF2-40B4-BE49-F238E27FC236}">
                <a16:creationId xmlns:a16="http://schemas.microsoft.com/office/drawing/2014/main" id="{19B8F129-EDDB-4087-8E5D-5712352B837B}"/>
              </a:ext>
            </a:extLst>
          </p:cNvPr>
          <p:cNvSpPr/>
          <p:nvPr/>
        </p:nvSpPr>
        <p:spPr>
          <a:xfrm>
            <a:off x="4675858" y="4141159"/>
            <a:ext cx="80720" cy="81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sp>
        <p:nvSpPr>
          <p:cNvPr id="118" name="正方形/長方形 117">
            <a:extLst>
              <a:ext uri="{FF2B5EF4-FFF2-40B4-BE49-F238E27FC236}">
                <a16:creationId xmlns:a16="http://schemas.microsoft.com/office/drawing/2014/main" id="{A3DFFE60-AEFE-4824-9DF8-C8DD9BD24367}"/>
              </a:ext>
            </a:extLst>
          </p:cNvPr>
          <p:cNvSpPr/>
          <p:nvPr/>
        </p:nvSpPr>
        <p:spPr>
          <a:xfrm>
            <a:off x="4578139" y="4305186"/>
            <a:ext cx="80720" cy="81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sp>
        <p:nvSpPr>
          <p:cNvPr id="119" name="正方形/長方形 118">
            <a:extLst>
              <a:ext uri="{FF2B5EF4-FFF2-40B4-BE49-F238E27FC236}">
                <a16:creationId xmlns:a16="http://schemas.microsoft.com/office/drawing/2014/main" id="{4EAE58DB-4EE3-4039-8CA3-18540220A9FB}"/>
              </a:ext>
            </a:extLst>
          </p:cNvPr>
          <p:cNvSpPr/>
          <p:nvPr/>
        </p:nvSpPr>
        <p:spPr>
          <a:xfrm rot="20049113">
            <a:off x="5248511" y="4116443"/>
            <a:ext cx="476009" cy="146514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B-16</a:t>
            </a:r>
          </a:p>
        </p:txBody>
      </p:sp>
      <p:sp>
        <p:nvSpPr>
          <p:cNvPr id="104" name="正方形/長方形 103">
            <a:extLst>
              <a:ext uri="{FF2B5EF4-FFF2-40B4-BE49-F238E27FC236}">
                <a16:creationId xmlns:a16="http://schemas.microsoft.com/office/drawing/2014/main" id="{A7F2E6D7-AC37-4FE7-82C2-290DFAA75185}"/>
              </a:ext>
            </a:extLst>
          </p:cNvPr>
          <p:cNvSpPr/>
          <p:nvPr/>
        </p:nvSpPr>
        <p:spPr>
          <a:xfrm>
            <a:off x="5307437" y="3275706"/>
            <a:ext cx="80720" cy="81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</p:spTree>
    <p:extLst>
      <p:ext uri="{BB962C8B-B14F-4D97-AF65-F5344CB8AC3E}">
        <p14:creationId xmlns:p14="http://schemas.microsoft.com/office/powerpoint/2010/main" val="1690161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8594DB7-6656-4636-8FEF-C1B59197CB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26" t="20356" r="34074" b="10475"/>
          <a:stretch/>
        </p:blipFill>
        <p:spPr>
          <a:xfrm>
            <a:off x="146050" y="1136649"/>
            <a:ext cx="6565900" cy="729544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52C56C3-2DFB-47DA-8D57-797A637285A1}"/>
              </a:ext>
            </a:extLst>
          </p:cNvPr>
          <p:cNvSpPr/>
          <p:nvPr/>
        </p:nvSpPr>
        <p:spPr>
          <a:xfrm>
            <a:off x="2324100" y="7421616"/>
            <a:ext cx="1447084" cy="884867"/>
          </a:xfrm>
          <a:prstGeom prst="rect">
            <a:avLst/>
          </a:prstGeom>
          <a:solidFill>
            <a:srgbClr val="7030A0">
              <a:alpha val="4706"/>
            </a:srgbClr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4FBFBE9-15AE-4227-8F5D-49882666D618}"/>
              </a:ext>
            </a:extLst>
          </p:cNvPr>
          <p:cNvSpPr/>
          <p:nvPr/>
        </p:nvSpPr>
        <p:spPr>
          <a:xfrm>
            <a:off x="3060669" y="6073141"/>
            <a:ext cx="1244138" cy="1348476"/>
          </a:xfrm>
          <a:prstGeom prst="rect">
            <a:avLst/>
          </a:prstGeom>
          <a:solidFill>
            <a:srgbClr val="7030A0">
              <a:alpha val="4706"/>
            </a:srgbClr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0CF2C6A-653E-4294-973F-DDEAD82138C5}"/>
              </a:ext>
            </a:extLst>
          </p:cNvPr>
          <p:cNvSpPr/>
          <p:nvPr/>
        </p:nvSpPr>
        <p:spPr>
          <a:xfrm>
            <a:off x="3642360" y="4000500"/>
            <a:ext cx="1196070" cy="2072640"/>
          </a:xfrm>
          <a:prstGeom prst="rect">
            <a:avLst/>
          </a:prstGeom>
          <a:solidFill>
            <a:srgbClr val="7030A0">
              <a:alpha val="4706"/>
            </a:srgbClr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1464C01-BC38-48CE-A59F-DD28B416BBF7}"/>
              </a:ext>
            </a:extLst>
          </p:cNvPr>
          <p:cNvSpPr/>
          <p:nvPr/>
        </p:nvSpPr>
        <p:spPr>
          <a:xfrm>
            <a:off x="4304807" y="2118360"/>
            <a:ext cx="1196070" cy="1882140"/>
          </a:xfrm>
          <a:prstGeom prst="rect">
            <a:avLst/>
          </a:prstGeom>
          <a:solidFill>
            <a:srgbClr val="7030A0">
              <a:alpha val="4706"/>
            </a:srgbClr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1F5A0F8-9F54-465E-8177-CF3A3AE4CE10}"/>
              </a:ext>
            </a:extLst>
          </p:cNvPr>
          <p:cNvSpPr/>
          <p:nvPr/>
        </p:nvSpPr>
        <p:spPr>
          <a:xfrm>
            <a:off x="4304807" y="2118359"/>
            <a:ext cx="476009" cy="146514"/>
          </a:xfrm>
          <a:prstGeom prst="rect">
            <a:avLst/>
          </a:prstGeom>
          <a:solidFill>
            <a:srgbClr val="7030A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D-5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91DE741-8FEB-47A5-8570-488D55690C7B}"/>
              </a:ext>
            </a:extLst>
          </p:cNvPr>
          <p:cNvSpPr/>
          <p:nvPr/>
        </p:nvSpPr>
        <p:spPr>
          <a:xfrm>
            <a:off x="3642360" y="4000499"/>
            <a:ext cx="476009" cy="146514"/>
          </a:xfrm>
          <a:prstGeom prst="rect">
            <a:avLst/>
          </a:prstGeom>
          <a:solidFill>
            <a:srgbClr val="7030A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D-4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F2EE131-6175-4223-B8C0-03F402CAEFBB}"/>
              </a:ext>
            </a:extLst>
          </p:cNvPr>
          <p:cNvSpPr/>
          <p:nvPr/>
        </p:nvSpPr>
        <p:spPr>
          <a:xfrm>
            <a:off x="3060669" y="6073140"/>
            <a:ext cx="476009" cy="146514"/>
          </a:xfrm>
          <a:prstGeom prst="rect">
            <a:avLst/>
          </a:prstGeom>
          <a:solidFill>
            <a:srgbClr val="7030A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D-3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45212A1-6220-4A38-9409-06134C0C65F0}"/>
              </a:ext>
            </a:extLst>
          </p:cNvPr>
          <p:cNvSpPr/>
          <p:nvPr/>
        </p:nvSpPr>
        <p:spPr>
          <a:xfrm>
            <a:off x="2323846" y="7421615"/>
            <a:ext cx="476009" cy="146514"/>
          </a:xfrm>
          <a:prstGeom prst="rect">
            <a:avLst/>
          </a:prstGeom>
          <a:solidFill>
            <a:srgbClr val="7030A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D-2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151067A-7BF7-410C-B408-3BB1C8DF5EEC}"/>
              </a:ext>
            </a:extLst>
          </p:cNvPr>
          <p:cNvSpPr/>
          <p:nvPr/>
        </p:nvSpPr>
        <p:spPr>
          <a:xfrm>
            <a:off x="146050" y="7568129"/>
            <a:ext cx="2178050" cy="884867"/>
          </a:xfrm>
          <a:prstGeom prst="rect">
            <a:avLst/>
          </a:prstGeom>
          <a:solidFill>
            <a:srgbClr val="7030A0">
              <a:alpha val="4706"/>
            </a:srgbClr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61360A5-F5D4-40DB-A27C-9346620BE3E5}"/>
              </a:ext>
            </a:extLst>
          </p:cNvPr>
          <p:cNvSpPr/>
          <p:nvPr/>
        </p:nvSpPr>
        <p:spPr>
          <a:xfrm>
            <a:off x="146031" y="7568129"/>
            <a:ext cx="476009" cy="146514"/>
          </a:xfrm>
          <a:prstGeom prst="rect">
            <a:avLst/>
          </a:prstGeom>
          <a:solidFill>
            <a:srgbClr val="7030A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D-1</a:t>
            </a:r>
          </a:p>
        </p:txBody>
      </p:sp>
      <p:sp>
        <p:nvSpPr>
          <p:cNvPr id="14" name="六角形 13">
            <a:extLst>
              <a:ext uri="{FF2B5EF4-FFF2-40B4-BE49-F238E27FC236}">
                <a16:creationId xmlns:a16="http://schemas.microsoft.com/office/drawing/2014/main" id="{04AB7C91-8CDB-48EA-8A69-74DABC2CD1A9}"/>
              </a:ext>
            </a:extLst>
          </p:cNvPr>
          <p:cNvSpPr/>
          <p:nvPr/>
        </p:nvSpPr>
        <p:spPr>
          <a:xfrm>
            <a:off x="901058" y="7921568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5" name="六角形 14">
            <a:extLst>
              <a:ext uri="{FF2B5EF4-FFF2-40B4-BE49-F238E27FC236}">
                <a16:creationId xmlns:a16="http://schemas.microsoft.com/office/drawing/2014/main" id="{EA5B1982-4D9C-41A1-8A8A-6945A40ABDFA}"/>
              </a:ext>
            </a:extLst>
          </p:cNvPr>
          <p:cNvSpPr/>
          <p:nvPr/>
        </p:nvSpPr>
        <p:spPr>
          <a:xfrm>
            <a:off x="1263197" y="7895047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6" name="六角形 15">
            <a:extLst>
              <a:ext uri="{FF2B5EF4-FFF2-40B4-BE49-F238E27FC236}">
                <a16:creationId xmlns:a16="http://schemas.microsoft.com/office/drawing/2014/main" id="{10BE25ED-1026-4E26-B12B-04AF8DEBEF62}"/>
              </a:ext>
            </a:extLst>
          </p:cNvPr>
          <p:cNvSpPr/>
          <p:nvPr/>
        </p:nvSpPr>
        <p:spPr>
          <a:xfrm>
            <a:off x="3203310" y="7568800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7" name="六角形 16">
            <a:extLst>
              <a:ext uri="{FF2B5EF4-FFF2-40B4-BE49-F238E27FC236}">
                <a16:creationId xmlns:a16="http://schemas.microsoft.com/office/drawing/2014/main" id="{E175FBF3-AB04-4ED5-8ACC-417103E22E45}"/>
              </a:ext>
            </a:extLst>
          </p:cNvPr>
          <p:cNvSpPr/>
          <p:nvPr/>
        </p:nvSpPr>
        <p:spPr>
          <a:xfrm>
            <a:off x="3263822" y="7411799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8" name="六角形 17">
            <a:extLst>
              <a:ext uri="{FF2B5EF4-FFF2-40B4-BE49-F238E27FC236}">
                <a16:creationId xmlns:a16="http://schemas.microsoft.com/office/drawing/2014/main" id="{62ACF465-5070-405D-83F4-E9447BA0964E}"/>
              </a:ext>
            </a:extLst>
          </p:cNvPr>
          <p:cNvSpPr/>
          <p:nvPr/>
        </p:nvSpPr>
        <p:spPr>
          <a:xfrm>
            <a:off x="-33211" y="6400266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19" name="六角形 18">
            <a:extLst>
              <a:ext uri="{FF2B5EF4-FFF2-40B4-BE49-F238E27FC236}">
                <a16:creationId xmlns:a16="http://schemas.microsoft.com/office/drawing/2014/main" id="{001F3F4D-222B-45AE-B415-44EFDF5519F2}"/>
              </a:ext>
            </a:extLst>
          </p:cNvPr>
          <p:cNvSpPr/>
          <p:nvPr/>
        </p:nvSpPr>
        <p:spPr>
          <a:xfrm>
            <a:off x="3142351" y="7690896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20" name="六角形 19">
            <a:extLst>
              <a:ext uri="{FF2B5EF4-FFF2-40B4-BE49-F238E27FC236}">
                <a16:creationId xmlns:a16="http://schemas.microsoft.com/office/drawing/2014/main" id="{88FBB0E8-966A-4409-8189-8DEF644957A2}"/>
              </a:ext>
            </a:extLst>
          </p:cNvPr>
          <p:cNvSpPr/>
          <p:nvPr/>
        </p:nvSpPr>
        <p:spPr>
          <a:xfrm>
            <a:off x="3393830" y="7921567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AD0AE59F-3652-4CC1-9C4F-021E9F48C112}"/>
              </a:ext>
            </a:extLst>
          </p:cNvPr>
          <p:cNvSpPr/>
          <p:nvPr/>
        </p:nvSpPr>
        <p:spPr>
          <a:xfrm>
            <a:off x="1853065" y="7840450"/>
            <a:ext cx="80720" cy="81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CC947595-FAD6-494D-BB63-9F0DD1B948E2}"/>
              </a:ext>
            </a:extLst>
          </p:cNvPr>
          <p:cNvSpPr/>
          <p:nvPr/>
        </p:nvSpPr>
        <p:spPr>
          <a:xfrm>
            <a:off x="1574828" y="7854488"/>
            <a:ext cx="80720" cy="81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/>
              <a:t>Ｇ</a:t>
            </a:r>
          </a:p>
        </p:txBody>
      </p:sp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AC14FDC4-C0BB-41F1-9AEA-5A292CDBB227}"/>
              </a:ext>
            </a:extLst>
          </p:cNvPr>
          <p:cNvSpPr/>
          <p:nvPr/>
        </p:nvSpPr>
        <p:spPr>
          <a:xfrm>
            <a:off x="177801" y="2500312"/>
            <a:ext cx="4915694" cy="5703887"/>
          </a:xfrm>
          <a:custGeom>
            <a:avLst/>
            <a:gdLst>
              <a:gd name="connsiteX0" fmla="*/ 0 w 4699000"/>
              <a:gd name="connsiteY0" fmla="*/ 4914900 h 5003800"/>
              <a:gd name="connsiteX1" fmla="*/ 3086100 w 4699000"/>
              <a:gd name="connsiteY1" fmla="*/ 4699000 h 5003800"/>
              <a:gd name="connsiteX2" fmla="*/ 4622800 w 4699000"/>
              <a:gd name="connsiteY2" fmla="*/ 0 h 5003800"/>
              <a:gd name="connsiteX3" fmla="*/ 4699000 w 4699000"/>
              <a:gd name="connsiteY3" fmla="*/ 38100 h 5003800"/>
              <a:gd name="connsiteX4" fmla="*/ 3136900 w 4699000"/>
              <a:gd name="connsiteY4" fmla="*/ 4800600 h 5003800"/>
              <a:gd name="connsiteX5" fmla="*/ 88900 w 4699000"/>
              <a:gd name="connsiteY5" fmla="*/ 5003800 h 5003800"/>
              <a:gd name="connsiteX0" fmla="*/ 0 w 4849019"/>
              <a:gd name="connsiteY0" fmla="*/ 5614987 h 5703887"/>
              <a:gd name="connsiteX1" fmla="*/ 3086100 w 4849019"/>
              <a:gd name="connsiteY1" fmla="*/ 5399087 h 5703887"/>
              <a:gd name="connsiteX2" fmla="*/ 4849019 w 4849019"/>
              <a:gd name="connsiteY2" fmla="*/ 0 h 5703887"/>
              <a:gd name="connsiteX3" fmla="*/ 4699000 w 4849019"/>
              <a:gd name="connsiteY3" fmla="*/ 738187 h 5703887"/>
              <a:gd name="connsiteX4" fmla="*/ 3136900 w 4849019"/>
              <a:gd name="connsiteY4" fmla="*/ 5500687 h 5703887"/>
              <a:gd name="connsiteX5" fmla="*/ 88900 w 4849019"/>
              <a:gd name="connsiteY5" fmla="*/ 5703887 h 5703887"/>
              <a:gd name="connsiteX0" fmla="*/ 0 w 4915694"/>
              <a:gd name="connsiteY0" fmla="*/ 5614987 h 5703887"/>
              <a:gd name="connsiteX1" fmla="*/ 3086100 w 4915694"/>
              <a:gd name="connsiteY1" fmla="*/ 5399087 h 5703887"/>
              <a:gd name="connsiteX2" fmla="*/ 4849019 w 4915694"/>
              <a:gd name="connsiteY2" fmla="*/ 0 h 5703887"/>
              <a:gd name="connsiteX3" fmla="*/ 4915694 w 4915694"/>
              <a:gd name="connsiteY3" fmla="*/ 26193 h 5703887"/>
              <a:gd name="connsiteX4" fmla="*/ 3136900 w 4915694"/>
              <a:gd name="connsiteY4" fmla="*/ 5500687 h 5703887"/>
              <a:gd name="connsiteX5" fmla="*/ 88900 w 4915694"/>
              <a:gd name="connsiteY5" fmla="*/ 5703887 h 5703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15694" h="5703887">
                <a:moveTo>
                  <a:pt x="0" y="5614987"/>
                </a:moveTo>
                <a:lnTo>
                  <a:pt x="3086100" y="5399087"/>
                </a:lnTo>
                <a:lnTo>
                  <a:pt x="4849019" y="0"/>
                </a:lnTo>
                <a:lnTo>
                  <a:pt x="4915694" y="26193"/>
                </a:lnTo>
                <a:lnTo>
                  <a:pt x="3136900" y="5500687"/>
                </a:lnTo>
                <a:lnTo>
                  <a:pt x="88900" y="5703887"/>
                </a:lnTo>
              </a:path>
            </a:pathLst>
          </a:custGeom>
          <a:noFill/>
          <a:ln>
            <a:solidFill>
              <a:srgbClr val="0099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フリーフォーム: 図形 23">
            <a:extLst>
              <a:ext uri="{FF2B5EF4-FFF2-40B4-BE49-F238E27FC236}">
                <a16:creationId xmlns:a16="http://schemas.microsoft.com/office/drawing/2014/main" id="{7A5F3E3C-F17C-4548-B317-166235187A1C}"/>
              </a:ext>
            </a:extLst>
          </p:cNvPr>
          <p:cNvSpPr/>
          <p:nvPr/>
        </p:nvSpPr>
        <p:spPr>
          <a:xfrm>
            <a:off x="257176" y="2547937"/>
            <a:ext cx="4795838" cy="5595937"/>
          </a:xfrm>
          <a:custGeom>
            <a:avLst/>
            <a:gdLst>
              <a:gd name="connsiteX0" fmla="*/ 0 w 4333875"/>
              <a:gd name="connsiteY0" fmla="*/ 4191000 h 4191000"/>
              <a:gd name="connsiteX1" fmla="*/ 3019425 w 4333875"/>
              <a:gd name="connsiteY1" fmla="*/ 3990975 h 4191000"/>
              <a:gd name="connsiteX2" fmla="*/ 4333875 w 4333875"/>
              <a:gd name="connsiteY2" fmla="*/ 0 h 4191000"/>
              <a:gd name="connsiteX0" fmla="*/ 0 w 4795838"/>
              <a:gd name="connsiteY0" fmla="*/ 5595937 h 5595937"/>
              <a:gd name="connsiteX1" fmla="*/ 3019425 w 4795838"/>
              <a:gd name="connsiteY1" fmla="*/ 5395912 h 5595937"/>
              <a:gd name="connsiteX2" fmla="*/ 4795838 w 4795838"/>
              <a:gd name="connsiteY2" fmla="*/ 0 h 5595937"/>
              <a:gd name="connsiteX0" fmla="*/ 0 w 4795838"/>
              <a:gd name="connsiteY0" fmla="*/ 5595937 h 5595937"/>
              <a:gd name="connsiteX1" fmla="*/ 3043238 w 4795838"/>
              <a:gd name="connsiteY1" fmla="*/ 5395912 h 5595937"/>
              <a:gd name="connsiteX2" fmla="*/ 4795838 w 4795838"/>
              <a:gd name="connsiteY2" fmla="*/ 0 h 5595937"/>
              <a:gd name="connsiteX0" fmla="*/ 0 w 4795838"/>
              <a:gd name="connsiteY0" fmla="*/ 5595937 h 5595937"/>
              <a:gd name="connsiteX1" fmla="*/ 3038475 w 4795838"/>
              <a:gd name="connsiteY1" fmla="*/ 5395912 h 5595937"/>
              <a:gd name="connsiteX2" fmla="*/ 4795838 w 4795838"/>
              <a:gd name="connsiteY2" fmla="*/ 0 h 5595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5838" h="5595937">
                <a:moveTo>
                  <a:pt x="0" y="5595937"/>
                </a:moveTo>
                <a:lnTo>
                  <a:pt x="3038475" y="5395912"/>
                </a:lnTo>
                <a:lnTo>
                  <a:pt x="4795838" y="0"/>
                </a:lnTo>
              </a:path>
            </a:pathLst>
          </a:cu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フリーフォーム: 図形 24">
            <a:extLst>
              <a:ext uri="{FF2B5EF4-FFF2-40B4-BE49-F238E27FC236}">
                <a16:creationId xmlns:a16="http://schemas.microsoft.com/office/drawing/2014/main" id="{F2942E52-F379-4F84-B027-F3B497107453}"/>
              </a:ext>
            </a:extLst>
          </p:cNvPr>
          <p:cNvSpPr/>
          <p:nvPr/>
        </p:nvSpPr>
        <p:spPr>
          <a:xfrm>
            <a:off x="297657" y="2638424"/>
            <a:ext cx="4795838" cy="5595937"/>
          </a:xfrm>
          <a:custGeom>
            <a:avLst/>
            <a:gdLst>
              <a:gd name="connsiteX0" fmla="*/ 0 w 4333875"/>
              <a:gd name="connsiteY0" fmla="*/ 4191000 h 4191000"/>
              <a:gd name="connsiteX1" fmla="*/ 3019425 w 4333875"/>
              <a:gd name="connsiteY1" fmla="*/ 3990975 h 4191000"/>
              <a:gd name="connsiteX2" fmla="*/ 4333875 w 4333875"/>
              <a:gd name="connsiteY2" fmla="*/ 0 h 4191000"/>
              <a:gd name="connsiteX0" fmla="*/ 0 w 4795838"/>
              <a:gd name="connsiteY0" fmla="*/ 5595937 h 5595937"/>
              <a:gd name="connsiteX1" fmla="*/ 3019425 w 4795838"/>
              <a:gd name="connsiteY1" fmla="*/ 5395912 h 5595937"/>
              <a:gd name="connsiteX2" fmla="*/ 4795838 w 4795838"/>
              <a:gd name="connsiteY2" fmla="*/ 0 h 5595937"/>
              <a:gd name="connsiteX0" fmla="*/ 0 w 4795838"/>
              <a:gd name="connsiteY0" fmla="*/ 5595937 h 5595937"/>
              <a:gd name="connsiteX1" fmla="*/ 3043238 w 4795838"/>
              <a:gd name="connsiteY1" fmla="*/ 5395912 h 5595937"/>
              <a:gd name="connsiteX2" fmla="*/ 4795838 w 4795838"/>
              <a:gd name="connsiteY2" fmla="*/ 0 h 5595937"/>
              <a:gd name="connsiteX0" fmla="*/ 0 w 4795838"/>
              <a:gd name="connsiteY0" fmla="*/ 5595937 h 5595937"/>
              <a:gd name="connsiteX1" fmla="*/ 3038475 w 4795838"/>
              <a:gd name="connsiteY1" fmla="*/ 5395912 h 5595937"/>
              <a:gd name="connsiteX2" fmla="*/ 4795838 w 4795838"/>
              <a:gd name="connsiteY2" fmla="*/ 0 h 5595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5838" h="5595937">
                <a:moveTo>
                  <a:pt x="0" y="5595937"/>
                </a:moveTo>
                <a:lnTo>
                  <a:pt x="3038475" y="5395912"/>
                </a:lnTo>
                <a:lnTo>
                  <a:pt x="4795838" y="0"/>
                </a:lnTo>
              </a:path>
            </a:pathLst>
          </a:custGeom>
          <a:noFill/>
          <a:ln w="12700">
            <a:solidFill>
              <a:srgbClr val="0000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フリーフォーム: 図形 25">
            <a:extLst>
              <a:ext uri="{FF2B5EF4-FFF2-40B4-BE49-F238E27FC236}">
                <a16:creationId xmlns:a16="http://schemas.microsoft.com/office/drawing/2014/main" id="{AA8B35FA-CE7A-4BEF-9318-2B3F3E67E8A5}"/>
              </a:ext>
            </a:extLst>
          </p:cNvPr>
          <p:cNvSpPr/>
          <p:nvPr/>
        </p:nvSpPr>
        <p:spPr>
          <a:xfrm>
            <a:off x="1903870" y="2470150"/>
            <a:ext cx="3081338" cy="5478464"/>
          </a:xfrm>
          <a:custGeom>
            <a:avLst/>
            <a:gdLst>
              <a:gd name="connsiteX0" fmla="*/ 0 w 4333875"/>
              <a:gd name="connsiteY0" fmla="*/ 4191000 h 4191000"/>
              <a:gd name="connsiteX1" fmla="*/ 3019425 w 4333875"/>
              <a:gd name="connsiteY1" fmla="*/ 3990975 h 4191000"/>
              <a:gd name="connsiteX2" fmla="*/ 4333875 w 4333875"/>
              <a:gd name="connsiteY2" fmla="*/ 0 h 4191000"/>
              <a:gd name="connsiteX0" fmla="*/ 0 w 4795838"/>
              <a:gd name="connsiteY0" fmla="*/ 5595937 h 5595937"/>
              <a:gd name="connsiteX1" fmla="*/ 3019425 w 4795838"/>
              <a:gd name="connsiteY1" fmla="*/ 5395912 h 5595937"/>
              <a:gd name="connsiteX2" fmla="*/ 4795838 w 4795838"/>
              <a:gd name="connsiteY2" fmla="*/ 0 h 5595937"/>
              <a:gd name="connsiteX0" fmla="*/ 0 w 4795838"/>
              <a:gd name="connsiteY0" fmla="*/ 5595937 h 5595937"/>
              <a:gd name="connsiteX1" fmla="*/ 3043238 w 4795838"/>
              <a:gd name="connsiteY1" fmla="*/ 5395912 h 5595937"/>
              <a:gd name="connsiteX2" fmla="*/ 4795838 w 4795838"/>
              <a:gd name="connsiteY2" fmla="*/ 0 h 5595937"/>
              <a:gd name="connsiteX0" fmla="*/ 0 w 4795838"/>
              <a:gd name="connsiteY0" fmla="*/ 5595937 h 5595937"/>
              <a:gd name="connsiteX1" fmla="*/ 3038475 w 4795838"/>
              <a:gd name="connsiteY1" fmla="*/ 5395912 h 5595937"/>
              <a:gd name="connsiteX2" fmla="*/ 4795838 w 4795838"/>
              <a:gd name="connsiteY2" fmla="*/ 0 h 5595937"/>
              <a:gd name="connsiteX0" fmla="*/ 0 w 3081338"/>
              <a:gd name="connsiteY0" fmla="*/ 5405437 h 5405437"/>
              <a:gd name="connsiteX1" fmla="*/ 1323975 w 3081338"/>
              <a:gd name="connsiteY1" fmla="*/ 5395912 h 5405437"/>
              <a:gd name="connsiteX2" fmla="*/ 3081338 w 3081338"/>
              <a:gd name="connsiteY2" fmla="*/ 0 h 5405437"/>
              <a:gd name="connsiteX0" fmla="*/ 0 w 3081338"/>
              <a:gd name="connsiteY0" fmla="*/ 5405437 h 5405437"/>
              <a:gd name="connsiteX1" fmla="*/ 558343 w 3081338"/>
              <a:gd name="connsiteY1" fmla="*/ 5402264 h 5405437"/>
              <a:gd name="connsiteX2" fmla="*/ 1323975 w 3081338"/>
              <a:gd name="connsiteY2" fmla="*/ 5395912 h 5405437"/>
              <a:gd name="connsiteX3" fmla="*/ 3081338 w 3081338"/>
              <a:gd name="connsiteY3" fmla="*/ 0 h 5405437"/>
              <a:gd name="connsiteX0" fmla="*/ 0 w 3081338"/>
              <a:gd name="connsiteY0" fmla="*/ 5405437 h 5478464"/>
              <a:gd name="connsiteX1" fmla="*/ 77330 w 3081338"/>
              <a:gd name="connsiteY1" fmla="*/ 5478464 h 5478464"/>
              <a:gd name="connsiteX2" fmla="*/ 1323975 w 3081338"/>
              <a:gd name="connsiteY2" fmla="*/ 5395912 h 5478464"/>
              <a:gd name="connsiteX3" fmla="*/ 3081338 w 3081338"/>
              <a:gd name="connsiteY3" fmla="*/ 0 h 5478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1338" h="5478464">
                <a:moveTo>
                  <a:pt x="0" y="5405437"/>
                </a:moveTo>
                <a:lnTo>
                  <a:pt x="77330" y="5478464"/>
                </a:lnTo>
                <a:lnTo>
                  <a:pt x="1323975" y="5395912"/>
                </a:lnTo>
                <a:lnTo>
                  <a:pt x="3081338" y="0"/>
                </a:lnTo>
              </a:path>
            </a:pathLst>
          </a:custGeom>
          <a:noFill/>
          <a:ln w="12700">
            <a:solidFill>
              <a:srgbClr val="0000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4">
            <a:extLst>
              <a:ext uri="{FF2B5EF4-FFF2-40B4-BE49-F238E27FC236}">
                <a16:creationId xmlns:a16="http://schemas.microsoft.com/office/drawing/2014/main" id="{77E2BA86-43B8-407A-8E70-3D9D3C809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976" y="71570"/>
            <a:ext cx="3486291" cy="33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6562" tIns="58281" rIns="116562" bIns="58281">
            <a:spAutoFit/>
          </a:bodyPr>
          <a:lstStyle/>
          <a:p>
            <a:r>
              <a:rPr lang="ja-JP" altLang="en-US" sz="1400">
                <a:latin typeface="A-OTF 新ゴ Pro B"/>
                <a:ea typeface="A-OTF 新ゴ Pro B"/>
                <a:cs typeface="A-OTF 新ゴ Pro B"/>
              </a:rPr>
              <a:t>エイジ人員配置広域図</a:t>
            </a:r>
            <a:r>
              <a:rPr lang="en-US" altLang="ja-JP" sz="900">
                <a:latin typeface="A-OTF 新ゴ Pro B"/>
                <a:ea typeface="A-OTF 新ゴ Pro B"/>
                <a:cs typeface="A-OTF 新ゴ Pro B"/>
              </a:rPr>
              <a:t>【</a:t>
            </a:r>
            <a:r>
              <a:rPr lang="ja-JP" altLang="en-US" sz="900">
                <a:latin typeface="A-OTF 新ゴ Pro B"/>
                <a:ea typeface="A-OTF 新ゴ Pro B"/>
                <a:cs typeface="A-OTF 新ゴ Pro B"/>
              </a:rPr>
              <a:t>Ｄエリア：</a:t>
            </a:r>
            <a:r>
              <a:rPr lang="en-US" altLang="ja-JP" sz="900">
                <a:latin typeface="A-OTF 新ゴ Pro B"/>
                <a:ea typeface="A-OTF 新ゴ Pro B"/>
                <a:cs typeface="A-OTF 新ゴ Pro B"/>
              </a:rPr>
              <a:t>D</a:t>
            </a:r>
            <a:r>
              <a:rPr lang="ja-JP" altLang="en-US" sz="900">
                <a:latin typeface="A-OTF 新ゴ Pro B"/>
                <a:ea typeface="A-OTF 新ゴ Pro B"/>
                <a:cs typeface="A-OTF 新ゴ Pro B"/>
              </a:rPr>
              <a:t>突堤内周辺</a:t>
            </a:r>
            <a:r>
              <a:rPr lang="en-US" altLang="ja-JP" sz="900">
                <a:latin typeface="A-OTF 新ゴ Pro B"/>
                <a:ea typeface="A-OTF 新ゴ Pro B"/>
                <a:cs typeface="A-OTF 新ゴ Pro B"/>
              </a:rPr>
              <a:t>】</a:t>
            </a:r>
            <a:endParaRPr lang="ja-JP" altLang="en-US" sz="900">
              <a:latin typeface="A-OTF 新ゴ Pro B"/>
              <a:ea typeface="A-OTF 新ゴ Pro B"/>
              <a:cs typeface="A-OTF 新ゴ Pro B"/>
            </a:endParaRPr>
          </a:p>
        </p:txBody>
      </p:sp>
      <p:sp>
        <p:nvSpPr>
          <p:cNvPr id="28" name="六角形 27">
            <a:extLst>
              <a:ext uri="{FF2B5EF4-FFF2-40B4-BE49-F238E27FC236}">
                <a16:creationId xmlns:a16="http://schemas.microsoft.com/office/drawing/2014/main" id="{9EA02935-FEE8-405F-9B1B-B1895BB6F806}"/>
              </a:ext>
            </a:extLst>
          </p:cNvPr>
          <p:cNvSpPr/>
          <p:nvPr/>
        </p:nvSpPr>
        <p:spPr>
          <a:xfrm>
            <a:off x="1721138" y="7889395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29" name="六角形 28">
            <a:extLst>
              <a:ext uri="{FF2B5EF4-FFF2-40B4-BE49-F238E27FC236}">
                <a16:creationId xmlns:a16="http://schemas.microsoft.com/office/drawing/2014/main" id="{A785C88E-4ABB-440A-8F42-27EF5DF90901}"/>
              </a:ext>
            </a:extLst>
          </p:cNvPr>
          <p:cNvSpPr/>
          <p:nvPr/>
        </p:nvSpPr>
        <p:spPr>
          <a:xfrm>
            <a:off x="2131302" y="7840450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30" name="六角形 29">
            <a:extLst>
              <a:ext uri="{FF2B5EF4-FFF2-40B4-BE49-F238E27FC236}">
                <a16:creationId xmlns:a16="http://schemas.microsoft.com/office/drawing/2014/main" id="{A2D159D4-A2E8-40A8-8BC3-557AAC81927A}"/>
              </a:ext>
            </a:extLst>
          </p:cNvPr>
          <p:cNvSpPr/>
          <p:nvPr/>
        </p:nvSpPr>
        <p:spPr>
          <a:xfrm>
            <a:off x="1110076" y="8150592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31" name="六角形 30">
            <a:extLst>
              <a:ext uri="{FF2B5EF4-FFF2-40B4-BE49-F238E27FC236}">
                <a16:creationId xmlns:a16="http://schemas.microsoft.com/office/drawing/2014/main" id="{C230721A-6307-4D24-9BCE-41890A87FD83}"/>
              </a:ext>
            </a:extLst>
          </p:cNvPr>
          <p:cNvSpPr/>
          <p:nvPr/>
        </p:nvSpPr>
        <p:spPr>
          <a:xfrm>
            <a:off x="1472215" y="8124071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32" name="六角形 31">
            <a:extLst>
              <a:ext uri="{FF2B5EF4-FFF2-40B4-BE49-F238E27FC236}">
                <a16:creationId xmlns:a16="http://schemas.microsoft.com/office/drawing/2014/main" id="{6DF7FCFD-90B7-4EB5-A7EC-7E2FB8A7F47C}"/>
              </a:ext>
            </a:extLst>
          </p:cNvPr>
          <p:cNvSpPr/>
          <p:nvPr/>
        </p:nvSpPr>
        <p:spPr>
          <a:xfrm>
            <a:off x="1930156" y="8118419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33" name="六角形 32">
            <a:extLst>
              <a:ext uri="{FF2B5EF4-FFF2-40B4-BE49-F238E27FC236}">
                <a16:creationId xmlns:a16="http://schemas.microsoft.com/office/drawing/2014/main" id="{F23909E2-B5C6-470F-B9CC-71BA0CF7DA1F}"/>
              </a:ext>
            </a:extLst>
          </p:cNvPr>
          <p:cNvSpPr/>
          <p:nvPr/>
        </p:nvSpPr>
        <p:spPr>
          <a:xfrm>
            <a:off x="2684849" y="8087884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34" name="六角形 33">
            <a:extLst>
              <a:ext uri="{FF2B5EF4-FFF2-40B4-BE49-F238E27FC236}">
                <a16:creationId xmlns:a16="http://schemas.microsoft.com/office/drawing/2014/main" id="{19F94930-9E65-4774-AFBA-1EB7C35CBEC2}"/>
              </a:ext>
            </a:extLst>
          </p:cNvPr>
          <p:cNvSpPr/>
          <p:nvPr/>
        </p:nvSpPr>
        <p:spPr>
          <a:xfrm>
            <a:off x="3046988" y="8061363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35" name="六角形 34">
            <a:extLst>
              <a:ext uri="{FF2B5EF4-FFF2-40B4-BE49-F238E27FC236}">
                <a16:creationId xmlns:a16="http://schemas.microsoft.com/office/drawing/2014/main" id="{E48E09CB-94B2-4DA9-B921-7BDA2F61A315}"/>
              </a:ext>
            </a:extLst>
          </p:cNvPr>
          <p:cNvSpPr/>
          <p:nvPr/>
        </p:nvSpPr>
        <p:spPr>
          <a:xfrm>
            <a:off x="2493115" y="7813232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36" name="六角形 35">
            <a:extLst>
              <a:ext uri="{FF2B5EF4-FFF2-40B4-BE49-F238E27FC236}">
                <a16:creationId xmlns:a16="http://schemas.microsoft.com/office/drawing/2014/main" id="{79968D53-E4E8-41DC-8BDD-158BBA774D25}"/>
              </a:ext>
            </a:extLst>
          </p:cNvPr>
          <p:cNvSpPr/>
          <p:nvPr/>
        </p:nvSpPr>
        <p:spPr>
          <a:xfrm>
            <a:off x="2812339" y="7805574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ADDDD1F8-1056-4EE3-BEAA-EF91B5CD4AEF}"/>
              </a:ext>
            </a:extLst>
          </p:cNvPr>
          <p:cNvSpPr/>
          <p:nvPr/>
        </p:nvSpPr>
        <p:spPr>
          <a:xfrm>
            <a:off x="3038172" y="7776215"/>
            <a:ext cx="80720" cy="81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sp>
        <p:nvSpPr>
          <p:cNvPr id="38" name="六角形 37">
            <a:extLst>
              <a:ext uri="{FF2B5EF4-FFF2-40B4-BE49-F238E27FC236}">
                <a16:creationId xmlns:a16="http://schemas.microsoft.com/office/drawing/2014/main" id="{172FC31B-4C3B-49A4-8453-F7A5BE00D6BE}"/>
              </a:ext>
            </a:extLst>
          </p:cNvPr>
          <p:cNvSpPr/>
          <p:nvPr/>
        </p:nvSpPr>
        <p:spPr>
          <a:xfrm>
            <a:off x="3489193" y="7689336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39" name="六角形 38">
            <a:extLst>
              <a:ext uri="{FF2B5EF4-FFF2-40B4-BE49-F238E27FC236}">
                <a16:creationId xmlns:a16="http://schemas.microsoft.com/office/drawing/2014/main" id="{3A9E664E-B404-4D29-95BD-E24F63B7E843}"/>
              </a:ext>
            </a:extLst>
          </p:cNvPr>
          <p:cNvSpPr/>
          <p:nvPr/>
        </p:nvSpPr>
        <p:spPr>
          <a:xfrm>
            <a:off x="3556377" y="7458335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40" name="六角形 39">
            <a:extLst>
              <a:ext uri="{FF2B5EF4-FFF2-40B4-BE49-F238E27FC236}">
                <a16:creationId xmlns:a16="http://schemas.microsoft.com/office/drawing/2014/main" id="{E8FB69C5-3226-4F5A-85B0-484E8676A389}"/>
              </a:ext>
            </a:extLst>
          </p:cNvPr>
          <p:cNvSpPr/>
          <p:nvPr/>
        </p:nvSpPr>
        <p:spPr>
          <a:xfrm>
            <a:off x="4021212" y="6066423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41" name="六角形 40">
            <a:extLst>
              <a:ext uri="{FF2B5EF4-FFF2-40B4-BE49-F238E27FC236}">
                <a16:creationId xmlns:a16="http://schemas.microsoft.com/office/drawing/2014/main" id="{80C40DA0-C4DA-45B3-8FF5-31080778D837}"/>
              </a:ext>
            </a:extLst>
          </p:cNvPr>
          <p:cNvSpPr/>
          <p:nvPr/>
        </p:nvSpPr>
        <p:spPr>
          <a:xfrm>
            <a:off x="3925849" y="6371177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42" name="六角形 41">
            <a:extLst>
              <a:ext uri="{FF2B5EF4-FFF2-40B4-BE49-F238E27FC236}">
                <a16:creationId xmlns:a16="http://schemas.microsoft.com/office/drawing/2014/main" id="{F6C4E67B-1957-4024-83C8-BBC1D50A0FD0}"/>
              </a:ext>
            </a:extLst>
          </p:cNvPr>
          <p:cNvSpPr/>
          <p:nvPr/>
        </p:nvSpPr>
        <p:spPr>
          <a:xfrm>
            <a:off x="3723502" y="6920107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43" name="六角形 42">
            <a:extLst>
              <a:ext uri="{FF2B5EF4-FFF2-40B4-BE49-F238E27FC236}">
                <a16:creationId xmlns:a16="http://schemas.microsoft.com/office/drawing/2014/main" id="{BED3C92F-0DCD-4C12-BF91-8D62AD66073E}"/>
              </a:ext>
            </a:extLst>
          </p:cNvPr>
          <p:cNvSpPr/>
          <p:nvPr/>
        </p:nvSpPr>
        <p:spPr>
          <a:xfrm>
            <a:off x="3642360" y="7204466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44" name="六角形 43">
            <a:extLst>
              <a:ext uri="{FF2B5EF4-FFF2-40B4-BE49-F238E27FC236}">
                <a16:creationId xmlns:a16="http://schemas.microsoft.com/office/drawing/2014/main" id="{2C4878A5-A28E-4065-8A8F-154A41F02E1C}"/>
              </a:ext>
            </a:extLst>
          </p:cNvPr>
          <p:cNvSpPr/>
          <p:nvPr/>
        </p:nvSpPr>
        <p:spPr>
          <a:xfrm>
            <a:off x="3826764" y="6664868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45" name="六角形 44">
            <a:extLst>
              <a:ext uri="{FF2B5EF4-FFF2-40B4-BE49-F238E27FC236}">
                <a16:creationId xmlns:a16="http://schemas.microsoft.com/office/drawing/2014/main" id="{2F53FD1F-DDE5-4AC8-AE06-E7F9F641AA25}"/>
              </a:ext>
            </a:extLst>
          </p:cNvPr>
          <p:cNvSpPr/>
          <p:nvPr/>
        </p:nvSpPr>
        <p:spPr>
          <a:xfrm>
            <a:off x="3640176" y="6109972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46" name="六角形 45">
            <a:extLst>
              <a:ext uri="{FF2B5EF4-FFF2-40B4-BE49-F238E27FC236}">
                <a16:creationId xmlns:a16="http://schemas.microsoft.com/office/drawing/2014/main" id="{C6532B59-056C-4C23-A66E-2D523AFA38E9}"/>
              </a:ext>
            </a:extLst>
          </p:cNvPr>
          <p:cNvSpPr/>
          <p:nvPr/>
        </p:nvSpPr>
        <p:spPr>
          <a:xfrm>
            <a:off x="3544813" y="6414726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47" name="六角形 46">
            <a:extLst>
              <a:ext uri="{FF2B5EF4-FFF2-40B4-BE49-F238E27FC236}">
                <a16:creationId xmlns:a16="http://schemas.microsoft.com/office/drawing/2014/main" id="{76AAFBBB-1E60-4E97-8AEE-72A8EAA95E0E}"/>
              </a:ext>
            </a:extLst>
          </p:cNvPr>
          <p:cNvSpPr/>
          <p:nvPr/>
        </p:nvSpPr>
        <p:spPr>
          <a:xfrm>
            <a:off x="3342466" y="6963656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49" name="六角形 48">
            <a:extLst>
              <a:ext uri="{FF2B5EF4-FFF2-40B4-BE49-F238E27FC236}">
                <a16:creationId xmlns:a16="http://schemas.microsoft.com/office/drawing/2014/main" id="{4FF20C47-860A-41CB-905A-81834E07803A}"/>
              </a:ext>
            </a:extLst>
          </p:cNvPr>
          <p:cNvSpPr/>
          <p:nvPr/>
        </p:nvSpPr>
        <p:spPr>
          <a:xfrm>
            <a:off x="3445728" y="6708417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0234FD26-03E9-4FFF-8AB1-9F643EC436A9}"/>
              </a:ext>
            </a:extLst>
          </p:cNvPr>
          <p:cNvSpPr/>
          <p:nvPr/>
        </p:nvSpPr>
        <p:spPr>
          <a:xfrm>
            <a:off x="3621617" y="6214265"/>
            <a:ext cx="80720" cy="81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sp>
        <p:nvSpPr>
          <p:cNvPr id="51" name="六角形 50">
            <a:extLst>
              <a:ext uri="{FF2B5EF4-FFF2-40B4-BE49-F238E27FC236}">
                <a16:creationId xmlns:a16="http://schemas.microsoft.com/office/drawing/2014/main" id="{9DE55873-818F-4506-AF7E-6B056DAC8A78}"/>
              </a:ext>
            </a:extLst>
          </p:cNvPr>
          <p:cNvSpPr/>
          <p:nvPr/>
        </p:nvSpPr>
        <p:spPr>
          <a:xfrm>
            <a:off x="4605635" y="4217220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52" name="六角形 51">
            <a:extLst>
              <a:ext uri="{FF2B5EF4-FFF2-40B4-BE49-F238E27FC236}">
                <a16:creationId xmlns:a16="http://schemas.microsoft.com/office/drawing/2014/main" id="{A4131A32-1A75-4D96-AB02-37AF172BAF6C}"/>
              </a:ext>
            </a:extLst>
          </p:cNvPr>
          <p:cNvSpPr/>
          <p:nvPr/>
        </p:nvSpPr>
        <p:spPr>
          <a:xfrm>
            <a:off x="4476572" y="4625995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53" name="六角形 52">
            <a:extLst>
              <a:ext uri="{FF2B5EF4-FFF2-40B4-BE49-F238E27FC236}">
                <a16:creationId xmlns:a16="http://schemas.microsoft.com/office/drawing/2014/main" id="{463E54A9-F308-49E0-8A28-DAB5E9222E35}"/>
              </a:ext>
            </a:extLst>
          </p:cNvPr>
          <p:cNvSpPr/>
          <p:nvPr/>
        </p:nvSpPr>
        <p:spPr>
          <a:xfrm>
            <a:off x="4323364" y="5240508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54" name="六角形 53">
            <a:extLst>
              <a:ext uri="{FF2B5EF4-FFF2-40B4-BE49-F238E27FC236}">
                <a16:creationId xmlns:a16="http://schemas.microsoft.com/office/drawing/2014/main" id="{970E7231-BC16-4ACE-8102-24485A67B77B}"/>
              </a:ext>
            </a:extLst>
          </p:cNvPr>
          <p:cNvSpPr/>
          <p:nvPr/>
        </p:nvSpPr>
        <p:spPr>
          <a:xfrm>
            <a:off x="4145032" y="5721351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55" name="六角形 54">
            <a:extLst>
              <a:ext uri="{FF2B5EF4-FFF2-40B4-BE49-F238E27FC236}">
                <a16:creationId xmlns:a16="http://schemas.microsoft.com/office/drawing/2014/main" id="{14EA5BA0-6A85-48A2-B350-EF054C6D3C07}"/>
              </a:ext>
            </a:extLst>
          </p:cNvPr>
          <p:cNvSpPr/>
          <p:nvPr/>
        </p:nvSpPr>
        <p:spPr>
          <a:xfrm>
            <a:off x="4191195" y="4321200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56" name="六角形 55">
            <a:extLst>
              <a:ext uri="{FF2B5EF4-FFF2-40B4-BE49-F238E27FC236}">
                <a16:creationId xmlns:a16="http://schemas.microsoft.com/office/drawing/2014/main" id="{0C449BFA-4677-49FE-A600-72A53CFEE84A}"/>
              </a:ext>
            </a:extLst>
          </p:cNvPr>
          <p:cNvSpPr/>
          <p:nvPr/>
        </p:nvSpPr>
        <p:spPr>
          <a:xfrm>
            <a:off x="4003340" y="4881093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57" name="六角形 56">
            <a:extLst>
              <a:ext uri="{FF2B5EF4-FFF2-40B4-BE49-F238E27FC236}">
                <a16:creationId xmlns:a16="http://schemas.microsoft.com/office/drawing/2014/main" id="{3A4AAF48-7E2A-4F50-A12F-F6562FFC76CD}"/>
              </a:ext>
            </a:extLst>
          </p:cNvPr>
          <p:cNvSpPr/>
          <p:nvPr/>
        </p:nvSpPr>
        <p:spPr>
          <a:xfrm>
            <a:off x="4304807" y="4046685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58" name="六角形 57">
            <a:extLst>
              <a:ext uri="{FF2B5EF4-FFF2-40B4-BE49-F238E27FC236}">
                <a16:creationId xmlns:a16="http://schemas.microsoft.com/office/drawing/2014/main" id="{FF4B1BCD-B690-4D3D-8111-CE9C3A6BCAEC}"/>
              </a:ext>
            </a:extLst>
          </p:cNvPr>
          <p:cNvSpPr/>
          <p:nvPr/>
        </p:nvSpPr>
        <p:spPr>
          <a:xfrm>
            <a:off x="3719851" y="5714382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59" name="六角形 58">
            <a:extLst>
              <a:ext uri="{FF2B5EF4-FFF2-40B4-BE49-F238E27FC236}">
                <a16:creationId xmlns:a16="http://schemas.microsoft.com/office/drawing/2014/main" id="{73BD3A12-6A85-4F91-AA00-FC074AF5099D}"/>
              </a:ext>
            </a:extLst>
          </p:cNvPr>
          <p:cNvSpPr/>
          <p:nvPr/>
        </p:nvSpPr>
        <p:spPr>
          <a:xfrm>
            <a:off x="3815214" y="5398903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04B90739-334C-4849-9D59-C2E05309F3E8}"/>
              </a:ext>
            </a:extLst>
          </p:cNvPr>
          <p:cNvSpPr/>
          <p:nvPr/>
        </p:nvSpPr>
        <p:spPr>
          <a:xfrm>
            <a:off x="3973530" y="5062800"/>
            <a:ext cx="80720" cy="81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A3B6729D-EA8A-4B60-B66A-44D3BCBE7906}"/>
              </a:ext>
            </a:extLst>
          </p:cNvPr>
          <p:cNvSpPr/>
          <p:nvPr/>
        </p:nvSpPr>
        <p:spPr>
          <a:xfrm>
            <a:off x="4098703" y="7176292"/>
            <a:ext cx="80720" cy="81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/>
              <a:t>Ｇ</a:t>
            </a:r>
          </a:p>
        </p:txBody>
      </p:sp>
      <p:sp>
        <p:nvSpPr>
          <p:cNvPr id="62" name="六角形 61">
            <a:extLst>
              <a:ext uri="{FF2B5EF4-FFF2-40B4-BE49-F238E27FC236}">
                <a16:creationId xmlns:a16="http://schemas.microsoft.com/office/drawing/2014/main" id="{C7E5CA4A-009B-495F-B0EC-212A33E4E2BB}"/>
              </a:ext>
            </a:extLst>
          </p:cNvPr>
          <p:cNvSpPr/>
          <p:nvPr/>
        </p:nvSpPr>
        <p:spPr>
          <a:xfrm>
            <a:off x="5053412" y="2843280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63" name="六角形 62">
            <a:extLst>
              <a:ext uri="{FF2B5EF4-FFF2-40B4-BE49-F238E27FC236}">
                <a16:creationId xmlns:a16="http://schemas.microsoft.com/office/drawing/2014/main" id="{D89B0D4A-8BB2-4DC1-8982-6E6D65D93D34}"/>
              </a:ext>
            </a:extLst>
          </p:cNvPr>
          <p:cNvSpPr/>
          <p:nvPr/>
        </p:nvSpPr>
        <p:spPr>
          <a:xfrm>
            <a:off x="4921596" y="3324443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64" name="六角形 63">
            <a:extLst>
              <a:ext uri="{FF2B5EF4-FFF2-40B4-BE49-F238E27FC236}">
                <a16:creationId xmlns:a16="http://schemas.microsoft.com/office/drawing/2014/main" id="{11442266-AB95-4C63-B40B-08D55DFF6533}"/>
              </a:ext>
            </a:extLst>
          </p:cNvPr>
          <p:cNvSpPr/>
          <p:nvPr/>
        </p:nvSpPr>
        <p:spPr>
          <a:xfrm>
            <a:off x="4761955" y="3757661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65" name="六角形 64">
            <a:extLst>
              <a:ext uri="{FF2B5EF4-FFF2-40B4-BE49-F238E27FC236}">
                <a16:creationId xmlns:a16="http://schemas.microsoft.com/office/drawing/2014/main" id="{AD3BE7E3-80BA-4965-80FB-575BDCC2C8C4}"/>
              </a:ext>
            </a:extLst>
          </p:cNvPr>
          <p:cNvSpPr/>
          <p:nvPr/>
        </p:nvSpPr>
        <p:spPr>
          <a:xfrm>
            <a:off x="4673003" y="2946552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66" name="六角形 65">
            <a:extLst>
              <a:ext uri="{FF2B5EF4-FFF2-40B4-BE49-F238E27FC236}">
                <a16:creationId xmlns:a16="http://schemas.microsoft.com/office/drawing/2014/main" id="{41A2263B-90E5-4D4B-A86F-1E5A9C3FD849}"/>
              </a:ext>
            </a:extLst>
          </p:cNvPr>
          <p:cNvSpPr/>
          <p:nvPr/>
        </p:nvSpPr>
        <p:spPr>
          <a:xfrm>
            <a:off x="4541187" y="3427715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67" name="六角形 66">
            <a:extLst>
              <a:ext uri="{FF2B5EF4-FFF2-40B4-BE49-F238E27FC236}">
                <a16:creationId xmlns:a16="http://schemas.microsoft.com/office/drawing/2014/main" id="{8090CB2B-1828-4785-BDF4-65421CA6CC49}"/>
              </a:ext>
            </a:extLst>
          </p:cNvPr>
          <p:cNvSpPr/>
          <p:nvPr/>
        </p:nvSpPr>
        <p:spPr>
          <a:xfrm>
            <a:off x="4381546" y="3860933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68" name="六角形 67">
            <a:extLst>
              <a:ext uri="{FF2B5EF4-FFF2-40B4-BE49-F238E27FC236}">
                <a16:creationId xmlns:a16="http://schemas.microsoft.com/office/drawing/2014/main" id="{03678E53-938F-4072-B10D-FEA245711393}"/>
              </a:ext>
            </a:extLst>
          </p:cNvPr>
          <p:cNvSpPr/>
          <p:nvPr/>
        </p:nvSpPr>
        <p:spPr>
          <a:xfrm>
            <a:off x="4855160" y="2405217"/>
            <a:ext cx="95363" cy="82511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62" tIns="58281" rIns="116562" bIns="5828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</p:spTree>
    <p:extLst>
      <p:ext uri="{BB962C8B-B14F-4D97-AF65-F5344CB8AC3E}">
        <p14:creationId xmlns:p14="http://schemas.microsoft.com/office/powerpoint/2010/main" val="3355528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2">
            <a:extLst>
              <a:ext uri="{FF2B5EF4-FFF2-40B4-BE49-F238E27FC236}">
                <a16:creationId xmlns:a16="http://schemas.microsoft.com/office/drawing/2014/main" id="{ED3B0F90-87E8-4348-992B-63FBE6BEA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8" t="21506" r="26733" b="22704"/>
          <a:stretch/>
        </p:blipFill>
        <p:spPr bwMode="auto">
          <a:xfrm>
            <a:off x="246766" y="748004"/>
            <a:ext cx="5278156" cy="59168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1" name="正方形/長方形 110">
            <a:extLst>
              <a:ext uri="{FF2B5EF4-FFF2-40B4-BE49-F238E27FC236}">
                <a16:creationId xmlns:a16="http://schemas.microsoft.com/office/drawing/2014/main" id="{CC1DE2FC-7F0D-4620-BAF3-24F53229449F}"/>
              </a:ext>
            </a:extLst>
          </p:cNvPr>
          <p:cNvSpPr/>
          <p:nvPr/>
        </p:nvSpPr>
        <p:spPr>
          <a:xfrm>
            <a:off x="1645200" y="1394961"/>
            <a:ext cx="3866521" cy="1430982"/>
          </a:xfrm>
          <a:prstGeom prst="rect">
            <a:avLst/>
          </a:prstGeom>
          <a:solidFill>
            <a:srgbClr val="FF0000">
              <a:alpha val="2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7" name="正方形/長方形 106">
            <a:extLst>
              <a:ext uri="{FF2B5EF4-FFF2-40B4-BE49-F238E27FC236}">
                <a16:creationId xmlns:a16="http://schemas.microsoft.com/office/drawing/2014/main" id="{F6B5A678-ED23-4080-8610-0E626DF282D4}"/>
              </a:ext>
            </a:extLst>
          </p:cNvPr>
          <p:cNvSpPr/>
          <p:nvPr/>
        </p:nvSpPr>
        <p:spPr>
          <a:xfrm>
            <a:off x="3774551" y="3333001"/>
            <a:ext cx="1104417" cy="1014472"/>
          </a:xfrm>
          <a:prstGeom prst="rect">
            <a:avLst/>
          </a:prstGeom>
          <a:solidFill>
            <a:srgbClr val="FFFF00">
              <a:alpha val="40000"/>
            </a:srgbClr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8" name="正方形/長方形 107">
            <a:extLst>
              <a:ext uri="{FF2B5EF4-FFF2-40B4-BE49-F238E27FC236}">
                <a16:creationId xmlns:a16="http://schemas.microsoft.com/office/drawing/2014/main" id="{4F0D17D7-B471-4518-8167-15A5936399BE}"/>
              </a:ext>
            </a:extLst>
          </p:cNvPr>
          <p:cNvSpPr/>
          <p:nvPr/>
        </p:nvSpPr>
        <p:spPr>
          <a:xfrm>
            <a:off x="1780347" y="3067399"/>
            <a:ext cx="1160141" cy="1060356"/>
          </a:xfrm>
          <a:prstGeom prst="rect">
            <a:avLst/>
          </a:prstGeom>
          <a:solidFill>
            <a:srgbClr val="FFFF00">
              <a:alpha val="40000"/>
            </a:srgbClr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9" name="正方形/長方形 108">
            <a:extLst>
              <a:ext uri="{FF2B5EF4-FFF2-40B4-BE49-F238E27FC236}">
                <a16:creationId xmlns:a16="http://schemas.microsoft.com/office/drawing/2014/main" id="{602FAB43-2EA0-47B0-B73C-E60C81A4F11A}"/>
              </a:ext>
            </a:extLst>
          </p:cNvPr>
          <p:cNvSpPr/>
          <p:nvPr/>
        </p:nvSpPr>
        <p:spPr>
          <a:xfrm>
            <a:off x="1596290" y="4212331"/>
            <a:ext cx="1128672" cy="1008984"/>
          </a:xfrm>
          <a:prstGeom prst="rect">
            <a:avLst/>
          </a:prstGeom>
          <a:solidFill>
            <a:srgbClr val="FFFF00">
              <a:alpha val="40000"/>
            </a:srgbClr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10" name="正方形/長方形 109">
            <a:extLst>
              <a:ext uri="{FF2B5EF4-FFF2-40B4-BE49-F238E27FC236}">
                <a16:creationId xmlns:a16="http://schemas.microsoft.com/office/drawing/2014/main" id="{1727CFD3-FE8E-465D-A90D-E087DB4CAD76}"/>
              </a:ext>
            </a:extLst>
          </p:cNvPr>
          <p:cNvSpPr/>
          <p:nvPr/>
        </p:nvSpPr>
        <p:spPr>
          <a:xfrm>
            <a:off x="1333078" y="5330231"/>
            <a:ext cx="1190643" cy="955332"/>
          </a:xfrm>
          <a:prstGeom prst="rect">
            <a:avLst/>
          </a:prstGeom>
          <a:solidFill>
            <a:srgbClr val="FFFF00">
              <a:alpha val="40000"/>
            </a:srgbClr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5656" name="テキスト ボックス 9"/>
          <p:cNvSpPr txBox="1">
            <a:spLocks noChangeArrowheads="1"/>
          </p:cNvSpPr>
          <p:nvPr/>
        </p:nvSpPr>
        <p:spPr bwMode="auto">
          <a:xfrm>
            <a:off x="1095375" y="37836"/>
            <a:ext cx="26981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-OTF 新ゴ Pro B"/>
              </a:rPr>
              <a:t>山下公園中央</a:t>
            </a:r>
            <a:r>
              <a:rPr lang="ja-JP" altLang="en-US" sz="1400">
                <a:latin typeface="A-OTF 新ゴ Pro B"/>
                <a:ea typeface="A-OTF 新ゴ Pro B"/>
                <a:cs typeface="A-OTF 新ゴ Pro B"/>
              </a:rPr>
              <a:t>口～山下公園東口</a:t>
            </a:r>
            <a:endParaRPr lang="ja-JP" altLang="en-US" sz="900">
              <a:latin typeface="A-OTF 新ゴ Pro B"/>
              <a:ea typeface="A-OTF 新ゴ Pro B"/>
              <a:cs typeface="A-OTF 新ゴ Pro B"/>
            </a:endParaRPr>
          </a:p>
        </p:txBody>
      </p:sp>
      <p:sp>
        <p:nvSpPr>
          <p:cNvPr id="201" name="テキスト ボックス 200">
            <a:extLst>
              <a:ext uri="{FF2B5EF4-FFF2-40B4-BE49-F238E27FC236}">
                <a16:creationId xmlns:a16="http://schemas.microsoft.com/office/drawing/2014/main" id="{D504FA9C-253B-44C0-A175-7F3F9DC25DB8}"/>
              </a:ext>
            </a:extLst>
          </p:cNvPr>
          <p:cNvSpPr txBox="1"/>
          <p:nvPr/>
        </p:nvSpPr>
        <p:spPr>
          <a:xfrm>
            <a:off x="5645373" y="4131295"/>
            <a:ext cx="12961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カラーコーン設置間隔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直線は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カーブは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2m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間隔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誘導案内</a:t>
            </a:r>
            <a:r>
              <a:rPr lang="en-US" altLang="ja-JP" sz="8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公園の利用者、観戦者の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誘導案内。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02" name="テキスト ボックス 201">
            <a:extLst>
              <a:ext uri="{FF2B5EF4-FFF2-40B4-BE49-F238E27FC236}">
                <a16:creationId xmlns:a16="http://schemas.microsoft.com/office/drawing/2014/main" id="{2334569D-3E28-432B-8E4E-B1DD997465DD}"/>
              </a:ext>
            </a:extLst>
          </p:cNvPr>
          <p:cNvSpPr txBox="1"/>
          <p:nvPr/>
        </p:nvSpPr>
        <p:spPr>
          <a:xfrm>
            <a:off x="5993372" y="745599"/>
            <a:ext cx="5020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Ｃエリア</a:t>
            </a:r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13" name="テキスト ボックス 212">
            <a:extLst>
              <a:ext uri="{FF2B5EF4-FFF2-40B4-BE49-F238E27FC236}">
                <a16:creationId xmlns:a16="http://schemas.microsoft.com/office/drawing/2014/main" id="{447694FA-48F9-4CB3-B317-2FAF8D7F13B3}"/>
              </a:ext>
            </a:extLst>
          </p:cNvPr>
          <p:cNvSpPr txBox="1"/>
          <p:nvPr/>
        </p:nvSpPr>
        <p:spPr>
          <a:xfrm>
            <a:off x="5589240" y="1621135"/>
            <a:ext cx="126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エリア管理： </a:t>
            </a:r>
            <a:r>
              <a:rPr lang="en-US" altLang="ja-JP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JEB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西田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警備会社：</a:t>
            </a:r>
            <a:endParaRPr kumimoji="1"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新武蔵警備保障</a:t>
            </a:r>
            <a:endParaRPr lang="en-US" altLang="ja-JP" sz="80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イグス</a:t>
            </a:r>
          </a:p>
        </p:txBody>
      </p:sp>
      <p:sp>
        <p:nvSpPr>
          <p:cNvPr id="218" name="テキスト ボックス 217">
            <a:extLst>
              <a:ext uri="{FF2B5EF4-FFF2-40B4-BE49-F238E27FC236}">
                <a16:creationId xmlns:a16="http://schemas.microsoft.com/office/drawing/2014/main" id="{D46E1A62-6C47-43BE-A838-383664439846}"/>
              </a:ext>
            </a:extLst>
          </p:cNvPr>
          <p:cNvSpPr txBox="1"/>
          <p:nvPr/>
        </p:nvSpPr>
        <p:spPr>
          <a:xfrm>
            <a:off x="5731452" y="1193488"/>
            <a:ext cx="1080120" cy="223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加賀町警察署</a:t>
            </a:r>
          </a:p>
        </p:txBody>
      </p:sp>
      <p:grpSp>
        <p:nvGrpSpPr>
          <p:cNvPr id="319" name="グループ化 318">
            <a:extLst>
              <a:ext uri="{FF2B5EF4-FFF2-40B4-BE49-F238E27FC236}">
                <a16:creationId xmlns:a16="http://schemas.microsoft.com/office/drawing/2014/main" id="{493F535B-ACE3-468E-A2C6-0DF62EA93E1A}"/>
              </a:ext>
            </a:extLst>
          </p:cNvPr>
          <p:cNvGrpSpPr/>
          <p:nvPr/>
        </p:nvGrpSpPr>
        <p:grpSpPr>
          <a:xfrm>
            <a:off x="330300" y="751503"/>
            <a:ext cx="4615617" cy="3062676"/>
            <a:chOff x="330300" y="1804310"/>
            <a:chExt cx="4615617" cy="3062676"/>
          </a:xfrm>
        </p:grpSpPr>
        <p:sp>
          <p:nvSpPr>
            <p:cNvPr id="332" name="テキスト ボックス 58">
              <a:extLst>
                <a:ext uri="{FF2B5EF4-FFF2-40B4-BE49-F238E27FC236}">
                  <a16:creationId xmlns:a16="http://schemas.microsoft.com/office/drawing/2014/main" id="{46950BAE-9B24-4B2B-BF7F-AF0F7E068C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5201" y="3928053"/>
              <a:ext cx="978417" cy="40011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00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ホテル</a:t>
              </a:r>
              <a:endParaRPr lang="en-US" altLang="ja-JP" sz="10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  <a:p>
              <a:pPr algn="ctr"/>
              <a:r>
                <a:rPr lang="ja-JP" altLang="en-US" sz="100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ニューグランド</a:t>
              </a:r>
            </a:p>
          </p:txBody>
        </p:sp>
        <p:cxnSp>
          <p:nvCxnSpPr>
            <p:cNvPr id="325" name="直線コネクタ 324">
              <a:extLst>
                <a:ext uri="{FF2B5EF4-FFF2-40B4-BE49-F238E27FC236}">
                  <a16:creationId xmlns:a16="http://schemas.microsoft.com/office/drawing/2014/main" id="{E1E98A78-FF20-47A6-9D0A-E7018E5BEA82}"/>
                </a:ext>
              </a:extLst>
            </p:cNvPr>
            <p:cNvCxnSpPr/>
            <p:nvPr/>
          </p:nvCxnSpPr>
          <p:spPr>
            <a:xfrm flipV="1">
              <a:off x="3072502" y="3142034"/>
              <a:ext cx="66675" cy="48154"/>
            </a:xfrm>
            <a:prstGeom prst="line">
              <a:avLst/>
            </a:prstGeom>
            <a:ln w="12700">
              <a:solidFill>
                <a:srgbClr val="FFC0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直線コネクタ 325">
              <a:extLst>
                <a:ext uri="{FF2B5EF4-FFF2-40B4-BE49-F238E27FC236}">
                  <a16:creationId xmlns:a16="http://schemas.microsoft.com/office/drawing/2014/main" id="{1FAB8AA3-0260-4131-8C07-7AF9605352E2}"/>
                </a:ext>
              </a:extLst>
            </p:cNvPr>
            <p:cNvCxnSpPr/>
            <p:nvPr/>
          </p:nvCxnSpPr>
          <p:spPr>
            <a:xfrm rot="5400000" flipH="1" flipV="1">
              <a:off x="3006620" y="3227494"/>
              <a:ext cx="103188" cy="28575"/>
            </a:xfrm>
            <a:prstGeom prst="line">
              <a:avLst/>
            </a:prstGeom>
            <a:ln w="12700">
              <a:solidFill>
                <a:srgbClr val="FFC0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直線コネクタ 326">
              <a:extLst>
                <a:ext uri="{FF2B5EF4-FFF2-40B4-BE49-F238E27FC236}">
                  <a16:creationId xmlns:a16="http://schemas.microsoft.com/office/drawing/2014/main" id="{65A12CE0-2F3A-49AF-BF0E-85D7B78A82B7}"/>
                </a:ext>
              </a:extLst>
            </p:cNvPr>
            <p:cNvCxnSpPr/>
            <p:nvPr/>
          </p:nvCxnSpPr>
          <p:spPr>
            <a:xfrm rot="16200000" flipV="1">
              <a:off x="3015814" y="3318444"/>
              <a:ext cx="91150" cy="44450"/>
            </a:xfrm>
            <a:prstGeom prst="line">
              <a:avLst/>
            </a:prstGeom>
            <a:ln w="12700">
              <a:solidFill>
                <a:srgbClr val="FFC0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直線コネクタ 327">
              <a:extLst>
                <a:ext uri="{FF2B5EF4-FFF2-40B4-BE49-F238E27FC236}">
                  <a16:creationId xmlns:a16="http://schemas.microsoft.com/office/drawing/2014/main" id="{9EAC9419-61DA-4BF4-8F4C-A0DFDADFE9D2}"/>
                </a:ext>
              </a:extLst>
            </p:cNvPr>
            <p:cNvCxnSpPr/>
            <p:nvPr/>
          </p:nvCxnSpPr>
          <p:spPr>
            <a:xfrm rot="10800000">
              <a:off x="3083614" y="3391403"/>
              <a:ext cx="114300" cy="44715"/>
            </a:xfrm>
            <a:prstGeom prst="line">
              <a:avLst/>
            </a:prstGeom>
            <a:ln w="12700">
              <a:solidFill>
                <a:srgbClr val="FFC0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9" name="フリーフォーム 57">
              <a:extLst>
                <a:ext uri="{FF2B5EF4-FFF2-40B4-BE49-F238E27FC236}">
                  <a16:creationId xmlns:a16="http://schemas.microsoft.com/office/drawing/2014/main" id="{9A451B5A-6B6F-45B8-8085-DBCA246D51A0}"/>
                </a:ext>
              </a:extLst>
            </p:cNvPr>
            <p:cNvSpPr/>
            <p:nvPr/>
          </p:nvSpPr>
          <p:spPr>
            <a:xfrm>
              <a:off x="2284191" y="3124041"/>
              <a:ext cx="368108" cy="496363"/>
            </a:xfrm>
            <a:custGeom>
              <a:avLst/>
              <a:gdLst>
                <a:gd name="connsiteX0" fmla="*/ 0 w 292894"/>
                <a:gd name="connsiteY0" fmla="*/ 0 h 59531"/>
                <a:gd name="connsiteX1" fmla="*/ 209550 w 292894"/>
                <a:gd name="connsiteY1" fmla="*/ 33337 h 59531"/>
                <a:gd name="connsiteX2" fmla="*/ 292894 w 292894"/>
                <a:gd name="connsiteY2" fmla="*/ 59531 h 59531"/>
                <a:gd name="connsiteX0" fmla="*/ 0 w 300162"/>
                <a:gd name="connsiteY0" fmla="*/ 0 h 141163"/>
                <a:gd name="connsiteX1" fmla="*/ 209550 w 300162"/>
                <a:gd name="connsiteY1" fmla="*/ 33337 h 141163"/>
                <a:gd name="connsiteX2" fmla="*/ 300162 w 300162"/>
                <a:gd name="connsiteY2" fmla="*/ 141163 h 141163"/>
                <a:gd name="connsiteX0" fmla="*/ 0 w 390688"/>
                <a:gd name="connsiteY0" fmla="*/ 0 h 360778"/>
                <a:gd name="connsiteX1" fmla="*/ 209550 w 390688"/>
                <a:gd name="connsiteY1" fmla="*/ 33337 h 360778"/>
                <a:gd name="connsiteX2" fmla="*/ 390688 w 390688"/>
                <a:gd name="connsiteY2" fmla="*/ 360778 h 360778"/>
                <a:gd name="connsiteX0" fmla="*/ 0 w 390688"/>
                <a:gd name="connsiteY0" fmla="*/ 0 h 360778"/>
                <a:gd name="connsiteX1" fmla="*/ 357250 w 390688"/>
                <a:gd name="connsiteY1" fmla="*/ 46514 h 360778"/>
                <a:gd name="connsiteX2" fmla="*/ 390688 w 390688"/>
                <a:gd name="connsiteY2" fmla="*/ 360778 h 360778"/>
                <a:gd name="connsiteX0" fmla="*/ 0 w 390688"/>
                <a:gd name="connsiteY0" fmla="*/ 0 h 360778"/>
                <a:gd name="connsiteX1" fmla="*/ 357250 w 390688"/>
                <a:gd name="connsiteY1" fmla="*/ 46514 h 360778"/>
                <a:gd name="connsiteX2" fmla="*/ 390688 w 390688"/>
                <a:gd name="connsiteY2" fmla="*/ 360778 h 360778"/>
                <a:gd name="connsiteX0" fmla="*/ 0 w 406258"/>
                <a:gd name="connsiteY0" fmla="*/ 0 h 360778"/>
                <a:gd name="connsiteX1" fmla="*/ 357250 w 406258"/>
                <a:gd name="connsiteY1" fmla="*/ 46514 h 360778"/>
                <a:gd name="connsiteX2" fmla="*/ 390688 w 406258"/>
                <a:gd name="connsiteY2" fmla="*/ 360778 h 360778"/>
                <a:gd name="connsiteX0" fmla="*/ 0 w 403226"/>
                <a:gd name="connsiteY0" fmla="*/ 0 h 409094"/>
                <a:gd name="connsiteX1" fmla="*/ 357250 w 403226"/>
                <a:gd name="connsiteY1" fmla="*/ 46514 h 409094"/>
                <a:gd name="connsiteX2" fmla="*/ 381159 w 403226"/>
                <a:gd name="connsiteY2" fmla="*/ 409094 h 409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226" h="409094">
                  <a:moveTo>
                    <a:pt x="0" y="0"/>
                  </a:moveTo>
                  <a:cubicBezTo>
                    <a:pt x="80367" y="11707"/>
                    <a:pt x="245284" y="18595"/>
                    <a:pt x="357250" y="46514"/>
                  </a:cubicBezTo>
                  <a:cubicBezTo>
                    <a:pt x="454922" y="74432"/>
                    <a:pt x="363895" y="400958"/>
                    <a:pt x="381159" y="409094"/>
                  </a:cubicBezTo>
                </a:path>
              </a:pathLst>
            </a:custGeom>
            <a:ln w="28575">
              <a:solidFill>
                <a:srgbClr val="003399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cxnSp>
          <p:nvCxnSpPr>
            <p:cNvPr id="330" name="直線コネクタ 329">
              <a:extLst>
                <a:ext uri="{FF2B5EF4-FFF2-40B4-BE49-F238E27FC236}">
                  <a16:creationId xmlns:a16="http://schemas.microsoft.com/office/drawing/2014/main" id="{31B9696D-B186-40F1-B652-343C455A062B}"/>
                </a:ext>
              </a:extLst>
            </p:cNvPr>
            <p:cNvCxnSpPr/>
            <p:nvPr/>
          </p:nvCxnSpPr>
          <p:spPr>
            <a:xfrm>
              <a:off x="2041344" y="3059000"/>
              <a:ext cx="420687" cy="55033"/>
            </a:xfrm>
            <a:prstGeom prst="line">
              <a:avLst/>
            </a:prstGeom>
            <a:ln w="31750">
              <a:solidFill>
                <a:srgbClr val="0000C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直線コネクタ 332">
              <a:extLst>
                <a:ext uri="{FF2B5EF4-FFF2-40B4-BE49-F238E27FC236}">
                  <a16:creationId xmlns:a16="http://schemas.microsoft.com/office/drawing/2014/main" id="{63D99270-1B49-4A36-9322-C697FBDECCCE}"/>
                </a:ext>
              </a:extLst>
            </p:cNvPr>
            <p:cNvCxnSpPr/>
            <p:nvPr/>
          </p:nvCxnSpPr>
          <p:spPr>
            <a:xfrm>
              <a:off x="1846652" y="2992600"/>
              <a:ext cx="209550" cy="68792"/>
            </a:xfrm>
            <a:prstGeom prst="line">
              <a:avLst/>
            </a:prstGeom>
            <a:ln w="31750">
              <a:solidFill>
                <a:srgbClr val="0000C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正方形/長方形 333">
              <a:extLst>
                <a:ext uri="{FF2B5EF4-FFF2-40B4-BE49-F238E27FC236}">
                  <a16:creationId xmlns:a16="http://schemas.microsoft.com/office/drawing/2014/main" id="{9EB32825-3EAD-446A-8FA5-E7CF91211EF4}"/>
                </a:ext>
              </a:extLst>
            </p:cNvPr>
            <p:cNvSpPr/>
            <p:nvPr/>
          </p:nvSpPr>
          <p:spPr>
            <a:xfrm>
              <a:off x="1793372" y="2925473"/>
              <a:ext cx="92075" cy="980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600" b="1"/>
                <a:t>Ｇ</a:t>
              </a:r>
            </a:p>
          </p:txBody>
        </p:sp>
        <p:sp>
          <p:nvSpPr>
            <p:cNvPr id="335" name="正方形/長方形 334">
              <a:extLst>
                <a:ext uri="{FF2B5EF4-FFF2-40B4-BE49-F238E27FC236}">
                  <a16:creationId xmlns:a16="http://schemas.microsoft.com/office/drawing/2014/main" id="{CBAE373A-A392-4B7C-8E26-6C891E84D98C}"/>
                </a:ext>
              </a:extLst>
            </p:cNvPr>
            <p:cNvSpPr/>
            <p:nvPr/>
          </p:nvSpPr>
          <p:spPr>
            <a:xfrm>
              <a:off x="2416193" y="3114570"/>
              <a:ext cx="92075" cy="980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600" b="1"/>
                <a:t>Ｇ</a:t>
              </a:r>
            </a:p>
          </p:txBody>
        </p:sp>
        <p:sp>
          <p:nvSpPr>
            <p:cNvPr id="336" name="フリーフォーム 101">
              <a:extLst>
                <a:ext uri="{FF2B5EF4-FFF2-40B4-BE49-F238E27FC236}">
                  <a16:creationId xmlns:a16="http://schemas.microsoft.com/office/drawing/2014/main" id="{191E3A1E-251C-448F-8472-8BEA9002059C}"/>
                </a:ext>
              </a:extLst>
            </p:cNvPr>
            <p:cNvSpPr/>
            <p:nvPr/>
          </p:nvSpPr>
          <p:spPr>
            <a:xfrm rot="16366480" flipV="1">
              <a:off x="2243709" y="3224314"/>
              <a:ext cx="328790" cy="336595"/>
            </a:xfrm>
            <a:custGeom>
              <a:avLst/>
              <a:gdLst>
                <a:gd name="connsiteX0" fmla="*/ 0 w 292894"/>
                <a:gd name="connsiteY0" fmla="*/ 0 h 59531"/>
                <a:gd name="connsiteX1" fmla="*/ 209550 w 292894"/>
                <a:gd name="connsiteY1" fmla="*/ 33337 h 59531"/>
                <a:gd name="connsiteX2" fmla="*/ 292894 w 292894"/>
                <a:gd name="connsiteY2" fmla="*/ 59531 h 59531"/>
                <a:gd name="connsiteX0" fmla="*/ 0 w 300162"/>
                <a:gd name="connsiteY0" fmla="*/ 0 h 141163"/>
                <a:gd name="connsiteX1" fmla="*/ 209550 w 300162"/>
                <a:gd name="connsiteY1" fmla="*/ 33337 h 141163"/>
                <a:gd name="connsiteX2" fmla="*/ 300162 w 300162"/>
                <a:gd name="connsiteY2" fmla="*/ 141163 h 141163"/>
                <a:gd name="connsiteX0" fmla="*/ 0 w 282938"/>
                <a:gd name="connsiteY0" fmla="*/ 0 h 204459"/>
                <a:gd name="connsiteX1" fmla="*/ 209550 w 282938"/>
                <a:gd name="connsiteY1" fmla="*/ 33337 h 204459"/>
                <a:gd name="connsiteX2" fmla="*/ 282938 w 282938"/>
                <a:gd name="connsiteY2" fmla="*/ 204459 h 204459"/>
                <a:gd name="connsiteX0" fmla="*/ 0 w 282938"/>
                <a:gd name="connsiteY0" fmla="*/ 0 h 204459"/>
                <a:gd name="connsiteX1" fmla="*/ 227333 w 282938"/>
                <a:gd name="connsiteY1" fmla="*/ 30630 h 204459"/>
                <a:gd name="connsiteX2" fmla="*/ 282938 w 282938"/>
                <a:gd name="connsiteY2" fmla="*/ 204459 h 204459"/>
                <a:gd name="connsiteX0" fmla="*/ 0 w 297820"/>
                <a:gd name="connsiteY0" fmla="*/ 4827 h 182918"/>
                <a:gd name="connsiteX1" fmla="*/ 242215 w 297820"/>
                <a:gd name="connsiteY1" fmla="*/ 9089 h 182918"/>
                <a:gd name="connsiteX2" fmla="*/ 297820 w 297820"/>
                <a:gd name="connsiteY2" fmla="*/ 182918 h 182918"/>
                <a:gd name="connsiteX0" fmla="*/ 0 w 297820"/>
                <a:gd name="connsiteY0" fmla="*/ 12129 h 190220"/>
                <a:gd name="connsiteX1" fmla="*/ 242215 w 297820"/>
                <a:gd name="connsiteY1" fmla="*/ 16391 h 190220"/>
                <a:gd name="connsiteX2" fmla="*/ 297820 w 297820"/>
                <a:gd name="connsiteY2" fmla="*/ 190220 h 190220"/>
                <a:gd name="connsiteX0" fmla="*/ 0 w 303625"/>
                <a:gd name="connsiteY0" fmla="*/ 12129 h 237544"/>
                <a:gd name="connsiteX1" fmla="*/ 242215 w 303625"/>
                <a:gd name="connsiteY1" fmla="*/ 16391 h 237544"/>
                <a:gd name="connsiteX2" fmla="*/ 303625 w 303625"/>
                <a:gd name="connsiteY2" fmla="*/ 237544 h 237544"/>
                <a:gd name="connsiteX0" fmla="*/ 0 w 303625"/>
                <a:gd name="connsiteY0" fmla="*/ 12129 h 237544"/>
                <a:gd name="connsiteX1" fmla="*/ 242215 w 303625"/>
                <a:gd name="connsiteY1" fmla="*/ 16391 h 237544"/>
                <a:gd name="connsiteX2" fmla="*/ 303625 w 303625"/>
                <a:gd name="connsiteY2" fmla="*/ 237544 h 237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3625" h="237544">
                  <a:moveTo>
                    <a:pt x="0" y="12129"/>
                  </a:moveTo>
                  <a:cubicBezTo>
                    <a:pt x="99641" y="-2370"/>
                    <a:pt x="192188" y="-7136"/>
                    <a:pt x="242215" y="16391"/>
                  </a:cubicBezTo>
                  <a:cubicBezTo>
                    <a:pt x="292242" y="39918"/>
                    <a:pt x="300895" y="139091"/>
                    <a:pt x="303625" y="237544"/>
                  </a:cubicBezTo>
                </a:path>
              </a:pathLst>
            </a:custGeom>
            <a:ln w="28575">
              <a:solidFill>
                <a:srgbClr val="003399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337" name="テキスト ボックス 105">
              <a:extLst>
                <a:ext uri="{FF2B5EF4-FFF2-40B4-BE49-F238E27FC236}">
                  <a16:creationId xmlns:a16="http://schemas.microsoft.com/office/drawing/2014/main" id="{BA60A94E-A8D0-4177-8E03-55F7771D22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300" y="1804310"/>
              <a:ext cx="1512887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ja-JP" altLang="en-US" sz="1000">
                  <a:latin typeface="HGP創英角ｺﾞｼｯｸUB" pitchFamily="50" charset="-128"/>
                  <a:ea typeface="HGP創英角ｺﾞｼｯｸUB" pitchFamily="50" charset="-128"/>
                </a:rPr>
                <a:t>山下公園</a:t>
              </a:r>
            </a:p>
          </p:txBody>
        </p:sp>
        <p:cxnSp>
          <p:nvCxnSpPr>
            <p:cNvPr id="338" name="直線コネクタ 337">
              <a:extLst>
                <a:ext uri="{FF2B5EF4-FFF2-40B4-BE49-F238E27FC236}">
                  <a16:creationId xmlns:a16="http://schemas.microsoft.com/office/drawing/2014/main" id="{58BB12A6-DBF4-4158-890C-2D2737F6F917}"/>
                </a:ext>
              </a:extLst>
            </p:cNvPr>
            <p:cNvCxnSpPr/>
            <p:nvPr/>
          </p:nvCxnSpPr>
          <p:spPr>
            <a:xfrm rot="10800000">
              <a:off x="1523275" y="2698221"/>
              <a:ext cx="295275" cy="24249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直線コネクタ 338">
              <a:extLst>
                <a:ext uri="{FF2B5EF4-FFF2-40B4-BE49-F238E27FC236}">
                  <a16:creationId xmlns:a16="http://schemas.microsoft.com/office/drawing/2014/main" id="{E87BC47F-9BDE-4FD4-9EF3-CB58C441221D}"/>
                </a:ext>
              </a:extLst>
            </p:cNvPr>
            <p:cNvCxnSpPr>
              <a:cxnSpLocks/>
              <a:stCxn id="340" idx="3"/>
            </p:cNvCxnSpPr>
            <p:nvPr/>
          </p:nvCxnSpPr>
          <p:spPr>
            <a:xfrm flipV="1">
              <a:off x="2516858" y="3556127"/>
              <a:ext cx="95763" cy="43973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0" name="正方形/長方形 339">
              <a:extLst>
                <a:ext uri="{FF2B5EF4-FFF2-40B4-BE49-F238E27FC236}">
                  <a16:creationId xmlns:a16="http://schemas.microsoft.com/office/drawing/2014/main" id="{6D7B9BAE-C94F-4FF4-8D0A-D8BF31EE4170}"/>
                </a:ext>
              </a:extLst>
            </p:cNvPr>
            <p:cNvSpPr/>
            <p:nvPr/>
          </p:nvSpPr>
          <p:spPr>
            <a:xfrm>
              <a:off x="1940596" y="3891809"/>
              <a:ext cx="576262" cy="20809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7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右折規制</a:t>
              </a:r>
            </a:p>
          </p:txBody>
        </p:sp>
        <p:sp>
          <p:nvSpPr>
            <p:cNvPr id="341" name="正方形/長方形 340">
              <a:extLst>
                <a:ext uri="{FF2B5EF4-FFF2-40B4-BE49-F238E27FC236}">
                  <a16:creationId xmlns:a16="http://schemas.microsoft.com/office/drawing/2014/main" id="{5A82A660-A28F-4773-8528-183AF8161A34}"/>
                </a:ext>
              </a:extLst>
            </p:cNvPr>
            <p:cNvSpPr/>
            <p:nvPr/>
          </p:nvSpPr>
          <p:spPr>
            <a:xfrm>
              <a:off x="1124812" y="2631148"/>
              <a:ext cx="576263" cy="20809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7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直進規制</a:t>
              </a:r>
            </a:p>
          </p:txBody>
        </p:sp>
        <p:sp>
          <p:nvSpPr>
            <p:cNvPr id="342" name="正方形/長方形 341">
              <a:extLst>
                <a:ext uri="{FF2B5EF4-FFF2-40B4-BE49-F238E27FC236}">
                  <a16:creationId xmlns:a16="http://schemas.microsoft.com/office/drawing/2014/main" id="{BBE9FD66-73A4-4C8D-B2C9-1997E16BCE77}"/>
                </a:ext>
              </a:extLst>
            </p:cNvPr>
            <p:cNvSpPr/>
            <p:nvPr/>
          </p:nvSpPr>
          <p:spPr>
            <a:xfrm>
              <a:off x="2638022" y="3305602"/>
              <a:ext cx="92075" cy="980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600" b="1"/>
                <a:t>Ｇ</a:t>
              </a:r>
            </a:p>
          </p:txBody>
        </p:sp>
        <p:sp>
          <p:nvSpPr>
            <p:cNvPr id="350" name="テキスト ボックス 349">
              <a:extLst>
                <a:ext uri="{FF2B5EF4-FFF2-40B4-BE49-F238E27FC236}">
                  <a16:creationId xmlns:a16="http://schemas.microsoft.com/office/drawing/2014/main" id="{3522C4E4-B1A6-4A95-BE70-C7282EEA0A86}"/>
                </a:ext>
              </a:extLst>
            </p:cNvPr>
            <p:cNvSpPr txBox="1"/>
            <p:nvPr/>
          </p:nvSpPr>
          <p:spPr>
            <a:xfrm flipH="1">
              <a:off x="2458706" y="2079872"/>
              <a:ext cx="955442" cy="338554"/>
            </a:xfrm>
            <a:prstGeom prst="rect">
              <a:avLst/>
            </a:prstGeom>
            <a:solidFill>
              <a:schemeClr val="tx1">
                <a:alpha val="98000"/>
              </a:schemeClr>
            </a:solidFill>
            <a:ln w="63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80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山下公園中央口</a:t>
              </a:r>
              <a:endParaRPr lang="en-US" altLang="ja-JP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80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交差点</a:t>
              </a:r>
            </a:p>
          </p:txBody>
        </p:sp>
        <p:cxnSp>
          <p:nvCxnSpPr>
            <p:cNvPr id="351" name="直線コネクタ 350">
              <a:extLst>
                <a:ext uri="{FF2B5EF4-FFF2-40B4-BE49-F238E27FC236}">
                  <a16:creationId xmlns:a16="http://schemas.microsoft.com/office/drawing/2014/main" id="{5EC46307-3952-4E56-9D72-B32E08681175}"/>
                </a:ext>
              </a:extLst>
            </p:cNvPr>
            <p:cNvCxnSpPr>
              <a:cxnSpLocks/>
            </p:cNvCxnSpPr>
            <p:nvPr/>
          </p:nvCxnSpPr>
          <p:spPr>
            <a:xfrm>
              <a:off x="2725387" y="2405305"/>
              <a:ext cx="0" cy="781694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直線矢印コネクタ 351">
              <a:extLst>
                <a:ext uri="{FF2B5EF4-FFF2-40B4-BE49-F238E27FC236}">
                  <a16:creationId xmlns:a16="http://schemas.microsoft.com/office/drawing/2014/main" id="{564802EA-55A5-4A13-A321-14106D06E9C2}"/>
                </a:ext>
              </a:extLst>
            </p:cNvPr>
            <p:cNvCxnSpPr/>
            <p:nvPr/>
          </p:nvCxnSpPr>
          <p:spPr>
            <a:xfrm flipV="1">
              <a:off x="2829142" y="3068860"/>
              <a:ext cx="26986" cy="315959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直線コネクタ 356">
              <a:extLst>
                <a:ext uri="{FF2B5EF4-FFF2-40B4-BE49-F238E27FC236}">
                  <a16:creationId xmlns:a16="http://schemas.microsoft.com/office/drawing/2014/main" id="{8D774896-C4AF-442F-B247-5C920BEB04BB}"/>
                </a:ext>
              </a:extLst>
            </p:cNvPr>
            <p:cNvCxnSpPr/>
            <p:nvPr/>
          </p:nvCxnSpPr>
          <p:spPr>
            <a:xfrm rot="10800000">
              <a:off x="2392281" y="3008266"/>
              <a:ext cx="74612" cy="10319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直線コネクタ 357">
              <a:extLst>
                <a:ext uri="{FF2B5EF4-FFF2-40B4-BE49-F238E27FC236}">
                  <a16:creationId xmlns:a16="http://schemas.microsoft.com/office/drawing/2014/main" id="{8427DF58-564A-4B3A-868C-B09764A61555}"/>
                </a:ext>
              </a:extLst>
            </p:cNvPr>
            <p:cNvCxnSpPr/>
            <p:nvPr/>
          </p:nvCxnSpPr>
          <p:spPr>
            <a:xfrm rot="10800000">
              <a:off x="2479593" y="3020305"/>
              <a:ext cx="74613" cy="10319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直線コネクタ 359">
              <a:extLst>
                <a:ext uri="{FF2B5EF4-FFF2-40B4-BE49-F238E27FC236}">
                  <a16:creationId xmlns:a16="http://schemas.microsoft.com/office/drawing/2014/main" id="{4B9B2CFB-8094-46EB-B965-79849DFC209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97036" y="3343518"/>
              <a:ext cx="88685" cy="50333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直線コネクタ 360">
              <a:extLst>
                <a:ext uri="{FF2B5EF4-FFF2-40B4-BE49-F238E27FC236}">
                  <a16:creationId xmlns:a16="http://schemas.microsoft.com/office/drawing/2014/main" id="{8FE6898E-3C37-4C14-9ADD-724430BC528A}"/>
                </a:ext>
              </a:extLst>
            </p:cNvPr>
            <p:cNvCxnSpPr/>
            <p:nvPr/>
          </p:nvCxnSpPr>
          <p:spPr>
            <a:xfrm rot="5400000" flipH="1" flipV="1">
              <a:off x="2742424" y="3099920"/>
              <a:ext cx="82550" cy="6350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直線コネクタ 368">
              <a:extLst>
                <a:ext uri="{FF2B5EF4-FFF2-40B4-BE49-F238E27FC236}">
                  <a16:creationId xmlns:a16="http://schemas.microsoft.com/office/drawing/2014/main" id="{5DCCE1E0-E44A-476A-BC76-25A65E13DEFB}"/>
                </a:ext>
              </a:extLst>
            </p:cNvPr>
            <p:cNvCxnSpPr/>
            <p:nvPr/>
          </p:nvCxnSpPr>
          <p:spPr>
            <a:xfrm rot="5400000" flipH="1" flipV="1">
              <a:off x="2737662" y="3182470"/>
              <a:ext cx="82550" cy="6350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直線コネクタ 369">
              <a:extLst>
                <a:ext uri="{FF2B5EF4-FFF2-40B4-BE49-F238E27FC236}">
                  <a16:creationId xmlns:a16="http://schemas.microsoft.com/office/drawing/2014/main" id="{EE5E734A-0B15-4803-8E64-365F02896C97}"/>
                </a:ext>
              </a:extLst>
            </p:cNvPr>
            <p:cNvCxnSpPr/>
            <p:nvPr/>
          </p:nvCxnSpPr>
          <p:spPr>
            <a:xfrm rot="5400000" flipH="1" flipV="1">
              <a:off x="2731312" y="3265020"/>
              <a:ext cx="82550" cy="6350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直線コネクタ 370">
              <a:extLst>
                <a:ext uri="{FF2B5EF4-FFF2-40B4-BE49-F238E27FC236}">
                  <a16:creationId xmlns:a16="http://schemas.microsoft.com/office/drawing/2014/main" id="{12DA75A7-71C9-4632-B43D-E1483347D4C1}"/>
                </a:ext>
              </a:extLst>
            </p:cNvPr>
            <p:cNvCxnSpPr/>
            <p:nvPr/>
          </p:nvCxnSpPr>
          <p:spPr>
            <a:xfrm rot="5400000" flipH="1" flipV="1">
              <a:off x="2718082" y="3343866"/>
              <a:ext cx="75671" cy="20638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直線コネクタ 371">
              <a:extLst>
                <a:ext uri="{FF2B5EF4-FFF2-40B4-BE49-F238E27FC236}">
                  <a16:creationId xmlns:a16="http://schemas.microsoft.com/office/drawing/2014/main" id="{65E6CCC5-4D6A-4DD1-8999-F0669A58021E}"/>
                </a:ext>
              </a:extLst>
            </p:cNvPr>
            <p:cNvCxnSpPr/>
            <p:nvPr/>
          </p:nvCxnSpPr>
          <p:spPr>
            <a:xfrm rot="5400000" flipH="1" flipV="1">
              <a:off x="2694138" y="3429724"/>
              <a:ext cx="79110" cy="17462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直線コネクタ 377">
              <a:extLst>
                <a:ext uri="{FF2B5EF4-FFF2-40B4-BE49-F238E27FC236}">
                  <a16:creationId xmlns:a16="http://schemas.microsoft.com/office/drawing/2014/main" id="{95E8E7DE-A490-46D4-8DDA-47DCCAB3DA1F}"/>
                </a:ext>
              </a:extLst>
            </p:cNvPr>
            <p:cNvCxnSpPr/>
            <p:nvPr/>
          </p:nvCxnSpPr>
          <p:spPr>
            <a:xfrm>
              <a:off x="3036211" y="3099415"/>
              <a:ext cx="68262" cy="12038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直線コネクタ 378">
              <a:extLst>
                <a:ext uri="{FF2B5EF4-FFF2-40B4-BE49-F238E27FC236}">
                  <a16:creationId xmlns:a16="http://schemas.microsoft.com/office/drawing/2014/main" id="{72552950-50D4-4CD4-B592-EE96BFD5D643}"/>
                </a:ext>
              </a:extLst>
            </p:cNvPr>
            <p:cNvCxnSpPr/>
            <p:nvPr/>
          </p:nvCxnSpPr>
          <p:spPr>
            <a:xfrm>
              <a:off x="3102886" y="3102855"/>
              <a:ext cx="68262" cy="10319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直線コネクタ 380">
              <a:extLst>
                <a:ext uri="{FF2B5EF4-FFF2-40B4-BE49-F238E27FC236}">
                  <a16:creationId xmlns:a16="http://schemas.microsoft.com/office/drawing/2014/main" id="{A9FB35A4-7BC6-4A72-A5A5-B0E300DECE98}"/>
                </a:ext>
              </a:extLst>
            </p:cNvPr>
            <p:cNvCxnSpPr/>
            <p:nvPr/>
          </p:nvCxnSpPr>
          <p:spPr>
            <a:xfrm>
              <a:off x="3850696" y="3352142"/>
              <a:ext cx="901553" cy="98003"/>
            </a:xfrm>
            <a:prstGeom prst="line">
              <a:avLst/>
            </a:prstGeom>
            <a:ln w="317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直線コネクタ 381">
              <a:extLst>
                <a:ext uri="{FF2B5EF4-FFF2-40B4-BE49-F238E27FC236}">
                  <a16:creationId xmlns:a16="http://schemas.microsoft.com/office/drawing/2014/main" id="{A4628EBD-2125-4C55-A9E0-FF92F7788637}"/>
                </a:ext>
              </a:extLst>
            </p:cNvPr>
            <p:cNvCxnSpPr/>
            <p:nvPr/>
          </p:nvCxnSpPr>
          <p:spPr>
            <a:xfrm rot="10800000">
              <a:off x="4610614" y="3305118"/>
              <a:ext cx="74613" cy="10319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直線コネクタ 382">
              <a:extLst>
                <a:ext uri="{FF2B5EF4-FFF2-40B4-BE49-F238E27FC236}">
                  <a16:creationId xmlns:a16="http://schemas.microsoft.com/office/drawing/2014/main" id="{C5FDEC19-8989-4048-8314-A78F7273EC49}"/>
                </a:ext>
              </a:extLst>
            </p:cNvPr>
            <p:cNvCxnSpPr/>
            <p:nvPr/>
          </p:nvCxnSpPr>
          <p:spPr>
            <a:xfrm rot="10800000">
              <a:off x="4686814" y="3315437"/>
              <a:ext cx="74613" cy="10319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直線コネクタ 383">
              <a:extLst>
                <a:ext uri="{FF2B5EF4-FFF2-40B4-BE49-F238E27FC236}">
                  <a16:creationId xmlns:a16="http://schemas.microsoft.com/office/drawing/2014/main" id="{414DC04D-8BB5-4FCD-A878-450FF9B19C8B}"/>
                </a:ext>
              </a:extLst>
            </p:cNvPr>
            <p:cNvCxnSpPr/>
            <p:nvPr/>
          </p:nvCxnSpPr>
          <p:spPr>
            <a:xfrm>
              <a:off x="4435542" y="3565533"/>
              <a:ext cx="239712" cy="41275"/>
            </a:xfrm>
            <a:prstGeom prst="line">
              <a:avLst/>
            </a:prstGeom>
            <a:ln w="317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直線コネクタ 384">
              <a:extLst>
                <a:ext uri="{FF2B5EF4-FFF2-40B4-BE49-F238E27FC236}">
                  <a16:creationId xmlns:a16="http://schemas.microsoft.com/office/drawing/2014/main" id="{E1A98CC5-AB13-4AEF-A26D-3CAAA096F659}"/>
                </a:ext>
              </a:extLst>
            </p:cNvPr>
            <p:cNvCxnSpPr/>
            <p:nvPr/>
          </p:nvCxnSpPr>
          <p:spPr>
            <a:xfrm rot="10800000">
              <a:off x="4628299" y="3605571"/>
              <a:ext cx="74612" cy="10319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直線コネクタ 385">
              <a:extLst>
                <a:ext uri="{FF2B5EF4-FFF2-40B4-BE49-F238E27FC236}">
                  <a16:creationId xmlns:a16="http://schemas.microsoft.com/office/drawing/2014/main" id="{3A7D6FAA-3E79-4CDB-A397-282FE3B1EE24}"/>
                </a:ext>
              </a:extLst>
            </p:cNvPr>
            <p:cNvCxnSpPr/>
            <p:nvPr/>
          </p:nvCxnSpPr>
          <p:spPr>
            <a:xfrm rot="10800000">
              <a:off x="4704499" y="3615890"/>
              <a:ext cx="76200" cy="10319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0" name="正方形/長方形 389">
              <a:extLst>
                <a:ext uri="{FF2B5EF4-FFF2-40B4-BE49-F238E27FC236}">
                  <a16:creationId xmlns:a16="http://schemas.microsoft.com/office/drawing/2014/main" id="{C697E293-9BFC-47E5-B68F-CB7B360696EC}"/>
                </a:ext>
              </a:extLst>
            </p:cNvPr>
            <p:cNvSpPr/>
            <p:nvPr/>
          </p:nvSpPr>
          <p:spPr>
            <a:xfrm>
              <a:off x="4439511" y="3620405"/>
              <a:ext cx="92075" cy="980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600" b="1"/>
                <a:t>Ｇ</a:t>
              </a:r>
            </a:p>
          </p:txBody>
        </p:sp>
        <p:sp>
          <p:nvSpPr>
            <p:cNvPr id="392" name="テキスト ボックス 391">
              <a:extLst>
                <a:ext uri="{FF2B5EF4-FFF2-40B4-BE49-F238E27FC236}">
                  <a16:creationId xmlns:a16="http://schemas.microsoft.com/office/drawing/2014/main" id="{D5CAE232-3E41-4080-A3A1-ECD9C6860921}"/>
                </a:ext>
              </a:extLst>
            </p:cNvPr>
            <p:cNvSpPr txBox="1"/>
            <p:nvPr/>
          </p:nvSpPr>
          <p:spPr>
            <a:xfrm flipH="1">
              <a:off x="4144970" y="2488522"/>
              <a:ext cx="800947" cy="338554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80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山下公園東口</a:t>
              </a:r>
              <a:endParaRPr lang="en-US" altLang="ja-JP" sz="8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80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交差点</a:t>
              </a:r>
              <a:endParaRPr lang="ja-JP" altLang="en-US" sz="3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cxnSp>
          <p:nvCxnSpPr>
            <p:cNvPr id="393" name="直線コネクタ 392">
              <a:extLst>
                <a:ext uri="{FF2B5EF4-FFF2-40B4-BE49-F238E27FC236}">
                  <a16:creationId xmlns:a16="http://schemas.microsoft.com/office/drawing/2014/main" id="{F22B5314-C188-47EB-BBF3-4F1F2C84DB2C}"/>
                </a:ext>
              </a:extLst>
            </p:cNvPr>
            <p:cNvCxnSpPr>
              <a:cxnSpLocks/>
              <a:stCxn id="392" idx="2"/>
            </p:cNvCxnSpPr>
            <p:nvPr/>
          </p:nvCxnSpPr>
          <p:spPr>
            <a:xfrm>
              <a:off x="4545443" y="2827076"/>
              <a:ext cx="8873" cy="58639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直線コネクタ 396">
              <a:extLst>
                <a:ext uri="{FF2B5EF4-FFF2-40B4-BE49-F238E27FC236}">
                  <a16:creationId xmlns:a16="http://schemas.microsoft.com/office/drawing/2014/main" id="{D0239C6D-ED4E-4AF9-B5FE-B48E10A28525}"/>
                </a:ext>
              </a:extLst>
            </p:cNvPr>
            <p:cNvCxnSpPr/>
            <p:nvPr/>
          </p:nvCxnSpPr>
          <p:spPr>
            <a:xfrm rot="10800000">
              <a:off x="3767998" y="3486261"/>
              <a:ext cx="74612" cy="10319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直線コネクタ 397">
              <a:extLst>
                <a:ext uri="{FF2B5EF4-FFF2-40B4-BE49-F238E27FC236}">
                  <a16:creationId xmlns:a16="http://schemas.microsoft.com/office/drawing/2014/main" id="{A39ED61C-18AF-495B-8308-00B8C1AED8CA}"/>
                </a:ext>
              </a:extLst>
            </p:cNvPr>
            <p:cNvCxnSpPr/>
            <p:nvPr/>
          </p:nvCxnSpPr>
          <p:spPr>
            <a:xfrm rot="10800000">
              <a:off x="3687036" y="3475942"/>
              <a:ext cx="74613" cy="10319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直線コネクタ 398">
              <a:extLst>
                <a:ext uri="{FF2B5EF4-FFF2-40B4-BE49-F238E27FC236}">
                  <a16:creationId xmlns:a16="http://schemas.microsoft.com/office/drawing/2014/main" id="{5D2B1B41-326E-4A2E-86D9-715DA0E908C9}"/>
                </a:ext>
              </a:extLst>
            </p:cNvPr>
            <p:cNvCxnSpPr/>
            <p:nvPr/>
          </p:nvCxnSpPr>
          <p:spPr>
            <a:xfrm rot="10800000">
              <a:off x="3606073" y="3465624"/>
              <a:ext cx="74612" cy="10319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直線コネクタ 399">
              <a:extLst>
                <a:ext uri="{FF2B5EF4-FFF2-40B4-BE49-F238E27FC236}">
                  <a16:creationId xmlns:a16="http://schemas.microsoft.com/office/drawing/2014/main" id="{BB0D8496-1835-4BFD-BC6C-9CDB5746E274}"/>
                </a:ext>
              </a:extLst>
            </p:cNvPr>
            <p:cNvCxnSpPr/>
            <p:nvPr/>
          </p:nvCxnSpPr>
          <p:spPr>
            <a:xfrm rot="10800000">
              <a:off x="3525111" y="3450145"/>
              <a:ext cx="74613" cy="10319"/>
            </a:xfrm>
            <a:prstGeom prst="line">
              <a:avLst/>
            </a:prstGeom>
            <a:ln w="19050" cmpd="dbl">
              <a:solidFill>
                <a:srgbClr val="0000CC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直線コネクタ 401">
              <a:extLst>
                <a:ext uri="{FF2B5EF4-FFF2-40B4-BE49-F238E27FC236}">
                  <a16:creationId xmlns:a16="http://schemas.microsoft.com/office/drawing/2014/main" id="{39CC82D0-80E6-4A04-AAEE-B8EBAF4A82C4}"/>
                </a:ext>
              </a:extLst>
            </p:cNvPr>
            <p:cNvCxnSpPr/>
            <p:nvPr/>
          </p:nvCxnSpPr>
          <p:spPr>
            <a:xfrm>
              <a:off x="4233484" y="4825711"/>
              <a:ext cx="241300" cy="41275"/>
            </a:xfrm>
            <a:prstGeom prst="line">
              <a:avLst/>
            </a:prstGeom>
            <a:ln w="31750">
              <a:solidFill>
                <a:srgbClr val="0000C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3" name="正方形/長方形 402">
              <a:extLst>
                <a:ext uri="{FF2B5EF4-FFF2-40B4-BE49-F238E27FC236}">
                  <a16:creationId xmlns:a16="http://schemas.microsoft.com/office/drawing/2014/main" id="{CE754E63-4A80-4609-9D64-7F1A2F02BAC8}"/>
                </a:ext>
              </a:extLst>
            </p:cNvPr>
            <p:cNvSpPr/>
            <p:nvPr/>
          </p:nvSpPr>
          <p:spPr>
            <a:xfrm>
              <a:off x="4307994" y="4703021"/>
              <a:ext cx="92075" cy="980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600" b="1"/>
                <a:t>Ｇ</a:t>
              </a:r>
            </a:p>
          </p:txBody>
        </p:sp>
        <p:cxnSp>
          <p:nvCxnSpPr>
            <p:cNvPr id="419" name="直線コネクタ 418">
              <a:extLst>
                <a:ext uri="{FF2B5EF4-FFF2-40B4-BE49-F238E27FC236}">
                  <a16:creationId xmlns:a16="http://schemas.microsoft.com/office/drawing/2014/main" id="{675BFF75-880C-4988-91E1-5142E0A4ECC7}"/>
                </a:ext>
              </a:extLst>
            </p:cNvPr>
            <p:cNvCxnSpPr/>
            <p:nvPr/>
          </p:nvCxnSpPr>
          <p:spPr>
            <a:xfrm>
              <a:off x="3476046" y="3262712"/>
              <a:ext cx="333253" cy="87120"/>
            </a:xfrm>
            <a:prstGeom prst="line">
              <a:avLst/>
            </a:prstGeom>
            <a:ln w="317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直線コネクタ 419">
              <a:extLst>
                <a:ext uri="{FF2B5EF4-FFF2-40B4-BE49-F238E27FC236}">
                  <a16:creationId xmlns:a16="http://schemas.microsoft.com/office/drawing/2014/main" id="{AD7216AC-5098-4087-B970-5510FBA3C428}"/>
                </a:ext>
              </a:extLst>
            </p:cNvPr>
            <p:cNvCxnSpPr/>
            <p:nvPr/>
          </p:nvCxnSpPr>
          <p:spPr>
            <a:xfrm flipV="1">
              <a:off x="3482396" y="3338949"/>
              <a:ext cx="311301" cy="33830"/>
            </a:xfrm>
            <a:prstGeom prst="line">
              <a:avLst/>
            </a:prstGeom>
            <a:ln w="317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直線コネクタ 420">
              <a:extLst>
                <a:ext uri="{FF2B5EF4-FFF2-40B4-BE49-F238E27FC236}">
                  <a16:creationId xmlns:a16="http://schemas.microsoft.com/office/drawing/2014/main" id="{3FA8AE2E-F6B1-4390-9586-CCACE04C0A4C}"/>
                </a:ext>
              </a:extLst>
            </p:cNvPr>
            <p:cNvCxnSpPr/>
            <p:nvPr/>
          </p:nvCxnSpPr>
          <p:spPr>
            <a:xfrm flipV="1">
              <a:off x="3266496" y="3259274"/>
              <a:ext cx="263949" cy="10318"/>
            </a:xfrm>
            <a:prstGeom prst="line">
              <a:avLst/>
            </a:prstGeom>
            <a:ln w="317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直線コネクタ 421">
              <a:extLst>
                <a:ext uri="{FF2B5EF4-FFF2-40B4-BE49-F238E27FC236}">
                  <a16:creationId xmlns:a16="http://schemas.microsoft.com/office/drawing/2014/main" id="{9EC6B311-0496-429C-9863-C1CDD5E7CA2B}"/>
                </a:ext>
              </a:extLst>
            </p:cNvPr>
            <p:cNvCxnSpPr/>
            <p:nvPr/>
          </p:nvCxnSpPr>
          <p:spPr>
            <a:xfrm>
              <a:off x="3247446" y="3283350"/>
              <a:ext cx="250703" cy="73361"/>
            </a:xfrm>
            <a:prstGeom prst="line">
              <a:avLst/>
            </a:prstGeom>
            <a:ln w="317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直線コネクタ 423">
              <a:extLst>
                <a:ext uri="{FF2B5EF4-FFF2-40B4-BE49-F238E27FC236}">
                  <a16:creationId xmlns:a16="http://schemas.microsoft.com/office/drawing/2014/main" id="{919894D6-8450-4792-89BD-64890EA66B65}"/>
                </a:ext>
              </a:extLst>
            </p:cNvPr>
            <p:cNvCxnSpPr/>
            <p:nvPr/>
          </p:nvCxnSpPr>
          <p:spPr>
            <a:xfrm>
              <a:off x="4501983" y="3725414"/>
              <a:ext cx="241300" cy="41275"/>
            </a:xfrm>
            <a:prstGeom prst="line">
              <a:avLst/>
            </a:prstGeom>
            <a:ln w="31750">
              <a:solidFill>
                <a:srgbClr val="0000C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6" name="正方形/長方形 475">
            <a:extLst>
              <a:ext uri="{FF2B5EF4-FFF2-40B4-BE49-F238E27FC236}">
                <a16:creationId xmlns:a16="http://schemas.microsoft.com/office/drawing/2014/main" id="{6838E388-2879-43D6-9984-59D2878B0B70}"/>
              </a:ext>
            </a:extLst>
          </p:cNvPr>
          <p:cNvSpPr/>
          <p:nvPr/>
        </p:nvSpPr>
        <p:spPr>
          <a:xfrm>
            <a:off x="182742" y="6906282"/>
            <a:ext cx="5406498" cy="263681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備品設置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                                                             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備品置場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スポーツ推進委員はコース中央のカラーコーンの設置。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整理員、警備員は交通規制の為のプラ柵、カラーコーンの設置。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終わり次第スポーツ推進委員の補助。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規制解除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最後尾のモーターバイクが山下埠頭方面へＵターンした後、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備品を撤去し、白バイの指示のもと規制解除。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標識被覆作業について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スターホテル駐車場への出入りを可能にする為、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交通標識に被覆をして規制中は交互通行を実施する。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交通規制開始後、被覆開始。競技終了後被覆解除。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その後、交通規制解除。</a:t>
            </a: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対象看板</a:t>
            </a:r>
            <a:r>
              <a: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77" name="正方形/長方形 476">
            <a:extLst>
              <a:ext uri="{FF2B5EF4-FFF2-40B4-BE49-F238E27FC236}">
                <a16:creationId xmlns:a16="http://schemas.microsoft.com/office/drawing/2014/main" id="{C8DB9C2D-11C7-455C-92BC-4757CB9B757A}"/>
              </a:ext>
            </a:extLst>
          </p:cNvPr>
          <p:cNvSpPr/>
          <p:nvPr/>
        </p:nvSpPr>
        <p:spPr>
          <a:xfrm>
            <a:off x="182742" y="6742472"/>
            <a:ext cx="1396283" cy="1651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ja-JP" altLang="en-US" sz="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特記事項</a:t>
            </a:r>
          </a:p>
        </p:txBody>
      </p:sp>
      <p:cxnSp>
        <p:nvCxnSpPr>
          <p:cNvPr id="478" name="直線コネクタ 477">
            <a:extLst>
              <a:ext uri="{FF2B5EF4-FFF2-40B4-BE49-F238E27FC236}">
                <a16:creationId xmlns:a16="http://schemas.microsoft.com/office/drawing/2014/main" id="{7667A928-A33D-4678-9CE8-740794580815}"/>
              </a:ext>
            </a:extLst>
          </p:cNvPr>
          <p:cNvCxnSpPr>
            <a:cxnSpLocks/>
          </p:cNvCxnSpPr>
          <p:nvPr/>
        </p:nvCxnSpPr>
        <p:spPr>
          <a:xfrm>
            <a:off x="4758513" y="2402865"/>
            <a:ext cx="753209" cy="125178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0" name="Picture 2">
            <a:extLst>
              <a:ext uri="{FF2B5EF4-FFF2-40B4-BE49-F238E27FC236}">
                <a16:creationId xmlns:a16="http://schemas.microsoft.com/office/drawing/2014/main" id="{6D041D85-CCAD-4CA4-ABEA-60CF09E51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89652">
            <a:off x="2870396" y="2185079"/>
            <a:ext cx="161594" cy="8380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" name="フリーフォーム 2"/>
          <p:cNvSpPr/>
          <p:nvPr/>
        </p:nvSpPr>
        <p:spPr>
          <a:xfrm>
            <a:off x="3140302" y="2132825"/>
            <a:ext cx="2429827" cy="475298"/>
          </a:xfrm>
          <a:custGeom>
            <a:avLst/>
            <a:gdLst>
              <a:gd name="connsiteX0" fmla="*/ 2415540 w 2415540"/>
              <a:gd name="connsiteY0" fmla="*/ 480060 h 480060"/>
              <a:gd name="connsiteX1" fmla="*/ 571500 w 2415540"/>
              <a:gd name="connsiteY1" fmla="*/ 251460 h 480060"/>
              <a:gd name="connsiteX2" fmla="*/ 30480 w 2415540"/>
              <a:gd name="connsiteY2" fmla="*/ 198120 h 480060"/>
              <a:gd name="connsiteX3" fmla="*/ 0 w 2415540"/>
              <a:gd name="connsiteY3" fmla="*/ 160020 h 480060"/>
              <a:gd name="connsiteX4" fmla="*/ 7620 w 2415540"/>
              <a:gd name="connsiteY4" fmla="*/ 76200 h 480060"/>
              <a:gd name="connsiteX5" fmla="*/ 137160 w 2415540"/>
              <a:gd name="connsiteY5" fmla="*/ 0 h 480060"/>
              <a:gd name="connsiteX6" fmla="*/ 259080 w 2415540"/>
              <a:gd name="connsiteY6" fmla="*/ 0 h 480060"/>
              <a:gd name="connsiteX7" fmla="*/ 2415540 w 2415540"/>
              <a:gd name="connsiteY7" fmla="*/ 304800 h 480060"/>
              <a:gd name="connsiteX0" fmla="*/ 2472690 w 2472690"/>
              <a:gd name="connsiteY0" fmla="*/ 480060 h 480060"/>
              <a:gd name="connsiteX1" fmla="*/ 628650 w 2472690"/>
              <a:gd name="connsiteY1" fmla="*/ 251460 h 480060"/>
              <a:gd name="connsiteX2" fmla="*/ 87630 w 2472690"/>
              <a:gd name="connsiteY2" fmla="*/ 198120 h 480060"/>
              <a:gd name="connsiteX3" fmla="*/ 0 w 2472690"/>
              <a:gd name="connsiteY3" fmla="*/ 102870 h 480060"/>
              <a:gd name="connsiteX4" fmla="*/ 64770 w 2472690"/>
              <a:gd name="connsiteY4" fmla="*/ 76200 h 480060"/>
              <a:gd name="connsiteX5" fmla="*/ 194310 w 2472690"/>
              <a:gd name="connsiteY5" fmla="*/ 0 h 480060"/>
              <a:gd name="connsiteX6" fmla="*/ 316230 w 2472690"/>
              <a:gd name="connsiteY6" fmla="*/ 0 h 480060"/>
              <a:gd name="connsiteX7" fmla="*/ 2472690 w 2472690"/>
              <a:gd name="connsiteY7" fmla="*/ 304800 h 480060"/>
              <a:gd name="connsiteX0" fmla="*/ 2472690 w 2472690"/>
              <a:gd name="connsiteY0" fmla="*/ 480060 h 480060"/>
              <a:gd name="connsiteX1" fmla="*/ 628650 w 2472690"/>
              <a:gd name="connsiteY1" fmla="*/ 251460 h 480060"/>
              <a:gd name="connsiteX2" fmla="*/ 87630 w 2472690"/>
              <a:gd name="connsiteY2" fmla="*/ 198120 h 480060"/>
              <a:gd name="connsiteX3" fmla="*/ 0 w 2472690"/>
              <a:gd name="connsiteY3" fmla="*/ 102870 h 480060"/>
              <a:gd name="connsiteX4" fmla="*/ 98108 w 2472690"/>
              <a:gd name="connsiteY4" fmla="*/ 4762 h 480060"/>
              <a:gd name="connsiteX5" fmla="*/ 194310 w 2472690"/>
              <a:gd name="connsiteY5" fmla="*/ 0 h 480060"/>
              <a:gd name="connsiteX6" fmla="*/ 316230 w 2472690"/>
              <a:gd name="connsiteY6" fmla="*/ 0 h 480060"/>
              <a:gd name="connsiteX7" fmla="*/ 2472690 w 2472690"/>
              <a:gd name="connsiteY7" fmla="*/ 304800 h 480060"/>
              <a:gd name="connsiteX0" fmla="*/ 2429827 w 2429827"/>
              <a:gd name="connsiteY0" fmla="*/ 480060 h 480060"/>
              <a:gd name="connsiteX1" fmla="*/ 585787 w 2429827"/>
              <a:gd name="connsiteY1" fmla="*/ 251460 h 480060"/>
              <a:gd name="connsiteX2" fmla="*/ 44767 w 2429827"/>
              <a:gd name="connsiteY2" fmla="*/ 198120 h 480060"/>
              <a:gd name="connsiteX3" fmla="*/ 0 w 2429827"/>
              <a:gd name="connsiteY3" fmla="*/ 83820 h 480060"/>
              <a:gd name="connsiteX4" fmla="*/ 55245 w 2429827"/>
              <a:gd name="connsiteY4" fmla="*/ 4762 h 480060"/>
              <a:gd name="connsiteX5" fmla="*/ 151447 w 2429827"/>
              <a:gd name="connsiteY5" fmla="*/ 0 h 480060"/>
              <a:gd name="connsiteX6" fmla="*/ 273367 w 2429827"/>
              <a:gd name="connsiteY6" fmla="*/ 0 h 480060"/>
              <a:gd name="connsiteX7" fmla="*/ 2429827 w 2429827"/>
              <a:gd name="connsiteY7" fmla="*/ 304800 h 480060"/>
              <a:gd name="connsiteX0" fmla="*/ 2429827 w 2429827"/>
              <a:gd name="connsiteY0" fmla="*/ 480060 h 480060"/>
              <a:gd name="connsiteX1" fmla="*/ 585787 w 2429827"/>
              <a:gd name="connsiteY1" fmla="*/ 251460 h 480060"/>
              <a:gd name="connsiteX2" fmla="*/ 44767 w 2429827"/>
              <a:gd name="connsiteY2" fmla="*/ 198120 h 480060"/>
              <a:gd name="connsiteX3" fmla="*/ 0 w 2429827"/>
              <a:gd name="connsiteY3" fmla="*/ 83820 h 480060"/>
              <a:gd name="connsiteX4" fmla="*/ 55245 w 2429827"/>
              <a:gd name="connsiteY4" fmla="*/ 4762 h 480060"/>
              <a:gd name="connsiteX5" fmla="*/ 151447 w 2429827"/>
              <a:gd name="connsiteY5" fmla="*/ 0 h 480060"/>
              <a:gd name="connsiteX6" fmla="*/ 649604 w 2429827"/>
              <a:gd name="connsiteY6" fmla="*/ 76200 h 480060"/>
              <a:gd name="connsiteX7" fmla="*/ 2429827 w 2429827"/>
              <a:gd name="connsiteY7" fmla="*/ 304800 h 480060"/>
              <a:gd name="connsiteX0" fmla="*/ 2429827 w 2429827"/>
              <a:gd name="connsiteY0" fmla="*/ 480060 h 480060"/>
              <a:gd name="connsiteX1" fmla="*/ 585787 w 2429827"/>
              <a:gd name="connsiteY1" fmla="*/ 251460 h 480060"/>
              <a:gd name="connsiteX2" fmla="*/ 44767 w 2429827"/>
              <a:gd name="connsiteY2" fmla="*/ 198120 h 480060"/>
              <a:gd name="connsiteX3" fmla="*/ 0 w 2429827"/>
              <a:gd name="connsiteY3" fmla="*/ 83820 h 480060"/>
              <a:gd name="connsiteX4" fmla="*/ 55245 w 2429827"/>
              <a:gd name="connsiteY4" fmla="*/ 4762 h 480060"/>
              <a:gd name="connsiteX5" fmla="*/ 151447 w 2429827"/>
              <a:gd name="connsiteY5" fmla="*/ 0 h 480060"/>
              <a:gd name="connsiteX6" fmla="*/ 649604 w 2429827"/>
              <a:gd name="connsiteY6" fmla="*/ 76200 h 480060"/>
              <a:gd name="connsiteX7" fmla="*/ 2429827 w 2429827"/>
              <a:gd name="connsiteY7" fmla="*/ 304800 h 480060"/>
              <a:gd name="connsiteX0" fmla="*/ 2429827 w 2429827"/>
              <a:gd name="connsiteY0" fmla="*/ 475298 h 475298"/>
              <a:gd name="connsiteX1" fmla="*/ 585787 w 2429827"/>
              <a:gd name="connsiteY1" fmla="*/ 246698 h 475298"/>
              <a:gd name="connsiteX2" fmla="*/ 44767 w 2429827"/>
              <a:gd name="connsiteY2" fmla="*/ 193358 h 475298"/>
              <a:gd name="connsiteX3" fmla="*/ 0 w 2429827"/>
              <a:gd name="connsiteY3" fmla="*/ 79058 h 475298"/>
              <a:gd name="connsiteX4" fmla="*/ 55245 w 2429827"/>
              <a:gd name="connsiteY4" fmla="*/ 0 h 475298"/>
              <a:gd name="connsiteX5" fmla="*/ 649604 w 2429827"/>
              <a:gd name="connsiteY5" fmla="*/ 71438 h 475298"/>
              <a:gd name="connsiteX6" fmla="*/ 2429827 w 2429827"/>
              <a:gd name="connsiteY6" fmla="*/ 300038 h 475298"/>
              <a:gd name="connsiteX0" fmla="*/ 2429827 w 2429827"/>
              <a:gd name="connsiteY0" fmla="*/ 475298 h 475298"/>
              <a:gd name="connsiteX1" fmla="*/ 585787 w 2429827"/>
              <a:gd name="connsiteY1" fmla="*/ 246698 h 475298"/>
              <a:gd name="connsiteX2" fmla="*/ 44767 w 2429827"/>
              <a:gd name="connsiteY2" fmla="*/ 193358 h 475298"/>
              <a:gd name="connsiteX3" fmla="*/ 0 w 2429827"/>
              <a:gd name="connsiteY3" fmla="*/ 79058 h 475298"/>
              <a:gd name="connsiteX4" fmla="*/ 55245 w 2429827"/>
              <a:gd name="connsiteY4" fmla="*/ 0 h 475298"/>
              <a:gd name="connsiteX5" fmla="*/ 649604 w 2429827"/>
              <a:gd name="connsiteY5" fmla="*/ 71438 h 475298"/>
              <a:gd name="connsiteX6" fmla="*/ 2429827 w 2429827"/>
              <a:gd name="connsiteY6" fmla="*/ 300038 h 475298"/>
              <a:gd name="connsiteX0" fmla="*/ 2429827 w 2429827"/>
              <a:gd name="connsiteY0" fmla="*/ 475298 h 475298"/>
              <a:gd name="connsiteX1" fmla="*/ 585787 w 2429827"/>
              <a:gd name="connsiteY1" fmla="*/ 246698 h 475298"/>
              <a:gd name="connsiteX2" fmla="*/ 44767 w 2429827"/>
              <a:gd name="connsiteY2" fmla="*/ 193358 h 475298"/>
              <a:gd name="connsiteX3" fmla="*/ 0 w 2429827"/>
              <a:gd name="connsiteY3" fmla="*/ 79058 h 475298"/>
              <a:gd name="connsiteX4" fmla="*/ 55245 w 2429827"/>
              <a:gd name="connsiteY4" fmla="*/ 0 h 475298"/>
              <a:gd name="connsiteX5" fmla="*/ 649604 w 2429827"/>
              <a:gd name="connsiteY5" fmla="*/ 71438 h 475298"/>
              <a:gd name="connsiteX6" fmla="*/ 2429827 w 2429827"/>
              <a:gd name="connsiteY6" fmla="*/ 300038 h 475298"/>
              <a:gd name="connsiteX0" fmla="*/ 2429827 w 2429827"/>
              <a:gd name="connsiteY0" fmla="*/ 475298 h 475298"/>
              <a:gd name="connsiteX1" fmla="*/ 585787 w 2429827"/>
              <a:gd name="connsiteY1" fmla="*/ 246698 h 475298"/>
              <a:gd name="connsiteX2" fmla="*/ 44767 w 2429827"/>
              <a:gd name="connsiteY2" fmla="*/ 193358 h 475298"/>
              <a:gd name="connsiteX3" fmla="*/ 0 w 2429827"/>
              <a:gd name="connsiteY3" fmla="*/ 79058 h 475298"/>
              <a:gd name="connsiteX4" fmla="*/ 55245 w 2429827"/>
              <a:gd name="connsiteY4" fmla="*/ 0 h 475298"/>
              <a:gd name="connsiteX5" fmla="*/ 649604 w 2429827"/>
              <a:gd name="connsiteY5" fmla="*/ 71438 h 475298"/>
              <a:gd name="connsiteX6" fmla="*/ 2429827 w 2429827"/>
              <a:gd name="connsiteY6" fmla="*/ 300038 h 475298"/>
              <a:gd name="connsiteX0" fmla="*/ 2429827 w 2429827"/>
              <a:gd name="connsiteY0" fmla="*/ 475298 h 475298"/>
              <a:gd name="connsiteX1" fmla="*/ 585787 w 2429827"/>
              <a:gd name="connsiteY1" fmla="*/ 246698 h 475298"/>
              <a:gd name="connsiteX2" fmla="*/ 44767 w 2429827"/>
              <a:gd name="connsiteY2" fmla="*/ 193358 h 475298"/>
              <a:gd name="connsiteX3" fmla="*/ 0 w 2429827"/>
              <a:gd name="connsiteY3" fmla="*/ 79058 h 475298"/>
              <a:gd name="connsiteX4" fmla="*/ 74295 w 2429827"/>
              <a:gd name="connsiteY4" fmla="*/ 0 h 475298"/>
              <a:gd name="connsiteX5" fmla="*/ 649604 w 2429827"/>
              <a:gd name="connsiteY5" fmla="*/ 71438 h 475298"/>
              <a:gd name="connsiteX6" fmla="*/ 2429827 w 2429827"/>
              <a:gd name="connsiteY6" fmla="*/ 300038 h 475298"/>
              <a:gd name="connsiteX0" fmla="*/ 2429827 w 2429827"/>
              <a:gd name="connsiteY0" fmla="*/ 475298 h 475298"/>
              <a:gd name="connsiteX1" fmla="*/ 585787 w 2429827"/>
              <a:gd name="connsiteY1" fmla="*/ 246698 h 475298"/>
              <a:gd name="connsiteX2" fmla="*/ 59055 w 2429827"/>
              <a:gd name="connsiteY2" fmla="*/ 188595 h 475298"/>
              <a:gd name="connsiteX3" fmla="*/ 0 w 2429827"/>
              <a:gd name="connsiteY3" fmla="*/ 79058 h 475298"/>
              <a:gd name="connsiteX4" fmla="*/ 74295 w 2429827"/>
              <a:gd name="connsiteY4" fmla="*/ 0 h 475298"/>
              <a:gd name="connsiteX5" fmla="*/ 649604 w 2429827"/>
              <a:gd name="connsiteY5" fmla="*/ 71438 h 475298"/>
              <a:gd name="connsiteX6" fmla="*/ 2429827 w 2429827"/>
              <a:gd name="connsiteY6" fmla="*/ 300038 h 47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29827" h="475298">
                <a:moveTo>
                  <a:pt x="2429827" y="475298"/>
                </a:moveTo>
                <a:lnTo>
                  <a:pt x="585787" y="246698"/>
                </a:lnTo>
                <a:lnTo>
                  <a:pt x="59055" y="188595"/>
                </a:lnTo>
                <a:cubicBezTo>
                  <a:pt x="15558" y="150495"/>
                  <a:pt x="14922" y="117158"/>
                  <a:pt x="0" y="79058"/>
                </a:cubicBezTo>
                <a:cubicBezTo>
                  <a:pt x="18415" y="52705"/>
                  <a:pt x="32068" y="16828"/>
                  <a:pt x="74295" y="0"/>
                </a:cubicBezTo>
                <a:lnTo>
                  <a:pt x="649604" y="71438"/>
                </a:lnTo>
                <a:lnTo>
                  <a:pt x="2429827" y="300038"/>
                </a:lnTo>
              </a:path>
            </a:pathLst>
          </a:custGeom>
          <a:noFill/>
          <a:ln w="47625">
            <a:solidFill>
              <a:srgbClr val="93BD8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1C07E98-B059-4F02-965C-36AF511EE9A9}"/>
              </a:ext>
            </a:extLst>
          </p:cNvPr>
          <p:cNvSpPr/>
          <p:nvPr/>
        </p:nvSpPr>
        <p:spPr>
          <a:xfrm>
            <a:off x="1926068" y="5969602"/>
            <a:ext cx="92075" cy="980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Ｇ</a:t>
            </a:r>
          </a:p>
        </p:txBody>
      </p:sp>
      <p:sp>
        <p:nvSpPr>
          <p:cNvPr id="85" name="ひし形 84">
            <a:extLst>
              <a:ext uri="{FF2B5EF4-FFF2-40B4-BE49-F238E27FC236}">
                <a16:creationId xmlns:a16="http://schemas.microsoft.com/office/drawing/2014/main" id="{275F8C15-C345-43B6-96C8-62E38AED37CC}"/>
              </a:ext>
            </a:extLst>
          </p:cNvPr>
          <p:cNvSpPr/>
          <p:nvPr/>
        </p:nvSpPr>
        <p:spPr>
          <a:xfrm>
            <a:off x="3026587" y="1920208"/>
            <a:ext cx="117475" cy="127265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86" name="ひし形 85">
            <a:extLst>
              <a:ext uri="{FF2B5EF4-FFF2-40B4-BE49-F238E27FC236}">
                <a16:creationId xmlns:a16="http://schemas.microsoft.com/office/drawing/2014/main" id="{7F5E1D6D-D1C4-40DD-B62E-A334BC2EFBF9}"/>
              </a:ext>
            </a:extLst>
          </p:cNvPr>
          <p:cNvSpPr/>
          <p:nvPr/>
        </p:nvSpPr>
        <p:spPr>
          <a:xfrm>
            <a:off x="4928343" y="2593449"/>
            <a:ext cx="117475" cy="125544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87" name="ひし形 86">
            <a:extLst>
              <a:ext uri="{FF2B5EF4-FFF2-40B4-BE49-F238E27FC236}">
                <a16:creationId xmlns:a16="http://schemas.microsoft.com/office/drawing/2014/main" id="{1DD71832-A31F-4395-996E-971192BD51E3}"/>
              </a:ext>
            </a:extLst>
          </p:cNvPr>
          <p:cNvSpPr/>
          <p:nvPr/>
        </p:nvSpPr>
        <p:spPr>
          <a:xfrm>
            <a:off x="3347843" y="2330939"/>
            <a:ext cx="115888" cy="127265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88" name="ひし形 87">
            <a:extLst>
              <a:ext uri="{FF2B5EF4-FFF2-40B4-BE49-F238E27FC236}">
                <a16:creationId xmlns:a16="http://schemas.microsoft.com/office/drawing/2014/main" id="{ED4FCBA5-429F-4F3C-BF4F-389E29546AD4}"/>
              </a:ext>
            </a:extLst>
          </p:cNvPr>
          <p:cNvSpPr/>
          <p:nvPr/>
        </p:nvSpPr>
        <p:spPr>
          <a:xfrm>
            <a:off x="4471854" y="2132504"/>
            <a:ext cx="115887" cy="127265"/>
          </a:xfrm>
          <a:prstGeom prst="diamond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600" b="1">
                <a:latin typeface="+mn-ea"/>
              </a:rPr>
              <a:t>V</a:t>
            </a:r>
            <a:endParaRPr lang="ja-JP" altLang="en-US" sz="600" b="1">
              <a:latin typeface="+mn-ea"/>
            </a:endParaRPr>
          </a:p>
        </p:txBody>
      </p:sp>
      <p:sp>
        <p:nvSpPr>
          <p:cNvPr id="77" name="円/楕円 65">
            <a:extLst>
              <a:ext uri="{FF2B5EF4-FFF2-40B4-BE49-F238E27FC236}">
                <a16:creationId xmlns:a16="http://schemas.microsoft.com/office/drawing/2014/main" id="{A6BA51B6-B487-4E30-BB62-C6FCF30F1E9E}"/>
              </a:ext>
            </a:extLst>
          </p:cNvPr>
          <p:cNvSpPr/>
          <p:nvPr/>
        </p:nvSpPr>
        <p:spPr>
          <a:xfrm>
            <a:off x="2512434" y="3518668"/>
            <a:ext cx="90488" cy="963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78" name="円/楕円 54">
            <a:extLst>
              <a:ext uri="{FF2B5EF4-FFF2-40B4-BE49-F238E27FC236}">
                <a16:creationId xmlns:a16="http://schemas.microsoft.com/office/drawing/2014/main" id="{F0BEBEAF-315D-43C5-893A-6526999604EB}"/>
              </a:ext>
            </a:extLst>
          </p:cNvPr>
          <p:cNvSpPr/>
          <p:nvPr/>
        </p:nvSpPr>
        <p:spPr>
          <a:xfrm>
            <a:off x="1964175" y="4673749"/>
            <a:ext cx="88900" cy="963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79" name="円/楕円 55">
            <a:extLst>
              <a:ext uri="{FF2B5EF4-FFF2-40B4-BE49-F238E27FC236}">
                <a16:creationId xmlns:a16="http://schemas.microsoft.com/office/drawing/2014/main" id="{78E657C1-2DEE-4EE0-9FE4-386F5C021B23}"/>
              </a:ext>
            </a:extLst>
          </p:cNvPr>
          <p:cNvSpPr/>
          <p:nvPr/>
        </p:nvSpPr>
        <p:spPr>
          <a:xfrm>
            <a:off x="2070690" y="5381777"/>
            <a:ext cx="90488" cy="9802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80" name="円/楕円 174">
            <a:extLst>
              <a:ext uri="{FF2B5EF4-FFF2-40B4-BE49-F238E27FC236}">
                <a16:creationId xmlns:a16="http://schemas.microsoft.com/office/drawing/2014/main" id="{57CE49EF-A4E0-4B91-8D7B-483C790A7A25}"/>
              </a:ext>
            </a:extLst>
          </p:cNvPr>
          <p:cNvSpPr/>
          <p:nvPr/>
        </p:nvSpPr>
        <p:spPr>
          <a:xfrm>
            <a:off x="2379358" y="2332443"/>
            <a:ext cx="88900" cy="963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81" name="円/楕円 188">
            <a:extLst>
              <a:ext uri="{FF2B5EF4-FFF2-40B4-BE49-F238E27FC236}">
                <a16:creationId xmlns:a16="http://schemas.microsoft.com/office/drawing/2014/main" id="{7B808A59-1FD8-4C6A-873B-17EB6D5BFC4A}"/>
              </a:ext>
            </a:extLst>
          </p:cNvPr>
          <p:cNvSpPr/>
          <p:nvPr/>
        </p:nvSpPr>
        <p:spPr>
          <a:xfrm>
            <a:off x="2523721" y="1841764"/>
            <a:ext cx="88900" cy="980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82" name="円/楕円 189">
            <a:extLst>
              <a:ext uri="{FF2B5EF4-FFF2-40B4-BE49-F238E27FC236}">
                <a16:creationId xmlns:a16="http://schemas.microsoft.com/office/drawing/2014/main" id="{9643C0DD-6701-43B4-80CE-408046094118}"/>
              </a:ext>
            </a:extLst>
          </p:cNvPr>
          <p:cNvSpPr/>
          <p:nvPr/>
        </p:nvSpPr>
        <p:spPr>
          <a:xfrm>
            <a:off x="2812497" y="1925980"/>
            <a:ext cx="88900" cy="980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83" name="円/楕円 190">
            <a:extLst>
              <a:ext uri="{FF2B5EF4-FFF2-40B4-BE49-F238E27FC236}">
                <a16:creationId xmlns:a16="http://schemas.microsoft.com/office/drawing/2014/main" id="{7B54185B-EEA3-45CB-BA0F-962336EBA6CB}"/>
              </a:ext>
            </a:extLst>
          </p:cNvPr>
          <p:cNvSpPr/>
          <p:nvPr/>
        </p:nvSpPr>
        <p:spPr>
          <a:xfrm>
            <a:off x="2782905" y="2338220"/>
            <a:ext cx="88900" cy="980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89" name="円/楕円 191">
            <a:extLst>
              <a:ext uri="{FF2B5EF4-FFF2-40B4-BE49-F238E27FC236}">
                <a16:creationId xmlns:a16="http://schemas.microsoft.com/office/drawing/2014/main" id="{E1C96D33-5B06-40ED-A0AA-45FB19E8969A}"/>
              </a:ext>
            </a:extLst>
          </p:cNvPr>
          <p:cNvSpPr/>
          <p:nvPr/>
        </p:nvSpPr>
        <p:spPr>
          <a:xfrm>
            <a:off x="2231448" y="3477393"/>
            <a:ext cx="90487" cy="963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90" name="円/楕円 233">
            <a:extLst>
              <a:ext uri="{FF2B5EF4-FFF2-40B4-BE49-F238E27FC236}">
                <a16:creationId xmlns:a16="http://schemas.microsoft.com/office/drawing/2014/main" id="{829B2061-10BA-4F6D-844D-2780987612F7}"/>
              </a:ext>
            </a:extLst>
          </p:cNvPr>
          <p:cNvSpPr/>
          <p:nvPr/>
        </p:nvSpPr>
        <p:spPr>
          <a:xfrm>
            <a:off x="2891183" y="1990298"/>
            <a:ext cx="90488" cy="963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91" name="円/楕円 234">
            <a:extLst>
              <a:ext uri="{FF2B5EF4-FFF2-40B4-BE49-F238E27FC236}">
                <a16:creationId xmlns:a16="http://schemas.microsoft.com/office/drawing/2014/main" id="{7E6649D2-9701-4908-88CA-55DC359D295F}"/>
              </a:ext>
            </a:extLst>
          </p:cNvPr>
          <p:cNvSpPr/>
          <p:nvPr/>
        </p:nvSpPr>
        <p:spPr>
          <a:xfrm>
            <a:off x="2872695" y="2262631"/>
            <a:ext cx="88900" cy="9802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92" name="六角形 91">
            <a:extLst>
              <a:ext uri="{FF2B5EF4-FFF2-40B4-BE49-F238E27FC236}">
                <a16:creationId xmlns:a16="http://schemas.microsoft.com/office/drawing/2014/main" id="{2836098B-6F82-4E43-8A56-FB9D1952387B}"/>
              </a:ext>
            </a:extLst>
          </p:cNvPr>
          <p:cNvSpPr/>
          <p:nvPr/>
        </p:nvSpPr>
        <p:spPr>
          <a:xfrm>
            <a:off x="4561748" y="2344025"/>
            <a:ext cx="101600" cy="94588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sp>
        <p:nvSpPr>
          <p:cNvPr id="93" name="円/楕円 185">
            <a:extLst>
              <a:ext uri="{FF2B5EF4-FFF2-40B4-BE49-F238E27FC236}">
                <a16:creationId xmlns:a16="http://schemas.microsoft.com/office/drawing/2014/main" id="{533EFD41-A393-4FD0-8CCA-6485D48A8F6F}"/>
              </a:ext>
            </a:extLst>
          </p:cNvPr>
          <p:cNvSpPr/>
          <p:nvPr/>
        </p:nvSpPr>
        <p:spPr>
          <a:xfrm>
            <a:off x="4619121" y="2135741"/>
            <a:ext cx="90488" cy="980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94" name="円/楕円 187">
            <a:extLst>
              <a:ext uri="{FF2B5EF4-FFF2-40B4-BE49-F238E27FC236}">
                <a16:creationId xmlns:a16="http://schemas.microsoft.com/office/drawing/2014/main" id="{7995362B-A51A-416C-9EF9-E42FC8231EA4}"/>
              </a:ext>
            </a:extLst>
          </p:cNvPr>
          <p:cNvSpPr/>
          <p:nvPr/>
        </p:nvSpPr>
        <p:spPr>
          <a:xfrm>
            <a:off x="4645084" y="2579100"/>
            <a:ext cx="88900" cy="9802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95" name="円/楕円 259">
            <a:extLst>
              <a:ext uri="{FF2B5EF4-FFF2-40B4-BE49-F238E27FC236}">
                <a16:creationId xmlns:a16="http://schemas.microsoft.com/office/drawing/2014/main" id="{F3D92879-3B7F-4A77-B2EF-998DAA1E4DCD}"/>
              </a:ext>
            </a:extLst>
          </p:cNvPr>
          <p:cNvSpPr/>
          <p:nvPr/>
        </p:nvSpPr>
        <p:spPr>
          <a:xfrm>
            <a:off x="4453511" y="3702499"/>
            <a:ext cx="88900" cy="9802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 b="1"/>
              <a:t>Ｓ</a:t>
            </a:r>
          </a:p>
        </p:txBody>
      </p:sp>
      <p:sp>
        <p:nvSpPr>
          <p:cNvPr id="96" name="六角形 95">
            <a:extLst>
              <a:ext uri="{FF2B5EF4-FFF2-40B4-BE49-F238E27FC236}">
                <a16:creationId xmlns:a16="http://schemas.microsoft.com/office/drawing/2014/main" id="{72F68686-53C2-4CF2-80AC-68D11597226C}"/>
              </a:ext>
            </a:extLst>
          </p:cNvPr>
          <p:cNvSpPr/>
          <p:nvPr/>
        </p:nvSpPr>
        <p:spPr>
          <a:xfrm>
            <a:off x="2940488" y="2091560"/>
            <a:ext cx="101600" cy="94589"/>
          </a:xfrm>
          <a:prstGeom prst="hexagon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00">
                <a:latin typeface="HGP創英角ｺﾞｼｯｸUB" pitchFamily="50" charset="-128"/>
                <a:ea typeface="HGP創英角ｺﾞｼｯｸUB" pitchFamily="50" charset="-128"/>
              </a:rPr>
              <a:t>Ｔ</a:t>
            </a:r>
          </a:p>
        </p:txBody>
      </p:sp>
      <p:cxnSp>
        <p:nvCxnSpPr>
          <p:cNvPr id="100" name="直線コネクタ 99">
            <a:extLst>
              <a:ext uri="{FF2B5EF4-FFF2-40B4-BE49-F238E27FC236}">
                <a16:creationId xmlns:a16="http://schemas.microsoft.com/office/drawing/2014/main" id="{6D3160C6-6712-44D1-A1BD-1057D4A3119D}"/>
              </a:ext>
            </a:extLst>
          </p:cNvPr>
          <p:cNvCxnSpPr>
            <a:cxnSpLocks/>
            <a:stCxn id="98" idx="3"/>
          </p:cNvCxnSpPr>
          <p:nvPr/>
        </p:nvCxnSpPr>
        <p:spPr>
          <a:xfrm flipV="1">
            <a:off x="1672081" y="3528989"/>
            <a:ext cx="568890" cy="31536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コネクタ 100">
            <a:extLst>
              <a:ext uri="{FF2B5EF4-FFF2-40B4-BE49-F238E27FC236}">
                <a16:creationId xmlns:a16="http://schemas.microsoft.com/office/drawing/2014/main" id="{A0F5592E-5969-4170-8CC1-61ECE1096EA2}"/>
              </a:ext>
            </a:extLst>
          </p:cNvPr>
          <p:cNvCxnSpPr>
            <a:cxnSpLocks/>
            <a:stCxn id="98" idx="3"/>
          </p:cNvCxnSpPr>
          <p:nvPr/>
        </p:nvCxnSpPr>
        <p:spPr>
          <a:xfrm>
            <a:off x="1672081" y="3844351"/>
            <a:ext cx="306953" cy="84033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コネクタ 101">
            <a:extLst>
              <a:ext uri="{FF2B5EF4-FFF2-40B4-BE49-F238E27FC236}">
                <a16:creationId xmlns:a16="http://schemas.microsoft.com/office/drawing/2014/main" id="{4367FC8F-F22D-447C-821E-282E6A79D9A7}"/>
              </a:ext>
            </a:extLst>
          </p:cNvPr>
          <p:cNvCxnSpPr>
            <a:cxnSpLocks/>
            <a:stCxn id="98" idx="3"/>
          </p:cNvCxnSpPr>
          <p:nvPr/>
        </p:nvCxnSpPr>
        <p:spPr>
          <a:xfrm flipV="1">
            <a:off x="1672081" y="3580581"/>
            <a:ext cx="835590" cy="26377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コネクタ 102">
            <a:extLst>
              <a:ext uri="{FF2B5EF4-FFF2-40B4-BE49-F238E27FC236}">
                <a16:creationId xmlns:a16="http://schemas.microsoft.com/office/drawing/2014/main" id="{3343169A-53BE-44C9-B718-633E67F0C314}"/>
              </a:ext>
            </a:extLst>
          </p:cNvPr>
          <p:cNvCxnSpPr>
            <a:cxnSpLocks/>
            <a:stCxn id="97" idx="0"/>
            <a:endCxn id="79" idx="6"/>
          </p:cNvCxnSpPr>
          <p:nvPr/>
        </p:nvCxnSpPr>
        <p:spPr>
          <a:xfrm flipH="1" flipV="1">
            <a:off x="2161178" y="5430791"/>
            <a:ext cx="1232324" cy="20979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コネクタ 103">
            <a:extLst>
              <a:ext uri="{FF2B5EF4-FFF2-40B4-BE49-F238E27FC236}">
                <a16:creationId xmlns:a16="http://schemas.microsoft.com/office/drawing/2014/main" id="{3293E086-7A9A-4E53-ADC9-432453017ECB}"/>
              </a:ext>
            </a:extLst>
          </p:cNvPr>
          <p:cNvCxnSpPr/>
          <p:nvPr/>
        </p:nvCxnSpPr>
        <p:spPr>
          <a:xfrm>
            <a:off x="4527335" y="3766411"/>
            <a:ext cx="435443" cy="70100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正方形/長方形 97">
            <a:extLst>
              <a:ext uri="{FF2B5EF4-FFF2-40B4-BE49-F238E27FC236}">
                <a16:creationId xmlns:a16="http://schemas.microsoft.com/office/drawing/2014/main" id="{73B660F1-A4C8-4742-958E-55B33AA0377F}"/>
              </a:ext>
            </a:extLst>
          </p:cNvPr>
          <p:cNvSpPr/>
          <p:nvPr/>
        </p:nvSpPr>
        <p:spPr>
          <a:xfrm>
            <a:off x="306831" y="3558865"/>
            <a:ext cx="1365250" cy="57097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b="1">
                <a:solidFill>
                  <a:schemeClr val="tx1"/>
                </a:solidFill>
                <a:latin typeface="+mn-ea"/>
              </a:rPr>
              <a:t>【</a:t>
            </a:r>
            <a:r>
              <a:rPr lang="zh-TW" altLang="en-US" sz="8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業務内容</a:t>
            </a:r>
            <a:r>
              <a:rPr lang="en-US" altLang="ja-JP" sz="800" b="1">
                <a:solidFill>
                  <a:schemeClr val="tx1"/>
                </a:solidFill>
                <a:latin typeface="+mn-ea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solidFill>
                  <a:schemeClr val="tx1"/>
                </a:solidFill>
                <a:latin typeface="+mn-ea"/>
              </a:rPr>
              <a:t>山下公園利用者には</a:t>
            </a:r>
            <a:endParaRPr lang="en-US" altLang="ja-JP" sz="800">
              <a:solidFill>
                <a:schemeClr val="tx1"/>
              </a:solidFill>
              <a:latin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solidFill>
                  <a:schemeClr val="tx1"/>
                </a:solidFill>
                <a:latin typeface="+mn-ea"/>
              </a:rPr>
              <a:t>ニューグランド側を進むように誘導案内</a:t>
            </a:r>
            <a:endParaRPr lang="en-US" altLang="ja-JP" sz="8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7047A0FB-03C7-4A95-B4F4-F842EB64BF7F}"/>
              </a:ext>
            </a:extLst>
          </p:cNvPr>
          <p:cNvSpPr/>
          <p:nvPr/>
        </p:nvSpPr>
        <p:spPr>
          <a:xfrm>
            <a:off x="2706114" y="5640590"/>
            <a:ext cx="1374775" cy="550333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b="1">
                <a:solidFill>
                  <a:schemeClr val="tx1"/>
                </a:solidFill>
                <a:latin typeface="+mn-ea"/>
              </a:rPr>
              <a:t>【</a:t>
            </a:r>
            <a:r>
              <a:rPr lang="zh-TW" altLang="en-US" sz="8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業務内容</a:t>
            </a:r>
            <a:r>
              <a:rPr lang="en-US" altLang="ja-JP" sz="800" b="1">
                <a:solidFill>
                  <a:schemeClr val="tx1"/>
                </a:solidFill>
                <a:latin typeface="+mn-ea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solidFill>
                  <a:schemeClr val="tx1"/>
                </a:solidFill>
                <a:latin typeface="+mn-ea"/>
              </a:rPr>
              <a:t>元町・中華街駅出口前にて</a:t>
            </a:r>
            <a:endParaRPr lang="en-US" altLang="ja-JP" sz="800">
              <a:solidFill>
                <a:schemeClr val="tx1"/>
              </a:solidFill>
              <a:latin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solidFill>
                  <a:schemeClr val="tx1"/>
                </a:solidFill>
                <a:latin typeface="+mn-ea"/>
              </a:rPr>
              <a:t>山下公園へ案内。</a:t>
            </a:r>
            <a:endParaRPr lang="en-US" altLang="ja-JP" sz="8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99" name="正方形/長方形 98">
            <a:extLst>
              <a:ext uri="{FF2B5EF4-FFF2-40B4-BE49-F238E27FC236}">
                <a16:creationId xmlns:a16="http://schemas.microsoft.com/office/drawing/2014/main" id="{891EC808-8DDD-4FCF-B9B9-8AB817B766F8}"/>
              </a:ext>
            </a:extLst>
          </p:cNvPr>
          <p:cNvSpPr/>
          <p:nvPr/>
        </p:nvSpPr>
        <p:spPr>
          <a:xfrm>
            <a:off x="4190166" y="4403508"/>
            <a:ext cx="1339850" cy="57097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b="1">
                <a:solidFill>
                  <a:schemeClr val="tx1"/>
                </a:solidFill>
                <a:latin typeface="+mn-ea"/>
              </a:rPr>
              <a:t>【</a:t>
            </a:r>
            <a:r>
              <a:rPr lang="zh-TW" altLang="en-US" sz="8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業務内容</a:t>
            </a:r>
            <a:r>
              <a:rPr lang="en-US" altLang="ja-JP" sz="800" b="1">
                <a:solidFill>
                  <a:schemeClr val="tx1"/>
                </a:solidFill>
                <a:latin typeface="+mn-ea"/>
              </a:rPr>
              <a:t>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solidFill>
                  <a:schemeClr val="tx1"/>
                </a:solidFill>
                <a:latin typeface="+mn-ea"/>
              </a:rPr>
              <a:t>山下公園への誘導案内は山下公園中央口交差点</a:t>
            </a:r>
            <a:endParaRPr lang="en-US" altLang="ja-JP" sz="800">
              <a:solidFill>
                <a:schemeClr val="tx1"/>
              </a:solidFill>
              <a:latin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>
                <a:solidFill>
                  <a:schemeClr val="tx1"/>
                </a:solidFill>
                <a:latin typeface="+mn-ea"/>
              </a:rPr>
              <a:t>（ニューグランド側）を誘導</a:t>
            </a:r>
            <a:endParaRPr lang="en-US" altLang="ja-JP" sz="8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05" name="フリーフォーム 5">
            <a:extLst>
              <a:ext uri="{FF2B5EF4-FFF2-40B4-BE49-F238E27FC236}">
                <a16:creationId xmlns:a16="http://schemas.microsoft.com/office/drawing/2014/main" id="{3F5A2F77-23D5-48D2-95DA-8FB7DC5F1838}"/>
              </a:ext>
            </a:extLst>
          </p:cNvPr>
          <p:cNvSpPr/>
          <p:nvPr/>
        </p:nvSpPr>
        <p:spPr>
          <a:xfrm>
            <a:off x="2286884" y="3328693"/>
            <a:ext cx="266700" cy="182880"/>
          </a:xfrm>
          <a:custGeom>
            <a:avLst/>
            <a:gdLst>
              <a:gd name="connsiteX0" fmla="*/ 0 w 266700"/>
              <a:gd name="connsiteY0" fmla="*/ 129540 h 182880"/>
              <a:gd name="connsiteX1" fmla="*/ 220980 w 266700"/>
              <a:gd name="connsiteY1" fmla="*/ 182880 h 182880"/>
              <a:gd name="connsiteX2" fmla="*/ 266700 w 26670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6700" h="182880">
                <a:moveTo>
                  <a:pt x="0" y="129540"/>
                </a:moveTo>
                <a:lnTo>
                  <a:pt x="220980" y="182880"/>
                </a:lnTo>
                <a:lnTo>
                  <a:pt x="266700" y="0"/>
                </a:lnTo>
              </a:path>
            </a:pathLst>
          </a:custGeom>
          <a:ln w="127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フリーフォーム 288">
            <a:extLst>
              <a:ext uri="{FF2B5EF4-FFF2-40B4-BE49-F238E27FC236}">
                <a16:creationId xmlns:a16="http://schemas.microsoft.com/office/drawing/2014/main" id="{37AF7C1C-3D65-42D9-94CA-F2FA1A1111C2}"/>
              </a:ext>
            </a:extLst>
          </p:cNvPr>
          <p:cNvSpPr/>
          <p:nvPr/>
        </p:nvSpPr>
        <p:spPr>
          <a:xfrm>
            <a:off x="2034138" y="4649775"/>
            <a:ext cx="266700" cy="182880"/>
          </a:xfrm>
          <a:custGeom>
            <a:avLst/>
            <a:gdLst>
              <a:gd name="connsiteX0" fmla="*/ 0 w 266700"/>
              <a:gd name="connsiteY0" fmla="*/ 129540 h 182880"/>
              <a:gd name="connsiteX1" fmla="*/ 220980 w 266700"/>
              <a:gd name="connsiteY1" fmla="*/ 182880 h 182880"/>
              <a:gd name="connsiteX2" fmla="*/ 266700 w 26670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6700" h="182880">
                <a:moveTo>
                  <a:pt x="0" y="129540"/>
                </a:moveTo>
                <a:lnTo>
                  <a:pt x="220980" y="182880"/>
                </a:lnTo>
                <a:lnTo>
                  <a:pt x="266700" y="0"/>
                </a:lnTo>
              </a:path>
            </a:pathLst>
          </a:custGeom>
          <a:ln w="127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正方形/長方形 111">
            <a:extLst>
              <a:ext uri="{FF2B5EF4-FFF2-40B4-BE49-F238E27FC236}">
                <a16:creationId xmlns:a16="http://schemas.microsoft.com/office/drawing/2014/main" id="{03D9CCC4-3EC0-4D3A-BF7E-FC968B184D9C}"/>
              </a:ext>
            </a:extLst>
          </p:cNvPr>
          <p:cNvSpPr/>
          <p:nvPr/>
        </p:nvSpPr>
        <p:spPr>
          <a:xfrm>
            <a:off x="5181486" y="1427427"/>
            <a:ext cx="306000" cy="115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/>
              <a:t>B-1</a:t>
            </a:r>
            <a:endParaRPr kumimoji="1" lang="ja-JP" altLang="en-US" sz="600" b="1"/>
          </a:p>
        </p:txBody>
      </p:sp>
      <p:sp>
        <p:nvSpPr>
          <p:cNvPr id="113" name="円/楕円 259">
            <a:extLst>
              <a:ext uri="{FF2B5EF4-FFF2-40B4-BE49-F238E27FC236}">
                <a16:creationId xmlns:a16="http://schemas.microsoft.com/office/drawing/2014/main" id="{73F25C9F-AC18-417D-BD4B-A5A40D36759D}"/>
              </a:ext>
            </a:extLst>
          </p:cNvPr>
          <p:cNvSpPr/>
          <p:nvPr/>
        </p:nvSpPr>
        <p:spPr bwMode="auto">
          <a:xfrm>
            <a:off x="2315800" y="174079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5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grpSp>
        <p:nvGrpSpPr>
          <p:cNvPr id="114" name="グループ化 113">
            <a:extLst>
              <a:ext uri="{FF2B5EF4-FFF2-40B4-BE49-F238E27FC236}">
                <a16:creationId xmlns:a16="http://schemas.microsoft.com/office/drawing/2014/main" id="{2C34D0A7-FCCE-4471-8995-019CCAD3CDEF}"/>
              </a:ext>
            </a:extLst>
          </p:cNvPr>
          <p:cNvGrpSpPr/>
          <p:nvPr/>
        </p:nvGrpSpPr>
        <p:grpSpPr>
          <a:xfrm>
            <a:off x="1943947" y="1777669"/>
            <a:ext cx="343973" cy="230832"/>
            <a:chOff x="2094248" y="3400135"/>
            <a:chExt cx="343973" cy="230832"/>
          </a:xfrm>
        </p:grpSpPr>
        <p:sp>
          <p:nvSpPr>
            <p:cNvPr id="115" name="二等辺三角形 114">
              <a:extLst>
                <a:ext uri="{FF2B5EF4-FFF2-40B4-BE49-F238E27FC236}">
                  <a16:creationId xmlns:a16="http://schemas.microsoft.com/office/drawing/2014/main" id="{5BCA9610-BF33-4FDE-8DD1-7DB91F44BB8B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116" name="テキスト ボックス 115">
              <a:extLst>
                <a:ext uri="{FF2B5EF4-FFF2-40B4-BE49-F238E27FC236}">
                  <a16:creationId xmlns:a16="http://schemas.microsoft.com/office/drawing/2014/main" id="{4A317DAE-CD94-44E8-802A-205FE792E381}"/>
                </a:ext>
              </a:extLst>
            </p:cNvPr>
            <p:cNvSpPr txBox="1"/>
            <p:nvPr/>
          </p:nvSpPr>
          <p:spPr>
            <a:xfrm>
              <a:off x="2094248" y="3400135"/>
              <a:ext cx="34397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900" b="1"/>
                <a:t>　</a:t>
              </a:r>
              <a:r>
                <a:rPr lang="en-US" altLang="ja-JP" sz="900" b="1"/>
                <a:t>7</a:t>
              </a:r>
              <a:endParaRPr kumimoji="1" lang="ja-JP" altLang="en-US" sz="900" b="1"/>
            </a:p>
          </p:txBody>
        </p:sp>
      </p:grpSp>
      <p:sp>
        <p:nvSpPr>
          <p:cNvPr id="117" name="フリーフォーム: 図形 116">
            <a:extLst>
              <a:ext uri="{FF2B5EF4-FFF2-40B4-BE49-F238E27FC236}">
                <a16:creationId xmlns:a16="http://schemas.microsoft.com/office/drawing/2014/main" id="{8D8D68FF-3CCC-4FE0-AE1B-2E78DC3B4599}"/>
              </a:ext>
            </a:extLst>
          </p:cNvPr>
          <p:cNvSpPr/>
          <p:nvPr/>
        </p:nvSpPr>
        <p:spPr>
          <a:xfrm>
            <a:off x="2256224" y="2478619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rgbClr val="FF0000"/>
                </a:solidFill>
              </a:rPr>
              <a:t>1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18" name="円/楕円 259">
            <a:extLst>
              <a:ext uri="{FF2B5EF4-FFF2-40B4-BE49-F238E27FC236}">
                <a16:creationId xmlns:a16="http://schemas.microsoft.com/office/drawing/2014/main" id="{DFE6FBE6-3CF8-4E33-9201-B7804D8B770E}"/>
              </a:ext>
            </a:extLst>
          </p:cNvPr>
          <p:cNvSpPr/>
          <p:nvPr/>
        </p:nvSpPr>
        <p:spPr bwMode="auto">
          <a:xfrm>
            <a:off x="4254940" y="226470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19" name="円/楕円 259">
            <a:extLst>
              <a:ext uri="{FF2B5EF4-FFF2-40B4-BE49-F238E27FC236}">
                <a16:creationId xmlns:a16="http://schemas.microsoft.com/office/drawing/2014/main" id="{47B6C93F-0B25-41C6-A9EC-14A7DA12A478}"/>
              </a:ext>
            </a:extLst>
          </p:cNvPr>
          <p:cNvSpPr/>
          <p:nvPr/>
        </p:nvSpPr>
        <p:spPr bwMode="auto">
          <a:xfrm>
            <a:off x="2176656" y="2318269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7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20" name="円/楕円 259">
            <a:extLst>
              <a:ext uri="{FF2B5EF4-FFF2-40B4-BE49-F238E27FC236}">
                <a16:creationId xmlns:a16="http://schemas.microsoft.com/office/drawing/2014/main" id="{1FB43975-26F9-4CC6-8147-9C49A3ABF579}"/>
              </a:ext>
            </a:extLst>
          </p:cNvPr>
          <p:cNvSpPr/>
          <p:nvPr/>
        </p:nvSpPr>
        <p:spPr bwMode="auto">
          <a:xfrm>
            <a:off x="2650638" y="177809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CE474B3E-3BD2-43CE-9503-F37C1A9D47F5}"/>
              </a:ext>
            </a:extLst>
          </p:cNvPr>
          <p:cNvSpPr txBox="1"/>
          <p:nvPr/>
        </p:nvSpPr>
        <p:spPr>
          <a:xfrm>
            <a:off x="2583496" y="1749852"/>
            <a:ext cx="3439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b="1"/>
              <a:t>12</a:t>
            </a:r>
            <a:endParaRPr kumimoji="1" lang="ja-JP" altLang="en-US" sz="900" b="1"/>
          </a:p>
        </p:txBody>
      </p:sp>
      <p:sp>
        <p:nvSpPr>
          <p:cNvPr id="122" name="円/楕円 259">
            <a:extLst>
              <a:ext uri="{FF2B5EF4-FFF2-40B4-BE49-F238E27FC236}">
                <a16:creationId xmlns:a16="http://schemas.microsoft.com/office/drawing/2014/main" id="{859283A6-B613-4430-ADDF-4747B6DC4331}"/>
              </a:ext>
            </a:extLst>
          </p:cNvPr>
          <p:cNvSpPr/>
          <p:nvPr/>
        </p:nvSpPr>
        <p:spPr bwMode="auto">
          <a:xfrm>
            <a:off x="3575090" y="248333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13AF2D88-54B5-4F31-A913-6A021F8ABDA2}"/>
              </a:ext>
            </a:extLst>
          </p:cNvPr>
          <p:cNvSpPr txBox="1"/>
          <p:nvPr/>
        </p:nvSpPr>
        <p:spPr>
          <a:xfrm>
            <a:off x="3503976" y="2458972"/>
            <a:ext cx="3439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b="1"/>
              <a:t>17</a:t>
            </a:r>
            <a:endParaRPr kumimoji="1" lang="ja-JP" altLang="en-US" sz="900" b="1"/>
          </a:p>
        </p:txBody>
      </p: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BEE52F17-071E-451C-82FA-3E5F895ACC91}"/>
              </a:ext>
            </a:extLst>
          </p:cNvPr>
          <p:cNvSpPr txBox="1"/>
          <p:nvPr/>
        </p:nvSpPr>
        <p:spPr>
          <a:xfrm>
            <a:off x="4187937" y="2241402"/>
            <a:ext cx="3439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b="1"/>
              <a:t>32</a:t>
            </a:r>
            <a:endParaRPr kumimoji="1" lang="ja-JP" altLang="en-US" sz="900" b="1"/>
          </a:p>
        </p:txBody>
      </p:sp>
      <p:sp>
        <p:nvSpPr>
          <p:cNvPr id="126" name="円/楕円 259">
            <a:extLst>
              <a:ext uri="{FF2B5EF4-FFF2-40B4-BE49-F238E27FC236}">
                <a16:creationId xmlns:a16="http://schemas.microsoft.com/office/drawing/2014/main" id="{980C75F2-9FEC-4FFC-A377-031D74999804}"/>
              </a:ext>
            </a:extLst>
          </p:cNvPr>
          <p:cNvSpPr/>
          <p:nvPr/>
        </p:nvSpPr>
        <p:spPr bwMode="auto">
          <a:xfrm>
            <a:off x="3064640" y="242812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8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27" name="円/楕円 259">
            <a:extLst>
              <a:ext uri="{FF2B5EF4-FFF2-40B4-BE49-F238E27FC236}">
                <a16:creationId xmlns:a16="http://schemas.microsoft.com/office/drawing/2014/main" id="{C5CCA0AB-BDB3-45DD-8932-1B07F24F422B}"/>
              </a:ext>
            </a:extLst>
          </p:cNvPr>
          <p:cNvSpPr/>
          <p:nvPr/>
        </p:nvSpPr>
        <p:spPr bwMode="auto">
          <a:xfrm>
            <a:off x="3167843" y="185627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30" name="円/楕円 259">
            <a:extLst>
              <a:ext uri="{FF2B5EF4-FFF2-40B4-BE49-F238E27FC236}">
                <a16:creationId xmlns:a16="http://schemas.microsoft.com/office/drawing/2014/main" id="{A66C5755-C268-4079-A7AD-1C5E860AE2FB}"/>
              </a:ext>
            </a:extLst>
          </p:cNvPr>
          <p:cNvSpPr/>
          <p:nvPr/>
        </p:nvSpPr>
        <p:spPr bwMode="auto">
          <a:xfrm>
            <a:off x="4236049" y="2474876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4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32" name="円/楕円 259">
            <a:extLst>
              <a:ext uri="{FF2B5EF4-FFF2-40B4-BE49-F238E27FC236}">
                <a16:creationId xmlns:a16="http://schemas.microsoft.com/office/drawing/2014/main" id="{6A3800EB-3A19-4A83-822B-4FBDD39F41F2}"/>
              </a:ext>
            </a:extLst>
          </p:cNvPr>
          <p:cNvSpPr/>
          <p:nvPr/>
        </p:nvSpPr>
        <p:spPr bwMode="auto">
          <a:xfrm>
            <a:off x="4756437" y="259747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7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grpSp>
        <p:nvGrpSpPr>
          <p:cNvPr id="133" name="グループ化 132">
            <a:extLst>
              <a:ext uri="{FF2B5EF4-FFF2-40B4-BE49-F238E27FC236}">
                <a16:creationId xmlns:a16="http://schemas.microsoft.com/office/drawing/2014/main" id="{F1DBCCA3-B10A-4C94-B0ED-2F73CE77B1CF}"/>
              </a:ext>
            </a:extLst>
          </p:cNvPr>
          <p:cNvGrpSpPr/>
          <p:nvPr/>
        </p:nvGrpSpPr>
        <p:grpSpPr>
          <a:xfrm>
            <a:off x="4414540" y="2774228"/>
            <a:ext cx="343973" cy="230832"/>
            <a:chOff x="2169793" y="3401887"/>
            <a:chExt cx="343973" cy="230832"/>
          </a:xfrm>
        </p:grpSpPr>
        <p:sp>
          <p:nvSpPr>
            <p:cNvPr id="134" name="二等辺三角形 133">
              <a:extLst>
                <a:ext uri="{FF2B5EF4-FFF2-40B4-BE49-F238E27FC236}">
                  <a16:creationId xmlns:a16="http://schemas.microsoft.com/office/drawing/2014/main" id="{354677EE-A532-4F5B-9C45-017D20A86750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135" name="テキスト ボックス 134">
              <a:extLst>
                <a:ext uri="{FF2B5EF4-FFF2-40B4-BE49-F238E27FC236}">
                  <a16:creationId xmlns:a16="http://schemas.microsoft.com/office/drawing/2014/main" id="{DEE9A830-ECCB-4FB5-8283-24592DE19E5E}"/>
                </a:ext>
              </a:extLst>
            </p:cNvPr>
            <p:cNvSpPr txBox="1"/>
            <p:nvPr/>
          </p:nvSpPr>
          <p:spPr>
            <a:xfrm>
              <a:off x="2169793" y="3401887"/>
              <a:ext cx="34397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b="1"/>
                <a:t>4</a:t>
              </a:r>
              <a:endParaRPr kumimoji="1" lang="ja-JP" altLang="en-US" sz="900" b="1"/>
            </a:p>
          </p:txBody>
        </p:sp>
      </p:grpSp>
      <p:grpSp>
        <p:nvGrpSpPr>
          <p:cNvPr id="136" name="グループ化 135">
            <a:extLst>
              <a:ext uri="{FF2B5EF4-FFF2-40B4-BE49-F238E27FC236}">
                <a16:creationId xmlns:a16="http://schemas.microsoft.com/office/drawing/2014/main" id="{B8418F00-1A43-4904-B5E3-7CFFFFAB7D6B}"/>
              </a:ext>
            </a:extLst>
          </p:cNvPr>
          <p:cNvGrpSpPr/>
          <p:nvPr/>
        </p:nvGrpSpPr>
        <p:grpSpPr>
          <a:xfrm>
            <a:off x="4341254" y="3859487"/>
            <a:ext cx="343973" cy="230832"/>
            <a:chOff x="2169793" y="3401887"/>
            <a:chExt cx="343973" cy="230832"/>
          </a:xfrm>
        </p:grpSpPr>
        <p:sp>
          <p:nvSpPr>
            <p:cNvPr id="137" name="二等辺三角形 136">
              <a:extLst>
                <a:ext uri="{FF2B5EF4-FFF2-40B4-BE49-F238E27FC236}">
                  <a16:creationId xmlns:a16="http://schemas.microsoft.com/office/drawing/2014/main" id="{FB2AB7A7-744A-430F-BEF4-AA6194EC47BC}"/>
                </a:ext>
              </a:extLst>
            </p:cNvPr>
            <p:cNvSpPr/>
            <p:nvPr/>
          </p:nvSpPr>
          <p:spPr>
            <a:xfrm>
              <a:off x="2205115" y="3407090"/>
              <a:ext cx="180000" cy="1800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138" name="テキスト ボックス 137">
              <a:extLst>
                <a:ext uri="{FF2B5EF4-FFF2-40B4-BE49-F238E27FC236}">
                  <a16:creationId xmlns:a16="http://schemas.microsoft.com/office/drawing/2014/main" id="{08792049-7C2C-44D1-BA81-A70C5CB93353}"/>
                </a:ext>
              </a:extLst>
            </p:cNvPr>
            <p:cNvSpPr txBox="1"/>
            <p:nvPr/>
          </p:nvSpPr>
          <p:spPr>
            <a:xfrm>
              <a:off x="2169793" y="3401887"/>
              <a:ext cx="34397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b="1">
                  <a:solidFill>
                    <a:srgbClr val="FF0000"/>
                  </a:solidFill>
                </a:rPr>
                <a:t>3</a:t>
              </a:r>
              <a:endParaRPr kumimoji="1" lang="ja-JP" altLang="en-US" sz="900" b="1">
                <a:solidFill>
                  <a:srgbClr val="FF0000"/>
                </a:solidFill>
              </a:endParaRPr>
            </a:p>
          </p:txBody>
        </p:sp>
      </p:grpSp>
      <p:sp>
        <p:nvSpPr>
          <p:cNvPr id="139" name="正方形/長方形 138">
            <a:extLst>
              <a:ext uri="{FF2B5EF4-FFF2-40B4-BE49-F238E27FC236}">
                <a16:creationId xmlns:a16="http://schemas.microsoft.com/office/drawing/2014/main" id="{24347789-BCC5-4693-AF41-3568A3C6BFCB}"/>
              </a:ext>
            </a:extLst>
          </p:cNvPr>
          <p:cNvSpPr/>
          <p:nvPr/>
        </p:nvSpPr>
        <p:spPr>
          <a:xfrm>
            <a:off x="2620517" y="3100637"/>
            <a:ext cx="304140" cy="11614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chemeClr val="tx1"/>
                </a:solidFill>
              </a:rPr>
              <a:t>C-1</a:t>
            </a:r>
            <a:endParaRPr kumimoji="1" lang="ja-JP" altLang="en-US" sz="600" b="1">
              <a:solidFill>
                <a:schemeClr val="tx1"/>
              </a:solidFill>
            </a:endParaRPr>
          </a:p>
        </p:txBody>
      </p:sp>
      <p:sp>
        <p:nvSpPr>
          <p:cNvPr id="140" name="正方形/長方形 139">
            <a:extLst>
              <a:ext uri="{FF2B5EF4-FFF2-40B4-BE49-F238E27FC236}">
                <a16:creationId xmlns:a16="http://schemas.microsoft.com/office/drawing/2014/main" id="{932FC087-98D2-422A-925D-59C669549A7A}"/>
              </a:ext>
            </a:extLst>
          </p:cNvPr>
          <p:cNvSpPr/>
          <p:nvPr/>
        </p:nvSpPr>
        <p:spPr>
          <a:xfrm>
            <a:off x="2395074" y="4236671"/>
            <a:ext cx="304140" cy="11614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chemeClr val="tx1"/>
                </a:solidFill>
              </a:rPr>
              <a:t>C-5</a:t>
            </a:r>
            <a:endParaRPr kumimoji="1" lang="ja-JP" altLang="en-US" sz="600" b="1">
              <a:solidFill>
                <a:schemeClr val="tx1"/>
              </a:solidFill>
            </a:endParaRPr>
          </a:p>
        </p:txBody>
      </p:sp>
      <p:sp>
        <p:nvSpPr>
          <p:cNvPr id="141" name="正方形/長方形 140">
            <a:extLst>
              <a:ext uri="{FF2B5EF4-FFF2-40B4-BE49-F238E27FC236}">
                <a16:creationId xmlns:a16="http://schemas.microsoft.com/office/drawing/2014/main" id="{92D2CAE5-81DB-48BB-B4B8-3EA84B2DB662}"/>
              </a:ext>
            </a:extLst>
          </p:cNvPr>
          <p:cNvSpPr/>
          <p:nvPr/>
        </p:nvSpPr>
        <p:spPr>
          <a:xfrm>
            <a:off x="1396935" y="5363663"/>
            <a:ext cx="304140" cy="11614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chemeClr val="tx1"/>
                </a:solidFill>
              </a:rPr>
              <a:t>C-6</a:t>
            </a:r>
            <a:endParaRPr kumimoji="1" lang="ja-JP" altLang="en-US" sz="600" b="1">
              <a:solidFill>
                <a:schemeClr val="tx1"/>
              </a:solidFill>
            </a:endParaRPr>
          </a:p>
        </p:txBody>
      </p:sp>
      <p:sp>
        <p:nvSpPr>
          <p:cNvPr id="142" name="正方形/長方形 141">
            <a:extLst>
              <a:ext uri="{FF2B5EF4-FFF2-40B4-BE49-F238E27FC236}">
                <a16:creationId xmlns:a16="http://schemas.microsoft.com/office/drawing/2014/main" id="{A0C4DF73-FB96-4FC2-AA04-9EC88D2E868A}"/>
              </a:ext>
            </a:extLst>
          </p:cNvPr>
          <p:cNvSpPr/>
          <p:nvPr/>
        </p:nvSpPr>
        <p:spPr>
          <a:xfrm>
            <a:off x="4550841" y="3360438"/>
            <a:ext cx="304140" cy="11614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chemeClr val="tx1"/>
                </a:solidFill>
              </a:rPr>
              <a:t>C-2</a:t>
            </a:r>
            <a:endParaRPr kumimoji="1" lang="ja-JP" altLang="en-US" sz="600" b="1">
              <a:solidFill>
                <a:schemeClr val="tx1"/>
              </a:solidFill>
            </a:endParaRPr>
          </a:p>
        </p:txBody>
      </p:sp>
      <p:sp>
        <p:nvSpPr>
          <p:cNvPr id="143" name="フリーフォーム: 図形 142">
            <a:extLst>
              <a:ext uri="{FF2B5EF4-FFF2-40B4-BE49-F238E27FC236}">
                <a16:creationId xmlns:a16="http://schemas.microsoft.com/office/drawing/2014/main" id="{4EEDA5A6-F94C-4301-814A-5BD8A8280617}"/>
              </a:ext>
            </a:extLst>
          </p:cNvPr>
          <p:cNvSpPr/>
          <p:nvPr/>
        </p:nvSpPr>
        <p:spPr>
          <a:xfrm>
            <a:off x="4616120" y="2739294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rgbClr val="FF0000"/>
                </a:solidFill>
              </a:rPr>
              <a:t>3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44" name="フリーフォーム: 図形 143">
            <a:extLst>
              <a:ext uri="{FF2B5EF4-FFF2-40B4-BE49-F238E27FC236}">
                <a16:creationId xmlns:a16="http://schemas.microsoft.com/office/drawing/2014/main" id="{6187DC82-F97B-495B-BB31-EDA39C5AD66A}"/>
              </a:ext>
            </a:extLst>
          </p:cNvPr>
          <p:cNvSpPr/>
          <p:nvPr/>
        </p:nvSpPr>
        <p:spPr>
          <a:xfrm>
            <a:off x="4010842" y="3476910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rgbClr val="FF0000"/>
                </a:solidFill>
              </a:rPr>
              <a:t>4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45" name="フリーフォーム: 図形 144">
            <a:extLst>
              <a:ext uri="{FF2B5EF4-FFF2-40B4-BE49-F238E27FC236}">
                <a16:creationId xmlns:a16="http://schemas.microsoft.com/office/drawing/2014/main" id="{75E97D6B-FE16-4ABE-AF90-E73AB4800447}"/>
              </a:ext>
            </a:extLst>
          </p:cNvPr>
          <p:cNvSpPr/>
          <p:nvPr/>
        </p:nvSpPr>
        <p:spPr>
          <a:xfrm>
            <a:off x="2640947" y="2546876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b="1">
                <a:solidFill>
                  <a:srgbClr val="FF0000"/>
                </a:solidFill>
              </a:rPr>
              <a:t>2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grpSp>
        <p:nvGrpSpPr>
          <p:cNvPr id="147" name="グループ化 146">
            <a:extLst>
              <a:ext uri="{FF2B5EF4-FFF2-40B4-BE49-F238E27FC236}">
                <a16:creationId xmlns:a16="http://schemas.microsoft.com/office/drawing/2014/main" id="{323C054A-2FB6-4600-A6F4-BFBDAF378E05}"/>
              </a:ext>
            </a:extLst>
          </p:cNvPr>
          <p:cNvGrpSpPr/>
          <p:nvPr/>
        </p:nvGrpSpPr>
        <p:grpSpPr>
          <a:xfrm rot="20006979">
            <a:off x="4169650" y="3722185"/>
            <a:ext cx="76359" cy="75864"/>
            <a:chOff x="2445304" y="3846628"/>
            <a:chExt cx="76359" cy="75864"/>
          </a:xfrm>
        </p:grpSpPr>
        <p:sp>
          <p:nvSpPr>
            <p:cNvPr id="148" name="二等辺三角形 147">
              <a:extLst>
                <a:ext uri="{FF2B5EF4-FFF2-40B4-BE49-F238E27FC236}">
                  <a16:creationId xmlns:a16="http://schemas.microsoft.com/office/drawing/2014/main" id="{C4B9A2C6-21E6-4095-AF44-9C2E5C2F338A}"/>
                </a:ext>
              </a:extLst>
            </p:cNvPr>
            <p:cNvSpPr/>
            <p:nvPr/>
          </p:nvSpPr>
          <p:spPr>
            <a:xfrm rot="7657465">
              <a:off x="2445342" y="3846590"/>
              <a:ext cx="63134" cy="6321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9" name="直線コネクタ 148">
              <a:extLst>
                <a:ext uri="{FF2B5EF4-FFF2-40B4-BE49-F238E27FC236}">
                  <a16:creationId xmlns:a16="http://schemas.microsoft.com/office/drawing/2014/main" id="{D6185795-6D31-4836-91BA-A262425A1A5D}"/>
                </a:ext>
              </a:extLst>
            </p:cNvPr>
            <p:cNvCxnSpPr/>
            <p:nvPr/>
          </p:nvCxnSpPr>
          <p:spPr>
            <a:xfrm rot="10800000" flipV="1">
              <a:off x="2477359" y="3863641"/>
              <a:ext cx="44304" cy="588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グループ化 149">
            <a:extLst>
              <a:ext uri="{FF2B5EF4-FFF2-40B4-BE49-F238E27FC236}">
                <a16:creationId xmlns:a16="http://schemas.microsoft.com/office/drawing/2014/main" id="{1DE05CEC-0F9B-45B3-BAFB-4B080532EC66}"/>
              </a:ext>
            </a:extLst>
          </p:cNvPr>
          <p:cNvGrpSpPr/>
          <p:nvPr/>
        </p:nvGrpSpPr>
        <p:grpSpPr>
          <a:xfrm rot="14848226">
            <a:off x="4221262" y="3646466"/>
            <a:ext cx="76359" cy="75864"/>
            <a:chOff x="2445304" y="3846628"/>
            <a:chExt cx="76359" cy="75864"/>
          </a:xfrm>
        </p:grpSpPr>
        <p:sp>
          <p:nvSpPr>
            <p:cNvPr id="151" name="二等辺三角形 150">
              <a:extLst>
                <a:ext uri="{FF2B5EF4-FFF2-40B4-BE49-F238E27FC236}">
                  <a16:creationId xmlns:a16="http://schemas.microsoft.com/office/drawing/2014/main" id="{0C70253E-4342-491B-A28A-A9C3D32AF852}"/>
                </a:ext>
              </a:extLst>
            </p:cNvPr>
            <p:cNvSpPr/>
            <p:nvPr/>
          </p:nvSpPr>
          <p:spPr>
            <a:xfrm rot="7657465">
              <a:off x="2445342" y="3846590"/>
              <a:ext cx="63134" cy="6321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52" name="直線コネクタ 151">
              <a:extLst>
                <a:ext uri="{FF2B5EF4-FFF2-40B4-BE49-F238E27FC236}">
                  <a16:creationId xmlns:a16="http://schemas.microsoft.com/office/drawing/2014/main" id="{389697D4-2965-4ABB-A3AF-9EEFD5CD3AAA}"/>
                </a:ext>
              </a:extLst>
            </p:cNvPr>
            <p:cNvCxnSpPr/>
            <p:nvPr/>
          </p:nvCxnSpPr>
          <p:spPr>
            <a:xfrm rot="10800000" flipV="1">
              <a:off x="2477359" y="3863641"/>
              <a:ext cx="44304" cy="588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グループ化 152">
            <a:extLst>
              <a:ext uri="{FF2B5EF4-FFF2-40B4-BE49-F238E27FC236}">
                <a16:creationId xmlns:a16="http://schemas.microsoft.com/office/drawing/2014/main" id="{376525D1-9C6B-447C-82E9-0FAD0E62BFE9}"/>
              </a:ext>
            </a:extLst>
          </p:cNvPr>
          <p:cNvGrpSpPr/>
          <p:nvPr/>
        </p:nvGrpSpPr>
        <p:grpSpPr>
          <a:xfrm rot="20064820">
            <a:off x="4522470" y="2703090"/>
            <a:ext cx="76359" cy="75864"/>
            <a:chOff x="2445304" y="3846628"/>
            <a:chExt cx="76359" cy="75864"/>
          </a:xfrm>
        </p:grpSpPr>
        <p:sp>
          <p:nvSpPr>
            <p:cNvPr id="154" name="二等辺三角形 153">
              <a:extLst>
                <a:ext uri="{FF2B5EF4-FFF2-40B4-BE49-F238E27FC236}">
                  <a16:creationId xmlns:a16="http://schemas.microsoft.com/office/drawing/2014/main" id="{DCA84CB9-7CFF-417A-BAB3-5844753A7E31}"/>
                </a:ext>
              </a:extLst>
            </p:cNvPr>
            <p:cNvSpPr/>
            <p:nvPr/>
          </p:nvSpPr>
          <p:spPr>
            <a:xfrm rot="7657465">
              <a:off x="2445342" y="3846590"/>
              <a:ext cx="63134" cy="6321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55" name="直線コネクタ 154">
              <a:extLst>
                <a:ext uri="{FF2B5EF4-FFF2-40B4-BE49-F238E27FC236}">
                  <a16:creationId xmlns:a16="http://schemas.microsoft.com/office/drawing/2014/main" id="{6F87BCBC-DE01-46BE-A618-E38693DA4258}"/>
                </a:ext>
              </a:extLst>
            </p:cNvPr>
            <p:cNvCxnSpPr/>
            <p:nvPr/>
          </p:nvCxnSpPr>
          <p:spPr>
            <a:xfrm rot="10800000" flipV="1">
              <a:off x="2477359" y="3863641"/>
              <a:ext cx="44304" cy="588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" name="正方形/長方形 155">
            <a:extLst>
              <a:ext uri="{FF2B5EF4-FFF2-40B4-BE49-F238E27FC236}">
                <a16:creationId xmlns:a16="http://schemas.microsoft.com/office/drawing/2014/main" id="{2A28718E-A5B1-49F7-B02E-19C0562E0F83}"/>
              </a:ext>
            </a:extLst>
          </p:cNvPr>
          <p:cNvSpPr/>
          <p:nvPr/>
        </p:nvSpPr>
        <p:spPr>
          <a:xfrm>
            <a:off x="4195713" y="2689107"/>
            <a:ext cx="272657" cy="9802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b="1">
                <a:solidFill>
                  <a:srgbClr val="FF0000"/>
                </a:solidFill>
              </a:rPr>
              <a:t>A-1</a:t>
            </a:r>
            <a:endParaRPr kumimoji="1" lang="ja-JP" altLang="en-US" sz="500" b="1">
              <a:solidFill>
                <a:srgbClr val="FF0000"/>
              </a:solidFill>
            </a:endParaRPr>
          </a:p>
        </p:txBody>
      </p:sp>
      <p:sp>
        <p:nvSpPr>
          <p:cNvPr id="157" name="正方形/長方形 156">
            <a:extLst>
              <a:ext uri="{FF2B5EF4-FFF2-40B4-BE49-F238E27FC236}">
                <a16:creationId xmlns:a16="http://schemas.microsoft.com/office/drawing/2014/main" id="{2FE3E8AE-4608-4C33-838C-660B37CC4B8E}"/>
              </a:ext>
            </a:extLst>
          </p:cNvPr>
          <p:cNvSpPr/>
          <p:nvPr/>
        </p:nvSpPr>
        <p:spPr>
          <a:xfrm>
            <a:off x="4267205" y="3517703"/>
            <a:ext cx="272657" cy="9802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b="1">
                <a:solidFill>
                  <a:srgbClr val="FF0000"/>
                </a:solidFill>
              </a:rPr>
              <a:t>A-2</a:t>
            </a:r>
            <a:endParaRPr kumimoji="1" lang="ja-JP" altLang="en-US" sz="500" b="1">
              <a:solidFill>
                <a:srgbClr val="FF0000"/>
              </a:solidFill>
            </a:endParaRPr>
          </a:p>
        </p:txBody>
      </p:sp>
      <p:sp>
        <p:nvSpPr>
          <p:cNvPr id="158" name="正方形/長方形 157">
            <a:extLst>
              <a:ext uri="{FF2B5EF4-FFF2-40B4-BE49-F238E27FC236}">
                <a16:creationId xmlns:a16="http://schemas.microsoft.com/office/drawing/2014/main" id="{896459E9-AF5A-433B-BB9B-F28F75338D29}"/>
              </a:ext>
            </a:extLst>
          </p:cNvPr>
          <p:cNvSpPr/>
          <p:nvPr/>
        </p:nvSpPr>
        <p:spPr>
          <a:xfrm>
            <a:off x="3847447" y="3747177"/>
            <a:ext cx="272657" cy="9802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b="1">
                <a:solidFill>
                  <a:srgbClr val="FF0000"/>
                </a:solidFill>
              </a:rPr>
              <a:t>A-3</a:t>
            </a:r>
            <a:endParaRPr kumimoji="1" lang="ja-JP" altLang="en-US" sz="500" b="1">
              <a:solidFill>
                <a:srgbClr val="FF0000"/>
              </a:solidFill>
            </a:endParaRPr>
          </a:p>
        </p:txBody>
      </p:sp>
      <p:pic>
        <p:nvPicPr>
          <p:cNvPr id="161" name="Picture 7" descr="ãç´é²ãå³æãæ¨è­ãã®ç»åæ¤ç´¢çµæ">
            <a:extLst>
              <a:ext uri="{FF2B5EF4-FFF2-40B4-BE49-F238E27FC236}">
                <a16:creationId xmlns:a16="http://schemas.microsoft.com/office/drawing/2014/main" id="{AC2F600A-66E7-41B0-A80C-C26D81DA6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72" y="9127552"/>
            <a:ext cx="271935" cy="27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5" descr="ãè»ä¸¡é²å¥ç¦æ­¢ãã®ç»åæ¤ç´¢çµæ">
            <a:extLst>
              <a:ext uri="{FF2B5EF4-FFF2-40B4-BE49-F238E27FC236}">
                <a16:creationId xmlns:a16="http://schemas.microsoft.com/office/drawing/2014/main" id="{5851BA73-E090-4127-9A17-2EFE0B55A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824" y="9129066"/>
            <a:ext cx="235073" cy="23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3">
            <a:extLst>
              <a:ext uri="{FF2B5EF4-FFF2-40B4-BE49-F238E27FC236}">
                <a16:creationId xmlns:a16="http://schemas.microsoft.com/office/drawing/2014/main" id="{34E555B9-F7E1-4867-8714-16B0A31EA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27" y="9171966"/>
            <a:ext cx="340203" cy="19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1" name="正方形/長方形 170">
            <a:extLst>
              <a:ext uri="{FF2B5EF4-FFF2-40B4-BE49-F238E27FC236}">
                <a16:creationId xmlns:a16="http://schemas.microsoft.com/office/drawing/2014/main" id="{8862923D-DA07-4ACE-8C5A-646ADECD8F50}"/>
              </a:ext>
            </a:extLst>
          </p:cNvPr>
          <p:cNvSpPr/>
          <p:nvPr/>
        </p:nvSpPr>
        <p:spPr>
          <a:xfrm>
            <a:off x="426442" y="8991444"/>
            <a:ext cx="272657" cy="9802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b="1">
                <a:solidFill>
                  <a:srgbClr val="FF0000"/>
                </a:solidFill>
              </a:rPr>
              <a:t>A-1</a:t>
            </a:r>
            <a:endParaRPr kumimoji="1" lang="ja-JP" altLang="en-US" sz="500" b="1">
              <a:solidFill>
                <a:srgbClr val="FF0000"/>
              </a:solidFill>
            </a:endParaRPr>
          </a:p>
        </p:txBody>
      </p:sp>
      <p:sp>
        <p:nvSpPr>
          <p:cNvPr id="172" name="正方形/長方形 171">
            <a:extLst>
              <a:ext uri="{FF2B5EF4-FFF2-40B4-BE49-F238E27FC236}">
                <a16:creationId xmlns:a16="http://schemas.microsoft.com/office/drawing/2014/main" id="{D6B86FE6-0A90-4B4B-AB5C-E68B59EFF6D8}"/>
              </a:ext>
            </a:extLst>
          </p:cNvPr>
          <p:cNvSpPr/>
          <p:nvPr/>
        </p:nvSpPr>
        <p:spPr>
          <a:xfrm>
            <a:off x="866349" y="8995737"/>
            <a:ext cx="272657" cy="97200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b="1">
                <a:solidFill>
                  <a:srgbClr val="FF0000"/>
                </a:solidFill>
              </a:rPr>
              <a:t>A-2</a:t>
            </a:r>
            <a:endParaRPr kumimoji="1" lang="ja-JP" altLang="en-US" sz="500" b="1">
              <a:solidFill>
                <a:srgbClr val="FF0000"/>
              </a:solidFill>
            </a:endParaRPr>
          </a:p>
        </p:txBody>
      </p:sp>
      <p:sp>
        <p:nvSpPr>
          <p:cNvPr id="173" name="正方形/長方形 172">
            <a:extLst>
              <a:ext uri="{FF2B5EF4-FFF2-40B4-BE49-F238E27FC236}">
                <a16:creationId xmlns:a16="http://schemas.microsoft.com/office/drawing/2014/main" id="{D5389F5E-FAEA-43E3-BDFC-5218CE739D41}"/>
              </a:ext>
            </a:extLst>
          </p:cNvPr>
          <p:cNvSpPr/>
          <p:nvPr/>
        </p:nvSpPr>
        <p:spPr>
          <a:xfrm>
            <a:off x="1268760" y="8994639"/>
            <a:ext cx="272657" cy="93654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b="1">
                <a:solidFill>
                  <a:srgbClr val="FF0000"/>
                </a:solidFill>
              </a:rPr>
              <a:t>A-3</a:t>
            </a:r>
            <a:endParaRPr kumimoji="1" lang="ja-JP" altLang="en-US" sz="500" b="1">
              <a:solidFill>
                <a:srgbClr val="FF0000"/>
              </a:solidFill>
            </a:endParaRPr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8D6F72CC-66D0-4807-9AB4-7BC1547B7B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13837"/>
              </p:ext>
            </p:extLst>
          </p:nvPr>
        </p:nvGraphicFramePr>
        <p:xfrm>
          <a:off x="2782112" y="7072267"/>
          <a:ext cx="2742811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128">
                  <a:extLst>
                    <a:ext uri="{9D8B030D-6E8A-4147-A177-3AD203B41FA5}">
                      <a16:colId xmlns:a16="http://schemas.microsoft.com/office/drawing/2014/main" val="3215615149"/>
                    </a:ext>
                  </a:extLst>
                </a:gridCol>
                <a:gridCol w="320040">
                  <a:extLst>
                    <a:ext uri="{9D8B030D-6E8A-4147-A177-3AD203B41FA5}">
                      <a16:colId xmlns:a16="http://schemas.microsoft.com/office/drawing/2014/main" val="2745232021"/>
                    </a:ext>
                  </a:extLst>
                </a:gridCol>
                <a:gridCol w="965305">
                  <a:extLst>
                    <a:ext uri="{9D8B030D-6E8A-4147-A177-3AD203B41FA5}">
                      <a16:colId xmlns:a16="http://schemas.microsoft.com/office/drawing/2014/main" val="698547106"/>
                    </a:ext>
                  </a:extLst>
                </a:gridCol>
                <a:gridCol w="1176338">
                  <a:extLst>
                    <a:ext uri="{9D8B030D-6E8A-4147-A177-3AD203B41FA5}">
                      <a16:colId xmlns:a16="http://schemas.microsoft.com/office/drawing/2014/main" val="768166756"/>
                    </a:ext>
                  </a:extLst>
                </a:gridCol>
              </a:tblGrid>
              <a:tr h="187936">
                <a:tc rowSpan="2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endParaRPr kumimoji="1" lang="en-US" altLang="ja-JP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l"/>
                      <a:r>
                        <a:rPr kumimoji="1" lang="en-US" altLang="ja-JP" sz="700" b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B1</a:t>
                      </a:r>
                      <a:endParaRPr kumimoji="1" lang="ja-JP" altLang="en-US" sz="700" b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■栄区備品置場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プラ柵　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12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299752"/>
                  </a:ext>
                </a:extLst>
              </a:tr>
              <a:tr h="28913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kumimoji="1" lang="ja-JP" altLang="en-US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■警備員備品置場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規制用カラーコーン　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en-US" altLang="ja-JP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コーションテープ　</a:t>
                      </a:r>
                      <a:r>
                        <a:rPr kumimoji="1" lang="en-US" altLang="ja-JP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  <a:r>
                        <a:rPr kumimoji="1" lang="ja-JP" altLang="en-US" sz="7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545107"/>
                  </a:ext>
                </a:extLst>
              </a:tr>
              <a:tr h="491525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b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B1</a:t>
                      </a:r>
                      <a:endParaRPr kumimoji="1" lang="ja-JP" altLang="en-US" sz="700" b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endParaRPr kumimoji="1" lang="ja-JP" altLang="en-US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■栄区備品置場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</a:p>
                    <a:p>
                      <a:endParaRPr kumimoji="1" lang="ja-JP" altLang="en-US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鉄柵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en-US" altLang="ja-JP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競技用カラーコーン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en-US" altLang="ja-JP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プラ柵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41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en-US" altLang="ja-JP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横断路看板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枚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905511"/>
                  </a:ext>
                </a:extLst>
              </a:tr>
              <a:tr h="289132">
                <a:tc rowSpan="2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b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B1</a:t>
                      </a:r>
                      <a:endParaRPr kumimoji="1" lang="ja-JP" altLang="en-US" sz="700" b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■栄区備品置場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競技用カラーコーン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16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  <a:endParaRPr kumimoji="1" lang="en-US" altLang="ja-JP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プラ柵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11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177242"/>
                  </a:ext>
                </a:extLst>
              </a:tr>
              <a:tr h="18793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■警備員備品置場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規制用カラーコーン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053980"/>
                  </a:ext>
                </a:extLst>
              </a:tr>
              <a:tr h="346959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7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b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B1</a:t>
                      </a:r>
                      <a:endParaRPr kumimoji="1" lang="ja-JP" altLang="en-US" sz="700" b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■警備員備品置場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7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規制用カラーコーン　</a:t>
                      </a:r>
                      <a:r>
                        <a:rPr kumimoji="1" lang="en-US" altLang="ja-JP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</a:t>
                      </a:r>
                      <a:r>
                        <a:rPr kumimoji="1" lang="ja-JP" altLang="en-US" sz="7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865770"/>
                  </a:ext>
                </a:extLst>
              </a:tr>
            </a:tbl>
          </a:graphicData>
        </a:graphic>
      </p:graphicFrame>
      <p:sp>
        <p:nvSpPr>
          <p:cNvPr id="166" name="フリーフォーム: 図形 165">
            <a:extLst>
              <a:ext uri="{FF2B5EF4-FFF2-40B4-BE49-F238E27FC236}">
                <a16:creationId xmlns:a16="http://schemas.microsoft.com/office/drawing/2014/main" id="{572FFA75-079F-41D8-BE76-37F229F51AC6}"/>
              </a:ext>
            </a:extLst>
          </p:cNvPr>
          <p:cNvSpPr/>
          <p:nvPr/>
        </p:nvSpPr>
        <p:spPr>
          <a:xfrm>
            <a:off x="2809145" y="7208344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1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67" name="フリーフォーム: 図形 166">
            <a:extLst>
              <a:ext uri="{FF2B5EF4-FFF2-40B4-BE49-F238E27FC236}">
                <a16:creationId xmlns:a16="http://schemas.microsoft.com/office/drawing/2014/main" id="{90E4D80A-3E25-45A9-8CDC-A80751C35785}"/>
              </a:ext>
            </a:extLst>
          </p:cNvPr>
          <p:cNvSpPr/>
          <p:nvPr/>
        </p:nvSpPr>
        <p:spPr>
          <a:xfrm>
            <a:off x="2806560" y="7711182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2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68" name="フリーフォーム: 図形 167">
            <a:extLst>
              <a:ext uri="{FF2B5EF4-FFF2-40B4-BE49-F238E27FC236}">
                <a16:creationId xmlns:a16="http://schemas.microsoft.com/office/drawing/2014/main" id="{6BC4C721-15C8-45F3-B41E-1B43556B1448}"/>
              </a:ext>
            </a:extLst>
          </p:cNvPr>
          <p:cNvSpPr/>
          <p:nvPr/>
        </p:nvSpPr>
        <p:spPr>
          <a:xfrm>
            <a:off x="2811767" y="8226619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3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70" name="フリーフォーム: 図形 169">
            <a:extLst>
              <a:ext uri="{FF2B5EF4-FFF2-40B4-BE49-F238E27FC236}">
                <a16:creationId xmlns:a16="http://schemas.microsoft.com/office/drawing/2014/main" id="{9346B01F-7521-4772-A173-0D2ADE0C5DAB}"/>
              </a:ext>
            </a:extLst>
          </p:cNvPr>
          <p:cNvSpPr/>
          <p:nvPr/>
        </p:nvSpPr>
        <p:spPr>
          <a:xfrm>
            <a:off x="2814352" y="8662935"/>
            <a:ext cx="216000" cy="216000"/>
          </a:xfrm>
          <a:custGeom>
            <a:avLst/>
            <a:gdLst>
              <a:gd name="connsiteX0" fmla="*/ 276225 w 561975"/>
              <a:gd name="connsiteY0" fmla="*/ 0 h 566738"/>
              <a:gd name="connsiteX1" fmla="*/ 204788 w 561975"/>
              <a:gd name="connsiteY1" fmla="*/ 204788 h 566738"/>
              <a:gd name="connsiteX2" fmla="*/ 0 w 561975"/>
              <a:gd name="connsiteY2" fmla="*/ 204788 h 566738"/>
              <a:gd name="connsiteX3" fmla="*/ 171450 w 561975"/>
              <a:gd name="connsiteY3" fmla="*/ 347663 h 566738"/>
              <a:gd name="connsiteX4" fmla="*/ 104775 w 561975"/>
              <a:gd name="connsiteY4" fmla="*/ 552450 h 566738"/>
              <a:gd name="connsiteX5" fmla="*/ 285750 w 561975"/>
              <a:gd name="connsiteY5" fmla="*/ 419100 h 566738"/>
              <a:gd name="connsiteX6" fmla="*/ 457200 w 561975"/>
              <a:gd name="connsiteY6" fmla="*/ 566738 h 566738"/>
              <a:gd name="connsiteX7" fmla="*/ 400050 w 561975"/>
              <a:gd name="connsiteY7" fmla="*/ 328613 h 566738"/>
              <a:gd name="connsiteX8" fmla="*/ 561975 w 561975"/>
              <a:gd name="connsiteY8" fmla="*/ 209550 h 566738"/>
              <a:gd name="connsiteX9" fmla="*/ 347663 w 561975"/>
              <a:gd name="connsiteY9" fmla="*/ 195263 h 566738"/>
              <a:gd name="connsiteX10" fmla="*/ 276225 w 561975"/>
              <a:gd name="connsiteY10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975" h="566738">
                <a:moveTo>
                  <a:pt x="276225" y="0"/>
                </a:moveTo>
                <a:lnTo>
                  <a:pt x="204788" y="204788"/>
                </a:lnTo>
                <a:lnTo>
                  <a:pt x="0" y="204788"/>
                </a:lnTo>
                <a:lnTo>
                  <a:pt x="171450" y="347663"/>
                </a:lnTo>
                <a:lnTo>
                  <a:pt x="104775" y="552450"/>
                </a:lnTo>
                <a:lnTo>
                  <a:pt x="285750" y="419100"/>
                </a:lnTo>
                <a:lnTo>
                  <a:pt x="457200" y="566738"/>
                </a:lnTo>
                <a:lnTo>
                  <a:pt x="400050" y="328613"/>
                </a:lnTo>
                <a:lnTo>
                  <a:pt x="561975" y="209550"/>
                </a:lnTo>
                <a:lnTo>
                  <a:pt x="347663" y="195263"/>
                </a:lnTo>
                <a:lnTo>
                  <a:pt x="2762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b="1">
                <a:solidFill>
                  <a:srgbClr val="FF0000"/>
                </a:solidFill>
              </a:rPr>
              <a:t>4</a:t>
            </a:r>
            <a:endParaRPr kumimoji="1" lang="ja-JP" altLang="en-US" sz="600" b="1">
              <a:solidFill>
                <a:srgbClr val="FF0000"/>
              </a:solidFill>
            </a:endParaRPr>
          </a:p>
        </p:txBody>
      </p:sp>
      <p:sp>
        <p:nvSpPr>
          <p:cNvPr id="183" name="正方形/長方形 182">
            <a:extLst>
              <a:ext uri="{FF2B5EF4-FFF2-40B4-BE49-F238E27FC236}">
                <a16:creationId xmlns:a16="http://schemas.microsoft.com/office/drawing/2014/main" id="{750A16A2-F627-490D-ADD0-94576CF4D5C7}"/>
              </a:ext>
            </a:extLst>
          </p:cNvPr>
          <p:cNvSpPr/>
          <p:nvPr/>
        </p:nvSpPr>
        <p:spPr>
          <a:xfrm>
            <a:off x="5676666" y="550365"/>
            <a:ext cx="1135495" cy="892633"/>
          </a:xfrm>
          <a:prstGeom prst="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/>
              <a:t>New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EEF6A9F-6464-4AD7-8457-BFBACD028812}"/>
              </a:ext>
            </a:extLst>
          </p:cNvPr>
          <p:cNvSpPr txBox="1"/>
          <p:nvPr/>
        </p:nvSpPr>
        <p:spPr>
          <a:xfrm>
            <a:off x="-2540000" y="3702499"/>
            <a:ext cx="1206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/>
              <a:t>プラ柵　</a:t>
            </a:r>
            <a:r>
              <a:rPr kumimoji="1" lang="en-US" altLang="ja-JP" sz="1200"/>
              <a:t>1750</a:t>
            </a:r>
            <a:r>
              <a:rPr kumimoji="1" lang="ja-JP" altLang="en-US" sz="1200"/>
              <a:t>㎜</a:t>
            </a:r>
          </a:p>
        </p:txBody>
      </p:sp>
      <p:cxnSp>
        <p:nvCxnSpPr>
          <p:cNvPr id="162" name="直線コネクタ 161">
            <a:extLst>
              <a:ext uri="{FF2B5EF4-FFF2-40B4-BE49-F238E27FC236}">
                <a16:creationId xmlns:a16="http://schemas.microsoft.com/office/drawing/2014/main" id="{7A5E167C-39D1-4A38-A314-7407840B9732}"/>
              </a:ext>
            </a:extLst>
          </p:cNvPr>
          <p:cNvCxnSpPr>
            <a:cxnSpLocks/>
          </p:cNvCxnSpPr>
          <p:nvPr/>
        </p:nvCxnSpPr>
        <p:spPr>
          <a:xfrm flipH="1" flipV="1">
            <a:off x="2485991" y="2342304"/>
            <a:ext cx="26443" cy="64806"/>
          </a:xfrm>
          <a:prstGeom prst="line">
            <a:avLst/>
          </a:prstGeom>
          <a:ln w="19050" cmpd="dbl">
            <a:solidFill>
              <a:srgbClr val="0000C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テキスト ボックス 162">
            <a:extLst>
              <a:ext uri="{FF2B5EF4-FFF2-40B4-BE49-F238E27FC236}">
                <a16:creationId xmlns:a16="http://schemas.microsoft.com/office/drawing/2014/main" id="{3499384D-0421-43F8-B0FD-BFFCE7EA4000}"/>
              </a:ext>
            </a:extLst>
          </p:cNvPr>
          <p:cNvSpPr txBox="1"/>
          <p:nvPr/>
        </p:nvSpPr>
        <p:spPr>
          <a:xfrm>
            <a:off x="3016905" y="1832110"/>
            <a:ext cx="405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 b="1"/>
              <a:t>　</a:t>
            </a:r>
            <a:r>
              <a:rPr lang="en-US" altLang="ja-JP" sz="900" b="1"/>
              <a:t>12</a:t>
            </a:r>
            <a:endParaRPr kumimoji="1" lang="ja-JP" altLang="en-US" sz="900" b="1"/>
          </a:p>
        </p:txBody>
      </p:sp>
      <p:sp>
        <p:nvSpPr>
          <p:cNvPr id="164" name="円/楕円 259">
            <a:extLst>
              <a:ext uri="{FF2B5EF4-FFF2-40B4-BE49-F238E27FC236}">
                <a16:creationId xmlns:a16="http://schemas.microsoft.com/office/drawing/2014/main" id="{803D2EAD-271D-42A1-A31C-500867D01400}"/>
              </a:ext>
            </a:extLst>
          </p:cNvPr>
          <p:cNvSpPr/>
          <p:nvPr/>
        </p:nvSpPr>
        <p:spPr bwMode="auto">
          <a:xfrm>
            <a:off x="4726297" y="205004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b="1">
                <a:solidFill>
                  <a:schemeClr val="tx1"/>
                </a:solidFill>
              </a:rPr>
              <a:t>4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16696CC4-9150-434A-9C36-48E0A80AFA53}"/>
              </a:ext>
            </a:extLst>
          </p:cNvPr>
          <p:cNvSpPr/>
          <p:nvPr/>
        </p:nvSpPr>
        <p:spPr>
          <a:xfrm>
            <a:off x="-2336799" y="5105622"/>
            <a:ext cx="2234712" cy="1404550"/>
          </a:xfrm>
          <a:prstGeom prst="wedgeRectCallout">
            <a:avLst>
              <a:gd name="adj1" fmla="val 62327"/>
              <a:gd name="adj2" fmla="val 1675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交互通行はどこで？</a:t>
            </a:r>
            <a:endParaRPr kumimoji="1" lang="en-US" altLang="ja-JP"/>
          </a:p>
          <a:p>
            <a:pPr algn="ctr"/>
            <a:r>
              <a:rPr lang="ja-JP" altLang="en-US"/>
              <a:t>スターホテル閉館</a:t>
            </a:r>
            <a:endParaRPr lang="en-US" altLang="ja-JP"/>
          </a:p>
          <a:p>
            <a:pPr algn="ctr"/>
            <a:r>
              <a:rPr kumimoji="1" lang="ja-JP" altLang="en-US"/>
              <a:t>令和</a:t>
            </a:r>
            <a:r>
              <a:rPr kumimoji="1" lang="en-US" altLang="ja-JP"/>
              <a:t>2</a:t>
            </a:r>
            <a:r>
              <a:rPr kumimoji="1" lang="ja-JP" altLang="en-US"/>
              <a:t>年</a:t>
            </a:r>
            <a:r>
              <a:rPr kumimoji="1" lang="en-US" altLang="ja-JP"/>
              <a:t>6</a:t>
            </a:r>
            <a:r>
              <a:rPr kumimoji="1" lang="ja-JP" altLang="en-US"/>
              <a:t>月</a:t>
            </a:r>
          </a:p>
        </p:txBody>
      </p:sp>
      <p:sp>
        <p:nvSpPr>
          <p:cNvPr id="178" name="正方形/長方形 177">
            <a:extLst>
              <a:ext uri="{FF2B5EF4-FFF2-40B4-BE49-F238E27FC236}">
                <a16:creationId xmlns:a16="http://schemas.microsoft.com/office/drawing/2014/main" id="{41465879-9E6A-41AA-A09A-10E45BCBD550}"/>
              </a:ext>
            </a:extLst>
          </p:cNvPr>
          <p:cNvSpPr/>
          <p:nvPr/>
        </p:nvSpPr>
        <p:spPr>
          <a:xfrm>
            <a:off x="193600" y="7927182"/>
            <a:ext cx="2258057" cy="1576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0" name="吹き出し: 四角形 159">
            <a:extLst>
              <a:ext uri="{FF2B5EF4-FFF2-40B4-BE49-F238E27FC236}">
                <a16:creationId xmlns:a16="http://schemas.microsoft.com/office/drawing/2014/main" id="{B423CA81-910B-4335-8F8A-5DDF5CDFA45A}"/>
              </a:ext>
            </a:extLst>
          </p:cNvPr>
          <p:cNvSpPr/>
          <p:nvPr/>
        </p:nvSpPr>
        <p:spPr>
          <a:xfrm>
            <a:off x="7493001" y="4938315"/>
            <a:ext cx="2234712" cy="1404550"/>
          </a:xfrm>
          <a:prstGeom prst="wedgeRectCallout">
            <a:avLst>
              <a:gd name="adj1" fmla="val -57586"/>
              <a:gd name="adj2" fmla="val 978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競技用カラーコーン</a:t>
            </a:r>
            <a:endParaRPr kumimoji="1" lang="en-US" altLang="ja-JP"/>
          </a:p>
          <a:p>
            <a:pPr algn="ctr"/>
            <a:r>
              <a:rPr lang="ja-JP" altLang="en-US"/>
              <a:t>規制用カラーコーン</a:t>
            </a:r>
            <a:endParaRPr lang="en-US" altLang="ja-JP"/>
          </a:p>
          <a:p>
            <a:pPr algn="ctr"/>
            <a:r>
              <a:rPr kumimoji="1" lang="ja-JP" altLang="en-US"/>
              <a:t>どちらも色は赤？</a:t>
            </a:r>
          </a:p>
        </p:txBody>
      </p:sp>
    </p:spTree>
    <p:extLst>
      <p:ext uri="{BB962C8B-B14F-4D97-AF65-F5344CB8AC3E}">
        <p14:creationId xmlns:p14="http://schemas.microsoft.com/office/powerpoint/2010/main" val="3164748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umimoji="1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5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66">
            <a:alpha val="35000"/>
          </a:srgbClr>
        </a:solidFill>
        <a:ln w="127">
          <a:solidFill>
            <a:srgbClr val="FF0000"/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">
          <a:solidFill>
            <a:srgbClr val="FF0000"/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4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ListForm</Display>
  <Edit>ListForm</Edit>
  <New>ListForm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アイテム" ma:contentTypeID="0x0100CAF2994BE017BE4794B0002BC827DF8B" ma:contentTypeVersion="0" ma:contentTypeDescription="新しいリスト アイテムを作成します。" ma:contentTypeScope="" ma:versionID="363497fe3ec90fda4b448e1c0901615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9cb8f1d76041cc9a5bbf5eb2a31741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57074C0-40B3-4B3E-B868-E9C1B005F1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2A11D7D-43ED-4027-B009-E0AFFA6C01B7}">
  <ds:schemaRefs>
    <ds:schemaRef ds:uri="http://purl.org/dc/elements/1.1/"/>
    <ds:schemaRef ds:uri="http://purl.org/dc/terms/"/>
    <ds:schemaRef ds:uri="http://schemas.microsoft.com/internal/obd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E0C0ACA-3398-4661-9D7F-61BC7665B66D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7935</Words>
  <Application>Microsoft Office PowerPoint</Application>
  <PresentationFormat>A4 210 x 297 mm</PresentationFormat>
  <Paragraphs>3001</Paragraphs>
  <Slides>37</Slides>
  <Notes>19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6</vt:i4>
      </vt:variant>
      <vt:variant>
        <vt:lpstr>スライド タイトル</vt:lpstr>
      </vt:variant>
      <vt:variant>
        <vt:i4>37</vt:i4>
      </vt:variant>
    </vt:vector>
  </HeadingPairs>
  <TitlesOfParts>
    <vt:vector size="55" baseType="lpstr">
      <vt:lpstr>A-OTF 新ゴ Pro B</vt:lpstr>
      <vt:lpstr>Calibri 本文</vt:lpstr>
      <vt:lpstr>HGP創英角ｺﾞｼｯｸUB</vt:lpstr>
      <vt:lpstr>HGS創英角ｺﾞｼｯｸUB</vt:lpstr>
      <vt:lpstr>HGS創英角ﾎﾟｯﾌﾟ体</vt:lpstr>
      <vt:lpstr>Meiryo UI</vt:lpstr>
      <vt:lpstr>ＭＳ Ｐゴシック</vt:lpstr>
      <vt:lpstr>MS UI Gothic</vt:lpstr>
      <vt:lpstr>メイリオ</vt:lpstr>
      <vt:lpstr>Arial</vt:lpstr>
      <vt:lpstr>Bodoni MT Condensed</vt:lpstr>
      <vt:lpstr>Calibri</vt:lpstr>
      <vt:lpstr>Office テーマ</vt:lpstr>
      <vt:lpstr>5_デザインの設定</vt:lpstr>
      <vt:lpstr>1_デザインの設定</vt:lpstr>
      <vt:lpstr>デザインの設定</vt:lpstr>
      <vt:lpstr>3_デザインの設定</vt:lpstr>
      <vt:lpstr>4_デザインの設定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野口 哲男</dc:creator>
  <cp:lastModifiedBy>kameyama hideki</cp:lastModifiedBy>
  <cp:revision>4</cp:revision>
  <cp:lastPrinted>2021-02-26T01:50:42Z</cp:lastPrinted>
  <dcterms:created xsi:type="dcterms:W3CDTF">2010-10-22T04:27:33Z</dcterms:created>
  <dcterms:modified xsi:type="dcterms:W3CDTF">2021-02-26T01:57:19Z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0x0100CAF2994BE017BE4794B0002BC827DF8B</vt:lpwstr>
  </property>
</Properties>
</file>