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8" r:id="rId5"/>
    <p:sldId id="26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5E5CB-ACA1-490A-8527-E44BEC9CBF13}" v="60" dt="2020-06-25T08:07:30.375"/>
    <p1510:client id="{4B0A252C-D39D-4C9F-8EBA-D5B74B1FA18C}" v="47" dt="2020-06-25T08:36:56.308"/>
    <p1510:client id="{E216C9A4-AF17-418F-911B-CD4843BD0964}" v="93" dt="2020-06-25T08:01:51.180"/>
    <p1510:client id="{EDB44525-0B99-4089-87CA-5A5B1A0F7C9B}" v="23" dt="2020-06-25T08:18:06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22B6E4B-ABD4-471B-B0A1-587888B00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FF26D5-C1F3-4750-BF39-F2B08DA582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4F847-68E6-4D24-BACB-36B1CBED13D5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33CAA4-048A-486F-8E98-771450926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4BF099-6702-4B2B-9EFF-EBB3484587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6DC25-9573-429B-821E-33F1ADC9A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98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307E-FF34-4BB8-9B8E-AD2B4EB0A76B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0088C-0E9D-4E19-BEBF-122E332F3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794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357D-0C64-4AA3-A5BC-D63B17DB459E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76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51FB-7D50-4C4F-9A2A-A026C874ED37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B8A3-3B71-4A03-9E1B-232C88FAC9AD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2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6F71-D1CA-4EA5-BA9E-235490B35D4A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0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3E18-54E6-4A2A-844E-86666661285B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0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4648-A86B-43E2-9C9F-AB13B3D68F4B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0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E7B9-9B4E-4956-9157-16AF944A88FC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80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FE5B-9884-4398-A131-125CCBFF3486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99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0350-8ABD-40F4-AF82-81D27A76C86A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06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373-B300-4CE0-9895-64B6BFC14404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91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1303-5B69-4926-BD6A-85AB733895EB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6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4A9B-3333-4461-B770-92645429616B}" type="datetime1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923F-46CB-4A36-8882-127633360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0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4FA2D22-AB01-4FB0-8601-B137F71E7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7" t="12576" r="26448" b="16910"/>
          <a:stretch/>
        </p:blipFill>
        <p:spPr>
          <a:xfrm>
            <a:off x="112465" y="738565"/>
            <a:ext cx="8919070" cy="5645236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5538C05-8EC8-4C6A-A00C-A46D97782E8B}"/>
              </a:ext>
            </a:extLst>
          </p:cNvPr>
          <p:cNvGrpSpPr/>
          <p:nvPr/>
        </p:nvGrpSpPr>
        <p:grpSpPr>
          <a:xfrm>
            <a:off x="26140" y="332657"/>
            <a:ext cx="2457628" cy="1512167"/>
            <a:chOff x="622442" y="1478230"/>
            <a:chExt cx="2188378" cy="2127066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B36EA26-6C43-456B-9210-1ED5CD188BFF}"/>
                </a:ext>
              </a:extLst>
            </p:cNvPr>
            <p:cNvSpPr/>
            <p:nvPr/>
          </p:nvSpPr>
          <p:spPr>
            <a:xfrm>
              <a:off x="622442" y="1694253"/>
              <a:ext cx="2188378" cy="19110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231426A-E969-40A6-97B4-4AC804E79A3A}"/>
                </a:ext>
              </a:extLst>
            </p:cNvPr>
            <p:cNvSpPr/>
            <p:nvPr/>
          </p:nvSpPr>
          <p:spPr>
            <a:xfrm>
              <a:off x="622442" y="1478230"/>
              <a:ext cx="2188377" cy="42096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61" y="0"/>
            <a:ext cx="923839" cy="30891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263201"/>
            <a:ext cx="8307692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198790" cy="3089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9032" y="0"/>
            <a:ext cx="117231" cy="3089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41"/>
          <p:cNvSpPr txBox="1">
            <a:spLocks noChangeArrowheads="1"/>
          </p:cNvSpPr>
          <p:nvPr/>
        </p:nvSpPr>
        <p:spPr bwMode="auto">
          <a:xfrm>
            <a:off x="296191" y="0"/>
            <a:ext cx="2348720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ja-JP"/>
            </a:defPPr>
            <a:lvl1pPr marL="0" defTabSz="914400" eaLnBrk="1" latinLnBrk="0" hangingPunct="1">
              <a:lnSpc>
                <a:spcPct val="85000"/>
              </a:lnSpc>
              <a:defRPr sz="140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ja-JP" altLang="en-US"/>
              <a:t>案①　</a:t>
            </a:r>
            <a:r>
              <a:rPr lang="en-US" altLang="ja-JP"/>
              <a:t>WTS</a:t>
            </a:r>
            <a:r>
              <a:rPr lang="ja-JP" altLang="en-US"/>
              <a:t>横浜ランコース案</a:t>
            </a:r>
            <a:r>
              <a:rPr lang="en-US" altLang="ja-JP"/>
              <a:t>1</a:t>
            </a:r>
            <a:endParaRPr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AA52485-26AE-4F15-9F00-A6F306CCB48F}"/>
              </a:ext>
            </a:extLst>
          </p:cNvPr>
          <p:cNvSpPr txBox="1"/>
          <p:nvPr/>
        </p:nvSpPr>
        <p:spPr>
          <a:xfrm>
            <a:off x="384458" y="644547"/>
            <a:ext cx="20273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RUN(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時計回り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■スタンダード：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9.593m (2.1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周目：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4,750m</a:t>
            </a:r>
          </a:p>
          <a:p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周目：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4,397m</a:t>
            </a:r>
          </a:p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最  終：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446m</a:t>
            </a:r>
          </a:p>
          <a:p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■スプリント：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5,196m (1.1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周目：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4,750m</a:t>
            </a:r>
          </a:p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最  終：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446m</a:t>
            </a:r>
            <a:endParaRPr kumimoji="1"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8A2D13-3827-44C1-800D-60800E3FB234}"/>
              </a:ext>
            </a:extLst>
          </p:cNvPr>
          <p:cNvSpPr/>
          <p:nvPr/>
        </p:nvSpPr>
        <p:spPr>
          <a:xfrm>
            <a:off x="7923480" y="3465448"/>
            <a:ext cx="675104" cy="338336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スタート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EDCD155-65C8-428E-8CFD-61F7E189031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360920" y="3803784"/>
            <a:ext cx="900112" cy="114413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990B7B1-A709-499A-B0C8-7AAFD28A1653}"/>
              </a:ext>
            </a:extLst>
          </p:cNvPr>
          <p:cNvSpPr/>
          <p:nvPr/>
        </p:nvSpPr>
        <p:spPr>
          <a:xfrm>
            <a:off x="6913198" y="3465448"/>
            <a:ext cx="675104" cy="338336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8713D44-E2D6-41E4-A708-6BB1224B8C82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6771640" y="3803784"/>
            <a:ext cx="479110" cy="82917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DB00353-AB50-4FE0-8A52-D70563E66CC9}"/>
              </a:ext>
            </a:extLst>
          </p:cNvPr>
          <p:cNvSpPr/>
          <p:nvPr/>
        </p:nvSpPr>
        <p:spPr>
          <a:xfrm>
            <a:off x="5065276" y="3465448"/>
            <a:ext cx="913988" cy="338336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フィニッシュ</a:t>
            </a: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583382-4A07-43E4-8A74-BC6A8214526B}"/>
              </a:ext>
            </a:extLst>
          </p:cNvPr>
          <p:cNvCxnSpPr>
            <a:cxnSpLocks/>
            <a:endCxn id="55" idx="2"/>
          </p:cNvCxnSpPr>
          <p:nvPr/>
        </p:nvCxnSpPr>
        <p:spPr>
          <a:xfrm flipH="1" flipV="1">
            <a:off x="5522270" y="3803784"/>
            <a:ext cx="644716" cy="90156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矢印: 環状 31">
            <a:extLst>
              <a:ext uri="{FF2B5EF4-FFF2-40B4-BE49-F238E27FC236}">
                <a16:creationId xmlns:a16="http://schemas.microsoft.com/office/drawing/2014/main" id="{4CC02752-1F93-44A1-8F95-088840D27384}"/>
              </a:ext>
            </a:extLst>
          </p:cNvPr>
          <p:cNvSpPr/>
          <p:nvPr/>
        </p:nvSpPr>
        <p:spPr>
          <a:xfrm rot="2700000">
            <a:off x="141408" y="671759"/>
            <a:ext cx="256575" cy="256575"/>
          </a:xfrm>
          <a:prstGeom prst="circularArrow">
            <a:avLst>
              <a:gd name="adj1" fmla="val 10338"/>
              <a:gd name="adj2" fmla="val 1142319"/>
              <a:gd name="adj3" fmla="val 20200326"/>
              <a:gd name="adj4" fmla="val 3274906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5EC2C4-684B-4C0E-960A-9B282C7F4FE6}"/>
              </a:ext>
            </a:extLst>
          </p:cNvPr>
          <p:cNvSpPr txBox="1"/>
          <p:nvPr/>
        </p:nvSpPr>
        <p:spPr>
          <a:xfrm>
            <a:off x="7253368" y="-6041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　</a:t>
            </a:r>
            <a:r>
              <a:rPr kumimoji="1" lang="en-US" altLang="ja-JP" sz="1200"/>
              <a:t>2020</a:t>
            </a:r>
            <a:r>
              <a:rPr lang="en-US" altLang="ja-JP" sz="1200"/>
              <a:t>.6.25</a:t>
            </a:r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6483C5-FCCF-41A2-84AB-49071C469B01}"/>
              </a:ext>
            </a:extLst>
          </p:cNvPr>
          <p:cNvGrpSpPr/>
          <p:nvPr/>
        </p:nvGrpSpPr>
        <p:grpSpPr>
          <a:xfrm>
            <a:off x="6811294" y="439721"/>
            <a:ext cx="1700028" cy="1020622"/>
            <a:chOff x="622441" y="1478230"/>
            <a:chExt cx="2188378" cy="1528041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A08605E-E03F-49D7-ACBD-5D40DB001662}"/>
                </a:ext>
              </a:extLst>
            </p:cNvPr>
            <p:cNvSpPr/>
            <p:nvPr/>
          </p:nvSpPr>
          <p:spPr>
            <a:xfrm>
              <a:off x="622441" y="1928735"/>
              <a:ext cx="2188378" cy="10775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sz="900">
                  <a:solidFill>
                    <a:schemeClr val="tx1"/>
                  </a:solidFill>
                  <a:ea typeface="ＭＳ Ｐゴシック"/>
                  <a:cs typeface="Calibri"/>
                </a:rPr>
                <a:t>規定内ではあるが</a:t>
              </a:r>
              <a:r>
                <a:rPr lang="ja-JP" altLang="en-US" sz="900">
                  <a:solidFill>
                    <a:schemeClr val="tx1"/>
                  </a:solidFill>
                  <a:ea typeface="ＭＳ Ｐゴシック"/>
                  <a:cs typeface="Calibri"/>
                </a:rPr>
                <a:t>スタンダードの距離が500m程短い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E7E55C7-2512-443D-A734-5DCE61E94401}"/>
                </a:ext>
              </a:extLst>
            </p:cNvPr>
            <p:cNvSpPr/>
            <p:nvPr/>
          </p:nvSpPr>
          <p:spPr>
            <a:xfrm>
              <a:off x="622442" y="1478230"/>
              <a:ext cx="2188377" cy="42096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/>
                <a:t>課題</a:t>
              </a:r>
              <a:endParaRPr kumimoji="1" lang="ja-JP" alt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574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0B3A2B22-F2D5-4AA2-9361-386C3D945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7" t="12576" r="26448" b="16910"/>
          <a:stretch/>
        </p:blipFill>
        <p:spPr>
          <a:xfrm>
            <a:off x="112465" y="738565"/>
            <a:ext cx="8919070" cy="5645236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5538C05-8EC8-4C6A-A00C-A46D97782E8B}"/>
              </a:ext>
            </a:extLst>
          </p:cNvPr>
          <p:cNvGrpSpPr/>
          <p:nvPr/>
        </p:nvGrpSpPr>
        <p:grpSpPr>
          <a:xfrm>
            <a:off x="26140" y="332657"/>
            <a:ext cx="2457628" cy="1512167"/>
            <a:chOff x="622442" y="1478230"/>
            <a:chExt cx="2188378" cy="2127066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B36EA26-6C43-456B-9210-1ED5CD188BFF}"/>
                </a:ext>
              </a:extLst>
            </p:cNvPr>
            <p:cNvSpPr/>
            <p:nvPr/>
          </p:nvSpPr>
          <p:spPr>
            <a:xfrm>
              <a:off x="622442" y="1694253"/>
              <a:ext cx="2188378" cy="19110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231426A-E969-40A6-97B4-4AC804E79A3A}"/>
                </a:ext>
              </a:extLst>
            </p:cNvPr>
            <p:cNvSpPr/>
            <p:nvPr/>
          </p:nvSpPr>
          <p:spPr>
            <a:xfrm>
              <a:off x="622442" y="1478230"/>
              <a:ext cx="2188377" cy="42096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61" y="0"/>
            <a:ext cx="923839" cy="30891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263201"/>
            <a:ext cx="8307692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198790" cy="3089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89032" y="0"/>
            <a:ext cx="117231" cy="3089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41"/>
          <p:cNvSpPr txBox="1">
            <a:spLocks noChangeArrowheads="1"/>
          </p:cNvSpPr>
          <p:nvPr/>
        </p:nvSpPr>
        <p:spPr bwMode="auto">
          <a:xfrm>
            <a:off x="296191" y="0"/>
            <a:ext cx="2369559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ja-JP"/>
            </a:defPPr>
            <a:lvl1pPr marL="0" defTabSz="914400" eaLnBrk="1" latinLnBrk="0" hangingPunct="1">
              <a:lnSpc>
                <a:spcPct val="85000"/>
              </a:lnSpc>
              <a:defRPr sz="140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ja-JP" altLang="en-US"/>
              <a:t>案①　</a:t>
            </a:r>
            <a:r>
              <a:rPr lang="en-US" altLang="ja-JP"/>
              <a:t>WTS</a:t>
            </a:r>
            <a:r>
              <a:rPr lang="ja-JP" altLang="en-US"/>
              <a:t>横浜ランコース案</a:t>
            </a:r>
            <a:r>
              <a:rPr lang="en-US" altLang="ja-JP"/>
              <a:t>2</a:t>
            </a: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8A2D13-3827-44C1-800D-60800E3FB234}"/>
              </a:ext>
            </a:extLst>
          </p:cNvPr>
          <p:cNvSpPr/>
          <p:nvPr/>
        </p:nvSpPr>
        <p:spPr>
          <a:xfrm>
            <a:off x="8172400" y="3501008"/>
            <a:ext cx="675104" cy="338336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スタート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EDCD155-65C8-428E-8CFD-61F7E189031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363968" y="3839344"/>
            <a:ext cx="1145984" cy="112889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990B7B1-A709-499A-B0C8-7AAFD28A1653}"/>
              </a:ext>
            </a:extLst>
          </p:cNvPr>
          <p:cNvSpPr/>
          <p:nvPr/>
        </p:nvSpPr>
        <p:spPr>
          <a:xfrm>
            <a:off x="7162118" y="3501008"/>
            <a:ext cx="675104" cy="338336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8713D44-E2D6-41E4-A708-6BB1224B8C82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6815328" y="3839344"/>
            <a:ext cx="684342" cy="830192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DB00353-AB50-4FE0-8A52-D70563E66CC9}"/>
              </a:ext>
            </a:extLst>
          </p:cNvPr>
          <p:cNvSpPr/>
          <p:nvPr/>
        </p:nvSpPr>
        <p:spPr>
          <a:xfrm>
            <a:off x="5314196" y="3501008"/>
            <a:ext cx="913988" cy="338336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フィニッシュ</a:t>
            </a: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583382-4A07-43E4-8A74-BC6A8214526B}"/>
              </a:ext>
            </a:extLst>
          </p:cNvPr>
          <p:cNvCxnSpPr>
            <a:cxnSpLocks/>
          </p:cNvCxnSpPr>
          <p:nvPr/>
        </p:nvCxnSpPr>
        <p:spPr>
          <a:xfrm flipH="1" flipV="1">
            <a:off x="5771190" y="3809880"/>
            <a:ext cx="355290" cy="884040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矢印: 環状 31">
            <a:extLst>
              <a:ext uri="{FF2B5EF4-FFF2-40B4-BE49-F238E27FC236}">
                <a16:creationId xmlns:a16="http://schemas.microsoft.com/office/drawing/2014/main" id="{4CC02752-1F93-44A1-8F95-088840D27384}"/>
              </a:ext>
            </a:extLst>
          </p:cNvPr>
          <p:cNvSpPr/>
          <p:nvPr/>
        </p:nvSpPr>
        <p:spPr>
          <a:xfrm rot="2700000">
            <a:off x="141408" y="671759"/>
            <a:ext cx="256575" cy="256575"/>
          </a:xfrm>
          <a:prstGeom prst="circularArrow">
            <a:avLst>
              <a:gd name="adj1" fmla="val 10338"/>
              <a:gd name="adj2" fmla="val 1142319"/>
              <a:gd name="adj3" fmla="val 20200326"/>
              <a:gd name="adj4" fmla="val 3274906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C1CA738-2E90-4B78-8891-56620A752A36}"/>
              </a:ext>
            </a:extLst>
          </p:cNvPr>
          <p:cNvSpPr/>
          <p:nvPr/>
        </p:nvSpPr>
        <p:spPr>
          <a:xfrm rot="256037">
            <a:off x="7380647" y="4967827"/>
            <a:ext cx="613624" cy="199839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003374E-AAC6-49B1-B8AB-15126C697EA9}"/>
              </a:ext>
            </a:extLst>
          </p:cNvPr>
          <p:cNvSpPr/>
          <p:nvPr/>
        </p:nvSpPr>
        <p:spPr>
          <a:xfrm>
            <a:off x="6852044" y="5369181"/>
            <a:ext cx="2078037" cy="33741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solidFill>
                  <a:schemeClr val="tx1"/>
                </a:solidFill>
                <a:highlight>
                  <a:srgbClr val="FFFF00"/>
                </a:highlight>
                <a:latin typeface="Meiryo UI"/>
                <a:ea typeface="Meiryo UI"/>
              </a:rPr>
              <a:t>スタンダードのみ約</a:t>
            </a:r>
            <a:r>
              <a:rPr lang="en-US" altLang="ja-JP" sz="1200">
                <a:solidFill>
                  <a:schemeClr val="tx1"/>
                </a:solidFill>
                <a:highlight>
                  <a:srgbClr val="FFFF00"/>
                </a:highlight>
                <a:latin typeface="Meiryo UI"/>
                <a:ea typeface="Meiryo UI"/>
              </a:rPr>
              <a:t>200を走行</a:t>
            </a:r>
            <a:endParaRPr kumimoji="1" lang="ja-JP" altLang="en-US" sz="1200">
              <a:solidFill>
                <a:schemeClr val="tx1"/>
              </a:solidFill>
              <a:highlight>
                <a:srgbClr val="FFFF00"/>
              </a:highlight>
              <a:latin typeface="Meiryo UI"/>
              <a:ea typeface="Meiryo UI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AC85DEA-AD03-45C5-9947-5CD4EBD409BE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37161895" y="27370855"/>
            <a:ext cx="287419" cy="352377"/>
          </a:xfrm>
          <a:prstGeom prst="line">
            <a:avLst/>
          </a:prstGeom>
          <a:ln w="19050">
            <a:solidFill>
              <a:srgbClr val="FFFF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B20C4B6-4080-4C37-842B-0327555F249D}"/>
              </a:ext>
            </a:extLst>
          </p:cNvPr>
          <p:cNvSpPr/>
          <p:nvPr/>
        </p:nvSpPr>
        <p:spPr>
          <a:xfrm>
            <a:off x="7178040" y="4987290"/>
            <a:ext cx="152400" cy="64770"/>
          </a:xfrm>
          <a:custGeom>
            <a:avLst/>
            <a:gdLst>
              <a:gd name="connsiteX0" fmla="*/ 152400 w 152400"/>
              <a:gd name="connsiteY0" fmla="*/ 0 h 64770"/>
              <a:gd name="connsiteX1" fmla="*/ 144780 w 152400"/>
              <a:gd name="connsiteY1" fmla="*/ 64770 h 64770"/>
              <a:gd name="connsiteX2" fmla="*/ 0 w 152400"/>
              <a:gd name="connsiteY2" fmla="*/ 4953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4770">
                <a:moveTo>
                  <a:pt x="152400" y="0"/>
                </a:moveTo>
                <a:lnTo>
                  <a:pt x="144780" y="64770"/>
                </a:lnTo>
                <a:lnTo>
                  <a:pt x="0" y="49530"/>
                </a:ln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56D3917-A788-4400-9879-6319F7945F43}"/>
              </a:ext>
            </a:extLst>
          </p:cNvPr>
          <p:cNvSpPr txBox="1"/>
          <p:nvPr/>
        </p:nvSpPr>
        <p:spPr>
          <a:xfrm>
            <a:off x="7253368" y="-6041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　</a:t>
            </a:r>
            <a:r>
              <a:rPr kumimoji="1" lang="en-US" altLang="ja-JP" sz="1200"/>
              <a:t>2020</a:t>
            </a:r>
            <a:r>
              <a:rPr lang="en-US" altLang="ja-JP" sz="1200"/>
              <a:t>.6.25</a:t>
            </a:r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2952080-A902-4E55-A944-9266AB07805B}"/>
              </a:ext>
            </a:extLst>
          </p:cNvPr>
          <p:cNvGrpSpPr/>
          <p:nvPr/>
        </p:nvGrpSpPr>
        <p:grpSpPr>
          <a:xfrm>
            <a:off x="7411018" y="308919"/>
            <a:ext cx="1700028" cy="995909"/>
            <a:chOff x="28317" y="407978"/>
            <a:chExt cx="1841697" cy="995909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1E497D36-BA72-4789-89E6-EDC8276BFEE7}"/>
                </a:ext>
              </a:extLst>
            </p:cNvPr>
            <p:cNvGrpSpPr/>
            <p:nvPr/>
          </p:nvGrpSpPr>
          <p:grpSpPr>
            <a:xfrm>
              <a:off x="28317" y="407978"/>
              <a:ext cx="1841697" cy="995909"/>
              <a:chOff x="622441" y="1478230"/>
              <a:chExt cx="2188378" cy="1491041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F3AF5C4F-4327-4F95-B7B0-013A882962FC}"/>
                  </a:ext>
                </a:extLst>
              </p:cNvPr>
              <p:cNvSpPr/>
              <p:nvPr/>
            </p:nvSpPr>
            <p:spPr>
              <a:xfrm>
                <a:off x="622441" y="1891735"/>
                <a:ext cx="2188378" cy="10775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900">
                    <a:solidFill>
                      <a:schemeClr val="tx1"/>
                    </a:solidFill>
                    <a:ea typeface="ＭＳ Ｐゴシック"/>
                  </a:rPr>
                  <a:t>スタンダードのみ延伸箇所を走行。スプリントは、走行しない。</a:t>
                </a:r>
                <a:endParaRPr lang="ja-JP" altLang="en-US" sz="900">
                  <a:solidFill>
                    <a:schemeClr val="tx1"/>
                  </a:solidFill>
                  <a:ea typeface="ＭＳ Ｐゴシック"/>
                  <a:cs typeface="Calibri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20911211-807B-47B0-B3B0-9BDAE64E5208}"/>
                  </a:ext>
                </a:extLst>
              </p:cNvPr>
              <p:cNvSpPr/>
              <p:nvPr/>
            </p:nvSpPr>
            <p:spPr>
              <a:xfrm>
                <a:off x="622442" y="1478230"/>
                <a:ext cx="2188377" cy="4209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/>
                  <a:t>提案内容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0DFF642-5967-407B-BA68-8B8A07283E7A}"/>
                </a:ext>
              </a:extLst>
            </p:cNvPr>
            <p:cNvSpPr txBox="1"/>
            <p:nvPr/>
          </p:nvSpPr>
          <p:spPr>
            <a:xfrm>
              <a:off x="416496" y="735087"/>
              <a:ext cx="2001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en-US" altLang="ja-JP" sz="900">
                <a:latin typeface="+mn-ea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D67D4E-7DC2-4450-A8F3-3ED10C865B07}"/>
              </a:ext>
            </a:extLst>
          </p:cNvPr>
          <p:cNvSpPr txBox="1"/>
          <p:nvPr/>
        </p:nvSpPr>
        <p:spPr>
          <a:xfrm>
            <a:off x="384458" y="644547"/>
            <a:ext cx="20273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RUN(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時計回り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■スタンダード：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9.593m (2.1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周目：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4,750m</a:t>
            </a:r>
          </a:p>
          <a:p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周目：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4,397m</a:t>
            </a:r>
          </a:p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最  終：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446m</a:t>
            </a:r>
          </a:p>
          <a:p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■スプリント：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,996m (1.1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周回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周目：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4,550m</a:t>
            </a:r>
          </a:p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最  終：</a:t>
            </a:r>
            <a:r>
              <a:rPr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446m</a:t>
            </a:r>
            <a:endParaRPr kumimoji="1"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2B19885-9542-4803-BDF3-642F896B5253}"/>
              </a:ext>
            </a:extLst>
          </p:cNvPr>
          <p:cNvGrpSpPr/>
          <p:nvPr/>
        </p:nvGrpSpPr>
        <p:grpSpPr>
          <a:xfrm>
            <a:off x="5674472" y="316153"/>
            <a:ext cx="1700028" cy="1020622"/>
            <a:chOff x="622441" y="1478230"/>
            <a:chExt cx="2188378" cy="1528041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980D96B-00C1-4C98-9DA3-41AE144E98EF}"/>
                </a:ext>
              </a:extLst>
            </p:cNvPr>
            <p:cNvSpPr/>
            <p:nvPr/>
          </p:nvSpPr>
          <p:spPr>
            <a:xfrm>
              <a:off x="622441" y="1928735"/>
              <a:ext cx="2188378" cy="10775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sz="900">
                  <a:solidFill>
                    <a:schemeClr val="tx1"/>
                  </a:solidFill>
                  <a:ea typeface="ＭＳ Ｐゴシック"/>
                  <a:cs typeface="Calibri"/>
                </a:rPr>
                <a:t>規定内ではあるが</a:t>
              </a:r>
              <a:r>
                <a:rPr lang="ja-JP" altLang="en-US" sz="900">
                  <a:solidFill>
                    <a:schemeClr val="tx1"/>
                  </a:solidFill>
                  <a:ea typeface="ＭＳ Ｐゴシック"/>
                  <a:cs typeface="Calibri"/>
                </a:rPr>
                <a:t>スタンダードの距離が500m程短い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FA6AB41-DA39-4E4A-AFCB-79A7220E4841}"/>
                </a:ext>
              </a:extLst>
            </p:cNvPr>
            <p:cNvSpPr/>
            <p:nvPr/>
          </p:nvSpPr>
          <p:spPr>
            <a:xfrm>
              <a:off x="622442" y="1478230"/>
              <a:ext cx="2188377" cy="42096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/>
                <a:t>課題</a:t>
              </a:r>
              <a:endParaRPr kumimoji="1" lang="ja-JP" alt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417728682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1D5B9EE1124434A9FAA6C2DE8E0D7EC" ma:contentTypeVersion="10" ma:contentTypeDescription="新しいドキュメントを作成します。" ma:contentTypeScope="" ma:versionID="b03296cb88b322285c4e85c1d859871e">
  <xsd:schema xmlns:xsd="http://www.w3.org/2001/XMLSchema" xmlns:xs="http://www.w3.org/2001/XMLSchema" xmlns:p="http://schemas.microsoft.com/office/2006/metadata/properties" xmlns:ns3="12647076-d1e2-4be2-ae88-b3027722f72d" xmlns:ns4="38c0b744-701f-482d-ba30-7e8067bfde2e" targetNamespace="http://schemas.microsoft.com/office/2006/metadata/properties" ma:root="true" ma:fieldsID="d69df0da350ccb79d5612c88ff51eb40" ns3:_="" ns4:_="">
    <xsd:import namespace="12647076-d1e2-4be2-ae88-b3027722f72d"/>
    <xsd:import namespace="38c0b744-701f-482d-ba30-7e8067bfde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47076-d1e2-4be2-ae88-b3027722f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0b744-701f-482d-ba30-7e8067bfde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CAE4ED-9CFC-4FD3-AA66-2787FC110E6A}">
  <ds:schemaRefs>
    <ds:schemaRef ds:uri="12647076-d1e2-4be2-ae88-b3027722f72d"/>
    <ds:schemaRef ds:uri="38c0b744-701f-482d-ba30-7e8067bfde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578DCA-40B8-4E27-B3BA-20EC793A6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FFE0F-4BB9-4E92-8896-783C531BD3E8}">
  <ds:schemaRefs>
    <ds:schemaRef ds:uri="http://schemas.microsoft.com/office/2006/metadata/properties"/>
    <ds:schemaRef ds:uri="http://purl.org/dc/elements/1.1/"/>
    <ds:schemaRef ds:uri="12647076-d1e2-4be2-ae88-b3027722f72d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38c0b744-701f-482d-ba30-7e8067bfde2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154</Words>
  <Application>Microsoft Office PowerPoint</Application>
  <PresentationFormat>画面に合わせる (4:3)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游ゴシック</vt:lpstr>
      <vt:lpstr>Arial</vt:lpstr>
      <vt:lpstr>Calibri</vt:lpstr>
      <vt:lpstr>Impact</vt:lpstr>
      <vt:lpstr>デザインの設定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小澤 紘樹</dc:creator>
  <cp:lastModifiedBy>花岡 寛斗</cp:lastModifiedBy>
  <cp:revision>21</cp:revision>
  <dcterms:created xsi:type="dcterms:W3CDTF">2019-03-19T09:15:08Z</dcterms:created>
  <dcterms:modified xsi:type="dcterms:W3CDTF">2020-12-02T00:20:19Z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0x01010041D5B9EE1124434A9FAA6C2DE8E0D7EC</vt:lpwstr>
  </property>
</Properties>
</file>